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54" r:id="rId1"/>
  </p:sldMasterIdLst>
  <p:notesMasterIdLst>
    <p:notesMasterId r:id="rId31"/>
  </p:notesMasterIdLst>
  <p:handoutMasterIdLst>
    <p:handoutMasterId r:id="rId32"/>
  </p:handoutMasterIdLst>
  <p:sldIdLst>
    <p:sldId id="256" r:id="rId2"/>
    <p:sldId id="257" r:id="rId3"/>
    <p:sldId id="287" r:id="rId4"/>
    <p:sldId id="288" r:id="rId5"/>
    <p:sldId id="289" r:id="rId6"/>
    <p:sldId id="286" r:id="rId7"/>
    <p:sldId id="260" r:id="rId8"/>
    <p:sldId id="296" r:id="rId9"/>
    <p:sldId id="279" r:id="rId10"/>
    <p:sldId id="280" r:id="rId11"/>
    <p:sldId id="261" r:id="rId12"/>
    <p:sldId id="263" r:id="rId13"/>
    <p:sldId id="269" r:id="rId14"/>
    <p:sldId id="270" r:id="rId15"/>
    <p:sldId id="282" r:id="rId16"/>
    <p:sldId id="268" r:id="rId17"/>
    <p:sldId id="272" r:id="rId18"/>
    <p:sldId id="283" r:id="rId19"/>
    <p:sldId id="271" r:id="rId20"/>
    <p:sldId id="295" r:id="rId21"/>
    <p:sldId id="262" r:id="rId22"/>
    <p:sldId id="284" r:id="rId23"/>
    <p:sldId id="292" r:id="rId24"/>
    <p:sldId id="274" r:id="rId25"/>
    <p:sldId id="294" r:id="rId26"/>
    <p:sldId id="267" r:id="rId27"/>
    <p:sldId id="276" r:id="rId28"/>
    <p:sldId id="293" r:id="rId29"/>
    <p:sldId id="298"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99"/>
    <a:srgbClr val="FFFF66"/>
    <a:srgbClr val="85FF85"/>
    <a:srgbClr val="99FFCC"/>
    <a:srgbClr val="00FF99"/>
    <a:srgbClr val="FF7C80"/>
    <a:srgbClr val="00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519E50-9A54-431D-A868-9CE9AAC29F94}" v="3353" dt="2025-01-19T23:44:09.286"/>
    <p1510:client id="{B3AF3037-AC71-064C-9FD7-10EBA21EDC5E}" v="4" dt="2025-01-19T21:51:44.3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0" d="100"/>
          <a:sy n="60" d="100"/>
        </p:scale>
        <p:origin x="884" y="6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ona Stepney" userId="ef8d4dcd3c6a8cf7" providerId="LiveId" clId="{B3AF3037-AC71-064C-9FD7-10EBA21EDC5E}"/>
    <pc:docChg chg="modSld">
      <pc:chgData name="Anona Stepney" userId="ef8d4dcd3c6a8cf7" providerId="LiveId" clId="{B3AF3037-AC71-064C-9FD7-10EBA21EDC5E}" dt="2025-01-19T21:51:44.348" v="41" actId="22"/>
      <pc:docMkLst>
        <pc:docMk/>
      </pc:docMkLst>
      <pc:sldChg chg="modSp">
        <pc:chgData name="Anona Stepney" userId="ef8d4dcd3c6a8cf7" providerId="LiveId" clId="{B3AF3037-AC71-064C-9FD7-10EBA21EDC5E}" dt="2025-01-19T21:51:44.348" v="41" actId="22"/>
        <pc:sldMkLst>
          <pc:docMk/>
          <pc:sldMk cId="698386884" sldId="270"/>
        </pc:sldMkLst>
        <pc:spChg chg="mod">
          <ac:chgData name="Anona Stepney" userId="ef8d4dcd3c6a8cf7" providerId="LiveId" clId="{B3AF3037-AC71-064C-9FD7-10EBA21EDC5E}" dt="2025-01-19T21:51:44.348" v="41" actId="22"/>
          <ac:spMkLst>
            <pc:docMk/>
            <pc:sldMk cId="698386884" sldId="270"/>
            <ac:spMk id="4" creationId="{D73F1582-4EF5-3C44-24EC-3054D02009D0}"/>
          </ac:spMkLst>
        </pc:spChg>
      </pc:sldChg>
      <pc:sldChg chg="modSp">
        <pc:chgData name="Anona Stepney" userId="ef8d4dcd3c6a8cf7" providerId="LiveId" clId="{B3AF3037-AC71-064C-9FD7-10EBA21EDC5E}" dt="2025-01-18T22:57:29.574" v="31" actId="207"/>
        <pc:sldMkLst>
          <pc:docMk/>
          <pc:sldMk cId="854277587" sldId="272"/>
        </pc:sldMkLst>
        <pc:spChg chg="mod">
          <ac:chgData name="Anona Stepney" userId="ef8d4dcd3c6a8cf7" providerId="LiveId" clId="{B3AF3037-AC71-064C-9FD7-10EBA21EDC5E}" dt="2025-01-18T22:57:29.574" v="31" actId="207"/>
          <ac:spMkLst>
            <pc:docMk/>
            <pc:sldMk cId="854277587" sldId="272"/>
            <ac:spMk id="5" creationId="{C6A51320-FF27-AF22-F63F-2A2E8A8288F0}"/>
          </ac:spMkLst>
        </pc:spChg>
      </pc:sldChg>
      <pc:sldChg chg="modSp">
        <pc:chgData name="Anona Stepney" userId="ef8d4dcd3c6a8cf7" providerId="LiveId" clId="{B3AF3037-AC71-064C-9FD7-10EBA21EDC5E}" dt="2025-01-18T22:59:26.883" v="37" actId="207"/>
        <pc:sldMkLst>
          <pc:docMk/>
          <pc:sldMk cId="1566121506" sldId="283"/>
        </pc:sldMkLst>
        <pc:spChg chg="mod">
          <ac:chgData name="Anona Stepney" userId="ef8d4dcd3c6a8cf7" providerId="LiveId" clId="{B3AF3037-AC71-064C-9FD7-10EBA21EDC5E}" dt="2025-01-18T22:58:52.672" v="34" actId="14100"/>
          <ac:spMkLst>
            <pc:docMk/>
            <pc:sldMk cId="1566121506" sldId="283"/>
            <ac:spMk id="4" creationId="{D8094887-04A7-A2B4-009F-1FF318FB4243}"/>
          </ac:spMkLst>
        </pc:spChg>
        <pc:spChg chg="mod">
          <ac:chgData name="Anona Stepney" userId="ef8d4dcd3c6a8cf7" providerId="LiveId" clId="{B3AF3037-AC71-064C-9FD7-10EBA21EDC5E}" dt="2025-01-18T22:59:26.883" v="37" actId="207"/>
          <ac:spMkLst>
            <pc:docMk/>
            <pc:sldMk cId="1566121506" sldId="283"/>
            <ac:spMk id="5" creationId="{F16DC939-94E1-C143-43A9-39FAF9AE7D31}"/>
          </ac:spMkLst>
        </pc:spChg>
      </pc:sldChg>
      <pc:sldChg chg="modSp">
        <pc:chgData name="Anona Stepney" userId="ef8d4dcd3c6a8cf7" providerId="LiveId" clId="{B3AF3037-AC71-064C-9FD7-10EBA21EDC5E}" dt="2025-01-18T22:56:46.762" v="29" actId="207"/>
        <pc:sldMkLst>
          <pc:docMk/>
          <pc:sldMk cId="940160376" sldId="287"/>
        </pc:sldMkLst>
        <pc:spChg chg="mod">
          <ac:chgData name="Anona Stepney" userId="ef8d4dcd3c6a8cf7" providerId="LiveId" clId="{B3AF3037-AC71-064C-9FD7-10EBA21EDC5E}" dt="2025-01-18T22:50:43.375" v="14" actId="207"/>
          <ac:spMkLst>
            <pc:docMk/>
            <pc:sldMk cId="940160376" sldId="287"/>
            <ac:spMk id="3" creationId="{8F69D52D-9A3B-A3FD-747F-6AC348B94F35}"/>
          </ac:spMkLst>
        </pc:spChg>
        <pc:spChg chg="mod">
          <ac:chgData name="Anona Stepney" userId="ef8d4dcd3c6a8cf7" providerId="LiveId" clId="{B3AF3037-AC71-064C-9FD7-10EBA21EDC5E}" dt="2025-01-18T22:54:58.413" v="15" actId="207"/>
          <ac:spMkLst>
            <pc:docMk/>
            <pc:sldMk cId="940160376" sldId="287"/>
            <ac:spMk id="4" creationId="{78372997-F5C9-3DCD-8D87-20C1D1249A7C}"/>
          </ac:spMkLst>
        </pc:spChg>
        <pc:spChg chg="mod">
          <ac:chgData name="Anona Stepney" userId="ef8d4dcd3c6a8cf7" providerId="LiveId" clId="{B3AF3037-AC71-064C-9FD7-10EBA21EDC5E}" dt="2025-01-18T22:55:09.977" v="17" actId="207"/>
          <ac:spMkLst>
            <pc:docMk/>
            <pc:sldMk cId="940160376" sldId="287"/>
            <ac:spMk id="5" creationId="{26320225-DCCE-C00C-F20A-644623FD8EA4}"/>
          </ac:spMkLst>
        </pc:spChg>
        <pc:spChg chg="mod">
          <ac:chgData name="Anona Stepney" userId="ef8d4dcd3c6a8cf7" providerId="LiveId" clId="{B3AF3037-AC71-064C-9FD7-10EBA21EDC5E}" dt="2025-01-18T22:49:45.894" v="9" actId="207"/>
          <ac:spMkLst>
            <pc:docMk/>
            <pc:sldMk cId="940160376" sldId="287"/>
            <ac:spMk id="6" creationId="{7559C2ED-A14F-EC5F-C8AA-8C3F3748464A}"/>
          </ac:spMkLst>
        </pc:spChg>
        <pc:spChg chg="mod">
          <ac:chgData name="Anona Stepney" userId="ef8d4dcd3c6a8cf7" providerId="LiveId" clId="{B3AF3037-AC71-064C-9FD7-10EBA21EDC5E}" dt="2025-01-18T22:56:46.762" v="29" actId="207"/>
          <ac:spMkLst>
            <pc:docMk/>
            <pc:sldMk cId="940160376" sldId="287"/>
            <ac:spMk id="7" creationId="{39C6690A-F033-462A-07DB-C648F77F8AAF}"/>
          </ac:spMkLst>
        </pc:spChg>
        <pc:spChg chg="mod">
          <ac:chgData name="Anona Stepney" userId="ef8d4dcd3c6a8cf7" providerId="LiveId" clId="{B3AF3037-AC71-064C-9FD7-10EBA21EDC5E}" dt="2025-01-18T22:50:07.663" v="12" actId="207"/>
          <ac:spMkLst>
            <pc:docMk/>
            <pc:sldMk cId="940160376" sldId="287"/>
            <ac:spMk id="9" creationId="{FE26B9F7-7824-7923-458E-69452CA0951B}"/>
          </ac:spMkLst>
        </pc:spChg>
        <pc:spChg chg="mod">
          <ac:chgData name="Anona Stepney" userId="ef8d4dcd3c6a8cf7" providerId="LiveId" clId="{B3AF3037-AC71-064C-9FD7-10EBA21EDC5E}" dt="2025-01-18T22:49:57.142" v="10" actId="207"/>
          <ac:spMkLst>
            <pc:docMk/>
            <pc:sldMk cId="940160376" sldId="287"/>
            <ac:spMk id="10" creationId="{0A39F180-DCFA-8358-F48C-4DD4E76D66FD}"/>
          </ac:spMkLst>
        </pc:spChg>
        <pc:spChg chg="mod">
          <ac:chgData name="Anona Stepney" userId="ef8d4dcd3c6a8cf7" providerId="LiveId" clId="{B3AF3037-AC71-064C-9FD7-10EBA21EDC5E}" dt="2025-01-18T22:50:15.858" v="13" actId="207"/>
          <ac:spMkLst>
            <pc:docMk/>
            <pc:sldMk cId="940160376" sldId="287"/>
            <ac:spMk id="13" creationId="{5FB33322-3542-F248-C9D2-E4E8458408D9}"/>
          </ac:spMkLst>
        </pc:spChg>
        <pc:spChg chg="mod">
          <ac:chgData name="Anona Stepney" userId="ef8d4dcd3c6a8cf7" providerId="LiveId" clId="{B3AF3037-AC71-064C-9FD7-10EBA21EDC5E}" dt="2025-01-18T22:55:52.622" v="19" actId="207"/>
          <ac:spMkLst>
            <pc:docMk/>
            <pc:sldMk cId="940160376" sldId="287"/>
            <ac:spMk id="15" creationId="{EDA6FAFE-A7C3-BA4C-1D57-F4CFF6C1BA7D}"/>
          </ac:spMkLst>
        </pc:spChg>
        <pc:spChg chg="mod">
          <ac:chgData name="Anona Stepney" userId="ef8d4dcd3c6a8cf7" providerId="LiveId" clId="{B3AF3037-AC71-064C-9FD7-10EBA21EDC5E}" dt="2025-01-18T22:56:01.567" v="20" actId="207"/>
          <ac:spMkLst>
            <pc:docMk/>
            <pc:sldMk cId="940160376" sldId="287"/>
            <ac:spMk id="16" creationId="{A978B61D-BBF1-BE62-E802-AA25894C3453}"/>
          </ac:spMkLst>
        </pc:spChg>
        <pc:spChg chg="mod">
          <ac:chgData name="Anona Stepney" userId="ef8d4dcd3c6a8cf7" providerId="LiveId" clId="{B3AF3037-AC71-064C-9FD7-10EBA21EDC5E}" dt="2025-01-18T22:56:17.549" v="25" actId="207"/>
          <ac:spMkLst>
            <pc:docMk/>
            <pc:sldMk cId="940160376" sldId="287"/>
            <ac:spMk id="17" creationId="{0DDC79CF-6EAD-A01F-D7E7-E184BDC42DE4}"/>
          </ac:spMkLst>
        </pc:spChg>
        <pc:spChg chg="mod">
          <ac:chgData name="Anona Stepney" userId="ef8d4dcd3c6a8cf7" providerId="LiveId" clId="{B3AF3037-AC71-064C-9FD7-10EBA21EDC5E}" dt="2025-01-18T22:56:33.610" v="27" actId="207"/>
          <ac:spMkLst>
            <pc:docMk/>
            <pc:sldMk cId="940160376" sldId="287"/>
            <ac:spMk id="18" creationId="{78623373-8117-6E8F-4470-B4870A2E6FE8}"/>
          </ac:spMkLst>
        </pc:spChg>
      </pc:sldChg>
      <pc:sldChg chg="modSp">
        <pc:chgData name="Anona Stepney" userId="ef8d4dcd3c6a8cf7" providerId="LiveId" clId="{B3AF3037-AC71-064C-9FD7-10EBA21EDC5E}" dt="2025-01-15T20:08:58.498" v="8" actId="20577"/>
        <pc:sldMkLst>
          <pc:docMk/>
          <pc:sldMk cId="2335502102" sldId="293"/>
        </pc:sldMkLst>
        <pc:spChg chg="mod">
          <ac:chgData name="Anona Stepney" userId="ef8d4dcd3c6a8cf7" providerId="LiveId" clId="{B3AF3037-AC71-064C-9FD7-10EBA21EDC5E}" dt="2025-01-15T20:08:58.498" v="8" actId="20577"/>
          <ac:spMkLst>
            <pc:docMk/>
            <pc:sldMk cId="2335502102" sldId="293"/>
            <ac:spMk id="3" creationId="{11E2A7D4-0D40-0699-C923-0B36ED89ACC1}"/>
          </ac:spMkLst>
        </pc:spChg>
      </pc:sldChg>
      <pc:sldChg chg="modSp">
        <pc:chgData name="Anona Stepney" userId="ef8d4dcd3c6a8cf7" providerId="LiveId" clId="{B3AF3037-AC71-064C-9FD7-10EBA21EDC5E}" dt="2025-01-19T21:49:14.909" v="38" actId="22"/>
        <pc:sldMkLst>
          <pc:docMk/>
          <pc:sldMk cId="3656445942" sldId="298"/>
        </pc:sldMkLst>
        <pc:spChg chg="mod">
          <ac:chgData name="Anona Stepney" userId="ef8d4dcd3c6a8cf7" providerId="LiveId" clId="{B3AF3037-AC71-064C-9FD7-10EBA21EDC5E}" dt="2025-01-19T21:49:14.909" v="38" actId="22"/>
          <ac:spMkLst>
            <pc:docMk/>
            <pc:sldMk cId="3656445942" sldId="298"/>
            <ac:spMk id="3" creationId="{79D8EC57-E6A7-7BD2-8B5A-89FF43519D5A}"/>
          </ac:spMkLst>
        </pc:spChg>
      </pc:sldChg>
    </pc:docChg>
  </pc:docChgLst>
  <pc:docChgLst>
    <pc:chgData name="Guest User" providerId="Windows Live" clId="Web-{FB926306-C518-58B6-32B4-48A75C99DA6E}"/>
    <pc:docChg chg="modSld">
      <pc:chgData name="Guest User" userId="" providerId="Windows Live" clId="Web-{FB926306-C518-58B6-32B4-48A75C99DA6E}" dt="2025-01-15T10:16:22.562" v="157" actId="20577"/>
      <pc:docMkLst>
        <pc:docMk/>
      </pc:docMkLst>
      <pc:sldChg chg="modSp">
        <pc:chgData name="Guest User" userId="" providerId="Windows Live" clId="Web-{FB926306-C518-58B6-32B4-48A75C99DA6E}" dt="2025-01-15T10:02:18.630" v="22" actId="20577"/>
        <pc:sldMkLst>
          <pc:docMk/>
          <pc:sldMk cId="3020768942" sldId="269"/>
        </pc:sldMkLst>
        <pc:spChg chg="mod">
          <ac:chgData name="Guest User" userId="" providerId="Windows Live" clId="Web-{FB926306-C518-58B6-32B4-48A75C99DA6E}" dt="2025-01-15T10:02:18.630" v="22" actId="20577"/>
          <ac:spMkLst>
            <pc:docMk/>
            <pc:sldMk cId="3020768942" sldId="269"/>
            <ac:spMk id="3" creationId="{0A08DE31-F08D-D840-C3B5-ABBB1DAA929A}"/>
          </ac:spMkLst>
        </pc:spChg>
      </pc:sldChg>
      <pc:sldChg chg="addSp modSp">
        <pc:chgData name="Guest User" userId="" providerId="Windows Live" clId="Web-{FB926306-C518-58B6-32B4-48A75C99DA6E}" dt="2025-01-15T10:16:22.562" v="157" actId="20577"/>
        <pc:sldMkLst>
          <pc:docMk/>
          <pc:sldMk cId="698386884" sldId="270"/>
        </pc:sldMkLst>
        <pc:spChg chg="mod">
          <ac:chgData name="Guest User" userId="" providerId="Windows Live" clId="Web-{FB926306-C518-58B6-32B4-48A75C99DA6E}" dt="2025-01-15T10:14:44.934" v="150" actId="20577"/>
          <ac:spMkLst>
            <pc:docMk/>
            <pc:sldMk cId="698386884" sldId="270"/>
            <ac:spMk id="4" creationId="{D73F1582-4EF5-3C44-24EC-3054D02009D0}"/>
          </ac:spMkLst>
        </pc:spChg>
      </pc:sldChg>
      <pc:sldChg chg="addSp modSp">
        <pc:chgData name="Guest User" userId="" providerId="Windows Live" clId="Web-{FB926306-C518-58B6-32B4-48A75C99DA6E}" dt="2025-01-15T09:35:15.650" v="16" actId="1076"/>
        <pc:sldMkLst>
          <pc:docMk/>
          <pc:sldMk cId="432399474" sldId="286"/>
        </pc:sldMkLst>
        <pc:spChg chg="add mod">
          <ac:chgData name="Guest User" userId="" providerId="Windows Live" clId="Web-{FB926306-C518-58B6-32B4-48A75C99DA6E}" dt="2025-01-15T09:35:15.650" v="16" actId="1076"/>
          <ac:spMkLst>
            <pc:docMk/>
            <pc:sldMk cId="432399474" sldId="286"/>
            <ac:spMk id="3" creationId="{C197CE63-A2AA-4CF0-783D-6386553BC61D}"/>
          </ac:spMkLst>
        </pc:spChg>
        <pc:picChg chg="add mod">
          <ac:chgData name="Guest User" userId="" providerId="Windows Live" clId="Web-{FB926306-C518-58B6-32B4-48A75C99DA6E}" dt="2025-01-15T09:33:13.381" v="3" actId="1076"/>
          <ac:picMkLst>
            <pc:docMk/>
            <pc:sldMk cId="432399474" sldId="286"/>
            <ac:picMk id="2" creationId="{C7D02038-9AFC-97BD-EAA9-160B6A230903}"/>
          </ac:picMkLst>
        </pc:picChg>
      </pc:sldChg>
      <pc:sldChg chg="modSp">
        <pc:chgData name="Guest User" userId="" providerId="Windows Live" clId="Web-{FB926306-C518-58B6-32B4-48A75C99DA6E}" dt="2025-01-15T10:14:25.542" v="148" actId="20577"/>
        <pc:sldMkLst>
          <pc:docMk/>
          <pc:sldMk cId="2335502102" sldId="293"/>
        </pc:sldMkLst>
        <pc:spChg chg="mod">
          <ac:chgData name="Guest User" userId="" providerId="Windows Live" clId="Web-{FB926306-C518-58B6-32B4-48A75C99DA6E}" dt="2025-01-15T10:14:25.542" v="148" actId="20577"/>
          <ac:spMkLst>
            <pc:docMk/>
            <pc:sldMk cId="2335502102" sldId="293"/>
            <ac:spMk id="3" creationId="{11E2A7D4-0D40-0699-C923-0B36ED89ACC1}"/>
          </ac:spMkLst>
        </pc:spChg>
      </pc:sldChg>
    </pc:docChg>
  </pc:docChgLst>
  <pc:docChgLst>
    <pc:chgData name="Anona Stepney" userId="ef8d4dcd3c6a8cf7" providerId="Windows Live" clId="Web-{43740763-C9E3-4421-9B15-C8219DF49343}"/>
    <pc:docChg chg="addSld delSld modSld">
      <pc:chgData name="Anona Stepney" userId="ef8d4dcd3c6a8cf7" providerId="Windows Live" clId="Web-{43740763-C9E3-4421-9B15-C8219DF49343}" dt="2025-01-15T22:11:26.466" v="1394" actId="20577"/>
      <pc:docMkLst>
        <pc:docMk/>
      </pc:docMkLst>
      <pc:sldChg chg="addSp modSp">
        <pc:chgData name="Anona Stepney" userId="ef8d4dcd3c6a8cf7" providerId="Windows Live" clId="Web-{43740763-C9E3-4421-9B15-C8219DF49343}" dt="2025-01-15T08:21:56.781" v="48" actId="1076"/>
        <pc:sldMkLst>
          <pc:docMk/>
          <pc:sldMk cId="2973191583" sldId="257"/>
        </pc:sldMkLst>
        <pc:spChg chg="mod">
          <ac:chgData name="Anona Stepney" userId="ef8d4dcd3c6a8cf7" providerId="Windows Live" clId="Web-{43740763-C9E3-4421-9B15-C8219DF49343}" dt="2025-01-15T08:21:21.218" v="44"/>
          <ac:spMkLst>
            <pc:docMk/>
            <pc:sldMk cId="2973191583" sldId="257"/>
            <ac:spMk id="3" creationId="{69E1CFF9-37FD-E931-C15B-665E2A7B61FA}"/>
          </ac:spMkLst>
        </pc:spChg>
        <pc:spChg chg="mod">
          <ac:chgData name="Anona Stepney" userId="ef8d4dcd3c6a8cf7" providerId="Windows Live" clId="Web-{43740763-C9E3-4421-9B15-C8219DF49343}" dt="2025-01-15T08:17:03.881" v="14" actId="1076"/>
          <ac:spMkLst>
            <pc:docMk/>
            <pc:sldMk cId="2973191583" sldId="257"/>
            <ac:spMk id="4" creationId="{16083071-C02A-B324-CA30-8986E9F1D3D4}"/>
          </ac:spMkLst>
        </pc:spChg>
      </pc:sldChg>
      <pc:sldChg chg="modSp">
        <pc:chgData name="Anona Stepney" userId="ef8d4dcd3c6a8cf7" providerId="Windows Live" clId="Web-{43740763-C9E3-4421-9B15-C8219DF49343}" dt="2025-01-15T20:58:03.957" v="701" actId="20577"/>
        <pc:sldMkLst>
          <pc:docMk/>
          <pc:sldMk cId="3757049788" sldId="261"/>
        </pc:sldMkLst>
        <pc:spChg chg="mod">
          <ac:chgData name="Anona Stepney" userId="ef8d4dcd3c6a8cf7" providerId="Windows Live" clId="Web-{43740763-C9E3-4421-9B15-C8219DF49343}" dt="2025-01-15T20:54:35.391" v="699" actId="20577"/>
          <ac:spMkLst>
            <pc:docMk/>
            <pc:sldMk cId="3757049788" sldId="261"/>
            <ac:spMk id="4" creationId="{D0F3EF64-C212-291E-EBD6-98FFEB41AEAD}"/>
          </ac:spMkLst>
        </pc:spChg>
      </pc:sldChg>
      <pc:sldChg chg="modSp">
        <pc:chgData name="Anona Stepney" userId="ef8d4dcd3c6a8cf7" providerId="Windows Live" clId="Web-{43740763-C9E3-4421-9B15-C8219DF49343}" dt="2025-01-15T08:22:14.516" v="49"/>
        <pc:sldMkLst>
          <pc:docMk/>
          <pc:sldMk cId="3083147118" sldId="266"/>
        </pc:sldMkLst>
      </pc:sldChg>
      <pc:sldChg chg="delSp modSp">
        <pc:chgData name="Anona Stepney" userId="ef8d4dcd3c6a8cf7" providerId="Windows Live" clId="Web-{43740763-C9E3-4421-9B15-C8219DF49343}" dt="2025-01-15T21:52:07.440" v="1373"/>
        <pc:sldMkLst>
          <pc:docMk/>
          <pc:sldMk cId="3020768942" sldId="269"/>
        </pc:sldMkLst>
        <pc:spChg chg="mod">
          <ac:chgData name="Anona Stepney" userId="ef8d4dcd3c6a8cf7" providerId="Windows Live" clId="Web-{43740763-C9E3-4421-9B15-C8219DF49343}" dt="2025-01-15T21:52:07.440" v="1373"/>
          <ac:spMkLst>
            <pc:docMk/>
            <pc:sldMk cId="3020768942" sldId="269"/>
            <ac:spMk id="3" creationId="{0A08DE31-F08D-D840-C3B5-ABBB1DAA929A}"/>
          </ac:spMkLst>
        </pc:spChg>
        <pc:spChg chg="mod">
          <ac:chgData name="Anona Stepney" userId="ef8d4dcd3c6a8cf7" providerId="Windows Live" clId="Web-{43740763-C9E3-4421-9B15-C8219DF49343}" dt="2025-01-15T21:49:28.278" v="1354" actId="1076"/>
          <ac:spMkLst>
            <pc:docMk/>
            <pc:sldMk cId="3020768942" sldId="269"/>
            <ac:spMk id="7" creationId="{F6A53885-2EF2-DC76-49F2-F8C7BE7B46D8}"/>
          </ac:spMkLst>
        </pc:spChg>
      </pc:sldChg>
      <pc:sldChg chg="modSp">
        <pc:chgData name="Anona Stepney" userId="ef8d4dcd3c6a8cf7" providerId="Windows Live" clId="Web-{43740763-C9E3-4421-9B15-C8219DF49343}" dt="2025-01-15T21:15:59.176" v="731" actId="20577"/>
        <pc:sldMkLst>
          <pc:docMk/>
          <pc:sldMk cId="854277587" sldId="272"/>
        </pc:sldMkLst>
        <pc:spChg chg="mod">
          <ac:chgData name="Anona Stepney" userId="ef8d4dcd3c6a8cf7" providerId="Windows Live" clId="Web-{43740763-C9E3-4421-9B15-C8219DF49343}" dt="2025-01-15T21:15:05.816" v="727" actId="20577"/>
          <ac:spMkLst>
            <pc:docMk/>
            <pc:sldMk cId="854277587" sldId="272"/>
            <ac:spMk id="4" creationId="{EEEEA1CA-7500-F2E9-F832-179528CE7CC7}"/>
          </ac:spMkLst>
        </pc:spChg>
      </pc:sldChg>
      <pc:sldChg chg="modSp">
        <pc:chgData name="Anona Stepney" userId="ef8d4dcd3c6a8cf7" providerId="Windows Live" clId="Web-{43740763-C9E3-4421-9B15-C8219DF49343}" dt="2025-01-15T16:49:06.967" v="96" actId="20577"/>
        <pc:sldMkLst>
          <pc:docMk/>
          <pc:sldMk cId="1406510299" sldId="274"/>
        </pc:sldMkLst>
        <pc:spChg chg="mod">
          <ac:chgData name="Anona Stepney" userId="ef8d4dcd3c6a8cf7" providerId="Windows Live" clId="Web-{43740763-C9E3-4421-9B15-C8219DF49343}" dt="2025-01-15T16:49:06.967" v="96" actId="20577"/>
          <ac:spMkLst>
            <pc:docMk/>
            <pc:sldMk cId="1406510299" sldId="274"/>
            <ac:spMk id="3" creationId="{6EBD5407-6922-2AED-9BB0-538FF54045A3}"/>
          </ac:spMkLst>
        </pc:spChg>
        <pc:picChg chg="mod">
          <ac:chgData name="Anona Stepney" userId="ef8d4dcd3c6a8cf7" providerId="Windows Live" clId="Web-{43740763-C9E3-4421-9B15-C8219DF49343}" dt="2025-01-15T16:47:02.213" v="91" actId="1076"/>
          <ac:picMkLst>
            <pc:docMk/>
            <pc:sldMk cId="1406510299" sldId="274"/>
            <ac:picMk id="4" creationId="{1FDDE922-9272-3F55-981D-1B2BA24BC93D}"/>
          </ac:picMkLst>
        </pc:picChg>
      </pc:sldChg>
      <pc:sldChg chg="modSp">
        <pc:chgData name="Anona Stepney" userId="ef8d4dcd3c6a8cf7" providerId="Windows Live" clId="Web-{43740763-C9E3-4421-9B15-C8219DF49343}" dt="2025-01-15T18:02:04.743" v="448"/>
        <pc:sldMkLst>
          <pc:docMk/>
          <pc:sldMk cId="3712820695" sldId="275"/>
        </pc:sldMkLst>
      </pc:sldChg>
      <pc:sldChg chg="modSp">
        <pc:chgData name="Anona Stepney" userId="ef8d4dcd3c6a8cf7" providerId="Windows Live" clId="Web-{43740763-C9E3-4421-9B15-C8219DF49343}" dt="2025-01-15T22:11:26.466" v="1394" actId="20577"/>
        <pc:sldMkLst>
          <pc:docMk/>
          <pc:sldMk cId="3594092930" sldId="280"/>
        </pc:sldMkLst>
        <pc:spChg chg="mod">
          <ac:chgData name="Anona Stepney" userId="ef8d4dcd3c6a8cf7" providerId="Windows Live" clId="Web-{43740763-C9E3-4421-9B15-C8219DF49343}" dt="2025-01-15T22:09:46.181" v="1374" actId="1076"/>
          <ac:spMkLst>
            <pc:docMk/>
            <pc:sldMk cId="3594092930" sldId="280"/>
            <ac:spMk id="2" creationId="{373C8FE4-E069-6A5F-8658-D9AF94BE7236}"/>
          </ac:spMkLst>
        </pc:spChg>
        <pc:spChg chg="mod">
          <ac:chgData name="Anona Stepney" userId="ef8d4dcd3c6a8cf7" providerId="Windows Live" clId="Web-{43740763-C9E3-4421-9B15-C8219DF49343}" dt="2025-01-15T22:09:46.447" v="1385" actId="1076"/>
          <ac:spMkLst>
            <pc:docMk/>
            <pc:sldMk cId="3594092930" sldId="280"/>
            <ac:spMk id="3" creationId="{E851161A-7603-1E3F-0B70-1A461726749D}"/>
          </ac:spMkLst>
        </pc:spChg>
        <pc:spChg chg="mod">
          <ac:chgData name="Anona Stepney" userId="ef8d4dcd3c6a8cf7" providerId="Windows Live" clId="Web-{43740763-C9E3-4421-9B15-C8219DF49343}" dt="2025-01-15T22:09:46.213" v="1375" actId="1076"/>
          <ac:spMkLst>
            <pc:docMk/>
            <pc:sldMk cId="3594092930" sldId="280"/>
            <ac:spMk id="6" creationId="{98E20345-BF2B-9D1B-DC77-E4408065F894}"/>
          </ac:spMkLst>
        </pc:spChg>
      </pc:sldChg>
      <pc:sldChg chg="addSp delSp modSp">
        <pc:chgData name="Anona Stepney" userId="ef8d4dcd3c6a8cf7" providerId="Windows Live" clId="Web-{43740763-C9E3-4421-9B15-C8219DF49343}" dt="2025-01-15T20:10:04.491" v="654" actId="1076"/>
        <pc:sldMkLst>
          <pc:docMk/>
          <pc:sldMk cId="4078497239" sldId="282"/>
        </pc:sldMkLst>
        <pc:spChg chg="mod">
          <ac:chgData name="Anona Stepney" userId="ef8d4dcd3c6a8cf7" providerId="Windows Live" clId="Web-{43740763-C9E3-4421-9B15-C8219DF49343}" dt="2025-01-15T20:04:39.736" v="480" actId="20577"/>
          <ac:spMkLst>
            <pc:docMk/>
            <pc:sldMk cId="4078497239" sldId="282"/>
            <ac:spMk id="3" creationId="{1572F105-EDBE-610D-E234-57EA749BE511}"/>
          </ac:spMkLst>
        </pc:spChg>
        <pc:spChg chg="mod">
          <ac:chgData name="Anona Stepney" userId="ef8d4dcd3c6a8cf7" providerId="Windows Live" clId="Web-{43740763-C9E3-4421-9B15-C8219DF49343}" dt="2025-01-15T20:09:44.068" v="650" actId="1076"/>
          <ac:spMkLst>
            <pc:docMk/>
            <pc:sldMk cId="4078497239" sldId="282"/>
            <ac:spMk id="4" creationId="{AEFC78A9-0FE7-0352-819F-CB895C254AB4}"/>
          </ac:spMkLst>
        </pc:spChg>
        <pc:spChg chg="mod">
          <ac:chgData name="Anona Stepney" userId="ef8d4dcd3c6a8cf7" providerId="Windows Live" clId="Web-{43740763-C9E3-4421-9B15-C8219DF49343}" dt="2025-01-15T20:10:04.491" v="654" actId="1076"/>
          <ac:spMkLst>
            <pc:docMk/>
            <pc:sldMk cId="4078497239" sldId="282"/>
            <ac:spMk id="10" creationId="{B0682B36-21AD-6BCD-936E-F843FB2933D0}"/>
          </ac:spMkLst>
        </pc:spChg>
        <pc:picChg chg="mod">
          <ac:chgData name="Anona Stepney" userId="ef8d4dcd3c6a8cf7" providerId="Windows Live" clId="Web-{43740763-C9E3-4421-9B15-C8219DF49343}" dt="2025-01-15T20:09:46.412" v="651" actId="1076"/>
          <ac:picMkLst>
            <pc:docMk/>
            <pc:sldMk cId="4078497239" sldId="282"/>
            <ac:picMk id="7" creationId="{0236E45B-4A97-9421-1378-E607D8456DF8}"/>
          </ac:picMkLst>
        </pc:picChg>
      </pc:sldChg>
      <pc:sldChg chg="addSp delSp modSp mod setBg">
        <pc:chgData name="Anona Stepney" userId="ef8d4dcd3c6a8cf7" providerId="Windows Live" clId="Web-{43740763-C9E3-4421-9B15-C8219DF49343}" dt="2025-01-15T08:22:46.455" v="52"/>
        <pc:sldMkLst>
          <pc:docMk/>
          <pc:sldMk cId="432399474" sldId="286"/>
        </pc:sldMkLst>
        <pc:spChg chg="mod">
          <ac:chgData name="Anona Stepney" userId="ef8d4dcd3c6a8cf7" providerId="Windows Live" clId="Web-{43740763-C9E3-4421-9B15-C8219DF49343}" dt="2025-01-15T08:14:25.189" v="4"/>
          <ac:spMkLst>
            <pc:docMk/>
            <pc:sldMk cId="432399474" sldId="286"/>
            <ac:spMk id="6" creationId="{9F1D01FF-E0FC-B4D2-10A3-6EE3EC9CEA12}"/>
          </ac:spMkLst>
        </pc:spChg>
      </pc:sldChg>
      <pc:sldChg chg="modSp">
        <pc:chgData name="Anona Stepney" userId="ef8d4dcd3c6a8cf7" providerId="Windows Live" clId="Web-{43740763-C9E3-4421-9B15-C8219DF49343}" dt="2025-01-15T20:40:02.769" v="678" actId="14100"/>
        <pc:sldMkLst>
          <pc:docMk/>
          <pc:sldMk cId="940160376" sldId="287"/>
        </pc:sldMkLst>
        <pc:spChg chg="mod">
          <ac:chgData name="Anona Stepney" userId="ef8d4dcd3c6a8cf7" providerId="Windows Live" clId="Web-{43740763-C9E3-4421-9B15-C8219DF49343}" dt="2025-01-15T20:39:59.097" v="677" actId="1076"/>
          <ac:spMkLst>
            <pc:docMk/>
            <pc:sldMk cId="940160376" sldId="287"/>
            <ac:spMk id="8" creationId="{174EBEB9-4146-8E2A-5CBB-247CA89BAB47}"/>
          </ac:spMkLst>
        </pc:spChg>
        <pc:spChg chg="mod">
          <ac:chgData name="Anona Stepney" userId="ef8d4dcd3c6a8cf7" providerId="Windows Live" clId="Web-{43740763-C9E3-4421-9B15-C8219DF49343}" dt="2025-01-15T20:39:50.831" v="676" actId="1076"/>
          <ac:spMkLst>
            <pc:docMk/>
            <pc:sldMk cId="940160376" sldId="287"/>
            <ac:spMk id="14" creationId="{881BD8F3-ACE2-CA59-7EC0-607519CEFD35}"/>
          </ac:spMkLst>
        </pc:spChg>
      </pc:sldChg>
      <pc:sldChg chg="addSp delSp modSp">
        <pc:chgData name="Anona Stepney" userId="ef8d4dcd3c6a8cf7" providerId="Windows Live" clId="Web-{43740763-C9E3-4421-9B15-C8219DF49343}" dt="2025-01-15T08:15:08.675" v="10"/>
        <pc:sldMkLst>
          <pc:docMk/>
          <pc:sldMk cId="1418530925" sldId="289"/>
        </pc:sldMkLst>
      </pc:sldChg>
      <pc:sldChg chg="del">
        <pc:chgData name="Anona Stepney" userId="ef8d4dcd3c6a8cf7" providerId="Windows Live" clId="Web-{43740763-C9E3-4421-9B15-C8219DF49343}" dt="2025-01-15T21:20:19.945" v="732"/>
        <pc:sldMkLst>
          <pc:docMk/>
          <pc:sldMk cId="325878790" sldId="290"/>
        </pc:sldMkLst>
      </pc:sldChg>
      <pc:sldChg chg="modSp">
        <pc:chgData name="Anona Stepney" userId="ef8d4dcd3c6a8cf7" providerId="Windows Live" clId="Web-{43740763-C9E3-4421-9B15-C8219DF49343}" dt="2025-01-15T20:53:03.468" v="691" actId="20577"/>
        <pc:sldMkLst>
          <pc:docMk/>
          <pc:sldMk cId="2741340290" sldId="291"/>
        </pc:sldMkLst>
      </pc:sldChg>
      <pc:sldChg chg="addSp delSp modSp">
        <pc:chgData name="Anona Stepney" userId="ef8d4dcd3c6a8cf7" providerId="Windows Live" clId="Web-{43740763-C9E3-4421-9B15-C8219DF49343}" dt="2025-01-15T17:57:48.953" v="445" actId="20577"/>
        <pc:sldMkLst>
          <pc:docMk/>
          <pc:sldMk cId="3486920017" sldId="292"/>
        </pc:sldMkLst>
        <pc:spChg chg="add mod">
          <ac:chgData name="Anona Stepney" userId="ef8d4dcd3c6a8cf7" providerId="Windows Live" clId="Web-{43740763-C9E3-4421-9B15-C8219DF49343}" dt="2025-01-15T17:34:52.702" v="415" actId="20577"/>
          <ac:spMkLst>
            <pc:docMk/>
            <pc:sldMk cId="3486920017" sldId="292"/>
            <ac:spMk id="9" creationId="{AA9CD52A-E0FB-1B0A-62C0-A06A8FF1876C}"/>
          </ac:spMkLst>
        </pc:spChg>
        <pc:spChg chg="add mod">
          <ac:chgData name="Anona Stepney" userId="ef8d4dcd3c6a8cf7" providerId="Windows Live" clId="Web-{43740763-C9E3-4421-9B15-C8219DF49343}" dt="2025-01-15T17:48:14.089" v="442" actId="1076"/>
          <ac:spMkLst>
            <pc:docMk/>
            <pc:sldMk cId="3486920017" sldId="292"/>
            <ac:spMk id="10" creationId="{C2EB6112-B024-070D-540A-FC788F974E3B}"/>
          </ac:spMkLst>
        </pc:spChg>
        <pc:spChg chg="add mod">
          <ac:chgData name="Anona Stepney" userId="ef8d4dcd3c6a8cf7" providerId="Windows Live" clId="Web-{43740763-C9E3-4421-9B15-C8219DF49343}" dt="2025-01-15T17:36:19.721" v="432" actId="1076"/>
          <ac:spMkLst>
            <pc:docMk/>
            <pc:sldMk cId="3486920017" sldId="292"/>
            <ac:spMk id="12" creationId="{8E9C012D-9FC8-20A5-142E-9B0F0061A3C1}"/>
          </ac:spMkLst>
        </pc:spChg>
        <pc:picChg chg="add mod">
          <ac:chgData name="Anona Stepney" userId="ef8d4dcd3c6a8cf7" providerId="Windows Live" clId="Web-{43740763-C9E3-4421-9B15-C8219DF49343}" dt="2025-01-15T17:35:53.548" v="425" actId="1076"/>
          <ac:picMkLst>
            <pc:docMk/>
            <pc:sldMk cId="3486920017" sldId="292"/>
            <ac:picMk id="11" creationId="{0149E566-0E9C-D7E1-AA01-CC17A26B7690}"/>
          </ac:picMkLst>
        </pc:picChg>
      </pc:sldChg>
      <pc:sldChg chg="modSp">
        <pc:chgData name="Anona Stepney" userId="ef8d4dcd3c6a8cf7" providerId="Windows Live" clId="Web-{43740763-C9E3-4421-9B15-C8219DF49343}" dt="2025-01-15T21:48:15.423" v="1336" actId="20577"/>
        <pc:sldMkLst>
          <pc:docMk/>
          <pc:sldMk cId="2335502102" sldId="293"/>
        </pc:sldMkLst>
        <pc:spChg chg="mod">
          <ac:chgData name="Anona Stepney" userId="ef8d4dcd3c6a8cf7" providerId="Windows Live" clId="Web-{43740763-C9E3-4421-9B15-C8219DF49343}" dt="2025-01-15T21:48:15.423" v="1336" actId="20577"/>
          <ac:spMkLst>
            <pc:docMk/>
            <pc:sldMk cId="2335502102" sldId="293"/>
            <ac:spMk id="3" creationId="{11E2A7D4-0D40-0699-C923-0B36ED89ACC1}"/>
          </ac:spMkLst>
        </pc:spChg>
      </pc:sldChg>
      <pc:sldChg chg="new del">
        <pc:chgData name="Anona Stepney" userId="ef8d4dcd3c6a8cf7" providerId="Windows Live" clId="Web-{43740763-C9E3-4421-9B15-C8219DF49343}" dt="2025-01-15T20:47:12.322" v="680"/>
        <pc:sldMkLst>
          <pc:docMk/>
          <pc:sldMk cId="1480151323" sldId="296"/>
        </pc:sldMkLst>
      </pc:sldChg>
      <pc:sldChg chg="new del">
        <pc:chgData name="Anona Stepney" userId="ef8d4dcd3c6a8cf7" providerId="Windows Live" clId="Web-{43740763-C9E3-4421-9B15-C8219DF49343}" dt="2025-01-15T18:26:20.464" v="450"/>
        <pc:sldMkLst>
          <pc:docMk/>
          <pc:sldMk cId="4051581972" sldId="296"/>
        </pc:sldMkLst>
      </pc:sldChg>
    </pc:docChg>
  </pc:docChgLst>
  <pc:docChgLst>
    <pc:chgData name="Anona Stepney" userId="ef8d4dcd3c6a8cf7" providerId="LiveId" clId="{95519E50-9A54-431D-A868-9CE9AAC29F94}"/>
    <pc:docChg chg="undo redo custSel addSld delSld modSld sldOrd modMainMaster">
      <pc:chgData name="Anona Stepney" userId="ef8d4dcd3c6a8cf7" providerId="LiveId" clId="{95519E50-9A54-431D-A868-9CE9AAC29F94}" dt="2025-01-19T23:44:27.735" v="22448" actId="20577"/>
      <pc:docMkLst>
        <pc:docMk/>
      </pc:docMkLst>
      <pc:sldChg chg="addSp delSp modSp mod setBg addAnim delDesignElem">
        <pc:chgData name="Anona Stepney" userId="ef8d4dcd3c6a8cf7" providerId="LiveId" clId="{95519E50-9A54-431D-A868-9CE9AAC29F94}" dt="2025-01-19T23:44:27.735" v="22448" actId="20577"/>
        <pc:sldMkLst>
          <pc:docMk/>
          <pc:sldMk cId="128632686" sldId="256"/>
        </pc:sldMkLst>
        <pc:spChg chg="add mod">
          <ac:chgData name="Anona Stepney" userId="ef8d4dcd3c6a8cf7" providerId="LiveId" clId="{95519E50-9A54-431D-A868-9CE9AAC29F94}" dt="2025-01-08T13:34:58.478" v="146" actId="14100"/>
          <ac:spMkLst>
            <pc:docMk/>
            <pc:sldMk cId="128632686" sldId="256"/>
            <ac:spMk id="2" creationId="{13AFCAB9-10EB-BE85-A4B9-5744A1EFD6EF}"/>
          </ac:spMkLst>
        </pc:spChg>
        <pc:spChg chg="add mod">
          <ac:chgData name="Anona Stepney" userId="ef8d4dcd3c6a8cf7" providerId="LiveId" clId="{95519E50-9A54-431D-A868-9CE9AAC29F94}" dt="2025-01-12T00:34:45.020" v="4331" actId="1076"/>
          <ac:spMkLst>
            <pc:docMk/>
            <pc:sldMk cId="128632686" sldId="256"/>
            <ac:spMk id="3" creationId="{5C6D5860-7DA0-5B88-B3AF-912E8CD3DFB1}"/>
          </ac:spMkLst>
        </pc:spChg>
        <pc:spChg chg="mod ord">
          <ac:chgData name="Anona Stepney" userId="ef8d4dcd3c6a8cf7" providerId="LiveId" clId="{95519E50-9A54-431D-A868-9CE9AAC29F94}" dt="2025-01-11T23:19:07.196" v="2455"/>
          <ac:spMkLst>
            <pc:docMk/>
            <pc:sldMk cId="128632686" sldId="256"/>
            <ac:spMk id="4" creationId="{01898FCB-DE31-C1C5-2654-7BEB5984195A}"/>
          </ac:spMkLst>
        </pc:spChg>
        <pc:spChg chg="add mod">
          <ac:chgData name="Anona Stepney" userId="ef8d4dcd3c6a8cf7" providerId="LiveId" clId="{95519E50-9A54-431D-A868-9CE9AAC29F94}" dt="2025-01-19T23:44:27.735" v="22448" actId="20577"/>
          <ac:spMkLst>
            <pc:docMk/>
            <pc:sldMk cId="128632686" sldId="256"/>
            <ac:spMk id="6" creationId="{EB64D217-5CD9-1AAC-3D70-A250B860CDD0}"/>
          </ac:spMkLst>
        </pc:spChg>
        <pc:picChg chg="add mod">
          <ac:chgData name="Anona Stepney" userId="ef8d4dcd3c6a8cf7" providerId="LiveId" clId="{95519E50-9A54-431D-A868-9CE9AAC29F94}" dt="2025-01-09T22:47:14.906" v="994" actId="1076"/>
          <ac:picMkLst>
            <pc:docMk/>
            <pc:sldMk cId="128632686" sldId="256"/>
            <ac:picMk id="5" creationId="{AE012EA8-742F-02BF-65FA-9786F6474F45}"/>
          </ac:picMkLst>
        </pc:picChg>
      </pc:sldChg>
      <pc:sldChg chg="addSp delSp modSp new mod modAnim">
        <pc:chgData name="Anona Stepney" userId="ef8d4dcd3c6a8cf7" providerId="LiveId" clId="{95519E50-9A54-431D-A868-9CE9AAC29F94}" dt="2025-01-19T23:00:28.462" v="22218" actId="20577"/>
        <pc:sldMkLst>
          <pc:docMk/>
          <pc:sldMk cId="2973191583" sldId="257"/>
        </pc:sldMkLst>
        <pc:spChg chg="add del mod">
          <ac:chgData name="Anona Stepney" userId="ef8d4dcd3c6a8cf7" providerId="LiveId" clId="{95519E50-9A54-431D-A868-9CE9AAC29F94}" dt="2025-01-19T23:00:28.462" v="22218" actId="20577"/>
          <ac:spMkLst>
            <pc:docMk/>
            <pc:sldMk cId="2973191583" sldId="257"/>
            <ac:spMk id="3" creationId="{69E1CFF9-37FD-E931-C15B-665E2A7B61FA}"/>
          </ac:spMkLst>
        </pc:spChg>
        <pc:spChg chg="add mod">
          <ac:chgData name="Anona Stepney" userId="ef8d4dcd3c6a8cf7" providerId="LiveId" clId="{95519E50-9A54-431D-A868-9CE9AAC29F94}" dt="2025-01-16T17:09:34.136" v="13681" actId="1076"/>
          <ac:spMkLst>
            <pc:docMk/>
            <pc:sldMk cId="2973191583" sldId="257"/>
            <ac:spMk id="4" creationId="{16083071-C02A-B324-CA30-8986E9F1D3D4}"/>
          </ac:spMkLst>
        </pc:spChg>
        <pc:spChg chg="add mod">
          <ac:chgData name="Anona Stepney" userId="ef8d4dcd3c6a8cf7" providerId="LiveId" clId="{95519E50-9A54-431D-A868-9CE9AAC29F94}" dt="2025-01-17T21:07:45.599" v="16633" actId="1076"/>
          <ac:spMkLst>
            <pc:docMk/>
            <pc:sldMk cId="2973191583" sldId="257"/>
            <ac:spMk id="8" creationId="{93F9E6F6-4988-ABB0-FC47-BB6868BB3623}"/>
          </ac:spMkLst>
        </pc:spChg>
        <pc:spChg chg="add mod">
          <ac:chgData name="Anona Stepney" userId="ef8d4dcd3c6a8cf7" providerId="LiveId" clId="{95519E50-9A54-431D-A868-9CE9AAC29F94}" dt="2025-01-16T17:09:51.967" v="13685" actId="1076"/>
          <ac:spMkLst>
            <pc:docMk/>
            <pc:sldMk cId="2973191583" sldId="257"/>
            <ac:spMk id="10" creationId="{AD1ACB12-E809-F9A5-3C92-48146A10B790}"/>
          </ac:spMkLst>
        </pc:spChg>
        <pc:picChg chg="add mod">
          <ac:chgData name="Anona Stepney" userId="ef8d4dcd3c6a8cf7" providerId="LiveId" clId="{95519E50-9A54-431D-A868-9CE9AAC29F94}" dt="2025-01-16T17:09:46.775" v="13684" actId="1076"/>
          <ac:picMkLst>
            <pc:docMk/>
            <pc:sldMk cId="2973191583" sldId="257"/>
            <ac:picMk id="2" creationId="{E6D60581-4B73-FC37-AA4F-738F4643AC4F}"/>
          </ac:picMkLst>
        </pc:picChg>
      </pc:sldChg>
      <pc:sldChg chg="addSp delSp modSp new del mod ord">
        <pc:chgData name="Anona Stepney" userId="ef8d4dcd3c6a8cf7" providerId="LiveId" clId="{95519E50-9A54-431D-A868-9CE9AAC29F94}" dt="2025-01-12T00:46:43.443" v="4409" actId="2696"/>
        <pc:sldMkLst>
          <pc:docMk/>
          <pc:sldMk cId="1886603245" sldId="258"/>
        </pc:sldMkLst>
      </pc:sldChg>
      <pc:sldChg chg="addSp delSp modSp new del mod setBg">
        <pc:chgData name="Anona Stepney" userId="ef8d4dcd3c6a8cf7" providerId="LiveId" clId="{95519E50-9A54-431D-A868-9CE9AAC29F94}" dt="2025-01-17T22:45:56.942" v="18035" actId="2696"/>
        <pc:sldMkLst>
          <pc:docMk/>
          <pc:sldMk cId="1329640466" sldId="259"/>
        </pc:sldMkLst>
      </pc:sldChg>
      <pc:sldChg chg="addSp delSp modSp new mod ord setBg modClrScheme addAnim delDesignElem chgLayout">
        <pc:chgData name="Anona Stepney" userId="ef8d4dcd3c6a8cf7" providerId="LiveId" clId="{95519E50-9A54-431D-A868-9CE9AAC29F94}" dt="2025-01-14T20:17:50.396" v="10664"/>
        <pc:sldMkLst>
          <pc:docMk/>
          <pc:sldMk cId="1459756591" sldId="260"/>
        </pc:sldMkLst>
        <pc:spChg chg="add mod">
          <ac:chgData name="Anona Stepney" userId="ef8d4dcd3c6a8cf7" providerId="LiveId" clId="{95519E50-9A54-431D-A868-9CE9AAC29F94}" dt="2025-01-12T22:54:56.538" v="7183" actId="1076"/>
          <ac:spMkLst>
            <pc:docMk/>
            <pc:sldMk cId="1459756591" sldId="260"/>
            <ac:spMk id="3" creationId="{9EA9A985-9A87-E2A9-EF3D-EDD5C2C9C6A2}"/>
          </ac:spMkLst>
        </pc:spChg>
        <pc:spChg chg="add mod ord">
          <ac:chgData name="Anona Stepney" userId="ef8d4dcd3c6a8cf7" providerId="LiveId" clId="{95519E50-9A54-431D-A868-9CE9AAC29F94}" dt="2025-01-12T00:44:13.347" v="4389" actId="700"/>
          <ac:spMkLst>
            <pc:docMk/>
            <pc:sldMk cId="1459756591" sldId="260"/>
            <ac:spMk id="5" creationId="{05C1FDFE-DCB2-2741-C009-369AFE689EA0}"/>
          </ac:spMkLst>
        </pc:spChg>
        <pc:picChg chg="add mod">
          <ac:chgData name="Anona Stepney" userId="ef8d4dcd3c6a8cf7" providerId="LiveId" clId="{95519E50-9A54-431D-A868-9CE9AAC29F94}" dt="2025-01-12T00:45:42.658" v="4406" actId="1440"/>
          <ac:picMkLst>
            <pc:docMk/>
            <pc:sldMk cId="1459756591" sldId="260"/>
            <ac:picMk id="2" creationId="{BE9DB01D-C995-431E-78B2-07A17411CE41}"/>
          </ac:picMkLst>
        </pc:picChg>
      </pc:sldChg>
      <pc:sldChg chg="addSp delSp modSp new add del mod">
        <pc:chgData name="Anona Stepney" userId="ef8d4dcd3c6a8cf7" providerId="LiveId" clId="{95519E50-9A54-431D-A868-9CE9AAC29F94}" dt="2025-01-19T23:23:47.938" v="22385" actId="1076"/>
        <pc:sldMkLst>
          <pc:docMk/>
          <pc:sldMk cId="3757049788" sldId="261"/>
        </pc:sldMkLst>
        <pc:spChg chg="mod">
          <ac:chgData name="Anona Stepney" userId="ef8d4dcd3c6a8cf7" providerId="LiveId" clId="{95519E50-9A54-431D-A868-9CE9AAC29F94}" dt="2025-01-19T23:23:45.009" v="22384" actId="1076"/>
          <ac:spMkLst>
            <pc:docMk/>
            <pc:sldMk cId="3757049788" sldId="261"/>
            <ac:spMk id="4" creationId="{D0F3EF64-C212-291E-EBD6-98FFEB41AEAD}"/>
          </ac:spMkLst>
        </pc:spChg>
        <pc:spChg chg="add mod">
          <ac:chgData name="Anona Stepney" userId="ef8d4dcd3c6a8cf7" providerId="LiveId" clId="{95519E50-9A54-431D-A868-9CE9AAC29F94}" dt="2025-01-19T23:23:47.938" v="22385" actId="1076"/>
          <ac:spMkLst>
            <pc:docMk/>
            <pc:sldMk cId="3757049788" sldId="261"/>
            <ac:spMk id="7" creationId="{67F8DC2E-0911-C29D-57C9-56E95A666A15}"/>
          </ac:spMkLst>
        </pc:spChg>
      </pc:sldChg>
      <pc:sldChg chg="addSp delSp modSp new mod">
        <pc:chgData name="Anona Stepney" userId="ef8d4dcd3c6a8cf7" providerId="LiveId" clId="{95519E50-9A54-431D-A868-9CE9AAC29F94}" dt="2025-01-18T01:13:05.404" v="19403" actId="20577"/>
        <pc:sldMkLst>
          <pc:docMk/>
          <pc:sldMk cId="2576206560" sldId="262"/>
        </pc:sldMkLst>
        <pc:spChg chg="add mod">
          <ac:chgData name="Anona Stepney" userId="ef8d4dcd3c6a8cf7" providerId="LiveId" clId="{95519E50-9A54-431D-A868-9CE9AAC29F94}" dt="2025-01-14T21:55:50.763" v="11073" actId="1076"/>
          <ac:spMkLst>
            <pc:docMk/>
            <pc:sldMk cId="2576206560" sldId="262"/>
            <ac:spMk id="3" creationId="{96D9E293-B434-371D-17F4-65374C71E29B}"/>
          </ac:spMkLst>
        </pc:spChg>
        <pc:spChg chg="add mod">
          <ac:chgData name="Anona Stepney" userId="ef8d4dcd3c6a8cf7" providerId="LiveId" clId="{95519E50-9A54-431D-A868-9CE9AAC29F94}" dt="2025-01-12T22:19:31.431" v="7098" actId="20577"/>
          <ac:spMkLst>
            <pc:docMk/>
            <pc:sldMk cId="2576206560" sldId="262"/>
            <ac:spMk id="5" creationId="{05FC5242-4079-D3F0-5E93-7132ED31270B}"/>
          </ac:spMkLst>
        </pc:spChg>
        <pc:spChg chg="add mod">
          <ac:chgData name="Anona Stepney" userId="ef8d4dcd3c6a8cf7" providerId="LiveId" clId="{95519E50-9A54-431D-A868-9CE9AAC29F94}" dt="2025-01-14T22:07:48.170" v="11585" actId="1582"/>
          <ac:spMkLst>
            <pc:docMk/>
            <pc:sldMk cId="2576206560" sldId="262"/>
            <ac:spMk id="6" creationId="{BB80A416-2021-432E-4E4E-A27DA6E3DB00}"/>
          </ac:spMkLst>
        </pc:spChg>
        <pc:spChg chg="add mod">
          <ac:chgData name="Anona Stepney" userId="ef8d4dcd3c6a8cf7" providerId="LiveId" clId="{95519E50-9A54-431D-A868-9CE9AAC29F94}" dt="2025-01-18T01:13:05.404" v="19403" actId="20577"/>
          <ac:spMkLst>
            <pc:docMk/>
            <pc:sldMk cId="2576206560" sldId="262"/>
            <ac:spMk id="8" creationId="{A67DA7D8-0461-D6E7-45D4-30B1902A3C76}"/>
          </ac:spMkLst>
        </pc:spChg>
        <pc:spChg chg="add mod">
          <ac:chgData name="Anona Stepney" userId="ef8d4dcd3c6a8cf7" providerId="LiveId" clId="{95519E50-9A54-431D-A868-9CE9AAC29F94}" dt="2025-01-14T22:08:10.010" v="11587" actId="208"/>
          <ac:spMkLst>
            <pc:docMk/>
            <pc:sldMk cId="2576206560" sldId="262"/>
            <ac:spMk id="9" creationId="{32CC66F9-82D6-A90B-26A1-0D70855646FB}"/>
          </ac:spMkLst>
        </pc:spChg>
        <pc:picChg chg="add mod">
          <ac:chgData name="Anona Stepney" userId="ef8d4dcd3c6a8cf7" providerId="LiveId" clId="{95519E50-9A54-431D-A868-9CE9AAC29F94}" dt="2025-01-14T21:55:46.992" v="11072" actId="14100"/>
          <ac:picMkLst>
            <pc:docMk/>
            <pc:sldMk cId="2576206560" sldId="262"/>
            <ac:picMk id="2" creationId="{6199A422-B5A4-FE2E-00F4-F2D5E2836553}"/>
          </ac:picMkLst>
        </pc:picChg>
      </pc:sldChg>
      <pc:sldChg chg="addSp delSp modSp add mod ord">
        <pc:chgData name="Anona Stepney" userId="ef8d4dcd3c6a8cf7" providerId="LiveId" clId="{95519E50-9A54-431D-A868-9CE9AAC29F94}" dt="2025-01-09T23:13:02.311" v="1305" actId="1076"/>
        <pc:sldMkLst>
          <pc:docMk/>
          <pc:sldMk cId="2351258617" sldId="263"/>
        </pc:sldMkLst>
        <pc:spChg chg="add mod">
          <ac:chgData name="Anona Stepney" userId="ef8d4dcd3c6a8cf7" providerId="LiveId" clId="{95519E50-9A54-431D-A868-9CE9AAC29F94}" dt="2025-01-09T23:13:02.311" v="1305" actId="1076"/>
          <ac:spMkLst>
            <pc:docMk/>
            <pc:sldMk cId="2351258617" sldId="263"/>
            <ac:spMk id="2" creationId="{ADEF1427-F249-FB3F-D2C6-BB2D8C9A655E}"/>
          </ac:spMkLst>
        </pc:spChg>
      </pc:sldChg>
      <pc:sldChg chg="addSp delSp modSp add del mod">
        <pc:chgData name="Anona Stepney" userId="ef8d4dcd3c6a8cf7" providerId="LiveId" clId="{95519E50-9A54-431D-A868-9CE9AAC29F94}" dt="2025-01-09T23:21:22.218" v="1630" actId="2696"/>
        <pc:sldMkLst>
          <pc:docMk/>
          <pc:sldMk cId="2757859693" sldId="264"/>
        </pc:sldMkLst>
      </pc:sldChg>
      <pc:sldChg chg="new del">
        <pc:chgData name="Anona Stepney" userId="ef8d4dcd3c6a8cf7" providerId="LiveId" clId="{95519E50-9A54-431D-A868-9CE9AAC29F94}" dt="2025-01-09T23:21:10.544" v="1629" actId="2696"/>
        <pc:sldMkLst>
          <pc:docMk/>
          <pc:sldMk cId="658459789" sldId="265"/>
        </pc:sldMkLst>
      </pc:sldChg>
      <pc:sldChg chg="addSp delSp modSp new del mod ord setBg modAnim">
        <pc:chgData name="Anona Stepney" userId="ef8d4dcd3c6a8cf7" providerId="LiveId" clId="{95519E50-9A54-431D-A868-9CE9AAC29F94}" dt="2025-01-16T17:10:01.860" v="13686" actId="2696"/>
        <pc:sldMkLst>
          <pc:docMk/>
          <pc:sldMk cId="3083147118" sldId="266"/>
        </pc:sldMkLst>
      </pc:sldChg>
      <pc:sldChg chg="addSp delSp modSp new mod modClrScheme chgLayout">
        <pc:chgData name="Anona Stepney" userId="ef8d4dcd3c6a8cf7" providerId="LiveId" clId="{95519E50-9A54-431D-A868-9CE9AAC29F94}" dt="2025-01-17T22:35:04.554" v="18011" actId="1076"/>
        <pc:sldMkLst>
          <pc:docMk/>
          <pc:sldMk cId="2628664969" sldId="267"/>
        </pc:sldMkLst>
        <pc:spChg chg="mod ord">
          <ac:chgData name="Anona Stepney" userId="ef8d4dcd3c6a8cf7" providerId="LiveId" clId="{95519E50-9A54-431D-A868-9CE9AAC29F94}" dt="2025-01-17T22:34:53.661" v="18009" actId="1076"/>
          <ac:spMkLst>
            <pc:docMk/>
            <pc:sldMk cId="2628664969" sldId="267"/>
            <ac:spMk id="2" creationId="{304534F4-300B-9DDB-7D3A-0D064507E6EB}"/>
          </ac:spMkLst>
        </pc:spChg>
        <pc:spChg chg="add mod">
          <ac:chgData name="Anona Stepney" userId="ef8d4dcd3c6a8cf7" providerId="LiveId" clId="{95519E50-9A54-431D-A868-9CE9AAC29F94}" dt="2025-01-17T22:35:04.554" v="18011" actId="1076"/>
          <ac:spMkLst>
            <pc:docMk/>
            <pc:sldMk cId="2628664969" sldId="267"/>
            <ac:spMk id="7" creationId="{0C086BD8-636A-4113-D4AF-44AD02136469}"/>
          </ac:spMkLst>
        </pc:spChg>
      </pc:sldChg>
      <pc:sldChg chg="modSp add mod ord">
        <pc:chgData name="Anona Stepney" userId="ef8d4dcd3c6a8cf7" providerId="LiveId" clId="{95519E50-9A54-431D-A868-9CE9AAC29F94}" dt="2025-01-09T23:15:04.774" v="1430" actId="1076"/>
        <pc:sldMkLst>
          <pc:docMk/>
          <pc:sldMk cId="3218092394" sldId="268"/>
        </pc:sldMkLst>
        <pc:spChg chg="mod">
          <ac:chgData name="Anona Stepney" userId="ef8d4dcd3c6a8cf7" providerId="LiveId" clId="{95519E50-9A54-431D-A868-9CE9AAC29F94}" dt="2025-01-09T23:15:04.774" v="1430" actId="1076"/>
          <ac:spMkLst>
            <pc:docMk/>
            <pc:sldMk cId="3218092394" sldId="268"/>
            <ac:spMk id="2" creationId="{F7ADC435-41E2-FE37-6028-AA38ED7BFE4E}"/>
          </ac:spMkLst>
        </pc:spChg>
      </pc:sldChg>
      <pc:sldChg chg="modSp add mod ord">
        <pc:chgData name="Anona Stepney" userId="ef8d4dcd3c6a8cf7" providerId="LiveId" clId="{95519E50-9A54-431D-A868-9CE9AAC29F94}" dt="2025-01-19T23:28:53.668" v="22394" actId="114"/>
        <pc:sldMkLst>
          <pc:docMk/>
          <pc:sldMk cId="3020768942" sldId="269"/>
        </pc:sldMkLst>
        <pc:spChg chg="mod">
          <ac:chgData name="Anona Stepney" userId="ef8d4dcd3c6a8cf7" providerId="LiveId" clId="{95519E50-9A54-431D-A868-9CE9AAC29F94}" dt="2025-01-19T23:28:53.668" v="22394" actId="114"/>
          <ac:spMkLst>
            <pc:docMk/>
            <pc:sldMk cId="3020768942" sldId="269"/>
            <ac:spMk id="3" creationId="{0A08DE31-F08D-D840-C3B5-ABBB1DAA929A}"/>
          </ac:spMkLst>
        </pc:spChg>
        <pc:spChg chg="mod">
          <ac:chgData name="Anona Stepney" userId="ef8d4dcd3c6a8cf7" providerId="LiveId" clId="{95519E50-9A54-431D-A868-9CE9AAC29F94}" dt="2025-01-13T17:59:23.448" v="7584" actId="207"/>
          <ac:spMkLst>
            <pc:docMk/>
            <pc:sldMk cId="3020768942" sldId="269"/>
            <ac:spMk id="7" creationId="{F6A53885-2EF2-DC76-49F2-F8C7BE7B46D8}"/>
          </ac:spMkLst>
        </pc:spChg>
      </pc:sldChg>
      <pc:sldChg chg="addSp delSp modSp add mod ord">
        <pc:chgData name="Anona Stepney" userId="ef8d4dcd3c6a8cf7" providerId="LiveId" clId="{95519E50-9A54-431D-A868-9CE9AAC29F94}" dt="2025-01-19T23:31:29.534" v="22399" actId="114"/>
        <pc:sldMkLst>
          <pc:docMk/>
          <pc:sldMk cId="698386884" sldId="270"/>
        </pc:sldMkLst>
        <pc:spChg chg="del mod">
          <ac:chgData name="Anona Stepney" userId="ef8d4dcd3c6a8cf7" providerId="LiveId" clId="{95519E50-9A54-431D-A868-9CE9AAC29F94}" dt="2025-01-18T00:47:16.386" v="19274" actId="478"/>
          <ac:spMkLst>
            <pc:docMk/>
            <pc:sldMk cId="698386884" sldId="270"/>
            <ac:spMk id="2" creationId="{067719E7-0FED-1F0F-0E3C-8960F1BADD39}"/>
          </ac:spMkLst>
        </pc:spChg>
        <pc:spChg chg="mod">
          <ac:chgData name="Anona Stepney" userId="ef8d4dcd3c6a8cf7" providerId="LiveId" clId="{95519E50-9A54-431D-A868-9CE9AAC29F94}" dt="2025-01-19T23:31:29.534" v="22399" actId="114"/>
          <ac:spMkLst>
            <pc:docMk/>
            <pc:sldMk cId="698386884" sldId="270"/>
            <ac:spMk id="4" creationId="{D73F1582-4EF5-3C44-24EC-3054D02009D0}"/>
          </ac:spMkLst>
        </pc:spChg>
        <pc:spChg chg="mod">
          <ac:chgData name="Anona Stepney" userId="ef8d4dcd3c6a8cf7" providerId="LiveId" clId="{95519E50-9A54-431D-A868-9CE9AAC29F94}" dt="2025-01-19T21:54:03.027" v="21179" actId="1076"/>
          <ac:spMkLst>
            <pc:docMk/>
            <pc:sldMk cId="698386884" sldId="270"/>
            <ac:spMk id="7" creationId="{A14EB944-A8E2-7229-CB97-680F893034DE}"/>
          </ac:spMkLst>
        </pc:spChg>
      </pc:sldChg>
      <pc:sldChg chg="addSp delSp modSp add mod setBg delDesignElem">
        <pc:chgData name="Anona Stepney" userId="ef8d4dcd3c6a8cf7" providerId="LiveId" clId="{95519E50-9A54-431D-A868-9CE9AAC29F94}" dt="2025-01-14T20:39:07.715" v="10793" actId="1076"/>
        <pc:sldMkLst>
          <pc:docMk/>
          <pc:sldMk cId="4170457467" sldId="271"/>
        </pc:sldMkLst>
        <pc:spChg chg="mod">
          <ac:chgData name="Anona Stepney" userId="ef8d4dcd3c6a8cf7" providerId="LiveId" clId="{95519E50-9A54-431D-A868-9CE9AAC29F94}" dt="2025-01-14T20:21:19.569" v="10790" actId="207"/>
          <ac:spMkLst>
            <pc:docMk/>
            <pc:sldMk cId="4170457467" sldId="271"/>
            <ac:spMk id="2" creationId="{0B542B12-CAAA-FAC4-31B8-5D3E32E1B0A4}"/>
          </ac:spMkLst>
        </pc:spChg>
        <pc:spChg chg="add mod">
          <ac:chgData name="Anona Stepney" userId="ef8d4dcd3c6a8cf7" providerId="LiveId" clId="{95519E50-9A54-431D-A868-9CE9AAC29F94}" dt="2025-01-14T20:39:07.715" v="10793" actId="1076"/>
          <ac:spMkLst>
            <pc:docMk/>
            <pc:sldMk cId="4170457467" sldId="271"/>
            <ac:spMk id="5" creationId="{40E07099-592D-E5A7-87D7-CC6AF9FA0B24}"/>
          </ac:spMkLst>
        </pc:spChg>
        <pc:picChg chg="add mod ord modCrop">
          <ac:chgData name="Anona Stepney" userId="ef8d4dcd3c6a8cf7" providerId="LiveId" clId="{95519E50-9A54-431D-A868-9CE9AAC29F94}" dt="2025-01-14T20:20:42.533" v="10787" actId="14861"/>
          <ac:picMkLst>
            <pc:docMk/>
            <pc:sldMk cId="4170457467" sldId="271"/>
            <ac:picMk id="3" creationId="{A01FD9FC-46FF-CDC8-7622-D484369157AC}"/>
          </ac:picMkLst>
        </pc:picChg>
      </pc:sldChg>
      <pc:sldChg chg="addSp delSp modSp add mod ord">
        <pc:chgData name="Anona Stepney" userId="ef8d4dcd3c6a8cf7" providerId="LiveId" clId="{95519E50-9A54-431D-A868-9CE9AAC29F94}" dt="2025-01-19T23:38:11.177" v="22422" actId="1076"/>
        <pc:sldMkLst>
          <pc:docMk/>
          <pc:sldMk cId="854277587" sldId="272"/>
        </pc:sldMkLst>
        <pc:spChg chg="add del mod">
          <ac:chgData name="Anona Stepney" userId="ef8d4dcd3c6a8cf7" providerId="LiveId" clId="{95519E50-9A54-431D-A868-9CE9AAC29F94}" dt="2025-01-19T21:58:36.478" v="21191" actId="478"/>
          <ac:spMkLst>
            <pc:docMk/>
            <pc:sldMk cId="854277587" sldId="272"/>
            <ac:spMk id="2" creationId="{C58D3BBD-BF47-C1BC-1F55-F468676A9986}"/>
          </ac:spMkLst>
        </pc:spChg>
        <pc:spChg chg="mod">
          <ac:chgData name="Anona Stepney" userId="ef8d4dcd3c6a8cf7" providerId="LiveId" clId="{95519E50-9A54-431D-A868-9CE9AAC29F94}" dt="2025-01-19T23:36:07.746" v="22408"/>
          <ac:spMkLst>
            <pc:docMk/>
            <pc:sldMk cId="854277587" sldId="272"/>
            <ac:spMk id="4" creationId="{EEEEA1CA-7500-F2E9-F832-179528CE7CC7}"/>
          </ac:spMkLst>
        </pc:spChg>
        <pc:spChg chg="add del mod">
          <ac:chgData name="Anona Stepney" userId="ef8d4dcd3c6a8cf7" providerId="LiveId" clId="{95519E50-9A54-431D-A868-9CE9AAC29F94}" dt="2025-01-19T21:57:08.552" v="21184" actId="478"/>
          <ac:spMkLst>
            <pc:docMk/>
            <pc:sldMk cId="854277587" sldId="272"/>
            <ac:spMk id="5" creationId="{C6A51320-FF27-AF22-F63F-2A2E8A8288F0}"/>
          </ac:spMkLst>
        </pc:spChg>
        <pc:spChg chg="add mod">
          <ac:chgData name="Anona Stepney" userId="ef8d4dcd3c6a8cf7" providerId="LiveId" clId="{95519E50-9A54-431D-A868-9CE9AAC29F94}" dt="2025-01-19T23:38:11.177" v="22422" actId="1076"/>
          <ac:spMkLst>
            <pc:docMk/>
            <pc:sldMk cId="854277587" sldId="272"/>
            <ac:spMk id="6" creationId="{FBE50403-785D-4E0E-3DFC-1CBE9645E217}"/>
          </ac:spMkLst>
        </pc:spChg>
        <pc:spChg chg="mod">
          <ac:chgData name="Anona Stepney" userId="ef8d4dcd3c6a8cf7" providerId="LiveId" clId="{95519E50-9A54-431D-A868-9CE9AAC29F94}" dt="2025-01-18T01:40:22.380" v="19474" actId="20577"/>
          <ac:spMkLst>
            <pc:docMk/>
            <pc:sldMk cId="854277587" sldId="272"/>
            <ac:spMk id="7" creationId="{FF6046B0-55A6-6914-212D-0C897B95C8B9}"/>
          </ac:spMkLst>
        </pc:spChg>
        <pc:picChg chg="add del mod">
          <ac:chgData name="Anona Stepney" userId="ef8d4dcd3c6a8cf7" providerId="LiveId" clId="{95519E50-9A54-431D-A868-9CE9AAC29F94}" dt="2025-01-19T23:38:08.530" v="22421" actId="14100"/>
          <ac:picMkLst>
            <pc:docMk/>
            <pc:sldMk cId="854277587" sldId="272"/>
            <ac:picMk id="8" creationId="{2D1A02A6-B976-881F-65D2-1A80770B3553}"/>
          </ac:picMkLst>
        </pc:picChg>
      </pc:sldChg>
      <pc:sldChg chg="delSp modSp add del mod ord">
        <pc:chgData name="Anona Stepney" userId="ef8d4dcd3c6a8cf7" providerId="LiveId" clId="{95519E50-9A54-431D-A868-9CE9AAC29F94}" dt="2025-01-16T23:40:07.067" v="16177" actId="2696"/>
        <pc:sldMkLst>
          <pc:docMk/>
          <pc:sldMk cId="2946215932" sldId="273"/>
        </pc:sldMkLst>
      </pc:sldChg>
      <pc:sldChg chg="addSp delSp modSp add mod ord modAnim">
        <pc:chgData name="Anona Stepney" userId="ef8d4dcd3c6a8cf7" providerId="LiveId" clId="{95519E50-9A54-431D-A868-9CE9AAC29F94}" dt="2025-01-18T01:08:09.667" v="19348" actId="404"/>
        <pc:sldMkLst>
          <pc:docMk/>
          <pc:sldMk cId="1406510299" sldId="274"/>
        </pc:sldMkLst>
        <pc:spChg chg="add mod">
          <ac:chgData name="Anona Stepney" userId="ef8d4dcd3c6a8cf7" providerId="LiveId" clId="{95519E50-9A54-431D-A868-9CE9AAC29F94}" dt="2025-01-18T01:05:05.257" v="19285" actId="1076"/>
          <ac:spMkLst>
            <pc:docMk/>
            <pc:sldMk cId="1406510299" sldId="274"/>
            <ac:spMk id="3" creationId="{6EBD5407-6922-2AED-9BB0-538FF54045A3}"/>
          </ac:spMkLst>
        </pc:spChg>
        <pc:spChg chg="add mod">
          <ac:chgData name="Anona Stepney" userId="ef8d4dcd3c6a8cf7" providerId="LiveId" clId="{95519E50-9A54-431D-A868-9CE9AAC29F94}" dt="2025-01-18T01:05:53.795" v="19341" actId="403"/>
          <ac:spMkLst>
            <pc:docMk/>
            <pc:sldMk cId="1406510299" sldId="274"/>
            <ac:spMk id="5" creationId="{A43B1335-B549-0217-53E7-EB858045688B}"/>
          </ac:spMkLst>
        </pc:spChg>
        <pc:spChg chg="add mod">
          <ac:chgData name="Anona Stepney" userId="ef8d4dcd3c6a8cf7" providerId="LiveId" clId="{95519E50-9A54-431D-A868-9CE9AAC29F94}" dt="2025-01-18T01:08:09.667" v="19348" actId="404"/>
          <ac:spMkLst>
            <pc:docMk/>
            <pc:sldMk cId="1406510299" sldId="274"/>
            <ac:spMk id="7" creationId="{43F141F2-DB3A-F4E1-EDF5-5A2D92FC2153}"/>
          </ac:spMkLst>
        </pc:spChg>
        <pc:spChg chg="del mod">
          <ac:chgData name="Anona Stepney" userId="ef8d4dcd3c6a8cf7" providerId="LiveId" clId="{95519E50-9A54-431D-A868-9CE9AAC29F94}" dt="2025-01-18T01:04:54.629" v="19281"/>
          <ac:spMkLst>
            <pc:docMk/>
            <pc:sldMk cId="1406510299" sldId="274"/>
            <ac:spMk id="8" creationId="{174327F2-F40C-5FEC-07E8-09D6EB522F52}"/>
          </ac:spMkLst>
        </pc:spChg>
        <pc:picChg chg="add mod">
          <ac:chgData name="Anona Stepney" userId="ef8d4dcd3c6a8cf7" providerId="LiveId" clId="{95519E50-9A54-431D-A868-9CE9AAC29F94}" dt="2025-01-18T01:05:12.254" v="19286" actId="14100"/>
          <ac:picMkLst>
            <pc:docMk/>
            <pc:sldMk cId="1406510299" sldId="274"/>
            <ac:picMk id="2" creationId="{50B0DC9D-AF27-A594-6EB6-7034A9D0425A}"/>
          </ac:picMkLst>
        </pc:picChg>
        <pc:picChg chg="add mod modCrop">
          <ac:chgData name="Anona Stepney" userId="ef8d4dcd3c6a8cf7" providerId="LiveId" clId="{95519E50-9A54-431D-A868-9CE9AAC29F94}" dt="2025-01-18T01:05:02.253" v="19284" actId="1076"/>
          <ac:picMkLst>
            <pc:docMk/>
            <pc:sldMk cId="1406510299" sldId="274"/>
            <ac:picMk id="4" creationId="{1FDDE922-9272-3F55-981D-1B2BA24BC93D}"/>
          </ac:picMkLst>
        </pc:picChg>
        <pc:picChg chg="add mod">
          <ac:chgData name="Anona Stepney" userId="ef8d4dcd3c6a8cf7" providerId="LiveId" clId="{95519E50-9A54-431D-A868-9CE9AAC29F94}" dt="2025-01-18T01:05:00.217" v="19283" actId="1076"/>
          <ac:picMkLst>
            <pc:docMk/>
            <pc:sldMk cId="1406510299" sldId="274"/>
            <ac:picMk id="3074" creationId="{6D9635C6-27FD-FC1C-61A3-6CF512373C6F}"/>
          </ac:picMkLst>
        </pc:picChg>
      </pc:sldChg>
      <pc:sldChg chg="new del">
        <pc:chgData name="Anona Stepney" userId="ef8d4dcd3c6a8cf7" providerId="LiveId" clId="{95519E50-9A54-431D-A868-9CE9AAC29F94}" dt="2025-01-09T23:19:45.229" v="1611" actId="680"/>
        <pc:sldMkLst>
          <pc:docMk/>
          <pc:sldMk cId="1960364657" sldId="275"/>
        </pc:sldMkLst>
      </pc:sldChg>
      <pc:sldChg chg="new del">
        <pc:chgData name="Anona Stepney" userId="ef8d4dcd3c6a8cf7" providerId="LiveId" clId="{95519E50-9A54-431D-A868-9CE9AAC29F94}" dt="2025-01-09T23:19:36.381" v="1608" actId="680"/>
        <pc:sldMkLst>
          <pc:docMk/>
          <pc:sldMk cId="2725269830" sldId="275"/>
        </pc:sldMkLst>
      </pc:sldChg>
      <pc:sldChg chg="addSp delSp modSp new del mod ord addAnim delAnim modAnim">
        <pc:chgData name="Anona Stepney" userId="ef8d4dcd3c6a8cf7" providerId="LiveId" clId="{95519E50-9A54-431D-A868-9CE9AAC29F94}" dt="2025-01-19T23:06:27.336" v="22233" actId="2696"/>
        <pc:sldMkLst>
          <pc:docMk/>
          <pc:sldMk cId="3712820695" sldId="275"/>
        </pc:sldMkLst>
        <pc:spChg chg="mod">
          <ac:chgData name="Anona Stepney" userId="ef8d4dcd3c6a8cf7" providerId="LiveId" clId="{95519E50-9A54-431D-A868-9CE9AAC29F94}" dt="2025-01-19T22:46:35.737" v="22110" actId="1076"/>
          <ac:spMkLst>
            <pc:docMk/>
            <pc:sldMk cId="3712820695" sldId="275"/>
            <ac:spMk id="2" creationId="{5C9F7D08-06ED-061A-21D1-E2596405B51B}"/>
          </ac:spMkLst>
        </pc:spChg>
        <pc:spChg chg="mod">
          <ac:chgData name="Anona Stepney" userId="ef8d4dcd3c6a8cf7" providerId="LiveId" clId="{95519E50-9A54-431D-A868-9CE9AAC29F94}" dt="2025-01-19T22:52:05.144" v="22164" actId="114"/>
          <ac:spMkLst>
            <pc:docMk/>
            <pc:sldMk cId="3712820695" sldId="275"/>
            <ac:spMk id="4" creationId="{2493BCFB-35F8-06A1-B872-D9BB572815A8}"/>
          </ac:spMkLst>
        </pc:spChg>
        <pc:spChg chg="add mod">
          <ac:chgData name="Anona Stepney" userId="ef8d4dcd3c6a8cf7" providerId="LiveId" clId="{95519E50-9A54-431D-A868-9CE9AAC29F94}" dt="2025-01-19T21:01:59.248" v="20394" actId="1076"/>
          <ac:spMkLst>
            <pc:docMk/>
            <pc:sldMk cId="3712820695" sldId="275"/>
            <ac:spMk id="24" creationId="{3FE260C4-A8E2-5B25-731B-6990DD39A144}"/>
          </ac:spMkLst>
        </pc:spChg>
        <pc:spChg chg="add mod">
          <ac:chgData name="Anona Stepney" userId="ef8d4dcd3c6a8cf7" providerId="LiveId" clId="{95519E50-9A54-431D-A868-9CE9AAC29F94}" dt="2025-01-19T22:53:21.040" v="22169" actId="114"/>
          <ac:spMkLst>
            <pc:docMk/>
            <pc:sldMk cId="3712820695" sldId="275"/>
            <ac:spMk id="27" creationId="{5A9CEC50-AD59-0947-8D33-2A63A0E83317}"/>
          </ac:spMkLst>
        </pc:spChg>
        <pc:picChg chg="add mod">
          <ac:chgData name="Anona Stepney" userId="ef8d4dcd3c6a8cf7" providerId="LiveId" clId="{95519E50-9A54-431D-A868-9CE9AAC29F94}" dt="2025-01-19T22:46:13.784" v="22101" actId="1076"/>
          <ac:picMkLst>
            <pc:docMk/>
            <pc:sldMk cId="3712820695" sldId="275"/>
            <ac:picMk id="1034" creationId="{4D719C0A-FE2A-1B93-DA61-6EB5059D907B}"/>
          </ac:picMkLst>
        </pc:picChg>
      </pc:sldChg>
      <pc:sldChg chg="addSp delSp modSp add mod">
        <pc:chgData name="Anona Stepney" userId="ef8d4dcd3c6a8cf7" providerId="LiveId" clId="{95519E50-9A54-431D-A868-9CE9AAC29F94}" dt="2025-01-17T22:35:57.229" v="18019" actId="20577"/>
        <pc:sldMkLst>
          <pc:docMk/>
          <pc:sldMk cId="1422199193" sldId="276"/>
        </pc:sldMkLst>
        <pc:spChg chg="mod">
          <ac:chgData name="Anona Stepney" userId="ef8d4dcd3c6a8cf7" providerId="LiveId" clId="{95519E50-9A54-431D-A868-9CE9AAC29F94}" dt="2025-01-11T23:20:24.267" v="2481" actId="5793"/>
          <ac:spMkLst>
            <pc:docMk/>
            <pc:sldMk cId="1422199193" sldId="276"/>
            <ac:spMk id="3" creationId="{3CF7FFED-F265-B236-2106-41AB5D16A643}"/>
          </ac:spMkLst>
        </pc:spChg>
        <pc:spChg chg="add mod">
          <ac:chgData name="Anona Stepney" userId="ef8d4dcd3c6a8cf7" providerId="LiveId" clId="{95519E50-9A54-431D-A868-9CE9AAC29F94}" dt="2025-01-17T22:35:57.229" v="18019" actId="20577"/>
          <ac:spMkLst>
            <pc:docMk/>
            <pc:sldMk cId="1422199193" sldId="276"/>
            <ac:spMk id="5" creationId="{8676215E-EB51-0D9A-4DEE-4D571FE72478}"/>
          </ac:spMkLst>
        </pc:spChg>
      </pc:sldChg>
      <pc:sldChg chg="addSp delSp modSp new del mod ord modAnim">
        <pc:chgData name="Anona Stepney" userId="ef8d4dcd3c6a8cf7" providerId="LiveId" clId="{95519E50-9A54-431D-A868-9CE9AAC29F94}" dt="2025-01-16T22:16:55.967" v="15488" actId="2696"/>
        <pc:sldMkLst>
          <pc:docMk/>
          <pc:sldMk cId="3035598998" sldId="277"/>
        </pc:sldMkLst>
      </pc:sldChg>
      <pc:sldChg chg="addSp delSp modSp new del mod">
        <pc:chgData name="Anona Stepney" userId="ef8d4dcd3c6a8cf7" providerId="LiveId" clId="{95519E50-9A54-431D-A868-9CE9AAC29F94}" dt="2025-01-17T23:52:25.620" v="19063" actId="2696"/>
        <pc:sldMkLst>
          <pc:docMk/>
          <pc:sldMk cId="440025438" sldId="278"/>
        </pc:sldMkLst>
      </pc:sldChg>
      <pc:sldChg chg="addSp delSp modSp new mod">
        <pc:chgData name="Anona Stepney" userId="ef8d4dcd3c6a8cf7" providerId="LiveId" clId="{95519E50-9A54-431D-A868-9CE9AAC29F94}" dt="2025-01-19T23:22:10.101" v="22380" actId="1076"/>
        <pc:sldMkLst>
          <pc:docMk/>
          <pc:sldMk cId="41252413" sldId="279"/>
        </pc:sldMkLst>
        <pc:spChg chg="mod">
          <ac:chgData name="Anona Stepney" userId="ef8d4dcd3c6a8cf7" providerId="LiveId" clId="{95519E50-9A54-431D-A868-9CE9AAC29F94}" dt="2025-01-17T23:33:48.249" v="18693" actId="14100"/>
          <ac:spMkLst>
            <pc:docMk/>
            <pc:sldMk cId="41252413" sldId="279"/>
            <ac:spMk id="2" creationId="{485788F6-A6E6-5379-8892-8126C23F7F8F}"/>
          </ac:spMkLst>
        </pc:spChg>
        <pc:spChg chg="add del mod">
          <ac:chgData name="Anona Stepney" userId="ef8d4dcd3c6a8cf7" providerId="LiveId" clId="{95519E50-9A54-431D-A868-9CE9AAC29F94}" dt="2025-01-19T21:33:26.450" v="21040" actId="478"/>
          <ac:spMkLst>
            <pc:docMk/>
            <pc:sldMk cId="41252413" sldId="279"/>
            <ac:spMk id="3" creationId="{C9F43541-25D4-B149-BC18-E2F7429E4420}"/>
          </ac:spMkLst>
        </pc:spChg>
        <pc:spChg chg="mod">
          <ac:chgData name="Anona Stepney" userId="ef8d4dcd3c6a8cf7" providerId="LiveId" clId="{95519E50-9A54-431D-A868-9CE9AAC29F94}" dt="2025-01-19T23:15:37.557" v="22352" actId="114"/>
          <ac:spMkLst>
            <pc:docMk/>
            <pc:sldMk cId="41252413" sldId="279"/>
            <ac:spMk id="4" creationId="{FA7F7974-0D39-95B1-EE7B-249CE7402DE3}"/>
          </ac:spMkLst>
        </pc:spChg>
        <pc:spChg chg="add del mod">
          <ac:chgData name="Anona Stepney" userId="ef8d4dcd3c6a8cf7" providerId="LiveId" clId="{95519E50-9A54-431D-A868-9CE9AAC29F94}" dt="2025-01-19T23:09:38.258" v="22240" actId="478"/>
          <ac:spMkLst>
            <pc:docMk/>
            <pc:sldMk cId="41252413" sldId="279"/>
            <ac:spMk id="6" creationId="{EE60B79E-2ED0-691C-554C-1FF843110352}"/>
          </ac:spMkLst>
        </pc:spChg>
        <pc:spChg chg="add mod">
          <ac:chgData name="Anona Stepney" userId="ef8d4dcd3c6a8cf7" providerId="LiveId" clId="{95519E50-9A54-431D-A868-9CE9AAC29F94}" dt="2025-01-19T23:22:10.101" v="22380" actId="1076"/>
          <ac:spMkLst>
            <pc:docMk/>
            <pc:sldMk cId="41252413" sldId="279"/>
            <ac:spMk id="7" creationId="{C7A563AA-B0BF-6BE0-EE9D-0F2D51BD7625}"/>
          </ac:spMkLst>
        </pc:spChg>
        <pc:picChg chg="add mod">
          <ac:chgData name="Anona Stepney" userId="ef8d4dcd3c6a8cf7" providerId="LiveId" clId="{95519E50-9A54-431D-A868-9CE9AAC29F94}" dt="2025-01-19T23:22:01.272" v="22379" actId="1076"/>
          <ac:picMkLst>
            <pc:docMk/>
            <pc:sldMk cId="41252413" sldId="279"/>
            <ac:picMk id="1026" creationId="{45D53814-BB64-679B-CC57-08FDCB6457D3}"/>
          </ac:picMkLst>
        </pc:picChg>
      </pc:sldChg>
      <pc:sldChg chg="addSp delSp modSp new mod">
        <pc:chgData name="Anona Stepney" userId="ef8d4dcd3c6a8cf7" providerId="LiveId" clId="{95519E50-9A54-431D-A868-9CE9AAC29F94}" dt="2025-01-19T23:21:30.369" v="22377" actId="404"/>
        <pc:sldMkLst>
          <pc:docMk/>
          <pc:sldMk cId="3594092930" sldId="280"/>
        </pc:sldMkLst>
        <pc:spChg chg="mod">
          <ac:chgData name="Anona Stepney" userId="ef8d4dcd3c6a8cf7" providerId="LiveId" clId="{95519E50-9A54-431D-A868-9CE9AAC29F94}" dt="2025-01-14T20:16:44.162" v="10655"/>
          <ac:spMkLst>
            <pc:docMk/>
            <pc:sldMk cId="3594092930" sldId="280"/>
            <ac:spMk id="2" creationId="{373C8FE4-E069-6A5F-8658-D9AF94BE7236}"/>
          </ac:spMkLst>
        </pc:spChg>
        <pc:spChg chg="add del mod">
          <ac:chgData name="Anona Stepney" userId="ef8d4dcd3c6a8cf7" providerId="LiveId" clId="{95519E50-9A54-431D-A868-9CE9AAC29F94}" dt="2025-01-19T23:20:43.382" v="22370" actId="14100"/>
          <ac:spMkLst>
            <pc:docMk/>
            <pc:sldMk cId="3594092930" sldId="280"/>
            <ac:spMk id="3" creationId="{E851161A-7603-1E3F-0B70-1A461726749D}"/>
          </ac:spMkLst>
        </pc:spChg>
        <pc:spChg chg="add del mod">
          <ac:chgData name="Anona Stepney" userId="ef8d4dcd3c6a8cf7" providerId="LiveId" clId="{95519E50-9A54-431D-A868-9CE9AAC29F94}" dt="2025-01-19T23:19:11.640" v="22358" actId="478"/>
          <ac:spMkLst>
            <pc:docMk/>
            <pc:sldMk cId="3594092930" sldId="280"/>
            <ac:spMk id="4" creationId="{BA741C4A-8128-92ED-DA63-6366AAB00652}"/>
          </ac:spMkLst>
        </pc:spChg>
        <pc:spChg chg="add mod">
          <ac:chgData name="Anona Stepney" userId="ef8d4dcd3c6a8cf7" providerId="LiveId" clId="{95519E50-9A54-431D-A868-9CE9AAC29F94}" dt="2025-01-19T23:20:47.384" v="22371" actId="1076"/>
          <ac:spMkLst>
            <pc:docMk/>
            <pc:sldMk cId="3594092930" sldId="280"/>
            <ac:spMk id="6" creationId="{98E20345-BF2B-9D1B-DC77-E4408065F894}"/>
          </ac:spMkLst>
        </pc:spChg>
        <pc:spChg chg="add del mod">
          <ac:chgData name="Anona Stepney" userId="ef8d4dcd3c6a8cf7" providerId="LiveId" clId="{95519E50-9A54-431D-A868-9CE9AAC29F94}" dt="2025-01-19T21:09:55.528" v="20462" actId="478"/>
          <ac:spMkLst>
            <pc:docMk/>
            <pc:sldMk cId="3594092930" sldId="280"/>
            <ac:spMk id="7" creationId="{0B549E1F-09FA-7FE8-8EE5-A5E7BA280731}"/>
          </ac:spMkLst>
        </pc:spChg>
        <pc:spChg chg="add del mod">
          <ac:chgData name="Anona Stepney" userId="ef8d4dcd3c6a8cf7" providerId="LiveId" clId="{95519E50-9A54-431D-A868-9CE9AAC29F94}" dt="2025-01-19T21:09:38.553" v="20458" actId="478"/>
          <ac:spMkLst>
            <pc:docMk/>
            <pc:sldMk cId="3594092930" sldId="280"/>
            <ac:spMk id="8" creationId="{D5615E1F-C6E8-C231-7F8A-F088D96C598D}"/>
          </ac:spMkLst>
        </pc:spChg>
        <pc:spChg chg="add del mod">
          <ac:chgData name="Anona Stepney" userId="ef8d4dcd3c6a8cf7" providerId="LiveId" clId="{95519E50-9A54-431D-A868-9CE9AAC29F94}" dt="2025-01-19T21:10:48.646" v="20487" actId="478"/>
          <ac:spMkLst>
            <pc:docMk/>
            <pc:sldMk cId="3594092930" sldId="280"/>
            <ac:spMk id="9" creationId="{42809913-B265-C21A-A971-46F1BAA31B35}"/>
          </ac:spMkLst>
        </pc:spChg>
        <pc:spChg chg="add del mod">
          <ac:chgData name="Anona Stepney" userId="ef8d4dcd3c6a8cf7" providerId="LiveId" clId="{95519E50-9A54-431D-A868-9CE9AAC29F94}" dt="2025-01-19T21:18:08.446" v="20925" actId="478"/>
          <ac:spMkLst>
            <pc:docMk/>
            <pc:sldMk cId="3594092930" sldId="280"/>
            <ac:spMk id="10" creationId="{CA585377-12A8-E7CC-C3E9-1AD540036B31}"/>
          </ac:spMkLst>
        </pc:spChg>
        <pc:spChg chg="add del mod">
          <ac:chgData name="Anona Stepney" userId="ef8d4dcd3c6a8cf7" providerId="LiveId" clId="{95519E50-9A54-431D-A868-9CE9AAC29F94}" dt="2025-01-19T21:17:52.579" v="20920" actId="478"/>
          <ac:spMkLst>
            <pc:docMk/>
            <pc:sldMk cId="3594092930" sldId="280"/>
            <ac:spMk id="11" creationId="{FF8BB476-4FC1-CB03-2A35-F3F9B0C4A35F}"/>
          </ac:spMkLst>
        </pc:spChg>
        <pc:spChg chg="add del mod">
          <ac:chgData name="Anona Stepney" userId="ef8d4dcd3c6a8cf7" providerId="LiveId" clId="{95519E50-9A54-431D-A868-9CE9AAC29F94}" dt="2025-01-19T21:18:12.194" v="20926" actId="478"/>
          <ac:spMkLst>
            <pc:docMk/>
            <pc:sldMk cId="3594092930" sldId="280"/>
            <ac:spMk id="12" creationId="{76D3A707-A3ED-B932-C264-B8668A13CF92}"/>
          </ac:spMkLst>
        </pc:spChg>
        <pc:spChg chg="add del mod">
          <ac:chgData name="Anona Stepney" userId="ef8d4dcd3c6a8cf7" providerId="LiveId" clId="{95519E50-9A54-431D-A868-9CE9AAC29F94}" dt="2025-01-19T21:18:14.753" v="20927" actId="478"/>
          <ac:spMkLst>
            <pc:docMk/>
            <pc:sldMk cId="3594092930" sldId="280"/>
            <ac:spMk id="13" creationId="{B8F16994-13E5-D332-E50F-6C9E8162601F}"/>
          </ac:spMkLst>
        </pc:spChg>
        <pc:spChg chg="add del mod">
          <ac:chgData name="Anona Stepney" userId="ef8d4dcd3c6a8cf7" providerId="LiveId" clId="{95519E50-9A54-431D-A868-9CE9AAC29F94}" dt="2025-01-19T21:17:46.603" v="20919" actId="478"/>
          <ac:spMkLst>
            <pc:docMk/>
            <pc:sldMk cId="3594092930" sldId="280"/>
            <ac:spMk id="14" creationId="{19B59B0B-1FA1-BD6A-BC61-AECDB307B0CD}"/>
          </ac:spMkLst>
        </pc:spChg>
        <pc:spChg chg="add del mod">
          <ac:chgData name="Anona Stepney" userId="ef8d4dcd3c6a8cf7" providerId="LiveId" clId="{95519E50-9A54-431D-A868-9CE9AAC29F94}" dt="2025-01-19T21:17:25.960" v="20914" actId="478"/>
          <ac:spMkLst>
            <pc:docMk/>
            <pc:sldMk cId="3594092930" sldId="280"/>
            <ac:spMk id="15" creationId="{A90B7FEA-3A54-08FD-A12C-D557D2F8CB73}"/>
          </ac:spMkLst>
        </pc:spChg>
        <pc:spChg chg="add mod">
          <ac:chgData name="Anona Stepney" userId="ef8d4dcd3c6a8cf7" providerId="LiveId" clId="{95519E50-9A54-431D-A868-9CE9AAC29F94}" dt="2025-01-19T23:21:30.369" v="22377" actId="404"/>
          <ac:spMkLst>
            <pc:docMk/>
            <pc:sldMk cId="3594092930" sldId="280"/>
            <ac:spMk id="16" creationId="{F9C86099-73DD-7DE7-6277-897AAC51E1D4}"/>
          </ac:spMkLst>
        </pc:spChg>
        <pc:picChg chg="add del mod">
          <ac:chgData name="Anona Stepney" userId="ef8d4dcd3c6a8cf7" providerId="LiveId" clId="{95519E50-9A54-431D-A868-9CE9AAC29F94}" dt="2025-01-19T23:20:28.073" v="22364" actId="478"/>
          <ac:picMkLst>
            <pc:docMk/>
            <pc:sldMk cId="3594092930" sldId="280"/>
            <ac:picMk id="1028" creationId="{34A30F84-0994-D6B2-C77E-61DA4CC75031}"/>
          </ac:picMkLst>
        </pc:picChg>
        <pc:picChg chg="add mod">
          <ac:chgData name="Anona Stepney" userId="ef8d4dcd3c6a8cf7" providerId="LiveId" clId="{95519E50-9A54-431D-A868-9CE9AAC29F94}" dt="2025-01-19T23:20:41.054" v="22369" actId="1076"/>
          <ac:picMkLst>
            <pc:docMk/>
            <pc:sldMk cId="3594092930" sldId="280"/>
            <ac:picMk id="1030" creationId="{6B87C83D-4AF5-032D-75DD-F3D29A3D7E4F}"/>
          </ac:picMkLst>
        </pc:picChg>
      </pc:sldChg>
      <pc:sldChg chg="addSp delSp modSp new del mod ord">
        <pc:chgData name="Anona Stepney" userId="ef8d4dcd3c6a8cf7" providerId="LiveId" clId="{95519E50-9A54-431D-A868-9CE9AAC29F94}" dt="2025-01-17T23:49:35.763" v="19038" actId="2696"/>
        <pc:sldMkLst>
          <pc:docMk/>
          <pc:sldMk cId="491619688" sldId="281"/>
        </pc:sldMkLst>
      </pc:sldChg>
      <pc:sldChg chg="addSp modSp new mod">
        <pc:chgData name="Anona Stepney" userId="ef8d4dcd3c6a8cf7" providerId="LiveId" clId="{95519E50-9A54-431D-A868-9CE9AAC29F94}" dt="2025-01-19T23:34:54.427" v="22407" actId="114"/>
        <pc:sldMkLst>
          <pc:docMk/>
          <pc:sldMk cId="4078497239" sldId="282"/>
        </pc:sldMkLst>
        <pc:spChg chg="mod">
          <ac:chgData name="Anona Stepney" userId="ef8d4dcd3c6a8cf7" providerId="LiveId" clId="{95519E50-9A54-431D-A868-9CE9AAC29F94}" dt="2025-01-14T22:49:19.094" v="12032" actId="1076"/>
          <ac:spMkLst>
            <pc:docMk/>
            <pc:sldMk cId="4078497239" sldId="282"/>
            <ac:spMk id="2" creationId="{1671CEA8-5858-5EF2-4ABD-211281F2C7CE}"/>
          </ac:spMkLst>
        </pc:spChg>
        <pc:spChg chg="mod">
          <ac:chgData name="Anona Stepney" userId="ef8d4dcd3c6a8cf7" providerId="LiveId" clId="{95519E50-9A54-431D-A868-9CE9AAC29F94}" dt="2025-01-19T23:33:13.798" v="22402" actId="114"/>
          <ac:spMkLst>
            <pc:docMk/>
            <pc:sldMk cId="4078497239" sldId="282"/>
            <ac:spMk id="3" creationId="{1572F105-EDBE-610D-E234-57EA749BE511}"/>
          </ac:spMkLst>
        </pc:spChg>
        <pc:spChg chg="add mod">
          <ac:chgData name="Anona Stepney" userId="ef8d4dcd3c6a8cf7" providerId="LiveId" clId="{95519E50-9A54-431D-A868-9CE9AAC29F94}" dt="2025-01-19T23:34:54.427" v="22407" actId="114"/>
          <ac:spMkLst>
            <pc:docMk/>
            <pc:sldMk cId="4078497239" sldId="282"/>
            <ac:spMk id="4" creationId="{AEFC78A9-0FE7-0352-819F-CB895C254AB4}"/>
          </ac:spMkLst>
        </pc:spChg>
        <pc:spChg chg="add mod">
          <ac:chgData name="Anona Stepney" userId="ef8d4dcd3c6a8cf7" providerId="LiveId" clId="{95519E50-9A54-431D-A868-9CE9AAC29F94}" dt="2025-01-14T23:02:14.980" v="12439" actId="1076"/>
          <ac:spMkLst>
            <pc:docMk/>
            <pc:sldMk cId="4078497239" sldId="282"/>
            <ac:spMk id="9" creationId="{05753AF9-2E1E-CD57-5370-9D72964A763B}"/>
          </ac:spMkLst>
        </pc:spChg>
        <pc:spChg chg="add mod">
          <ac:chgData name="Anona Stepney" userId="ef8d4dcd3c6a8cf7" providerId="LiveId" clId="{95519E50-9A54-431D-A868-9CE9AAC29F94}" dt="2025-01-19T23:34:50.105" v="22406" actId="114"/>
          <ac:spMkLst>
            <pc:docMk/>
            <pc:sldMk cId="4078497239" sldId="282"/>
            <ac:spMk id="10" creationId="{B0682B36-21AD-6BCD-936E-F843FB2933D0}"/>
          </ac:spMkLst>
        </pc:spChg>
        <pc:picChg chg="add mod ord">
          <ac:chgData name="Anona Stepney" userId="ef8d4dcd3c6a8cf7" providerId="LiveId" clId="{95519E50-9A54-431D-A868-9CE9AAC29F94}" dt="2025-01-14T23:02:34.160" v="12443" actId="1076"/>
          <ac:picMkLst>
            <pc:docMk/>
            <pc:sldMk cId="4078497239" sldId="282"/>
            <ac:picMk id="7" creationId="{0236E45B-4A97-9421-1378-E607D8456DF8}"/>
          </ac:picMkLst>
        </pc:picChg>
      </pc:sldChg>
      <pc:sldChg chg="addSp delSp modSp new mod">
        <pc:chgData name="Anona Stepney" userId="ef8d4dcd3c6a8cf7" providerId="LiveId" clId="{95519E50-9A54-431D-A868-9CE9AAC29F94}" dt="2025-01-19T23:36:52.110" v="22412" actId="207"/>
        <pc:sldMkLst>
          <pc:docMk/>
          <pc:sldMk cId="1566121506" sldId="283"/>
        </pc:sldMkLst>
        <pc:spChg chg="mod">
          <ac:chgData name="Anona Stepney" userId="ef8d4dcd3c6a8cf7" providerId="LiveId" clId="{95519E50-9A54-431D-A868-9CE9AAC29F94}" dt="2025-01-18T01:41:32.442" v="19530" actId="20577"/>
          <ac:spMkLst>
            <pc:docMk/>
            <pc:sldMk cId="1566121506" sldId="283"/>
            <ac:spMk id="2" creationId="{6F65A77D-3742-D8C6-3731-CE0EC8B6D031}"/>
          </ac:spMkLst>
        </pc:spChg>
        <pc:spChg chg="mod">
          <ac:chgData name="Anona Stepney" userId="ef8d4dcd3c6a8cf7" providerId="LiveId" clId="{95519E50-9A54-431D-A868-9CE9AAC29F94}" dt="2025-01-19T23:36:52.110" v="22412" actId="207"/>
          <ac:spMkLst>
            <pc:docMk/>
            <pc:sldMk cId="1566121506" sldId="283"/>
            <ac:spMk id="4" creationId="{D8094887-04A7-A2B4-009F-1FF318FB4243}"/>
          </ac:spMkLst>
        </pc:spChg>
        <pc:spChg chg="add mod">
          <ac:chgData name="Anona Stepney" userId="ef8d4dcd3c6a8cf7" providerId="LiveId" clId="{95519E50-9A54-431D-A868-9CE9AAC29F94}" dt="2025-01-19T21:57:22.174" v="21185" actId="403"/>
          <ac:spMkLst>
            <pc:docMk/>
            <pc:sldMk cId="1566121506" sldId="283"/>
            <ac:spMk id="5" creationId="{F16DC939-94E1-C143-43A9-39FAF9AE7D31}"/>
          </ac:spMkLst>
        </pc:spChg>
      </pc:sldChg>
      <pc:sldChg chg="addSp delSp modSp new mod modAnim">
        <pc:chgData name="Anona Stepney" userId="ef8d4dcd3c6a8cf7" providerId="LiveId" clId="{95519E50-9A54-431D-A868-9CE9AAC29F94}" dt="2025-01-18T01:19:45.206" v="19430" actId="255"/>
        <pc:sldMkLst>
          <pc:docMk/>
          <pc:sldMk cId="4286495278" sldId="284"/>
        </pc:sldMkLst>
        <pc:spChg chg="mod">
          <ac:chgData name="Anona Stepney" userId="ef8d4dcd3c6a8cf7" providerId="LiveId" clId="{95519E50-9A54-431D-A868-9CE9AAC29F94}" dt="2025-01-12T22:15:50.606" v="7035" actId="122"/>
          <ac:spMkLst>
            <pc:docMk/>
            <pc:sldMk cId="4286495278" sldId="284"/>
            <ac:spMk id="2" creationId="{790E3E84-92EB-B369-36FE-81E7A2C929DD}"/>
          </ac:spMkLst>
        </pc:spChg>
        <pc:spChg chg="mod">
          <ac:chgData name="Anona Stepney" userId="ef8d4dcd3c6a8cf7" providerId="LiveId" clId="{95519E50-9A54-431D-A868-9CE9AAC29F94}" dt="2025-01-18T01:19:45.206" v="19430" actId="255"/>
          <ac:spMkLst>
            <pc:docMk/>
            <pc:sldMk cId="4286495278" sldId="284"/>
            <ac:spMk id="4" creationId="{8C31BBC0-8BBC-681D-B410-B246C597049C}"/>
          </ac:spMkLst>
        </pc:spChg>
        <pc:spChg chg="add mod">
          <ac:chgData name="Anona Stepney" userId="ef8d4dcd3c6a8cf7" providerId="LiveId" clId="{95519E50-9A54-431D-A868-9CE9AAC29F94}" dt="2025-01-12T21:32:19.855" v="6785" actId="1076"/>
          <ac:spMkLst>
            <pc:docMk/>
            <pc:sldMk cId="4286495278" sldId="284"/>
            <ac:spMk id="7" creationId="{D300055E-945E-2313-94AD-9C2C4438054F}"/>
          </ac:spMkLst>
        </pc:spChg>
        <pc:picChg chg="add mod">
          <ac:chgData name="Anona Stepney" userId="ef8d4dcd3c6a8cf7" providerId="LiveId" clId="{95519E50-9A54-431D-A868-9CE9AAC29F94}" dt="2025-01-12T21:47:22.822" v="6891"/>
          <ac:picMkLst>
            <pc:docMk/>
            <pc:sldMk cId="4286495278" sldId="284"/>
            <ac:picMk id="5" creationId="{1BB66F12-3B23-1874-9598-796E734CA7DA}"/>
          </ac:picMkLst>
        </pc:picChg>
      </pc:sldChg>
      <pc:sldChg chg="modSp new del mod">
        <pc:chgData name="Anona Stepney" userId="ef8d4dcd3c6a8cf7" providerId="LiveId" clId="{95519E50-9A54-431D-A868-9CE9AAC29F94}" dt="2025-01-13T19:53:01.346" v="9448" actId="2696"/>
        <pc:sldMkLst>
          <pc:docMk/>
          <pc:sldMk cId="2998275051" sldId="285"/>
        </pc:sldMkLst>
      </pc:sldChg>
      <pc:sldChg chg="addSp delSp modSp new mod ord">
        <pc:chgData name="Anona Stepney" userId="ef8d4dcd3c6a8cf7" providerId="LiveId" clId="{95519E50-9A54-431D-A868-9CE9AAC29F94}" dt="2025-01-19T22:57:23.305" v="22210" actId="114"/>
        <pc:sldMkLst>
          <pc:docMk/>
          <pc:sldMk cId="432399474" sldId="286"/>
        </pc:sldMkLst>
        <pc:spChg chg="mod">
          <ac:chgData name="Anona Stepney" userId="ef8d4dcd3c6a8cf7" providerId="LiveId" clId="{95519E50-9A54-431D-A868-9CE9AAC29F94}" dt="2025-01-17T22:11:49.893" v="17639" actId="1076"/>
          <ac:spMkLst>
            <pc:docMk/>
            <pc:sldMk cId="432399474" sldId="286"/>
            <ac:spMk id="3" creationId="{C197CE63-A2AA-4CF0-783D-6386553BC61D}"/>
          </ac:spMkLst>
        </pc:spChg>
        <pc:spChg chg="add mod">
          <ac:chgData name="Anona Stepney" userId="ef8d4dcd3c6a8cf7" providerId="LiveId" clId="{95519E50-9A54-431D-A868-9CE9AAC29F94}" dt="2025-01-19T22:57:23.305" v="22210" actId="114"/>
          <ac:spMkLst>
            <pc:docMk/>
            <pc:sldMk cId="432399474" sldId="286"/>
            <ac:spMk id="4" creationId="{6A60E256-59CC-249D-1E54-09E11031C703}"/>
          </ac:spMkLst>
        </pc:spChg>
        <pc:spChg chg="add mod">
          <ac:chgData name="Anona Stepney" userId="ef8d4dcd3c6a8cf7" providerId="LiveId" clId="{95519E50-9A54-431D-A868-9CE9AAC29F94}" dt="2025-01-17T22:11:56.709" v="17642" actId="27636"/>
          <ac:spMkLst>
            <pc:docMk/>
            <pc:sldMk cId="432399474" sldId="286"/>
            <ac:spMk id="6" creationId="{9F1D01FF-E0FC-B4D2-10A3-6EE3EC9CEA12}"/>
          </ac:spMkLst>
        </pc:spChg>
        <pc:picChg chg="mod">
          <ac:chgData name="Anona Stepney" userId="ef8d4dcd3c6a8cf7" providerId="LiveId" clId="{95519E50-9A54-431D-A868-9CE9AAC29F94}" dt="2025-01-17T22:11:43.039" v="17638" actId="1076"/>
          <ac:picMkLst>
            <pc:docMk/>
            <pc:sldMk cId="432399474" sldId="286"/>
            <ac:picMk id="2" creationId="{C7D02038-9AFC-97BD-EAA9-160B6A230903}"/>
          </ac:picMkLst>
        </pc:picChg>
        <pc:picChg chg="add mod">
          <ac:chgData name="Anona Stepney" userId="ef8d4dcd3c6a8cf7" providerId="LiveId" clId="{95519E50-9A54-431D-A868-9CE9AAC29F94}" dt="2025-01-17T22:11:40.005" v="17637" actId="1076"/>
          <ac:picMkLst>
            <pc:docMk/>
            <pc:sldMk cId="432399474" sldId="286"/>
            <ac:picMk id="5" creationId="{802E0AAF-0D75-DE48-8326-5A6F32744F39}"/>
          </ac:picMkLst>
        </pc:picChg>
      </pc:sldChg>
      <pc:sldChg chg="addSp delSp modSp new mod ord">
        <pc:chgData name="Anona Stepney" userId="ef8d4dcd3c6a8cf7" providerId="LiveId" clId="{95519E50-9A54-431D-A868-9CE9AAC29F94}" dt="2025-01-19T22:59:47.894" v="22217" actId="14100"/>
        <pc:sldMkLst>
          <pc:docMk/>
          <pc:sldMk cId="940160376" sldId="287"/>
        </pc:sldMkLst>
        <pc:spChg chg="add del mod">
          <ac:chgData name="Anona Stepney" userId="ef8d4dcd3c6a8cf7" providerId="LiveId" clId="{95519E50-9A54-431D-A868-9CE9AAC29F94}" dt="2025-01-19T22:59:35.001" v="22214" actId="478"/>
          <ac:spMkLst>
            <pc:docMk/>
            <pc:sldMk cId="940160376" sldId="287"/>
            <ac:spMk id="3" creationId="{8F69D52D-9A3B-A3FD-747F-6AC348B94F35}"/>
          </ac:spMkLst>
        </pc:spChg>
        <pc:spChg chg="add mod">
          <ac:chgData name="Anona Stepney" userId="ef8d4dcd3c6a8cf7" providerId="LiveId" clId="{95519E50-9A54-431D-A868-9CE9AAC29F94}" dt="2025-01-16T19:51:36.749" v="14094" actId="1076"/>
          <ac:spMkLst>
            <pc:docMk/>
            <pc:sldMk cId="940160376" sldId="287"/>
            <ac:spMk id="4" creationId="{78372997-F5C9-3DCD-8D87-20C1D1249A7C}"/>
          </ac:spMkLst>
        </pc:spChg>
        <pc:spChg chg="add mod">
          <ac:chgData name="Anona Stepney" userId="ef8d4dcd3c6a8cf7" providerId="LiveId" clId="{95519E50-9A54-431D-A868-9CE9AAC29F94}" dt="2025-01-19T22:59:42.077" v="22215" actId="1076"/>
          <ac:spMkLst>
            <pc:docMk/>
            <pc:sldMk cId="940160376" sldId="287"/>
            <ac:spMk id="5" creationId="{26320225-DCCE-C00C-F20A-644623FD8EA4}"/>
          </ac:spMkLst>
        </pc:spChg>
        <pc:spChg chg="add del mod">
          <ac:chgData name="Anona Stepney" userId="ef8d4dcd3c6a8cf7" providerId="LiveId" clId="{95519E50-9A54-431D-A868-9CE9AAC29F94}" dt="2025-01-16T19:53:51.384" v="14111" actId="14100"/>
          <ac:spMkLst>
            <pc:docMk/>
            <pc:sldMk cId="940160376" sldId="287"/>
            <ac:spMk id="6" creationId="{7559C2ED-A14F-EC5F-C8AA-8C3F3748464A}"/>
          </ac:spMkLst>
        </pc:spChg>
        <pc:spChg chg="add mod">
          <ac:chgData name="Anona Stepney" userId="ef8d4dcd3c6a8cf7" providerId="LiveId" clId="{95519E50-9A54-431D-A868-9CE9AAC29F94}" dt="2025-01-19T22:27:29.112" v="21918" actId="6549"/>
          <ac:spMkLst>
            <pc:docMk/>
            <pc:sldMk cId="940160376" sldId="287"/>
            <ac:spMk id="7" creationId="{39C6690A-F033-462A-07DB-C648F77F8AAF}"/>
          </ac:spMkLst>
        </pc:spChg>
        <pc:spChg chg="add del mod">
          <ac:chgData name="Anona Stepney" userId="ef8d4dcd3c6a8cf7" providerId="LiveId" clId="{95519E50-9A54-431D-A868-9CE9AAC29F94}" dt="2025-01-17T21:09:28.653" v="16649" actId="1076"/>
          <ac:spMkLst>
            <pc:docMk/>
            <pc:sldMk cId="940160376" sldId="287"/>
            <ac:spMk id="8" creationId="{174EBEB9-4146-8E2A-5CBB-247CA89BAB47}"/>
          </ac:spMkLst>
        </pc:spChg>
        <pc:spChg chg="add del mod">
          <ac:chgData name="Anona Stepney" userId="ef8d4dcd3c6a8cf7" providerId="LiveId" clId="{95519E50-9A54-431D-A868-9CE9AAC29F94}" dt="2025-01-19T22:25:35.401" v="21900" actId="20577"/>
          <ac:spMkLst>
            <pc:docMk/>
            <pc:sldMk cId="940160376" sldId="287"/>
            <ac:spMk id="9" creationId="{FE26B9F7-7824-7923-458E-69452CA0951B}"/>
          </ac:spMkLst>
        </pc:spChg>
        <pc:spChg chg="add del mod">
          <ac:chgData name="Anona Stepney" userId="ef8d4dcd3c6a8cf7" providerId="LiveId" clId="{95519E50-9A54-431D-A868-9CE9AAC29F94}" dt="2025-01-16T19:52:26.757" v="14097" actId="1076"/>
          <ac:spMkLst>
            <pc:docMk/>
            <pc:sldMk cId="940160376" sldId="287"/>
            <ac:spMk id="10" creationId="{0A39F180-DCFA-8358-F48C-4DD4E76D66FD}"/>
          </ac:spMkLst>
        </pc:spChg>
        <pc:spChg chg="add del mod">
          <ac:chgData name="Anona Stepney" userId="ef8d4dcd3c6a8cf7" providerId="LiveId" clId="{95519E50-9A54-431D-A868-9CE9AAC29F94}" dt="2025-01-17T21:10:18.523" v="16658" actId="1076"/>
          <ac:spMkLst>
            <pc:docMk/>
            <pc:sldMk cId="940160376" sldId="287"/>
            <ac:spMk id="13" creationId="{5FB33322-3542-F248-C9D2-E4E8458408D9}"/>
          </ac:spMkLst>
        </pc:spChg>
        <pc:spChg chg="add del mod">
          <ac:chgData name="Anona Stepney" userId="ef8d4dcd3c6a8cf7" providerId="LiveId" clId="{95519E50-9A54-431D-A868-9CE9AAC29F94}" dt="2025-01-16T19:48:39.249" v="14067" actId="1076"/>
          <ac:spMkLst>
            <pc:docMk/>
            <pc:sldMk cId="940160376" sldId="287"/>
            <ac:spMk id="14" creationId="{881BD8F3-ACE2-CA59-7EC0-607519CEFD35}"/>
          </ac:spMkLst>
        </pc:spChg>
        <pc:spChg chg="add mod">
          <ac:chgData name="Anona Stepney" userId="ef8d4dcd3c6a8cf7" providerId="LiveId" clId="{95519E50-9A54-431D-A868-9CE9AAC29F94}" dt="2025-01-19T22:26:10.848" v="21905" actId="20577"/>
          <ac:spMkLst>
            <pc:docMk/>
            <pc:sldMk cId="940160376" sldId="287"/>
            <ac:spMk id="15" creationId="{EDA6FAFE-A7C3-BA4C-1D57-F4CFF6C1BA7D}"/>
          </ac:spMkLst>
        </pc:spChg>
        <pc:spChg chg="add mod">
          <ac:chgData name="Anona Stepney" userId="ef8d4dcd3c6a8cf7" providerId="LiveId" clId="{95519E50-9A54-431D-A868-9CE9AAC29F94}" dt="2025-01-19T22:26:25.203" v="21906" actId="20577"/>
          <ac:spMkLst>
            <pc:docMk/>
            <pc:sldMk cId="940160376" sldId="287"/>
            <ac:spMk id="16" creationId="{A978B61D-BBF1-BE62-E802-AA25894C3453}"/>
          </ac:spMkLst>
        </pc:spChg>
        <pc:spChg chg="add mod">
          <ac:chgData name="Anona Stepney" userId="ef8d4dcd3c6a8cf7" providerId="LiveId" clId="{95519E50-9A54-431D-A868-9CE9AAC29F94}" dt="2025-01-17T21:17:03.140" v="16709" actId="20577"/>
          <ac:spMkLst>
            <pc:docMk/>
            <pc:sldMk cId="940160376" sldId="287"/>
            <ac:spMk id="17" creationId="{0DDC79CF-6EAD-A01F-D7E7-E184BDC42DE4}"/>
          </ac:spMkLst>
        </pc:spChg>
        <pc:spChg chg="add mod">
          <ac:chgData name="Anona Stepney" userId="ef8d4dcd3c6a8cf7" providerId="LiveId" clId="{95519E50-9A54-431D-A868-9CE9AAC29F94}" dt="2025-01-17T21:13:43.623" v="16700" actId="14100"/>
          <ac:spMkLst>
            <pc:docMk/>
            <pc:sldMk cId="940160376" sldId="287"/>
            <ac:spMk id="18" creationId="{78623373-8117-6E8F-4470-B4870A2E6FE8}"/>
          </ac:spMkLst>
        </pc:spChg>
        <pc:spChg chg="add mod">
          <ac:chgData name="Anona Stepney" userId="ef8d4dcd3c6a8cf7" providerId="LiveId" clId="{95519E50-9A54-431D-A868-9CE9AAC29F94}" dt="2025-01-17T21:16:07.711" v="16704"/>
          <ac:spMkLst>
            <pc:docMk/>
            <pc:sldMk cId="940160376" sldId="287"/>
            <ac:spMk id="1033" creationId="{803ED2A4-6D2A-3359-09E2-E0BFAED57BDE}"/>
          </ac:spMkLst>
        </pc:spChg>
        <pc:spChg chg="add mod">
          <ac:chgData name="Anona Stepney" userId="ef8d4dcd3c6a8cf7" providerId="LiveId" clId="{95519E50-9A54-431D-A868-9CE9AAC29F94}" dt="2025-01-17T21:20:07.814" v="16839" actId="14100"/>
          <ac:spMkLst>
            <pc:docMk/>
            <pc:sldMk cId="940160376" sldId="287"/>
            <ac:spMk id="1035" creationId="{415FC0BB-9C40-10D5-7B46-AA73207DD56B}"/>
          </ac:spMkLst>
        </pc:spChg>
        <pc:picChg chg="add del mod">
          <ac:chgData name="Anona Stepney" userId="ef8d4dcd3c6a8cf7" providerId="LiveId" clId="{95519E50-9A54-431D-A868-9CE9AAC29F94}" dt="2025-01-16T19:48:32.189" v="14066" actId="1076"/>
          <ac:picMkLst>
            <pc:docMk/>
            <pc:sldMk cId="940160376" sldId="287"/>
            <ac:picMk id="1028" creationId="{9BB702B1-C146-1A77-6A88-4F1B843EBD96}"/>
          </ac:picMkLst>
        </pc:picChg>
        <pc:cxnChg chg="add mod">
          <ac:chgData name="Anona Stepney" userId="ef8d4dcd3c6a8cf7" providerId="LiveId" clId="{95519E50-9A54-431D-A868-9CE9AAC29F94}" dt="2025-01-17T21:08:41.086" v="16638" actId="13822"/>
          <ac:cxnSpMkLst>
            <pc:docMk/>
            <pc:sldMk cId="940160376" sldId="287"/>
            <ac:cxnSpMk id="11" creationId="{FE283AA8-ABE9-CD07-DC75-AFF0EF33621B}"/>
          </ac:cxnSpMkLst>
        </pc:cxnChg>
        <pc:cxnChg chg="add mod">
          <ac:chgData name="Anona Stepney" userId="ef8d4dcd3c6a8cf7" providerId="LiveId" clId="{95519E50-9A54-431D-A868-9CE9AAC29F94}" dt="2025-01-17T21:10:23.333" v="16659" actId="1076"/>
          <ac:cxnSpMkLst>
            <pc:docMk/>
            <pc:sldMk cId="940160376" sldId="287"/>
            <ac:cxnSpMk id="12" creationId="{D9D1EE75-CBFD-6534-F923-B98D538E488D}"/>
          </ac:cxnSpMkLst>
        </pc:cxnChg>
        <pc:cxnChg chg="add mod">
          <ac:chgData name="Anona Stepney" userId="ef8d4dcd3c6a8cf7" providerId="LiveId" clId="{95519E50-9A54-431D-A868-9CE9AAC29F94}" dt="2025-01-17T21:10:39.313" v="16663" actId="1076"/>
          <ac:cxnSpMkLst>
            <pc:docMk/>
            <pc:sldMk cId="940160376" sldId="287"/>
            <ac:cxnSpMk id="21" creationId="{4CA682A3-DD33-1E49-7DDF-8A420A665EBF}"/>
          </ac:cxnSpMkLst>
        </pc:cxnChg>
        <pc:cxnChg chg="add mod">
          <ac:chgData name="Anona Stepney" userId="ef8d4dcd3c6a8cf7" providerId="LiveId" clId="{95519E50-9A54-431D-A868-9CE9AAC29F94}" dt="2025-01-19T22:59:47.894" v="22217" actId="14100"/>
          <ac:cxnSpMkLst>
            <pc:docMk/>
            <pc:sldMk cId="940160376" sldId="287"/>
            <ac:cxnSpMk id="22" creationId="{898205D4-A3DC-9D13-7459-9B818A6BACC0}"/>
          </ac:cxnSpMkLst>
        </pc:cxnChg>
        <pc:cxnChg chg="add mod">
          <ac:chgData name="Anona Stepney" userId="ef8d4dcd3c6a8cf7" providerId="LiveId" clId="{95519E50-9A54-431D-A868-9CE9AAC29F94}" dt="2025-01-17T21:09:46.498" v="16652" actId="14100"/>
          <ac:cxnSpMkLst>
            <pc:docMk/>
            <pc:sldMk cId="940160376" sldId="287"/>
            <ac:cxnSpMk id="23" creationId="{237AA20D-34DD-9283-B629-38F12153081E}"/>
          </ac:cxnSpMkLst>
        </pc:cxnChg>
        <pc:cxnChg chg="add mod">
          <ac:chgData name="Anona Stepney" userId="ef8d4dcd3c6a8cf7" providerId="LiveId" clId="{95519E50-9A54-431D-A868-9CE9AAC29F94}" dt="2025-01-17T21:10:03.512" v="16656" actId="14100"/>
          <ac:cxnSpMkLst>
            <pc:docMk/>
            <pc:sldMk cId="940160376" sldId="287"/>
            <ac:cxnSpMk id="25" creationId="{581227F4-591B-40C2-BF33-D2DD712C49C4}"/>
          </ac:cxnSpMkLst>
        </pc:cxnChg>
        <pc:cxnChg chg="add mod">
          <ac:chgData name="Anona Stepney" userId="ef8d4dcd3c6a8cf7" providerId="LiveId" clId="{95519E50-9A54-431D-A868-9CE9AAC29F94}" dt="2025-01-17T21:10:34.048" v="16662" actId="14100"/>
          <ac:cxnSpMkLst>
            <pc:docMk/>
            <pc:sldMk cId="940160376" sldId="287"/>
            <ac:cxnSpMk id="27" creationId="{D299BEAE-9464-F034-0A3D-40DD1E9B896D}"/>
          </ac:cxnSpMkLst>
        </pc:cxnChg>
        <pc:cxnChg chg="add del mod">
          <ac:chgData name="Anona Stepney" userId="ef8d4dcd3c6a8cf7" providerId="LiveId" clId="{95519E50-9A54-431D-A868-9CE9AAC29F94}" dt="2025-01-19T22:59:32.432" v="22213" actId="478"/>
          <ac:cxnSpMkLst>
            <pc:docMk/>
            <pc:sldMk cId="940160376" sldId="287"/>
            <ac:cxnSpMk id="29" creationId="{2B37664B-6293-2FB8-CAEB-B9CA463E4D52}"/>
          </ac:cxnSpMkLst>
        </pc:cxnChg>
        <pc:cxnChg chg="add mod">
          <ac:chgData name="Anona Stepney" userId="ef8d4dcd3c6a8cf7" providerId="LiveId" clId="{95519E50-9A54-431D-A868-9CE9AAC29F94}" dt="2025-01-17T21:11:46.867" v="16677" actId="14100"/>
          <ac:cxnSpMkLst>
            <pc:docMk/>
            <pc:sldMk cId="940160376" sldId="287"/>
            <ac:cxnSpMk id="1024" creationId="{703089BC-F54D-B354-E5E4-A261FF32F99A}"/>
          </ac:cxnSpMkLst>
        </pc:cxnChg>
        <pc:cxnChg chg="add mod">
          <ac:chgData name="Anona Stepney" userId="ef8d4dcd3c6a8cf7" providerId="LiveId" clId="{95519E50-9A54-431D-A868-9CE9AAC29F94}" dt="2025-01-17T21:12:55.920" v="16692" actId="14100"/>
          <ac:cxnSpMkLst>
            <pc:docMk/>
            <pc:sldMk cId="940160376" sldId="287"/>
            <ac:cxnSpMk id="1026" creationId="{A7F268C4-3586-E466-C646-EFE139F87591}"/>
          </ac:cxnSpMkLst>
        </pc:cxnChg>
        <pc:cxnChg chg="add mod">
          <ac:chgData name="Anona Stepney" userId="ef8d4dcd3c6a8cf7" providerId="LiveId" clId="{95519E50-9A54-431D-A868-9CE9AAC29F94}" dt="2025-01-17T21:12:11.234" v="16683" actId="1076"/>
          <ac:cxnSpMkLst>
            <pc:docMk/>
            <pc:sldMk cId="940160376" sldId="287"/>
            <ac:cxnSpMk id="1029" creationId="{05DF668B-90BF-C406-CFCD-417ACD9BD869}"/>
          </ac:cxnSpMkLst>
        </pc:cxnChg>
        <pc:cxnChg chg="add mod">
          <ac:chgData name="Anona Stepney" userId="ef8d4dcd3c6a8cf7" providerId="LiveId" clId="{95519E50-9A54-431D-A868-9CE9AAC29F94}" dt="2025-01-17T21:13:49.329" v="16701" actId="14100"/>
          <ac:cxnSpMkLst>
            <pc:docMk/>
            <pc:sldMk cId="940160376" sldId="287"/>
            <ac:cxnSpMk id="1030" creationId="{663E90D2-7303-94EB-497B-3CBBC4DC8AAE}"/>
          </ac:cxnSpMkLst>
        </pc:cxnChg>
      </pc:sldChg>
      <pc:sldChg chg="addSp delSp modSp new mod">
        <pc:chgData name="Anona Stepney" userId="ef8d4dcd3c6a8cf7" providerId="LiveId" clId="{95519E50-9A54-431D-A868-9CE9AAC29F94}" dt="2025-01-19T22:58:38.282" v="22212" actId="27636"/>
        <pc:sldMkLst>
          <pc:docMk/>
          <pc:sldMk cId="3286031872" sldId="288"/>
        </pc:sldMkLst>
        <pc:spChg chg="add mod">
          <ac:chgData name="Anona Stepney" userId="ef8d4dcd3c6a8cf7" providerId="LiveId" clId="{95519E50-9A54-431D-A868-9CE9AAC29F94}" dt="2025-01-19T22:45:17.954" v="22091" actId="1076"/>
          <ac:spMkLst>
            <pc:docMk/>
            <pc:sldMk cId="3286031872" sldId="288"/>
            <ac:spMk id="4" creationId="{505361B4-E1A5-E8D2-984A-5CFC78BA30E4}"/>
          </ac:spMkLst>
        </pc:spChg>
        <pc:spChg chg="add mod">
          <ac:chgData name="Anona Stepney" userId="ef8d4dcd3c6a8cf7" providerId="LiveId" clId="{95519E50-9A54-431D-A868-9CE9AAC29F94}" dt="2025-01-19T22:58:38.282" v="22212" actId="27636"/>
          <ac:spMkLst>
            <pc:docMk/>
            <pc:sldMk cId="3286031872" sldId="288"/>
            <ac:spMk id="5" creationId="{E30AEC4E-7396-0FA1-A523-8C5EB96C3F62}"/>
          </ac:spMkLst>
        </pc:spChg>
        <pc:spChg chg="add del mod">
          <ac:chgData name="Anona Stepney" userId="ef8d4dcd3c6a8cf7" providerId="LiveId" clId="{95519E50-9A54-431D-A868-9CE9AAC29F94}" dt="2025-01-19T20:41:17.772" v="20384" actId="478"/>
          <ac:spMkLst>
            <pc:docMk/>
            <pc:sldMk cId="3286031872" sldId="288"/>
            <ac:spMk id="6" creationId="{C9259742-A369-1E01-B035-F9C68151A880}"/>
          </ac:spMkLst>
        </pc:spChg>
        <pc:spChg chg="add del mod">
          <ac:chgData name="Anona Stepney" userId="ef8d4dcd3c6a8cf7" providerId="LiveId" clId="{95519E50-9A54-431D-A868-9CE9AAC29F94}" dt="2025-01-19T21:04:45.192" v="20422" actId="478"/>
          <ac:spMkLst>
            <pc:docMk/>
            <pc:sldMk cId="3286031872" sldId="288"/>
            <ac:spMk id="7" creationId="{F87A9E17-4937-9DAC-8FE5-BCDDE2532889}"/>
          </ac:spMkLst>
        </pc:spChg>
        <pc:spChg chg="add del mod">
          <ac:chgData name="Anona Stepney" userId="ef8d4dcd3c6a8cf7" providerId="LiveId" clId="{95519E50-9A54-431D-A868-9CE9AAC29F94}" dt="2025-01-19T20:38:23.633" v="20374" actId="478"/>
          <ac:spMkLst>
            <pc:docMk/>
            <pc:sldMk cId="3286031872" sldId="288"/>
            <ac:spMk id="8" creationId="{F9518946-9840-F02F-CD1F-6DCFE83A2B86}"/>
          </ac:spMkLst>
        </pc:spChg>
        <pc:spChg chg="add del mod">
          <ac:chgData name="Anona Stepney" userId="ef8d4dcd3c6a8cf7" providerId="LiveId" clId="{95519E50-9A54-431D-A868-9CE9AAC29F94}" dt="2025-01-19T20:41:01.941" v="20382" actId="478"/>
          <ac:spMkLst>
            <pc:docMk/>
            <pc:sldMk cId="3286031872" sldId="288"/>
            <ac:spMk id="9" creationId="{DC00BBD4-58F6-60A6-9184-45FCE4A78886}"/>
          </ac:spMkLst>
        </pc:spChg>
        <pc:spChg chg="add del mod">
          <ac:chgData name="Anona Stepney" userId="ef8d4dcd3c6a8cf7" providerId="LiveId" clId="{95519E50-9A54-431D-A868-9CE9AAC29F94}" dt="2025-01-19T20:40:41.938" v="20381" actId="478"/>
          <ac:spMkLst>
            <pc:docMk/>
            <pc:sldMk cId="3286031872" sldId="288"/>
            <ac:spMk id="10" creationId="{2F1CF17F-2443-EDBF-2574-7CAB308759EF}"/>
          </ac:spMkLst>
        </pc:spChg>
        <pc:spChg chg="add mod">
          <ac:chgData name="Anona Stepney" userId="ef8d4dcd3c6a8cf7" providerId="LiveId" clId="{95519E50-9A54-431D-A868-9CE9AAC29F94}" dt="2025-01-19T21:06:50.191" v="20443" actId="1076"/>
          <ac:spMkLst>
            <pc:docMk/>
            <pc:sldMk cId="3286031872" sldId="288"/>
            <ac:spMk id="11" creationId="{471B1802-747C-9198-6F38-9097550512B5}"/>
          </ac:spMkLst>
        </pc:spChg>
        <pc:picChg chg="add mod">
          <ac:chgData name="Anona Stepney" userId="ef8d4dcd3c6a8cf7" providerId="LiveId" clId="{95519E50-9A54-431D-A868-9CE9AAC29F94}" dt="2025-01-19T22:39:26.528" v="21995" actId="1076"/>
          <ac:picMkLst>
            <pc:docMk/>
            <pc:sldMk cId="3286031872" sldId="288"/>
            <ac:picMk id="2" creationId="{8555C554-5565-4A5D-33AA-4918F20F4926}"/>
          </ac:picMkLst>
        </pc:picChg>
        <pc:picChg chg="add del">
          <ac:chgData name="Anona Stepney" userId="ef8d4dcd3c6a8cf7" providerId="LiveId" clId="{95519E50-9A54-431D-A868-9CE9AAC29F94}" dt="2025-01-19T20:38:03.688" v="20364" actId="22"/>
          <ac:picMkLst>
            <pc:docMk/>
            <pc:sldMk cId="3286031872" sldId="288"/>
            <ac:picMk id="12" creationId="{3BA15E4D-DCFC-7AEE-46D8-93CC3E458323}"/>
          </ac:picMkLst>
        </pc:picChg>
        <pc:picChg chg="add del">
          <ac:chgData name="Anona Stepney" userId="ef8d4dcd3c6a8cf7" providerId="LiveId" clId="{95519E50-9A54-431D-A868-9CE9AAC29F94}" dt="2025-01-19T20:38:09.268" v="20366" actId="22"/>
          <ac:picMkLst>
            <pc:docMk/>
            <pc:sldMk cId="3286031872" sldId="288"/>
            <ac:picMk id="14" creationId="{34902757-C28F-3D51-14D6-D3E667586A16}"/>
          </ac:picMkLst>
        </pc:picChg>
      </pc:sldChg>
      <pc:sldChg chg="addSp delSp modSp new mod">
        <pc:chgData name="Anona Stepney" userId="ef8d4dcd3c6a8cf7" providerId="LiveId" clId="{95519E50-9A54-431D-A868-9CE9AAC29F94}" dt="2025-01-19T22:48:34.719" v="22112"/>
        <pc:sldMkLst>
          <pc:docMk/>
          <pc:sldMk cId="1418530925" sldId="289"/>
        </pc:sldMkLst>
        <pc:spChg chg="add mod">
          <ac:chgData name="Anona Stepney" userId="ef8d4dcd3c6a8cf7" providerId="LiveId" clId="{95519E50-9A54-431D-A868-9CE9AAC29F94}" dt="2025-01-19T22:45:47.018" v="22097" actId="14100"/>
          <ac:spMkLst>
            <pc:docMk/>
            <pc:sldMk cId="1418530925" sldId="289"/>
            <ac:spMk id="4" creationId="{2AD08D7B-2915-CE2E-1145-A2914CE6DB4C}"/>
          </ac:spMkLst>
        </pc:spChg>
        <pc:spChg chg="add mod">
          <ac:chgData name="Anona Stepney" userId="ef8d4dcd3c6a8cf7" providerId="LiveId" clId="{95519E50-9A54-431D-A868-9CE9AAC29F94}" dt="2025-01-19T22:48:34.719" v="22112"/>
          <ac:spMkLst>
            <pc:docMk/>
            <pc:sldMk cId="1418530925" sldId="289"/>
            <ac:spMk id="5" creationId="{74CDEA89-E419-E89E-1960-6C91D86D532B}"/>
          </ac:spMkLst>
        </pc:spChg>
        <pc:spChg chg="add del mod">
          <ac:chgData name="Anona Stepney" userId="ef8d4dcd3c6a8cf7" providerId="LiveId" clId="{95519E50-9A54-431D-A868-9CE9AAC29F94}" dt="2025-01-19T20:31:44.261" v="20351" actId="478"/>
          <ac:spMkLst>
            <pc:docMk/>
            <pc:sldMk cId="1418530925" sldId="289"/>
            <ac:spMk id="7" creationId="{8BB115AF-BF1C-8CE9-BAC8-144D3BF44E4A}"/>
          </ac:spMkLst>
        </pc:spChg>
        <pc:spChg chg="add del mod">
          <ac:chgData name="Anona Stepney" userId="ef8d4dcd3c6a8cf7" providerId="LiveId" clId="{95519E50-9A54-431D-A868-9CE9AAC29F94}" dt="2025-01-19T20:31:36.167" v="20350" actId="478"/>
          <ac:spMkLst>
            <pc:docMk/>
            <pc:sldMk cId="1418530925" sldId="289"/>
            <ac:spMk id="8" creationId="{E20845D2-E868-E976-D710-05E1F600BDC3}"/>
          </ac:spMkLst>
        </pc:spChg>
        <pc:picChg chg="add mod">
          <ac:chgData name="Anona Stepney" userId="ef8d4dcd3c6a8cf7" providerId="LiveId" clId="{95519E50-9A54-431D-A868-9CE9AAC29F94}" dt="2025-01-19T22:44:57.564" v="22086" actId="167"/>
          <ac:picMkLst>
            <pc:docMk/>
            <pc:sldMk cId="1418530925" sldId="289"/>
            <ac:picMk id="2" creationId="{EB9EDC2A-8620-0980-6501-DDD59685AF51}"/>
          </ac:picMkLst>
        </pc:picChg>
      </pc:sldChg>
      <pc:sldChg chg="addSp delSp modSp new mod">
        <pc:chgData name="Anona Stepney" userId="ef8d4dcd3c6a8cf7" providerId="LiveId" clId="{95519E50-9A54-431D-A868-9CE9AAC29F94}" dt="2025-01-13T18:08:43.877" v="7830" actId="313"/>
        <pc:sldMkLst>
          <pc:docMk/>
          <pc:sldMk cId="325878790" sldId="290"/>
        </pc:sldMkLst>
      </pc:sldChg>
      <pc:sldChg chg="addSp delSp modSp new del mod">
        <pc:chgData name="Anona Stepney" userId="ef8d4dcd3c6a8cf7" providerId="LiveId" clId="{95519E50-9A54-431D-A868-9CE9AAC29F94}" dt="2025-01-16T21:16:07.137" v="14600" actId="2696"/>
        <pc:sldMkLst>
          <pc:docMk/>
          <pc:sldMk cId="2741340290" sldId="291"/>
        </pc:sldMkLst>
      </pc:sldChg>
      <pc:sldChg chg="addSp delSp modSp new mod ord setBg">
        <pc:chgData name="Anona Stepney" userId="ef8d4dcd3c6a8cf7" providerId="LiveId" clId="{95519E50-9A54-431D-A868-9CE9AAC29F94}" dt="2025-01-18T01:08:34.492" v="19352" actId="1076"/>
        <pc:sldMkLst>
          <pc:docMk/>
          <pc:sldMk cId="3486920017" sldId="292"/>
        </pc:sldMkLst>
        <pc:spChg chg="mod">
          <ac:chgData name="Anona Stepney" userId="ef8d4dcd3c6a8cf7" providerId="LiveId" clId="{95519E50-9A54-431D-A868-9CE9AAC29F94}" dt="2025-01-16T23:49:15.541" v="16261" actId="1076"/>
          <ac:spMkLst>
            <pc:docMk/>
            <pc:sldMk cId="3486920017" sldId="292"/>
            <ac:spMk id="9" creationId="{AA9CD52A-E0FB-1B0A-62C0-A06A8FF1876C}"/>
          </ac:spMkLst>
        </pc:spChg>
        <pc:spChg chg="mod">
          <ac:chgData name="Anona Stepney" userId="ef8d4dcd3c6a8cf7" providerId="LiveId" clId="{95519E50-9A54-431D-A868-9CE9AAC29F94}" dt="2025-01-18T01:08:28.231" v="19351" actId="1076"/>
          <ac:spMkLst>
            <pc:docMk/>
            <pc:sldMk cId="3486920017" sldId="292"/>
            <ac:spMk id="10" creationId="{C2EB6112-B024-070D-540A-FC788F974E3B}"/>
          </ac:spMkLst>
        </pc:spChg>
        <pc:spChg chg="mod">
          <ac:chgData name="Anona Stepney" userId="ef8d4dcd3c6a8cf7" providerId="LiveId" clId="{95519E50-9A54-431D-A868-9CE9AAC29F94}" dt="2025-01-18T01:08:34.492" v="19352" actId="1076"/>
          <ac:spMkLst>
            <pc:docMk/>
            <pc:sldMk cId="3486920017" sldId="292"/>
            <ac:spMk id="12" creationId="{8E9C012D-9FC8-20A5-142E-9B0F0061A3C1}"/>
          </ac:spMkLst>
        </pc:spChg>
        <pc:picChg chg="add mod">
          <ac:chgData name="Anona Stepney" userId="ef8d4dcd3c6a8cf7" providerId="LiveId" clId="{95519E50-9A54-431D-A868-9CE9AAC29F94}" dt="2025-01-16T23:49:13.074" v="16260" actId="1076"/>
          <ac:picMkLst>
            <pc:docMk/>
            <pc:sldMk cId="3486920017" sldId="292"/>
            <ac:picMk id="2" creationId="{82CA6813-A546-BDBB-67FF-5C7F44E8B749}"/>
          </ac:picMkLst>
        </pc:picChg>
        <pc:picChg chg="mod ord">
          <ac:chgData name="Anona Stepney" userId="ef8d4dcd3c6a8cf7" providerId="LiveId" clId="{95519E50-9A54-431D-A868-9CE9AAC29F94}" dt="2025-01-18T01:08:22.735" v="19349" actId="1076"/>
          <ac:picMkLst>
            <pc:docMk/>
            <pc:sldMk cId="3486920017" sldId="292"/>
            <ac:picMk id="11" creationId="{0149E566-0E9C-D7E1-AA01-CC17A26B7690}"/>
          </ac:picMkLst>
        </pc:picChg>
        <pc:picChg chg="add">
          <ac:chgData name="Anona Stepney" userId="ef8d4dcd3c6a8cf7" providerId="LiveId" clId="{95519E50-9A54-431D-A868-9CE9AAC29F94}" dt="2025-01-14T23:09:12.722" v="12676" actId="26606"/>
          <ac:picMkLst>
            <pc:docMk/>
            <pc:sldMk cId="3486920017" sldId="292"/>
            <ac:picMk id="14" creationId="{A4C4F977-CDDE-402E-B4F0-84B5572E77C3}"/>
          </ac:picMkLst>
        </pc:picChg>
        <pc:picChg chg="add">
          <ac:chgData name="Anona Stepney" userId="ef8d4dcd3c6a8cf7" providerId="LiveId" clId="{95519E50-9A54-431D-A868-9CE9AAC29F94}" dt="2025-01-14T23:09:12.722" v="12676" actId="26606"/>
          <ac:picMkLst>
            <pc:docMk/>
            <pc:sldMk cId="3486920017" sldId="292"/>
            <ac:picMk id="15" creationId="{B7626C8E-FB50-4909-8D9D-09E34A8DBFAB}"/>
          </ac:picMkLst>
        </pc:picChg>
      </pc:sldChg>
      <pc:sldChg chg="delSp modSp add mod">
        <pc:chgData name="Anona Stepney" userId="ef8d4dcd3c6a8cf7" providerId="LiveId" clId="{95519E50-9A54-431D-A868-9CE9AAC29F94}" dt="2025-01-18T01:18:29.947" v="19419" actId="6549"/>
        <pc:sldMkLst>
          <pc:docMk/>
          <pc:sldMk cId="2335502102" sldId="293"/>
        </pc:sldMkLst>
        <pc:spChg chg="mod">
          <ac:chgData name="Anona Stepney" userId="ef8d4dcd3c6a8cf7" providerId="LiveId" clId="{95519E50-9A54-431D-A868-9CE9AAC29F94}" dt="2025-01-18T01:18:29.947" v="19419" actId="6549"/>
          <ac:spMkLst>
            <pc:docMk/>
            <pc:sldMk cId="2335502102" sldId="293"/>
            <ac:spMk id="3" creationId="{11E2A7D4-0D40-0699-C923-0B36ED89ACC1}"/>
          </ac:spMkLst>
        </pc:spChg>
      </pc:sldChg>
      <pc:sldChg chg="new del">
        <pc:chgData name="Anona Stepney" userId="ef8d4dcd3c6a8cf7" providerId="LiveId" clId="{95519E50-9A54-431D-A868-9CE9AAC29F94}" dt="2025-01-14T23:10:34.591" v="12686" actId="680"/>
        <pc:sldMkLst>
          <pc:docMk/>
          <pc:sldMk cId="3838459913" sldId="293"/>
        </pc:sldMkLst>
      </pc:sldChg>
      <pc:sldChg chg="addSp delSp modSp new mod">
        <pc:chgData name="Anona Stepney" userId="ef8d4dcd3c6a8cf7" providerId="LiveId" clId="{95519E50-9A54-431D-A868-9CE9AAC29F94}" dt="2025-01-17T00:32:00.590" v="16628" actId="2710"/>
        <pc:sldMkLst>
          <pc:docMk/>
          <pc:sldMk cId="3453079290" sldId="294"/>
        </pc:sldMkLst>
        <pc:spChg chg="mod">
          <ac:chgData name="Anona Stepney" userId="ef8d4dcd3c6a8cf7" providerId="LiveId" clId="{95519E50-9A54-431D-A868-9CE9AAC29F94}" dt="2025-01-17T00:32:00.590" v="16628" actId="2710"/>
          <ac:spMkLst>
            <pc:docMk/>
            <pc:sldMk cId="3453079290" sldId="294"/>
            <ac:spMk id="4" creationId="{6FA6E585-28FD-B96C-704A-355FB6CC9532}"/>
          </ac:spMkLst>
        </pc:spChg>
        <pc:spChg chg="add mod">
          <ac:chgData name="Anona Stepney" userId="ef8d4dcd3c6a8cf7" providerId="LiveId" clId="{95519E50-9A54-431D-A868-9CE9AAC29F94}" dt="2025-01-17T00:27:42.845" v="16602" actId="1076"/>
          <ac:spMkLst>
            <pc:docMk/>
            <pc:sldMk cId="3453079290" sldId="294"/>
            <ac:spMk id="5" creationId="{0CF02611-15B9-3F28-7C29-9145EB0C964A}"/>
          </ac:spMkLst>
        </pc:spChg>
        <pc:spChg chg="add mod">
          <ac:chgData name="Anona Stepney" userId="ef8d4dcd3c6a8cf7" providerId="LiveId" clId="{95519E50-9A54-431D-A868-9CE9AAC29F94}" dt="2025-01-17T00:28:29.332" v="16612" actId="207"/>
          <ac:spMkLst>
            <pc:docMk/>
            <pc:sldMk cId="3453079290" sldId="294"/>
            <ac:spMk id="6" creationId="{B2F8E292-0050-5743-9CF3-1324D647875E}"/>
          </ac:spMkLst>
        </pc:spChg>
        <pc:spChg chg="add mod">
          <ac:chgData name="Anona Stepney" userId="ef8d4dcd3c6a8cf7" providerId="LiveId" clId="{95519E50-9A54-431D-A868-9CE9AAC29F94}" dt="2025-01-17T00:29:50.316" v="16620" actId="1076"/>
          <ac:spMkLst>
            <pc:docMk/>
            <pc:sldMk cId="3453079290" sldId="294"/>
            <ac:spMk id="8" creationId="{43B86C87-BE32-1F1D-0C0D-63AEF77F0282}"/>
          </ac:spMkLst>
        </pc:spChg>
        <pc:picChg chg="add mod">
          <ac:chgData name="Anona Stepney" userId="ef8d4dcd3c6a8cf7" providerId="LiveId" clId="{95519E50-9A54-431D-A868-9CE9AAC29F94}" dt="2025-01-17T00:28:05.392" v="16609" actId="1076"/>
          <ac:picMkLst>
            <pc:docMk/>
            <pc:sldMk cId="3453079290" sldId="294"/>
            <ac:picMk id="4102" creationId="{D53BA2DB-13F4-03A9-8AA6-0D6F8EC77126}"/>
          </ac:picMkLst>
        </pc:picChg>
        <pc:picChg chg="add mod">
          <ac:chgData name="Anona Stepney" userId="ef8d4dcd3c6a8cf7" providerId="LiveId" clId="{95519E50-9A54-431D-A868-9CE9AAC29F94}" dt="2025-01-17T00:28:08.264" v="16610" actId="1076"/>
          <ac:picMkLst>
            <pc:docMk/>
            <pc:sldMk cId="3453079290" sldId="294"/>
            <ac:picMk id="4104" creationId="{DCC82F2C-6319-E34D-4DC2-2318B0EDACB8}"/>
          </ac:picMkLst>
        </pc:picChg>
      </pc:sldChg>
      <pc:sldChg chg="addSp delSp modSp add del mod">
        <pc:chgData name="Anona Stepney" userId="ef8d4dcd3c6a8cf7" providerId="LiveId" clId="{95519E50-9A54-431D-A868-9CE9AAC29F94}" dt="2025-01-19T23:38:18.478" v="22425" actId="1076"/>
        <pc:sldMkLst>
          <pc:docMk/>
          <pc:sldMk cId="2528655707" sldId="295"/>
        </pc:sldMkLst>
        <pc:spChg chg="add mod">
          <ac:chgData name="Anona Stepney" userId="ef8d4dcd3c6a8cf7" providerId="LiveId" clId="{95519E50-9A54-431D-A868-9CE9AAC29F94}" dt="2025-01-16T23:25:43.175" v="16143" actId="1076"/>
          <ac:spMkLst>
            <pc:docMk/>
            <pc:sldMk cId="2528655707" sldId="295"/>
            <ac:spMk id="4" creationId="{6675F9B2-C06A-F379-2CA1-302889685FDD}"/>
          </ac:spMkLst>
        </pc:spChg>
        <pc:spChg chg="add mod">
          <ac:chgData name="Anona Stepney" userId="ef8d4dcd3c6a8cf7" providerId="LiveId" clId="{95519E50-9A54-431D-A868-9CE9AAC29F94}" dt="2025-01-16T23:27:46.367" v="16153" actId="1076"/>
          <ac:spMkLst>
            <pc:docMk/>
            <pc:sldMk cId="2528655707" sldId="295"/>
            <ac:spMk id="6" creationId="{28FE532A-05E8-7279-01A8-AC312EAE3457}"/>
          </ac:spMkLst>
        </pc:spChg>
        <pc:picChg chg="add del mod">
          <ac:chgData name="Anona Stepney" userId="ef8d4dcd3c6a8cf7" providerId="LiveId" clId="{95519E50-9A54-431D-A868-9CE9AAC29F94}" dt="2025-01-19T23:38:17.483" v="22424" actId="1076"/>
          <ac:picMkLst>
            <pc:docMk/>
            <pc:sldMk cId="2528655707" sldId="295"/>
            <ac:picMk id="2" creationId="{0AB3D3CC-843E-5936-C3FC-95B74E8C68D0}"/>
          </ac:picMkLst>
        </pc:picChg>
        <pc:picChg chg="add mod">
          <ac:chgData name="Anona Stepney" userId="ef8d4dcd3c6a8cf7" providerId="LiveId" clId="{95519E50-9A54-431D-A868-9CE9AAC29F94}" dt="2025-01-19T23:38:18.478" v="22425" actId="1076"/>
          <ac:picMkLst>
            <pc:docMk/>
            <pc:sldMk cId="2528655707" sldId="295"/>
            <ac:picMk id="2050" creationId="{0F6FF6E9-1B43-20BC-8311-6484C2E0CC43}"/>
          </ac:picMkLst>
        </pc:picChg>
      </pc:sldChg>
      <pc:sldChg chg="new del">
        <pc:chgData name="Anona Stepney" userId="ef8d4dcd3c6a8cf7" providerId="LiveId" clId="{95519E50-9A54-431D-A868-9CE9AAC29F94}" dt="2025-01-15T22:33:34.787" v="13124" actId="2696"/>
        <pc:sldMkLst>
          <pc:docMk/>
          <pc:sldMk cId="2259482369" sldId="296"/>
        </pc:sldMkLst>
      </pc:sldChg>
      <pc:sldChg chg="addSp delSp modSp new mod">
        <pc:chgData name="Anona Stepney" userId="ef8d4dcd3c6a8cf7" providerId="LiveId" clId="{95519E50-9A54-431D-A868-9CE9AAC29F94}" dt="2025-01-19T23:12:14.326" v="22347" actId="207"/>
        <pc:sldMkLst>
          <pc:docMk/>
          <pc:sldMk cId="2550056109" sldId="296"/>
        </pc:sldMkLst>
        <pc:spChg chg="add mod">
          <ac:chgData name="Anona Stepney" userId="ef8d4dcd3c6a8cf7" providerId="LiveId" clId="{95519E50-9A54-431D-A868-9CE9AAC29F94}" dt="2025-01-17T22:44:44.372" v="18033" actId="14100"/>
          <ac:spMkLst>
            <pc:docMk/>
            <pc:sldMk cId="2550056109" sldId="296"/>
            <ac:spMk id="3" creationId="{97FA0276-5EB7-F487-F984-F119E286CDC5}"/>
          </ac:spMkLst>
        </pc:spChg>
        <pc:spChg chg="mod">
          <ac:chgData name="Anona Stepney" userId="ef8d4dcd3c6a8cf7" providerId="LiveId" clId="{95519E50-9A54-431D-A868-9CE9AAC29F94}" dt="2025-01-19T23:12:14.326" v="22347" actId="207"/>
          <ac:spMkLst>
            <pc:docMk/>
            <pc:sldMk cId="2550056109" sldId="296"/>
            <ac:spMk id="4" creationId="{415DB0FC-8575-F5EC-AAF5-0C10C36E1012}"/>
          </ac:spMkLst>
        </pc:spChg>
        <pc:spChg chg="add mod">
          <ac:chgData name="Anona Stepney" userId="ef8d4dcd3c6a8cf7" providerId="LiveId" clId="{95519E50-9A54-431D-A868-9CE9AAC29F94}" dt="2025-01-17T22:26:02.923" v="17936" actId="1076"/>
          <ac:spMkLst>
            <pc:docMk/>
            <pc:sldMk cId="2550056109" sldId="296"/>
            <ac:spMk id="6" creationId="{79845B6E-52E5-B389-A7C7-0C9D9D10612A}"/>
          </ac:spMkLst>
        </pc:spChg>
        <pc:picChg chg="add mod">
          <ac:chgData name="Anona Stepney" userId="ef8d4dcd3c6a8cf7" providerId="LiveId" clId="{95519E50-9A54-431D-A868-9CE9AAC29F94}" dt="2025-01-17T22:26:06.560" v="17937" actId="1076"/>
          <ac:picMkLst>
            <pc:docMk/>
            <pc:sldMk cId="2550056109" sldId="296"/>
            <ac:picMk id="5" creationId="{4323D236-15EE-CC23-FA04-608D589D240B}"/>
          </ac:picMkLst>
        </pc:picChg>
      </pc:sldChg>
      <pc:sldChg chg="delSp modSp new del mod">
        <pc:chgData name="Anona Stepney" userId="ef8d4dcd3c6a8cf7" providerId="LiveId" clId="{95519E50-9A54-431D-A868-9CE9AAC29F94}" dt="2025-01-19T23:38:35.639" v="22426" actId="2696"/>
        <pc:sldMkLst>
          <pc:docMk/>
          <pc:sldMk cId="2572591305" sldId="297"/>
        </pc:sldMkLst>
        <pc:spChg chg="del">
          <ac:chgData name="Anona Stepney" userId="ef8d4dcd3c6a8cf7" providerId="LiveId" clId="{95519E50-9A54-431D-A868-9CE9AAC29F94}" dt="2025-01-18T00:59:04.485" v="19278" actId="478"/>
          <ac:spMkLst>
            <pc:docMk/>
            <pc:sldMk cId="2572591305" sldId="297"/>
            <ac:spMk id="2" creationId="{F7DEE929-0E55-EABD-7665-6B3D1B24867B}"/>
          </ac:spMkLst>
        </pc:spChg>
        <pc:spChg chg="del">
          <ac:chgData name="Anona Stepney" userId="ef8d4dcd3c6a8cf7" providerId="LiveId" clId="{95519E50-9A54-431D-A868-9CE9AAC29F94}" dt="2025-01-18T00:59:07.505" v="19279" actId="478"/>
          <ac:spMkLst>
            <pc:docMk/>
            <pc:sldMk cId="2572591305" sldId="297"/>
            <ac:spMk id="3" creationId="{78810B39-9F7A-0A08-BFD6-6917A9C323DB}"/>
          </ac:spMkLst>
        </pc:spChg>
        <pc:spChg chg="del mod">
          <ac:chgData name="Anona Stepney" userId="ef8d4dcd3c6a8cf7" providerId="LiveId" clId="{95519E50-9A54-431D-A868-9CE9AAC29F94}" dt="2025-01-18T00:59:00.400" v="19277" actId="478"/>
          <ac:spMkLst>
            <pc:docMk/>
            <pc:sldMk cId="2572591305" sldId="297"/>
            <ac:spMk id="4" creationId="{47328853-91C6-3CCD-5B3A-1FF387D4BA1C}"/>
          </ac:spMkLst>
        </pc:spChg>
      </pc:sldChg>
      <pc:sldChg chg="delSp modSp new mod">
        <pc:chgData name="Anona Stepney" userId="ef8d4dcd3c6a8cf7" providerId="LiveId" clId="{95519E50-9A54-431D-A868-9CE9AAC29F94}" dt="2025-01-19T23:21:44.088" v="22378"/>
        <pc:sldMkLst>
          <pc:docMk/>
          <pc:sldMk cId="3656445942" sldId="298"/>
        </pc:sldMkLst>
        <pc:spChg chg="del mod">
          <ac:chgData name="Anona Stepney" userId="ef8d4dcd3c6a8cf7" providerId="LiveId" clId="{95519E50-9A54-431D-A868-9CE9AAC29F94}" dt="2025-01-19T21:48:54.259" v="21131" actId="478"/>
          <ac:spMkLst>
            <pc:docMk/>
            <pc:sldMk cId="3656445942" sldId="298"/>
            <ac:spMk id="2" creationId="{8062C607-1E79-635C-BCFF-A7F4774DA877}"/>
          </ac:spMkLst>
        </pc:spChg>
        <pc:spChg chg="mod">
          <ac:chgData name="Anona Stepney" userId="ef8d4dcd3c6a8cf7" providerId="LiveId" clId="{95519E50-9A54-431D-A868-9CE9AAC29F94}" dt="2025-01-19T23:21:44.088" v="22378"/>
          <ac:spMkLst>
            <pc:docMk/>
            <pc:sldMk cId="3656445942" sldId="298"/>
            <ac:spMk id="3" creationId="{79D8EC57-E6A7-7BD2-8B5A-89FF43519D5A}"/>
          </ac:spMkLst>
        </pc:spChg>
      </pc:sldChg>
      <pc:sldMasterChg chg="setBg modSldLayout">
        <pc:chgData name="Anona Stepney" userId="ef8d4dcd3c6a8cf7" providerId="LiveId" clId="{95519E50-9A54-431D-A868-9CE9AAC29F94}" dt="2025-01-14T20:17:50.396" v="10664"/>
        <pc:sldMasterMkLst>
          <pc:docMk/>
          <pc:sldMasterMk cId="2032182805" sldId="2147483954"/>
        </pc:sldMasterMkLst>
        <pc:sldLayoutChg chg="setBg">
          <pc:chgData name="Anona Stepney" userId="ef8d4dcd3c6a8cf7" providerId="LiveId" clId="{95519E50-9A54-431D-A868-9CE9AAC29F94}" dt="2025-01-14T20:17:50.396" v="10664"/>
          <pc:sldLayoutMkLst>
            <pc:docMk/>
            <pc:sldMasterMk cId="2032182805" sldId="2147483954"/>
            <pc:sldLayoutMk cId="175796863" sldId="2147483955"/>
          </pc:sldLayoutMkLst>
        </pc:sldLayoutChg>
        <pc:sldLayoutChg chg="setBg">
          <pc:chgData name="Anona Stepney" userId="ef8d4dcd3c6a8cf7" providerId="LiveId" clId="{95519E50-9A54-431D-A868-9CE9AAC29F94}" dt="2025-01-14T20:17:50.396" v="10664"/>
          <pc:sldLayoutMkLst>
            <pc:docMk/>
            <pc:sldMasterMk cId="2032182805" sldId="2147483954"/>
            <pc:sldLayoutMk cId="588518894" sldId="2147483956"/>
          </pc:sldLayoutMkLst>
        </pc:sldLayoutChg>
        <pc:sldLayoutChg chg="setBg">
          <pc:chgData name="Anona Stepney" userId="ef8d4dcd3c6a8cf7" providerId="LiveId" clId="{95519E50-9A54-431D-A868-9CE9AAC29F94}" dt="2025-01-14T20:17:50.396" v="10664"/>
          <pc:sldLayoutMkLst>
            <pc:docMk/>
            <pc:sldMasterMk cId="2032182805" sldId="2147483954"/>
            <pc:sldLayoutMk cId="3684340980" sldId="2147483957"/>
          </pc:sldLayoutMkLst>
        </pc:sldLayoutChg>
        <pc:sldLayoutChg chg="setBg">
          <pc:chgData name="Anona Stepney" userId="ef8d4dcd3c6a8cf7" providerId="LiveId" clId="{95519E50-9A54-431D-A868-9CE9AAC29F94}" dt="2025-01-14T20:17:50.396" v="10664"/>
          <pc:sldLayoutMkLst>
            <pc:docMk/>
            <pc:sldMasterMk cId="2032182805" sldId="2147483954"/>
            <pc:sldLayoutMk cId="1007473295" sldId="2147483958"/>
          </pc:sldLayoutMkLst>
        </pc:sldLayoutChg>
        <pc:sldLayoutChg chg="setBg">
          <pc:chgData name="Anona Stepney" userId="ef8d4dcd3c6a8cf7" providerId="LiveId" clId="{95519E50-9A54-431D-A868-9CE9AAC29F94}" dt="2025-01-14T20:17:50.396" v="10664"/>
          <pc:sldLayoutMkLst>
            <pc:docMk/>
            <pc:sldMasterMk cId="2032182805" sldId="2147483954"/>
            <pc:sldLayoutMk cId="961270108" sldId="2147483959"/>
          </pc:sldLayoutMkLst>
        </pc:sldLayoutChg>
        <pc:sldLayoutChg chg="setBg">
          <pc:chgData name="Anona Stepney" userId="ef8d4dcd3c6a8cf7" providerId="LiveId" clId="{95519E50-9A54-431D-A868-9CE9AAC29F94}" dt="2025-01-14T20:17:50.396" v="10664"/>
          <pc:sldLayoutMkLst>
            <pc:docMk/>
            <pc:sldMasterMk cId="2032182805" sldId="2147483954"/>
            <pc:sldLayoutMk cId="2021838681" sldId="2147483960"/>
          </pc:sldLayoutMkLst>
        </pc:sldLayoutChg>
        <pc:sldLayoutChg chg="setBg">
          <pc:chgData name="Anona Stepney" userId="ef8d4dcd3c6a8cf7" providerId="LiveId" clId="{95519E50-9A54-431D-A868-9CE9AAC29F94}" dt="2025-01-14T20:17:50.396" v="10664"/>
          <pc:sldLayoutMkLst>
            <pc:docMk/>
            <pc:sldMasterMk cId="2032182805" sldId="2147483954"/>
            <pc:sldLayoutMk cId="3499481993" sldId="2147483961"/>
          </pc:sldLayoutMkLst>
        </pc:sldLayoutChg>
        <pc:sldLayoutChg chg="setBg">
          <pc:chgData name="Anona Stepney" userId="ef8d4dcd3c6a8cf7" providerId="LiveId" clId="{95519E50-9A54-431D-A868-9CE9AAC29F94}" dt="2025-01-14T20:17:50.396" v="10664"/>
          <pc:sldLayoutMkLst>
            <pc:docMk/>
            <pc:sldMasterMk cId="2032182805" sldId="2147483954"/>
            <pc:sldLayoutMk cId="4245133117" sldId="2147483962"/>
          </pc:sldLayoutMkLst>
        </pc:sldLayoutChg>
        <pc:sldLayoutChg chg="setBg">
          <pc:chgData name="Anona Stepney" userId="ef8d4dcd3c6a8cf7" providerId="LiveId" clId="{95519E50-9A54-431D-A868-9CE9AAC29F94}" dt="2025-01-14T20:17:50.396" v="10664"/>
          <pc:sldLayoutMkLst>
            <pc:docMk/>
            <pc:sldMasterMk cId="2032182805" sldId="2147483954"/>
            <pc:sldLayoutMk cId="3305278673" sldId="2147483963"/>
          </pc:sldLayoutMkLst>
        </pc:sldLayoutChg>
        <pc:sldLayoutChg chg="setBg">
          <pc:chgData name="Anona Stepney" userId="ef8d4dcd3c6a8cf7" providerId="LiveId" clId="{95519E50-9A54-431D-A868-9CE9AAC29F94}" dt="2025-01-14T20:17:50.396" v="10664"/>
          <pc:sldLayoutMkLst>
            <pc:docMk/>
            <pc:sldMasterMk cId="2032182805" sldId="2147483954"/>
            <pc:sldLayoutMk cId="1225706750" sldId="2147483964"/>
          </pc:sldLayoutMkLst>
        </pc:sldLayoutChg>
        <pc:sldLayoutChg chg="setBg">
          <pc:chgData name="Anona Stepney" userId="ef8d4dcd3c6a8cf7" providerId="LiveId" clId="{95519E50-9A54-431D-A868-9CE9AAC29F94}" dt="2025-01-14T20:17:50.396" v="10664"/>
          <pc:sldLayoutMkLst>
            <pc:docMk/>
            <pc:sldMasterMk cId="2032182805" sldId="2147483954"/>
            <pc:sldLayoutMk cId="2276964207" sldId="2147483965"/>
          </pc:sldLayoutMkLst>
        </pc:sldLayoutChg>
        <pc:sldLayoutChg chg="setBg">
          <pc:chgData name="Anona Stepney" userId="ef8d4dcd3c6a8cf7" providerId="LiveId" clId="{95519E50-9A54-431D-A868-9CE9AAC29F94}" dt="2025-01-14T20:17:50.396" v="10664"/>
          <pc:sldLayoutMkLst>
            <pc:docMk/>
            <pc:sldMasterMk cId="2032182805" sldId="2147483954"/>
            <pc:sldLayoutMk cId="553600234" sldId="2147483966"/>
          </pc:sldLayoutMkLst>
        </pc:sldLayoutChg>
        <pc:sldLayoutChg chg="setBg">
          <pc:chgData name="Anona Stepney" userId="ef8d4dcd3c6a8cf7" providerId="LiveId" clId="{95519E50-9A54-431D-A868-9CE9AAC29F94}" dt="2025-01-14T20:17:50.396" v="10664"/>
          <pc:sldLayoutMkLst>
            <pc:docMk/>
            <pc:sldMasterMk cId="2032182805" sldId="2147483954"/>
            <pc:sldLayoutMk cId="3815387210" sldId="2147483967"/>
          </pc:sldLayoutMkLst>
        </pc:sldLayoutChg>
        <pc:sldLayoutChg chg="setBg">
          <pc:chgData name="Anona Stepney" userId="ef8d4dcd3c6a8cf7" providerId="LiveId" clId="{95519E50-9A54-431D-A868-9CE9AAC29F94}" dt="2025-01-14T20:17:50.396" v="10664"/>
          <pc:sldLayoutMkLst>
            <pc:docMk/>
            <pc:sldMasterMk cId="2032182805" sldId="2147483954"/>
            <pc:sldLayoutMk cId="114637704" sldId="2147483968"/>
          </pc:sldLayoutMkLst>
        </pc:sldLayoutChg>
        <pc:sldLayoutChg chg="setBg">
          <pc:chgData name="Anona Stepney" userId="ef8d4dcd3c6a8cf7" providerId="LiveId" clId="{95519E50-9A54-431D-A868-9CE9AAC29F94}" dt="2025-01-14T20:17:50.396" v="10664"/>
          <pc:sldLayoutMkLst>
            <pc:docMk/>
            <pc:sldMasterMk cId="2032182805" sldId="2147483954"/>
            <pc:sldLayoutMk cId="1702507290" sldId="2147483969"/>
          </pc:sldLayoutMkLst>
        </pc:sldLayoutChg>
        <pc:sldLayoutChg chg="setBg">
          <pc:chgData name="Anona Stepney" userId="ef8d4dcd3c6a8cf7" providerId="LiveId" clId="{95519E50-9A54-431D-A868-9CE9AAC29F94}" dt="2025-01-14T20:17:50.396" v="10664"/>
          <pc:sldLayoutMkLst>
            <pc:docMk/>
            <pc:sldMasterMk cId="2032182805" sldId="2147483954"/>
            <pc:sldLayoutMk cId="2942697262" sldId="2147483970"/>
          </pc:sldLayoutMkLst>
        </pc:sldLayoutChg>
        <pc:sldLayoutChg chg="setBg">
          <pc:chgData name="Anona Stepney" userId="ef8d4dcd3c6a8cf7" providerId="LiveId" clId="{95519E50-9A54-431D-A868-9CE9AAC29F94}" dt="2025-01-14T20:17:50.396" v="10664"/>
          <pc:sldLayoutMkLst>
            <pc:docMk/>
            <pc:sldMasterMk cId="2032182805" sldId="2147483954"/>
            <pc:sldLayoutMk cId="3699905687" sldId="2147483971"/>
          </pc:sldLayoutMkLst>
        </pc:sldLayoutChg>
      </pc:sldMasterChg>
      <pc:sldMasterChg chg="modSldLayout">
        <pc:chgData name="Anona Stepney" userId="ef8d4dcd3c6a8cf7" providerId="LiveId" clId="{95519E50-9A54-431D-A868-9CE9AAC29F94}" dt="2025-01-11T23:19:07.196" v="2455"/>
        <pc:sldMasterMkLst>
          <pc:docMk/>
          <pc:sldMasterMk cId="3722831712" sldId="2147483954"/>
        </pc:sldMasterMkLst>
        <pc:sldLayoutChg chg="addSp delSp">
          <pc:chgData name="Anona Stepney" userId="ef8d4dcd3c6a8cf7" providerId="LiveId" clId="{95519E50-9A54-431D-A868-9CE9AAC29F94}" dt="2025-01-11T23:19:07.196" v="2455"/>
          <pc:sldLayoutMkLst>
            <pc:docMk/>
            <pc:sldMasterMk cId="3722831712" sldId="2147483954"/>
            <pc:sldLayoutMk cId="4010614690" sldId="2147483966"/>
          </pc:sldLayoutMkLst>
        </pc:sldLayoutChg>
      </pc:sldMasterChg>
    </pc:docChg>
  </pc:docChgLst>
  <pc:docChgLst>
    <pc:chgData name="Guest User" providerId="Windows Live" clId="Web-{10F3D90C-70C0-A493-D882-0F091FFCD755}"/>
    <pc:docChg chg="addSld modSld">
      <pc:chgData name="Guest User" userId="" providerId="Windows Live" clId="Web-{10F3D90C-70C0-A493-D882-0F091FFCD755}" dt="2025-01-15T11:02:20.126" v="35" actId="20577"/>
      <pc:docMkLst>
        <pc:docMk/>
      </pc:docMkLst>
      <pc:sldChg chg="modSp">
        <pc:chgData name="Guest User" userId="" providerId="Windows Live" clId="Web-{10F3D90C-70C0-A493-D882-0F091FFCD755}" dt="2025-01-15T10:47:18.001" v="1" actId="14100"/>
        <pc:sldMkLst>
          <pc:docMk/>
          <pc:sldMk cId="1329640466" sldId="259"/>
        </pc:sldMkLst>
      </pc:sldChg>
      <pc:sldChg chg="modSp">
        <pc:chgData name="Guest User" userId="" providerId="Windows Live" clId="Web-{10F3D90C-70C0-A493-D882-0F091FFCD755}" dt="2025-01-15T10:59:28.573" v="32" actId="20577"/>
        <pc:sldMkLst>
          <pc:docMk/>
          <pc:sldMk cId="3757049788" sldId="261"/>
        </pc:sldMkLst>
        <pc:spChg chg="mod">
          <ac:chgData name="Guest User" userId="" providerId="Windows Live" clId="Web-{10F3D90C-70C0-A493-D882-0F091FFCD755}" dt="2025-01-15T10:54:45.798" v="23" actId="20577"/>
          <ac:spMkLst>
            <pc:docMk/>
            <pc:sldMk cId="3757049788" sldId="261"/>
            <ac:spMk id="4" creationId="{D0F3EF64-C212-291E-EBD6-98FFEB41AEAD}"/>
          </ac:spMkLst>
        </pc:spChg>
      </pc:sldChg>
      <pc:sldChg chg="modSp">
        <pc:chgData name="Guest User" userId="" providerId="Windows Live" clId="Web-{10F3D90C-70C0-A493-D882-0F091FFCD755}" dt="2025-01-15T10:47:40.861" v="2" actId="14100"/>
        <pc:sldMkLst>
          <pc:docMk/>
          <pc:sldMk cId="440025438" sldId="278"/>
        </pc:sldMkLst>
      </pc:sldChg>
      <pc:sldChg chg="modSp">
        <pc:chgData name="Guest User" userId="" providerId="Windows Live" clId="Web-{10F3D90C-70C0-A493-D882-0F091FFCD755}" dt="2025-01-15T11:02:20.126" v="35" actId="20577"/>
        <pc:sldMkLst>
          <pc:docMk/>
          <pc:sldMk cId="3486920017" sldId="292"/>
        </pc:sldMkLst>
      </pc:sldChg>
      <pc:sldChg chg="modSp">
        <pc:chgData name="Guest User" userId="" providerId="Windows Live" clId="Web-{10F3D90C-70C0-A493-D882-0F091FFCD755}" dt="2025-01-15T11:02:17.188" v="34" actId="20577"/>
        <pc:sldMkLst>
          <pc:docMk/>
          <pc:sldMk cId="2335502102" sldId="293"/>
        </pc:sldMkLst>
        <pc:spChg chg="mod">
          <ac:chgData name="Guest User" userId="" providerId="Windows Live" clId="Web-{10F3D90C-70C0-A493-D882-0F091FFCD755}" dt="2025-01-15T11:02:17.188" v="34" actId="20577"/>
          <ac:spMkLst>
            <pc:docMk/>
            <pc:sldMk cId="2335502102" sldId="293"/>
            <ac:spMk id="3" creationId="{11E2A7D4-0D40-0699-C923-0B36ED89ACC1}"/>
          </ac:spMkLst>
        </pc:spChg>
      </pc:sldChg>
      <pc:sldChg chg="new">
        <pc:chgData name="Guest User" userId="" providerId="Windows Live" clId="Web-{10F3D90C-70C0-A493-D882-0F091FFCD755}" dt="2025-01-15T10:51:33.510" v="3"/>
        <pc:sldMkLst>
          <pc:docMk/>
          <pc:sldMk cId="2528655707" sldId="29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4B6CD91-6055-4BA8-803A-BE019916FEA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1348C43-6703-4B62-B127-17C78C08B4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08E63D-6FE9-403D-8E39-68FE971BAC76}" type="datetime1">
              <a:rPr lang="en-GB" smtClean="0"/>
              <a:t>19/01/2025</a:t>
            </a:fld>
            <a:endParaRPr lang="en-GB"/>
          </a:p>
        </p:txBody>
      </p:sp>
      <p:sp>
        <p:nvSpPr>
          <p:cNvPr id="4" name="Footer Placeholder 3">
            <a:extLst>
              <a:ext uri="{FF2B5EF4-FFF2-40B4-BE49-F238E27FC236}">
                <a16:creationId xmlns:a16="http://schemas.microsoft.com/office/drawing/2014/main" id="{7594B0BC-D758-4808-81A5-75FE72727CE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44C0294-AD44-45E1-AAD0-0F71A65A563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BDD069-5B99-44A5-9C53-893C00A1B886}" type="slidenum">
              <a:rPr lang="en-GB" smtClean="0"/>
              <a:t>‹#›</a:t>
            </a:fld>
            <a:endParaRPr lang="en-GB"/>
          </a:p>
        </p:txBody>
      </p:sp>
    </p:spTree>
    <p:extLst>
      <p:ext uri="{BB962C8B-B14F-4D97-AF65-F5344CB8AC3E}">
        <p14:creationId xmlns:p14="http://schemas.microsoft.com/office/powerpoint/2010/main" val="48495763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DF03DA-E8C9-45D1-B38B-0154ED478CCA}" type="datetime1">
              <a:rPr lang="en-GB" smtClean="0"/>
              <a:pPr/>
              <a:t>19/01/2025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2A64AD-2530-4DFF-8FAA-D42BF483CF81}" type="slidenum">
              <a:rPr lang="en-GB" noProof="0" smtClean="0"/>
              <a:t>‹#›</a:t>
            </a:fld>
            <a:endParaRPr lang="en-GB" noProof="0"/>
          </a:p>
        </p:txBody>
      </p:sp>
    </p:spTree>
    <p:extLst>
      <p:ext uri="{BB962C8B-B14F-4D97-AF65-F5344CB8AC3E}">
        <p14:creationId xmlns:p14="http://schemas.microsoft.com/office/powerpoint/2010/main" val="394802122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82A64AD-2530-4DFF-8FAA-D42BF483CF81}" type="slidenum">
              <a:rPr lang="en-GB" smtClean="0"/>
              <a:t>1</a:t>
            </a:fld>
            <a:endParaRPr lang="en-GB"/>
          </a:p>
        </p:txBody>
      </p:sp>
    </p:spTree>
    <p:extLst>
      <p:ext uri="{BB962C8B-B14F-4D97-AF65-F5344CB8AC3E}">
        <p14:creationId xmlns:p14="http://schemas.microsoft.com/office/powerpoint/2010/main" val="3341096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2A64AD-2530-4DFF-8FAA-D42BF483CF81}" type="slidenum">
              <a:rPr lang="en-GB" noProof="0" smtClean="0"/>
              <a:t>8</a:t>
            </a:fld>
            <a:endParaRPr lang="en-GB" noProof="0"/>
          </a:p>
        </p:txBody>
      </p:sp>
    </p:spTree>
    <p:extLst>
      <p:ext uri="{BB962C8B-B14F-4D97-AF65-F5344CB8AC3E}">
        <p14:creationId xmlns:p14="http://schemas.microsoft.com/office/powerpoint/2010/main" val="6232238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pPr rtl="0"/>
            <a:fld id="{9090987D-47D0-402B-96DE-E0A32AD146E1}" type="datetime1">
              <a:rPr lang="en-GB" noProof="0" smtClean="0"/>
              <a:t>19/01/2025</a:t>
            </a:fld>
            <a:endParaRPr lang="en-GB" noProof="0"/>
          </a:p>
        </p:txBody>
      </p:sp>
      <p:sp>
        <p:nvSpPr>
          <p:cNvPr id="5" name="Footer Placeholder 4"/>
          <p:cNvSpPr>
            <a:spLocks noGrp="1"/>
          </p:cNvSpPr>
          <p:nvPr>
            <p:ph type="ftr" sz="quarter" idx="11"/>
          </p:nvPr>
        </p:nvSpPr>
        <p:spPr>
          <a:xfrm>
            <a:off x="1371600" y="4323845"/>
            <a:ext cx="6400800" cy="365125"/>
          </a:xfrm>
        </p:spPr>
        <p:txBody>
          <a:bodyPr/>
          <a:lstStyle/>
          <a:p>
            <a:pPr rtl="0"/>
            <a:endParaRPr lang="en-GB" noProof="0"/>
          </a:p>
        </p:txBody>
      </p:sp>
      <p:sp>
        <p:nvSpPr>
          <p:cNvPr id="6" name="Slide Number Placeholder 5"/>
          <p:cNvSpPr>
            <a:spLocks noGrp="1"/>
          </p:cNvSpPr>
          <p:nvPr>
            <p:ph type="sldNum" sz="quarter" idx="12"/>
          </p:nvPr>
        </p:nvSpPr>
        <p:spPr>
          <a:xfrm>
            <a:off x="8077200" y="1430866"/>
            <a:ext cx="2743200" cy="365125"/>
          </a:xfrm>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75796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58851889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pPr rtl="0"/>
            <a:fld id="{39407FBD-926E-4B82-9753-B2AD707AA8ED}" type="datetime1">
              <a:rPr lang="en-GB" noProof="0" smtClean="0"/>
              <a:t>19/01/2025</a:t>
            </a:fld>
            <a:endParaRPr lang="en-GB" noProof="0"/>
          </a:p>
        </p:txBody>
      </p:sp>
      <p:sp>
        <p:nvSpPr>
          <p:cNvPr id="5" name="Footer Placeholder 4"/>
          <p:cNvSpPr>
            <a:spLocks noGrp="1"/>
          </p:cNvSpPr>
          <p:nvPr>
            <p:ph type="ftr" sz="quarter" idx="11"/>
          </p:nvPr>
        </p:nvSpPr>
        <p:spPr>
          <a:xfrm>
            <a:off x="685800" y="381001"/>
            <a:ext cx="6991492" cy="364065"/>
          </a:xfrm>
        </p:spPr>
        <p:txBody>
          <a:bodyPr/>
          <a:lstStyle/>
          <a:p>
            <a:pPr rtl="0"/>
            <a:endParaRPr lang="en-GB" noProof="0"/>
          </a:p>
        </p:txBody>
      </p:sp>
      <p:sp>
        <p:nvSpPr>
          <p:cNvPr id="6" name="Slide Number Placeholder 5"/>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684340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100747329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8" name="Footer Placeholder 7"/>
          <p:cNvSpPr>
            <a:spLocks noGrp="1"/>
          </p:cNvSpPr>
          <p:nvPr>
            <p:ph type="ftr" sz="quarter" idx="11"/>
          </p:nvPr>
        </p:nvSpPr>
        <p:spPr/>
        <p:txBody>
          <a:bodyPr/>
          <a:lstStyle/>
          <a:p>
            <a:pPr rtl="0"/>
            <a:endParaRPr lang="en-GB" noProof="0"/>
          </a:p>
        </p:txBody>
      </p:sp>
      <p:sp>
        <p:nvSpPr>
          <p:cNvPr id="9" name="Slide Number Placeholder 8"/>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96127010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rtl="0"/>
            <a:fld id="{01352E18-C2BE-4273-99D2-FF7AA1B877AB}" type="datetime1">
              <a:rPr lang="en-GB" noProof="0" smtClean="0"/>
              <a:t>19/01/2025</a:t>
            </a:fld>
            <a:endParaRPr lang="en-GB" noProof="0"/>
          </a:p>
        </p:txBody>
      </p:sp>
      <p:sp>
        <p:nvSpPr>
          <p:cNvPr id="4" name="Footer Placeholder 3"/>
          <p:cNvSpPr>
            <a:spLocks noGrp="1"/>
          </p:cNvSpPr>
          <p:nvPr>
            <p:ph type="ftr" sz="quarter" idx="11"/>
          </p:nvPr>
        </p:nvSpPr>
        <p:spPr/>
        <p:txBody>
          <a:bodyPr/>
          <a:lstStyle/>
          <a:p>
            <a:pPr rtl="0"/>
            <a:endParaRPr lang="en-GB" noProof="0"/>
          </a:p>
        </p:txBody>
      </p:sp>
      <p:sp>
        <p:nvSpPr>
          <p:cNvPr id="5" name="Slide Number Placeholder 4"/>
          <p:cNvSpPr>
            <a:spLocks noGrp="1"/>
          </p:cNvSpPr>
          <p:nvPr>
            <p:ph type="sldNum" sz="quarter" idx="12"/>
          </p:nvPr>
        </p:nvSpPr>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021838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7760473D-06DF-4867-85F6-D662C30DFA13}" type="datetime1">
              <a:rPr lang="en-GB" noProof="0" smtClean="0"/>
              <a:t>19/01/2025</a:t>
            </a:fld>
            <a:endParaRPr lang="en-GB" noProof="0"/>
          </a:p>
        </p:txBody>
      </p:sp>
      <p:sp>
        <p:nvSpPr>
          <p:cNvPr id="3" name="Footer Placeholder 2"/>
          <p:cNvSpPr>
            <a:spLocks noGrp="1"/>
          </p:cNvSpPr>
          <p:nvPr>
            <p:ph type="ftr" sz="quarter" idx="11"/>
          </p:nvPr>
        </p:nvSpPr>
        <p:spPr/>
        <p:txBody>
          <a:bodyPr/>
          <a:lstStyle/>
          <a:p>
            <a:pPr rtl="0"/>
            <a:endParaRPr lang="en-GB" noProof="0"/>
          </a:p>
        </p:txBody>
      </p:sp>
      <p:sp>
        <p:nvSpPr>
          <p:cNvPr id="4" name="Slide Number Placeholder 3"/>
          <p:cNvSpPr>
            <a:spLocks noGrp="1"/>
          </p:cNvSpPr>
          <p:nvPr>
            <p:ph type="sldNum" sz="quarter" idx="12"/>
          </p:nvPr>
        </p:nvSpPr>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499481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424513311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BE449E18-83F2-4430-AFCD-43CA933C8070}" type="datetime1">
              <a:rPr lang="en-GB" noProof="0" smtClean="0"/>
              <a:t>19/01/2025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305278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122570675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a:xfrm>
            <a:off x="685800" y="379941"/>
            <a:ext cx="6991492" cy="365125"/>
          </a:xfrm>
        </p:spPr>
        <p:txBody>
          <a:bodyPr/>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227696420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a:xfrm>
            <a:off x="685800" y="379941"/>
            <a:ext cx="6991492" cy="365125"/>
          </a:xfrm>
        </p:spPr>
        <p:txBody>
          <a:bodyPr/>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pPr rtl="0"/>
              <a:t>‹#›</a:t>
            </a:fld>
            <a:endParaRPr lang="en-GB" noProof="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55360023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a:xfrm>
            <a:off x="685800" y="378883"/>
            <a:ext cx="6991492" cy="365125"/>
          </a:xfrm>
        </p:spPr>
        <p:txBody>
          <a:bodyPr/>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381538721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4" name="Footer Placeholder 3"/>
          <p:cNvSpPr>
            <a:spLocks noGrp="1"/>
          </p:cNvSpPr>
          <p:nvPr>
            <p:ph type="ftr" sz="quarter" idx="11"/>
          </p:nvPr>
        </p:nvSpPr>
        <p:spPr/>
        <p:txBody>
          <a:bodyPr/>
          <a:lstStyle/>
          <a:p>
            <a:pPr rtl="0"/>
            <a:endParaRPr lang="en-GB" noProof="0"/>
          </a:p>
        </p:txBody>
      </p:sp>
      <p:sp>
        <p:nvSpPr>
          <p:cNvPr id="5" name="Slide Number Placeholder 4"/>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11463770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4" name="Footer Placeholder 3"/>
          <p:cNvSpPr>
            <a:spLocks noGrp="1"/>
          </p:cNvSpPr>
          <p:nvPr>
            <p:ph type="ftr" sz="quarter" idx="11"/>
          </p:nvPr>
        </p:nvSpPr>
        <p:spPr/>
        <p:txBody>
          <a:bodyPr/>
          <a:lstStyle/>
          <a:p>
            <a:pPr rtl="0"/>
            <a:endParaRPr lang="en-GB" noProof="0"/>
          </a:p>
        </p:txBody>
      </p:sp>
      <p:sp>
        <p:nvSpPr>
          <p:cNvPr id="5" name="Slide Number Placeholder 4"/>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170250729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2942697262"/>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pPr rtl="0"/>
            <a:fld id="{C955BE79-A457-4079-B8A4-ED2BED4AAC17}" type="datetime1">
              <a:rPr lang="en-GB" noProof="0" smtClean="0"/>
              <a:t>19/01/2025</a:t>
            </a:fld>
            <a:endParaRPr lang="en-GB" noProof="0"/>
          </a:p>
        </p:txBody>
      </p:sp>
      <p:sp>
        <p:nvSpPr>
          <p:cNvPr id="5" name="Footer Placeholder 4"/>
          <p:cNvSpPr>
            <a:spLocks noGrp="1"/>
          </p:cNvSpPr>
          <p:nvPr>
            <p:ph type="ftr" sz="quarter" idx="11"/>
          </p:nvPr>
        </p:nvSpPr>
        <p:spPr>
          <a:xfrm>
            <a:off x="685800" y="381000"/>
            <a:ext cx="6991492" cy="365125"/>
          </a:xfrm>
        </p:spPr>
        <p:txBody>
          <a:bodyPr/>
          <a:lstStyle/>
          <a:p>
            <a:pPr rtl="0"/>
            <a:endParaRPr lang="en-GB" noProof="0"/>
          </a:p>
        </p:txBody>
      </p:sp>
      <p:sp>
        <p:nvSpPr>
          <p:cNvPr id="6" name="Slide Number Placeholder 5"/>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369990568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C955BE79-A457-4079-B8A4-ED2BED4AAC17}" type="datetime1">
              <a:rPr lang="en-GB" noProof="0" smtClean="0"/>
              <a:t>19/01/2025</a:t>
            </a:fld>
            <a:endParaRPr lang="en-GB" noProof="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2032182805"/>
      </p:ext>
    </p:extLst>
  </p:cSld>
  <p:clrMap bg1="lt1" tx1="dk1" bg2="lt2" tx2="dk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 id="2147483966" r:id="rId12"/>
    <p:sldLayoutId id="2147483967" r:id="rId13"/>
    <p:sldLayoutId id="2147483968" r:id="rId14"/>
    <p:sldLayoutId id="2147483969" r:id="rId15"/>
    <p:sldLayoutId id="2147483970" r:id="rId16"/>
    <p:sldLayoutId id="2147483971"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mpyD19SIiaw?start=1&amp;feature=oembed"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8.xml"/><Relationship Id="rId1" Type="http://schemas.openxmlformats.org/officeDocument/2006/relationships/video" Target="https://www.youtube.com/embed/EjSFKgGkSXs?feature=oembed"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Layout" Target="../slideLayouts/slideLayout8.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8.xml"/><Relationship Id="rId1" Type="http://schemas.openxmlformats.org/officeDocument/2006/relationships/video" Target="https://www.youtube.com/embed/AqcfgK92sEM?start=35&amp;feature=oembed" TargetMode="External"/><Relationship Id="rId5" Type="http://schemas.openxmlformats.org/officeDocument/2006/relationships/image" Target="../media/image25.jpe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hyperlink" Target="https://www.nhs.uk/pregnancy/your-pregnancy-care/your-antenatal-appointments/" TargetMode="External"/><Relationship Id="rId7" Type="http://schemas.openxmlformats.org/officeDocument/2006/relationships/hyperlink" Target="https://assets.publishing.service.gov.uk/media/605c5e61d3bf7f2f0d94183a/The_best_start_for_life_a_vision_for_the_1_001_critical_days.pdf" TargetMode="External"/><Relationship Id="rId2" Type="http://schemas.openxmlformats.org/officeDocument/2006/relationships/hyperlink" Target="https://phw.nhs.wales/topics/the-first-1000-days-programme/resources/a-public-health-approach-to-supporting-parents-summary-report/" TargetMode="External"/><Relationship Id="rId1" Type="http://schemas.openxmlformats.org/officeDocument/2006/relationships/slideLayout" Target="../slideLayouts/slideLayout13.xml"/><Relationship Id="rId6" Type="http://schemas.openxmlformats.org/officeDocument/2006/relationships/hyperlink" Target="https://www.nhs.uk/pregnancy/your-pregnancy-care/ultrasound-scans/" TargetMode="External"/><Relationship Id="rId5" Type="http://schemas.openxmlformats.org/officeDocument/2006/relationships/hyperlink" Target="https://www.youtube.com/watch?v=mpyD19SIiaw" TargetMode="External"/><Relationship Id="rId4" Type="http://schemas.openxmlformats.org/officeDocument/2006/relationships/hyperlink" Target="https://phw.nhs.wales/services-and-teams/screening/antenatal-screening-wales/about-antenatal-screening"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help-for-early-years-providers.education.gov.uk/support-for-practitioners/working-in-partnership-with-parents-and-carers" TargetMode="External"/><Relationship Id="rId3" Type="http://schemas.openxmlformats.org/officeDocument/2006/relationships/hyperlink" Target="https://inspiremyplay.com/pages/activity-ideas" TargetMode="External"/><Relationship Id="rId7" Type="http://schemas.openxmlformats.org/officeDocument/2006/relationships/hyperlink" Target="https://birthto5matters.org.uk/parents-as-partners/" TargetMode="External"/><Relationship Id="rId2" Type="http://schemas.openxmlformats.org/officeDocument/2006/relationships/hyperlink" Target="https://earlyyears.blog.gov.uk/2022/11/04/giving-children-the-best-start-in-life/" TargetMode="External"/><Relationship Id="rId1" Type="http://schemas.openxmlformats.org/officeDocument/2006/relationships/slideLayout" Target="../slideLayouts/slideLayout13.xml"/><Relationship Id="rId6" Type="http://schemas.openxmlformats.org/officeDocument/2006/relationships/hyperlink" Target="https://www.gutmicrobiotaforhealth.com/the-importance-of-the-first-1000-days-of-life/" TargetMode="External"/><Relationship Id="rId5" Type="http://schemas.openxmlformats.org/officeDocument/2006/relationships/hyperlink" Target="https://blog.storypark.com/2018/02/new-te-whariki-in-a-nutshell/" TargetMode="External"/><Relationship Id="rId4" Type="http://schemas.openxmlformats.org/officeDocument/2006/relationships/hyperlink" Target="https://www.nih.gov/news-events/nih-research-matters/postpartum-depression-may-last-years"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earlyyears.wales/en/foundation-learning" TargetMode="External"/><Relationship Id="rId7" Type="http://schemas.openxmlformats.org/officeDocument/2006/relationships/hyperlink" Target="https://www.nhs.uk/pregnancy/week-by-week/" TargetMode="External"/><Relationship Id="rId2" Type="http://schemas.openxmlformats.org/officeDocument/2006/relationships/hyperlink" Target="https://www.savethechildren.org.uk/content/dam/global/reports/education-and-child-protection/lighting-up-young-brains.pdf" TargetMode="External"/><Relationship Id="rId1" Type="http://schemas.openxmlformats.org/officeDocument/2006/relationships/slideLayout" Target="../slideLayouts/slideLayout13.xml"/><Relationship Id="rId6" Type="http://schemas.openxmlformats.org/officeDocument/2006/relationships/hyperlink" Target="https://www.famly.co/" TargetMode="External"/><Relationship Id="rId5" Type="http://schemas.openxmlformats.org/officeDocument/2006/relationships/hyperlink" Target="http://www.famly.co" TargetMode="External"/><Relationship Id="rId4" Type="http://schemas.openxmlformats.org/officeDocument/2006/relationships/hyperlink" Target="https://www.nhs.uk/mental-health/conditions/post-natal-depression/treatment/"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forestschools.com/pages/what-is-forest-school-an-introduction" TargetMode="External"/><Relationship Id="rId2" Type="http://schemas.openxmlformats.org/officeDocument/2006/relationships/hyperlink" Target="https://assets.publishing.service.gov.uk/media/5a817fb0e5274a2e87dbdf4b/2903819_PHE_Midwifery_accessible.pdf" TargetMode="External"/><Relationship Id="rId1" Type="http://schemas.openxmlformats.org/officeDocument/2006/relationships/slideLayout" Target="../slideLayouts/slideLayout13.xml"/><Relationship Id="rId4" Type="http://schemas.openxmlformats.org/officeDocument/2006/relationships/hyperlink" Target="https://www.bbc.co.uk/tiny-happy-people/articles/zm2wrj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1898FCB-DE31-C1C5-2654-7BEB5984195A}"/>
              </a:ext>
            </a:extLst>
          </p:cNvPr>
          <p:cNvSpPr>
            <a:spLocks noGrp="1"/>
          </p:cNvSpPr>
          <p:nvPr>
            <p:ph type="ctrTitle"/>
          </p:nvPr>
        </p:nvSpPr>
        <p:spPr>
          <a:xfrm>
            <a:off x="2198910" y="898365"/>
            <a:ext cx="7143871" cy="1741908"/>
          </a:xfrm>
          <a:prstGeom prst="rect">
            <a:avLst/>
          </a:prstGeom>
          <a:solidFill>
            <a:schemeClr val="accent3">
              <a:lumMod val="60000"/>
              <a:lumOff val="40000"/>
            </a:schemeClr>
          </a:solidFill>
        </p:spPr>
        <p:txBody>
          <a:bodyPr vert="horz" lIns="91440" tIns="45720" rIns="91440" bIns="45720" rtlCol="0">
            <a:normAutofit fontScale="9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r>
              <a:rPr lang="en-US" sz="6200" b="1">
                <a:solidFill>
                  <a:schemeClr val="bg1"/>
                </a:solidFill>
                <a:latin typeface="Arial" panose="020B0604020202020204" pitchFamily="34" charset="0"/>
                <a:cs typeface="Arial" panose="020B0604020202020204" pitchFamily="34" charset="0"/>
              </a:rPr>
              <a:t>Y 1000 </a:t>
            </a:r>
            <a:br>
              <a:rPr lang="en-US" sz="6200" b="1">
                <a:solidFill>
                  <a:schemeClr val="bg1"/>
                </a:solidFill>
                <a:latin typeface="Arial" panose="020B0604020202020204" pitchFamily="34" charset="0"/>
                <a:cs typeface="Arial" panose="020B0604020202020204" pitchFamily="34" charset="0"/>
              </a:rPr>
            </a:br>
            <a:r>
              <a:rPr lang="en-US" sz="6200" b="1" err="1">
                <a:solidFill>
                  <a:schemeClr val="bg1"/>
                </a:solidFill>
                <a:latin typeface="Arial" panose="020B0604020202020204" pitchFamily="34" charset="0"/>
                <a:cs typeface="Arial" panose="020B0604020202020204" pitchFamily="34" charset="0"/>
              </a:rPr>
              <a:t>Diwrnod</a:t>
            </a:r>
            <a:r>
              <a:rPr lang="en-US" sz="6200" b="1">
                <a:solidFill>
                  <a:schemeClr val="bg1"/>
                </a:solidFill>
                <a:latin typeface="Arial" panose="020B0604020202020204" pitchFamily="34" charset="0"/>
                <a:cs typeface="Arial" panose="020B0604020202020204" pitchFamily="34" charset="0"/>
              </a:rPr>
              <a:t> </a:t>
            </a:r>
            <a:r>
              <a:rPr lang="en-US" sz="6200" b="1" err="1">
                <a:solidFill>
                  <a:schemeClr val="bg1"/>
                </a:solidFill>
                <a:latin typeface="Arial" panose="020B0604020202020204" pitchFamily="34" charset="0"/>
                <a:cs typeface="Arial" panose="020B0604020202020204" pitchFamily="34" charset="0"/>
              </a:rPr>
              <a:t>Cyntaf</a:t>
            </a:r>
            <a:endParaRPr lang="en-US" sz="6200" b="1">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3AFCAB9-10EB-BE85-A4B9-5744A1EFD6EF}"/>
              </a:ext>
            </a:extLst>
          </p:cNvPr>
          <p:cNvSpPr txBox="1"/>
          <p:nvPr/>
        </p:nvSpPr>
        <p:spPr>
          <a:xfrm>
            <a:off x="367747" y="327991"/>
            <a:ext cx="2802835" cy="946413"/>
          </a:xfrm>
          <a:prstGeom prst="rect">
            <a:avLst/>
          </a:prstGeom>
          <a:noFill/>
        </p:spPr>
        <p:txBody>
          <a:bodyPr wrap="square" rtlCol="0">
            <a:spAutoFit/>
          </a:bodyPr>
          <a:lstStyle/>
          <a:p>
            <a:pPr algn="l" rtl="0" fontAlgn="base">
              <a:lnSpc>
                <a:spcPts val="1500"/>
              </a:lnSpc>
            </a:pPr>
            <a:r>
              <a:rPr lang="en-US" sz="1800" b="1" i="0" u="none" strike="noStrike">
                <a:solidFill>
                  <a:srgbClr val="000000"/>
                </a:solidFill>
                <a:effectLst/>
                <a:latin typeface="Arial" panose="020B0604020202020204" pitchFamily="34" charset="0"/>
                <a:cs typeface="Arial" panose="020B0604020202020204" pitchFamily="34" charset="0"/>
              </a:rPr>
              <a:t>ECEY4005C           </a:t>
            </a:r>
            <a:r>
              <a:rPr lang="en-US" sz="1800" b="1" i="0">
                <a:solidFill>
                  <a:srgbClr val="000000"/>
                </a:solidFill>
                <a:effectLst/>
                <a:latin typeface="Arial" panose="020B0604020202020204" pitchFamily="34" charset="0"/>
                <a:cs typeface="Arial" panose="020B0604020202020204" pitchFamily="34" charset="0"/>
              </a:rPr>
              <a:t>​</a:t>
            </a:r>
            <a:endParaRPr lang="en-US" b="1" i="0">
              <a:solidFill>
                <a:srgbClr val="000000"/>
              </a:solidFill>
              <a:effectLst/>
              <a:latin typeface="Arial" panose="020B0604020202020204" pitchFamily="34" charset="0"/>
              <a:cs typeface="Arial" panose="020B0604020202020204" pitchFamily="34" charset="0"/>
            </a:endParaRPr>
          </a:p>
          <a:p>
            <a:pPr algn="l" rtl="0" fontAlgn="base">
              <a:lnSpc>
                <a:spcPts val="1500"/>
              </a:lnSpc>
            </a:pPr>
            <a:r>
              <a:rPr lang="en-US" sz="1800" b="1" i="0" u="none" strike="noStrike">
                <a:solidFill>
                  <a:srgbClr val="000000"/>
                </a:solidFill>
                <a:effectLst/>
                <a:latin typeface="Arial" panose="020B0604020202020204" pitchFamily="34" charset="0"/>
                <a:cs typeface="Arial" panose="020B0604020202020204" pitchFamily="34" charset="0"/>
              </a:rPr>
              <a:t>2419959</a:t>
            </a:r>
            <a:endParaRPr lang="en-US" b="1" i="0">
              <a:solidFill>
                <a:srgbClr val="000000"/>
              </a:solidFill>
              <a:effectLst/>
              <a:latin typeface="Arial" panose="020B0604020202020204" pitchFamily="34" charset="0"/>
              <a:cs typeface="Arial" panose="020B0604020202020204" pitchFamily="34" charset="0"/>
            </a:endParaRPr>
          </a:p>
          <a:p>
            <a:endParaRPr lang="en-GB"/>
          </a:p>
        </p:txBody>
      </p:sp>
      <p:sp>
        <p:nvSpPr>
          <p:cNvPr id="3" name="TextBox 7">
            <a:extLst>
              <a:ext uri="{FF2B5EF4-FFF2-40B4-BE49-F238E27FC236}">
                <a16:creationId xmlns:a16="http://schemas.microsoft.com/office/drawing/2014/main" id="{5C6D5860-7DA0-5B88-B3AF-912E8CD3DFB1}"/>
              </a:ext>
            </a:extLst>
          </p:cNvPr>
          <p:cNvSpPr txBox="1"/>
          <p:nvPr/>
        </p:nvSpPr>
        <p:spPr>
          <a:xfrm>
            <a:off x="3508005" y="5567810"/>
            <a:ext cx="1428272" cy="30777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latin typeface="Calibri"/>
                <a:ea typeface="Calibri"/>
                <a:cs typeface="Calibri"/>
              </a:rPr>
              <a:t>(Kanekin,2019)</a:t>
            </a:r>
            <a:endParaRPr lang="en-US"/>
          </a:p>
        </p:txBody>
      </p:sp>
      <p:pic>
        <p:nvPicPr>
          <p:cNvPr id="5" name="Picture 2">
            <a:extLst>
              <a:ext uri="{FF2B5EF4-FFF2-40B4-BE49-F238E27FC236}">
                <a16:creationId xmlns:a16="http://schemas.microsoft.com/office/drawing/2014/main" id="{AE012EA8-742F-02BF-65FA-9786F6474F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2572" y="2867645"/>
            <a:ext cx="8845827" cy="270016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64D217-5CD9-1AAC-3D70-A250B860CDD0}"/>
              </a:ext>
            </a:extLst>
          </p:cNvPr>
          <p:cNvSpPr txBox="1"/>
          <p:nvPr/>
        </p:nvSpPr>
        <p:spPr>
          <a:xfrm>
            <a:off x="10058399" y="669851"/>
            <a:ext cx="1765854" cy="646331"/>
          </a:xfrm>
          <a:prstGeom prst="rect">
            <a:avLst/>
          </a:prstGeom>
          <a:noFill/>
        </p:spPr>
        <p:txBody>
          <a:bodyPr wrap="square" rtlCol="0">
            <a:spAutoFit/>
          </a:bodyPr>
          <a:lstStyle/>
          <a:p>
            <a:r>
              <a:rPr lang="en-GB" dirty="0" err="1"/>
              <a:t>Nifer</a:t>
            </a:r>
            <a:r>
              <a:rPr lang="en-GB" dirty="0"/>
              <a:t> o </a:t>
            </a:r>
            <a:r>
              <a:rPr lang="en-GB" dirty="0" err="1"/>
              <a:t>eiriau</a:t>
            </a:r>
            <a:r>
              <a:rPr lang="en-GB" dirty="0"/>
              <a:t> 3067</a:t>
            </a:r>
          </a:p>
        </p:txBody>
      </p:sp>
    </p:spTree>
    <p:extLst>
      <p:ext uri="{BB962C8B-B14F-4D97-AF65-F5344CB8AC3E}">
        <p14:creationId xmlns:p14="http://schemas.microsoft.com/office/powerpoint/2010/main" val="12863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6083071-C02A-B324-CA30-8986E9F1D3D4}"/>
              </a:ext>
            </a:extLst>
          </p:cNvPr>
          <p:cNvSpPr txBox="1">
            <a:spLocks noGrp="1"/>
          </p:cNvSpPr>
          <p:nvPr>
            <p:ph type="title"/>
          </p:nvPr>
        </p:nvSpPr>
        <p:spPr>
          <a:xfrm>
            <a:off x="5693092" y="166708"/>
            <a:ext cx="6119968" cy="1237434"/>
          </a:xfrm>
          <a:prstGeom prst="rect">
            <a:avLst/>
          </a:prstGeom>
          <a:solidFill>
            <a:srgbClr val="00B0F0"/>
          </a:solidFill>
          <a:ln w="28575">
            <a:solidFill>
              <a:schemeClr val="accent1">
                <a:lumMod val="40000"/>
                <a:lumOff val="60000"/>
              </a:schemeClr>
            </a:solidFill>
          </a:ln>
        </p:spPr>
        <p:txBody>
          <a:bodyPr vert="horz" lIns="91440" tIns="45720" rIns="91440" bIns="45720" rtlCol="0" anchor="t">
            <a:normAutofit/>
          </a:bodyPr>
          <a:lstStyle>
            <a:defPPr>
              <a:defRPr lang="en-US"/>
            </a:defPPr>
            <a:lvl1pPr marL="0" algn="l" defTabSz="457200" rtl="0" eaLnBrk="1" latinLnBrk="0" hangingPunct="1">
              <a:spcBef>
                <a:spcPct val="0"/>
              </a:spcBef>
              <a:buNone/>
              <a:defRPr sz="3600" kern="1200">
                <a:solidFill>
                  <a:schemeClr val="accent1"/>
                </a:solidFill>
                <a:latin typeface="+mj-lt"/>
                <a:ea typeface="+mj-ea"/>
                <a:cs typeface="+mj-cs"/>
              </a:defRPr>
            </a:lvl1pPr>
            <a:lvl2pPr marL="457200" algn="l" defTabSz="914400" rtl="0" eaLnBrk="1" latinLnBrk="0" hangingPunct="1">
              <a:defRPr sz="1800" kern="1200">
                <a:solidFill>
                  <a:schemeClr val="tx2"/>
                </a:solidFill>
                <a:latin typeface="+mn-lt"/>
                <a:ea typeface="+mn-ea"/>
                <a:cs typeface="+mn-cs"/>
              </a:defRPr>
            </a:lvl2pPr>
            <a:lvl3pPr marL="914400" algn="l" defTabSz="914400" rtl="0" eaLnBrk="1" latinLnBrk="0" hangingPunct="1">
              <a:defRPr sz="1800" kern="1200">
                <a:solidFill>
                  <a:schemeClr val="tx2"/>
                </a:solidFill>
                <a:latin typeface="+mn-lt"/>
                <a:ea typeface="+mn-ea"/>
                <a:cs typeface="+mn-cs"/>
              </a:defRPr>
            </a:lvl3pPr>
            <a:lvl4pPr marL="1371600" algn="l" defTabSz="914400" rtl="0" eaLnBrk="1" latinLnBrk="0" hangingPunct="1">
              <a:defRPr sz="1800" kern="1200">
                <a:solidFill>
                  <a:schemeClr val="tx2"/>
                </a:solidFill>
                <a:latin typeface="+mn-lt"/>
                <a:ea typeface="+mn-ea"/>
                <a:cs typeface="+mn-cs"/>
              </a:defRPr>
            </a:lvl4pPr>
            <a:lvl5pPr marL="1828800" algn="l" defTabSz="914400" rtl="0" eaLnBrk="1" latinLnBrk="0" hangingPunct="1">
              <a:defRPr sz="1800" kern="1200">
                <a:solidFill>
                  <a:schemeClr val="tx2"/>
                </a:solidFill>
                <a:latin typeface="+mn-lt"/>
                <a:ea typeface="+mn-ea"/>
                <a:cs typeface="+mn-cs"/>
              </a:defRPr>
            </a:lvl5pPr>
            <a:lvl6pPr marL="2286000" algn="l" defTabSz="914400" rtl="0" eaLnBrk="1" latinLnBrk="0" hangingPunct="1">
              <a:defRPr sz="1800" kern="1200">
                <a:solidFill>
                  <a:schemeClr val="tx2"/>
                </a:solidFill>
                <a:latin typeface="+mn-lt"/>
                <a:ea typeface="+mn-ea"/>
                <a:cs typeface="+mn-cs"/>
              </a:defRPr>
            </a:lvl6pPr>
            <a:lvl7pPr marL="2743200" algn="l" defTabSz="914400" rtl="0" eaLnBrk="1" latinLnBrk="0" hangingPunct="1">
              <a:defRPr sz="1800" kern="1200">
                <a:solidFill>
                  <a:schemeClr val="tx2"/>
                </a:solidFill>
                <a:latin typeface="+mn-lt"/>
                <a:ea typeface="+mn-ea"/>
                <a:cs typeface="+mn-cs"/>
              </a:defRPr>
            </a:lvl7pPr>
            <a:lvl8pPr marL="3200400" algn="l" defTabSz="914400" rtl="0" eaLnBrk="1" latinLnBrk="0" hangingPunct="1">
              <a:defRPr sz="1800" kern="1200">
                <a:solidFill>
                  <a:schemeClr val="tx2"/>
                </a:solidFill>
                <a:latin typeface="+mn-lt"/>
                <a:ea typeface="+mn-ea"/>
                <a:cs typeface="+mn-cs"/>
              </a:defRPr>
            </a:lvl8pPr>
            <a:lvl9pPr marL="3657600" algn="l" defTabSz="914400" rtl="0" eaLnBrk="1" latinLnBrk="0" hangingPunct="1">
              <a:defRPr sz="1800" kern="1200">
                <a:solidFill>
                  <a:schemeClr val="tx2"/>
                </a:solidFill>
                <a:latin typeface="+mn-lt"/>
                <a:ea typeface="+mn-ea"/>
                <a:cs typeface="+mn-cs"/>
              </a:defRPr>
            </a:lvl9pPr>
          </a:lstStyle>
          <a:p>
            <a:pPr algn="ctr"/>
            <a:r>
              <a:rPr lang="en-US" b="1">
                <a:solidFill>
                  <a:schemeClr val="tx1"/>
                </a:solidFill>
                <a:latin typeface="Arial" panose="020B0604020202020204" pitchFamily="34" charset="0"/>
                <a:cs typeface="Arial" panose="020B0604020202020204" pitchFamily="34" charset="0"/>
              </a:rPr>
              <a:t>Beth </a:t>
            </a:r>
            <a:r>
              <a:rPr lang="en-US" b="1" err="1">
                <a:solidFill>
                  <a:schemeClr val="tx1"/>
                </a:solidFill>
                <a:latin typeface="Arial" panose="020B0604020202020204" pitchFamily="34" charset="0"/>
                <a:cs typeface="Arial" panose="020B0604020202020204" pitchFamily="34" charset="0"/>
              </a:rPr>
              <a:t>yw'r</a:t>
            </a:r>
            <a:r>
              <a:rPr lang="en-US" b="1">
                <a:solidFill>
                  <a:schemeClr val="tx1"/>
                </a:solidFill>
                <a:latin typeface="Arial" panose="020B0604020202020204" pitchFamily="34" charset="0"/>
                <a:cs typeface="Arial" panose="020B0604020202020204" pitchFamily="34" charset="0"/>
              </a:rPr>
              <a:t> 1000 </a:t>
            </a:r>
            <a:r>
              <a:rPr lang="en-US" b="1" err="1">
                <a:solidFill>
                  <a:schemeClr val="tx1"/>
                </a:solidFill>
                <a:latin typeface="Arial" panose="020B0604020202020204" pitchFamily="34" charset="0"/>
                <a:cs typeface="Arial" panose="020B0604020202020204" pitchFamily="34" charset="0"/>
              </a:rPr>
              <a:t>diwrnod</a:t>
            </a:r>
            <a:r>
              <a:rPr lang="en-US" b="1">
                <a:solidFill>
                  <a:schemeClr val="tx1"/>
                </a:solidFill>
                <a:latin typeface="Arial" panose="020B0604020202020204" pitchFamily="34" charset="0"/>
                <a:cs typeface="Arial" panose="020B0604020202020204" pitchFamily="34" charset="0"/>
              </a:rPr>
              <a:t> </a:t>
            </a:r>
            <a:r>
              <a:rPr lang="en-US" b="1" err="1">
                <a:solidFill>
                  <a:schemeClr val="tx1"/>
                </a:solidFill>
                <a:latin typeface="Arial" panose="020B0604020202020204" pitchFamily="34" charset="0"/>
                <a:cs typeface="Arial" panose="020B0604020202020204" pitchFamily="34" charset="0"/>
              </a:rPr>
              <a:t>cyntaf</a:t>
            </a:r>
            <a:r>
              <a:rPr lang="en-US" b="1">
                <a:solidFill>
                  <a:schemeClr val="tx1"/>
                </a:solidFill>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a16="http://schemas.microsoft.com/office/drawing/2014/main" id="{69E1CFF9-37FD-E931-C15B-665E2A7B61FA}"/>
              </a:ext>
            </a:extLst>
          </p:cNvPr>
          <p:cNvSpPr>
            <a:spLocks noGrp="1"/>
          </p:cNvSpPr>
          <p:nvPr>
            <p:ph idx="1"/>
          </p:nvPr>
        </p:nvSpPr>
        <p:spPr>
          <a:xfrm>
            <a:off x="353789" y="1149950"/>
            <a:ext cx="5212201" cy="5226136"/>
          </a:xfrm>
          <a:solidFill>
            <a:schemeClr val="accent3">
              <a:lumMod val="20000"/>
              <a:lumOff val="80000"/>
            </a:schemeClr>
          </a:solidFill>
          <a:ln w="38100">
            <a:solidFill>
              <a:schemeClr val="accent3">
                <a:lumMod val="60000"/>
                <a:lumOff val="40000"/>
              </a:schemeClr>
            </a:solidFill>
          </a:ln>
        </p:spPr>
        <p:txBody>
          <a:bodyPr>
            <a:noAutofit/>
          </a:bodyPr>
          <a:lstStyle/>
          <a:p>
            <a:pPr marL="0" indent="0" rtl="0" fontAlgn="base">
              <a:lnSpc>
                <a:spcPct val="150000"/>
              </a:lnSpc>
              <a:buNone/>
            </a:pPr>
            <a:r>
              <a:rPr lang="cy-GB" sz="1400" b="0" i="0" dirty="0">
                <a:solidFill>
                  <a:srgbClr val="000000"/>
                </a:solidFill>
                <a:effectLst/>
                <a:latin typeface="Arial" panose="020B0604020202020204" pitchFamily="34" charset="0"/>
              </a:rPr>
              <a:t>Mae'r 1000 diwrnod cyntaf yn cyfeirio at ddechrau cenhedlu hyd nes i'r plentyn gyrraedd dwy flwydd oed.</a:t>
            </a:r>
          </a:p>
          <a:p>
            <a:pPr algn="l" rtl="0" fontAlgn="base">
              <a:lnSpc>
                <a:spcPts val="1350"/>
              </a:lnSpc>
            </a:pPr>
            <a:r>
              <a:rPr lang="cy-GB" sz="1100" b="0" i="0" dirty="0">
                <a:solidFill>
                  <a:srgbClr val="000000"/>
                </a:solidFill>
                <a:effectLst/>
                <a:latin typeface="Arial" panose="020B0604020202020204" pitchFamily="34" charset="0"/>
              </a:rPr>
              <a:t> </a:t>
            </a:r>
            <a:r>
              <a:rPr lang="cy-GB" sz="1400" b="0" i="0" dirty="0">
                <a:solidFill>
                  <a:srgbClr val="000000"/>
                </a:solidFill>
                <a:effectLst/>
                <a:latin typeface="Aptos" panose="020B0004020202020204" pitchFamily="34" charset="0"/>
              </a:rPr>
              <a:t>Y Cam Cyntaf -Beichiogrwydd sef 270 diwrnod </a:t>
            </a:r>
            <a:r>
              <a:rPr lang="en-US" sz="1400" b="0" i="0" dirty="0">
                <a:solidFill>
                  <a:srgbClr val="000000"/>
                </a:solidFill>
                <a:effectLst/>
                <a:latin typeface="Aptos" panose="020B0004020202020204" pitchFamily="34" charset="0"/>
              </a:rPr>
              <a:t>  </a:t>
            </a:r>
            <a:endParaRPr lang="en-US" sz="1000" b="0" i="0" dirty="0">
              <a:solidFill>
                <a:srgbClr val="000000"/>
              </a:solidFill>
              <a:effectLst/>
              <a:latin typeface="Segoe UI" panose="020B0502040204020203" pitchFamily="34" charset="0"/>
            </a:endParaRPr>
          </a:p>
          <a:p>
            <a:pPr algn="l" rtl="0" fontAlgn="base">
              <a:lnSpc>
                <a:spcPts val="1350"/>
              </a:lnSpc>
            </a:pPr>
            <a:r>
              <a:rPr lang="cy-GB" sz="1400" b="0" i="0" dirty="0">
                <a:solidFill>
                  <a:srgbClr val="000000"/>
                </a:solidFill>
                <a:effectLst/>
                <a:latin typeface="Aptos" panose="020B0004020202020204" pitchFamily="34" charset="0"/>
              </a:rPr>
              <a:t>Yr ail gam – Babi, y 180 diwrnod cyntaf o'i bywyd, 0-6 mis oed.</a:t>
            </a:r>
            <a:r>
              <a:rPr lang="en-US" sz="1400" b="0" i="0" dirty="0">
                <a:solidFill>
                  <a:srgbClr val="000000"/>
                </a:solidFill>
                <a:effectLst/>
                <a:latin typeface="Aptos" panose="020B0004020202020204" pitchFamily="34" charset="0"/>
              </a:rPr>
              <a:t> </a:t>
            </a:r>
            <a:endParaRPr lang="en-US" sz="1000" b="0" i="0" dirty="0">
              <a:solidFill>
                <a:srgbClr val="000000"/>
              </a:solidFill>
              <a:effectLst/>
              <a:latin typeface="Segoe UI" panose="020B0502040204020203" pitchFamily="34" charset="0"/>
            </a:endParaRPr>
          </a:p>
          <a:p>
            <a:pPr fontAlgn="base">
              <a:lnSpc>
                <a:spcPts val="1350"/>
              </a:lnSpc>
            </a:pPr>
            <a:r>
              <a:rPr lang="cy-GB" sz="1400" b="0" i="0" dirty="0">
                <a:solidFill>
                  <a:srgbClr val="000000"/>
                </a:solidFill>
                <a:effectLst/>
                <a:latin typeface="Aptos" panose="020B0004020202020204" pitchFamily="34" charset="0"/>
              </a:rPr>
              <a:t>Y trydydd cam - Plentyn bach, 550 diwrnod, 7-24 mis oed.</a:t>
            </a:r>
            <a:r>
              <a:rPr lang="en-GB" sz="1400" b="0" i="0" dirty="0">
                <a:solidFill>
                  <a:srgbClr val="2C3E50"/>
                </a:solidFill>
                <a:effectLst/>
                <a:latin typeface="Roboto" panose="02000000000000000000" pitchFamily="2" charset="0"/>
              </a:rPr>
              <a:t> (</a:t>
            </a:r>
            <a:r>
              <a:rPr lang="en-GB" sz="1400" b="0" i="0" dirty="0">
                <a:solidFill>
                  <a:srgbClr val="2C3E50"/>
                </a:solidFill>
                <a:effectLst/>
                <a:latin typeface="Arial" panose="020B0604020202020204" pitchFamily="34" charset="0"/>
                <a:cs typeface="Arial" panose="020B0604020202020204" pitchFamily="34" charset="0"/>
              </a:rPr>
              <a:t>UNICEF Philippines, 2015</a:t>
            </a:r>
            <a:r>
              <a:rPr lang="en-GB" sz="1400" b="0" i="0" dirty="0">
                <a:solidFill>
                  <a:srgbClr val="2C3E50"/>
                </a:solidFill>
                <a:effectLst/>
                <a:latin typeface="Roboto" panose="02000000000000000000" pitchFamily="2" charset="0"/>
              </a:rPr>
              <a:t>)</a:t>
            </a:r>
            <a:r>
              <a:rPr lang="en-US" sz="1400" b="0" i="0" dirty="0">
                <a:solidFill>
                  <a:srgbClr val="000000"/>
                </a:solidFill>
                <a:effectLst/>
                <a:latin typeface="Aptos" panose="020B0004020202020204" pitchFamily="34" charset="0"/>
              </a:rPr>
              <a:t> </a:t>
            </a:r>
            <a:endParaRPr lang="en-US" sz="1000" b="0" i="0" dirty="0">
              <a:solidFill>
                <a:srgbClr val="000000"/>
              </a:solidFill>
              <a:effectLst/>
              <a:latin typeface="Segoe UI" panose="020B0502040204020203" pitchFamily="34" charset="0"/>
            </a:endParaRPr>
          </a:p>
          <a:p>
            <a:pPr marL="0" indent="0" rtl="0" fontAlgn="base">
              <a:lnSpc>
                <a:spcPct val="150000"/>
              </a:lnSpc>
              <a:buNone/>
            </a:pPr>
            <a:r>
              <a:rPr lang="cy-GB" sz="1400" b="0" i="0" dirty="0">
                <a:solidFill>
                  <a:srgbClr val="000000"/>
                </a:solidFill>
                <a:effectLst/>
                <a:latin typeface="Arial" panose="020B0604020202020204" pitchFamily="34" charset="0"/>
              </a:rPr>
              <a:t> Mae'r cyfnod yma yn un allweddol ar gyfer datblygiad yr ymennydd, twf corfforol a lles emosiynol. </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Mae’r</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ymennydd</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datblygu'n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gyflym</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ystod</a:t>
            </a:r>
            <a:r>
              <a:rPr lang="en-GB" sz="1400" dirty="0">
                <a:solidFill>
                  <a:srgbClr val="000000"/>
                </a:solidFill>
                <a:latin typeface="Arial" panose="020B0604020202020204" pitchFamily="34" charset="0"/>
              </a:rPr>
              <a:t> y </a:t>
            </a:r>
            <a:r>
              <a:rPr lang="en-GB" sz="1400" dirty="0" err="1">
                <a:solidFill>
                  <a:srgbClr val="000000"/>
                </a:solidFill>
                <a:latin typeface="Arial" panose="020B0604020202020204" pitchFamily="34" charset="0"/>
              </a:rPr>
              <a:t>cyfnod</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yma</a:t>
            </a:r>
            <a:r>
              <a:rPr lang="en-GB" sz="1400" dirty="0">
                <a:solidFill>
                  <a:srgbClr val="000000"/>
                </a:solidFill>
                <a:latin typeface="Arial" panose="020B0604020202020204" pitchFamily="34" charset="0"/>
              </a:rPr>
              <a:t>, a gall y </a:t>
            </a:r>
            <a:r>
              <a:rPr lang="en-GB" sz="1400" dirty="0" err="1">
                <a:solidFill>
                  <a:srgbClr val="000000"/>
                </a:solidFill>
                <a:latin typeface="Arial" panose="020B0604020202020204" pitchFamily="34" charset="0"/>
              </a:rPr>
              <a:t>gofal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mae</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plentyn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ei</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dderbyn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gael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effaith</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barhaol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ar</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ei</a:t>
            </a:r>
            <a:r>
              <a:rPr lang="en-GB" sz="1400" dirty="0">
                <a:solidFill>
                  <a:srgbClr val="000000"/>
                </a:solidFill>
                <a:latin typeface="Arial" panose="020B0604020202020204" pitchFamily="34" charset="0"/>
              </a:rPr>
              <a:t> iechyd, </a:t>
            </a:r>
            <a:r>
              <a:rPr lang="en-GB" sz="1400" dirty="0" err="1">
                <a:solidFill>
                  <a:srgbClr val="000000"/>
                </a:solidFill>
                <a:latin typeface="Arial" panose="020B0604020202020204" pitchFamily="34" charset="0"/>
              </a:rPr>
              <a:t>gwytnwch</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cymdeithasol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emosiynol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a'r</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gallu</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i</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ddysgu</a:t>
            </a:r>
            <a:r>
              <a:rPr lang="en-GB" sz="1400" dirty="0">
                <a:solidFill>
                  <a:srgbClr val="000000"/>
                </a:solidFill>
                <a:latin typeface="Arial" panose="020B0604020202020204" pitchFamily="34" charset="0"/>
              </a:rPr>
              <a:t>. </a:t>
            </a:r>
          </a:p>
          <a:p>
            <a:pPr marL="0" indent="0" rtl="0" fontAlgn="base">
              <a:lnSpc>
                <a:spcPct val="150000"/>
              </a:lnSpc>
              <a:buNone/>
            </a:pPr>
            <a:r>
              <a:rPr lang="cy-GB" sz="1400" b="0" i="0" dirty="0">
                <a:solidFill>
                  <a:srgbClr val="000000"/>
                </a:solidFill>
                <a:effectLst/>
                <a:latin typeface="Arial" panose="020B0604020202020204" pitchFamily="34" charset="0"/>
              </a:rPr>
              <a:t>Pan fydd datblygiad babi yn syrthio yn ôl yn ystod y flwyddyn gyntaf o fywyd, mae'n llawer mwy tebygol y byddant yn disgyn hyd yn oed ymhellach yn y blynyddoedd nesaf.(</a:t>
            </a:r>
            <a:r>
              <a:rPr lang="cy-GB" sz="1400" b="0" i="0" dirty="0" err="1">
                <a:solidFill>
                  <a:srgbClr val="000000"/>
                </a:solidFill>
                <a:effectLst/>
                <a:latin typeface="Arial" panose="020B0604020202020204" pitchFamily="34" charset="0"/>
              </a:rPr>
              <a:t>House</a:t>
            </a:r>
            <a:r>
              <a:rPr lang="cy-GB" sz="1400" b="0" i="0" dirty="0">
                <a:solidFill>
                  <a:srgbClr val="000000"/>
                </a:solidFill>
                <a:effectLst/>
                <a:latin typeface="Arial" panose="020B0604020202020204" pitchFamily="34" charset="0"/>
              </a:rPr>
              <a:t> of </a:t>
            </a:r>
            <a:r>
              <a:rPr lang="cy-GB" sz="1400" b="0" i="0" dirty="0" err="1">
                <a:solidFill>
                  <a:srgbClr val="000000"/>
                </a:solidFill>
                <a:effectLst/>
                <a:latin typeface="Arial" panose="020B0604020202020204" pitchFamily="34" charset="0"/>
              </a:rPr>
              <a:t>Commons</a:t>
            </a:r>
            <a:r>
              <a:rPr lang="cy-GB" sz="1400" b="0" i="0" dirty="0">
                <a:solidFill>
                  <a:srgbClr val="000000"/>
                </a:solidFill>
                <a:effectLst/>
                <a:latin typeface="Arial" panose="020B0604020202020204" pitchFamily="34" charset="0"/>
              </a:rPr>
              <a:t>, 2019) </a:t>
            </a:r>
            <a:endParaRPr lang="cy-GB" sz="1400" b="0" i="0" dirty="0">
              <a:solidFill>
                <a:srgbClr val="000000"/>
              </a:solidFill>
              <a:effectLst/>
              <a:latin typeface="Segoe UI" panose="020B0502040204020203" pitchFamily="34" charset="0"/>
            </a:endParaRPr>
          </a:p>
          <a:p>
            <a:pPr>
              <a:lnSpc>
                <a:spcPct val="150000"/>
              </a:lnSpc>
            </a:pPr>
            <a:endParaRPr lang="en-GB" sz="1400" dirty="0"/>
          </a:p>
        </p:txBody>
      </p:sp>
      <p:pic>
        <p:nvPicPr>
          <p:cNvPr id="2" name="Online Media 1" title="The First 1,000 Days of Life">
            <a:hlinkClick r:id="" action="ppaction://media"/>
            <a:extLst>
              <a:ext uri="{FF2B5EF4-FFF2-40B4-BE49-F238E27FC236}">
                <a16:creationId xmlns:a16="http://schemas.microsoft.com/office/drawing/2014/main" id="{E6D60581-4B73-FC37-AA4F-738F4643AC4F}"/>
              </a:ext>
            </a:extLst>
          </p:cNvPr>
          <p:cNvPicPr>
            <a:picLocks noRot="1" noChangeAspect="1"/>
          </p:cNvPicPr>
          <p:nvPr>
            <a:videoFile r:link="rId1"/>
          </p:nvPr>
        </p:nvPicPr>
        <p:blipFill>
          <a:blip r:embed="rId3"/>
          <a:stretch>
            <a:fillRect/>
          </a:stretch>
        </p:blipFill>
        <p:spPr>
          <a:xfrm>
            <a:off x="5911076" y="2662730"/>
            <a:ext cx="5927135" cy="3348831"/>
          </a:xfrm>
          <a:prstGeom prst="rect">
            <a:avLst/>
          </a:prstGeom>
        </p:spPr>
      </p:pic>
      <p:sp>
        <p:nvSpPr>
          <p:cNvPr id="8" name="TextBox 7">
            <a:extLst>
              <a:ext uri="{FF2B5EF4-FFF2-40B4-BE49-F238E27FC236}">
                <a16:creationId xmlns:a16="http://schemas.microsoft.com/office/drawing/2014/main" id="{93F9E6F6-4988-ABB0-FC47-BB6868BB3623}"/>
              </a:ext>
            </a:extLst>
          </p:cNvPr>
          <p:cNvSpPr txBox="1"/>
          <p:nvPr/>
        </p:nvSpPr>
        <p:spPr>
          <a:xfrm>
            <a:off x="6188374" y="6099087"/>
            <a:ext cx="6839464" cy="276999"/>
          </a:xfrm>
          <a:prstGeom prst="rect">
            <a:avLst/>
          </a:prstGeom>
          <a:noFill/>
        </p:spPr>
        <p:txBody>
          <a:bodyPr wrap="square">
            <a:spAutoFit/>
          </a:bodyPr>
          <a:lstStyle/>
          <a:p>
            <a:r>
              <a:rPr lang="en-GB" sz="1200" b="0" i="0">
                <a:solidFill>
                  <a:srgbClr val="2C3E50"/>
                </a:solidFill>
                <a:effectLst/>
                <a:latin typeface="Roboto" panose="02000000000000000000" pitchFamily="2" charset="0"/>
              </a:rPr>
              <a:t>(</a:t>
            </a:r>
            <a:r>
              <a:rPr lang="en-GB" sz="1200" b="0" i="0">
                <a:solidFill>
                  <a:srgbClr val="2C3E50"/>
                </a:solidFill>
                <a:effectLst/>
                <a:latin typeface="Arial" panose="020B0604020202020204" pitchFamily="34" charset="0"/>
                <a:cs typeface="Arial" panose="020B0604020202020204" pitchFamily="34" charset="0"/>
              </a:rPr>
              <a:t>UNICEF Philippines, 2015</a:t>
            </a:r>
            <a:r>
              <a:rPr lang="en-GB" sz="1200" b="0" i="0">
                <a:solidFill>
                  <a:srgbClr val="2C3E50"/>
                </a:solidFill>
                <a:effectLst/>
                <a:latin typeface="Roboto" panose="02000000000000000000" pitchFamily="2" charset="0"/>
              </a:rPr>
              <a:t>)</a:t>
            </a:r>
            <a:endParaRPr lang="en-GB" sz="1200"/>
          </a:p>
        </p:txBody>
      </p:sp>
      <p:sp>
        <p:nvSpPr>
          <p:cNvPr id="10" name="TextBox 9">
            <a:extLst>
              <a:ext uri="{FF2B5EF4-FFF2-40B4-BE49-F238E27FC236}">
                <a16:creationId xmlns:a16="http://schemas.microsoft.com/office/drawing/2014/main" id="{AD1ACB12-E809-F9A5-3C92-48146A10B790}"/>
              </a:ext>
            </a:extLst>
          </p:cNvPr>
          <p:cNvSpPr txBox="1"/>
          <p:nvPr/>
        </p:nvSpPr>
        <p:spPr>
          <a:xfrm>
            <a:off x="6596148" y="1976931"/>
            <a:ext cx="4833853" cy="369332"/>
          </a:xfrm>
          <a:prstGeom prst="rect">
            <a:avLst/>
          </a:prstGeom>
          <a:noFill/>
          <a:ln w="28575">
            <a:solidFill>
              <a:schemeClr val="accent2">
                <a:lumMod val="60000"/>
                <a:lumOff val="40000"/>
              </a:schemeClr>
            </a:solidFill>
          </a:ln>
        </p:spPr>
        <p:txBody>
          <a:bodyPr wrap="square">
            <a:spAutoFit/>
          </a:bodyPr>
          <a:lstStyle/>
          <a:p>
            <a:r>
              <a:rPr lang="en-GB" err="1">
                <a:latin typeface="Arial" panose="020B0604020202020204" pitchFamily="34" charset="0"/>
                <a:cs typeface="Arial" panose="020B0604020202020204" pitchFamily="34" charset="0"/>
              </a:rPr>
              <a:t>Dyma</a:t>
            </a:r>
            <a:r>
              <a:rPr lang="en-GB">
                <a:latin typeface="Arial" panose="020B0604020202020204" pitchFamily="34" charset="0"/>
                <a:cs typeface="Arial" panose="020B0604020202020204" pitchFamily="34" charset="0"/>
              </a:rPr>
              <a:t> Clip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esbonio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yw’r</a:t>
            </a:r>
            <a:r>
              <a:rPr lang="en-GB">
                <a:latin typeface="Arial" panose="020B0604020202020204" pitchFamily="34" charset="0"/>
                <a:cs typeface="Arial" panose="020B0604020202020204" pitchFamily="34" charset="0"/>
              </a:rPr>
              <a:t> 1000 </a:t>
            </a:r>
            <a:r>
              <a:rPr lang="en-GB" err="1">
                <a:latin typeface="Arial" panose="020B0604020202020204" pitchFamily="34" charset="0"/>
                <a:cs typeface="Arial" panose="020B0604020202020204" pitchFamily="34" charset="0"/>
              </a:rPr>
              <a:t>cyntaf</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319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rrow: Left-Right 7">
            <a:extLst>
              <a:ext uri="{FF2B5EF4-FFF2-40B4-BE49-F238E27FC236}">
                <a16:creationId xmlns:a16="http://schemas.microsoft.com/office/drawing/2014/main" id="{174EBEB9-4146-8E2A-5CBB-247CA89BAB47}"/>
              </a:ext>
            </a:extLst>
          </p:cNvPr>
          <p:cNvSpPr/>
          <p:nvPr/>
        </p:nvSpPr>
        <p:spPr>
          <a:xfrm>
            <a:off x="121359" y="3305161"/>
            <a:ext cx="11730872" cy="688579"/>
          </a:xfrm>
          <a:prstGeom prst="lef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b="1" dirty="0">
                <a:solidFill>
                  <a:schemeClr val="bg1">
                    <a:lumMod val="95000"/>
                  </a:schemeClr>
                </a:solidFill>
                <a:latin typeface="Arial"/>
                <a:cs typeface="Arial"/>
              </a:rPr>
              <a:t>Cam </a:t>
            </a:r>
            <a:r>
              <a:rPr lang="en-GB" sz="1600" b="1" dirty="0" err="1">
                <a:solidFill>
                  <a:schemeClr val="bg1">
                    <a:lumMod val="95000"/>
                  </a:schemeClr>
                </a:solidFill>
                <a:latin typeface="Arial"/>
                <a:cs typeface="Arial"/>
              </a:rPr>
              <a:t>cyntaf</a:t>
            </a:r>
            <a:r>
              <a:rPr lang="en-GB" sz="1600" b="1" dirty="0">
                <a:solidFill>
                  <a:schemeClr val="bg1">
                    <a:lumMod val="95000"/>
                  </a:schemeClr>
                </a:solidFill>
                <a:latin typeface="Arial"/>
                <a:cs typeface="Arial"/>
              </a:rPr>
              <a:t>- </a:t>
            </a:r>
            <a:r>
              <a:rPr lang="en-GB" sz="1600" b="1" dirty="0" err="1">
                <a:solidFill>
                  <a:schemeClr val="bg1">
                    <a:lumMod val="95000"/>
                  </a:schemeClr>
                </a:solidFill>
                <a:latin typeface="Arial"/>
                <a:cs typeface="Arial"/>
              </a:rPr>
              <a:t>Beichiogrwydd</a:t>
            </a:r>
            <a:r>
              <a:rPr lang="en-GB" sz="1600" b="1" dirty="0">
                <a:solidFill>
                  <a:schemeClr val="bg1">
                    <a:lumMod val="95000"/>
                  </a:schemeClr>
                </a:solidFill>
                <a:latin typeface="Arial"/>
                <a:cs typeface="Arial"/>
              </a:rPr>
              <a:t>​ 270 </a:t>
            </a:r>
            <a:r>
              <a:rPr lang="en-GB" sz="1600" b="1" dirty="0" err="1">
                <a:solidFill>
                  <a:schemeClr val="bg1">
                    <a:lumMod val="95000"/>
                  </a:schemeClr>
                </a:solidFill>
                <a:latin typeface="Arial"/>
                <a:cs typeface="Arial"/>
              </a:rPr>
              <a:t>diwrnod</a:t>
            </a:r>
            <a:endParaRPr lang="en-GB" sz="1600" b="1" dirty="0">
              <a:solidFill>
                <a:schemeClr val="bg1">
                  <a:lumMod val="95000"/>
                </a:schemeClr>
              </a:solidFill>
              <a:latin typeface="Arial"/>
              <a:cs typeface="Arial"/>
            </a:endParaRPr>
          </a:p>
        </p:txBody>
      </p:sp>
      <p:pic>
        <p:nvPicPr>
          <p:cNvPr id="1028" name="Picture 4" descr="The 4 Stages of the Pregnancy Timeline. - HealthBanksUS">
            <a:extLst>
              <a:ext uri="{FF2B5EF4-FFF2-40B4-BE49-F238E27FC236}">
                <a16:creationId xmlns:a16="http://schemas.microsoft.com/office/drawing/2014/main" id="{9BB702B1-C146-1A77-6A88-4F1B843EB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199" y="121800"/>
            <a:ext cx="2057423" cy="130567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7">
            <a:extLst>
              <a:ext uri="{FF2B5EF4-FFF2-40B4-BE49-F238E27FC236}">
                <a16:creationId xmlns:a16="http://schemas.microsoft.com/office/drawing/2014/main" id="{881BD8F3-ACE2-CA59-7EC0-607519CEFD35}"/>
              </a:ext>
            </a:extLst>
          </p:cNvPr>
          <p:cNvSpPr txBox="1"/>
          <p:nvPr/>
        </p:nvSpPr>
        <p:spPr>
          <a:xfrm>
            <a:off x="-18187" y="1446289"/>
            <a:ext cx="1490124"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a:solidFill>
                  <a:srgbClr val="2C3E50"/>
                </a:solidFill>
                <a:latin typeface="Roboto"/>
                <a:ea typeface="Roboto"/>
                <a:cs typeface="Roboto"/>
              </a:rPr>
              <a:t>(Gonzalez, 2022)</a:t>
            </a:r>
            <a:endParaRPr lang="en-US"/>
          </a:p>
        </p:txBody>
      </p:sp>
      <p:sp>
        <p:nvSpPr>
          <p:cNvPr id="6" name="TextBox 5">
            <a:extLst>
              <a:ext uri="{FF2B5EF4-FFF2-40B4-BE49-F238E27FC236}">
                <a16:creationId xmlns:a16="http://schemas.microsoft.com/office/drawing/2014/main" id="{7559C2ED-A14F-EC5F-C8AA-8C3F3748464A}"/>
              </a:ext>
            </a:extLst>
          </p:cNvPr>
          <p:cNvSpPr txBox="1"/>
          <p:nvPr/>
        </p:nvSpPr>
        <p:spPr>
          <a:xfrm>
            <a:off x="257733" y="2279989"/>
            <a:ext cx="1529688" cy="738664"/>
          </a:xfrm>
          <a:prstGeom prst="rect">
            <a:avLst/>
          </a:prstGeom>
          <a:solidFill>
            <a:schemeClr val="accent2">
              <a:lumMod val="20000"/>
              <a:lumOff val="80000"/>
            </a:schemeClr>
          </a:solidFill>
          <a:ln>
            <a:solidFill>
              <a:schemeClr val="tx1"/>
            </a:solidFill>
          </a:ln>
        </p:spPr>
        <p:txBody>
          <a:bodyPr wrap="square" rtlCol="0">
            <a:spAutoFit/>
          </a:bodyPr>
          <a:lstStyle/>
          <a:p>
            <a:r>
              <a:rPr lang="en-GB" sz="1400" err="1">
                <a:latin typeface="Arial" panose="020B0604020202020204" pitchFamily="34" charset="0"/>
                <a:cs typeface="Arial" panose="020B0604020202020204" pitchFamily="34" charset="0"/>
              </a:rPr>
              <a:t>Diwrnod</a:t>
            </a:r>
            <a:r>
              <a:rPr lang="en-GB" sz="1400">
                <a:latin typeface="Arial" panose="020B0604020202020204" pitchFamily="34" charset="0"/>
                <a:cs typeface="Arial" panose="020B0604020202020204" pitchFamily="34" charset="0"/>
              </a:rPr>
              <a:t> 1-2 -</a:t>
            </a:r>
            <a:r>
              <a:rPr lang="en-GB" sz="1400" err="1">
                <a:latin typeface="Arial" panose="020B0604020202020204" pitchFamily="34" charset="0"/>
                <a:cs typeface="Arial" panose="020B0604020202020204" pitchFamily="34" charset="0"/>
              </a:rPr>
              <a:t>Mewnblaniadu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wyau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ffrwythlon</a:t>
            </a:r>
            <a:endParaRPr lang="en-GB" sz="140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E26B9F7-7824-7923-458E-69452CA0951B}"/>
              </a:ext>
            </a:extLst>
          </p:cNvPr>
          <p:cNvSpPr txBox="1"/>
          <p:nvPr/>
        </p:nvSpPr>
        <p:spPr>
          <a:xfrm>
            <a:off x="1926025" y="4342594"/>
            <a:ext cx="1558964" cy="1600438"/>
          </a:xfrm>
          <a:prstGeom prst="rect">
            <a:avLst/>
          </a:prstGeom>
          <a:solidFill>
            <a:schemeClr val="accent6">
              <a:lumMod val="40000"/>
              <a:lumOff val="60000"/>
            </a:schemeClr>
          </a:solidFill>
          <a:ln>
            <a:solidFill>
              <a:schemeClr val="tx1"/>
            </a:solidFill>
          </a:ln>
        </p:spPr>
        <p:txBody>
          <a:bodyPr wrap="square">
            <a:spAutoFit/>
          </a:bodyPr>
          <a:lstStyle/>
          <a:p>
            <a:r>
              <a:rPr lang="en-GB" sz="1400" dirty="0" err="1">
                <a:latin typeface="Arial" panose="020B0604020202020204" pitchFamily="34" charset="0"/>
                <a:cs typeface="Arial" panose="020B0604020202020204" pitchFamily="34" charset="0"/>
              </a:rPr>
              <a:t>Wythnos</a:t>
            </a:r>
            <a:r>
              <a:rPr lang="en-GB" sz="1400" dirty="0">
                <a:latin typeface="Arial" panose="020B0604020202020204" pitchFamily="34" charset="0"/>
                <a:cs typeface="Arial" panose="020B0604020202020204" pitchFamily="34" charset="0"/>
              </a:rPr>
              <a:t> 8 – </a:t>
            </a:r>
          </a:p>
          <a:p>
            <a:r>
              <a:rPr lang="en-GB" sz="1400" dirty="0">
                <a:latin typeface="Arial" panose="020B0604020202020204" pitchFamily="34" charset="0"/>
                <a:cs typeface="Arial" panose="020B0604020202020204" pitchFamily="34" charset="0"/>
              </a:rPr>
              <a:t>Calon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dechrau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curo</a:t>
            </a:r>
            <a:r>
              <a:rPr lang="en-GB" sz="1400" dirty="0">
                <a:latin typeface="Arial" panose="020B0604020202020204" pitchFamily="34" charset="0"/>
                <a:cs typeface="Arial" panose="020B0604020202020204" pitchFamily="34" charset="0"/>
              </a:rPr>
              <a:t> ac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ymennydd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stumog</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choluddion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datblygu</a:t>
            </a:r>
            <a:r>
              <a:rPr lang="en-GB" sz="1400" dirty="0">
                <a:latin typeface="Arial" panose="020B0604020202020204" pitchFamily="34" charset="0"/>
                <a:cs typeface="Arial" panose="020B0604020202020204" pitchFamily="34" charset="0"/>
              </a:rPr>
              <a:t>.</a:t>
            </a:r>
          </a:p>
        </p:txBody>
      </p:sp>
      <p:sp>
        <p:nvSpPr>
          <p:cNvPr id="10" name="TextBox 9">
            <a:extLst>
              <a:ext uri="{FF2B5EF4-FFF2-40B4-BE49-F238E27FC236}">
                <a16:creationId xmlns:a16="http://schemas.microsoft.com/office/drawing/2014/main" id="{0A39F180-DCFA-8358-F48C-4DD4E76D66FD}"/>
              </a:ext>
            </a:extLst>
          </p:cNvPr>
          <p:cNvSpPr txBox="1"/>
          <p:nvPr/>
        </p:nvSpPr>
        <p:spPr>
          <a:xfrm>
            <a:off x="228456" y="5178930"/>
            <a:ext cx="1558965" cy="1384995"/>
          </a:xfrm>
          <a:prstGeom prst="rect">
            <a:avLst/>
          </a:prstGeom>
          <a:solidFill>
            <a:schemeClr val="accent4">
              <a:lumMod val="20000"/>
              <a:lumOff val="80000"/>
            </a:schemeClr>
          </a:solidFill>
          <a:ln>
            <a:solidFill>
              <a:schemeClr val="tx1"/>
            </a:solidFill>
          </a:ln>
        </p:spPr>
        <p:txBody>
          <a:bodyPr wrap="square" rtlCol="0">
            <a:spAutoFit/>
          </a:bodyPr>
          <a:lstStyle/>
          <a:p>
            <a:r>
              <a:rPr lang="en-GB" sz="1400" err="1">
                <a:latin typeface="Arial" panose="020B0604020202020204" pitchFamily="34" charset="0"/>
                <a:cs typeface="Arial" panose="020B0604020202020204" pitchFamily="34" charset="0"/>
              </a:rPr>
              <a:t>Wythnos</a:t>
            </a:r>
            <a:r>
              <a:rPr lang="en-GB" sz="1400">
                <a:latin typeface="Arial" panose="020B0604020202020204" pitchFamily="34" charset="0"/>
                <a:cs typeface="Arial" panose="020B0604020202020204" pitchFamily="34" charset="0"/>
              </a:rPr>
              <a:t> 5- </a:t>
            </a:r>
            <a:r>
              <a:rPr lang="en-GB" sz="1400" err="1">
                <a:latin typeface="Arial" panose="020B0604020202020204" pitchFamily="34" charset="0"/>
                <a:cs typeface="Arial" panose="020B0604020202020204" pitchFamily="34" charset="0"/>
              </a:rPr>
              <a:t>maint</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hadau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pabi</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ymennydd</a:t>
            </a:r>
            <a:r>
              <a:rPr lang="en-GB" sz="1400">
                <a:latin typeface="Arial" panose="020B0604020202020204" pitchFamily="34" charset="0"/>
                <a:cs typeface="Arial" panose="020B0604020202020204" pitchFamily="34" charset="0"/>
              </a:rPr>
              <a:t> a </a:t>
            </a:r>
            <a:r>
              <a:rPr lang="en-GB" sz="1400" err="1">
                <a:latin typeface="Arial" panose="020B0604020202020204" pitchFamily="34" charset="0"/>
                <a:cs typeface="Arial" panose="020B0604020202020204" pitchFamily="34" charset="0"/>
              </a:rPr>
              <a:t>llinyn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asgwrn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cefn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yn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dechrau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ffurfio</a:t>
            </a:r>
            <a:endParaRPr lang="en-GB" sz="140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FB33322-3542-F248-C9D2-E4E8458408D9}"/>
              </a:ext>
            </a:extLst>
          </p:cNvPr>
          <p:cNvSpPr txBox="1"/>
          <p:nvPr/>
        </p:nvSpPr>
        <p:spPr>
          <a:xfrm>
            <a:off x="1891227" y="1492456"/>
            <a:ext cx="1784132" cy="1600438"/>
          </a:xfrm>
          <a:prstGeom prst="rect">
            <a:avLst/>
          </a:prstGeom>
          <a:solidFill>
            <a:srgbClr val="99FFCC"/>
          </a:solidFill>
          <a:ln>
            <a:solidFill>
              <a:schemeClr val="tx1"/>
            </a:solidFill>
          </a:ln>
        </p:spPr>
        <p:txBody>
          <a:bodyPr wrap="square" rtlCol="0">
            <a:spAutoFit/>
          </a:bodyPr>
          <a:lstStyle/>
          <a:p>
            <a:r>
              <a:rPr lang="en-GB" sz="1400" err="1">
                <a:latin typeface="Arial" panose="020B0604020202020204" pitchFamily="34" charset="0"/>
                <a:cs typeface="Arial" panose="020B0604020202020204" pitchFamily="34" charset="0"/>
              </a:rPr>
              <a:t>Wythnos</a:t>
            </a:r>
            <a:r>
              <a:rPr lang="en-GB" sz="1400">
                <a:latin typeface="Arial" panose="020B0604020202020204" pitchFamily="34" charset="0"/>
                <a:cs typeface="Arial" panose="020B0604020202020204" pitchFamily="34" charset="0"/>
              </a:rPr>
              <a:t> 6- </a:t>
            </a:r>
          </a:p>
          <a:p>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mae</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breichiau</a:t>
            </a:r>
            <a:r>
              <a:rPr lang="en-GB" sz="1400">
                <a:latin typeface="Arial" panose="020B0604020202020204" pitchFamily="34" charset="0"/>
                <a:cs typeface="Arial" panose="020B0604020202020204" pitchFamily="34" charset="0"/>
              </a:rPr>
              <a:t> a </a:t>
            </a:r>
            <a:r>
              <a:rPr lang="en-GB" sz="1400" err="1">
                <a:latin typeface="Arial" panose="020B0604020202020204" pitchFamily="34" charset="0"/>
                <a:cs typeface="Arial" panose="020B0604020202020204" pitchFamily="34" charset="0"/>
              </a:rPr>
              <a:t>choesau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yn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dechrau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ffurfio</a:t>
            </a:r>
            <a:r>
              <a:rPr lang="en-GB" sz="1400">
                <a:latin typeface="Arial" panose="020B0604020202020204" pitchFamily="34" charset="0"/>
                <a:cs typeface="Arial" panose="020B0604020202020204" pitchFamily="34" charset="0"/>
              </a:rPr>
              <a:t> a </a:t>
            </a:r>
            <a:r>
              <a:rPr lang="en-GB" sz="1400" err="1">
                <a:latin typeface="Arial" panose="020B0604020202020204" pitchFamily="34" charset="0"/>
                <a:cs typeface="Arial" panose="020B0604020202020204" pitchFamily="34" charset="0"/>
              </a:rPr>
              <a:t>elwir</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hefyd</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yn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blagur</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a'r</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clustiau</a:t>
            </a:r>
            <a:r>
              <a:rPr lang="en-GB" sz="1400">
                <a:latin typeface="Arial" panose="020B0604020202020204" pitchFamily="34" charset="0"/>
                <a:cs typeface="Arial" panose="020B0604020202020204" pitchFamily="34" charset="0"/>
              </a:rPr>
              <a:t>, y </a:t>
            </a:r>
            <a:r>
              <a:rPr lang="en-GB" sz="1400" err="1">
                <a:latin typeface="Arial" panose="020B0604020202020204" pitchFamily="34" charset="0"/>
                <a:cs typeface="Arial" panose="020B0604020202020204" pitchFamily="34" charset="0"/>
              </a:rPr>
              <a:t>llygaid</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a'r</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geg</a:t>
            </a:r>
            <a:r>
              <a:rPr lang="en-GB" sz="140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78372997-F5C9-3DCD-8D87-20C1D1249A7C}"/>
              </a:ext>
            </a:extLst>
          </p:cNvPr>
          <p:cNvSpPr txBox="1"/>
          <p:nvPr/>
        </p:nvSpPr>
        <p:spPr>
          <a:xfrm>
            <a:off x="3639273" y="4206007"/>
            <a:ext cx="1683421" cy="1384995"/>
          </a:xfrm>
          <a:prstGeom prst="rect">
            <a:avLst/>
          </a:prstGeom>
          <a:solidFill>
            <a:schemeClr val="accent2">
              <a:lumMod val="20000"/>
              <a:lumOff val="80000"/>
            </a:schemeClr>
          </a:solidFill>
          <a:ln>
            <a:solidFill>
              <a:schemeClr val="tx1"/>
            </a:solidFill>
          </a:ln>
        </p:spPr>
        <p:txBody>
          <a:bodyPr wrap="square" rtlCol="0">
            <a:spAutoFit/>
          </a:bodyPr>
          <a:lstStyle/>
          <a:p>
            <a:r>
              <a:rPr lang="en-US" sz="1400" b="0" i="0" err="1">
                <a:solidFill>
                  <a:srgbClr val="000000"/>
                </a:solidFill>
                <a:effectLst/>
                <a:latin typeface="Arial" panose="020B0604020202020204" pitchFamily="34" charset="0"/>
              </a:rPr>
              <a:t>Wythnos</a:t>
            </a:r>
            <a:r>
              <a:rPr lang="en-US" sz="1400" b="0" i="0">
                <a:solidFill>
                  <a:srgbClr val="000000"/>
                </a:solidFill>
                <a:effectLst/>
                <a:latin typeface="Arial" panose="020B0604020202020204" pitchFamily="34" charset="0"/>
              </a:rPr>
              <a:t> 12- </a:t>
            </a:r>
            <a:r>
              <a:rPr lang="en-US" sz="1400" b="0" i="0" err="1">
                <a:solidFill>
                  <a:srgbClr val="111111"/>
                </a:solidFill>
                <a:effectLst/>
                <a:latin typeface="Roboto" panose="02000000000000000000" pitchFamily="2" charset="0"/>
              </a:rPr>
              <a:t>pob</a:t>
            </a:r>
            <a:r>
              <a:rPr lang="en-US" sz="1400" b="0" i="0">
                <a:solidFill>
                  <a:srgbClr val="111111"/>
                </a:solidFill>
                <a:effectLst/>
                <a:latin typeface="Roboto" panose="02000000000000000000" pitchFamily="2" charset="0"/>
              </a:rPr>
              <a:t> organ, </a:t>
            </a:r>
            <a:r>
              <a:rPr lang="en-US" sz="1400" b="0" i="0" err="1">
                <a:solidFill>
                  <a:srgbClr val="111111"/>
                </a:solidFill>
                <a:effectLst/>
                <a:latin typeface="Roboto" panose="02000000000000000000" pitchFamily="2" charset="0"/>
              </a:rPr>
              <a:t>corff</a:t>
            </a:r>
            <a:r>
              <a:rPr lang="en-US" sz="1400" b="0" i="0">
                <a:solidFill>
                  <a:srgbClr val="111111"/>
                </a:solidFill>
                <a:effectLst/>
                <a:latin typeface="Roboto" panose="02000000000000000000" pitchFamily="2" charset="0"/>
              </a:rPr>
              <a:t> a </a:t>
            </a:r>
            <a:r>
              <a:rPr lang="en-US" sz="1400" b="0" i="0" err="1">
                <a:solidFill>
                  <a:srgbClr val="111111"/>
                </a:solidFill>
                <a:effectLst/>
                <a:latin typeface="Roboto" panose="02000000000000000000" pitchFamily="2" charset="0"/>
              </a:rPr>
              <a:t>chyhyrau</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yn</a:t>
            </a:r>
            <a:r>
              <a:rPr lang="en-US" sz="1400" b="0" i="0">
                <a:solidFill>
                  <a:srgbClr val="111111"/>
                </a:solidFill>
                <a:effectLst/>
                <a:latin typeface="Roboto" panose="02000000000000000000" pitchFamily="2" charset="0"/>
              </a:rPr>
              <a:t> y </a:t>
            </a:r>
            <a:r>
              <a:rPr lang="en-US" sz="1400" b="0" i="0" err="1">
                <a:solidFill>
                  <a:srgbClr val="111111"/>
                </a:solidFill>
                <a:effectLst/>
                <a:latin typeface="Roboto" panose="02000000000000000000" pitchFamily="2" charset="0"/>
              </a:rPr>
              <a:t>lle</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cywir</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Gweithio</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ar</a:t>
            </a:r>
            <a:r>
              <a:rPr lang="en-US" sz="1400" b="0" i="0">
                <a:solidFill>
                  <a:srgbClr val="111111"/>
                </a:solidFill>
                <a:effectLst/>
                <a:latin typeface="Roboto" panose="02000000000000000000" pitchFamily="2" charset="0"/>
              </a:rPr>
              <a:t> y </a:t>
            </a:r>
            <a:r>
              <a:rPr lang="en-US" sz="1400" b="0" i="0" err="1">
                <a:solidFill>
                  <a:srgbClr val="111111"/>
                </a:solidFill>
                <a:effectLst/>
                <a:latin typeface="Roboto" panose="02000000000000000000" pitchFamily="2" charset="0"/>
              </a:rPr>
              <a:t>galon</a:t>
            </a:r>
            <a:r>
              <a:rPr lang="en-US" sz="1400" b="0" i="0">
                <a:solidFill>
                  <a:srgbClr val="111111"/>
                </a:solidFill>
                <a:effectLst/>
                <a:latin typeface="Roboto" panose="02000000000000000000" pitchFamily="2" charset="0"/>
              </a:rPr>
              <a:t>, y system </a:t>
            </a:r>
            <a:r>
              <a:rPr lang="en-US" sz="1400" b="0" i="0" err="1">
                <a:solidFill>
                  <a:srgbClr val="111111"/>
                </a:solidFill>
                <a:effectLst/>
                <a:latin typeface="Roboto" panose="02000000000000000000" pitchFamily="2" charset="0"/>
              </a:rPr>
              <a:t>dreulio</a:t>
            </a:r>
            <a:r>
              <a:rPr lang="en-US" sz="1400" b="0" i="0">
                <a:solidFill>
                  <a:srgbClr val="111111"/>
                </a:solidFill>
                <a:effectLst/>
                <a:latin typeface="Roboto" panose="02000000000000000000" pitchFamily="2" charset="0"/>
              </a:rPr>
              <a:t> a </a:t>
            </a:r>
            <a:r>
              <a:rPr lang="en-US" sz="1400" b="0" i="0" err="1">
                <a:solidFill>
                  <a:srgbClr val="111111"/>
                </a:solidFill>
                <a:effectLst/>
                <a:latin typeface="Roboto" panose="02000000000000000000" pitchFamily="2" charset="0"/>
              </a:rPr>
              <a:t>wrinol</a:t>
            </a:r>
            <a:r>
              <a:rPr lang="en-US" sz="1400" b="0" i="0">
                <a:solidFill>
                  <a:srgbClr val="111111"/>
                </a:solidFill>
                <a:effectLst/>
                <a:latin typeface="Roboto" panose="02000000000000000000" pitchFamily="2" charset="0"/>
              </a:rPr>
              <a:t>. </a:t>
            </a:r>
            <a:endParaRPr lang="en-GB" sz="1400"/>
          </a:p>
        </p:txBody>
      </p:sp>
      <p:sp>
        <p:nvSpPr>
          <p:cNvPr id="5" name="TextBox 4">
            <a:extLst>
              <a:ext uri="{FF2B5EF4-FFF2-40B4-BE49-F238E27FC236}">
                <a16:creationId xmlns:a16="http://schemas.microsoft.com/office/drawing/2014/main" id="{26320225-DCCE-C00C-F20A-644623FD8EA4}"/>
              </a:ext>
            </a:extLst>
          </p:cNvPr>
          <p:cNvSpPr txBox="1"/>
          <p:nvPr/>
        </p:nvSpPr>
        <p:spPr>
          <a:xfrm>
            <a:off x="4432627" y="1347833"/>
            <a:ext cx="1490912" cy="1384995"/>
          </a:xfrm>
          <a:prstGeom prst="rect">
            <a:avLst/>
          </a:prstGeom>
          <a:solidFill>
            <a:schemeClr val="accent4">
              <a:lumMod val="20000"/>
              <a:lumOff val="80000"/>
            </a:schemeClr>
          </a:solidFill>
          <a:ln>
            <a:solidFill>
              <a:schemeClr val="tx1"/>
            </a:solidFill>
          </a:ln>
        </p:spPr>
        <p:txBody>
          <a:bodyPr wrap="square" rtlCol="0">
            <a:spAutoFit/>
          </a:bodyPr>
          <a:lstStyle/>
          <a:p>
            <a:r>
              <a:rPr lang="en-US" sz="1400" b="0" i="0" dirty="0" err="1">
                <a:solidFill>
                  <a:srgbClr val="111111"/>
                </a:solidFill>
                <a:effectLst/>
                <a:latin typeface="Arial" panose="020B0604020202020204" pitchFamily="34" charset="0"/>
                <a:cs typeface="Arial" panose="020B0604020202020204" pitchFamily="34" charset="0"/>
              </a:rPr>
              <a:t>Wythnos</a:t>
            </a:r>
            <a:r>
              <a:rPr lang="en-US" sz="1400" b="0" i="0" dirty="0">
                <a:solidFill>
                  <a:srgbClr val="111111"/>
                </a:solidFill>
                <a:effectLst/>
                <a:latin typeface="Arial" panose="020B0604020202020204" pitchFamily="34" charset="0"/>
                <a:cs typeface="Arial" panose="020B0604020202020204" pitchFamily="34" charset="0"/>
              </a:rPr>
              <a:t> 14 - </a:t>
            </a:r>
            <a:r>
              <a:rPr lang="en-US" sz="1400" b="0" i="0" dirty="0" err="1">
                <a:solidFill>
                  <a:srgbClr val="111111"/>
                </a:solidFill>
                <a:effectLst/>
                <a:latin typeface="Arial" panose="020B0604020202020204" pitchFamily="34" charset="0"/>
                <a:cs typeface="Arial" panose="020B0604020202020204" pitchFamily="34" charset="0"/>
              </a:rPr>
              <a:t>organau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pwysig</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wedi'u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datblygu</a:t>
            </a:r>
            <a:r>
              <a:rPr lang="en-US" sz="1400" b="0" i="0" dirty="0">
                <a:solidFill>
                  <a:srgbClr val="111111"/>
                </a:solidFill>
                <a:effectLst/>
                <a:latin typeface="Arial" panose="020B0604020202020204" pitchFamily="34" charset="0"/>
                <a:cs typeface="Arial" panose="020B0604020202020204" pitchFamily="34" charset="0"/>
              </a:rPr>
              <a:t> ac </a:t>
            </a:r>
            <a:r>
              <a:rPr lang="en-US" sz="1400" b="0" i="0" dirty="0" err="1">
                <a:solidFill>
                  <a:srgbClr val="111111"/>
                </a:solidFill>
                <a:effectLst/>
                <a:latin typeface="Arial" panose="020B0604020202020204" pitchFamily="34" charset="0"/>
                <a:cs typeface="Arial" panose="020B0604020202020204" pitchFamily="34" charset="0"/>
              </a:rPr>
              <a:t>mae'r</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babi'n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symud</a:t>
            </a:r>
            <a:r>
              <a:rPr lang="en-US" sz="1400" b="0" i="0" dirty="0">
                <a:solidFill>
                  <a:srgbClr val="111111"/>
                </a:solidFill>
                <a:effectLst/>
                <a:latin typeface="Arial" panose="020B0604020202020204" pitchFamily="34" charset="0"/>
                <a:cs typeface="Arial" panose="020B0604020202020204" pitchFamily="34" charset="0"/>
              </a:rPr>
              <a:t> o </a:t>
            </a:r>
            <a:r>
              <a:rPr lang="en-US" sz="1400" b="0" i="0" dirty="0" err="1">
                <a:solidFill>
                  <a:srgbClr val="111111"/>
                </a:solidFill>
                <a:effectLst/>
                <a:latin typeface="Arial" panose="020B0604020202020204" pitchFamily="34" charset="0"/>
                <a:cs typeface="Arial" panose="020B0604020202020204" pitchFamily="34" charset="0"/>
              </a:rPr>
              <a:t>gwmpas</a:t>
            </a:r>
            <a:r>
              <a:rPr lang="en-US" sz="1400" b="0" i="0" dirty="0">
                <a:solidFill>
                  <a:srgbClr val="111111"/>
                </a:solidFill>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39C6690A-F033-462A-07DB-C648F77F8AAF}"/>
              </a:ext>
            </a:extLst>
          </p:cNvPr>
          <p:cNvSpPr txBox="1"/>
          <p:nvPr/>
        </p:nvSpPr>
        <p:spPr>
          <a:xfrm>
            <a:off x="9189703" y="4358375"/>
            <a:ext cx="2679056" cy="1815882"/>
          </a:xfrm>
          <a:prstGeom prst="rect">
            <a:avLst/>
          </a:prstGeom>
          <a:solidFill>
            <a:schemeClr val="accent4">
              <a:lumMod val="20000"/>
              <a:lumOff val="80000"/>
            </a:schemeClr>
          </a:solidFill>
          <a:ln>
            <a:solidFill>
              <a:schemeClr val="tx1"/>
            </a:solidFill>
          </a:ln>
        </p:spPr>
        <p:txBody>
          <a:bodyPr wrap="square" rtlCol="0">
            <a:spAutoFit/>
          </a:bodyPr>
          <a:lstStyle/>
          <a:p>
            <a:r>
              <a:rPr lang="en-US" sz="1400" b="0" i="0" dirty="0" err="1">
                <a:solidFill>
                  <a:srgbClr val="111111"/>
                </a:solidFill>
                <a:effectLst/>
                <a:latin typeface="Arial" panose="020B0604020202020204" pitchFamily="34" charset="0"/>
              </a:rPr>
              <a:t>Wythnos</a:t>
            </a:r>
            <a:r>
              <a:rPr lang="en-US" sz="1400" b="0" i="0" dirty="0">
                <a:solidFill>
                  <a:srgbClr val="111111"/>
                </a:solidFill>
                <a:effectLst/>
                <a:latin typeface="Arial" panose="020B0604020202020204" pitchFamily="34" charset="0"/>
              </a:rPr>
              <a:t> 36 – </a:t>
            </a:r>
          </a:p>
          <a:p>
            <a:r>
              <a:rPr lang="en-US" sz="1400" b="0" i="0" dirty="0" err="1">
                <a:solidFill>
                  <a:srgbClr val="111111"/>
                </a:solidFill>
                <a:effectLst/>
                <a:latin typeface="Arial" panose="020B0604020202020204" pitchFamily="34" charset="0"/>
              </a:rPr>
              <a:t>babi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yn</a:t>
            </a:r>
            <a:r>
              <a:rPr lang="en-US" sz="1400" b="0" i="0" dirty="0">
                <a:solidFill>
                  <a:srgbClr val="111111"/>
                </a:solidFill>
                <a:effectLst/>
                <a:latin typeface="Arial" panose="020B0604020202020204" pitchFamily="34" charset="0"/>
              </a:rPr>
              <a:t> </a:t>
            </a:r>
            <a:r>
              <a:rPr lang="en-US" sz="1400" dirty="0" err="1">
                <a:solidFill>
                  <a:srgbClr val="111111"/>
                </a:solidFill>
                <a:latin typeface="Arial" panose="020B0604020202020204" pitchFamily="34" charset="0"/>
              </a:rPr>
              <a:t>g</a:t>
            </a:r>
            <a:r>
              <a:rPr lang="en-US" sz="1400" b="0" i="0" dirty="0" err="1">
                <a:solidFill>
                  <a:srgbClr val="111111"/>
                </a:solidFill>
                <a:effectLst/>
                <a:latin typeface="Arial" panose="020B0604020202020204" pitchFamily="34" charset="0"/>
              </a:rPr>
              <a:t>rwm</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gyda</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choesauwedi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plygu</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fyny</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i'r</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frest</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Datblygodd</a:t>
            </a:r>
            <a:r>
              <a:rPr lang="en-US" sz="1400" b="0" i="0" dirty="0">
                <a:solidFill>
                  <a:srgbClr val="111111"/>
                </a:solidFill>
                <a:effectLst/>
                <a:latin typeface="Arial" panose="020B0604020202020204" pitchFamily="34" charset="0"/>
              </a:rPr>
              <a:t> yr </a:t>
            </a:r>
            <a:r>
              <a:rPr lang="en-US" sz="1400" b="0" i="0" dirty="0" err="1">
                <a:solidFill>
                  <a:srgbClr val="111111"/>
                </a:solidFill>
                <a:effectLst/>
                <a:latin typeface="Arial" panose="020B0604020202020204" pitchFamily="34" charset="0"/>
              </a:rPr>
              <a:t>arennau</a:t>
            </a:r>
            <a:r>
              <a:rPr lang="en-US" sz="1400" b="0" i="0" dirty="0">
                <a:solidFill>
                  <a:srgbClr val="111111"/>
                </a:solidFill>
                <a:effectLst/>
                <a:latin typeface="Arial" panose="020B0604020202020204" pitchFamily="34" charset="0"/>
              </a:rPr>
              <a:t> a </a:t>
            </a:r>
            <a:r>
              <a:rPr lang="en-US" sz="1400" b="0" i="0" dirty="0" err="1">
                <a:solidFill>
                  <a:srgbClr val="111111"/>
                </a:solidFill>
                <a:effectLst/>
                <a:latin typeface="Arial" panose="020B0604020202020204" pitchFamily="34" charset="0"/>
              </a:rPr>
              <a:t>gwallt</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languno</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rhydd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sy'n</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cwmpasu</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Bydd</a:t>
            </a:r>
            <a:r>
              <a:rPr lang="en-US" sz="1400" b="0" i="0" dirty="0">
                <a:solidFill>
                  <a:srgbClr val="111111"/>
                </a:solidFill>
                <a:effectLst/>
                <a:latin typeface="Arial" panose="020B0604020202020204" pitchFamily="34" charset="0"/>
              </a:rPr>
              <a:t> y </a:t>
            </a:r>
            <a:r>
              <a:rPr lang="en-US" sz="1400" b="0" i="0" dirty="0" err="1">
                <a:solidFill>
                  <a:srgbClr val="111111"/>
                </a:solidFill>
                <a:effectLst/>
                <a:latin typeface="Arial" panose="020B0604020202020204" pitchFamily="34" charset="0"/>
              </a:rPr>
              <a:t>rhan</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fwyaf</a:t>
            </a:r>
            <a:r>
              <a:rPr lang="en-US" sz="1400" b="0" i="0" dirty="0">
                <a:solidFill>
                  <a:srgbClr val="111111"/>
                </a:solidFill>
                <a:effectLst/>
                <a:latin typeface="Arial" panose="020B0604020202020204" pitchFamily="34" charset="0"/>
              </a:rPr>
              <a:t> o </a:t>
            </a:r>
            <a:r>
              <a:rPr lang="en-US" sz="1400" b="0" i="0" dirty="0" err="1">
                <a:solidFill>
                  <a:srgbClr val="111111"/>
                </a:solidFill>
                <a:effectLst/>
                <a:latin typeface="Arial" panose="020B0604020202020204" pitchFamily="34" charset="0"/>
              </a:rPr>
              <a:t>fabanod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wedi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newid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eu</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sefyllfa</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fod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yn</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barod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gael</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eu</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geni</a:t>
            </a:r>
            <a:r>
              <a:rPr lang="en-US" sz="1400" b="0" i="0" dirty="0">
                <a:solidFill>
                  <a:srgbClr val="111111"/>
                </a:solidFill>
                <a:effectLst/>
                <a:latin typeface="Arial" panose="020B0604020202020204" pitchFamily="34" charset="0"/>
              </a:rPr>
              <a:t>. </a:t>
            </a:r>
            <a:endParaRPr lang="en-GB" sz="1400" dirty="0"/>
          </a:p>
        </p:txBody>
      </p:sp>
      <p:sp>
        <p:nvSpPr>
          <p:cNvPr id="15" name="TextBox 14">
            <a:extLst>
              <a:ext uri="{FF2B5EF4-FFF2-40B4-BE49-F238E27FC236}">
                <a16:creationId xmlns:a16="http://schemas.microsoft.com/office/drawing/2014/main" id="{EDA6FAFE-A7C3-BA4C-1D57-F4CFF6C1BA7D}"/>
              </a:ext>
            </a:extLst>
          </p:cNvPr>
          <p:cNvSpPr txBox="1"/>
          <p:nvPr/>
        </p:nvSpPr>
        <p:spPr>
          <a:xfrm>
            <a:off x="5408004" y="5325234"/>
            <a:ext cx="1683421" cy="1384995"/>
          </a:xfrm>
          <a:prstGeom prst="rect">
            <a:avLst/>
          </a:prstGeom>
          <a:solidFill>
            <a:srgbClr val="99FFCC"/>
          </a:solidFill>
          <a:ln>
            <a:solidFill>
              <a:schemeClr val="tx1"/>
            </a:solidFill>
          </a:ln>
        </p:spPr>
        <p:txBody>
          <a:bodyPr wrap="square" rtlCol="0">
            <a:spAutoFit/>
          </a:bodyPr>
          <a:lstStyle/>
          <a:p>
            <a:r>
              <a:rPr lang="en-US" sz="1400" b="0" i="0" dirty="0" err="1">
                <a:solidFill>
                  <a:srgbClr val="111111"/>
                </a:solidFill>
                <a:effectLst/>
                <a:latin typeface="Arial" panose="020B0604020202020204" pitchFamily="34" charset="0"/>
                <a:cs typeface="Arial" panose="020B0604020202020204" pitchFamily="34" charset="0"/>
              </a:rPr>
              <a:t>Wythnos</a:t>
            </a:r>
            <a:r>
              <a:rPr lang="en-US" sz="1400" b="0" i="0" dirty="0">
                <a:solidFill>
                  <a:srgbClr val="111111"/>
                </a:solidFill>
                <a:effectLst/>
                <a:latin typeface="Arial" panose="020B0604020202020204" pitchFamily="34" charset="0"/>
                <a:cs typeface="Arial" panose="020B0604020202020204" pitchFamily="34" charset="0"/>
              </a:rPr>
              <a:t> 18 - </a:t>
            </a:r>
            <a:r>
              <a:rPr lang="en-US" sz="1400" b="0" i="0" dirty="0" err="1">
                <a:solidFill>
                  <a:srgbClr val="111111"/>
                </a:solidFill>
                <a:effectLst/>
                <a:latin typeface="Arial" panose="020B0604020202020204" pitchFamily="34" charset="0"/>
                <a:cs typeface="Arial" panose="020B0604020202020204" pitchFamily="34" charset="0"/>
              </a:rPr>
              <a:t>dechrau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teimlo</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symudiadau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babi</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mae</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ganddo</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aeliau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gwallt</a:t>
            </a:r>
            <a:r>
              <a:rPr lang="en-US" sz="1400" b="0" i="0" dirty="0">
                <a:solidFill>
                  <a:srgbClr val="111111"/>
                </a:solidFill>
                <a:effectLst/>
                <a:latin typeface="Arial" panose="020B0604020202020204" pitchFamily="34" charset="0"/>
                <a:cs typeface="Arial" panose="020B0604020202020204" pitchFamily="34" charset="0"/>
              </a:rPr>
              <a:t> a </a:t>
            </a:r>
            <a:r>
              <a:rPr lang="en-US" sz="1400" b="0" i="0" dirty="0" err="1">
                <a:solidFill>
                  <a:srgbClr val="111111"/>
                </a:solidFill>
                <a:effectLst/>
                <a:latin typeface="Arial" panose="020B0604020202020204" pitchFamily="34" charset="0"/>
                <a:cs typeface="Arial" panose="020B0604020202020204" pitchFamily="34" charset="0"/>
              </a:rPr>
              <a:t>bysedd</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a:solidFill>
                  <a:srgbClr val="000000"/>
                </a:solidFill>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A978B61D-BBF1-BE62-E802-AA25894C3453}"/>
              </a:ext>
            </a:extLst>
          </p:cNvPr>
          <p:cNvSpPr txBox="1"/>
          <p:nvPr/>
        </p:nvSpPr>
        <p:spPr>
          <a:xfrm>
            <a:off x="6595901" y="327293"/>
            <a:ext cx="1638825" cy="1815882"/>
          </a:xfrm>
          <a:prstGeom prst="rect">
            <a:avLst/>
          </a:prstGeom>
          <a:solidFill>
            <a:schemeClr val="accent6">
              <a:lumMod val="40000"/>
              <a:lumOff val="60000"/>
            </a:schemeClr>
          </a:solidFill>
          <a:ln>
            <a:solidFill>
              <a:schemeClr val="tx1"/>
            </a:solidFill>
          </a:ln>
        </p:spPr>
        <p:txBody>
          <a:bodyPr wrap="square" rtlCol="0">
            <a:spAutoFit/>
          </a:bodyPr>
          <a:lstStyle/>
          <a:p>
            <a:r>
              <a:rPr lang="en-US" sz="1400" b="0" i="0" dirty="0" err="1">
                <a:solidFill>
                  <a:srgbClr val="111111"/>
                </a:solidFill>
                <a:effectLst/>
                <a:latin typeface="Arial" panose="020B0604020202020204" pitchFamily="34" charset="0"/>
                <a:cs typeface="Arial" panose="020B0604020202020204" pitchFamily="34" charset="0"/>
              </a:rPr>
              <a:t>Wythnos</a:t>
            </a:r>
            <a:r>
              <a:rPr lang="en-US" sz="1400" b="0" i="0" dirty="0">
                <a:solidFill>
                  <a:srgbClr val="111111"/>
                </a:solidFill>
                <a:effectLst/>
                <a:latin typeface="Arial" panose="020B0604020202020204" pitchFamily="34" charset="0"/>
                <a:cs typeface="Arial" panose="020B0604020202020204" pitchFamily="34" charset="0"/>
              </a:rPr>
              <a:t> 24 - </a:t>
            </a:r>
            <a:r>
              <a:rPr lang="en-US" sz="1400" b="0" i="0" dirty="0" err="1">
                <a:solidFill>
                  <a:srgbClr val="111111"/>
                </a:solidFill>
                <a:effectLst/>
                <a:latin typeface="Arial" panose="020B0604020202020204" pitchFamily="34" charset="0"/>
                <a:cs typeface="Arial" panose="020B0604020202020204" pitchFamily="34" charset="0"/>
              </a:rPr>
              <a:t>Ymennydd</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tyfu'n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gyflym</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synhwyrau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datblygu</a:t>
            </a:r>
            <a:r>
              <a:rPr lang="en-US" sz="1400" b="0" i="0" dirty="0">
                <a:solidFill>
                  <a:srgbClr val="111111"/>
                </a:solidFill>
                <a:effectLst/>
                <a:latin typeface="Arial" panose="020B0604020202020204" pitchFamily="34" charset="0"/>
                <a:cs typeface="Arial" panose="020B0604020202020204" pitchFamily="34" charset="0"/>
              </a:rPr>
              <a:t> a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llygaid</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ymateb</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i</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olau</a:t>
            </a:r>
            <a:r>
              <a:rPr lang="en-US" sz="1400" b="0" i="0" dirty="0">
                <a:solidFill>
                  <a:srgbClr val="111111"/>
                </a:solidFill>
                <a:effectLst/>
                <a:latin typeface="Arial" panose="020B0604020202020204" pitchFamily="34" charset="0"/>
                <a:cs typeface="Arial" panose="020B0604020202020204" pitchFamily="34" charset="0"/>
              </a:rPr>
              <a:t> ac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clywed</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synau</a:t>
            </a:r>
            <a:r>
              <a:rPr lang="en-US" sz="1400" b="0" i="0" dirty="0">
                <a:solidFill>
                  <a:srgbClr val="111111"/>
                </a:solidFill>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DDC79CF-6EAD-A01F-D7E7-E184BDC42DE4}"/>
              </a:ext>
            </a:extLst>
          </p:cNvPr>
          <p:cNvSpPr txBox="1"/>
          <p:nvPr/>
        </p:nvSpPr>
        <p:spPr>
          <a:xfrm>
            <a:off x="7298354" y="4282948"/>
            <a:ext cx="1558965" cy="1815882"/>
          </a:xfrm>
          <a:prstGeom prst="rect">
            <a:avLst/>
          </a:prstGeom>
          <a:solidFill>
            <a:schemeClr val="accent5">
              <a:lumMod val="40000"/>
              <a:lumOff val="60000"/>
            </a:schemeClr>
          </a:solidFill>
          <a:ln>
            <a:solidFill>
              <a:schemeClr val="tx1"/>
            </a:solidFill>
          </a:ln>
        </p:spPr>
        <p:txBody>
          <a:bodyPr wrap="square" rtlCol="0">
            <a:spAutoFit/>
          </a:bodyPr>
          <a:lstStyle/>
          <a:p>
            <a:r>
              <a:rPr lang="en-US" sz="1400" b="0" i="0" err="1">
                <a:solidFill>
                  <a:srgbClr val="111111"/>
                </a:solidFill>
                <a:effectLst/>
                <a:latin typeface="Roboto" panose="02000000000000000000" pitchFamily="2" charset="0"/>
              </a:rPr>
              <a:t>Wythnos</a:t>
            </a:r>
            <a:r>
              <a:rPr lang="en-US" sz="1400" b="0" i="0">
                <a:solidFill>
                  <a:srgbClr val="111111"/>
                </a:solidFill>
                <a:effectLst/>
                <a:latin typeface="Roboto" panose="02000000000000000000" pitchFamily="2" charset="0"/>
              </a:rPr>
              <a:t> 28 - </a:t>
            </a:r>
            <a:r>
              <a:rPr lang="en-US" sz="1400" b="0" i="0" err="1">
                <a:solidFill>
                  <a:srgbClr val="111111"/>
                </a:solidFill>
                <a:effectLst/>
                <a:latin typeface="Roboto" panose="02000000000000000000" pitchFamily="2" charset="0"/>
              </a:rPr>
              <a:t>ysgyfaint</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yn</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aeddfedu</a:t>
            </a:r>
            <a:r>
              <a:rPr lang="en-US" sz="1400" b="0" i="0">
                <a:solidFill>
                  <a:srgbClr val="111111"/>
                </a:solidFill>
                <a:effectLst/>
                <a:latin typeface="Roboto" panose="02000000000000000000" pitchFamily="2" charset="0"/>
              </a:rPr>
              <a:t> ac </a:t>
            </a:r>
            <a:r>
              <a:rPr lang="en-US" sz="1400" b="0" i="0" err="1">
                <a:solidFill>
                  <a:srgbClr val="111111"/>
                </a:solidFill>
                <a:effectLst/>
                <a:latin typeface="Roboto" panose="02000000000000000000" pitchFamily="2" charset="0"/>
              </a:rPr>
              <a:t>yn</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cynhyrchu</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syrffactydd</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sy'n</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helpu'r</a:t>
            </a:r>
            <a:r>
              <a:rPr lang="en-US" sz="1400" b="0" i="0">
                <a:solidFill>
                  <a:srgbClr val="111111"/>
                </a:solidFill>
                <a:effectLst/>
                <a:latin typeface="Roboto" panose="02000000000000000000" pitchFamily="2" charset="0"/>
              </a:rPr>
              <a:t> </a:t>
            </a:r>
            <a:r>
              <a:rPr lang="en-US" sz="1400" b="0" i="0" err="1">
                <a:solidFill>
                  <a:srgbClr val="111111"/>
                </a:solidFill>
                <a:effectLst/>
                <a:latin typeface="Arial" panose="020B0604020202020204" pitchFamily="34" charset="0"/>
              </a:rPr>
              <a:t>ysgyfaint</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i</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ehangu</a:t>
            </a:r>
            <a:r>
              <a:rPr lang="en-US" sz="1400" b="0" i="0">
                <a:solidFill>
                  <a:srgbClr val="111111"/>
                </a:solidFill>
                <a:effectLst/>
                <a:latin typeface="Arial" panose="020B0604020202020204" pitchFamily="34" charset="0"/>
              </a:rPr>
              <a:t> a </a:t>
            </a:r>
            <a:r>
              <a:rPr lang="en-US" sz="1400" b="0" i="0" err="1">
                <a:solidFill>
                  <a:srgbClr val="111111"/>
                </a:solidFill>
                <a:effectLst/>
                <a:latin typeface="Arial" panose="020B0604020202020204" pitchFamily="34" charset="0"/>
              </a:rPr>
              <a:t>chontractio</a:t>
            </a:r>
            <a:r>
              <a:rPr lang="en-US" sz="1400" b="0" i="0">
                <a:solidFill>
                  <a:srgbClr val="111111"/>
                </a:solidFill>
                <a:effectLst/>
                <a:latin typeface="Arial" panose="020B0604020202020204" pitchFamily="34" charset="0"/>
              </a:rPr>
              <a:t>.  </a:t>
            </a:r>
            <a:endParaRPr lang="en-GB" sz="1400"/>
          </a:p>
        </p:txBody>
      </p:sp>
      <p:sp>
        <p:nvSpPr>
          <p:cNvPr id="18" name="TextBox 17">
            <a:extLst>
              <a:ext uri="{FF2B5EF4-FFF2-40B4-BE49-F238E27FC236}">
                <a16:creationId xmlns:a16="http://schemas.microsoft.com/office/drawing/2014/main" id="{78623373-8117-6E8F-4470-B4870A2E6FE8}"/>
              </a:ext>
            </a:extLst>
          </p:cNvPr>
          <p:cNvSpPr txBox="1"/>
          <p:nvPr/>
        </p:nvSpPr>
        <p:spPr>
          <a:xfrm>
            <a:off x="8526164" y="158468"/>
            <a:ext cx="1737986" cy="2462213"/>
          </a:xfrm>
          <a:prstGeom prst="rect">
            <a:avLst/>
          </a:prstGeom>
          <a:solidFill>
            <a:schemeClr val="accent2">
              <a:lumMod val="20000"/>
              <a:lumOff val="80000"/>
            </a:schemeClr>
          </a:solidFill>
          <a:ln>
            <a:solidFill>
              <a:schemeClr val="tx1"/>
            </a:solidFill>
          </a:ln>
        </p:spPr>
        <p:txBody>
          <a:bodyPr wrap="square" rtlCol="0">
            <a:spAutoFit/>
          </a:bodyPr>
          <a:lstStyle/>
          <a:p>
            <a:r>
              <a:rPr lang="en-US" sz="1400" b="0" i="0" err="1">
                <a:solidFill>
                  <a:srgbClr val="111111"/>
                </a:solidFill>
                <a:effectLst/>
                <a:latin typeface="Arial" panose="020B0604020202020204" pitchFamily="34" charset="0"/>
              </a:rPr>
              <a:t>Wythnos</a:t>
            </a:r>
            <a:r>
              <a:rPr lang="en-US" sz="1400" b="0" i="0">
                <a:solidFill>
                  <a:srgbClr val="111111"/>
                </a:solidFill>
                <a:effectLst/>
                <a:latin typeface="Arial" panose="020B0604020202020204" pitchFamily="34" charset="0"/>
              </a:rPr>
              <a:t> 29 - Mae </a:t>
            </a:r>
            <a:r>
              <a:rPr lang="en-US" sz="1400" b="0" i="0" err="1">
                <a:solidFill>
                  <a:srgbClr val="111111"/>
                </a:solidFill>
                <a:effectLst/>
                <a:latin typeface="Arial" panose="020B0604020202020204" pitchFamily="34" charset="0"/>
              </a:rPr>
              <a:t>organau</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mawr</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datblygu</a:t>
            </a:r>
            <a:r>
              <a:rPr lang="en-US" sz="1400" b="0" i="0">
                <a:solidFill>
                  <a:srgbClr val="111111"/>
                </a:solidFill>
                <a:effectLst/>
                <a:latin typeface="Arial" panose="020B0604020202020204" pitchFamily="34" charset="0"/>
              </a:rPr>
              <a:t> ac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gweithredu'n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llawn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Mae'r</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babi</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tyfu'n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gyflym</a:t>
            </a:r>
            <a:r>
              <a:rPr lang="en-US" sz="1400" b="0" i="0">
                <a:solidFill>
                  <a:srgbClr val="111111"/>
                </a:solidFill>
                <a:effectLst/>
                <a:latin typeface="Arial" panose="020B0604020202020204" pitchFamily="34" charset="0"/>
              </a:rPr>
              <a:t> ac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cynhyrchu</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celloedd</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coch</a:t>
            </a:r>
            <a:r>
              <a:rPr lang="en-US" sz="1400" b="0" i="0">
                <a:solidFill>
                  <a:srgbClr val="111111"/>
                </a:solidFill>
                <a:effectLst/>
                <a:latin typeface="Arial" panose="020B0604020202020204" pitchFamily="34" charset="0"/>
              </a:rPr>
              <a:t> y </a:t>
            </a:r>
            <a:r>
              <a:rPr lang="en-US" sz="1400" b="0" i="0" err="1">
                <a:solidFill>
                  <a:srgbClr val="111111"/>
                </a:solidFill>
                <a:effectLst/>
                <a:latin typeface="Arial" panose="020B0604020202020204" pitchFamily="34" charset="0"/>
              </a:rPr>
              <a:t>gwaed</a:t>
            </a:r>
            <a:r>
              <a:rPr lang="en-US" sz="1400" b="0" i="0">
                <a:solidFill>
                  <a:srgbClr val="111111"/>
                </a:solidFill>
                <a:effectLst/>
                <a:latin typeface="Arial" panose="020B0604020202020204" pitchFamily="34" charset="0"/>
              </a:rPr>
              <a:t>. Gall </a:t>
            </a:r>
            <a:r>
              <a:rPr lang="en-US" sz="1400" b="0" i="0" err="1">
                <a:solidFill>
                  <a:srgbClr val="111111"/>
                </a:solidFill>
                <a:effectLst/>
                <a:latin typeface="Arial" panose="020B0604020202020204" pitchFamily="34" charset="0"/>
              </a:rPr>
              <a:t>caeadau</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llygaid</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agor</a:t>
            </a:r>
            <a:r>
              <a:rPr lang="en-US" sz="1400" b="0" i="0">
                <a:solidFill>
                  <a:srgbClr val="111111"/>
                </a:solidFill>
                <a:effectLst/>
                <a:latin typeface="Arial" panose="020B0604020202020204" pitchFamily="34" charset="0"/>
              </a:rPr>
              <a:t> ac </a:t>
            </a:r>
            <a:r>
              <a:rPr lang="en-US" sz="1400" b="0" i="0" err="1">
                <a:solidFill>
                  <a:srgbClr val="111111"/>
                </a:solidFill>
                <a:effectLst/>
                <a:latin typeface="Arial" panose="020B0604020202020204" pitchFamily="34" charset="0"/>
              </a:rPr>
              <a:t>mae</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amrannau</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tyfu</a:t>
            </a:r>
            <a:r>
              <a:rPr lang="en-US" sz="1400" b="0" i="0">
                <a:solidFill>
                  <a:srgbClr val="111111"/>
                </a:solidFill>
                <a:effectLst/>
                <a:latin typeface="Arial" panose="020B0604020202020204" pitchFamily="34" charset="0"/>
              </a:rPr>
              <a:t>. </a:t>
            </a:r>
            <a:endParaRPr lang="en-GB" sz="1400"/>
          </a:p>
        </p:txBody>
      </p:sp>
      <p:cxnSp>
        <p:nvCxnSpPr>
          <p:cNvPr id="11" name="Straight Connector 10">
            <a:extLst>
              <a:ext uri="{FF2B5EF4-FFF2-40B4-BE49-F238E27FC236}">
                <a16:creationId xmlns:a16="http://schemas.microsoft.com/office/drawing/2014/main" id="{FE283AA8-ABE9-CD07-DC75-AFF0EF33621B}"/>
              </a:ext>
            </a:extLst>
          </p:cNvPr>
          <p:cNvCxnSpPr>
            <a:stCxn id="6" idx="2"/>
          </p:cNvCxnSpPr>
          <p:nvPr/>
        </p:nvCxnSpPr>
        <p:spPr>
          <a:xfrm>
            <a:off x="1022577" y="3018653"/>
            <a:ext cx="3034" cy="410347"/>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D9D1EE75-CBFD-6534-F923-B98D538E488D}"/>
              </a:ext>
            </a:extLst>
          </p:cNvPr>
          <p:cNvCxnSpPr>
            <a:cxnSpLocks/>
          </p:cNvCxnSpPr>
          <p:nvPr/>
        </p:nvCxnSpPr>
        <p:spPr>
          <a:xfrm>
            <a:off x="2291266" y="3115361"/>
            <a:ext cx="0" cy="379600"/>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4CA682A3-DD33-1E49-7DDF-8A420A665EBF}"/>
              </a:ext>
            </a:extLst>
          </p:cNvPr>
          <p:cNvCxnSpPr/>
          <p:nvPr/>
        </p:nvCxnSpPr>
        <p:spPr>
          <a:xfrm>
            <a:off x="4738157" y="3773193"/>
            <a:ext cx="3034" cy="410347"/>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898205D4-A3DC-9D13-7459-9B818A6BACC0}"/>
              </a:ext>
            </a:extLst>
          </p:cNvPr>
          <p:cNvCxnSpPr>
            <a:cxnSpLocks/>
          </p:cNvCxnSpPr>
          <p:nvPr/>
        </p:nvCxnSpPr>
        <p:spPr>
          <a:xfrm>
            <a:off x="5178083" y="2821687"/>
            <a:ext cx="0" cy="648118"/>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237AA20D-34DD-9283-B629-38F12153081E}"/>
              </a:ext>
            </a:extLst>
          </p:cNvPr>
          <p:cNvCxnSpPr>
            <a:cxnSpLocks/>
          </p:cNvCxnSpPr>
          <p:nvPr/>
        </p:nvCxnSpPr>
        <p:spPr>
          <a:xfrm>
            <a:off x="10298383" y="3850524"/>
            <a:ext cx="0" cy="492070"/>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581227F4-591B-40C2-BF33-D2DD712C49C4}"/>
              </a:ext>
            </a:extLst>
          </p:cNvPr>
          <p:cNvCxnSpPr>
            <a:cxnSpLocks/>
          </p:cNvCxnSpPr>
          <p:nvPr/>
        </p:nvCxnSpPr>
        <p:spPr>
          <a:xfrm>
            <a:off x="1235702" y="3817642"/>
            <a:ext cx="0" cy="1361288"/>
          </a:xfrm>
          <a:prstGeom prst="line">
            <a:avLst/>
          </a:prstGeom>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D299BEAE-9464-F034-0A3D-40DD1E9B896D}"/>
              </a:ext>
            </a:extLst>
          </p:cNvPr>
          <p:cNvCxnSpPr>
            <a:cxnSpLocks/>
          </p:cNvCxnSpPr>
          <p:nvPr/>
        </p:nvCxnSpPr>
        <p:spPr>
          <a:xfrm>
            <a:off x="2801840" y="3817642"/>
            <a:ext cx="0" cy="563519"/>
          </a:xfrm>
          <a:prstGeom prst="line">
            <a:avLst/>
          </a:prstGeom>
        </p:spPr>
        <p:style>
          <a:lnRef idx="1">
            <a:schemeClr val="dk1"/>
          </a:lnRef>
          <a:fillRef idx="0">
            <a:schemeClr val="dk1"/>
          </a:fillRef>
          <a:effectRef idx="0">
            <a:schemeClr val="dk1"/>
          </a:effectRef>
          <a:fontRef idx="minor">
            <a:schemeClr val="tx1"/>
          </a:fontRef>
        </p:style>
      </p:cxnSp>
      <p:cxnSp>
        <p:nvCxnSpPr>
          <p:cNvPr id="1024" name="Straight Connector 1023">
            <a:extLst>
              <a:ext uri="{FF2B5EF4-FFF2-40B4-BE49-F238E27FC236}">
                <a16:creationId xmlns:a16="http://schemas.microsoft.com/office/drawing/2014/main" id="{703089BC-F54D-B354-E5E4-A261FF32F99A}"/>
              </a:ext>
            </a:extLst>
          </p:cNvPr>
          <p:cNvCxnSpPr>
            <a:cxnSpLocks/>
          </p:cNvCxnSpPr>
          <p:nvPr/>
        </p:nvCxnSpPr>
        <p:spPr>
          <a:xfrm flipH="1">
            <a:off x="6160126" y="3850524"/>
            <a:ext cx="10974" cy="1474710"/>
          </a:xfrm>
          <a:prstGeom prst="line">
            <a:avLst/>
          </a:prstGeom>
        </p:spPr>
        <p:style>
          <a:lnRef idx="1">
            <a:schemeClr val="dk1"/>
          </a:lnRef>
          <a:fillRef idx="0">
            <a:schemeClr val="dk1"/>
          </a:fillRef>
          <a:effectRef idx="0">
            <a:schemeClr val="dk1"/>
          </a:effectRef>
          <a:fontRef idx="minor">
            <a:schemeClr val="tx1"/>
          </a:fontRef>
        </p:style>
      </p:cxnSp>
      <p:cxnSp>
        <p:nvCxnSpPr>
          <p:cNvPr id="1026" name="Straight Connector 1025">
            <a:extLst>
              <a:ext uri="{FF2B5EF4-FFF2-40B4-BE49-F238E27FC236}">
                <a16:creationId xmlns:a16="http://schemas.microsoft.com/office/drawing/2014/main" id="{A7F268C4-3586-E466-C646-EFE139F87591}"/>
              </a:ext>
            </a:extLst>
          </p:cNvPr>
          <p:cNvCxnSpPr>
            <a:cxnSpLocks/>
          </p:cNvCxnSpPr>
          <p:nvPr/>
        </p:nvCxnSpPr>
        <p:spPr>
          <a:xfrm>
            <a:off x="7298354" y="2112271"/>
            <a:ext cx="0" cy="1382690"/>
          </a:xfrm>
          <a:prstGeom prst="line">
            <a:avLst/>
          </a:prstGeom>
        </p:spPr>
        <p:style>
          <a:lnRef idx="1">
            <a:schemeClr val="dk1"/>
          </a:lnRef>
          <a:fillRef idx="0">
            <a:schemeClr val="dk1"/>
          </a:fillRef>
          <a:effectRef idx="0">
            <a:schemeClr val="dk1"/>
          </a:effectRef>
          <a:fontRef idx="minor">
            <a:schemeClr val="tx1"/>
          </a:fontRef>
        </p:style>
      </p:cxnSp>
      <p:cxnSp>
        <p:nvCxnSpPr>
          <p:cNvPr id="1029" name="Straight Connector 1028">
            <a:extLst>
              <a:ext uri="{FF2B5EF4-FFF2-40B4-BE49-F238E27FC236}">
                <a16:creationId xmlns:a16="http://schemas.microsoft.com/office/drawing/2014/main" id="{05DF668B-90BF-C406-CFCD-417ACD9BD869}"/>
              </a:ext>
            </a:extLst>
          </p:cNvPr>
          <p:cNvCxnSpPr/>
          <p:nvPr/>
        </p:nvCxnSpPr>
        <p:spPr>
          <a:xfrm>
            <a:off x="7934123" y="3813251"/>
            <a:ext cx="3034" cy="410347"/>
          </a:xfrm>
          <a:prstGeom prst="line">
            <a:avLst/>
          </a:prstGeom>
        </p:spPr>
        <p:style>
          <a:lnRef idx="1">
            <a:schemeClr val="dk1"/>
          </a:lnRef>
          <a:fillRef idx="0">
            <a:schemeClr val="dk1"/>
          </a:fillRef>
          <a:effectRef idx="0">
            <a:schemeClr val="dk1"/>
          </a:effectRef>
          <a:fontRef idx="minor">
            <a:schemeClr val="tx1"/>
          </a:fontRef>
        </p:style>
      </p:cxnSp>
      <p:cxnSp>
        <p:nvCxnSpPr>
          <p:cNvPr id="1030" name="Straight Connector 1029">
            <a:extLst>
              <a:ext uri="{FF2B5EF4-FFF2-40B4-BE49-F238E27FC236}">
                <a16:creationId xmlns:a16="http://schemas.microsoft.com/office/drawing/2014/main" id="{663E90D2-7303-94EB-497B-3CBBC4DC8AAE}"/>
              </a:ext>
            </a:extLst>
          </p:cNvPr>
          <p:cNvCxnSpPr>
            <a:cxnSpLocks/>
          </p:cNvCxnSpPr>
          <p:nvPr/>
        </p:nvCxnSpPr>
        <p:spPr>
          <a:xfrm>
            <a:off x="9216402" y="2620681"/>
            <a:ext cx="0" cy="849124"/>
          </a:xfrm>
          <a:prstGeom prst="line">
            <a:avLst/>
          </a:prstGeom>
        </p:spPr>
        <p:style>
          <a:lnRef idx="1">
            <a:schemeClr val="dk1"/>
          </a:lnRef>
          <a:fillRef idx="0">
            <a:schemeClr val="dk1"/>
          </a:fillRef>
          <a:effectRef idx="0">
            <a:schemeClr val="dk1"/>
          </a:effectRef>
          <a:fontRef idx="minor">
            <a:schemeClr val="tx1"/>
          </a:fontRef>
        </p:style>
      </p:cxnSp>
      <p:sp>
        <p:nvSpPr>
          <p:cNvPr id="1033" name="TextBox 1032">
            <a:extLst>
              <a:ext uri="{FF2B5EF4-FFF2-40B4-BE49-F238E27FC236}">
                <a16:creationId xmlns:a16="http://schemas.microsoft.com/office/drawing/2014/main" id="{803ED2A4-6D2A-3359-09E2-E0BFAED57BDE}"/>
              </a:ext>
            </a:extLst>
          </p:cNvPr>
          <p:cNvSpPr txBox="1"/>
          <p:nvPr/>
        </p:nvSpPr>
        <p:spPr>
          <a:xfrm>
            <a:off x="10700951" y="1492456"/>
            <a:ext cx="1167808" cy="904755"/>
          </a:xfrm>
          <a:prstGeom prst="rect">
            <a:avLst/>
          </a:prstGeom>
          <a:noFill/>
        </p:spPr>
        <p:txBody>
          <a:bodyPr wrap="square" rtlCol="0">
            <a:spAutoFit/>
          </a:bodyPr>
          <a:lstStyle/>
          <a:p>
            <a:endParaRPr lang="en-GB" dirty="0"/>
          </a:p>
        </p:txBody>
      </p:sp>
      <p:sp>
        <p:nvSpPr>
          <p:cNvPr id="1035" name="TextBox 1034">
            <a:extLst>
              <a:ext uri="{FF2B5EF4-FFF2-40B4-BE49-F238E27FC236}">
                <a16:creationId xmlns:a16="http://schemas.microsoft.com/office/drawing/2014/main" id="{415FC0BB-9C40-10D5-7B46-AA73207DD56B}"/>
              </a:ext>
            </a:extLst>
          </p:cNvPr>
          <p:cNvSpPr txBox="1"/>
          <p:nvPr/>
        </p:nvSpPr>
        <p:spPr>
          <a:xfrm>
            <a:off x="10475121" y="1063157"/>
            <a:ext cx="1560360" cy="2031325"/>
          </a:xfrm>
          <a:prstGeom prst="rect">
            <a:avLst/>
          </a:prstGeom>
          <a:noFill/>
          <a:ln w="38100">
            <a:solidFill>
              <a:schemeClr val="accent4">
                <a:lumMod val="75000"/>
              </a:schemeClr>
            </a:solidFill>
          </a:ln>
        </p:spPr>
        <p:txBody>
          <a:bodyPr wrap="square" rtlCol="0">
            <a:spAutoFit/>
          </a:bodyPr>
          <a:lstStyle/>
          <a:p>
            <a:r>
              <a:rPr lang="en-GB" sz="1400" dirty="0" err="1">
                <a:latin typeface="Arial" panose="020B0604020202020204" pitchFamily="34" charset="0"/>
                <a:cs typeface="Arial" panose="020B0604020202020204" pitchFamily="34" charset="0"/>
              </a:rPr>
              <a:t>Dyma</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llinell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amser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esbonio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digwydd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wahanol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wythnosau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ystod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beichiogrwydd</a:t>
            </a:r>
            <a:r>
              <a:rPr lang="en-GB" sz="1400" dirty="0">
                <a:latin typeface="Arial" panose="020B0604020202020204" pitchFamily="34" charset="0"/>
                <a:cs typeface="Arial" panose="020B0604020202020204" pitchFamily="34" charset="0"/>
              </a:rPr>
              <a:t>,.</a:t>
            </a:r>
          </a:p>
          <a:p>
            <a:r>
              <a:rPr lang="en-GB" sz="1400" b="0" i="0" dirty="0">
                <a:solidFill>
                  <a:srgbClr val="2C3E50"/>
                </a:solidFill>
                <a:effectLst/>
                <a:latin typeface="Roboto" panose="02000000000000000000" pitchFamily="2" charset="0"/>
              </a:rPr>
              <a:t>(NHS, 2020)</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0160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05361B4-E1A5-E8D2-984A-5CFC78BA30E4}"/>
              </a:ext>
            </a:extLst>
          </p:cNvPr>
          <p:cNvSpPr>
            <a:spLocks noGrp="1"/>
          </p:cNvSpPr>
          <p:nvPr/>
        </p:nvSpPr>
        <p:spPr>
          <a:xfrm>
            <a:off x="2512828" y="5643067"/>
            <a:ext cx="7166344" cy="749920"/>
          </a:xfrm>
          <a:prstGeom prst="rect">
            <a:avLst/>
          </a:prstGeom>
          <a:solidFill>
            <a:schemeClr val="accent3">
              <a:lumMod val="20000"/>
              <a:lumOff val="80000"/>
            </a:schemeClr>
          </a:solidFill>
          <a:ln w="28575">
            <a:solidFill>
              <a:srgbClr val="7030A0"/>
            </a:solidFill>
          </a:ln>
        </p:spPr>
        <p:txBody>
          <a:bodyPr vert="horz" lIns="91440" tIns="45720" rIns="91440" bIns="45720" rtlCol="0" anchor="t">
            <a:normAutofit fontScale="75000" lnSpcReduction="20000"/>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Arial" panose="020B0604020202020204" pitchFamily="34" charset="0"/>
                <a:cs typeface="Arial" panose="020B0604020202020204" pitchFamily="34" charset="0"/>
              </a:rPr>
              <a:t>Yr ail Cam – </a:t>
            </a:r>
          </a:p>
          <a:p>
            <a:pPr algn="ctr"/>
            <a:r>
              <a:rPr lang="en-US" b="1" dirty="0">
                <a:solidFill>
                  <a:schemeClr val="tx1"/>
                </a:solidFill>
                <a:latin typeface="Arial" panose="020B0604020202020204" pitchFamily="34" charset="0"/>
                <a:cs typeface="Arial" panose="020B0604020202020204" pitchFamily="34" charset="0"/>
              </a:rPr>
              <a:t>Babi </a:t>
            </a:r>
            <a:r>
              <a:rPr lang="en-US" b="1" dirty="0" err="1">
                <a:solidFill>
                  <a:schemeClr val="tx1"/>
                </a:solidFill>
                <a:latin typeface="Arial" panose="020B0604020202020204" pitchFamily="34" charset="0"/>
                <a:cs typeface="Arial" panose="020B0604020202020204" pitchFamily="34" charset="0"/>
              </a:rPr>
              <a:t>bach</a:t>
            </a:r>
            <a:r>
              <a:rPr lang="en-US" b="1" dirty="0">
                <a:solidFill>
                  <a:schemeClr val="tx1"/>
                </a:solidFill>
                <a:latin typeface="Arial" panose="020B0604020202020204" pitchFamily="34" charset="0"/>
                <a:cs typeface="Arial" panose="020B0604020202020204" pitchFamily="34" charset="0"/>
              </a:rPr>
              <a:t> 180 </a:t>
            </a:r>
            <a:r>
              <a:rPr lang="en-US" b="1" dirty="0" err="1">
                <a:solidFill>
                  <a:schemeClr val="tx1"/>
                </a:solidFill>
                <a:latin typeface="Arial" panose="020B0604020202020204" pitchFamily="34" charset="0"/>
                <a:cs typeface="Arial" panose="020B0604020202020204" pitchFamily="34" charset="0"/>
              </a:rPr>
              <a:t>diwrnod</a:t>
            </a:r>
            <a:r>
              <a:rPr lang="en-US" b="1" dirty="0">
                <a:solidFill>
                  <a:schemeClr val="tx1"/>
                </a:solidFill>
                <a:latin typeface="Arial" panose="020B0604020202020204" pitchFamily="34" charset="0"/>
                <a:cs typeface="Arial" panose="020B0604020202020204" pitchFamily="34" charset="0"/>
              </a:rPr>
              <a:t>, 0-6mis </a:t>
            </a:r>
            <a:r>
              <a:rPr lang="en-US" b="1" dirty="0" err="1">
                <a:solidFill>
                  <a:schemeClr val="tx1"/>
                </a:solidFill>
                <a:latin typeface="Arial" panose="020B0604020202020204" pitchFamily="34" charset="0"/>
                <a:cs typeface="Arial" panose="020B0604020202020204" pitchFamily="34" charset="0"/>
              </a:rPr>
              <a:t>oed</a:t>
            </a:r>
            <a:endParaRPr lang="en-US" b="1" dirty="0">
              <a:solidFill>
                <a:schemeClr val="tx1"/>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E30AEC4E-7396-0FA1-A523-8C5EB96C3F62}"/>
              </a:ext>
            </a:extLst>
          </p:cNvPr>
          <p:cNvSpPr>
            <a:spLocks noGrp="1"/>
          </p:cNvSpPr>
          <p:nvPr/>
        </p:nvSpPr>
        <p:spPr>
          <a:xfrm>
            <a:off x="293853" y="839973"/>
            <a:ext cx="7166344" cy="3732028"/>
          </a:xfrm>
          <a:prstGeom prst="rect">
            <a:avLst/>
          </a:prstGeom>
          <a:solidFill>
            <a:schemeClr val="accent1">
              <a:lumMod val="20000"/>
              <a:lumOff val="80000"/>
            </a:schemeClr>
          </a:solidFill>
        </p:spPr>
        <p:txBody>
          <a:bodyPr vert="horz" lIns="91440" tIns="45720" rIns="91440" bIns="45720" rtlCol="0" anchor="t">
            <a:normAutofit fontScale="92500"/>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150000"/>
              </a:lnSpc>
              <a:buNone/>
            </a:pPr>
            <a:r>
              <a:rPr lang="cy-GB" sz="1800" b="0" i="0" dirty="0">
                <a:solidFill>
                  <a:srgbClr val="000000"/>
                </a:solidFill>
                <a:effectLst/>
                <a:latin typeface="Arial" panose="020B0604020202020204" pitchFamily="34" charset="0"/>
              </a:rPr>
              <a:t>Yn ystod y cyfnod hwn mae’r babi yn datblygu mewn nifer o wahanol ffyrdd trwy datblygu yn emosiynol wrth ymestyn allan pan ei bod eisiau rhywbeth ac yn codi breichiau er mwyn cael ei codi. Wrth ddatblygu yn ffisegol maent yn dysgu sut i eistedd yn annibynnol, ac yn dechrau rolio a chropian. Mae yn bwysig iddynt gael amser bol er mwyn archwilio gwahanol ffyrdd o symud.</a:t>
            </a:r>
            <a:r>
              <a:rPr lang="cy-GB" sz="1800" b="0" i="0" dirty="0">
                <a:solidFill>
                  <a:srgbClr val="2C3E50"/>
                </a:solidFill>
                <a:effectLst/>
                <a:latin typeface="Roboto" panose="02000000000000000000" pitchFamily="2" charset="0"/>
              </a:rPr>
              <a:t> </a:t>
            </a:r>
            <a:r>
              <a:rPr lang="cy-GB" sz="1800" b="0" i="1" dirty="0">
                <a:solidFill>
                  <a:srgbClr val="000000"/>
                </a:solidFill>
                <a:effectLst/>
                <a:latin typeface="Roboto" panose="02000000000000000000" pitchFamily="2" charset="0"/>
              </a:rPr>
              <a:t>(BBC </a:t>
            </a:r>
            <a:r>
              <a:rPr lang="cy-GB" sz="1800" b="0" i="1" dirty="0" err="1">
                <a:solidFill>
                  <a:srgbClr val="000000"/>
                </a:solidFill>
                <a:effectLst/>
                <a:latin typeface="Roboto" panose="02000000000000000000" pitchFamily="2" charset="0"/>
              </a:rPr>
              <a:t>Tiny</a:t>
            </a:r>
            <a:r>
              <a:rPr lang="cy-GB" sz="1800" b="0" i="1" dirty="0">
                <a:solidFill>
                  <a:srgbClr val="000000"/>
                </a:solidFill>
                <a:effectLst/>
                <a:latin typeface="Roboto" panose="02000000000000000000" pitchFamily="2" charset="0"/>
              </a:rPr>
              <a:t> </a:t>
            </a:r>
            <a:r>
              <a:rPr lang="cy-GB" sz="1800" b="0" i="1" dirty="0" err="1">
                <a:solidFill>
                  <a:srgbClr val="000000"/>
                </a:solidFill>
                <a:effectLst/>
                <a:latin typeface="Roboto" panose="02000000000000000000" pitchFamily="2" charset="0"/>
              </a:rPr>
              <a:t>Happy</a:t>
            </a:r>
            <a:r>
              <a:rPr lang="cy-GB" sz="1800" b="0" i="1" dirty="0">
                <a:solidFill>
                  <a:srgbClr val="000000"/>
                </a:solidFill>
                <a:effectLst/>
                <a:latin typeface="Roboto" panose="02000000000000000000" pitchFamily="2" charset="0"/>
              </a:rPr>
              <a:t> </a:t>
            </a:r>
            <a:r>
              <a:rPr lang="cy-GB" sz="1800" b="0" i="1" dirty="0" err="1">
                <a:solidFill>
                  <a:srgbClr val="000000"/>
                </a:solidFill>
                <a:effectLst/>
                <a:latin typeface="Roboto" panose="02000000000000000000" pitchFamily="2" charset="0"/>
              </a:rPr>
              <a:t>People</a:t>
            </a:r>
            <a:r>
              <a:rPr lang="cy-GB" sz="1800" b="0" i="1" dirty="0">
                <a:solidFill>
                  <a:srgbClr val="000000"/>
                </a:solidFill>
                <a:effectLst/>
                <a:latin typeface="Roboto" panose="02000000000000000000" pitchFamily="2" charset="0"/>
              </a:rPr>
              <a:t>, 2022)</a:t>
            </a:r>
            <a:r>
              <a:rPr lang="cy-GB" sz="1800" b="0" i="1" dirty="0">
                <a:solidFill>
                  <a:srgbClr val="000000"/>
                </a:solidFill>
                <a:effectLst/>
                <a:latin typeface="Arial" panose="020B0604020202020204" pitchFamily="34" charset="0"/>
              </a:rPr>
              <a:t> </a:t>
            </a:r>
            <a:r>
              <a:rPr lang="cy-GB" sz="1800" b="0" i="0" dirty="0">
                <a:solidFill>
                  <a:srgbClr val="000000"/>
                </a:solidFill>
                <a:effectLst/>
                <a:latin typeface="Arial" panose="020B0604020202020204" pitchFamily="34" charset="0"/>
              </a:rPr>
              <a:t>Maent yn datblygu yn ieithyddol drwy ymateb i synau a dynwared. Ac yn Datblygu yn gymdeithasol wrth wenu a chwerthin, adnabod wynebau cyfarwydd ac yn troi i edrych ar ei rhieni pan yn ei clywed </a:t>
            </a:r>
            <a:r>
              <a:rPr lang="cy-GB" sz="1800" b="0" i="1" dirty="0">
                <a:solidFill>
                  <a:srgbClr val="000000"/>
                </a:solidFill>
                <a:effectLst/>
                <a:latin typeface="Roboto" panose="02000000000000000000" pitchFamily="2" charset="0"/>
              </a:rPr>
              <a:t>(</a:t>
            </a:r>
            <a:r>
              <a:rPr lang="cy-GB" sz="1800" b="0" i="1" dirty="0" err="1">
                <a:solidFill>
                  <a:srgbClr val="000000"/>
                </a:solidFill>
                <a:effectLst/>
                <a:latin typeface="Roboto" panose="02000000000000000000" pitchFamily="2" charset="0"/>
              </a:rPr>
              <a:t>Unicef</a:t>
            </a:r>
            <a:r>
              <a:rPr lang="cy-GB" sz="1800" b="0" i="1" dirty="0">
                <a:solidFill>
                  <a:srgbClr val="000000"/>
                </a:solidFill>
                <a:effectLst/>
                <a:latin typeface="Roboto" panose="02000000000000000000" pitchFamily="2" charset="0"/>
              </a:rPr>
              <a:t>, dim dyddiad.)</a:t>
            </a:r>
            <a:r>
              <a:rPr lang="cy-GB" sz="1800" b="0" i="0" dirty="0">
                <a:solidFill>
                  <a:srgbClr val="000000"/>
                </a:solidFill>
                <a:effectLst/>
                <a:latin typeface="Roboto" panose="02000000000000000000" pitchFamily="2" charset="0"/>
              </a:rPr>
              <a:t> </a:t>
            </a:r>
            <a:endParaRPr lang="en-GB" sz="1600" b="0" i="0" dirty="0" err="1">
              <a:solidFill>
                <a:srgbClr val="000000"/>
              </a:solidFill>
              <a:effectLst/>
              <a:latin typeface="Arial" panose="020B0604020202020204" pitchFamily="34" charset="0"/>
            </a:endParaRPr>
          </a:p>
        </p:txBody>
      </p:sp>
      <p:pic>
        <p:nvPicPr>
          <p:cNvPr id="2" name="Picture 1">
            <a:extLst>
              <a:ext uri="{FF2B5EF4-FFF2-40B4-BE49-F238E27FC236}">
                <a16:creationId xmlns:a16="http://schemas.microsoft.com/office/drawing/2014/main" id="{8555C554-5565-4A5D-33AA-4918F20F4926}"/>
              </a:ext>
            </a:extLst>
          </p:cNvPr>
          <p:cNvPicPr>
            <a:picLocks noChangeAspect="1"/>
          </p:cNvPicPr>
          <p:nvPr/>
        </p:nvPicPr>
        <p:blipFill>
          <a:blip r:embed="rId2"/>
          <a:stretch>
            <a:fillRect/>
          </a:stretch>
        </p:blipFill>
        <p:spPr>
          <a:xfrm rot="531264">
            <a:off x="8177496" y="418882"/>
            <a:ext cx="3297731" cy="3401879"/>
          </a:xfrm>
          <a:prstGeom prst="rect">
            <a:avLst/>
          </a:prstGeom>
        </p:spPr>
      </p:pic>
      <p:sp>
        <p:nvSpPr>
          <p:cNvPr id="11" name="TextBox 10">
            <a:extLst>
              <a:ext uri="{FF2B5EF4-FFF2-40B4-BE49-F238E27FC236}">
                <a16:creationId xmlns:a16="http://schemas.microsoft.com/office/drawing/2014/main" id="{471B1802-747C-9198-6F38-9097550512B5}"/>
              </a:ext>
            </a:extLst>
          </p:cNvPr>
          <p:cNvSpPr txBox="1"/>
          <p:nvPr/>
        </p:nvSpPr>
        <p:spPr>
          <a:xfrm>
            <a:off x="10665560" y="236990"/>
            <a:ext cx="6098058" cy="276999"/>
          </a:xfrm>
          <a:prstGeom prst="rect">
            <a:avLst/>
          </a:prstGeom>
          <a:noFill/>
        </p:spPr>
        <p:txBody>
          <a:bodyPr wrap="square">
            <a:spAutoFit/>
          </a:bodyPr>
          <a:lstStyle/>
          <a:p>
            <a:r>
              <a:rPr lang="en-US" sz="1200" dirty="0">
                <a:solidFill>
                  <a:srgbClr val="2C3E50"/>
                </a:solidFill>
                <a:latin typeface="Roboto"/>
                <a:ea typeface="Roboto"/>
                <a:cs typeface="Roboto"/>
              </a:rPr>
              <a:t>(England, 2014)</a:t>
            </a:r>
            <a:endParaRPr lang="en-US" sz="1200" dirty="0"/>
          </a:p>
        </p:txBody>
      </p:sp>
    </p:spTree>
    <p:extLst>
      <p:ext uri="{BB962C8B-B14F-4D97-AF65-F5344CB8AC3E}">
        <p14:creationId xmlns:p14="http://schemas.microsoft.com/office/powerpoint/2010/main" val="3286031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aby playing and smiling on rug with toys">
            <a:extLst>
              <a:ext uri="{FF2B5EF4-FFF2-40B4-BE49-F238E27FC236}">
                <a16:creationId xmlns:a16="http://schemas.microsoft.com/office/drawing/2014/main" id="{EB9EDC2A-8620-0980-6501-DDD59685AF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72652">
            <a:off x="6727727" y="411833"/>
            <a:ext cx="5182133" cy="28032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2AD08D7B-2915-CE2E-1145-A2914CE6DB4C}"/>
              </a:ext>
            </a:extLst>
          </p:cNvPr>
          <p:cNvSpPr>
            <a:spLocks noGrp="1"/>
          </p:cNvSpPr>
          <p:nvPr/>
        </p:nvSpPr>
        <p:spPr>
          <a:xfrm>
            <a:off x="381261" y="139738"/>
            <a:ext cx="6210037" cy="1572103"/>
          </a:xfrm>
          <a:prstGeom prst="rect">
            <a:avLst/>
          </a:prstGeom>
          <a:solidFill>
            <a:schemeClr val="accent1">
              <a:lumMod val="20000"/>
              <a:lumOff val="80000"/>
            </a:schemeClr>
          </a:solidFill>
          <a:ln w="28575">
            <a:solidFill>
              <a:schemeClr val="accent2">
                <a:lumMod val="60000"/>
                <a:lumOff val="40000"/>
              </a:schemeClr>
            </a:solidFill>
          </a:ln>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70000"/>
              </a:lnSpc>
            </a:pPr>
            <a:r>
              <a:rPr lang="en-US" sz="2400" b="1" dirty="0">
                <a:solidFill>
                  <a:schemeClr val="tx1"/>
                </a:solidFill>
                <a:latin typeface="Arial" panose="020B0604020202020204" pitchFamily="34" charset="0"/>
                <a:cs typeface="Arial" panose="020B0604020202020204" pitchFamily="34" charset="0"/>
              </a:rPr>
              <a:t>Y </a:t>
            </a:r>
            <a:r>
              <a:rPr lang="en-US" sz="2400" b="1" dirty="0" err="1">
                <a:solidFill>
                  <a:schemeClr val="tx1"/>
                </a:solidFill>
                <a:latin typeface="Arial" panose="020B0604020202020204" pitchFamily="34" charset="0"/>
                <a:cs typeface="Arial" panose="020B0604020202020204" pitchFamily="34" charset="0"/>
              </a:rPr>
              <a:t>trydydd</a:t>
            </a:r>
            <a:r>
              <a:rPr lang="en-US" sz="2400" b="1" dirty="0">
                <a:solidFill>
                  <a:schemeClr val="tx1"/>
                </a:solidFill>
                <a:latin typeface="Arial" panose="020B0604020202020204" pitchFamily="34" charset="0"/>
                <a:cs typeface="Arial" panose="020B0604020202020204" pitchFamily="34" charset="0"/>
              </a:rPr>
              <a:t> Cam –</a:t>
            </a:r>
          </a:p>
          <a:p>
            <a:pPr algn="ctr">
              <a:lnSpc>
                <a:spcPct val="170000"/>
              </a:lnSpc>
            </a:pP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Plentyn</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bach</a:t>
            </a:r>
            <a:r>
              <a:rPr lang="en-US" sz="2400" b="1" dirty="0">
                <a:solidFill>
                  <a:schemeClr val="tx1"/>
                </a:solidFill>
                <a:latin typeface="Arial" panose="020B0604020202020204" pitchFamily="34" charset="0"/>
                <a:cs typeface="Arial" panose="020B0604020202020204" pitchFamily="34" charset="0"/>
              </a:rPr>
              <a:t> 550 </a:t>
            </a:r>
            <a:r>
              <a:rPr lang="en-US" sz="2400" b="1" dirty="0" err="1">
                <a:solidFill>
                  <a:schemeClr val="tx1"/>
                </a:solidFill>
                <a:latin typeface="Arial" panose="020B0604020202020204" pitchFamily="34" charset="0"/>
                <a:cs typeface="Arial" panose="020B0604020202020204" pitchFamily="34" charset="0"/>
              </a:rPr>
              <a:t>diwrnod</a:t>
            </a:r>
            <a:r>
              <a:rPr lang="en-US" sz="2400" b="1" dirty="0">
                <a:solidFill>
                  <a:schemeClr val="tx1"/>
                </a:solidFill>
                <a:latin typeface="Arial" panose="020B0604020202020204" pitchFamily="34" charset="0"/>
                <a:cs typeface="Arial" panose="020B0604020202020204" pitchFamily="34" charset="0"/>
              </a:rPr>
              <a:t>, 7- 24 mis </a:t>
            </a:r>
            <a:r>
              <a:rPr lang="en-US" sz="2400" b="1" dirty="0" err="1">
                <a:solidFill>
                  <a:schemeClr val="tx1"/>
                </a:solidFill>
                <a:latin typeface="Arial" panose="020B0604020202020204" pitchFamily="34" charset="0"/>
                <a:cs typeface="Arial" panose="020B0604020202020204" pitchFamily="34" charset="0"/>
              </a:rPr>
              <a:t>oed</a:t>
            </a:r>
            <a:endParaRPr lang="en-US" sz="2400" dirty="0">
              <a:solidFill>
                <a:schemeClr val="tx1"/>
              </a:solidFill>
              <a:latin typeface="Arial" panose="020B0604020202020204" pitchFamily="34" charset="0"/>
              <a:cs typeface="Arial" panose="020B0604020202020204" pitchFamily="34" charset="0"/>
            </a:endParaRPr>
          </a:p>
        </p:txBody>
      </p:sp>
      <p:sp>
        <p:nvSpPr>
          <p:cNvPr id="5" name="TextBox 5">
            <a:extLst>
              <a:ext uri="{FF2B5EF4-FFF2-40B4-BE49-F238E27FC236}">
                <a16:creationId xmlns:a16="http://schemas.microsoft.com/office/drawing/2014/main" id="{74CDEA89-E419-E89E-1960-6C91D86D532B}"/>
              </a:ext>
            </a:extLst>
          </p:cNvPr>
          <p:cNvSpPr txBox="1"/>
          <p:nvPr/>
        </p:nvSpPr>
        <p:spPr>
          <a:xfrm>
            <a:off x="381262" y="2250692"/>
            <a:ext cx="6938620" cy="4109330"/>
          </a:xfrm>
          <a:prstGeom prst="rect">
            <a:avLst/>
          </a:prstGeom>
          <a:solidFill>
            <a:schemeClr val="accent5">
              <a:lumMod val="40000"/>
              <a:lumOff val="60000"/>
            </a:schemeClr>
          </a:solidFill>
          <a:ln w="12700">
            <a:solidFill>
              <a:srgbClr val="4472C4"/>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cy-GB" sz="1600" b="0" i="0" dirty="0">
                <a:solidFill>
                  <a:srgbClr val="000000"/>
                </a:solidFill>
                <a:effectLst/>
                <a:latin typeface="Arial" panose="020B0604020202020204" pitchFamily="34" charset="0"/>
                <a:cs typeface="Arial" panose="020B0604020202020204" pitchFamily="34" charset="0"/>
              </a:rPr>
              <a:t>Yn ystod y cyfnod yma mae plentyn bach yn datblygu yn ffisegol wrth ddechrau symud yn fwy drwy dynnu eu hunan i fyny i gerdded a rhedeg. Maen yn datblygu sgiliau echddygol mân drwy archwilio, gan ddefnyddio eu breichiau a'u bysedd ar gyfer gweithredoedd fel ysgwyd a thaflu. Yn y cyfnod yma maent hefyd yn datblygu yn Ieithyddol drwy ddweud geiriau fel 'Da </a:t>
            </a:r>
            <a:r>
              <a:rPr lang="cy-GB" sz="1600" b="0" i="0" dirty="0" err="1">
                <a:solidFill>
                  <a:srgbClr val="000000"/>
                </a:solidFill>
                <a:effectLst/>
                <a:latin typeface="Arial" panose="020B0604020202020204" pitchFamily="34" charset="0"/>
                <a:cs typeface="Arial" panose="020B0604020202020204" pitchFamily="34" charset="0"/>
              </a:rPr>
              <a:t>Da</a:t>
            </a:r>
            <a:r>
              <a:rPr lang="cy-GB" sz="1600" b="0" i="0" dirty="0">
                <a:solidFill>
                  <a:srgbClr val="000000"/>
                </a:solidFill>
                <a:effectLst/>
                <a:latin typeface="Arial" panose="020B0604020202020204" pitchFamily="34" charset="0"/>
                <a:cs typeface="Arial" panose="020B0604020202020204" pitchFamily="34" charset="0"/>
              </a:rPr>
              <a:t>' a 'Ba’ a chopïo synau ac ystumiau a hefyd yn gallu deall cyfarwyddiadau cyffredin. wrth iddynt ddatblygu yn emosiynol a chymdeithasol mae yn nodi diddordebau drwy bwyntio, adnabod pobl ac yn dangos hoffter trwy gusanau. Mae plentyn bach yn dechrau bwydo eu hun gyda llwy ac yn defnyddio cwpan i yfed. (</a:t>
            </a:r>
            <a:r>
              <a:rPr lang="cy-GB" sz="1600" b="0" i="0" dirty="0" err="1">
                <a:solidFill>
                  <a:srgbClr val="000000"/>
                </a:solidFill>
                <a:effectLst/>
                <a:latin typeface="Arial" panose="020B0604020202020204" pitchFamily="34" charset="0"/>
                <a:cs typeface="Arial" panose="020B0604020202020204" pitchFamily="34" charset="0"/>
              </a:rPr>
              <a:t>Unicef</a:t>
            </a:r>
            <a:r>
              <a:rPr lang="cy-GB" sz="1600" b="0" i="0" dirty="0">
                <a:solidFill>
                  <a:srgbClr val="000000"/>
                </a:solidFill>
                <a:effectLst/>
                <a:latin typeface="Arial" panose="020B0604020202020204" pitchFamily="34" charset="0"/>
                <a:cs typeface="Arial" panose="020B0604020202020204" pitchFamily="34" charset="0"/>
              </a:rPr>
              <a:t>, dim dyddiad.)</a:t>
            </a:r>
          </a:p>
          <a:p>
            <a:pPr>
              <a:lnSpc>
                <a:spcPct val="150000"/>
              </a:lnSpc>
            </a:pPr>
            <a:endParaRPr lang="cy-GB" sz="1600" b="0" i="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8530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F1D01FF-E0FC-B4D2-10A3-6EE3EC9CEA12}"/>
              </a:ext>
            </a:extLst>
          </p:cNvPr>
          <p:cNvSpPr txBox="1">
            <a:spLocks/>
          </p:cNvSpPr>
          <p:nvPr/>
        </p:nvSpPr>
        <p:spPr>
          <a:xfrm>
            <a:off x="6542840" y="5422900"/>
            <a:ext cx="4556959" cy="1154801"/>
          </a:xfrm>
          <a:prstGeom prst="rect">
            <a:avLst/>
          </a:prstGeom>
          <a:solidFill>
            <a:srgbClr val="00B0F0"/>
          </a:solidFill>
        </p:spPr>
        <p:txBody>
          <a:bodyPr vert="horz" lIns="91440" tIns="45720" rIns="91440" bIns="45720" rtlCol="0" anchor="ctr">
            <a:normAutofit lnSpcReduction="1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b="1">
                <a:solidFill>
                  <a:schemeClr val="bg1"/>
                </a:solidFill>
                <a:latin typeface="Arial" panose="020B0604020202020204" pitchFamily="34" charset="0"/>
                <a:cs typeface="Arial" panose="020B0604020202020204" pitchFamily="34" charset="0"/>
              </a:rPr>
              <a:t>Pam </a:t>
            </a:r>
            <a:r>
              <a:rPr lang="en-GB" b="1" err="1">
                <a:solidFill>
                  <a:schemeClr val="bg1"/>
                </a:solidFill>
                <a:latin typeface="Arial" panose="020B0604020202020204" pitchFamily="34" charset="0"/>
                <a:cs typeface="Arial" panose="020B0604020202020204" pitchFamily="34" charset="0"/>
              </a:rPr>
              <a:t>mae</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yn</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bwysig</a:t>
            </a:r>
            <a:r>
              <a:rPr lang="en-GB" b="1">
                <a:solidFill>
                  <a:schemeClr val="bg1"/>
                </a:solidFill>
                <a:latin typeface="Arial" panose="020B0604020202020204" pitchFamily="34" charset="0"/>
                <a:cs typeface="Arial" panose="020B0604020202020204" pitchFamily="34" charset="0"/>
              </a:rPr>
              <a:t>?</a:t>
            </a:r>
          </a:p>
        </p:txBody>
      </p:sp>
      <p:pic>
        <p:nvPicPr>
          <p:cNvPr id="2" name="Picture 1" descr="A baby lying on a blanket&#10;&#10;Description automatically generated">
            <a:extLst>
              <a:ext uri="{FF2B5EF4-FFF2-40B4-BE49-F238E27FC236}">
                <a16:creationId xmlns:a16="http://schemas.microsoft.com/office/drawing/2014/main" id="{C7D02038-9AFC-97BD-EAA9-160B6A230903}"/>
              </a:ext>
            </a:extLst>
          </p:cNvPr>
          <p:cNvPicPr>
            <a:picLocks noChangeAspect="1"/>
          </p:cNvPicPr>
          <p:nvPr/>
        </p:nvPicPr>
        <p:blipFill>
          <a:blip r:embed="rId2"/>
          <a:stretch>
            <a:fillRect/>
          </a:stretch>
        </p:blipFill>
        <p:spPr>
          <a:xfrm rot="21262826">
            <a:off x="6313403" y="2201260"/>
            <a:ext cx="5251519" cy="2796748"/>
          </a:xfrm>
          <a:prstGeom prst="rect">
            <a:avLst/>
          </a:prstGeom>
        </p:spPr>
      </p:pic>
      <p:sp>
        <p:nvSpPr>
          <p:cNvPr id="3" name="TextBox 2">
            <a:extLst>
              <a:ext uri="{FF2B5EF4-FFF2-40B4-BE49-F238E27FC236}">
                <a16:creationId xmlns:a16="http://schemas.microsoft.com/office/drawing/2014/main" id="{C197CE63-A2AA-4CF0-783D-6386553BC61D}"/>
              </a:ext>
            </a:extLst>
          </p:cNvPr>
          <p:cNvSpPr txBox="1"/>
          <p:nvPr/>
        </p:nvSpPr>
        <p:spPr>
          <a:xfrm>
            <a:off x="10511688" y="4790427"/>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2C3E50"/>
                </a:solidFill>
                <a:latin typeface="Arial"/>
                <a:ea typeface="Roboto"/>
                <a:cs typeface="Roboto"/>
              </a:rPr>
              <a:t>(Sáez, 2019)</a:t>
            </a:r>
            <a:endParaRPr lang="en-US" sz="1600">
              <a:latin typeface="Arial"/>
              <a:cs typeface="Arial"/>
            </a:endParaRPr>
          </a:p>
        </p:txBody>
      </p:sp>
      <p:sp>
        <p:nvSpPr>
          <p:cNvPr id="4" name="TextBox 3">
            <a:extLst>
              <a:ext uri="{FF2B5EF4-FFF2-40B4-BE49-F238E27FC236}">
                <a16:creationId xmlns:a16="http://schemas.microsoft.com/office/drawing/2014/main" id="{6A60E256-59CC-249D-1E54-09E11031C703}"/>
              </a:ext>
            </a:extLst>
          </p:cNvPr>
          <p:cNvSpPr txBox="1"/>
          <p:nvPr/>
        </p:nvSpPr>
        <p:spPr>
          <a:xfrm>
            <a:off x="502764" y="817483"/>
            <a:ext cx="5500147" cy="4899868"/>
          </a:xfrm>
          <a:prstGeom prst="rect">
            <a:avLst/>
          </a:prstGeom>
          <a:solidFill>
            <a:srgbClr val="00FF99"/>
          </a:solidFill>
          <a:ln w="28575">
            <a:solidFill>
              <a:srgbClr val="00B050"/>
            </a:solidFill>
          </a:ln>
        </p:spPr>
        <p:txBody>
          <a:bodyPr wrap="square" rtlCol="0">
            <a:spAutoFit/>
          </a:bodyPr>
          <a:lstStyle/>
          <a:p>
            <a:pPr>
              <a:lnSpc>
                <a:spcPct val="150000"/>
              </a:lnSpc>
            </a:pPr>
            <a:r>
              <a:rPr lang="cy-GB" sz="1400" b="0" i="0" dirty="0">
                <a:effectLst/>
                <a:latin typeface="Arial" panose="020B0604020202020204" pitchFamily="34" charset="0"/>
                <a:cs typeface="Arial" panose="020B0604020202020204" pitchFamily="34" charset="0"/>
              </a:rPr>
              <a:t>Mae'r 1000 diwrnod cyntaf o fywyd yn bwysig oherwydd eu bod yn sylfaen ar gyfer datblygiad a’i iechyd. Yn ystod y 1000 diwrnod cyntaf o fywyd, mae ymennydd y babi yn gwneud cysylltiadau newydd yn gyflym. Y cysylltiadau hyn yw'r sylfaen ar gyfer eu dyfodol.  (</a:t>
            </a:r>
            <a:r>
              <a:rPr lang="cy-GB" sz="1400" b="0" i="1" dirty="0">
                <a:effectLst/>
                <a:latin typeface="Arial" panose="020B0604020202020204" pitchFamily="34" charset="0"/>
                <a:cs typeface="Arial" panose="020B0604020202020204" pitchFamily="34" charset="0"/>
              </a:rPr>
              <a:t>www.unicef.org, dim dyddiad)</a:t>
            </a:r>
          </a:p>
          <a:p>
            <a:pPr>
              <a:lnSpc>
                <a:spcPct val="150000"/>
              </a:lnSpc>
            </a:pPr>
            <a:r>
              <a:rPr lang="cy-GB" sz="1400" b="0" i="0" dirty="0">
                <a:effectLst/>
                <a:latin typeface="Arial" panose="020B0604020202020204" pitchFamily="34" charset="0"/>
                <a:cs typeface="Arial" panose="020B0604020202020204" pitchFamily="34" charset="0"/>
              </a:rPr>
              <a:t>Gall y canlyniadau iechyd y mae plentyn yn eu profi yn ystod y 1000 diwrnod cyntaf effeithio arnynt am weddill eu bywydau. </a:t>
            </a:r>
            <a:r>
              <a:rPr lang="cy-GB" sz="1400" b="0" i="1" dirty="0">
                <a:effectLst/>
                <a:latin typeface="Arial" panose="020B0604020202020204" pitchFamily="34" charset="0"/>
                <a:cs typeface="Arial" panose="020B0604020202020204" pitchFamily="34" charset="0"/>
              </a:rPr>
              <a:t>(NHS,England,2018)</a:t>
            </a:r>
          </a:p>
          <a:p>
            <a:pPr>
              <a:lnSpc>
                <a:spcPct val="150000"/>
              </a:lnSpc>
            </a:pPr>
            <a:r>
              <a:rPr lang="cy-GB" sz="1400" b="0" i="0" dirty="0">
                <a:effectLst/>
                <a:latin typeface="Arial" panose="020B0604020202020204" pitchFamily="34" charset="0"/>
                <a:cs typeface="Arial" panose="020B0604020202020204" pitchFamily="34" charset="0"/>
              </a:rPr>
              <a:t>Gall dechrau siapio sut mae plentyn yn teimlo am ei hun a sut mae'n rhyngweithio ag eraill. </a:t>
            </a:r>
            <a:r>
              <a:rPr lang="cy-GB" sz="1400" b="0" i="1" dirty="0">
                <a:effectLst/>
                <a:latin typeface="Arial" panose="020B0604020202020204" pitchFamily="34" charset="0"/>
                <a:cs typeface="Arial" panose="020B0604020202020204" pitchFamily="34" charset="0"/>
              </a:rPr>
              <a:t>(</a:t>
            </a:r>
            <a:r>
              <a:rPr lang="cy-GB" sz="1400" b="0" i="1" dirty="0" err="1">
                <a:effectLst/>
                <a:latin typeface="Arial" panose="020B0604020202020204" pitchFamily="34" charset="0"/>
                <a:cs typeface="Arial" panose="020B0604020202020204" pitchFamily="34" charset="0"/>
              </a:rPr>
              <a:t>Public</a:t>
            </a:r>
            <a:r>
              <a:rPr lang="cy-GB" sz="1400" b="0" i="1" dirty="0">
                <a:effectLst/>
                <a:latin typeface="Arial" panose="020B0604020202020204" pitchFamily="34" charset="0"/>
                <a:cs typeface="Arial" panose="020B0604020202020204" pitchFamily="34" charset="0"/>
              </a:rPr>
              <a:t> </a:t>
            </a:r>
            <a:r>
              <a:rPr lang="cy-GB" sz="1400" b="0" i="1" dirty="0" err="1">
                <a:effectLst/>
                <a:latin typeface="Arial" panose="020B0604020202020204" pitchFamily="34" charset="0"/>
                <a:cs typeface="Arial" panose="020B0604020202020204" pitchFamily="34" charset="0"/>
              </a:rPr>
              <a:t>Health</a:t>
            </a:r>
            <a:r>
              <a:rPr lang="cy-GB" sz="1400" b="0" i="1" dirty="0">
                <a:effectLst/>
                <a:latin typeface="Arial" panose="020B0604020202020204" pitchFamily="34" charset="0"/>
                <a:cs typeface="Arial" panose="020B0604020202020204" pitchFamily="34" charset="0"/>
              </a:rPr>
              <a:t> Wales, dim dyddiad)</a:t>
            </a:r>
          </a:p>
          <a:p>
            <a:pPr>
              <a:lnSpc>
                <a:spcPct val="150000"/>
              </a:lnSpc>
            </a:pPr>
            <a:r>
              <a:rPr lang="cy-GB" sz="1400" b="0" i="0" dirty="0">
                <a:effectLst/>
                <a:latin typeface="Arial" panose="020B0604020202020204" pitchFamily="34" charset="0"/>
                <a:cs typeface="Arial" panose="020B0604020202020204" pitchFamily="34" charset="0"/>
              </a:rPr>
              <a:t>Mae plant sydd yn cael dechreuad da mewn bywyd wedi ei baratoi  yn barod i ddysgu wrth ddechrau yn yr ysgol, hefyd yn helpu plant ddatblygu i fod yn rhieni sydd yn rhoi dechrau da i’w plant eu hunan yn y dyfodol.  </a:t>
            </a:r>
          </a:p>
          <a:p>
            <a:pPr>
              <a:lnSpc>
                <a:spcPct val="150000"/>
              </a:lnSpc>
            </a:pPr>
            <a:endParaRPr lang="cy-GB" sz="1400" b="0" i="0" dirty="0">
              <a:effectLst/>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802E0AAF-0D75-DE48-8326-5A6F32744F39}"/>
              </a:ext>
            </a:extLst>
          </p:cNvPr>
          <p:cNvPicPr>
            <a:picLocks noChangeAspect="1"/>
          </p:cNvPicPr>
          <p:nvPr/>
        </p:nvPicPr>
        <p:blipFill>
          <a:blip r:embed="rId3"/>
          <a:stretch>
            <a:fillRect/>
          </a:stretch>
        </p:blipFill>
        <p:spPr>
          <a:xfrm rot="661944">
            <a:off x="7986168" y="346946"/>
            <a:ext cx="3810000" cy="1905000"/>
          </a:xfrm>
          <a:prstGeom prst="rect">
            <a:avLst/>
          </a:prstGeom>
        </p:spPr>
      </p:pic>
    </p:spTree>
    <p:extLst>
      <p:ext uri="{BB962C8B-B14F-4D97-AF65-F5344CB8AC3E}">
        <p14:creationId xmlns:p14="http://schemas.microsoft.com/office/powerpoint/2010/main" val="432399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9DB01D-C995-431E-78B2-07A17411CE41}"/>
              </a:ext>
            </a:extLst>
          </p:cNvPr>
          <p:cNvPicPr>
            <a:picLocks noChangeAspect="1"/>
          </p:cNvPicPr>
          <p:nvPr/>
        </p:nvPicPr>
        <p:blipFill>
          <a:blip r:embed="rId2">
            <a:alphaModFix amt="40000"/>
          </a:blip>
          <a:srcRect t="9018" r="9091" b="14373"/>
          <a:stretch/>
        </p:blipFill>
        <p:spPr>
          <a:xfrm>
            <a:off x="153135" y="152400"/>
            <a:ext cx="11623321" cy="653811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itle 4">
            <a:extLst>
              <a:ext uri="{FF2B5EF4-FFF2-40B4-BE49-F238E27FC236}">
                <a16:creationId xmlns:a16="http://schemas.microsoft.com/office/drawing/2014/main" id="{05C1FDFE-DCB2-2741-C009-369AFE689EA0}"/>
              </a:ext>
            </a:extLst>
          </p:cNvPr>
          <p:cNvSpPr>
            <a:spLocks noGrp="1"/>
          </p:cNvSpPr>
          <p:nvPr>
            <p:ph type="ctrTitle"/>
          </p:nvPr>
        </p:nvSpPr>
        <p:spPr>
          <a:xfrm>
            <a:off x="448056" y="1995752"/>
            <a:ext cx="10880344" cy="1825096"/>
          </a:xfrm>
        </p:spPr>
        <p:txBody>
          <a:bodyPr>
            <a:normAutofit/>
          </a:bodyPr>
          <a:lstStyle/>
          <a:p>
            <a:pPr algn="ctr"/>
            <a:r>
              <a:rPr lang="cy-GB" b="1">
                <a:latin typeface="Arial" panose="020B0604020202020204" pitchFamily="34" charset="0"/>
                <a:cs typeface="Arial" panose="020B0604020202020204" pitchFamily="34" charset="0"/>
              </a:rPr>
              <a:t>Cyfrifoldebau</a:t>
            </a:r>
            <a:br>
              <a:rPr lang="cy-GB" b="1">
                <a:latin typeface="Arial" panose="020B0604020202020204" pitchFamily="34" charset="0"/>
                <a:cs typeface="Arial" panose="020B0604020202020204" pitchFamily="34" charset="0"/>
              </a:rPr>
            </a:br>
            <a:r>
              <a:rPr lang="cy-GB" b="1">
                <a:latin typeface="Arial" panose="020B0604020202020204" pitchFamily="34" charset="0"/>
                <a:cs typeface="Arial" panose="020B0604020202020204" pitchFamily="34" charset="0"/>
              </a:rPr>
              <a:t>Gofal</a:t>
            </a:r>
            <a:endParaRPr lang="en-GB"/>
          </a:p>
        </p:txBody>
      </p:sp>
      <p:sp>
        <p:nvSpPr>
          <p:cNvPr id="3" name="TextBox 2">
            <a:extLst>
              <a:ext uri="{FF2B5EF4-FFF2-40B4-BE49-F238E27FC236}">
                <a16:creationId xmlns:a16="http://schemas.microsoft.com/office/drawing/2014/main" id="{9EA9A985-9A87-E2A9-EF3D-EDD5C2C9C6A2}"/>
              </a:ext>
            </a:extLst>
          </p:cNvPr>
          <p:cNvSpPr txBox="1"/>
          <p:nvPr/>
        </p:nvSpPr>
        <p:spPr>
          <a:xfrm>
            <a:off x="7944612" y="5944065"/>
            <a:ext cx="3831844" cy="307777"/>
          </a:xfrm>
          <a:prstGeom prst="rect">
            <a:avLst/>
          </a:prstGeom>
          <a:noFill/>
        </p:spPr>
        <p:txBody>
          <a:bodyPr wrap="square" rtlCol="0">
            <a:spAutoFit/>
          </a:bodyPr>
          <a:lstStyle/>
          <a:p>
            <a:r>
              <a:rPr lang="en-GB" sz="1400" b="1" i="0">
                <a:solidFill>
                  <a:srgbClr val="2C3E50"/>
                </a:solidFill>
                <a:effectLst/>
                <a:latin typeface="Roboto" panose="02000000000000000000" pitchFamily="2" charset="0"/>
              </a:rPr>
              <a:t>(earlyyears.blog.gov.uk, dim </a:t>
            </a:r>
            <a:r>
              <a:rPr lang="en-GB" sz="1400" b="1" i="0" err="1">
                <a:solidFill>
                  <a:srgbClr val="2C3E50"/>
                </a:solidFill>
                <a:effectLst/>
                <a:latin typeface="Roboto" panose="02000000000000000000" pitchFamily="2" charset="0"/>
              </a:rPr>
              <a:t>dyddiad</a:t>
            </a:r>
            <a:r>
              <a:rPr lang="en-GB" sz="1400" b="1" i="0">
                <a:solidFill>
                  <a:srgbClr val="2C3E50"/>
                </a:solidFill>
                <a:effectLst/>
                <a:latin typeface="Roboto" panose="02000000000000000000" pitchFamily="2" charset="0"/>
              </a:rPr>
              <a:t>.)</a:t>
            </a:r>
            <a:endParaRPr lang="en-GB" sz="1400" b="1"/>
          </a:p>
        </p:txBody>
      </p:sp>
    </p:spTree>
    <p:extLst>
      <p:ext uri="{BB962C8B-B14F-4D97-AF65-F5344CB8AC3E}">
        <p14:creationId xmlns:p14="http://schemas.microsoft.com/office/powerpoint/2010/main" val="1459756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15DB0FC-8575-F5EC-AAF5-0C10C36E1012}"/>
              </a:ext>
            </a:extLst>
          </p:cNvPr>
          <p:cNvSpPr>
            <a:spLocks noGrp="1"/>
          </p:cNvSpPr>
          <p:nvPr>
            <p:ph type="body" sz="half" idx="2"/>
          </p:nvPr>
        </p:nvSpPr>
        <p:spPr>
          <a:xfrm>
            <a:off x="4801438" y="1092200"/>
            <a:ext cx="7110325" cy="5519547"/>
          </a:xfrm>
          <a:solidFill>
            <a:schemeClr val="accent1">
              <a:lumMod val="40000"/>
              <a:lumOff val="60000"/>
            </a:schemeClr>
          </a:solidFill>
          <a:ln w="28575">
            <a:solidFill>
              <a:schemeClr val="accent2">
                <a:lumMod val="60000"/>
                <a:lumOff val="40000"/>
              </a:schemeClr>
            </a:solidFill>
          </a:ln>
        </p:spPr>
        <p:txBody>
          <a:bodyPr>
            <a:noAutofit/>
          </a:bodyPr>
          <a:lstStyle/>
          <a:p>
            <a:pPr>
              <a:lnSpc>
                <a:spcPct val="100000"/>
              </a:lnSpc>
            </a:pP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eithriadol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y 1000 </a:t>
            </a:r>
            <a:r>
              <a:rPr lang="en-GB" sz="1200" dirty="0" err="1">
                <a:latin typeface="Arial" panose="020B0604020202020204" pitchFamily="34" charset="0"/>
                <a:cs typeface="Arial" panose="020B0604020202020204" pitchFamily="34" charset="0"/>
              </a:rPr>
              <a:t>diwrnod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cyntaf</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yw</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datblygiad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twf</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corfforol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ymenydd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iaith</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diogelwch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emosiynol</a:t>
            </a:r>
            <a:r>
              <a:rPr lang="en-GB" sz="1200" dirty="0">
                <a:latin typeface="Arial" panose="020B0604020202020204" pitchFamily="34" charset="0"/>
                <a:cs typeface="Arial" panose="020B0604020202020204" pitchFamily="34" charset="0"/>
              </a:rPr>
              <a:t>. </a:t>
            </a:r>
          </a:p>
          <a:p>
            <a:pPr>
              <a:lnSpc>
                <a:spcPct val="100000"/>
              </a:lnSpc>
            </a:pPr>
            <a:r>
              <a:rPr lang="en-GB" sz="1200" dirty="0">
                <a:latin typeface="Arial" panose="020B0604020202020204" pitchFamily="34" charset="0"/>
                <a:cs typeface="Arial" panose="020B0604020202020204" pitchFamily="34" charset="0"/>
              </a:rPr>
              <a:t>Y </a:t>
            </a:r>
            <a:r>
              <a:rPr lang="en-GB" sz="1200" dirty="0" err="1">
                <a:latin typeface="Arial" panose="020B0604020202020204" pitchFamily="34" charset="0"/>
                <a:cs typeface="Arial" panose="020B0604020202020204" pitchFamily="34" charset="0"/>
              </a:rPr>
              <a:t>cysyniad</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eithriadol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yw</a:t>
            </a:r>
            <a:r>
              <a:rPr lang="en-GB" sz="1200" dirty="0">
                <a:latin typeface="Arial" panose="020B0604020202020204" pitchFamily="34" charset="0"/>
                <a:cs typeface="Arial" panose="020B0604020202020204" pitchFamily="34" charset="0"/>
              </a:rPr>
              <a:t> </a:t>
            </a:r>
          </a:p>
          <a:p>
            <a:pPr marL="285750" indent="-285750">
              <a:lnSpc>
                <a:spcPct val="10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Diogelwch</a:t>
            </a:r>
            <a:endParaRPr lang="en-GB" sz="1200"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Maeth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digonol</a:t>
            </a:r>
            <a:endParaRPr lang="en-GB" sz="1200"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r>
              <a:rPr lang="en-GB" sz="1200" dirty="0">
                <a:latin typeface="Arial" panose="020B0604020202020204" pitchFamily="34" charset="0"/>
                <a:cs typeface="Arial" panose="020B0604020202020204" pitchFamily="34" charset="0"/>
              </a:rPr>
              <a:t>Bod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ymatebol</a:t>
            </a:r>
            <a:endParaRPr lang="en-GB" sz="1200"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Cyfleuoedd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dysgu</a:t>
            </a:r>
            <a:endParaRPr lang="en-GB" sz="1200"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r>
              <a:rPr lang="en-GB" sz="1200" dirty="0">
                <a:latin typeface="Arial" panose="020B0604020202020204" pitchFamily="34" charset="0"/>
                <a:cs typeface="Arial" panose="020B0604020202020204" pitchFamily="34" charset="0"/>
              </a:rPr>
              <a:t>Iechyd da </a:t>
            </a:r>
          </a:p>
          <a:p>
            <a:pPr>
              <a:lnSpc>
                <a:spcPct val="150000"/>
              </a:lnSpc>
            </a:pPr>
            <a:r>
              <a:rPr lang="en-GB" sz="1200" b="0" i="0" dirty="0">
                <a:solidFill>
                  <a:srgbClr val="111111"/>
                </a:solidFill>
                <a:effectLst/>
                <a:latin typeface="Arial" panose="020B0604020202020204" pitchFamily="34" charset="0"/>
                <a:cs typeface="Arial" panose="020B0604020202020204" pitchFamily="34" charset="0"/>
              </a:rPr>
              <a:t>Yn </a:t>
            </a:r>
            <a:r>
              <a:rPr lang="en-GB" sz="1200" b="0" i="0" dirty="0" err="1">
                <a:solidFill>
                  <a:srgbClr val="111111"/>
                </a:solidFill>
                <a:effectLst/>
                <a:latin typeface="Arial" panose="020B0604020202020204" pitchFamily="34" charset="0"/>
                <a:cs typeface="Arial" panose="020B0604020202020204" pitchFamily="34" charset="0"/>
              </a:rPr>
              <a:t>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a:solidFill>
                  <a:srgbClr val="2C3E50"/>
                </a:solidFill>
                <a:effectLst/>
                <a:latin typeface="Arial" panose="020B0604020202020204" pitchFamily="34" charset="0"/>
                <a:cs typeface="Arial" panose="020B0604020202020204" pitchFamily="34" charset="0"/>
              </a:rPr>
              <a:t>(</a:t>
            </a:r>
            <a:r>
              <a:rPr lang="en-GB" sz="1200" b="0" i="1" dirty="0">
                <a:effectLst/>
                <a:latin typeface="Arial" panose="020B0604020202020204" pitchFamily="34" charset="0"/>
                <a:cs typeface="Arial" panose="020B0604020202020204" pitchFamily="34" charset="0"/>
              </a:rPr>
              <a:t>1,000 Days, dim </a:t>
            </a:r>
            <a:r>
              <a:rPr lang="en-GB" sz="1200" b="0" i="1" dirty="0" err="1">
                <a:effectLst/>
                <a:latin typeface="Arial" panose="020B0604020202020204" pitchFamily="34" charset="0"/>
                <a:cs typeface="Arial" panose="020B0604020202020204" pitchFamily="34" charset="0"/>
              </a:rPr>
              <a:t>dyddiad</a:t>
            </a:r>
            <a:r>
              <a:rPr lang="en-GB" sz="1200" b="0" i="1" dirty="0">
                <a:effectLst/>
                <a:latin typeface="Arial" panose="020B0604020202020204" pitchFamily="34" charset="0"/>
                <a:cs typeface="Arial" panose="020B0604020202020204" pitchFamily="34" charset="0"/>
              </a:rPr>
              <a:t>.) </a:t>
            </a:r>
            <a:r>
              <a:rPr lang="en-GB" sz="1200" b="0" i="0" dirty="0">
                <a:solidFill>
                  <a:srgbClr val="111111"/>
                </a:solidFill>
                <a:effectLst/>
                <a:latin typeface="Arial" panose="020B0604020202020204" pitchFamily="34" charset="0"/>
                <a:cs typeface="Arial" panose="020B0604020202020204" pitchFamily="34" charset="0"/>
              </a:rPr>
              <a:t>Mae </a:t>
            </a:r>
            <a:r>
              <a:rPr lang="en-GB" sz="1200" b="0" i="0" dirty="0" err="1">
                <a:solidFill>
                  <a:srgbClr val="111111"/>
                </a:solidFill>
                <a:effectLst/>
                <a:latin typeface="Arial" panose="020B0604020202020204" pitchFamily="34" charset="0"/>
                <a:cs typeface="Arial" panose="020B0604020202020204" pitchFamily="34" charset="0"/>
              </a:rPr>
              <a:t>gofal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eithriadol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darparu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maeth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digonol</a:t>
            </a:r>
            <a:r>
              <a:rPr lang="en-GB" sz="1200" b="0" i="0" dirty="0">
                <a:solidFill>
                  <a:srgbClr val="111111"/>
                </a:solidFill>
                <a:effectLst/>
                <a:latin typeface="Arial" panose="020B0604020202020204" pitchFamily="34" charset="0"/>
                <a:cs typeface="Arial" panose="020B0604020202020204" pitchFamily="34" charset="0"/>
              </a:rPr>
              <a:t> </a:t>
            </a:r>
            <a:r>
              <a:rPr lang="en-GB" sz="1200" dirty="0">
                <a:solidFill>
                  <a:srgbClr val="111111"/>
                </a:solidFill>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blentyn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gynnwys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bwydydd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iach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yr </a:t>
            </a:r>
            <a:r>
              <a:rPr lang="en-GB" sz="1200" b="0" i="0" dirty="0" err="1">
                <a:solidFill>
                  <a:srgbClr val="111111"/>
                </a:solidFill>
                <a:effectLst/>
                <a:latin typeface="Arial" panose="020B0604020202020204" pitchFamily="34" charset="0"/>
                <a:cs typeface="Arial" panose="020B0604020202020204" pitchFamily="34" charset="0"/>
              </a:rPr>
              <a:t>adeg</a:t>
            </a:r>
            <a:r>
              <a:rPr lang="en-GB" sz="1200" b="0" i="0" dirty="0">
                <a:solidFill>
                  <a:srgbClr val="111111"/>
                </a:solidFill>
                <a:effectLst/>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c</a:t>
            </a:r>
            <a:r>
              <a:rPr lang="en-GB" sz="1200" b="0" i="0" dirty="0" err="1">
                <a:solidFill>
                  <a:srgbClr val="111111"/>
                </a:solidFill>
                <a:effectLst/>
                <a:latin typeface="Arial" panose="020B0604020202020204" pitchFamily="34" charset="0"/>
                <a:cs typeface="Arial" panose="020B0604020202020204" pitchFamily="34" charset="0"/>
              </a:rPr>
              <a:t>ywir</a:t>
            </a:r>
            <a:r>
              <a:rPr lang="en-GB" sz="1200" dirty="0">
                <a:solidFill>
                  <a:srgbClr val="111111"/>
                </a:solidFill>
                <a:latin typeface="Arial" panose="020B0604020202020204" pitchFamily="34" charset="0"/>
                <a:cs typeface="Arial" panose="020B0604020202020204" pitchFamily="34" charset="0"/>
              </a:rPr>
              <a:t> ac </a:t>
            </a:r>
            <a:r>
              <a:rPr lang="en-GB" sz="1200" dirty="0" err="1">
                <a:solidFill>
                  <a:srgbClr val="111111"/>
                </a:solidFill>
                <a:latin typeface="Arial" panose="020B0604020202020204" pitchFamily="34" charset="0"/>
                <a:cs typeface="Arial" panose="020B0604020202020204" pitchFamily="34" charset="0"/>
              </a:rPr>
              <a:t>i</a:t>
            </a:r>
            <a:r>
              <a:rPr lang="en-GB" sz="1200" dirty="0">
                <a:solidFill>
                  <a:srgbClr val="111111"/>
                </a:solidFill>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amddiffyn</a:t>
            </a:r>
            <a:r>
              <a:rPr lang="en-GB" sz="1200" b="0" i="0" dirty="0">
                <a:solidFill>
                  <a:srgbClr val="111111"/>
                </a:solidFill>
                <a:effectLst/>
                <a:latin typeface="Arial" panose="020B0604020202020204" pitchFamily="34" charset="0"/>
                <a:cs typeface="Arial" panose="020B0604020202020204" pitchFamily="34" charset="0"/>
              </a:rPr>
              <a:t> y </a:t>
            </a:r>
            <a:r>
              <a:rPr lang="en-GB" sz="1200" b="0" i="0" dirty="0" err="1">
                <a:solidFill>
                  <a:srgbClr val="111111"/>
                </a:solidFill>
                <a:effectLst/>
                <a:latin typeface="Arial" panose="020B0604020202020204" pitchFamily="34" charset="0"/>
                <a:cs typeface="Arial" panose="020B0604020202020204" pitchFamily="34" charset="0"/>
              </a:rPr>
              <a:t>plentyn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rhag</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afiechyd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trais</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straen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gwenwynig</a:t>
            </a:r>
            <a:r>
              <a:rPr lang="en-GB" sz="1200" b="0" i="0" dirty="0">
                <a:solidFill>
                  <a:srgbClr val="111111"/>
                </a:solidFill>
                <a:effectLst/>
                <a:latin typeface="Arial" panose="020B0604020202020204" pitchFamily="34" charset="0"/>
                <a:cs typeface="Arial" panose="020B0604020202020204" pitchFamily="34" charset="0"/>
              </a:rPr>
              <a:t>. Mae (</a:t>
            </a:r>
            <a:r>
              <a:rPr lang="en-GB" sz="1200" b="0" i="1" dirty="0">
                <a:solidFill>
                  <a:srgbClr val="111111"/>
                </a:solidFill>
                <a:effectLst/>
                <a:latin typeface="Arial" panose="020B0604020202020204" pitchFamily="34" charset="0"/>
                <a:cs typeface="Arial" panose="020B0604020202020204" pitchFamily="34" charset="0"/>
              </a:rPr>
              <a:t>NHS,England,2018</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son </a:t>
            </a:r>
            <a:r>
              <a:rPr lang="en-GB" sz="1200" b="0" i="0" dirty="0" err="1">
                <a:solidFill>
                  <a:srgbClr val="111111"/>
                </a:solidFill>
                <a:effectLst/>
                <a:latin typeface="Arial" panose="020B0604020202020204" pitchFamily="34" charset="0"/>
                <a:cs typeface="Arial" panose="020B0604020202020204" pitchFamily="34" charset="0"/>
              </a:rPr>
              <a:t>fod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darparu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cymorth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gyfer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datblygiad</a:t>
            </a:r>
            <a:r>
              <a:rPr lang="en-GB" sz="1200" b="0" i="0" dirty="0">
                <a:solidFill>
                  <a:srgbClr val="111111"/>
                </a:solidFill>
                <a:effectLst/>
                <a:latin typeface="Arial" panose="020B0604020202020204" pitchFamily="34" charset="0"/>
                <a:cs typeface="Arial" panose="020B0604020202020204" pitchFamily="34" charset="0"/>
              </a:rPr>
              <a:t> y </a:t>
            </a:r>
            <a:r>
              <a:rPr lang="en-GB" sz="1200" b="0" i="0" dirty="0" err="1">
                <a:solidFill>
                  <a:srgbClr val="111111"/>
                </a:solidFill>
                <a:effectLst/>
                <a:latin typeface="Arial" panose="020B0604020202020204" pitchFamily="34" charset="0"/>
                <a:cs typeface="Arial" panose="020B0604020202020204" pitchFamily="34" charset="0"/>
              </a:rPr>
              <a:t>plentyn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gynnwys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atgyfeiriadau</a:t>
            </a:r>
            <a:r>
              <a:rPr lang="en-GB" sz="1200" b="0" i="0" dirty="0">
                <a:solidFill>
                  <a:srgbClr val="111111"/>
                </a:solidFill>
                <a:effectLst/>
                <a:latin typeface="Arial" panose="020B0604020202020204" pitchFamily="34" charset="0"/>
                <a:cs typeface="Arial" panose="020B0604020202020204" pitchFamily="34" charset="0"/>
              </a:rPr>
              <a:t> at </a:t>
            </a:r>
            <a:r>
              <a:rPr lang="en-GB" sz="1200" b="0" i="0" dirty="0" err="1">
                <a:solidFill>
                  <a:srgbClr val="111111"/>
                </a:solidFill>
                <a:effectLst/>
                <a:latin typeface="Arial" panose="020B0604020202020204" pitchFamily="34" charset="0"/>
                <a:cs typeface="Arial" panose="020B0604020202020204" pitchFamily="34" charset="0"/>
              </a:rPr>
              <a:t>wasanaethau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eraill</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chyngor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iechyd a </a:t>
            </a:r>
            <a:r>
              <a:rPr lang="en-GB" sz="1200" b="0" i="0" dirty="0" err="1">
                <a:solidFill>
                  <a:srgbClr val="111111"/>
                </a:solidFill>
                <a:effectLst/>
                <a:latin typeface="Arial" panose="020B0604020202020204" pitchFamily="34" charset="0"/>
                <a:cs typeface="Arial" panose="020B0604020202020204" pitchFamily="34" charset="0"/>
              </a:rPr>
              <a:t>lles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darparu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cymorth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gyfer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datblygiad</a:t>
            </a:r>
            <a:r>
              <a:rPr lang="en-GB" sz="1200" b="0" i="0" dirty="0">
                <a:solidFill>
                  <a:srgbClr val="111111"/>
                </a:solidFill>
                <a:effectLst/>
                <a:latin typeface="Arial" panose="020B0604020202020204" pitchFamily="34" charset="0"/>
                <a:cs typeface="Arial" panose="020B0604020202020204" pitchFamily="34" charset="0"/>
              </a:rPr>
              <a:t> y </a:t>
            </a:r>
            <a:r>
              <a:rPr lang="en-GB" sz="1200" b="0" i="0" dirty="0" err="1">
                <a:solidFill>
                  <a:srgbClr val="111111"/>
                </a:solidFill>
                <a:effectLst/>
                <a:latin typeface="Arial" panose="020B0604020202020204" pitchFamily="34" charset="0"/>
                <a:cs typeface="Arial" panose="020B0604020202020204" pitchFamily="34" charset="0"/>
              </a:rPr>
              <a:t>plentyn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gynnwys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atgyfeiriadau</a:t>
            </a:r>
            <a:r>
              <a:rPr lang="en-GB" sz="1200" b="0" i="0" dirty="0">
                <a:solidFill>
                  <a:srgbClr val="111111"/>
                </a:solidFill>
                <a:effectLst/>
                <a:latin typeface="Arial" panose="020B0604020202020204" pitchFamily="34" charset="0"/>
                <a:cs typeface="Arial" panose="020B0604020202020204" pitchFamily="34" charset="0"/>
              </a:rPr>
              <a:t> at </a:t>
            </a:r>
            <a:r>
              <a:rPr lang="en-GB" sz="1200" b="0" i="0" dirty="0" err="1">
                <a:solidFill>
                  <a:srgbClr val="111111"/>
                </a:solidFill>
                <a:effectLst/>
                <a:latin typeface="Arial" panose="020B0604020202020204" pitchFamily="34" charset="0"/>
                <a:cs typeface="Arial" panose="020B0604020202020204" pitchFamily="34" charset="0"/>
              </a:rPr>
              <a:t>wasanaethau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eraill</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chyngor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iechyd a </a:t>
            </a:r>
            <a:r>
              <a:rPr lang="en-GB" sz="1200" b="0" i="0" dirty="0" err="1">
                <a:solidFill>
                  <a:srgbClr val="111111"/>
                </a:solidFill>
                <a:effectLst/>
                <a:latin typeface="Arial" panose="020B0604020202020204" pitchFamily="34" charset="0"/>
                <a:cs typeface="Arial" panose="020B0604020202020204" pitchFamily="34" charset="0"/>
              </a:rPr>
              <a:t>lles</a:t>
            </a:r>
            <a:r>
              <a:rPr lang="en-GB" sz="1200" b="0" i="0" dirty="0">
                <a:solidFill>
                  <a:srgbClr val="111111"/>
                </a:solidFill>
                <a:effectLst/>
                <a:latin typeface="Arial" panose="020B0604020202020204" pitchFamily="34" charset="0"/>
                <a:cs typeface="Arial" panose="020B0604020202020204" pitchFamily="34" charset="0"/>
              </a:rPr>
              <a:t>.</a:t>
            </a:r>
            <a:endParaRPr lang="en-GB" sz="1200" dirty="0">
              <a:latin typeface="Arial" panose="020B0604020202020204" pitchFamily="34" charset="0"/>
              <a:cs typeface="Arial" panose="020B0604020202020204" pitchFamily="34" charset="0"/>
            </a:endParaRPr>
          </a:p>
          <a:p>
            <a:pPr>
              <a:lnSpc>
                <a:spcPct val="150000"/>
              </a:lnSpc>
            </a:pPr>
            <a:r>
              <a:rPr lang="en-US" sz="1200" b="0" i="0" dirty="0">
                <a:effectLst/>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Mae dull Emmi </a:t>
            </a:r>
            <a:r>
              <a:rPr lang="en-GB" sz="1200" dirty="0" err="1">
                <a:latin typeface="Arial" panose="020B0604020202020204" pitchFamily="34" charset="0"/>
                <a:cs typeface="Arial" panose="020B0604020202020204" pitchFamily="34" charset="0"/>
              </a:rPr>
              <a:t>Pikler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son am y </a:t>
            </a:r>
            <a:r>
              <a:rPr lang="en-GB" sz="1200" dirty="0" err="1">
                <a:latin typeface="Arial" panose="020B0604020202020204" pitchFamily="34" charset="0"/>
                <a:cs typeface="Arial" panose="020B0604020202020204" pitchFamily="34" charset="0"/>
              </a:rPr>
              <a:t>pwysigrwydd</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gael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perthnasoedd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iach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gyfer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lles</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cyffredinol</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plentyn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datblygiad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corfforol</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emosiynol</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rhoi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sylfaenol</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fwydo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newid</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ymolchi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cynnig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cyfleoedd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hanfodol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babi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gofalwr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feithrin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perthnasoedd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diogel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dibynadwy</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yma</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rhan</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arfer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dyddiol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lle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plentyn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dysgu</a:t>
            </a:r>
            <a:r>
              <a:rPr lang="en-GB" sz="1200" dirty="0">
                <a:latin typeface="Arial" panose="020B0604020202020204" pitchFamily="34" charset="0"/>
                <a:cs typeface="Arial" panose="020B0604020202020204" pitchFamily="34" charset="0"/>
              </a:rPr>
              <a:t> am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hunan</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sut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a:t>
            </a:r>
            <a:r>
              <a:rPr lang="en-GB" sz="1200" dirty="0">
                <a:latin typeface="Arial" panose="020B0604020202020204" pitchFamily="34" charset="0"/>
                <a:cs typeface="Arial" panose="020B0604020202020204" pitchFamily="34" charset="0"/>
              </a:rPr>
              <a:t> </a:t>
            </a:r>
            <a:r>
              <a:rPr lang="nn-NO" sz="1200" dirty="0">
                <a:latin typeface="Arial" panose="020B0604020202020204" pitchFamily="34" charset="0"/>
                <a:cs typeface="Arial" panose="020B0604020202020204" pitchFamily="34" charset="0"/>
              </a:rPr>
              <a:t>gofalwr yn ei ystyried fel unigolyn</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fel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perthynas</a:t>
            </a:r>
            <a:r>
              <a:rPr lang="en-GB" sz="1200" dirty="0">
                <a:latin typeface="Arial" panose="020B0604020202020204" pitchFamily="34" charset="0"/>
                <a:cs typeface="Arial" panose="020B0604020202020204" pitchFamily="34" charset="0"/>
              </a:rPr>
              <a:t>. </a:t>
            </a:r>
            <a:r>
              <a:rPr lang="en-GB" sz="1400" b="0" i="1" dirty="0">
                <a:effectLst/>
                <a:latin typeface="Roboto" panose="02000000000000000000" pitchFamily="2" charset="0"/>
              </a:rPr>
              <a:t>(Marlen, 2017)</a:t>
            </a:r>
            <a:endParaRPr lang="en-GB" sz="1200" i="1"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323D236-15EE-CC23-FA04-608D589D240B}"/>
              </a:ext>
            </a:extLst>
          </p:cNvPr>
          <p:cNvPicPr>
            <a:picLocks noChangeAspect="1"/>
          </p:cNvPicPr>
          <p:nvPr/>
        </p:nvPicPr>
        <p:blipFill>
          <a:blip r:embed="rId3"/>
          <a:srcRect l="26886" r="27634" b="-1"/>
          <a:stretch/>
        </p:blipFill>
        <p:spPr>
          <a:xfrm>
            <a:off x="154074" y="360553"/>
            <a:ext cx="4147834" cy="6087809"/>
          </a:xfrm>
          <a:prstGeom prst="rect">
            <a:avLst/>
          </a:prstGeom>
        </p:spPr>
      </p:pic>
      <p:sp>
        <p:nvSpPr>
          <p:cNvPr id="6" name="TextBox 5">
            <a:extLst>
              <a:ext uri="{FF2B5EF4-FFF2-40B4-BE49-F238E27FC236}">
                <a16:creationId xmlns:a16="http://schemas.microsoft.com/office/drawing/2014/main" id="{79845B6E-52E5-B389-A7C7-0C9D9D10612A}"/>
              </a:ext>
            </a:extLst>
          </p:cNvPr>
          <p:cNvSpPr txBox="1"/>
          <p:nvPr/>
        </p:nvSpPr>
        <p:spPr>
          <a:xfrm>
            <a:off x="154074" y="6448362"/>
            <a:ext cx="2727675" cy="307777"/>
          </a:xfrm>
          <a:prstGeom prst="rect">
            <a:avLst/>
          </a:prstGeom>
          <a:noFill/>
        </p:spPr>
        <p:txBody>
          <a:bodyPr wrap="square" rtlCol="0">
            <a:spAutoFit/>
          </a:bodyPr>
          <a:lstStyle/>
          <a:p>
            <a:r>
              <a:rPr lang="en-GB" sz="1400" b="1" i="0" dirty="0">
                <a:solidFill>
                  <a:srgbClr val="2C3E50"/>
                </a:solidFill>
                <a:effectLst/>
                <a:latin typeface="Arial" panose="020B0604020202020204" pitchFamily="34" charset="0"/>
                <a:cs typeface="Arial" panose="020B0604020202020204" pitchFamily="34" charset="0"/>
              </a:rPr>
              <a:t>(Oxford House School, 2024)</a:t>
            </a:r>
            <a:endParaRPr lang="en-GB" sz="14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97FA0276-5EB7-F487-F984-F119E286CDC5}"/>
              </a:ext>
            </a:extLst>
          </p:cNvPr>
          <p:cNvSpPr txBox="1"/>
          <p:nvPr/>
        </p:nvSpPr>
        <p:spPr>
          <a:xfrm>
            <a:off x="5530850" y="246252"/>
            <a:ext cx="5797549" cy="523220"/>
          </a:xfrm>
          <a:prstGeom prst="rect">
            <a:avLst/>
          </a:prstGeom>
          <a:solidFill>
            <a:schemeClr val="accent4"/>
          </a:solidFill>
        </p:spPr>
        <p:txBody>
          <a:bodyPr wrap="square">
            <a:spAutoFit/>
          </a:bodyPr>
          <a:lstStyle/>
          <a:p>
            <a:pPr algn="ctr">
              <a:spcAft>
                <a:spcPts val="600"/>
              </a:spcAft>
            </a:pPr>
            <a:r>
              <a:rPr lang="en-US" sz="2800" b="1" dirty="0">
                <a:latin typeface="Arial" panose="020B0604020202020204" pitchFamily="34" charset="0"/>
                <a:cs typeface="Arial" panose="020B0604020202020204" pitchFamily="34" charset="0"/>
              </a:rPr>
              <a:t>Beth </a:t>
            </a:r>
            <a:r>
              <a:rPr lang="en-US" sz="2800" b="1" dirty="0" err="1">
                <a:latin typeface="Arial" panose="020B0604020202020204" pitchFamily="34" charset="0"/>
                <a:cs typeface="Arial" panose="020B0604020202020204" pitchFamily="34" charset="0"/>
              </a:rPr>
              <a:t>yw</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gofal</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eithriadol</a:t>
            </a:r>
            <a:r>
              <a:rPr lang="en-US" sz="2800" b="1"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550056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88F6-A6E6-5379-8892-8126C23F7F8F}"/>
              </a:ext>
            </a:extLst>
          </p:cNvPr>
          <p:cNvSpPr>
            <a:spLocks noGrp="1"/>
          </p:cNvSpPr>
          <p:nvPr>
            <p:ph type="title"/>
          </p:nvPr>
        </p:nvSpPr>
        <p:spPr>
          <a:xfrm>
            <a:off x="179914" y="322011"/>
            <a:ext cx="3925742" cy="802347"/>
          </a:xfrm>
          <a:solidFill>
            <a:schemeClr val="accent3">
              <a:lumMod val="40000"/>
              <a:lumOff val="60000"/>
            </a:schemeClr>
          </a:solidFill>
        </p:spPr>
        <p:txBody>
          <a:bodyPr>
            <a:normAutofit fontScale="90000"/>
          </a:bodyPr>
          <a:lstStyle/>
          <a:p>
            <a:pPr algn="ctr"/>
            <a:r>
              <a:rPr lang="en-GB" sz="2800" b="1" dirty="0" err="1">
                <a:latin typeface="Arial" panose="020B0604020202020204" pitchFamily="34" charset="0"/>
                <a:cs typeface="Arial" panose="020B0604020202020204" pitchFamily="34" charset="0"/>
              </a:rPr>
              <a:t>Amgylchedd</a:t>
            </a:r>
            <a:r>
              <a:rPr lang="en-GB" sz="2800" b="1" dirty="0">
                <a:latin typeface="Arial" panose="020B0604020202020204" pitchFamily="34" charset="0"/>
                <a:cs typeface="Arial" panose="020B0604020202020204" pitchFamily="34" charset="0"/>
              </a:rPr>
              <a:t> </a:t>
            </a:r>
            <a:br>
              <a:rPr lang="en-GB" sz="2800" b="1" dirty="0">
                <a:latin typeface="Arial" panose="020B0604020202020204" pitchFamily="34" charset="0"/>
                <a:cs typeface="Arial" panose="020B0604020202020204" pitchFamily="34" charset="0"/>
              </a:rPr>
            </a:br>
            <a:r>
              <a:rPr lang="en-GB" sz="2800" b="1" dirty="0" err="1">
                <a:latin typeface="Arial" panose="020B0604020202020204" pitchFamily="34" charset="0"/>
                <a:cs typeface="Arial" panose="020B0604020202020204" pitchFamily="34" charset="0"/>
              </a:rPr>
              <a:t>galluogi</a:t>
            </a:r>
            <a:endParaRPr lang="en-GB" sz="2800" b="1" dirty="0">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A7F7974-0D39-95B1-EE7B-249CE7402DE3}"/>
              </a:ext>
            </a:extLst>
          </p:cNvPr>
          <p:cNvSpPr>
            <a:spLocks noGrp="1"/>
          </p:cNvSpPr>
          <p:nvPr>
            <p:ph type="body" sz="half" idx="2"/>
          </p:nvPr>
        </p:nvSpPr>
        <p:spPr>
          <a:xfrm>
            <a:off x="4294714" y="185958"/>
            <a:ext cx="7717372" cy="5034627"/>
          </a:xfrm>
          <a:solidFill>
            <a:srgbClr val="FFFF66"/>
          </a:solidFill>
          <a:ln w="28575">
            <a:solidFill>
              <a:srgbClr val="FFFF00"/>
            </a:solidFill>
          </a:ln>
        </p:spPr>
        <p:txBody>
          <a:bodyPr>
            <a:noAutofit/>
          </a:bodyPr>
          <a:lstStyle/>
          <a:p>
            <a:pPr>
              <a:lnSpc>
                <a:spcPct val="150000"/>
              </a:lnSpc>
            </a:pPr>
            <a:r>
              <a:rPr lang="en-GB" sz="1200" dirty="0">
                <a:latin typeface="Arial" panose="020B0604020202020204" pitchFamily="34" charset="0"/>
                <a:cs typeface="Arial" panose="020B0604020202020204" pitchFamily="34" charset="0"/>
              </a:rPr>
              <a:t>Er </a:t>
            </a:r>
            <a:r>
              <a:rPr lang="en-GB" sz="1200" dirty="0" err="1">
                <a:latin typeface="Arial" panose="020B0604020202020204" pitchFamily="34" charset="0"/>
                <a:cs typeface="Arial" panose="020B0604020202020204" pitchFamily="34" charset="0"/>
              </a:rPr>
              <a:t>mwyn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eithriadol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bwysig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ystyried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cyfleoedd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dysgu</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mae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amgylcheddau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galluogi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blynyddoedd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cynnar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fan </a:t>
            </a:r>
            <a:r>
              <a:rPr lang="en-GB" sz="1200" dirty="0" err="1">
                <a:latin typeface="Arial" panose="020B0604020202020204" pitchFamily="34" charset="0"/>
                <a:cs typeface="Arial" panose="020B0604020202020204" pitchFamily="34" charset="0"/>
              </a:rPr>
              <a:t>diogel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chroesawgar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cefnogi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datblygiad</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annibyniaeth</a:t>
            </a:r>
            <a:r>
              <a:rPr lang="en-GB" sz="1200" dirty="0">
                <a:latin typeface="Arial" panose="020B0604020202020204" pitchFamily="34" charset="0"/>
                <a:cs typeface="Arial" panose="020B0604020202020204" pitchFamily="34" charset="0"/>
              </a:rPr>
              <a:t> plant. </a:t>
            </a:r>
            <a:r>
              <a:rPr lang="en-GB" sz="1200" dirty="0" err="1">
                <a:latin typeface="Arial" panose="020B0604020202020204" pitchFamily="34" charset="0"/>
                <a:cs typeface="Arial" panose="020B0604020202020204" pitchFamily="34" charset="0"/>
              </a:rPr>
              <a:t>Drwy</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amrywiaeth</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weithgareddau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fewn</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thu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allan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bod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cefnogi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gwahanol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feysydd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datblygu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megis</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datrys</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problemau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rôl</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ychydig</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amser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tawel</a:t>
            </a:r>
            <a:r>
              <a:rPr lang="en-GB" sz="1200" dirty="0">
                <a:latin typeface="Arial" panose="020B0604020202020204" pitchFamily="34" charset="0"/>
                <a:cs typeface="Arial" panose="020B0604020202020204" pitchFamily="34" charset="0"/>
              </a:rPr>
              <a:t>.</a:t>
            </a:r>
          </a:p>
          <a:p>
            <a:pPr>
              <a:lnSpc>
                <a:spcPct val="150000"/>
              </a:lnSpc>
            </a:pPr>
            <a:r>
              <a:rPr lang="en-GB" sz="1200" dirty="0" err="1">
                <a:latin typeface="Arial" panose="020B0604020202020204" pitchFamily="34" charset="0"/>
                <a:cs typeface="Arial" panose="020B0604020202020204" pitchFamily="34" charset="0"/>
              </a:rPr>
              <a:t>Rôl</a:t>
            </a:r>
            <a:r>
              <a:rPr lang="en-GB" sz="1200" dirty="0">
                <a:latin typeface="Arial" panose="020B0604020202020204" pitchFamily="34" charset="0"/>
                <a:cs typeface="Arial" panose="020B0604020202020204" pitchFamily="34" charset="0"/>
              </a:rPr>
              <a:t> yr </a:t>
            </a:r>
            <a:r>
              <a:rPr lang="en-GB" sz="1200" dirty="0" err="1">
                <a:latin typeface="Arial" panose="020B0604020202020204" pitchFamily="34" charset="0"/>
                <a:cs typeface="Arial" panose="020B0604020202020204" pitchFamily="34" charset="0"/>
              </a:rPr>
              <a:t>ymarferydd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eithriadol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yw</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cynllunio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amgylchedd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galluogi</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amgylchedd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galluogi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ofod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wedi'i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gynllunio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helpu</a:t>
            </a:r>
            <a:r>
              <a:rPr lang="en-GB" sz="1200" dirty="0">
                <a:latin typeface="Arial" panose="020B0604020202020204" pitchFamily="34" charset="0"/>
                <a:cs typeface="Arial" panose="020B0604020202020204" pitchFamily="34" charset="0"/>
              </a:rPr>
              <a:t> plant </a:t>
            </a:r>
            <a:r>
              <a:rPr lang="en-GB" sz="1200" dirty="0" err="1">
                <a:latin typeface="Arial" panose="020B0604020202020204" pitchFamily="34" charset="0"/>
                <a:cs typeface="Arial" panose="020B0604020202020204" pitchFamily="34" charset="0"/>
              </a:rPr>
              <a:t>deimlo'n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ddiogel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werthfawr</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barod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ddysgu</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cyfleoedd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gyfer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penagored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caniatáu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blant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archwilio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syniadau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damcaniaethau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hunain</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cyfleoedd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herio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galluoedd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emosiynol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cymdeithasol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corfforol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gwybyddol</a:t>
            </a:r>
            <a:r>
              <a:rPr lang="en-GB" sz="1200" dirty="0">
                <a:latin typeface="Arial" panose="020B0604020202020204" pitchFamily="34" charset="0"/>
                <a:cs typeface="Arial" panose="020B0604020202020204" pitchFamily="34" charset="0"/>
              </a:rPr>
              <a:t> plant. </a:t>
            </a:r>
            <a:r>
              <a:rPr lang="en-GB" sz="1200" i="1" dirty="0">
                <a:latin typeface="Arial" panose="020B0604020202020204" pitchFamily="34" charset="0"/>
                <a:cs typeface="Arial" panose="020B0604020202020204" pitchFamily="34" charset="0"/>
              </a:rPr>
              <a:t>(Birth to 5 Matters, 2021). </a:t>
            </a:r>
            <a:r>
              <a:rPr lang="en-GB" sz="1200" dirty="0">
                <a:latin typeface="Arial" panose="020B0604020202020204" pitchFamily="34" charset="0"/>
                <a:cs typeface="Arial" panose="020B0604020202020204" pitchFamily="34" charset="0"/>
              </a:rPr>
              <a:t>Yn </a:t>
            </a:r>
            <a:r>
              <a:rPr lang="en-GB" sz="1200" dirty="0" err="1">
                <a:latin typeface="Arial" panose="020B0604020202020204" pitchFamily="34" charset="0"/>
                <a:cs typeface="Arial" panose="020B0604020202020204" pitchFamily="34" charset="0"/>
              </a:rPr>
              <a:t>ôl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Confensiwn</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Cenhedloedd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Unedig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Hawliau'r</a:t>
            </a:r>
            <a:r>
              <a:rPr lang="en-GB" sz="1200" dirty="0">
                <a:latin typeface="Arial" panose="020B0604020202020204" pitchFamily="34" charset="0"/>
                <a:cs typeface="Arial" panose="020B0604020202020204" pitchFamily="34" charset="0"/>
              </a:rPr>
              <a:t> Plant. </a:t>
            </a:r>
            <a:r>
              <a:rPr lang="en-GB" sz="1200" dirty="0" err="1">
                <a:latin typeface="Arial" panose="020B0604020202020204" pitchFamily="34" charset="0"/>
                <a:cs typeface="Arial" panose="020B0604020202020204" pitchFamily="34" charset="0"/>
              </a:rPr>
              <a:t>Erthygl</a:t>
            </a:r>
            <a:r>
              <a:rPr lang="en-GB" sz="1200" dirty="0">
                <a:latin typeface="Arial" panose="020B0604020202020204" pitchFamily="34" charset="0"/>
                <a:cs typeface="Arial" panose="020B0604020202020204" pitchFamily="34" charset="0"/>
              </a:rPr>
              <a:t> 31 (</a:t>
            </a:r>
            <a:r>
              <a:rPr lang="en-GB" sz="1200" dirty="0" err="1">
                <a:latin typeface="Arial" panose="020B0604020202020204" pitchFamily="34" charset="0"/>
                <a:cs typeface="Arial" panose="020B0604020202020204" pitchFamily="34" charset="0"/>
              </a:rPr>
              <a:t>hamdden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diwylliant</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gan</a:t>
            </a:r>
            <a:r>
              <a:rPr lang="en-GB" sz="1200" dirty="0">
                <a:latin typeface="Arial" panose="020B0604020202020204" pitchFamily="34" charset="0"/>
                <a:cs typeface="Arial" panose="020B0604020202020204" pitchFamily="34" charset="0"/>
              </a:rPr>
              <a:t> bob </a:t>
            </a:r>
            <a:r>
              <a:rPr lang="en-GB" sz="1200" dirty="0" err="1">
                <a:latin typeface="Arial" panose="020B0604020202020204" pitchFamily="34" charset="0"/>
                <a:cs typeface="Arial" panose="020B0604020202020204" pitchFamily="34" charset="0"/>
              </a:rPr>
              <a:t>plentyn</a:t>
            </a:r>
            <a:r>
              <a:rPr lang="en-GB" sz="1200" dirty="0">
                <a:latin typeface="Arial" panose="020B0604020202020204" pitchFamily="34" charset="0"/>
                <a:cs typeface="Arial" panose="020B0604020202020204" pitchFamily="34" charset="0"/>
              </a:rPr>
              <a:t> yr </a:t>
            </a:r>
            <a:r>
              <a:rPr lang="en-GB" sz="1200" dirty="0" err="1">
                <a:latin typeface="Arial" panose="020B0604020202020204" pitchFamily="34" charset="0"/>
                <a:cs typeface="Arial" panose="020B0604020202020204" pitchFamily="34" charset="0"/>
              </a:rPr>
              <a:t>hawl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ymlacio</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gymryd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rhan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mewn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amrywiaeth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eang</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weithgareddau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diwylliannol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gweithgareddau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artistig</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hyn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bwysig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oherwydd</a:t>
            </a:r>
            <a:r>
              <a:rPr lang="en-GB" sz="1200" dirty="0">
                <a:latin typeface="Arial" panose="020B0604020202020204" pitchFamily="34" charset="0"/>
                <a:cs typeface="Arial" panose="020B0604020202020204" pitchFamily="34" charset="0"/>
              </a:rPr>
              <a:t> bod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bwysig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ddatblygiad</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dylau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pob</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plentyn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gael</a:t>
            </a:r>
            <a:r>
              <a:rPr lang="en-GB" sz="1200" dirty="0">
                <a:latin typeface="Arial" panose="020B0604020202020204" pitchFamily="34" charset="0"/>
                <a:cs typeface="Arial" panose="020B0604020202020204" pitchFamily="34" charset="0"/>
              </a:rPr>
              <a:t> hwyl. </a:t>
            </a:r>
          </a:p>
          <a:p>
            <a:pPr>
              <a:lnSpc>
                <a:spcPct val="150000"/>
              </a:lnSpc>
            </a:pPr>
            <a:r>
              <a:rPr lang="en-US" sz="1200" b="0" i="0" dirty="0">
                <a:effectLst/>
                <a:latin typeface="Arial" panose="020B0604020202020204" pitchFamily="34" charset="0"/>
                <a:cs typeface="Arial" panose="020B0604020202020204" pitchFamily="34" charset="0"/>
              </a:rPr>
              <a:t>Mae </a:t>
            </a:r>
            <a:r>
              <a:rPr lang="en-US" sz="1200" b="0" i="0" dirty="0" err="1">
                <a:effectLst/>
                <a:latin typeface="Arial" panose="020B0604020202020204" pitchFamily="34" charset="0"/>
                <a:cs typeface="Arial" panose="020B0604020202020204" pitchFamily="34" charset="0"/>
              </a:rPr>
              <a:t>Gofal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eithriadol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cynnwys</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creu</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perthynas</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ddiogel</a:t>
            </a:r>
            <a:r>
              <a:rPr lang="en-US" sz="1200" b="0" i="0" dirty="0">
                <a:effectLst/>
                <a:latin typeface="Arial" panose="020B0604020202020204" pitchFamily="34" charset="0"/>
                <a:cs typeface="Arial" panose="020B0604020202020204" pitchFamily="34" charset="0"/>
              </a:rPr>
              <a:t> a </a:t>
            </a:r>
            <a:r>
              <a:rPr lang="en-US" sz="1200" b="0" i="0" dirty="0" err="1">
                <a:effectLst/>
                <a:latin typeface="Arial" panose="020B0604020202020204" pitchFamily="34" charset="0"/>
                <a:cs typeface="Arial" panose="020B0604020202020204" pitchFamily="34" charset="0"/>
              </a:rPr>
              <a:t>chariadus</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gyda'r</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plentyn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a'i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rieni</a:t>
            </a:r>
            <a:r>
              <a:rPr lang="en-US" sz="1200" b="0" i="0" dirty="0">
                <a:effectLst/>
                <a:latin typeface="Arial" panose="020B0604020202020204" pitchFamily="34" charset="0"/>
                <a:cs typeface="Arial" panose="020B0604020202020204" pitchFamily="34" charset="0"/>
              </a:rPr>
              <a:t> neu </a:t>
            </a:r>
            <a:r>
              <a:rPr lang="en-US" sz="1200" b="0" i="0" dirty="0" err="1">
                <a:effectLst/>
                <a:latin typeface="Arial" panose="020B0604020202020204" pitchFamily="34" charset="0"/>
                <a:cs typeface="Arial" panose="020B0604020202020204" pitchFamily="34" charset="0"/>
              </a:rPr>
              <a:t>ofalwyr</a:t>
            </a:r>
            <a:r>
              <a:rPr lang="en-US" sz="1200" b="0" i="0" dirty="0">
                <a:effectLst/>
                <a:latin typeface="Arial" panose="020B0604020202020204" pitchFamily="34" charset="0"/>
                <a:cs typeface="Arial" panose="020B0604020202020204" pitchFamily="34" charset="0"/>
              </a:rPr>
              <a:t>. Pan </a:t>
            </a:r>
            <a:r>
              <a:rPr lang="en-US" sz="1200" b="0" i="0" dirty="0" err="1">
                <a:effectLst/>
                <a:latin typeface="Arial" panose="020B0604020202020204" pitchFamily="34" charset="0"/>
                <a:cs typeface="Arial" panose="020B0604020202020204" pitchFamily="34" charset="0"/>
              </a:rPr>
              <a:t>mae’r</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rhieni</a:t>
            </a:r>
            <a:r>
              <a:rPr lang="en-US" sz="1200" b="0" i="0" dirty="0">
                <a:effectLst/>
                <a:latin typeface="Arial" panose="020B0604020202020204" pitchFamily="34" charset="0"/>
                <a:cs typeface="Arial" panose="020B0604020202020204" pitchFamily="34" charset="0"/>
              </a:rPr>
              <a:t> neu </a:t>
            </a:r>
            <a:r>
              <a:rPr lang="en-US" sz="1200" b="0" i="0" dirty="0" err="1">
                <a:effectLst/>
                <a:latin typeface="Arial" panose="020B0604020202020204" pitchFamily="34" charset="0"/>
                <a:cs typeface="Arial" panose="020B0604020202020204" pitchFamily="34" charset="0"/>
              </a:rPr>
              <a:t>ofalwr</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ymateb</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mae’r</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babi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dysgu</a:t>
            </a:r>
            <a:r>
              <a:rPr lang="en-US" sz="1200" b="0" i="0" dirty="0">
                <a:effectLst/>
                <a:latin typeface="Arial" panose="020B0604020202020204" pitchFamily="34" charset="0"/>
                <a:cs typeface="Arial" panose="020B0604020202020204" pitchFamily="34" charset="0"/>
              </a:rPr>
              <a:t> y gall </a:t>
            </a:r>
            <a:r>
              <a:rPr lang="en-US" sz="1200" b="0" i="0" dirty="0" err="1">
                <a:effectLst/>
                <a:latin typeface="Arial" panose="020B0604020202020204" pitchFamily="34" charset="0"/>
                <a:cs typeface="Arial" panose="020B0604020202020204" pitchFamily="34" charset="0"/>
              </a:rPr>
              <a:t>ymddiried</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ynddynt</a:t>
            </a:r>
            <a:r>
              <a:rPr lang="en-US" sz="1200" b="0" i="0" dirty="0">
                <a:effectLst/>
                <a:latin typeface="Arial" panose="020B0604020202020204" pitchFamily="34" charset="0"/>
                <a:cs typeface="Arial" panose="020B0604020202020204" pitchFamily="34" charset="0"/>
              </a:rPr>
              <a:t> ac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dibynnu</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arnynt</a:t>
            </a:r>
            <a:r>
              <a:rPr lang="en-US" sz="1200" b="0" i="0" dirty="0">
                <a:effectLst/>
                <a:latin typeface="Arial" panose="020B0604020202020204" pitchFamily="34" charset="0"/>
                <a:cs typeface="Arial" panose="020B0604020202020204" pitchFamily="34" charset="0"/>
              </a:rPr>
              <a:t> am </a:t>
            </a:r>
            <a:r>
              <a:rPr lang="en-US" sz="1200" b="0" i="0" dirty="0" err="1">
                <a:effectLst/>
                <a:latin typeface="Arial" panose="020B0604020202020204" pitchFamily="34" charset="0"/>
                <a:cs typeface="Arial" panose="020B0604020202020204" pitchFamily="34" charset="0"/>
              </a:rPr>
              <a:t>gysur</a:t>
            </a:r>
            <a:r>
              <a:rPr lang="en-US" sz="1200" b="0" i="0" dirty="0">
                <a:effectLst/>
                <a:latin typeface="Arial" panose="020B0604020202020204" pitchFamily="34" charset="0"/>
                <a:cs typeface="Arial" panose="020B0604020202020204" pitchFamily="34" charset="0"/>
              </a:rPr>
              <a:t> ac </a:t>
            </a:r>
            <a:r>
              <a:rPr lang="en-US" sz="1200" b="0" i="0" dirty="0" err="1">
                <a:effectLst/>
                <a:latin typeface="Arial" panose="020B0604020202020204" pitchFamily="34" charset="0"/>
                <a:cs typeface="Arial" panose="020B0604020202020204" pitchFamily="34" charset="0"/>
              </a:rPr>
              <a:t>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deimlo'n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ddiogel</a:t>
            </a:r>
            <a:r>
              <a:rPr lang="en-US" sz="1200" b="0" i="0" dirty="0">
                <a:effectLst/>
                <a:latin typeface="Arial" panose="020B0604020202020204" pitchFamily="34" charset="0"/>
                <a:cs typeface="Arial" panose="020B0604020202020204" pitchFamily="34" charset="0"/>
              </a:rPr>
              <a:t>. Mae </a:t>
            </a:r>
            <a:r>
              <a:rPr lang="en-US" sz="1200" b="0" i="0" dirty="0" err="1">
                <a:effectLst/>
                <a:latin typeface="Arial" panose="020B0604020202020204" pitchFamily="34" charset="0"/>
                <a:cs typeface="Arial" panose="020B0604020202020204" pitchFamily="34" charset="0"/>
              </a:rPr>
              <a:t>theori</a:t>
            </a:r>
            <a:r>
              <a:rPr lang="en-US" sz="1200" b="0" i="0" dirty="0">
                <a:effectLst/>
                <a:latin typeface="Arial" panose="020B0604020202020204" pitchFamily="34" charset="0"/>
                <a:cs typeface="Arial" panose="020B0604020202020204" pitchFamily="34" charset="0"/>
              </a:rPr>
              <a:t> Maslow </a:t>
            </a:r>
            <a:r>
              <a:rPr lang="en-US" sz="1200" b="0" i="0" dirty="0" err="1">
                <a:effectLst/>
                <a:latin typeface="Arial" panose="020B0604020202020204" pitchFamily="34" charset="0"/>
                <a:cs typeface="Arial" panose="020B0604020202020204" pitchFamily="34" charset="0"/>
              </a:rPr>
              <a:t>mae’r</a:t>
            </a:r>
            <a:r>
              <a:rPr lang="en-US" sz="1200" b="0" i="0" dirty="0">
                <a:effectLst/>
                <a:latin typeface="Arial" panose="020B0604020202020204" pitchFamily="34" charset="0"/>
                <a:cs typeface="Arial" panose="020B0604020202020204" pitchFamily="34" charset="0"/>
              </a:rPr>
              <a:t> ail </a:t>
            </a:r>
            <a:r>
              <a:rPr lang="en-US" sz="1200" b="0" i="0" dirty="0" err="1">
                <a:effectLst/>
                <a:latin typeface="Arial" panose="020B0604020202020204" pitchFamily="34" charset="0"/>
                <a:cs typeface="Arial" panose="020B0604020202020204" pitchFamily="34" charset="0"/>
              </a:rPr>
              <a:t>haen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sôn</a:t>
            </a:r>
            <a:r>
              <a:rPr lang="en-US" sz="1200" b="0" i="0" dirty="0">
                <a:effectLst/>
                <a:latin typeface="Arial" panose="020B0604020202020204" pitchFamily="34" charset="0"/>
                <a:cs typeface="Arial" panose="020B0604020202020204" pitchFamily="34" charset="0"/>
              </a:rPr>
              <a:t> am yr </a:t>
            </a:r>
            <a:r>
              <a:rPr lang="en-US" sz="1200" b="0" i="0" dirty="0" err="1">
                <a:effectLst/>
                <a:latin typeface="Arial" panose="020B0604020202020204" pitchFamily="34" charset="0"/>
                <a:cs typeface="Arial" panose="020B0604020202020204" pitchFamily="34" charset="0"/>
              </a:rPr>
              <a:t>angen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fod</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ddiogel</a:t>
            </a:r>
            <a:r>
              <a:rPr lang="en-US" sz="1200" b="0" i="0" dirty="0">
                <a:effectLst/>
                <a:latin typeface="Arial" panose="020B0604020202020204" pitchFamily="34" charset="0"/>
                <a:cs typeface="Arial" panose="020B0604020202020204" pitchFamily="34" charset="0"/>
              </a:rPr>
              <a:t> ac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rhydd</a:t>
            </a:r>
            <a:r>
              <a:rPr lang="en-US" sz="1200" b="0" i="0" dirty="0">
                <a:effectLst/>
                <a:latin typeface="Arial" panose="020B0604020202020204" pitchFamily="34" charset="0"/>
                <a:cs typeface="Arial" panose="020B0604020202020204" pitchFamily="34" charset="0"/>
              </a:rPr>
              <a:t> o </a:t>
            </a:r>
            <a:r>
              <a:rPr lang="en-US" sz="1200" b="0" i="0" dirty="0" err="1">
                <a:effectLst/>
                <a:latin typeface="Arial" panose="020B0604020202020204" pitchFamily="34" charset="0"/>
                <a:cs typeface="Arial" panose="020B0604020202020204" pitchFamily="34" charset="0"/>
              </a:rPr>
              <a:t>unrhyw</a:t>
            </a:r>
            <a:r>
              <a:rPr lang="en-US" sz="1200" b="0" i="0" dirty="0">
                <a:effectLst/>
                <a:latin typeface="Arial" panose="020B0604020202020204" pitchFamily="34" charset="0"/>
                <a:cs typeface="Arial" panose="020B0604020202020204" pitchFamily="34" charset="0"/>
              </a:rPr>
              <a:t> gam-</a:t>
            </a:r>
            <a:r>
              <a:rPr lang="en-US" sz="1200" b="0" i="0" dirty="0" err="1">
                <a:effectLst/>
                <a:latin typeface="Arial" panose="020B0604020202020204" pitchFamily="34" charset="0"/>
                <a:cs typeface="Arial" panose="020B0604020202020204" pitchFamily="34" charset="0"/>
              </a:rPr>
              <a:t>drin</a:t>
            </a:r>
            <a:r>
              <a:rPr lang="en-US" sz="1200" b="0" i="0" dirty="0">
                <a:effectLst/>
                <a:latin typeface="Arial" panose="020B0604020202020204" pitchFamily="34" charset="0"/>
                <a:cs typeface="Arial" panose="020B0604020202020204" pitchFamily="34" charset="0"/>
              </a:rPr>
              <a:t> (</a:t>
            </a:r>
            <a:r>
              <a:rPr lang="en-US" sz="1200" b="0" i="1" dirty="0">
                <a:effectLst/>
                <a:latin typeface="Arial" panose="020B0604020202020204" pitchFamily="34" charset="0"/>
                <a:cs typeface="Arial" panose="020B0604020202020204" pitchFamily="34" charset="0"/>
              </a:rPr>
              <a:t>Mcleod, 2007). </a:t>
            </a:r>
            <a:r>
              <a:rPr lang="en-US" sz="1200" b="0" i="0" dirty="0" err="1">
                <a:effectLst/>
                <a:latin typeface="Arial" panose="020B0604020202020204" pitchFamily="34" charset="0"/>
                <a:cs typeface="Arial" panose="020B0604020202020204" pitchFamily="34" charset="0"/>
              </a:rPr>
              <a:t>Wrth</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greu</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amgylchedd</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galluogi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bydd</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anghenion</a:t>
            </a:r>
            <a:r>
              <a:rPr lang="en-US" sz="1200" b="0" i="0" dirty="0">
                <a:effectLst/>
                <a:latin typeface="Arial" panose="020B0604020202020204" pitchFamily="34" charset="0"/>
                <a:cs typeface="Arial" panose="020B0604020202020204" pitchFamily="34" charset="0"/>
              </a:rPr>
              <a:t> y </a:t>
            </a:r>
            <a:r>
              <a:rPr lang="en-US" sz="1200" b="0" i="0" dirty="0" err="1">
                <a:effectLst/>
                <a:latin typeface="Arial" panose="020B0604020202020204" pitchFamily="34" charset="0"/>
                <a:cs typeface="Arial" panose="020B0604020202020204" pitchFamily="34" charset="0"/>
              </a:rPr>
              <a:t>plentyn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cael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ei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gwrdd</a:t>
            </a:r>
            <a:r>
              <a:rPr lang="en-US" sz="1200" b="0" i="0" dirty="0">
                <a:effectLst/>
                <a:latin typeface="Arial" panose="020B0604020202020204" pitchFamily="34" charset="0"/>
                <a:cs typeface="Arial" panose="020B0604020202020204" pitchFamily="34" charset="0"/>
              </a:rPr>
              <a:t> â </a:t>
            </a:r>
            <a:r>
              <a:rPr lang="en-US" sz="1200" b="0" i="0" dirty="0" err="1">
                <a:effectLst/>
                <a:latin typeface="Arial" panose="020B0604020202020204" pitchFamily="34" charset="0"/>
                <a:cs typeface="Arial" panose="020B0604020202020204" pitchFamily="34" charset="0"/>
              </a:rPr>
              <a:t>gofal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eithriadol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cael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ei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darparu</a:t>
            </a:r>
            <a:endParaRPr lang="en-US" sz="1200" b="0" i="0" dirty="0">
              <a:effectLst/>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r>
              <a:rPr lang="en-GB" sz="1200" b="0" i="0" dirty="0">
                <a:solidFill>
                  <a:srgbClr val="111111"/>
                </a:solidFill>
                <a:effectLst/>
                <a:latin typeface="Arial" panose="020B0604020202020204" pitchFamily="34" charset="0"/>
                <a:cs typeface="Arial" panose="020B0604020202020204" pitchFamily="34" charset="0"/>
              </a:rPr>
              <a:t> </a:t>
            </a: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p:txBody>
      </p:sp>
      <p:pic>
        <p:nvPicPr>
          <p:cNvPr id="1026" name="Picture 2" descr="Image result for enabling environment early years">
            <a:extLst>
              <a:ext uri="{FF2B5EF4-FFF2-40B4-BE49-F238E27FC236}">
                <a16:creationId xmlns:a16="http://schemas.microsoft.com/office/drawing/2014/main" id="{45D53814-BB64-679B-CC57-08FDCB6457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31262">
            <a:off x="233497" y="1394798"/>
            <a:ext cx="3941057" cy="261694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7A563AA-B0BF-6BE0-EE9D-0F2D51BD7625}"/>
              </a:ext>
            </a:extLst>
          </p:cNvPr>
          <p:cNvSpPr txBox="1"/>
          <p:nvPr/>
        </p:nvSpPr>
        <p:spPr>
          <a:xfrm>
            <a:off x="113188" y="3912851"/>
            <a:ext cx="2029597" cy="369332"/>
          </a:xfrm>
          <a:prstGeom prst="rect">
            <a:avLst/>
          </a:prstGeom>
          <a:noFill/>
        </p:spPr>
        <p:txBody>
          <a:bodyPr wrap="square">
            <a:spAutoFit/>
          </a:bodyPr>
          <a:lstStyle/>
          <a:p>
            <a:r>
              <a:rPr lang="en-GB" b="0" i="0" dirty="0">
                <a:solidFill>
                  <a:srgbClr val="2C3E50"/>
                </a:solidFill>
                <a:effectLst/>
                <a:latin typeface="Roboto" panose="02000000000000000000" pitchFamily="2" charset="0"/>
              </a:rPr>
              <a:t>(</a:t>
            </a:r>
            <a:r>
              <a:rPr lang="en-GB" sz="1200" b="0" i="0" dirty="0">
                <a:solidFill>
                  <a:srgbClr val="2C3E50"/>
                </a:solidFill>
                <a:effectLst/>
                <a:latin typeface="Roboto" panose="02000000000000000000" pitchFamily="2" charset="0"/>
              </a:rPr>
              <a:t>Thomas, 2019</a:t>
            </a:r>
            <a:r>
              <a:rPr lang="en-GB" b="0" i="0" dirty="0">
                <a:solidFill>
                  <a:srgbClr val="2C3E50"/>
                </a:solidFill>
                <a:effectLst/>
                <a:latin typeface="Roboto" panose="02000000000000000000" pitchFamily="2" charset="0"/>
              </a:rPr>
              <a:t>)</a:t>
            </a:r>
            <a:endParaRPr lang="en-GB" dirty="0"/>
          </a:p>
        </p:txBody>
      </p:sp>
    </p:spTree>
    <p:extLst>
      <p:ext uri="{BB962C8B-B14F-4D97-AF65-F5344CB8AC3E}">
        <p14:creationId xmlns:p14="http://schemas.microsoft.com/office/powerpoint/2010/main" val="41252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C8FE4-E069-6A5F-8658-D9AF94BE7236}"/>
              </a:ext>
            </a:extLst>
          </p:cNvPr>
          <p:cNvSpPr>
            <a:spLocks noGrp="1"/>
          </p:cNvSpPr>
          <p:nvPr>
            <p:ph type="title"/>
          </p:nvPr>
        </p:nvSpPr>
        <p:spPr>
          <a:xfrm>
            <a:off x="1028148" y="1457739"/>
            <a:ext cx="4114800" cy="1600200"/>
          </a:xfrm>
        </p:spPr>
        <p:txBody>
          <a:bodyPr/>
          <a:lstStyle/>
          <a:p>
            <a:r>
              <a:rPr lang="en-GB"/>
              <a:t> </a:t>
            </a:r>
          </a:p>
        </p:txBody>
      </p:sp>
      <p:sp>
        <p:nvSpPr>
          <p:cNvPr id="6" name="TextBox 1">
            <a:extLst>
              <a:ext uri="{FF2B5EF4-FFF2-40B4-BE49-F238E27FC236}">
                <a16:creationId xmlns:a16="http://schemas.microsoft.com/office/drawing/2014/main" id="{98E20345-BF2B-9D1B-DC77-E4408065F894}"/>
              </a:ext>
            </a:extLst>
          </p:cNvPr>
          <p:cNvSpPr txBox="1"/>
          <p:nvPr/>
        </p:nvSpPr>
        <p:spPr>
          <a:xfrm>
            <a:off x="2375714" y="763368"/>
            <a:ext cx="3762886" cy="707886"/>
          </a:xfrm>
          <a:prstGeom prst="rect">
            <a:avLst/>
          </a:prstGeom>
          <a:solidFill>
            <a:srgbClr val="85FF85"/>
          </a:solidFill>
          <a:ln>
            <a:solidFill>
              <a:schemeClr val="accent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000" b="1">
                <a:latin typeface="Garamond"/>
              </a:rPr>
              <a:t>Maeth Digonol</a:t>
            </a:r>
          </a:p>
        </p:txBody>
      </p:sp>
      <p:sp>
        <p:nvSpPr>
          <p:cNvPr id="3" name="TextBox 2">
            <a:extLst>
              <a:ext uri="{FF2B5EF4-FFF2-40B4-BE49-F238E27FC236}">
                <a16:creationId xmlns:a16="http://schemas.microsoft.com/office/drawing/2014/main" id="{E851161A-7603-1E3F-0B70-1A461726749D}"/>
              </a:ext>
            </a:extLst>
          </p:cNvPr>
          <p:cNvSpPr txBox="1"/>
          <p:nvPr/>
        </p:nvSpPr>
        <p:spPr>
          <a:xfrm>
            <a:off x="474354" y="1895367"/>
            <a:ext cx="6128465" cy="4253537"/>
          </a:xfrm>
          <a:prstGeom prst="rect">
            <a:avLst/>
          </a:prstGeom>
          <a:solidFill>
            <a:schemeClr val="accent1">
              <a:lumMod val="20000"/>
              <a:lumOff val="80000"/>
            </a:schemeClr>
          </a:solidFill>
        </p:spPr>
        <p:txBody>
          <a:bodyPr wrap="square" rtlCol="0">
            <a:spAutoFit/>
          </a:bodyPr>
          <a:lstStyle/>
          <a:p>
            <a:pPr>
              <a:lnSpc>
                <a:spcPct val="150000"/>
              </a:lnSpc>
            </a:pPr>
            <a:r>
              <a:rPr lang="en-GB" sz="1400" dirty="0">
                <a:latin typeface="Arial" panose="020B0604020202020204" pitchFamily="34" charset="0"/>
                <a:cs typeface="Arial" panose="020B0604020202020204" pitchFamily="34" charset="0"/>
              </a:rPr>
              <a:t>Er </a:t>
            </a:r>
            <a:r>
              <a:rPr lang="en-GB" sz="1400" dirty="0" err="1">
                <a:latin typeface="Arial" panose="020B0604020202020204" pitchFamily="34" charset="0"/>
                <a:cs typeface="Arial" panose="020B0604020202020204" pitchFamily="34" charset="0"/>
              </a:rPr>
              <a:t>mwyn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darparu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gofal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eithriadol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bwysig</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gynnwys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digonol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sicrhau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datblygiad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cyfannol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cynnwys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deiet</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cytbwys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llawn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fitaminau</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mwynau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ddatblygu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gorfforol</a:t>
            </a:r>
            <a:r>
              <a:rPr lang="en-GB" sz="1400" dirty="0">
                <a:latin typeface="Arial" panose="020B0604020202020204" pitchFamily="34" charset="0"/>
                <a:cs typeface="Arial" panose="020B0604020202020204" pitchFamily="34" charset="0"/>
              </a:rPr>
              <a:t> ac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feddyliol</a:t>
            </a:r>
            <a:r>
              <a:rPr lang="en-GB" sz="1400" dirty="0">
                <a:latin typeface="Arial" panose="020B0604020202020204" pitchFamily="34" charset="0"/>
                <a:cs typeface="Arial" panose="020B0604020202020204" pitchFamily="34" charset="0"/>
              </a:rPr>
              <a:t> ac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leihau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risg</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ordewdra</a:t>
            </a:r>
            <a:r>
              <a:rPr lang="en-GB" sz="1400" dirty="0">
                <a:latin typeface="Arial" panose="020B0604020202020204" pitchFamily="34" charset="0"/>
                <a:cs typeface="Arial" panose="020B0604020202020204" pitchFamily="34" charset="0"/>
              </a:rPr>
              <a:t>. Mae </a:t>
            </a:r>
            <a:r>
              <a:rPr lang="en-GB" sz="1400" dirty="0" err="1">
                <a:latin typeface="Arial" panose="020B0604020202020204" pitchFamily="34" charset="0"/>
                <a:cs typeface="Arial" panose="020B0604020202020204" pitchFamily="34" charset="0"/>
              </a:rPr>
              <a:t>angen</a:t>
            </a:r>
            <a:r>
              <a:rPr lang="en-GB" sz="1400" dirty="0">
                <a:latin typeface="Arial" panose="020B0604020202020204" pitchFamily="34" charset="0"/>
                <a:cs typeface="Arial" panose="020B0604020202020204" pitchFamily="34" charset="0"/>
              </a:rPr>
              <a:t> diet </a:t>
            </a:r>
            <a:r>
              <a:rPr lang="en-GB" sz="1400" dirty="0" err="1">
                <a:latin typeface="Arial" panose="020B0604020202020204" pitchFamily="34" charset="0"/>
                <a:cs typeface="Arial" panose="020B0604020202020204" pitchFamily="34" charset="0"/>
              </a:rPr>
              <a:t>maethlon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ar</a:t>
            </a:r>
            <a:r>
              <a:rPr lang="en-GB" sz="1400" dirty="0">
                <a:latin typeface="Arial" panose="020B0604020202020204" pitchFamily="34" charset="0"/>
                <a:cs typeface="Arial" panose="020B0604020202020204" pitchFamily="34" charset="0"/>
              </a:rPr>
              <a:t> fam er </a:t>
            </a:r>
            <a:r>
              <a:rPr lang="en-GB" sz="1400" dirty="0" err="1">
                <a:latin typeface="Arial" panose="020B0604020202020204" pitchFamily="34" charset="0"/>
                <a:cs typeface="Arial" panose="020B0604020202020204" pitchFamily="34" charset="0"/>
              </a:rPr>
              <a:t>mwyn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fetws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ddatblygu'n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iach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lleihau'r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risg</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glefyd</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salwch</a:t>
            </a:r>
            <a:r>
              <a:rPr lang="en-GB" sz="1400" dirty="0">
                <a:latin typeface="Arial" panose="020B0604020202020204" pitchFamily="34" charset="0"/>
                <a:cs typeface="Arial" panose="020B0604020202020204" pitchFamily="34" charset="0"/>
              </a:rPr>
              <a:t>. </a:t>
            </a:r>
          </a:p>
          <a:p>
            <a:pPr>
              <a:lnSpc>
                <a:spcPct val="150000"/>
              </a:lnSpc>
            </a:pPr>
            <a:r>
              <a:rPr lang="en-GB" sz="1400" dirty="0" err="1">
                <a:latin typeface="Arial" panose="020B0604020202020204" pitchFamily="34" charset="0"/>
                <a:cs typeface="Arial" panose="020B0604020202020204" pitchFamily="34" charset="0"/>
              </a:rPr>
              <a:t>Ffordd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arall</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sicrhau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digonol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yw</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cydweithio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gweithwyr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proffesiynol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ymwelydd</a:t>
            </a:r>
            <a:r>
              <a:rPr lang="en-GB" sz="1400" dirty="0">
                <a:latin typeface="Arial" panose="020B0604020202020204" pitchFamily="34" charset="0"/>
                <a:cs typeface="Arial" panose="020B0604020202020204" pitchFamily="34" charset="0"/>
              </a:rPr>
              <a:t> iechyd,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rôl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nhw</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cynnwys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theuluoedd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helpu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fynd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afael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â'r</a:t>
            </a:r>
            <a:r>
              <a:rPr lang="en-GB" sz="1400" dirty="0">
                <a:latin typeface="Arial" panose="020B0604020202020204" pitchFamily="34" charset="0"/>
                <a:cs typeface="Arial" panose="020B0604020202020204" pitchFamily="34" charset="0"/>
              </a:rPr>
              <a:t> mater o </a:t>
            </a:r>
            <a:r>
              <a:rPr lang="en-GB" sz="1400" dirty="0" err="1">
                <a:latin typeface="Arial" panose="020B0604020202020204" pitchFamily="34" charset="0"/>
                <a:cs typeface="Arial" panose="020B0604020202020204" pitchFamily="34" charset="0"/>
              </a:rPr>
              <a:t>ordewdra</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maeth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gwael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drwy</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ymyrraeth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gynnar</a:t>
            </a:r>
            <a:r>
              <a:rPr lang="en-GB" sz="1400" dirty="0">
                <a:latin typeface="Arial" panose="020B0604020202020204" pitchFamily="34" charset="0"/>
                <a:cs typeface="Arial" panose="020B0604020202020204" pitchFamily="34" charset="0"/>
              </a:rPr>
              <a:t>.</a:t>
            </a:r>
          </a:p>
          <a:p>
            <a:pPr>
              <a:lnSpc>
                <a:spcPct val="150000"/>
              </a:lnSpc>
            </a:pPr>
            <a:r>
              <a:rPr lang="en-GB" sz="1400" dirty="0">
                <a:latin typeface="Arial" panose="020B0604020202020204" pitchFamily="34" charset="0"/>
                <a:cs typeface="Arial" panose="020B0604020202020204" pitchFamily="34" charset="0"/>
              </a:rPr>
              <a:t>(Watson,2015)</a:t>
            </a:r>
          </a:p>
          <a:p>
            <a:pPr>
              <a:lnSpc>
                <a:spcPct val="150000"/>
              </a:lnSpc>
            </a:pPr>
            <a:r>
              <a:rPr lang="en-GB" sz="1400" dirty="0" err="1">
                <a:latin typeface="Arial" panose="020B0604020202020204" pitchFamily="34" charset="0"/>
                <a:cs typeface="Arial" panose="020B0604020202020204" pitchFamily="34" charset="0"/>
              </a:rPr>
              <a:t>Wrth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wneud</a:t>
            </a:r>
            <a:r>
              <a:rPr lang="en-GB" sz="1400" dirty="0">
                <a:latin typeface="Arial" panose="020B0604020202020204" pitchFamily="34" charset="0"/>
                <a:cs typeface="Arial" panose="020B0604020202020204" pitchFamily="34" charset="0"/>
              </a:rPr>
              <a:t> yr </a:t>
            </a:r>
            <a:r>
              <a:rPr lang="en-GB" sz="1400" dirty="0" err="1">
                <a:latin typeface="Arial" panose="020B0604020202020204" pitchFamily="34" charset="0"/>
                <a:cs typeface="Arial" panose="020B0604020202020204" pitchFamily="34" charset="0"/>
              </a:rPr>
              <a:t>uchod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anghenion</a:t>
            </a:r>
            <a:r>
              <a:rPr lang="en-GB" sz="1400" dirty="0">
                <a:latin typeface="Arial" panose="020B0604020202020204" pitchFamily="34" charset="0"/>
                <a:cs typeface="Arial" panose="020B0604020202020204" pitchFamily="34" charset="0"/>
              </a:rPr>
              <a:t> y </a:t>
            </a:r>
            <a:r>
              <a:rPr lang="en-GB" sz="1400" dirty="0" err="1">
                <a:latin typeface="Arial" panose="020B0604020202020204" pitchFamily="34" charset="0"/>
                <a:cs typeface="Arial" panose="020B0604020202020204" pitchFamily="34" charset="0"/>
              </a:rPr>
              <a:t>plentyn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cael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gwrdd</a:t>
            </a:r>
            <a:r>
              <a:rPr lang="en-GB" sz="1400" dirty="0">
                <a:latin typeface="Arial" panose="020B0604020202020204" pitchFamily="34" charset="0"/>
                <a:cs typeface="Arial" panose="020B0604020202020204" pitchFamily="34" charset="0"/>
              </a:rPr>
              <a:t> â </a:t>
            </a:r>
            <a:r>
              <a:rPr lang="en-GB" sz="1400" dirty="0" err="1">
                <a:latin typeface="Arial" panose="020B0604020202020204" pitchFamily="34" charset="0"/>
                <a:cs typeface="Arial" panose="020B0604020202020204" pitchFamily="34" charset="0"/>
              </a:rPr>
              <a:t>gofal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eithriadol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cael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darparu</a:t>
            </a:r>
            <a:r>
              <a:rPr lang="en-GB" sz="1400" dirty="0">
                <a:latin typeface="Arial" panose="020B0604020202020204" pitchFamily="34" charset="0"/>
                <a:cs typeface="Arial" panose="020B0604020202020204" pitchFamily="34" charset="0"/>
              </a:rPr>
              <a:t>. </a:t>
            </a:r>
          </a:p>
          <a:p>
            <a:pPr>
              <a:lnSpc>
                <a:spcPct val="150000"/>
              </a:lnSpc>
            </a:pPr>
            <a:endParaRPr lang="en-GB" sz="1400" dirty="0">
              <a:latin typeface="Arial" panose="020B0604020202020204" pitchFamily="34" charset="0"/>
              <a:cs typeface="Arial" panose="020B0604020202020204" pitchFamily="34" charset="0"/>
            </a:endParaRPr>
          </a:p>
        </p:txBody>
      </p:sp>
      <p:pic>
        <p:nvPicPr>
          <p:cNvPr id="1030" name="Picture 6" descr="The Eatwell Guide - GOV.UK">
            <a:extLst>
              <a:ext uri="{FF2B5EF4-FFF2-40B4-BE49-F238E27FC236}">
                <a16:creationId xmlns:a16="http://schemas.microsoft.com/office/drawing/2014/main" id="{6B87C83D-4AF5-032D-75DD-F3D29A3D7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4252" y="253009"/>
            <a:ext cx="4583394" cy="328471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F9C86099-73DD-7DE7-6277-897AAC51E1D4}"/>
              </a:ext>
            </a:extLst>
          </p:cNvPr>
          <p:cNvSpPr txBox="1"/>
          <p:nvPr/>
        </p:nvSpPr>
        <p:spPr>
          <a:xfrm>
            <a:off x="7134252" y="3537724"/>
            <a:ext cx="6097772" cy="369332"/>
          </a:xfrm>
          <a:prstGeom prst="rect">
            <a:avLst/>
          </a:prstGeom>
          <a:noFill/>
        </p:spPr>
        <p:txBody>
          <a:bodyPr wrap="square">
            <a:spAutoFit/>
          </a:bodyPr>
          <a:lstStyle/>
          <a:p>
            <a:r>
              <a:rPr lang="en-GB" b="0" i="0" dirty="0">
                <a:solidFill>
                  <a:srgbClr val="2C3E50"/>
                </a:solidFill>
                <a:effectLst/>
                <a:latin typeface="Roboto" panose="02000000000000000000" pitchFamily="2" charset="0"/>
              </a:rPr>
              <a:t>(</a:t>
            </a:r>
            <a:r>
              <a:rPr lang="en-GB" sz="1200" b="0" i="0" dirty="0">
                <a:solidFill>
                  <a:srgbClr val="2C3E50"/>
                </a:solidFill>
                <a:effectLst/>
                <a:latin typeface="Roboto" panose="02000000000000000000" pitchFamily="2" charset="0"/>
              </a:rPr>
              <a:t>Public Health England, 2016)</a:t>
            </a:r>
            <a:endParaRPr lang="en-GB" dirty="0"/>
          </a:p>
        </p:txBody>
      </p:sp>
    </p:spTree>
    <p:extLst>
      <p:ext uri="{BB962C8B-B14F-4D97-AF65-F5344CB8AC3E}">
        <p14:creationId xmlns:p14="http://schemas.microsoft.com/office/powerpoint/2010/main" val="3594092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0F3EF64-C212-291E-EBD6-98FFEB41AEAD}"/>
              </a:ext>
            </a:extLst>
          </p:cNvPr>
          <p:cNvSpPr>
            <a:spLocks noGrp="1"/>
          </p:cNvSpPr>
          <p:nvPr>
            <p:ph type="body" sz="half" idx="2"/>
          </p:nvPr>
        </p:nvSpPr>
        <p:spPr>
          <a:xfrm>
            <a:off x="481093" y="1882085"/>
            <a:ext cx="7014860" cy="4572388"/>
          </a:xfrm>
          <a:solidFill>
            <a:schemeClr val="accent3">
              <a:lumMod val="40000"/>
              <a:lumOff val="60000"/>
            </a:schemeClr>
          </a:solidFill>
        </p:spPr>
        <p:txBody>
          <a:bodyPr vert="horz" lIns="91440" tIns="45720" rIns="91440" bIns="45720" rtlCol="0" anchor="t">
            <a:noAutofit/>
          </a:bodyPr>
          <a:lstStyle/>
          <a:p>
            <a:pPr>
              <a:lnSpc>
                <a:spcPct val="150000"/>
              </a:lnSpc>
            </a:pPr>
            <a:r>
              <a:rPr lang="en-GB" sz="1400" dirty="0">
                <a:latin typeface="Arial" panose="020B0604020202020204" pitchFamily="34" charset="0"/>
                <a:cs typeface="Arial" panose="020B0604020202020204" pitchFamily="34" charset="0"/>
              </a:rPr>
              <a:t>Mae </a:t>
            </a:r>
            <a:r>
              <a:rPr lang="en-GB" sz="1400" dirty="0" err="1">
                <a:latin typeface="Arial" panose="020B0604020202020204" pitchFamily="34" charset="0"/>
                <a:cs typeface="Arial" panose="020B0604020202020204" pitchFamily="34" charset="0"/>
              </a:rPr>
              <a:t>Gofal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eithriadol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y 1000 </a:t>
            </a:r>
            <a:r>
              <a:rPr lang="en-GB" sz="1400" dirty="0" err="1">
                <a:latin typeface="Arial" panose="020B0604020202020204" pitchFamily="34" charset="0"/>
                <a:cs typeface="Arial" panose="020B0604020202020204" pitchFamily="34" charset="0"/>
              </a:rPr>
              <a:t>diwrnod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cyntaf</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bwysig</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datblygu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twf</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corfforol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ymenydd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iaith</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diogelwch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emosiynol</a:t>
            </a:r>
            <a:r>
              <a:rPr lang="en-GB" sz="1400" dirty="0">
                <a:latin typeface="Arial" panose="020B0604020202020204" pitchFamily="34" charset="0"/>
                <a:cs typeface="Arial" panose="020B0604020202020204" pitchFamily="34" charset="0"/>
              </a:rPr>
              <a:t>. Mae </a:t>
            </a:r>
            <a:r>
              <a:rPr lang="en-GB" sz="1400" dirty="0" err="1">
                <a:latin typeface="Arial" panose="020B0604020202020204" pitchFamily="34" charset="0"/>
                <a:cs typeface="Arial" panose="020B0604020202020204" pitchFamily="34" charset="0"/>
              </a:rPr>
              <a:t>cydnabod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anghenion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sicrhau</a:t>
            </a:r>
            <a:r>
              <a:rPr lang="en-GB" sz="1400" dirty="0">
                <a:latin typeface="Arial" panose="020B0604020202020204" pitchFamily="34" charset="0"/>
                <a:cs typeface="Arial" panose="020B0604020202020204" pitchFamily="34" charset="0"/>
              </a:rPr>
              <a:t> bod </a:t>
            </a:r>
            <a:r>
              <a:rPr lang="en-GB" sz="1400" dirty="0" err="1">
                <a:latin typeface="Arial" panose="020B0604020202020204" pitchFamily="34" charset="0"/>
                <a:cs typeface="Arial" panose="020B0604020202020204" pitchFamily="34" charset="0"/>
              </a:rPr>
              <a:t>ar</a:t>
            </a:r>
            <a:r>
              <a:rPr lang="en-GB" sz="1400" dirty="0">
                <a:latin typeface="Arial" panose="020B0604020202020204" pitchFamily="34" charset="0"/>
                <a:cs typeface="Arial" panose="020B0604020202020204" pitchFamily="34" charset="0"/>
              </a:rPr>
              <a:t> y </a:t>
            </a:r>
            <a:r>
              <a:rPr lang="en-GB" sz="1400" dirty="0" err="1">
                <a:latin typeface="Arial" panose="020B0604020202020204" pitchFamily="34" charset="0"/>
                <a:cs typeface="Arial" panose="020B0604020202020204" pitchFamily="34" charset="0"/>
              </a:rPr>
              <a:t>llwybr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cywir</a:t>
            </a:r>
            <a:r>
              <a:rPr lang="en-GB" sz="1400" dirty="0">
                <a:latin typeface="Arial" panose="020B0604020202020204" pitchFamily="34" charset="0"/>
                <a:cs typeface="Arial" panose="020B0604020202020204" pitchFamily="34" charset="0"/>
              </a:rPr>
              <a:t> er </a:t>
            </a:r>
            <a:r>
              <a:rPr lang="en-GB" sz="1400" dirty="0" err="1">
                <a:latin typeface="Arial" panose="020B0604020202020204" pitchFamily="34" charset="0"/>
                <a:cs typeface="Arial" panose="020B0604020202020204" pitchFamily="34" charset="0"/>
              </a:rPr>
              <a:t>mwyn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dysgu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gefnogaeth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gywir</a:t>
            </a:r>
            <a:r>
              <a:rPr lang="en-GB" sz="140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Mae </a:t>
            </a:r>
            <a:r>
              <a:rPr lang="en-US" sz="1400" dirty="0" err="1">
                <a:latin typeface="Arial" panose="020B0604020202020204" pitchFamily="34" charset="0"/>
                <a:cs typeface="Arial" panose="020B0604020202020204" pitchFamily="34" charset="0"/>
              </a:rPr>
              <a:t>plentyn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gallu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datblygu’n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gyfannol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os</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derbyn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gofal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eithriadol,gall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hyn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wella</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gallu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plentyn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ddysgu</a:t>
            </a:r>
            <a:r>
              <a:rPr lang="en-US" sz="1400" dirty="0">
                <a:latin typeface="Arial" panose="020B0604020202020204" pitchFamily="34" charset="0"/>
                <a:cs typeface="Arial" panose="020B0604020202020204" pitchFamily="34" charset="0"/>
              </a:rPr>
              <a:t> a </a:t>
            </a:r>
            <a:r>
              <a:rPr lang="en-US" sz="1400" dirty="0" err="1">
                <a:latin typeface="Arial" panose="020B0604020202020204" pitchFamily="34" charset="0"/>
                <a:cs typeface="Arial" panose="020B0604020202020204" pitchFamily="34" charset="0"/>
              </a:rPr>
              <a:t>datrys</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problemau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helpu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rheoli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ei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emosiynau</a:t>
            </a:r>
            <a:r>
              <a:rPr lang="en-US" sz="1400" dirty="0">
                <a:latin typeface="Arial" panose="020B0604020202020204" pitchFamily="34" charset="0"/>
                <a:cs typeface="Arial" panose="020B0604020202020204" pitchFamily="34" charset="0"/>
              </a:rPr>
              <a:t> ac </a:t>
            </a:r>
            <a:r>
              <a:rPr lang="en-US" sz="1400" dirty="0" err="1">
                <a:latin typeface="Arial" panose="020B0604020202020204" pitchFamily="34" charset="0"/>
                <a:cs typeface="Arial" panose="020B0604020202020204" pitchFamily="34" charset="0"/>
              </a:rPr>
              <a:t>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ffurfio</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perthnasoedd</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iach</a:t>
            </a:r>
            <a:r>
              <a:rPr lang="en-US" sz="1400" dirty="0">
                <a:latin typeface="Arial" panose="020B0604020202020204" pitchFamily="34" charset="0"/>
                <a:cs typeface="Arial" panose="020B0604020202020204" pitchFamily="34" charset="0"/>
              </a:rPr>
              <a:t>. Yn </a:t>
            </a:r>
            <a:r>
              <a:rPr lang="en-US" sz="1400" dirty="0" err="1">
                <a:latin typeface="Arial" panose="020B0604020202020204" pitchFamily="34" charset="0"/>
                <a:cs typeface="Arial" panose="020B0604020202020204" pitchFamily="34" charset="0"/>
              </a:rPr>
              <a:t>ol</a:t>
            </a:r>
            <a:r>
              <a:rPr lang="en-US" sz="1400" dirty="0">
                <a:latin typeface="Arial" panose="020B0604020202020204" pitchFamily="34" charset="0"/>
                <a:cs typeface="Arial" panose="020B0604020202020204" pitchFamily="34" charset="0"/>
              </a:rPr>
              <a:t> (UNICEF,2019) </a:t>
            </a:r>
            <a:r>
              <a:rPr lang="en-GB" sz="1400" b="0" i="0" dirty="0">
                <a:solidFill>
                  <a:srgbClr val="111111"/>
                </a:solidFill>
                <a:effectLst/>
                <a:latin typeface="Arial" panose="020B0604020202020204" pitchFamily="34" charset="0"/>
                <a:cs typeface="Arial" panose="020B0604020202020204" pitchFamily="34" charset="0"/>
              </a:rPr>
              <a:t>Y 1000 </a:t>
            </a:r>
            <a:r>
              <a:rPr lang="en-GB" sz="1400" b="0" i="0" dirty="0" err="1">
                <a:solidFill>
                  <a:srgbClr val="111111"/>
                </a:solidFill>
                <a:effectLst/>
                <a:latin typeface="Arial" panose="020B0604020202020204" pitchFamily="34" charset="0"/>
                <a:cs typeface="Arial" panose="020B0604020202020204" pitchFamily="34" charset="0"/>
              </a:rPr>
              <a:t>diwrnod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cyntaf</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yw</a:t>
            </a:r>
            <a:r>
              <a:rPr lang="en-GB" sz="1400" b="0" i="0" dirty="0">
                <a:solidFill>
                  <a:srgbClr val="111111"/>
                </a:solidFill>
                <a:effectLst/>
                <a:latin typeface="Arial" panose="020B0604020202020204" pitchFamily="34" charset="0"/>
                <a:cs typeface="Arial" panose="020B0604020202020204" pitchFamily="34" charset="0"/>
              </a:rPr>
              <a:t> pan </a:t>
            </a:r>
            <a:r>
              <a:rPr lang="en-GB" sz="1400" b="0" i="0" dirty="0" err="1">
                <a:solidFill>
                  <a:srgbClr val="111111"/>
                </a:solidFill>
                <a:effectLst/>
                <a:latin typeface="Arial" panose="020B0604020202020204" pitchFamily="34" charset="0"/>
                <a:cs typeface="Arial" panose="020B0604020202020204" pitchFamily="34" charset="0"/>
              </a:rPr>
              <a:t>fydd</a:t>
            </a:r>
            <a:r>
              <a:rPr lang="en-GB" sz="1400" b="0" i="0" dirty="0">
                <a:solidFill>
                  <a:srgbClr val="111111"/>
                </a:solidFill>
                <a:effectLst/>
                <a:latin typeface="Arial" panose="020B0604020202020204" pitchFamily="34" charset="0"/>
                <a:cs typeface="Arial" panose="020B0604020202020204" pitchFamily="34" charset="0"/>
              </a:rPr>
              <a:t> system </a:t>
            </a:r>
            <a:r>
              <a:rPr lang="en-GB" sz="1400" b="0" i="0" dirty="0" err="1">
                <a:solidFill>
                  <a:srgbClr val="111111"/>
                </a:solidFill>
                <a:effectLst/>
                <a:latin typeface="Arial" panose="020B0604020202020204" pitchFamily="34" charset="0"/>
                <a:cs typeface="Arial" panose="020B0604020202020204" pitchFamily="34" charset="0"/>
              </a:rPr>
              <a:t>imiwnedd</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metaboledd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plentyn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datblygu</a:t>
            </a:r>
            <a:r>
              <a:rPr lang="en-GB" sz="1400" b="0" i="0" dirty="0">
                <a:solidFill>
                  <a:srgbClr val="111111"/>
                </a:solidFill>
                <a:effectLst/>
                <a:latin typeface="Arial" panose="020B0604020202020204" pitchFamily="34" charset="0"/>
                <a:cs typeface="Arial" panose="020B0604020202020204" pitchFamily="34" charset="0"/>
              </a:rPr>
              <a:t>. Mae </a:t>
            </a:r>
            <a:r>
              <a:rPr lang="en-GB" sz="1400" b="0" i="0" dirty="0" err="1">
                <a:solidFill>
                  <a:srgbClr val="111111"/>
                </a:solidFill>
                <a:effectLst/>
                <a:latin typeface="Arial" panose="020B0604020202020204" pitchFamily="34" charset="0"/>
                <a:cs typeface="Arial" panose="020B0604020202020204" pitchFamily="34" charset="0"/>
              </a:rPr>
              <a:t>ymennydd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plentyn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ffurfio</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cysylltiadau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newydd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gyflym</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dyma</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flociau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adeiladu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dyfodol</a:t>
            </a:r>
            <a:r>
              <a:rPr lang="en-GB" sz="1400" dirty="0">
                <a:solidFill>
                  <a:srgbClr val="111111"/>
                </a:solidFill>
                <a:latin typeface="Arial" panose="020B0604020202020204" pitchFamily="34" charset="0"/>
                <a:cs typeface="Arial" panose="020B0604020202020204" pitchFamily="34" charset="0"/>
              </a:rPr>
              <a:t>. </a:t>
            </a:r>
          </a:p>
          <a:p>
            <a:pPr>
              <a:lnSpc>
                <a:spcPct val="150000"/>
              </a:lnSpc>
            </a:pPr>
            <a:r>
              <a:rPr lang="en-GB" sz="1400" b="0" i="0" dirty="0" err="1">
                <a:solidFill>
                  <a:srgbClr val="111111"/>
                </a:solidFill>
                <a:effectLst/>
                <a:latin typeface="Arial" panose="020B0604020202020204" pitchFamily="34" charset="0"/>
                <a:cs typeface="Arial" panose="020B0604020202020204" pitchFamily="34" charset="0"/>
              </a:rPr>
              <a:t>Mae'r</a:t>
            </a:r>
            <a:r>
              <a:rPr lang="en-GB" sz="1400" b="0" i="0" dirty="0">
                <a:solidFill>
                  <a:srgbClr val="111111"/>
                </a:solidFill>
                <a:effectLst/>
                <a:latin typeface="Arial" panose="020B0604020202020204" pitchFamily="34" charset="0"/>
                <a:cs typeface="Arial" panose="020B0604020202020204" pitchFamily="34" charset="0"/>
              </a:rPr>
              <a:t> 1000 </a:t>
            </a:r>
            <a:r>
              <a:rPr lang="en-GB" sz="1400" b="0" i="0" dirty="0" err="1">
                <a:solidFill>
                  <a:srgbClr val="111111"/>
                </a:solidFill>
                <a:effectLst/>
                <a:latin typeface="Arial" panose="020B0604020202020204" pitchFamily="34" charset="0"/>
                <a:cs typeface="Arial" panose="020B0604020202020204" pitchFamily="34" charset="0"/>
              </a:rPr>
              <a:t>diwrnod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cyntaf</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effeithio</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wydnwch</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cymdeithasol</a:t>
            </a:r>
            <a:r>
              <a:rPr lang="en-GB" sz="1400" b="0" i="0" dirty="0">
                <a:solidFill>
                  <a:srgbClr val="111111"/>
                </a:solidFill>
                <a:effectLst/>
                <a:latin typeface="Arial" panose="020B0604020202020204" pitchFamily="34" charset="0"/>
                <a:cs typeface="Arial" panose="020B0604020202020204" pitchFamily="34" charset="0"/>
              </a:rPr>
              <a:t> ac </a:t>
            </a:r>
            <a:r>
              <a:rPr lang="en-GB" sz="1400" b="0" i="0" dirty="0" err="1">
                <a:solidFill>
                  <a:srgbClr val="111111"/>
                </a:solidFill>
                <a:effectLst/>
                <a:latin typeface="Arial" panose="020B0604020202020204" pitchFamily="34" charset="0"/>
                <a:cs typeface="Arial" panose="020B0604020202020204" pitchFamily="34" charset="0"/>
              </a:rPr>
              <a:t>emosiynol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plentyn</a:t>
            </a:r>
            <a:r>
              <a:rPr lang="en-GB" sz="1400" b="0" i="0" dirty="0">
                <a:solidFill>
                  <a:srgbClr val="111111"/>
                </a:solidFill>
                <a:effectLst/>
                <a:latin typeface="Arial" panose="020B0604020202020204" pitchFamily="34" charset="0"/>
                <a:cs typeface="Arial" panose="020B0604020202020204" pitchFamily="34" charset="0"/>
              </a:rPr>
              <a:t>,  gall </a:t>
            </a:r>
            <a:r>
              <a:rPr lang="en-GB" sz="1400" b="0" i="0" dirty="0" err="1">
                <a:solidFill>
                  <a:srgbClr val="111111"/>
                </a:solidFill>
                <a:effectLst/>
                <a:latin typeface="Arial" panose="020B0604020202020204" pitchFamily="34" charset="0"/>
                <a:cs typeface="Arial" panose="020B0604020202020204" pitchFamily="34" charset="0"/>
              </a:rPr>
              <a:t>effeithio</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gallu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ddysgu</a:t>
            </a:r>
            <a:r>
              <a:rPr lang="en-GB" sz="1400" dirty="0">
                <a:solidFill>
                  <a:srgbClr val="111111"/>
                </a:solidFill>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yr </a:t>
            </a:r>
            <a:r>
              <a:rPr lang="en-GB" sz="1400" b="0" i="0" dirty="0" err="1">
                <a:solidFill>
                  <a:srgbClr val="111111"/>
                </a:solidFill>
                <a:effectLst/>
                <a:latin typeface="Arial" panose="020B0604020202020204" pitchFamily="34" charset="0"/>
                <a:cs typeface="Arial" panose="020B0604020202020204" pitchFamily="34" charset="0"/>
              </a:rPr>
              <a:t>ysgol</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hyd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oed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hwyrach</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mewn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bywyd</a:t>
            </a:r>
            <a:r>
              <a:rPr lang="en-GB" sz="1400" b="0" i="0" dirty="0">
                <a:solidFill>
                  <a:srgbClr val="111111"/>
                </a:solidFill>
                <a:effectLst/>
                <a:latin typeface="Arial" panose="020B0604020202020204" pitchFamily="34" charset="0"/>
                <a:cs typeface="Arial" panose="020B0604020202020204" pitchFamily="34" charset="0"/>
              </a:rPr>
              <a:t>.(</a:t>
            </a:r>
            <a:r>
              <a:rPr lang="en-GB" sz="1400" b="0" i="0" dirty="0" err="1">
                <a:solidFill>
                  <a:srgbClr val="111111"/>
                </a:solidFill>
                <a:effectLst/>
                <a:latin typeface="Arial" panose="020B0604020202020204" pitchFamily="34" charset="0"/>
                <a:cs typeface="Arial" panose="020B0604020202020204" pitchFamily="34" charset="0"/>
              </a:rPr>
              <a:t>GOV.UK,dim</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dyddiad</a:t>
            </a:r>
            <a:r>
              <a:rPr lang="en-GB" sz="1400" b="0" i="0" dirty="0">
                <a:solidFill>
                  <a:srgbClr val="111111"/>
                </a:solidFill>
                <a:effectLst/>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a:p>
            <a:pPr>
              <a:lnSpc>
                <a:spcPct val="150000"/>
              </a:lnSpc>
            </a:pPr>
            <a:endParaRPr lang="en-GB" sz="140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67F8DC2E-0911-C29D-57C9-56E95A666A15}"/>
              </a:ext>
            </a:extLst>
          </p:cNvPr>
          <p:cNvSpPr txBox="1">
            <a:spLocks/>
          </p:cNvSpPr>
          <p:nvPr/>
        </p:nvSpPr>
        <p:spPr>
          <a:xfrm>
            <a:off x="7089228" y="154617"/>
            <a:ext cx="4401206" cy="1557347"/>
          </a:xfrm>
          <a:prstGeom prst="rect">
            <a:avLst/>
          </a:prstGeom>
          <a:solidFill>
            <a:srgbClr val="00B0F0"/>
          </a:solidFill>
        </p:spPr>
        <p:txBody>
          <a:bodyPr vert="horz" lIns="91440" tIns="45720" rIns="91440" bIns="45720" rtlCol="0" anchor="ct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b="1">
                <a:solidFill>
                  <a:schemeClr val="bg1"/>
                </a:solidFill>
                <a:latin typeface="Arial" panose="020B0604020202020204" pitchFamily="34" charset="0"/>
                <a:cs typeface="Arial" panose="020B0604020202020204" pitchFamily="34" charset="0"/>
              </a:rPr>
              <a:t>Pam </a:t>
            </a:r>
            <a:r>
              <a:rPr lang="en-GB" b="1" dirty="0" err="1">
                <a:solidFill>
                  <a:schemeClr val="bg1"/>
                </a:solidFill>
                <a:latin typeface="Arial" panose="020B0604020202020204" pitchFamily="34" charset="0"/>
                <a:cs typeface="Arial" panose="020B0604020202020204" pitchFamily="34" charset="0"/>
              </a:rPr>
              <a:t>mae’n</a:t>
            </a:r>
            <a:r>
              <a:rPr lang="en-GB" b="1" dirty="0">
                <a:solidFill>
                  <a:schemeClr val="bg1"/>
                </a:solidFill>
                <a:latin typeface="Arial" panose="020B0604020202020204" pitchFamily="34" charset="0"/>
                <a:cs typeface="Arial" panose="020B0604020202020204" pitchFamily="34" charset="0"/>
              </a:rPr>
              <a:t> </a:t>
            </a:r>
            <a:r>
              <a:rPr lang="en-GB" b="1" dirty="0" err="1">
                <a:solidFill>
                  <a:schemeClr val="bg1"/>
                </a:solidFill>
                <a:latin typeface="Arial" panose="020B0604020202020204" pitchFamily="34" charset="0"/>
                <a:cs typeface="Arial" panose="020B0604020202020204" pitchFamily="34" charset="0"/>
              </a:rPr>
              <a:t>bwysig</a:t>
            </a:r>
            <a:r>
              <a:rPr lang="en-GB" b="1" dirty="0">
                <a:solidFill>
                  <a:schemeClr val="bg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757049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726C7-274D-E929-8732-77F82B312888}"/>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ADEF1427-F249-FB3F-D2C6-BB2D8C9A655E}"/>
              </a:ext>
            </a:extLst>
          </p:cNvPr>
          <p:cNvSpPr txBox="1">
            <a:spLocks/>
          </p:cNvSpPr>
          <p:nvPr/>
        </p:nvSpPr>
        <p:spPr>
          <a:xfrm>
            <a:off x="1245475" y="1818290"/>
            <a:ext cx="10168759" cy="2020418"/>
          </a:xfrm>
          <a:prstGeom prst="rect">
            <a:avLst/>
          </a:prstGeom>
          <a:solidFill>
            <a:schemeClr val="accent2">
              <a:lumMod val="40000"/>
              <a:lumOff val="60000"/>
            </a:scheme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cy-GB" b="1">
                <a:solidFill>
                  <a:schemeClr val="bg1"/>
                </a:solidFill>
                <a:latin typeface="Arial" panose="020B0604020202020204" pitchFamily="34" charset="0"/>
                <a:cs typeface="Arial" panose="020B0604020202020204" pitchFamily="34" charset="0"/>
              </a:rPr>
              <a:t>Partneriaethau Proffesiynol</a:t>
            </a:r>
            <a:endParaRPr lang="en-GB">
              <a:solidFill>
                <a:schemeClr val="bg1"/>
              </a:solidFill>
            </a:endParaRPr>
          </a:p>
        </p:txBody>
      </p:sp>
    </p:spTree>
    <p:extLst>
      <p:ext uri="{BB962C8B-B14F-4D97-AF65-F5344CB8AC3E}">
        <p14:creationId xmlns:p14="http://schemas.microsoft.com/office/powerpoint/2010/main" val="2351258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69EE4-6D9C-0549-C927-266D0FDA779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08DE31-F08D-D840-C3B5-ABBB1DAA929A}"/>
              </a:ext>
            </a:extLst>
          </p:cNvPr>
          <p:cNvSpPr>
            <a:spLocks noGrp="1"/>
          </p:cNvSpPr>
          <p:nvPr>
            <p:ph idx="1"/>
          </p:nvPr>
        </p:nvSpPr>
        <p:spPr>
          <a:xfrm>
            <a:off x="351748" y="2015423"/>
            <a:ext cx="8420111" cy="4683789"/>
          </a:xfrm>
          <a:solidFill>
            <a:schemeClr val="accent3">
              <a:lumMod val="20000"/>
              <a:lumOff val="80000"/>
            </a:schemeClr>
          </a:solidFill>
          <a:ln w="28575">
            <a:solidFill>
              <a:schemeClr val="accent3"/>
            </a:solidFill>
          </a:ln>
        </p:spPr>
        <p:txBody>
          <a:bodyPr vert="horz" lIns="91440" tIns="45720" rIns="91440" bIns="45720" rtlCol="0" anchor="ctr">
            <a:noAutofit/>
          </a:bodyPr>
          <a:lstStyle/>
          <a:p>
            <a:pPr marL="0" indent="0">
              <a:lnSpc>
                <a:spcPct val="150000"/>
              </a:lnSpc>
              <a:buNone/>
            </a:pPr>
            <a:endParaRPr lang="cy-GB" sz="1200" dirty="0">
              <a:latin typeface="Arial"/>
              <a:ea typeface="Calibri"/>
              <a:cs typeface="Calibri"/>
            </a:endParaRPr>
          </a:p>
          <a:p>
            <a:pPr marL="0" indent="0">
              <a:lnSpc>
                <a:spcPct val="150000"/>
              </a:lnSpc>
              <a:buNone/>
            </a:pPr>
            <a:r>
              <a:rPr lang="cy-GB" sz="1200" dirty="0">
                <a:latin typeface="Arial"/>
                <a:ea typeface="Calibri"/>
                <a:cs typeface="Arial"/>
              </a:rPr>
              <a:t>Mae ymarferwyr blynyddoedd cynnar yn chwarae rhan hanfodol wrth gefnogi plant a theuluoedd yn ystod 1000 diwrnod cyntaf o fywyd plentyn, trwy greu amgylchedd diogel ac ysgogol, mae ymarferwyr blynyddoedd cynnar yn darparu nifer o weithgareddau i’r plant gallu gymryd rhan fel darllen storiâu a chwarae anniben. Yn dilyn damcaniaeth </a:t>
            </a:r>
            <a:r>
              <a:rPr lang="cy-GB" sz="1200" dirty="0" err="1">
                <a:latin typeface="Arial"/>
                <a:ea typeface="Calibri"/>
                <a:cs typeface="Arial"/>
              </a:rPr>
              <a:t>Maslow</a:t>
            </a:r>
            <a:r>
              <a:rPr lang="cy-GB" sz="1200" dirty="0">
                <a:latin typeface="Arial"/>
                <a:ea typeface="Calibri"/>
                <a:cs typeface="Arial"/>
              </a:rPr>
              <a:t> maent hefyd yn sicrhau bod anghenion corfforol plentyn yn cael eu diwallu fel bwydo, newid cewynnau a dysgu pryd i fyd i'r tŷ bach. </a:t>
            </a:r>
            <a:r>
              <a:rPr lang="cy-GB" sz="1200" i="1" dirty="0">
                <a:latin typeface="Arial"/>
                <a:ea typeface="Calibri"/>
                <a:cs typeface="Arial"/>
              </a:rPr>
              <a:t>(McLeod,2024) </a:t>
            </a:r>
          </a:p>
          <a:p>
            <a:pPr marL="0" indent="0">
              <a:lnSpc>
                <a:spcPct val="150000"/>
              </a:lnSpc>
              <a:buNone/>
            </a:pPr>
            <a:r>
              <a:rPr lang="cy-GB" sz="1200" dirty="0">
                <a:latin typeface="Arial"/>
                <a:ea typeface="Calibri"/>
                <a:cs typeface="Calibri"/>
              </a:rPr>
              <a:t>Mae rhieni yn ceisio gwneud ei gorau i er mwyn y plentyn ac mae rhai rhieni yn ei gweld hi yn anodd ar adegau.  Mae gweithio mewn partneriaeth gyda rhieni a gofalwyr yn gyfnod sylfaen y blynyddoedd cynnar. Efallai y bydd y berthynas yn dechrau wrth iddynt ymweld â  lleoliad.(</a:t>
            </a:r>
            <a:r>
              <a:rPr lang="cy-GB" sz="1200" i="1" dirty="0" err="1">
                <a:latin typeface="Arial"/>
                <a:ea typeface="Calibri"/>
                <a:cs typeface="Calibri"/>
              </a:rPr>
              <a:t>Department</a:t>
            </a:r>
            <a:r>
              <a:rPr lang="cy-GB" sz="1200" i="1" dirty="0">
                <a:latin typeface="Arial"/>
                <a:ea typeface="Calibri"/>
                <a:cs typeface="Calibri"/>
              </a:rPr>
              <a:t> </a:t>
            </a:r>
            <a:r>
              <a:rPr lang="cy-GB" sz="1200" i="1" dirty="0" err="1">
                <a:latin typeface="Arial"/>
                <a:ea typeface="Calibri"/>
                <a:cs typeface="Calibri"/>
              </a:rPr>
              <a:t>for</a:t>
            </a:r>
            <a:r>
              <a:rPr lang="cy-GB" sz="1200" i="1" dirty="0">
                <a:latin typeface="Arial"/>
                <a:ea typeface="Calibri"/>
                <a:cs typeface="Calibri"/>
              </a:rPr>
              <a:t> </a:t>
            </a:r>
            <a:r>
              <a:rPr lang="cy-GB" sz="1200" i="1" dirty="0" err="1">
                <a:latin typeface="Arial"/>
                <a:ea typeface="Calibri"/>
                <a:cs typeface="Calibri"/>
              </a:rPr>
              <a:t>Education</a:t>
            </a:r>
            <a:r>
              <a:rPr lang="cy-GB" sz="1200" i="1" dirty="0">
                <a:latin typeface="Arial"/>
                <a:ea typeface="Calibri"/>
                <a:cs typeface="Calibri"/>
              </a:rPr>
              <a:t>, 2021). </a:t>
            </a:r>
            <a:r>
              <a:rPr lang="cy-GB" sz="1200" dirty="0">
                <a:latin typeface="Arial"/>
                <a:ea typeface="Calibri"/>
                <a:cs typeface="Calibri"/>
              </a:rPr>
              <a:t>Pan fydd plentyn yn dechrau yn y feithrinfa am y tro cyntaf mae'n bwysig bod y plentyn yn cael cyfleoedd i setlo i mewn fel ei bod yn dod yn gyfarwydd gyda'r amgylchedd a'r staff fydd yn gofalu amdanynt. Ar yr un pryd mae'n bwysig hefyd i'r rhieni cael y cyfle i gael mynd o amgylch y lleoliad i gwrdd ar staff ac i aros am gyfnod gyda'r plentyn nes ei bod yn teimlo yn ddigon cyfforddus ei gadael yn y lleoliad.</a:t>
            </a:r>
          </a:p>
          <a:p>
            <a:pPr marL="0" indent="0">
              <a:lnSpc>
                <a:spcPct val="150000"/>
              </a:lnSpc>
              <a:buNone/>
            </a:pPr>
            <a:r>
              <a:rPr lang="cy-GB" sz="1200" dirty="0">
                <a:latin typeface="Arial"/>
                <a:ea typeface="Calibri"/>
                <a:cs typeface="Calibri"/>
              </a:rPr>
              <a:t> Wrth i ymarferwyr cael y cyfle i gwrdd â rhieni, bydd hyn yn helpu iddynt ddod i adnabod y plentyn yn well ac i wybod beth sydd yn gweithio neu ddim yn gweithio adre. Hefyd mae yna '</a:t>
            </a:r>
            <a:r>
              <a:rPr lang="cy-GB" sz="1200" dirty="0" err="1">
                <a:latin typeface="Arial"/>
                <a:ea typeface="Calibri"/>
                <a:cs typeface="Calibri"/>
              </a:rPr>
              <a:t>famly</a:t>
            </a:r>
            <a:r>
              <a:rPr lang="cy-GB" sz="1200" dirty="0">
                <a:latin typeface="Arial"/>
                <a:ea typeface="Calibri"/>
                <a:cs typeface="Calibri"/>
              </a:rPr>
              <a:t>' </a:t>
            </a:r>
            <a:r>
              <a:rPr lang="cy-GB" sz="1200" dirty="0" err="1">
                <a:latin typeface="Arial"/>
                <a:ea typeface="Calibri"/>
                <a:cs typeface="Calibri"/>
              </a:rPr>
              <a:t>app</a:t>
            </a:r>
            <a:r>
              <a:rPr lang="cy-GB" sz="1200" dirty="0">
                <a:latin typeface="Arial"/>
                <a:ea typeface="Calibri"/>
                <a:cs typeface="Calibri"/>
              </a:rPr>
              <a:t> ar gael  lle mae yna nifer o safleoedd yn ei defnyddio i gysylltu neu hysbysu rhieni am wahanol bethau ac mae rhieni yn gallu gwneud yr un peth</a:t>
            </a:r>
            <a:r>
              <a:rPr lang="cy-GB" sz="1200" i="1" dirty="0">
                <a:latin typeface="Arial"/>
                <a:ea typeface="Calibri"/>
                <a:cs typeface="Calibri"/>
              </a:rPr>
              <a:t>.(www.famly.co, dim dyddiad)</a:t>
            </a:r>
          </a:p>
          <a:p>
            <a:pPr marL="0" indent="0">
              <a:lnSpc>
                <a:spcPct val="150000"/>
              </a:lnSpc>
              <a:buNone/>
            </a:pPr>
            <a:endParaRPr lang="cy-GB" sz="1200" dirty="0">
              <a:solidFill>
                <a:srgbClr val="000000"/>
              </a:solidFill>
              <a:latin typeface="Arial"/>
              <a:ea typeface="Roboto"/>
              <a:cs typeface="Arial"/>
            </a:endParaRPr>
          </a:p>
        </p:txBody>
      </p:sp>
      <p:sp>
        <p:nvSpPr>
          <p:cNvPr id="7" name="Title 1">
            <a:extLst>
              <a:ext uri="{FF2B5EF4-FFF2-40B4-BE49-F238E27FC236}">
                <a16:creationId xmlns:a16="http://schemas.microsoft.com/office/drawing/2014/main" id="{F6A53885-2EF2-DC76-49F2-F8C7BE7B46D8}"/>
              </a:ext>
            </a:extLst>
          </p:cNvPr>
          <p:cNvSpPr txBox="1">
            <a:spLocks/>
          </p:cNvSpPr>
          <p:nvPr/>
        </p:nvSpPr>
        <p:spPr>
          <a:xfrm>
            <a:off x="5306943" y="156692"/>
            <a:ext cx="5833241" cy="1557347"/>
          </a:xfrm>
          <a:prstGeom prst="rect">
            <a:avLst/>
          </a:prstGeom>
          <a:solidFill>
            <a:srgbClr val="00B0F0"/>
          </a:solidFill>
        </p:spPr>
        <p:txBody>
          <a:bodyPr vert="horz" lIns="91440" tIns="45720" rIns="91440" bIns="45720" rtlCol="0" anchor="ct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sz="2400" b="1">
                <a:latin typeface="Arial"/>
                <a:cs typeface="Arial"/>
              </a:rPr>
              <a:t>Beth </a:t>
            </a:r>
            <a:r>
              <a:rPr lang="en-GB" sz="2400" b="1" err="1">
                <a:latin typeface="Arial"/>
                <a:cs typeface="Arial"/>
              </a:rPr>
              <a:t>yw</a:t>
            </a:r>
            <a:r>
              <a:rPr lang="en-GB" sz="2400" b="1">
                <a:latin typeface="Arial"/>
                <a:cs typeface="Arial"/>
              </a:rPr>
              <a:t> </a:t>
            </a:r>
            <a:r>
              <a:rPr lang="en-GB" sz="2400" b="1" err="1">
                <a:latin typeface="Arial"/>
                <a:cs typeface="Arial"/>
              </a:rPr>
              <a:t>rol</a:t>
            </a:r>
            <a:r>
              <a:rPr lang="en-GB" sz="2400" b="1">
                <a:latin typeface="Arial"/>
                <a:cs typeface="Arial"/>
              </a:rPr>
              <a:t> </a:t>
            </a:r>
            <a:r>
              <a:rPr lang="en-GB" sz="2400" b="1" err="1">
                <a:latin typeface="Arial"/>
                <a:cs typeface="Arial"/>
              </a:rPr>
              <a:t>ymarferwr</a:t>
            </a:r>
            <a:r>
              <a:rPr lang="en-GB" sz="2400" b="1">
                <a:latin typeface="Arial"/>
                <a:cs typeface="Arial"/>
              </a:rPr>
              <a:t> </a:t>
            </a:r>
            <a:r>
              <a:rPr lang="en-GB" sz="2400" b="1" err="1">
                <a:latin typeface="Arial"/>
                <a:cs typeface="Arial"/>
              </a:rPr>
              <a:t>blynyddoedd</a:t>
            </a:r>
            <a:r>
              <a:rPr lang="en-GB" sz="2400" b="1">
                <a:latin typeface="Arial"/>
                <a:cs typeface="Arial"/>
              </a:rPr>
              <a:t> </a:t>
            </a:r>
            <a:r>
              <a:rPr lang="en-GB" sz="2400" b="1" err="1">
                <a:latin typeface="Arial"/>
                <a:cs typeface="Arial"/>
              </a:rPr>
              <a:t>cynnar</a:t>
            </a:r>
            <a:r>
              <a:rPr lang="en-GB" sz="2400" b="1">
                <a:latin typeface="Arial"/>
                <a:cs typeface="Arial"/>
              </a:rPr>
              <a:t> </a:t>
            </a:r>
            <a:r>
              <a:rPr lang="en-GB" sz="2400" b="1" err="1">
                <a:latin typeface="Arial"/>
                <a:cs typeface="Arial"/>
              </a:rPr>
              <a:t>wrth</a:t>
            </a:r>
            <a:r>
              <a:rPr lang="en-GB" sz="2400" b="1">
                <a:latin typeface="Arial"/>
                <a:cs typeface="Arial"/>
              </a:rPr>
              <a:t> </a:t>
            </a:r>
            <a:r>
              <a:rPr lang="en-GB" sz="2400" b="1" err="1">
                <a:latin typeface="Arial"/>
                <a:cs typeface="Arial"/>
              </a:rPr>
              <a:t>gefnogi</a:t>
            </a:r>
            <a:r>
              <a:rPr lang="en-GB" sz="2400" b="1">
                <a:latin typeface="Arial"/>
                <a:cs typeface="Arial"/>
              </a:rPr>
              <a:t> plant a </a:t>
            </a:r>
            <a:r>
              <a:rPr lang="en-GB" sz="2400" b="1" err="1">
                <a:latin typeface="Arial"/>
                <a:cs typeface="Arial"/>
              </a:rPr>
              <a:t>teuluoedd</a:t>
            </a:r>
            <a:r>
              <a:rPr lang="en-GB" sz="2400" b="1">
                <a:latin typeface="Arial"/>
                <a:cs typeface="Arial"/>
              </a:rPr>
              <a:t> </a:t>
            </a:r>
            <a:r>
              <a:rPr lang="en-GB" sz="2400" b="1" err="1">
                <a:latin typeface="Arial"/>
                <a:cs typeface="Arial"/>
              </a:rPr>
              <a:t>yn</a:t>
            </a:r>
            <a:r>
              <a:rPr lang="en-GB" sz="2400" b="1">
                <a:latin typeface="Arial"/>
                <a:cs typeface="Arial"/>
              </a:rPr>
              <a:t> y 1000 </a:t>
            </a:r>
            <a:r>
              <a:rPr lang="en-GB" sz="2400" b="1" err="1">
                <a:latin typeface="Arial"/>
                <a:cs typeface="Arial"/>
              </a:rPr>
              <a:t>diwrnod</a:t>
            </a:r>
            <a:r>
              <a:rPr lang="en-GB" sz="2400" b="1">
                <a:latin typeface="Arial"/>
                <a:cs typeface="Arial"/>
              </a:rPr>
              <a:t> </a:t>
            </a:r>
            <a:r>
              <a:rPr lang="en-GB" sz="2400" b="1" err="1">
                <a:latin typeface="Arial"/>
                <a:cs typeface="Arial"/>
              </a:rPr>
              <a:t>cyntaf</a:t>
            </a:r>
            <a:r>
              <a:rPr lang="en-GB" sz="2400" b="1">
                <a:latin typeface="Arial"/>
                <a:cs typeface="Arial"/>
              </a:rPr>
              <a:t>?</a:t>
            </a:r>
          </a:p>
        </p:txBody>
      </p:sp>
    </p:spTree>
    <p:extLst>
      <p:ext uri="{BB962C8B-B14F-4D97-AF65-F5344CB8AC3E}">
        <p14:creationId xmlns:p14="http://schemas.microsoft.com/office/powerpoint/2010/main" val="3020768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13C31-6C5F-C1A2-EA93-5E906A52EE45}"/>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D73F1582-4EF5-3C44-24EC-3054D02009D0}"/>
              </a:ext>
            </a:extLst>
          </p:cNvPr>
          <p:cNvSpPr>
            <a:spLocks noGrp="1"/>
          </p:cNvSpPr>
          <p:nvPr>
            <p:ph type="body" sz="half" idx="2"/>
          </p:nvPr>
        </p:nvSpPr>
        <p:spPr>
          <a:xfrm>
            <a:off x="262759" y="1998921"/>
            <a:ext cx="7937632" cy="4465674"/>
          </a:xfrm>
          <a:solidFill>
            <a:srgbClr val="FFFF66"/>
          </a:solidFill>
        </p:spPr>
        <p:txBody>
          <a:bodyPr vert="horz" lIns="91440" tIns="45720" rIns="91440" bIns="45720" rtlCol="0" anchor="t">
            <a:noAutofit/>
          </a:bodyPr>
          <a:lstStyle/>
          <a:p>
            <a:pPr>
              <a:lnSpc>
                <a:spcPct val="150000"/>
              </a:lnSpc>
            </a:pPr>
            <a:r>
              <a:rPr lang="en-GB" sz="1400" dirty="0">
                <a:latin typeface="Arial" panose="020B0604020202020204" pitchFamily="34" charset="0"/>
                <a:cs typeface="Arial" panose="020B0604020202020204" pitchFamily="34" charset="0"/>
              </a:rPr>
              <a:t>Y </a:t>
            </a:r>
            <a:r>
              <a:rPr lang="en-GB" sz="1400" dirty="0" err="1">
                <a:latin typeface="Arial" panose="020B0604020202020204" pitchFamily="34" charset="0"/>
                <a:cs typeface="Arial" panose="020B0604020202020204" pitchFamily="34" charset="0"/>
              </a:rPr>
              <a:t>pwysigrwydd</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mewn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partneriaeth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effeithiol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bydwraig</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yw</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gallu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gilydd</a:t>
            </a:r>
            <a:r>
              <a:rPr lang="en-GB" sz="1400" dirty="0">
                <a:latin typeface="Arial" panose="020B0604020202020204" pitchFamily="34" charset="0"/>
                <a:cs typeface="Arial" panose="020B0604020202020204" pitchFamily="34" charset="0"/>
              </a:rPr>
              <a:t> er </a:t>
            </a:r>
            <a:r>
              <a:rPr lang="en-GB" sz="1400" dirty="0" err="1">
                <a:latin typeface="Arial" panose="020B0604020202020204" pitchFamily="34" charset="0"/>
                <a:cs typeface="Arial" panose="020B0604020202020204" pitchFamily="34" charset="0"/>
              </a:rPr>
              <a:t>mwyn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lles</a:t>
            </a:r>
            <a:r>
              <a:rPr lang="en-GB" sz="1400" dirty="0">
                <a:latin typeface="Arial" panose="020B0604020202020204" pitchFamily="34" charset="0"/>
                <a:cs typeface="Arial" panose="020B0604020202020204" pitchFamily="34" charset="0"/>
              </a:rPr>
              <a:t> y </a:t>
            </a:r>
            <a:r>
              <a:rPr lang="en-GB" sz="1400" dirty="0" err="1">
                <a:latin typeface="Arial" panose="020B0604020202020204" pitchFamily="34" charset="0"/>
                <a:cs typeface="Arial" panose="020B0604020202020204" pitchFamily="34" charset="0"/>
              </a:rPr>
              <a:t>plentyn</a:t>
            </a:r>
            <a:r>
              <a:rPr lang="en-GB" sz="1400" dirty="0">
                <a:latin typeface="Arial" panose="020B0604020202020204" pitchFamily="34" charset="0"/>
                <a:cs typeface="Arial" panose="020B0604020202020204" pitchFamily="34" charset="0"/>
              </a:rPr>
              <a:t>. Pan </a:t>
            </a:r>
            <a:r>
              <a:rPr lang="en-GB" sz="1400" dirty="0" err="1">
                <a:latin typeface="Arial" panose="020B0604020202020204" pitchFamily="34" charset="0"/>
                <a:cs typeface="Arial" panose="020B0604020202020204" pitchFamily="34" charset="0"/>
              </a:rPr>
              <a:t>fydd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rhieni</a:t>
            </a:r>
            <a:r>
              <a:rPr lang="en-GB" sz="1400" dirty="0">
                <a:latin typeface="Arial" panose="020B0604020202020204" pitchFamily="34" charset="0"/>
                <a:cs typeface="Arial" panose="020B0604020202020204" pitchFamily="34" charset="0"/>
              </a:rPr>
              <a:t> ac </a:t>
            </a:r>
            <a:r>
              <a:rPr lang="en-GB" sz="1400" dirty="0" err="1">
                <a:latin typeface="Arial" panose="020B0604020202020204" pitchFamily="34" charset="0"/>
                <a:cs typeface="Arial" panose="020B0604020202020204" pitchFamily="34" charset="0"/>
              </a:rPr>
              <a:t>ymarferwyr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blynyddoedd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cynnar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gilydd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plant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teimlo'n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fwy</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diogel</a:t>
            </a:r>
            <a:r>
              <a:rPr lang="en-GB" sz="1400" dirty="0">
                <a:latin typeface="Arial" panose="020B0604020202020204" pitchFamily="34" charset="0"/>
                <a:cs typeface="Arial" panose="020B0604020202020204" pitchFamily="34" charset="0"/>
              </a:rPr>
              <a:t> a bod </a:t>
            </a:r>
            <a:r>
              <a:rPr lang="en-GB" sz="1400" dirty="0" err="1">
                <a:latin typeface="Arial" panose="020B0604020202020204" pitchFamily="34" charset="0"/>
                <a:cs typeface="Arial" panose="020B0604020202020204" pitchFamily="34" charset="0"/>
              </a:rPr>
              <a:t>ganddynt</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ddealltwriaeth</a:t>
            </a:r>
            <a:r>
              <a:rPr lang="en-GB" sz="1400" dirty="0">
                <a:latin typeface="Arial" panose="020B0604020202020204" pitchFamily="34" charset="0"/>
                <a:cs typeface="Arial" panose="020B0604020202020204" pitchFamily="34" charset="0"/>
              </a:rPr>
              <a:t> well </a:t>
            </a:r>
            <a:r>
              <a:rPr lang="en-GB" sz="1400" dirty="0" err="1">
                <a:latin typeface="Arial" panose="020B0604020202020204" pitchFamily="34" charset="0"/>
                <a:cs typeface="Arial" panose="020B0604020202020204" pitchFamily="34" charset="0"/>
              </a:rPr>
              <a:t>o'u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hanghenion</a:t>
            </a:r>
            <a:r>
              <a:rPr lang="en-GB" sz="1400" dirty="0">
                <a:latin typeface="Arial" panose="020B0604020202020204" pitchFamily="34" charset="0"/>
                <a:cs typeface="Arial" panose="020B0604020202020204" pitchFamily="34" charset="0"/>
              </a:rPr>
              <a:t>. Mae </a:t>
            </a:r>
            <a:r>
              <a:rPr lang="en-GB" sz="1400" dirty="0" err="1">
                <a:latin typeface="Arial" panose="020B0604020202020204" pitchFamily="34" charset="0"/>
                <a:cs typeface="Arial" panose="020B0604020202020204" pitchFamily="34" charset="0"/>
              </a:rPr>
              <a:t>hyn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helpu</a:t>
            </a:r>
            <a:r>
              <a:rPr lang="en-GB" sz="1400" dirty="0">
                <a:latin typeface="Arial" panose="020B0604020202020204" pitchFamily="34" charset="0"/>
                <a:cs typeface="Arial" panose="020B0604020202020204" pitchFamily="34" charset="0"/>
              </a:rPr>
              <a:t> plant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ddysgu</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datblygu</a:t>
            </a:r>
            <a:r>
              <a:rPr lang="en-GB" sz="1400" dirty="0">
                <a:latin typeface="Arial" panose="020B0604020202020204" pitchFamily="34" charset="0"/>
                <a:cs typeface="Arial" panose="020B0604020202020204" pitchFamily="34" charset="0"/>
              </a:rPr>
              <a:t>, a gall </a:t>
            </a:r>
            <a:r>
              <a:rPr lang="en-GB" sz="1400" dirty="0" err="1">
                <a:latin typeface="Arial" panose="020B0604020202020204" pitchFamily="34" charset="0"/>
                <a:cs typeface="Arial" panose="020B0604020202020204" pitchFamily="34" charset="0"/>
              </a:rPr>
              <a:t>eu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helpu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wneud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dda</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hyd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oed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os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ydynt</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dod</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gefndiroedd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difreintiedig</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(Birth to 5 matters,2021)</a:t>
            </a:r>
          </a:p>
          <a:p>
            <a:pPr>
              <a:lnSpc>
                <a:spcPct val="150000"/>
              </a:lnSpc>
            </a:pPr>
            <a:r>
              <a:rPr lang="en-GB" sz="1400" b="0" i="0" dirty="0">
                <a:solidFill>
                  <a:srgbClr val="111111"/>
                </a:solidFill>
                <a:effectLst/>
                <a:latin typeface="Arial" panose="020B0604020202020204" pitchFamily="34" charset="0"/>
                <a:cs typeface="Arial" panose="020B0604020202020204" pitchFamily="34" charset="0"/>
              </a:rPr>
              <a:t>Mae </a:t>
            </a:r>
            <a:r>
              <a:rPr lang="en-GB" sz="1400" b="0" i="0" dirty="0" err="1">
                <a:solidFill>
                  <a:srgbClr val="111111"/>
                </a:solidFill>
                <a:effectLst/>
                <a:latin typeface="Arial" panose="020B0604020202020204" pitchFamily="34" charset="0"/>
                <a:cs typeface="Arial" panose="020B0604020202020204" pitchFamily="34" charset="0"/>
              </a:rPr>
              <a:t>partneriaethau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effeithiol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bwysig</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oherwydd</a:t>
            </a:r>
            <a:r>
              <a:rPr lang="en-GB" sz="1400" b="0" i="0" dirty="0">
                <a:solidFill>
                  <a:srgbClr val="111111"/>
                </a:solidFill>
                <a:effectLst/>
                <a:latin typeface="Arial" panose="020B0604020202020204" pitchFamily="34" charset="0"/>
                <a:cs typeface="Arial" panose="020B0604020202020204" pitchFamily="34" charset="0"/>
              </a:rPr>
              <a:t> gallant </a:t>
            </a:r>
            <a:r>
              <a:rPr lang="en-GB" sz="1400" b="0" i="0" dirty="0" err="1">
                <a:solidFill>
                  <a:srgbClr val="111111"/>
                </a:solidFill>
                <a:effectLst/>
                <a:latin typeface="Arial" panose="020B0604020202020204" pitchFamily="34" charset="0"/>
                <a:cs typeface="Arial" panose="020B0604020202020204" pitchFamily="34" charset="0"/>
              </a:rPr>
              <a:t>helpu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atal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problemau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trwy</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ymyrryd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gynnar</a:t>
            </a:r>
            <a:r>
              <a:rPr lang="en-GB" sz="1400" b="0" i="0" dirty="0">
                <a:solidFill>
                  <a:srgbClr val="111111"/>
                </a:solidFill>
                <a:effectLst/>
                <a:latin typeface="Arial" panose="020B0604020202020204" pitchFamily="34" charset="0"/>
                <a:cs typeface="Arial" panose="020B0604020202020204" pitchFamily="34" charset="0"/>
              </a:rPr>
              <a:t>. Gallant </a:t>
            </a:r>
            <a:r>
              <a:rPr lang="en-GB" sz="1400" b="0" i="0" dirty="0" err="1">
                <a:solidFill>
                  <a:srgbClr val="111111"/>
                </a:solidFill>
                <a:effectLst/>
                <a:latin typeface="Arial" panose="020B0604020202020204" pitchFamily="34" charset="0"/>
                <a:cs typeface="Arial" panose="020B0604020202020204" pitchFamily="34" charset="0"/>
              </a:rPr>
              <a:t>hefyd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helpu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gefnogi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rhieni</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theuluoedd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fel</a:t>
            </a:r>
            <a:r>
              <a:rPr lang="en-GB" sz="1400" b="0" i="0" dirty="0">
                <a:solidFill>
                  <a:srgbClr val="111111"/>
                </a:solidFill>
                <a:effectLst/>
                <a:latin typeface="Arial" panose="020B0604020202020204" pitchFamily="34" charset="0"/>
                <a:cs typeface="Arial" panose="020B0604020202020204" pitchFamily="34" charset="0"/>
              </a:rPr>
              <a:t> y gallant </a:t>
            </a:r>
            <a:r>
              <a:rPr lang="en-GB" sz="1400" b="0" i="0" dirty="0" err="1">
                <a:solidFill>
                  <a:srgbClr val="111111"/>
                </a:solidFill>
                <a:effectLst/>
                <a:latin typeface="Arial" panose="020B0604020202020204" pitchFamily="34" charset="0"/>
                <a:cs typeface="Arial" panose="020B0604020202020204" pitchFamily="34" charset="0"/>
              </a:rPr>
              <a:t>ofalu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amdanynt</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hunain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a'u</a:t>
            </a:r>
            <a:r>
              <a:rPr lang="en-GB" sz="1400" b="0" i="0" dirty="0">
                <a:solidFill>
                  <a:srgbClr val="111111"/>
                </a:solidFill>
                <a:effectLst/>
                <a:latin typeface="Arial" panose="020B0604020202020204" pitchFamily="34" charset="0"/>
                <a:cs typeface="Arial" panose="020B0604020202020204" pitchFamily="34" charset="0"/>
              </a:rPr>
              <a:t> plant. Gall </a:t>
            </a:r>
            <a:r>
              <a:rPr lang="en-GB" sz="1400" b="0" i="0" dirty="0" err="1">
                <a:solidFill>
                  <a:srgbClr val="111111"/>
                </a:solidFill>
                <a:effectLst/>
                <a:latin typeface="Arial" panose="020B0604020202020204" pitchFamily="34" charset="0"/>
                <a:cs typeface="Arial" panose="020B0604020202020204" pitchFamily="34" charset="0"/>
              </a:rPr>
              <a:t>partneriaethau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effeithiol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gyfeirio</a:t>
            </a:r>
            <a:r>
              <a:rPr lang="en-GB" sz="1400" b="0" i="0" dirty="0">
                <a:solidFill>
                  <a:srgbClr val="111111"/>
                </a:solidFill>
                <a:effectLst/>
                <a:latin typeface="Arial" panose="020B0604020202020204" pitchFamily="34" charset="0"/>
                <a:cs typeface="Arial" panose="020B0604020202020204" pitchFamily="34" charset="0"/>
              </a:rPr>
              <a:t> at </a:t>
            </a:r>
            <a:r>
              <a:rPr lang="en-GB" sz="1400" b="0" i="0" dirty="0" err="1">
                <a:solidFill>
                  <a:srgbClr val="111111"/>
                </a:solidFill>
                <a:effectLst/>
                <a:latin typeface="Arial" panose="020B0604020202020204" pitchFamily="34" charset="0"/>
                <a:cs typeface="Arial" panose="020B0604020202020204" pitchFamily="34" charset="0"/>
              </a:rPr>
              <a:t>wasanaethau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eraill</a:t>
            </a:r>
            <a:r>
              <a:rPr lang="en-GB" sz="1400" b="0" i="0" dirty="0">
                <a:solidFill>
                  <a:srgbClr val="111111"/>
                </a:solidFill>
                <a:effectLst/>
                <a:latin typeface="Arial" panose="020B0604020202020204" pitchFamily="34" charset="0"/>
                <a:cs typeface="Arial" panose="020B0604020202020204" pitchFamily="34" charset="0"/>
              </a:rPr>
              <a:t> ac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ymgysylltu</a:t>
            </a:r>
            <a:r>
              <a:rPr lang="en-GB" sz="1400" b="0" i="0" dirty="0">
                <a:solidFill>
                  <a:srgbClr val="111111"/>
                </a:solidFill>
                <a:effectLst/>
                <a:latin typeface="Arial" panose="020B0604020202020204" pitchFamily="34" charset="0"/>
                <a:cs typeface="Arial" panose="020B0604020202020204" pitchFamily="34" charset="0"/>
              </a:rPr>
              <a:t> â </a:t>
            </a:r>
            <a:r>
              <a:rPr lang="en-GB" sz="1400" b="0" i="0" dirty="0" err="1">
                <a:solidFill>
                  <a:srgbClr val="111111"/>
                </a:solidFill>
                <a:effectLst/>
                <a:latin typeface="Arial" panose="020B0604020202020204" pitchFamily="34" charset="0"/>
                <a:cs typeface="Arial" panose="020B0604020202020204" pitchFamily="34" charset="0"/>
              </a:rPr>
              <a:t>chymunedau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gefnogi</a:t>
            </a:r>
            <a:r>
              <a:rPr lang="en-GB" sz="1400" b="0" i="0" dirty="0">
                <a:solidFill>
                  <a:srgbClr val="111111"/>
                </a:solidFill>
                <a:effectLst/>
                <a:latin typeface="Arial" panose="020B0604020202020204" pitchFamily="34" charset="0"/>
                <a:cs typeface="Arial" panose="020B0604020202020204" pitchFamily="34" charset="0"/>
              </a:rPr>
              <a:t> plant </a:t>
            </a:r>
            <a:r>
              <a:rPr lang="en-GB" sz="1400" b="0" i="0" dirty="0" err="1">
                <a:solidFill>
                  <a:srgbClr val="111111"/>
                </a:solidFill>
                <a:effectLst/>
                <a:latin typeface="Arial" panose="020B0604020202020204" pitchFamily="34" charset="0"/>
                <a:cs typeface="Arial" panose="020B0604020202020204" pitchFamily="34" charset="0"/>
              </a:rPr>
              <a:t>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teuluoedd</a:t>
            </a:r>
            <a:r>
              <a:rPr lang="en-GB" sz="1400" b="0" i="0" dirty="0">
                <a:solidFill>
                  <a:srgbClr val="111111"/>
                </a:solidFill>
                <a:effectLst/>
                <a:latin typeface="Arial" panose="020B0604020202020204" pitchFamily="34" charset="0"/>
                <a:cs typeface="Arial" panose="020B0604020202020204" pitchFamily="34" charset="0"/>
              </a:rPr>
              <a:t>.</a:t>
            </a:r>
          </a:p>
          <a:p>
            <a:pPr>
              <a:lnSpc>
                <a:spcPct val="150000"/>
              </a:lnSpc>
            </a:pPr>
            <a:r>
              <a:rPr lang="en-GB" sz="1400" b="0" i="0" dirty="0">
                <a:solidFill>
                  <a:srgbClr val="111111"/>
                </a:solidFill>
                <a:effectLst/>
                <a:latin typeface="Arial" panose="020B0604020202020204" pitchFamily="34" charset="0"/>
                <a:cs typeface="Arial" panose="020B0604020202020204" pitchFamily="34" charset="0"/>
              </a:rPr>
              <a:t>Gall </a:t>
            </a:r>
            <a:r>
              <a:rPr lang="en-GB" sz="1400" b="0" i="0" dirty="0" err="1">
                <a:solidFill>
                  <a:srgbClr val="111111"/>
                </a:solidFill>
                <a:effectLst/>
                <a:latin typeface="Arial" panose="020B0604020202020204" pitchFamily="34" charset="0"/>
                <a:cs typeface="Arial" panose="020B0604020202020204" pitchFamily="34" charset="0"/>
              </a:rPr>
              <a:t>ymwelwyr</a:t>
            </a:r>
            <a:r>
              <a:rPr lang="en-GB" sz="1400" b="0" i="0" dirty="0">
                <a:solidFill>
                  <a:srgbClr val="111111"/>
                </a:solidFill>
                <a:effectLst/>
                <a:latin typeface="Arial" panose="020B0604020202020204" pitchFamily="34" charset="0"/>
                <a:cs typeface="Arial" panose="020B0604020202020204" pitchFamily="34" charset="0"/>
              </a:rPr>
              <a:t> iechyd </a:t>
            </a:r>
            <a:r>
              <a:rPr lang="en-GB" sz="1400" b="0" i="0" dirty="0" err="1">
                <a:solidFill>
                  <a:srgbClr val="111111"/>
                </a:solidFill>
                <a:effectLst/>
                <a:latin typeface="Arial" panose="020B0604020202020204" pitchFamily="34" charset="0"/>
                <a:cs typeface="Arial" panose="020B0604020202020204" pitchFamily="34" charset="0"/>
              </a:rPr>
              <a:t>wella'r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canlyniadau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fenywod</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theuluoedd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Gellir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cyflawni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hyn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drwy</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sefydlu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llwybrau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clir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gyfer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cyfathrebu</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rhannu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gwybodaeth</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Gweithio</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gyda'n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gilydd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ddarparu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ymyrraeth</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gynnar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fenywod</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theuluoedd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sydd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angen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mwy</a:t>
            </a:r>
            <a:r>
              <a:rPr lang="en-GB" sz="1400" b="0" i="0" dirty="0">
                <a:solidFill>
                  <a:srgbClr val="111111"/>
                </a:solidFill>
                <a:effectLst/>
                <a:latin typeface="Arial" panose="020B0604020202020204" pitchFamily="34" charset="0"/>
                <a:cs typeface="Arial" panose="020B0604020202020204" pitchFamily="34" charset="0"/>
              </a:rPr>
              <a:t> o help. </a:t>
            </a:r>
            <a:r>
              <a:rPr lang="en-GB" sz="1400" b="0" i="1" dirty="0">
                <a:solidFill>
                  <a:srgbClr val="111111"/>
                </a:solidFill>
                <a:effectLst/>
                <a:latin typeface="Arial" panose="020B0604020202020204" pitchFamily="34" charset="0"/>
                <a:cs typeface="Arial" panose="020B0604020202020204" pitchFamily="34" charset="0"/>
              </a:rPr>
              <a:t>(Health visiting and midwifery partnership - pregnancy and early weeks Department of Health, dim </a:t>
            </a:r>
            <a:r>
              <a:rPr lang="en-GB" sz="1400" b="0" i="1" dirty="0" err="1">
                <a:solidFill>
                  <a:srgbClr val="111111"/>
                </a:solidFill>
                <a:effectLst/>
                <a:latin typeface="Arial" panose="020B0604020202020204" pitchFamily="34" charset="0"/>
                <a:cs typeface="Arial" panose="020B0604020202020204" pitchFamily="34" charset="0"/>
              </a:rPr>
              <a:t>dyddiad</a:t>
            </a:r>
            <a:r>
              <a:rPr lang="en-GB" sz="1400" b="0" i="1" dirty="0">
                <a:solidFill>
                  <a:srgbClr val="111111"/>
                </a:solidFill>
                <a:effectLst/>
                <a:latin typeface="Arial" panose="020B0604020202020204" pitchFamily="34" charset="0"/>
                <a:cs typeface="Arial" panose="020B0604020202020204" pitchFamily="34" charset="0"/>
              </a:rPr>
              <a:t>.)</a:t>
            </a:r>
            <a:br>
              <a:rPr lang="en-US"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a:p>
            <a:pPr>
              <a:lnSpc>
                <a:spcPct val="150000"/>
              </a:lnSpc>
            </a:pPr>
            <a:endParaRPr lang="en-GB" sz="1400" dirty="0">
              <a:latin typeface="Arial" panose="020B0604020202020204" pitchFamily="34" charset="0"/>
              <a:cs typeface="Arial" panose="020B0604020202020204" pitchFamily="34" charset="0"/>
            </a:endParaRPr>
          </a:p>
          <a:p>
            <a:pPr>
              <a:lnSpc>
                <a:spcPct val="150000"/>
              </a:lnSpc>
            </a:pPr>
            <a:endParaRPr lang="en-GB" sz="140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A14EB944-A8E2-7229-CB97-680F893034DE}"/>
              </a:ext>
            </a:extLst>
          </p:cNvPr>
          <p:cNvSpPr txBox="1">
            <a:spLocks/>
          </p:cNvSpPr>
          <p:nvPr/>
        </p:nvSpPr>
        <p:spPr>
          <a:xfrm>
            <a:off x="6096000" y="61298"/>
            <a:ext cx="5833241" cy="1557347"/>
          </a:xfrm>
          <a:prstGeom prst="rect">
            <a:avLst/>
          </a:prstGeom>
          <a:solidFill>
            <a:srgbClr val="00B0F0"/>
          </a:solidFill>
        </p:spPr>
        <p:txBody>
          <a:bodyPr vert="horz" lIns="91440" tIns="45720" rIns="91440" bIns="45720" rtlCol="0" anchor="ctr">
            <a:normAutofit fontScale="85000" lnSpcReduction="1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b="1" dirty="0" err="1">
                <a:solidFill>
                  <a:schemeClr val="bg1"/>
                </a:solidFill>
                <a:latin typeface="Arial" panose="020B0604020202020204" pitchFamily="34" charset="0"/>
                <a:cs typeface="Arial" panose="020B0604020202020204" pitchFamily="34" charset="0"/>
              </a:rPr>
              <a:t>Pwysigrwydd</a:t>
            </a:r>
            <a:r>
              <a:rPr lang="en-GB" b="1" dirty="0">
                <a:solidFill>
                  <a:schemeClr val="bg1"/>
                </a:solidFill>
                <a:latin typeface="Arial" panose="020B0604020202020204" pitchFamily="34" charset="0"/>
                <a:cs typeface="Arial" panose="020B0604020202020204" pitchFamily="34" charset="0"/>
              </a:rPr>
              <a:t> </a:t>
            </a:r>
            <a:r>
              <a:rPr lang="en-GB" b="1" dirty="0" err="1">
                <a:solidFill>
                  <a:schemeClr val="bg1"/>
                </a:solidFill>
                <a:latin typeface="Arial" panose="020B0604020202020204" pitchFamily="34" charset="0"/>
                <a:cs typeface="Arial" panose="020B0604020202020204" pitchFamily="34" charset="0"/>
              </a:rPr>
              <a:t>gwaith</a:t>
            </a:r>
            <a:r>
              <a:rPr lang="en-GB" b="1" dirty="0">
                <a:solidFill>
                  <a:schemeClr val="bg1"/>
                </a:solidFill>
                <a:latin typeface="Arial" panose="020B0604020202020204" pitchFamily="34" charset="0"/>
                <a:cs typeface="Arial" panose="020B0604020202020204" pitchFamily="34" charset="0"/>
              </a:rPr>
              <a:t> </a:t>
            </a:r>
            <a:r>
              <a:rPr lang="en-GB" b="1" dirty="0" err="1">
                <a:solidFill>
                  <a:schemeClr val="bg1"/>
                </a:solidFill>
                <a:latin typeface="Arial" panose="020B0604020202020204" pitchFamily="34" charset="0"/>
                <a:cs typeface="Arial" panose="020B0604020202020204" pitchFamily="34" charset="0"/>
              </a:rPr>
              <a:t>partneriaeth</a:t>
            </a:r>
            <a:r>
              <a:rPr lang="en-GB" b="1" dirty="0">
                <a:solidFill>
                  <a:schemeClr val="bg1"/>
                </a:solidFill>
                <a:latin typeface="Arial" panose="020B0604020202020204" pitchFamily="34" charset="0"/>
                <a:cs typeface="Arial" panose="020B0604020202020204" pitchFamily="34" charset="0"/>
              </a:rPr>
              <a:t> </a:t>
            </a:r>
            <a:r>
              <a:rPr lang="en-GB" b="1" dirty="0" err="1">
                <a:solidFill>
                  <a:schemeClr val="bg1"/>
                </a:solidFill>
                <a:latin typeface="Arial" panose="020B0604020202020204" pitchFamily="34" charset="0"/>
                <a:cs typeface="Arial" panose="020B0604020202020204" pitchFamily="34" charset="0"/>
              </a:rPr>
              <a:t>effeithiol</a:t>
            </a:r>
            <a:endParaRPr lang="en-GB"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8386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236E45B-4A97-9421-1378-E607D8456DF8}"/>
              </a:ext>
            </a:extLst>
          </p:cNvPr>
          <p:cNvPicPr>
            <a:picLocks noChangeAspect="1"/>
          </p:cNvPicPr>
          <p:nvPr/>
        </p:nvPicPr>
        <p:blipFill>
          <a:blip r:embed="rId2"/>
          <a:stretch>
            <a:fillRect/>
          </a:stretch>
        </p:blipFill>
        <p:spPr>
          <a:xfrm rot="230443">
            <a:off x="5393558" y="3933492"/>
            <a:ext cx="3712192" cy="2531957"/>
          </a:xfrm>
          <a:prstGeom prst="rect">
            <a:avLst/>
          </a:prstGeom>
        </p:spPr>
      </p:pic>
      <p:sp>
        <p:nvSpPr>
          <p:cNvPr id="2" name="Title 1">
            <a:extLst>
              <a:ext uri="{FF2B5EF4-FFF2-40B4-BE49-F238E27FC236}">
                <a16:creationId xmlns:a16="http://schemas.microsoft.com/office/drawing/2014/main" id="{1671CEA8-5858-5EF2-4ABD-211281F2C7CE}"/>
              </a:ext>
            </a:extLst>
          </p:cNvPr>
          <p:cNvSpPr>
            <a:spLocks noGrp="1"/>
          </p:cNvSpPr>
          <p:nvPr>
            <p:ph type="title"/>
          </p:nvPr>
        </p:nvSpPr>
        <p:spPr>
          <a:xfrm>
            <a:off x="3289004" y="137052"/>
            <a:ext cx="8610600" cy="1293028"/>
          </a:xfrm>
          <a:solidFill>
            <a:schemeClr val="accent4">
              <a:lumMod val="20000"/>
              <a:lumOff val="80000"/>
            </a:schemeClr>
          </a:solidFill>
        </p:spPr>
        <p:txBody>
          <a:bodyPr>
            <a:noAutofit/>
          </a:bodyPr>
          <a:lstStyle/>
          <a:p>
            <a:pPr algn="ctr"/>
            <a:r>
              <a:rPr lang="cy-GB" sz="2400" b="0" i="0">
                <a:solidFill>
                  <a:srgbClr val="111111"/>
                </a:solidFill>
                <a:effectLst/>
                <a:latin typeface="Arial" panose="020B0604020202020204" pitchFamily="34" charset="0"/>
                <a:cs typeface="Arial" panose="020B0604020202020204" pitchFamily="34" charset="0"/>
              </a:rPr>
              <a:t>ystyried ffactorau mamol a allai effeithio ar ddatblygiad a pha gymorth y gellid ei gynnig</a:t>
            </a:r>
            <a:r>
              <a:rPr lang="cy-GB" sz="2400">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1572F105-EDBE-610D-E234-57EA749BE511}"/>
              </a:ext>
            </a:extLst>
          </p:cNvPr>
          <p:cNvSpPr>
            <a:spLocks noGrp="1"/>
          </p:cNvSpPr>
          <p:nvPr>
            <p:ph idx="1"/>
          </p:nvPr>
        </p:nvSpPr>
        <p:spPr>
          <a:xfrm>
            <a:off x="409353" y="1524709"/>
            <a:ext cx="4013791" cy="4355096"/>
          </a:xfrm>
          <a:solidFill>
            <a:srgbClr val="99FFCC"/>
          </a:solidFill>
          <a:ln w="28575">
            <a:solidFill>
              <a:schemeClr val="tx1"/>
            </a:solidFill>
          </a:ln>
        </p:spPr>
        <p:txBody>
          <a:bodyPr vert="horz" lIns="91440" tIns="45720" rIns="91440" bIns="45720" rtlCol="0" anchor="t">
            <a:noAutofit/>
          </a:bodyPr>
          <a:lstStyle/>
          <a:p>
            <a:pPr marL="0" indent="0">
              <a:lnSpc>
                <a:spcPct val="150000"/>
              </a:lnSpc>
              <a:buNone/>
            </a:pPr>
            <a:r>
              <a:rPr lang="en-GB" sz="1200" b="1" u="sng" dirty="0" err="1">
                <a:solidFill>
                  <a:srgbClr val="111111"/>
                </a:solidFill>
                <a:latin typeface="Arial"/>
                <a:cs typeface="Arial"/>
              </a:rPr>
              <a:t>Iselder</a:t>
            </a:r>
            <a:r>
              <a:rPr lang="en-GB" sz="1200" b="1" u="sng" dirty="0">
                <a:solidFill>
                  <a:srgbClr val="111111"/>
                </a:solidFill>
                <a:latin typeface="Arial"/>
                <a:cs typeface="Arial"/>
              </a:rPr>
              <a:t> </a:t>
            </a:r>
            <a:r>
              <a:rPr lang="en-GB" sz="1200" b="1" u="sng" dirty="0" err="1">
                <a:solidFill>
                  <a:srgbClr val="111111"/>
                </a:solidFill>
                <a:latin typeface="Arial"/>
                <a:cs typeface="Arial"/>
              </a:rPr>
              <a:t>ôl-enedigol</a:t>
            </a:r>
            <a:endParaRPr lang="en-US" dirty="0">
              <a:latin typeface="Arial"/>
              <a:cs typeface="Arial"/>
            </a:endParaRPr>
          </a:p>
          <a:p>
            <a:pPr marL="0" indent="0">
              <a:lnSpc>
                <a:spcPct val="150000"/>
              </a:lnSpc>
              <a:buNone/>
            </a:pPr>
            <a:r>
              <a:rPr lang="cy-GB" sz="1200" dirty="0">
                <a:latin typeface="Arial"/>
                <a:cs typeface="Arial"/>
              </a:rPr>
              <a:t>Mae yna nifer o Ffactorau mamol a allai cael effaith ar ddatblygiad  ac mae iselder ôl-enedigol yn fath o iselder sy'n effeithio ar lawer o rieni ar ôl cael babi.</a:t>
            </a:r>
          </a:p>
          <a:p>
            <a:pPr marL="0" indent="0">
              <a:lnSpc>
                <a:spcPct val="150000"/>
              </a:lnSpc>
              <a:buNone/>
            </a:pPr>
            <a:r>
              <a:rPr lang="en-GB" sz="1200" b="0" i="0" dirty="0">
                <a:solidFill>
                  <a:srgbClr val="111111"/>
                </a:solidFill>
                <a:effectLst/>
                <a:latin typeface="Arial"/>
                <a:cs typeface="Arial"/>
              </a:rPr>
              <a:t>Yn </a:t>
            </a:r>
            <a:r>
              <a:rPr lang="en-GB" sz="1200" b="0" i="0" dirty="0" err="1">
                <a:solidFill>
                  <a:srgbClr val="111111"/>
                </a:solidFill>
                <a:effectLst/>
                <a:latin typeface="Arial"/>
                <a:cs typeface="Arial"/>
              </a:rPr>
              <a:t>ôl</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Gwasanaeth</a:t>
            </a:r>
            <a:r>
              <a:rPr lang="en-GB" sz="1200" b="0" i="0" dirty="0">
                <a:solidFill>
                  <a:srgbClr val="111111"/>
                </a:solidFill>
                <a:effectLst/>
                <a:latin typeface="Arial"/>
                <a:cs typeface="Arial"/>
              </a:rPr>
              <a:t> Iechyd </a:t>
            </a:r>
            <a:r>
              <a:rPr lang="en-GB" sz="1200" b="0" i="0" dirty="0" err="1">
                <a:solidFill>
                  <a:srgbClr val="111111"/>
                </a:solidFill>
                <a:effectLst/>
                <a:latin typeface="Arial"/>
                <a:cs typeface="Arial"/>
              </a:rPr>
              <a:t>gwladol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mae'n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broblem</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cyffredin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sy'n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effeithio</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ar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fwy</a:t>
            </a:r>
            <a:r>
              <a:rPr lang="en-GB" sz="1200" b="0" i="0" dirty="0">
                <a:solidFill>
                  <a:srgbClr val="111111"/>
                </a:solidFill>
                <a:effectLst/>
                <a:latin typeface="Arial"/>
                <a:cs typeface="Arial"/>
              </a:rPr>
              <a:t> nag un o bob 10 </a:t>
            </a:r>
            <a:r>
              <a:rPr lang="en-GB" sz="1200" b="0" i="0" dirty="0" err="1">
                <a:solidFill>
                  <a:srgbClr val="111111"/>
                </a:solidFill>
                <a:effectLst/>
                <a:latin typeface="Arial"/>
                <a:cs typeface="Arial"/>
              </a:rPr>
              <a:t>menyw</a:t>
            </a:r>
            <a:r>
              <a:rPr lang="en-GB" sz="1200" b="0" i="0" dirty="0">
                <a:solidFill>
                  <a:srgbClr val="111111"/>
                </a:solidFill>
                <a:effectLst/>
                <a:latin typeface="Arial"/>
                <a:cs typeface="Arial"/>
              </a:rPr>
              <a:t> o </a:t>
            </a:r>
            <a:r>
              <a:rPr lang="en-GB" sz="1200" b="0" i="0" dirty="0" err="1">
                <a:solidFill>
                  <a:srgbClr val="111111"/>
                </a:solidFill>
                <a:effectLst/>
                <a:latin typeface="Arial"/>
                <a:cs typeface="Arial"/>
              </a:rPr>
              <a:t>fewn</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flwyddyn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cyntaf</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ar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roi</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genedigaeth</a:t>
            </a:r>
            <a:r>
              <a:rPr lang="en-GB" sz="1200" b="0" i="0" dirty="0">
                <a:solidFill>
                  <a:srgbClr val="111111"/>
                </a:solidFill>
                <a:effectLst/>
                <a:latin typeface="Arial"/>
                <a:cs typeface="Arial"/>
              </a:rPr>
              <a:t>. Gall </a:t>
            </a:r>
            <a:r>
              <a:rPr lang="en-GB" sz="1200" b="0" i="0" dirty="0" err="1">
                <a:solidFill>
                  <a:srgbClr val="111111"/>
                </a:solidFill>
                <a:effectLst/>
                <a:latin typeface="Arial"/>
                <a:cs typeface="Arial"/>
              </a:rPr>
              <a:t>iselder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ol-enedigol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hefyd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effeithio</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ar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dadau</a:t>
            </a:r>
            <a:r>
              <a:rPr lang="en-GB" sz="1200" b="0" i="0" dirty="0">
                <a:solidFill>
                  <a:srgbClr val="111111"/>
                </a:solidFill>
                <a:effectLst/>
                <a:latin typeface="Arial"/>
                <a:cs typeface="Arial"/>
              </a:rPr>
              <a:t> a </a:t>
            </a:r>
            <a:r>
              <a:rPr lang="en-GB" sz="1200" b="0" i="0" dirty="0" err="1">
                <a:solidFill>
                  <a:srgbClr val="111111"/>
                </a:solidFill>
                <a:effectLst/>
                <a:latin typeface="Arial"/>
                <a:cs typeface="Arial"/>
              </a:rPr>
              <a:t>phartneriaid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Mae’n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holl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bwysig</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ei</a:t>
            </a:r>
            <a:r>
              <a:rPr lang="en-GB" sz="1200" b="0" i="0" dirty="0">
                <a:solidFill>
                  <a:srgbClr val="111111"/>
                </a:solidFill>
                <a:effectLst/>
                <a:latin typeface="Arial"/>
                <a:cs typeface="Arial"/>
              </a:rPr>
              <a:t> bod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cael</a:t>
            </a:r>
            <a:r>
              <a:rPr lang="en-GB" sz="1200" b="0" i="0" dirty="0">
                <a:solidFill>
                  <a:srgbClr val="111111"/>
                </a:solidFill>
                <a:effectLst/>
                <a:latin typeface="Arial"/>
                <a:cs typeface="Arial"/>
              </a:rPr>
              <a:t> help </a:t>
            </a:r>
            <a:r>
              <a:rPr lang="en-GB" sz="1200" b="0" i="0" dirty="0" err="1">
                <a:solidFill>
                  <a:srgbClr val="111111"/>
                </a:solidFill>
                <a:effectLst/>
                <a:latin typeface="Arial"/>
                <a:cs typeface="Arial"/>
              </a:rPr>
              <a:t>cyn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gynted</a:t>
            </a:r>
            <a:r>
              <a:rPr lang="en-GB" sz="1200" b="0" i="0" dirty="0">
                <a:solidFill>
                  <a:srgbClr val="111111"/>
                </a:solidFill>
                <a:effectLst/>
                <a:latin typeface="Arial"/>
                <a:cs typeface="Arial"/>
              </a:rPr>
              <a:t> â </a:t>
            </a:r>
            <a:r>
              <a:rPr lang="en-GB" sz="1200" b="0" i="0" dirty="0" err="1">
                <a:solidFill>
                  <a:srgbClr val="111111"/>
                </a:solidFill>
                <a:effectLst/>
                <a:latin typeface="Arial"/>
                <a:cs typeface="Arial"/>
              </a:rPr>
              <a:t>phosibl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os</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ydynt</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meddwl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ei</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fod</a:t>
            </a:r>
            <a:r>
              <a:rPr lang="en-GB" sz="1200" b="0" i="0" dirty="0">
                <a:solidFill>
                  <a:srgbClr val="111111"/>
                </a:solidFill>
                <a:effectLst/>
                <a:latin typeface="Arial"/>
                <a:cs typeface="Arial"/>
              </a:rPr>
              <a:t> ag </a:t>
            </a:r>
            <a:r>
              <a:rPr lang="en-GB" sz="1200" b="0" i="0" dirty="0" err="1">
                <a:solidFill>
                  <a:srgbClr val="111111"/>
                </a:solidFill>
                <a:effectLst/>
                <a:latin typeface="Arial"/>
                <a:cs typeface="Arial"/>
              </a:rPr>
              <a:t>iselder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gallai</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symptomau</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yma</a:t>
            </a:r>
            <a:r>
              <a:rPr lang="en-GB" sz="1200" b="0" i="0" dirty="0">
                <a:solidFill>
                  <a:srgbClr val="111111"/>
                </a:solidFill>
                <a:effectLst/>
                <a:latin typeface="Arial"/>
                <a:cs typeface="Arial"/>
              </a:rPr>
              <a:t> para am </a:t>
            </a:r>
            <a:r>
              <a:rPr lang="en-GB" sz="1200" b="0" i="0" dirty="0" err="1">
                <a:solidFill>
                  <a:srgbClr val="111111"/>
                </a:solidFill>
                <a:effectLst/>
                <a:latin typeface="Arial"/>
                <a:cs typeface="Arial"/>
              </a:rPr>
              <a:t>fisoedd</a:t>
            </a:r>
            <a:r>
              <a:rPr lang="en-GB" sz="1200" b="0" i="0" dirty="0">
                <a:solidFill>
                  <a:srgbClr val="111111"/>
                </a:solidFill>
                <a:effectLst/>
                <a:latin typeface="Arial"/>
                <a:cs typeface="Arial"/>
              </a:rPr>
              <a:t> neu </a:t>
            </a:r>
            <a:r>
              <a:rPr lang="en-GB" sz="1200" b="0" i="0" dirty="0" err="1">
                <a:solidFill>
                  <a:srgbClr val="111111"/>
                </a:solidFill>
                <a:effectLst/>
                <a:latin typeface="Arial"/>
                <a:cs typeface="Arial"/>
              </a:rPr>
              <a:t>hyd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oed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gwaethygu</a:t>
            </a:r>
            <a:r>
              <a:rPr lang="en-GB" sz="1200" b="0" i="0" dirty="0">
                <a:solidFill>
                  <a:srgbClr val="111111"/>
                </a:solidFill>
                <a:effectLst/>
                <a:latin typeface="Arial"/>
                <a:cs typeface="Arial"/>
              </a:rPr>
              <a:t> ac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gallu</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cael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effaith</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sylweddol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ar</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rieni</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eich</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babi</a:t>
            </a:r>
            <a:r>
              <a:rPr lang="en-GB" sz="1200" b="0" i="0" dirty="0">
                <a:solidFill>
                  <a:srgbClr val="111111"/>
                </a:solidFill>
                <a:effectLst/>
                <a:latin typeface="Arial"/>
                <a:cs typeface="Arial"/>
              </a:rPr>
              <a:t> ac </a:t>
            </a:r>
            <a:r>
              <a:rPr lang="en-GB" sz="1200" b="0" i="0" dirty="0" err="1">
                <a:solidFill>
                  <a:srgbClr val="111111"/>
                </a:solidFill>
                <a:effectLst/>
                <a:latin typeface="Arial"/>
                <a:cs typeface="Arial"/>
              </a:rPr>
              <a:t>hyd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oed</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teulu</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cyfan</a:t>
            </a:r>
            <a:r>
              <a:rPr lang="en-GB" sz="1200" b="0" i="0" dirty="0">
                <a:solidFill>
                  <a:srgbClr val="111111"/>
                </a:solidFill>
                <a:effectLst/>
                <a:latin typeface="Arial"/>
                <a:cs typeface="Arial"/>
              </a:rPr>
              <a:t>. </a:t>
            </a:r>
            <a:r>
              <a:rPr lang="en-GB" sz="1200" b="0" i="1" dirty="0">
                <a:solidFill>
                  <a:srgbClr val="111111"/>
                </a:solidFill>
                <a:effectLst/>
                <a:latin typeface="Arial"/>
                <a:cs typeface="Arial"/>
              </a:rPr>
              <a:t>(NHS,2022)</a:t>
            </a:r>
          </a:p>
          <a:p>
            <a:pPr marL="0" indent="0">
              <a:lnSpc>
                <a:spcPct val="150000"/>
              </a:lnSpc>
              <a:buNone/>
            </a:pPr>
            <a:endParaRPr lang="en-GB" sz="1200" b="0" i="0" dirty="0">
              <a:solidFill>
                <a:srgbClr val="111111"/>
              </a:solidFill>
              <a:effectLst/>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EFC78A9-0FE7-0352-819F-CB895C254AB4}"/>
              </a:ext>
            </a:extLst>
          </p:cNvPr>
          <p:cNvSpPr txBox="1"/>
          <p:nvPr/>
        </p:nvSpPr>
        <p:spPr>
          <a:xfrm>
            <a:off x="5076090" y="1634521"/>
            <a:ext cx="3641649" cy="2123658"/>
          </a:xfrm>
          <a:prstGeom prst="rect">
            <a:avLst/>
          </a:prstGeom>
          <a:solidFill>
            <a:schemeClr val="accent1">
              <a:lumMod val="20000"/>
              <a:lumOff val="80000"/>
            </a:schemeClr>
          </a:solidFill>
          <a:ln w="28575">
            <a:solidFill>
              <a:schemeClr val="accent2">
                <a:lumMod val="40000"/>
                <a:lumOff val="60000"/>
              </a:schemeClr>
            </a:solidFill>
          </a:ln>
        </p:spPr>
        <p:txBody>
          <a:bodyPr wrap="square" rtlCol="0">
            <a:spAutoFit/>
          </a:bodyPr>
          <a:lstStyle/>
          <a:p>
            <a:r>
              <a:rPr lang="en-GB" sz="1200" dirty="0">
                <a:latin typeface="Arial" panose="020B0604020202020204" pitchFamily="34" charset="0"/>
                <a:cs typeface="Arial" panose="020B0604020202020204" pitchFamily="34" charset="0"/>
              </a:rPr>
              <a:t>Sut y </a:t>
            </a:r>
            <a:r>
              <a:rPr lang="en-GB" sz="1200" dirty="0" err="1">
                <a:latin typeface="Arial" panose="020B0604020202020204" pitchFamily="34" charset="0"/>
                <a:cs typeface="Arial" panose="020B0604020202020204" pitchFamily="34" charset="0"/>
              </a:rPr>
              <a:t>bydd</a:t>
            </a:r>
            <a:r>
              <a:rPr lang="en-GB" sz="1200" dirty="0">
                <a:latin typeface="Arial" panose="020B0604020202020204" pitchFamily="34" charset="0"/>
                <a:cs typeface="Arial" panose="020B0604020202020204" pitchFamily="34" charset="0"/>
              </a:rPr>
              <a:t> y fam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gydag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Iselder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ol-enedigaeth</a:t>
            </a:r>
            <a:r>
              <a:rPr lang="en-GB" sz="1200" dirty="0">
                <a:latin typeface="Arial" panose="020B0604020202020204" pitchFamily="34" charset="0"/>
                <a:cs typeface="Arial" panose="020B0604020202020204" pitchFamily="34" charset="0"/>
              </a:rPr>
              <a:t>;</a:t>
            </a:r>
          </a:p>
          <a:p>
            <a:pPr marL="171450" indent="-171450">
              <a:buFont typeface="Arial" panose="020B0604020202020204" pitchFamily="34" charset="0"/>
              <a:buChar char="•"/>
            </a:pPr>
            <a:r>
              <a:rPr lang="en-GB" sz="1200" dirty="0" err="1">
                <a:latin typeface="Arial" panose="020B0604020202020204" pitchFamily="34" charset="0"/>
                <a:cs typeface="Arial" panose="020B0604020202020204" pitchFamily="34" charset="0"/>
              </a:rPr>
              <a:t>Byddant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euog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nad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ydynt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roeddent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ddisgwyl</a:t>
            </a:r>
            <a:r>
              <a:rPr lang="en-GB" sz="12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200" dirty="0" err="1">
                <a:latin typeface="Arial" panose="020B0604020202020204" pitchFamily="34" charset="0"/>
                <a:cs typeface="Arial" panose="020B0604020202020204" pitchFamily="34" charset="0"/>
              </a:rPr>
              <a:t>Efallai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na</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fyddant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agos</a:t>
            </a:r>
            <a:r>
              <a:rPr lang="en-GB" sz="1200" dirty="0">
                <a:latin typeface="Arial" panose="020B0604020202020204" pitchFamily="34" charset="0"/>
                <a:cs typeface="Arial" panose="020B0604020202020204" pitchFamily="34" charset="0"/>
              </a:rPr>
              <a:t>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babi</a:t>
            </a:r>
            <a:r>
              <a:rPr lang="en-GB" sz="12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Gall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chael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hi'n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anodd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gweithio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allan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sut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babi'n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neu </a:t>
            </a:r>
            <a:r>
              <a:rPr lang="en-GB" sz="1200" dirty="0" err="1">
                <a:latin typeface="Arial" panose="020B0604020202020204" pitchFamily="34" charset="0"/>
                <a:cs typeface="Arial" panose="020B0604020202020204" pitchFamily="34" charset="0"/>
              </a:rPr>
              <a:t>beth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angen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babi</a:t>
            </a:r>
            <a:r>
              <a:rPr lang="en-GB" sz="12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200" dirty="0" err="1">
                <a:latin typeface="Arial" panose="020B0604020202020204" pitchFamily="34" charset="0"/>
                <a:cs typeface="Arial" panose="020B0604020202020204" pitchFamily="34" charset="0"/>
              </a:rPr>
              <a:t>Efallai</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bydd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beio'r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babi</a:t>
            </a:r>
            <a:r>
              <a:rPr lang="en-GB" sz="1200" dirty="0">
                <a:latin typeface="Arial" panose="020B0604020202020204" pitchFamily="34" charset="0"/>
                <a:cs typeface="Arial" panose="020B0604020202020204" pitchFamily="34" charset="0"/>
              </a:rPr>
              <a:t> am y </a:t>
            </a:r>
            <a:r>
              <a:rPr lang="en-GB" sz="1200" dirty="0" err="1">
                <a:latin typeface="Arial" panose="020B0604020202020204" pitchFamily="34" charset="0"/>
                <a:cs typeface="Arial" panose="020B0604020202020204" pitchFamily="34" charset="0"/>
              </a:rPr>
              <a:t>ffordd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Neu y </a:t>
            </a:r>
            <a:r>
              <a:rPr lang="en-GB" sz="1200" dirty="0" err="1">
                <a:latin typeface="Arial" panose="020B0604020202020204" pitchFamily="34" charset="0"/>
                <a:cs typeface="Arial" panose="020B0604020202020204" pitchFamily="34" charset="0"/>
              </a:rPr>
              <a:t>bydd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bod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colli </a:t>
            </a:r>
            <a:r>
              <a:rPr lang="en-GB" sz="1200" dirty="0" err="1">
                <a:latin typeface="Arial" panose="020B0604020202020204" pitchFamily="34" charset="0"/>
                <a:cs typeface="Arial" panose="020B0604020202020204" pitchFamily="34" charset="0"/>
              </a:rPr>
              <a:t>allan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fod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fam. (</a:t>
            </a:r>
            <a:r>
              <a:rPr lang="en-GB" sz="1200" i="1" dirty="0">
                <a:latin typeface="Arial" panose="020B0604020202020204" pitchFamily="34" charset="0"/>
                <a:cs typeface="Arial" panose="020B0604020202020204" pitchFamily="34" charset="0"/>
              </a:rPr>
              <a:t>Green,2018)</a:t>
            </a:r>
          </a:p>
        </p:txBody>
      </p:sp>
      <p:sp>
        <p:nvSpPr>
          <p:cNvPr id="9" name="TextBox 8">
            <a:extLst>
              <a:ext uri="{FF2B5EF4-FFF2-40B4-BE49-F238E27FC236}">
                <a16:creationId xmlns:a16="http://schemas.microsoft.com/office/drawing/2014/main" id="{05753AF9-2E1E-CD57-5370-9D72964A763B}"/>
              </a:ext>
            </a:extLst>
          </p:cNvPr>
          <p:cNvSpPr txBox="1"/>
          <p:nvPr/>
        </p:nvSpPr>
        <p:spPr>
          <a:xfrm>
            <a:off x="8257955" y="6589959"/>
            <a:ext cx="6097772" cy="261610"/>
          </a:xfrm>
          <a:prstGeom prst="rect">
            <a:avLst/>
          </a:prstGeom>
          <a:noFill/>
        </p:spPr>
        <p:txBody>
          <a:bodyPr wrap="square">
            <a:spAutoFit/>
          </a:bodyPr>
          <a:lstStyle/>
          <a:p>
            <a:r>
              <a:rPr lang="en-GB" sz="1100">
                <a:latin typeface="Arial" panose="020B0604020202020204" pitchFamily="34" charset="0"/>
                <a:cs typeface="Arial" panose="020B0604020202020204" pitchFamily="34" charset="0"/>
              </a:rPr>
              <a:t>(National Institutes of Health, 2020)</a:t>
            </a:r>
          </a:p>
        </p:txBody>
      </p:sp>
      <p:sp>
        <p:nvSpPr>
          <p:cNvPr id="10" name="TextBox 9">
            <a:extLst>
              <a:ext uri="{FF2B5EF4-FFF2-40B4-BE49-F238E27FC236}">
                <a16:creationId xmlns:a16="http://schemas.microsoft.com/office/drawing/2014/main" id="{B0682B36-21AD-6BCD-936E-F843FB2933D0}"/>
              </a:ext>
            </a:extLst>
          </p:cNvPr>
          <p:cNvSpPr txBox="1"/>
          <p:nvPr/>
        </p:nvSpPr>
        <p:spPr>
          <a:xfrm>
            <a:off x="9568823" y="2382705"/>
            <a:ext cx="2329776" cy="3105145"/>
          </a:xfrm>
          <a:prstGeom prst="rect">
            <a:avLst/>
          </a:prstGeom>
          <a:solidFill>
            <a:srgbClr val="FFFF66"/>
          </a:solidFill>
        </p:spPr>
        <p:txBody>
          <a:bodyPr wrap="square" lIns="91440" tIns="45720" rIns="91440" bIns="45720" rtlCol="0" anchor="t">
            <a:spAutoFit/>
          </a:bodyPr>
          <a:lstStyle/>
          <a:p>
            <a:pPr>
              <a:lnSpc>
                <a:spcPct val="150000"/>
              </a:lnSpc>
            </a:pPr>
            <a:r>
              <a:rPr lang="en-GB" sz="1200" dirty="0">
                <a:latin typeface="Arial" panose="020B0604020202020204" pitchFamily="34" charset="0"/>
                <a:cs typeface="Arial" panose="020B0604020202020204" pitchFamily="34" charset="0"/>
              </a:rPr>
              <a:t>Gall </a:t>
            </a:r>
            <a:r>
              <a:rPr lang="en-GB" sz="1200" dirty="0" err="1">
                <a:latin typeface="Arial" panose="020B0604020202020204" pitchFamily="34" charset="0"/>
                <a:cs typeface="Arial" panose="020B0604020202020204" pitchFamily="34" charset="0"/>
              </a:rPr>
              <a:t>ymarferydd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cefnogi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rhiant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dioddef</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Iselder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ôl-enedigol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drwy</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chyfeirio</a:t>
            </a:r>
            <a:r>
              <a:rPr lang="en-GB" sz="1200" dirty="0">
                <a:latin typeface="Arial" panose="020B0604020202020204" pitchFamily="34" charset="0"/>
                <a:cs typeface="Arial" panose="020B0604020202020204" pitchFamily="34" charset="0"/>
              </a:rPr>
              <a:t> at y </a:t>
            </a:r>
            <a:r>
              <a:rPr lang="en-GB" sz="1200" dirty="0" err="1">
                <a:latin typeface="Arial" panose="020B0604020202020204" pitchFamily="34" charset="0"/>
                <a:cs typeface="Arial" panose="020B0604020202020204" pitchFamily="34" charset="0"/>
              </a:rPr>
              <a:t>meddyg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teulu</a:t>
            </a:r>
            <a:r>
              <a:rPr lang="en-GB" sz="1200" dirty="0">
                <a:latin typeface="Arial" panose="020B0604020202020204" pitchFamily="34" charset="0"/>
                <a:cs typeface="Arial" panose="020B0604020202020204" pitchFamily="34" charset="0"/>
              </a:rPr>
              <a:t> am </a:t>
            </a:r>
            <a:r>
              <a:rPr lang="en-GB" sz="1200" dirty="0" err="1">
                <a:latin typeface="Arial" panose="020B0604020202020204" pitchFamily="34" charset="0"/>
                <a:cs typeface="Arial" panose="020B0604020202020204" pitchFamily="34" charset="0"/>
              </a:rPr>
              <a:t>gymorth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pellach</a:t>
            </a:r>
            <a:r>
              <a:rPr lang="en-GB" sz="1200" dirty="0">
                <a:latin typeface="Arial" panose="020B0604020202020204" pitchFamily="34" charset="0"/>
                <a:cs typeface="Arial" panose="020B0604020202020204" pitchFamily="34" charset="0"/>
              </a:rPr>
              <a:t>.  </a:t>
            </a:r>
          </a:p>
          <a:p>
            <a:pPr>
              <a:lnSpc>
                <a:spcPct val="150000"/>
              </a:lnSpc>
            </a:pPr>
            <a:r>
              <a:rPr lang="en-GB" sz="1200" dirty="0">
                <a:latin typeface="Arial" panose="020B0604020202020204" pitchFamily="34" charset="0"/>
                <a:cs typeface="Arial" panose="020B0604020202020204" pitchFamily="34" charset="0"/>
              </a:rPr>
              <a:t>Gall </a:t>
            </a:r>
            <a:r>
              <a:rPr lang="en-GB" sz="1200" dirty="0" err="1">
                <a:latin typeface="Arial" panose="020B0604020202020204" pitchFamily="34" charset="0"/>
                <a:cs typeface="Arial" panose="020B0604020202020204" pitchFamily="34" charset="0"/>
              </a:rPr>
              <a:t>rhieni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hefyd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cael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cymorth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fydwraig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ymwelydd</a:t>
            </a:r>
            <a:r>
              <a:rPr lang="en-GB" sz="1200" dirty="0">
                <a:latin typeface="Arial" panose="020B0604020202020204" pitchFamily="34" charset="0"/>
                <a:cs typeface="Arial" panose="020B0604020202020204" pitchFamily="34" charset="0"/>
              </a:rPr>
              <a:t> iechyd </a:t>
            </a:r>
            <a:r>
              <a:rPr lang="en-GB" sz="1200" dirty="0" err="1">
                <a:latin typeface="Arial" panose="020B0604020202020204" pitchFamily="34" charset="0"/>
                <a:cs typeface="Arial" panose="020B0604020202020204" pitchFamily="34" charset="0"/>
              </a:rPr>
              <a:t>cyn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gynted</a:t>
            </a:r>
            <a:r>
              <a:rPr lang="en-GB" sz="1200" dirty="0">
                <a:latin typeface="Arial" panose="020B0604020202020204" pitchFamily="34" charset="0"/>
                <a:cs typeface="Arial" panose="020B0604020202020204" pitchFamily="34" charset="0"/>
              </a:rPr>
              <a:t> â </a:t>
            </a:r>
            <a:r>
              <a:rPr lang="en-GB" sz="1200" dirty="0" err="1">
                <a:latin typeface="Arial" panose="020B0604020202020204" pitchFamily="34" charset="0"/>
                <a:cs typeface="Arial" panose="020B0604020202020204" pitchFamily="34" charset="0"/>
              </a:rPr>
              <a:t>phosibl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gael</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driniaeth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briodol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chefnogol</a:t>
            </a:r>
            <a:r>
              <a:rPr lang="en-GB" sz="1200" dirty="0">
                <a:latin typeface="Arial" panose="020B0604020202020204" pitchFamily="34" charset="0"/>
                <a:cs typeface="Arial" panose="020B0604020202020204" pitchFamily="34" charset="0"/>
              </a:rPr>
              <a:t> gall y </a:t>
            </a:r>
            <a:r>
              <a:rPr lang="en-GB" sz="1200" dirty="0" err="1">
                <a:latin typeface="Arial" panose="020B0604020202020204" pitchFamily="34" charset="0"/>
                <a:cs typeface="Arial" panose="020B0604020202020204" pitchFamily="34" charset="0"/>
              </a:rPr>
              <a:t>rhan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fwyaf</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wella</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gyfan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gwbl</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(NHS,2021)</a:t>
            </a:r>
          </a:p>
        </p:txBody>
      </p:sp>
    </p:spTree>
    <p:extLst>
      <p:ext uri="{BB962C8B-B14F-4D97-AF65-F5344CB8AC3E}">
        <p14:creationId xmlns:p14="http://schemas.microsoft.com/office/powerpoint/2010/main" val="4078497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CBC4F-34C2-11F8-491F-69F918891AC1}"/>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F7ADC435-41E2-FE37-6028-AA38ED7BFE4E}"/>
              </a:ext>
            </a:extLst>
          </p:cNvPr>
          <p:cNvSpPr txBox="1">
            <a:spLocks/>
          </p:cNvSpPr>
          <p:nvPr/>
        </p:nvSpPr>
        <p:spPr>
          <a:xfrm>
            <a:off x="1108841" y="2091558"/>
            <a:ext cx="10168759" cy="1148059"/>
          </a:xfrm>
          <a:prstGeom prst="rect">
            <a:avLst/>
          </a:prstGeom>
          <a:solidFill>
            <a:schemeClr val="accent2">
              <a:lumMod val="40000"/>
              <a:lumOff val="60000"/>
            </a:scheme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cy-GB" b="1">
                <a:solidFill>
                  <a:schemeClr val="bg1"/>
                </a:solidFill>
                <a:latin typeface="Arial" panose="020B0604020202020204" pitchFamily="34" charset="0"/>
                <a:cs typeface="Arial" panose="020B0604020202020204" pitchFamily="34" charset="0"/>
              </a:rPr>
              <a:t>Heriau</a:t>
            </a:r>
            <a:endParaRPr lang="en-GB">
              <a:solidFill>
                <a:schemeClr val="bg1"/>
              </a:solidFill>
            </a:endParaRPr>
          </a:p>
        </p:txBody>
      </p:sp>
    </p:spTree>
    <p:extLst>
      <p:ext uri="{BB962C8B-B14F-4D97-AF65-F5344CB8AC3E}">
        <p14:creationId xmlns:p14="http://schemas.microsoft.com/office/powerpoint/2010/main" val="32180923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84B16-FC05-44C5-C2D2-696EB6057B1C}"/>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EEEEA1CA-7500-F2E9-F832-179528CE7CC7}"/>
              </a:ext>
            </a:extLst>
          </p:cNvPr>
          <p:cNvSpPr>
            <a:spLocks noGrp="1"/>
          </p:cNvSpPr>
          <p:nvPr>
            <p:ph type="body" sz="half" idx="2"/>
          </p:nvPr>
        </p:nvSpPr>
        <p:spPr>
          <a:xfrm>
            <a:off x="252825" y="1786978"/>
            <a:ext cx="5297370" cy="4724563"/>
          </a:xfrm>
          <a:solidFill>
            <a:srgbClr val="66FF99"/>
          </a:solidFill>
          <a:ln w="28575">
            <a:solidFill>
              <a:srgbClr val="00B050"/>
            </a:solidFill>
          </a:ln>
        </p:spPr>
        <p:txBody>
          <a:bodyPr vert="horz" lIns="91440" tIns="45720" rIns="91440" bIns="45720" rtlCol="0" anchor="t">
            <a:normAutofit/>
          </a:bodyPr>
          <a:lstStyle/>
          <a:p>
            <a:pPr>
              <a:lnSpc>
                <a:spcPct val="150000"/>
              </a:lnSpc>
            </a:pPr>
            <a:r>
              <a:rPr lang="cy-GB" sz="1400" b="0" i="0" dirty="0">
                <a:solidFill>
                  <a:srgbClr val="000000"/>
                </a:solidFill>
                <a:effectLst/>
                <a:latin typeface="Arial"/>
                <a:ea typeface="Roboto"/>
                <a:cs typeface="Roboto"/>
              </a:rPr>
              <a:t>Yn </a:t>
            </a:r>
            <a:r>
              <a:rPr lang="cy-GB" sz="1400" b="0" i="0" dirty="0" err="1">
                <a:solidFill>
                  <a:srgbClr val="000000"/>
                </a:solidFill>
                <a:effectLst/>
                <a:latin typeface="Arial"/>
                <a:ea typeface="Roboto"/>
                <a:cs typeface="Roboto"/>
              </a:rPr>
              <a:t>ol</a:t>
            </a:r>
            <a:r>
              <a:rPr lang="cy-GB" sz="1400" b="0" i="0" dirty="0">
                <a:solidFill>
                  <a:srgbClr val="000000"/>
                </a:solidFill>
                <a:effectLst/>
                <a:latin typeface="Arial"/>
                <a:ea typeface="Roboto"/>
                <a:cs typeface="Roboto"/>
              </a:rPr>
              <a:t> </a:t>
            </a:r>
            <a:r>
              <a:rPr lang="cy-GB" sz="1400" b="0" i="0" dirty="0" err="1">
                <a:solidFill>
                  <a:srgbClr val="000000"/>
                </a:solidFill>
                <a:effectLst/>
                <a:latin typeface="Arial"/>
                <a:ea typeface="Roboto"/>
                <a:cs typeface="Roboto"/>
              </a:rPr>
              <a:t>Ofsted</a:t>
            </a:r>
            <a:r>
              <a:rPr lang="cy-GB" sz="1400" dirty="0" err="1">
                <a:solidFill>
                  <a:srgbClr val="000000"/>
                </a:solidFill>
                <a:latin typeface="Arial"/>
                <a:ea typeface="Roboto"/>
                <a:cs typeface="Roboto"/>
              </a:rPr>
              <a:t>,</a:t>
            </a:r>
            <a:r>
              <a:rPr lang="cy-GB" sz="1400" b="0" i="0" dirty="0" err="1">
                <a:solidFill>
                  <a:srgbClr val="000000"/>
                </a:solidFill>
                <a:effectLst/>
                <a:latin typeface="Arial"/>
                <a:ea typeface="Roboto"/>
                <a:cs typeface="Roboto"/>
              </a:rPr>
              <a:t>Mae</a:t>
            </a:r>
            <a:r>
              <a:rPr lang="cy-GB" sz="1400" b="0" i="0" dirty="0">
                <a:solidFill>
                  <a:srgbClr val="000000"/>
                </a:solidFill>
                <a:effectLst/>
                <a:latin typeface="Arial"/>
                <a:ea typeface="Roboto"/>
                <a:cs typeface="Roboto"/>
              </a:rPr>
              <a:t> yna lawer o heriau yn </a:t>
            </a:r>
            <a:r>
              <a:rPr lang="cy-GB" sz="1400" b="0" i="0" dirty="0" err="1">
                <a:solidFill>
                  <a:srgbClr val="000000"/>
                </a:solidFill>
                <a:effectLst/>
                <a:latin typeface="Arial"/>
                <a:ea typeface="Roboto"/>
                <a:cs typeface="Roboto"/>
              </a:rPr>
              <a:t>gwynebu</a:t>
            </a:r>
            <a:r>
              <a:rPr lang="cy-GB" sz="1400" b="0" i="0" dirty="0">
                <a:solidFill>
                  <a:srgbClr val="000000"/>
                </a:solidFill>
                <a:effectLst/>
                <a:latin typeface="Arial"/>
                <a:ea typeface="Roboto"/>
                <a:cs typeface="Roboto"/>
              </a:rPr>
              <a:t> lleoliadau blynyddoedd cynnar wrth</a:t>
            </a:r>
            <a:r>
              <a:rPr lang="cy-GB" sz="1400" dirty="0">
                <a:solidFill>
                  <a:srgbClr val="000000"/>
                </a:solidFill>
                <a:latin typeface="Arial"/>
                <a:ea typeface="Roboto"/>
                <a:cs typeface="Roboto"/>
              </a:rPr>
              <a:t> </a:t>
            </a:r>
            <a:r>
              <a:rPr lang="cy-GB" sz="1400" b="0" i="0" dirty="0">
                <a:solidFill>
                  <a:srgbClr val="000000"/>
                </a:solidFill>
                <a:effectLst/>
                <a:latin typeface="Arial"/>
                <a:ea typeface="Roboto"/>
                <a:cs typeface="Roboto"/>
              </a:rPr>
              <a:t>darparu gofal eithriadol</a:t>
            </a:r>
            <a:r>
              <a:rPr lang="cy-GB" sz="1400" dirty="0">
                <a:solidFill>
                  <a:srgbClr val="000000"/>
                </a:solidFill>
                <a:latin typeface="Arial"/>
                <a:ea typeface="Roboto"/>
                <a:cs typeface="Roboto"/>
              </a:rPr>
              <a:t>.</a:t>
            </a:r>
            <a:r>
              <a:rPr lang="cy-GB" sz="1400" b="0" i="0" dirty="0">
                <a:solidFill>
                  <a:srgbClr val="000000"/>
                </a:solidFill>
                <a:effectLst/>
                <a:latin typeface="Arial"/>
                <a:ea typeface="Roboto"/>
                <a:cs typeface="Roboto"/>
              </a:rPr>
              <a:t> </a:t>
            </a:r>
            <a:r>
              <a:rPr lang="cy-GB" sz="1400" dirty="0">
                <a:solidFill>
                  <a:srgbClr val="000000"/>
                </a:solidFill>
                <a:latin typeface="Arial"/>
                <a:ea typeface="Roboto"/>
                <a:cs typeface="Roboto"/>
              </a:rPr>
              <a:t> Un</a:t>
            </a:r>
            <a:r>
              <a:rPr lang="cy-GB" sz="1400" b="0" i="0" dirty="0">
                <a:solidFill>
                  <a:srgbClr val="000000"/>
                </a:solidFill>
                <a:effectLst/>
                <a:latin typeface="Arial"/>
                <a:ea typeface="Roboto"/>
                <a:cs typeface="Roboto"/>
              </a:rPr>
              <a:t> o’r heriau mwyaf sydd yn ei </a:t>
            </a:r>
            <a:r>
              <a:rPr lang="cy-GB" sz="1400" dirty="0" err="1">
                <a:solidFill>
                  <a:srgbClr val="000000"/>
                </a:solidFill>
                <a:latin typeface="Arial"/>
                <a:ea typeface="Roboto"/>
                <a:cs typeface="Roboto"/>
              </a:rPr>
              <a:t>gwynebu</a:t>
            </a:r>
            <a:r>
              <a:rPr lang="cy-GB" sz="1400" b="0" i="0" dirty="0">
                <a:solidFill>
                  <a:srgbClr val="000000"/>
                </a:solidFill>
                <a:effectLst/>
                <a:latin typeface="Arial"/>
                <a:ea typeface="Roboto"/>
                <a:cs typeface="Roboto"/>
              </a:rPr>
              <a:t> yw staffio</a:t>
            </a:r>
            <a:r>
              <a:rPr lang="cy-GB" sz="1400" dirty="0">
                <a:solidFill>
                  <a:srgbClr val="000000"/>
                </a:solidFill>
                <a:latin typeface="Arial"/>
                <a:ea typeface="Roboto"/>
                <a:cs typeface="Roboto"/>
              </a:rPr>
              <a:t>, mae</a:t>
            </a:r>
            <a:r>
              <a:rPr lang="cy-GB" sz="1400" b="0" i="0" dirty="0">
                <a:solidFill>
                  <a:srgbClr val="000000"/>
                </a:solidFill>
                <a:effectLst/>
                <a:latin typeface="Arial"/>
                <a:ea typeface="Roboto"/>
                <a:cs typeface="Roboto"/>
              </a:rPr>
              <a:t> meithrinfeydd yn ei chael hi'n anodd recriwtio a chadw staff cymwys. </a:t>
            </a:r>
            <a:r>
              <a:rPr lang="en-GB" sz="1400" b="0" i="0" dirty="0">
                <a:solidFill>
                  <a:srgbClr val="111111"/>
                </a:solidFill>
                <a:effectLst/>
                <a:latin typeface="Roboto" panose="02000000000000000000" pitchFamily="2" charset="0"/>
              </a:rPr>
              <a:t>Pan </a:t>
            </a:r>
            <a:r>
              <a:rPr lang="en-GB" sz="1400" b="0" i="0" dirty="0" err="1">
                <a:solidFill>
                  <a:srgbClr val="111111"/>
                </a:solidFill>
                <a:effectLst/>
                <a:latin typeface="Roboto" panose="02000000000000000000" pitchFamily="2" charset="0"/>
              </a:rPr>
              <a:t>fydd</a:t>
            </a:r>
            <a:r>
              <a:rPr lang="en-GB" sz="1400" b="0" i="0" dirty="0">
                <a:solidFill>
                  <a:srgbClr val="111111"/>
                </a:solidFill>
                <a:effectLst/>
                <a:latin typeface="Roboto" panose="02000000000000000000" pitchFamily="2" charset="0"/>
              </a:rPr>
              <a:t> staff </a:t>
            </a:r>
            <a:r>
              <a:rPr lang="en-GB" sz="1400" b="0" i="0" dirty="0" err="1">
                <a:solidFill>
                  <a:srgbClr val="111111"/>
                </a:solidFill>
                <a:effectLst/>
                <a:latin typeface="Roboto" panose="02000000000000000000" pitchFamily="2" charset="0"/>
              </a:rPr>
              <a:t>yn</a:t>
            </a:r>
            <a:r>
              <a:rPr lang="en-GB" sz="1400" b="0" i="0" dirty="0">
                <a:solidFill>
                  <a:srgbClr val="111111"/>
                </a:solidFill>
                <a:effectLst/>
                <a:latin typeface="Roboto" panose="02000000000000000000" pitchFamily="2" charset="0"/>
              </a:rPr>
              <a:t> brin </a:t>
            </a:r>
            <a:r>
              <a:rPr lang="en-GB" sz="1400" b="0" i="0" dirty="0" err="1">
                <a:solidFill>
                  <a:srgbClr val="111111"/>
                </a:solidFill>
                <a:effectLst/>
                <a:latin typeface="Roboto" panose="02000000000000000000" pitchFamily="2" charset="0"/>
              </a:rPr>
              <a:t>efallai</a:t>
            </a:r>
            <a:r>
              <a:rPr lang="en-GB" sz="1400" b="0" i="0" dirty="0">
                <a:solidFill>
                  <a:srgbClr val="111111"/>
                </a:solidFill>
                <a:effectLst/>
                <a:latin typeface="Roboto" panose="02000000000000000000" pitchFamily="2" charset="0"/>
              </a:rPr>
              <a:t> y </a:t>
            </a:r>
            <a:r>
              <a:rPr lang="en-GB" sz="1400" b="0" i="0" dirty="0" err="1">
                <a:solidFill>
                  <a:srgbClr val="111111"/>
                </a:solidFill>
                <a:effectLst/>
                <a:latin typeface="Roboto" panose="02000000000000000000" pitchFamily="2" charset="0"/>
              </a:rPr>
              <a:t>bydd</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angen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i</a:t>
            </a:r>
            <a:r>
              <a:rPr lang="en-GB" sz="1400" b="0" i="0" dirty="0">
                <a:solidFill>
                  <a:srgbClr val="111111"/>
                </a:solidFill>
                <a:effectLst/>
                <a:latin typeface="Roboto" panose="02000000000000000000" pitchFamily="2" charset="0"/>
              </a:rPr>
              <a:t> rai </a:t>
            </a:r>
            <a:r>
              <a:rPr lang="en-GB" sz="1400" b="0" i="0" dirty="0" err="1">
                <a:solidFill>
                  <a:srgbClr val="111111"/>
                </a:solidFill>
                <a:effectLst/>
                <a:latin typeface="Roboto" panose="02000000000000000000" pitchFamily="2" charset="0"/>
              </a:rPr>
              <a:t>rheolwyr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gamu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i</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mewn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i</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lenwi</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cymarebau</a:t>
            </a:r>
            <a:r>
              <a:rPr lang="en-GB" sz="1400" b="0" i="0" dirty="0">
                <a:solidFill>
                  <a:srgbClr val="111111"/>
                </a:solidFill>
                <a:effectLst/>
                <a:latin typeface="Roboto" panose="02000000000000000000" pitchFamily="2" charset="0"/>
              </a:rPr>
              <a:t> staff, </a:t>
            </a:r>
            <a:r>
              <a:rPr lang="en-GB" sz="1400" b="0" i="0" dirty="0" err="1">
                <a:solidFill>
                  <a:srgbClr val="111111"/>
                </a:solidFill>
                <a:effectLst/>
                <a:latin typeface="Roboto" panose="02000000000000000000" pitchFamily="2" charset="0"/>
              </a:rPr>
              <a:t>mae</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hyn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yn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golygu</a:t>
            </a:r>
            <a:r>
              <a:rPr lang="en-GB" sz="1400" b="0" i="0" dirty="0">
                <a:solidFill>
                  <a:srgbClr val="111111"/>
                </a:solidFill>
                <a:effectLst/>
                <a:latin typeface="Roboto" panose="02000000000000000000" pitchFamily="2" charset="0"/>
              </a:rPr>
              <a:t> bod </a:t>
            </a:r>
            <a:r>
              <a:rPr lang="en-GB" sz="1400" b="0" i="0" dirty="0" err="1">
                <a:solidFill>
                  <a:srgbClr val="111111"/>
                </a:solidFill>
                <a:effectLst/>
                <a:latin typeface="Roboto" panose="02000000000000000000" pitchFamily="2" charset="0"/>
              </a:rPr>
              <a:t>ganddynt</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lai</a:t>
            </a:r>
            <a:r>
              <a:rPr lang="en-GB" sz="1400" b="0" i="0" dirty="0">
                <a:solidFill>
                  <a:srgbClr val="111111"/>
                </a:solidFill>
                <a:effectLst/>
                <a:latin typeface="Roboto" panose="02000000000000000000" pitchFamily="2" charset="0"/>
              </a:rPr>
              <a:t> o </a:t>
            </a:r>
            <a:r>
              <a:rPr lang="en-GB" sz="1400" b="0" i="0" dirty="0" err="1">
                <a:solidFill>
                  <a:srgbClr val="111111"/>
                </a:solidFill>
                <a:effectLst/>
                <a:latin typeface="Roboto" panose="02000000000000000000" pitchFamily="2" charset="0"/>
              </a:rPr>
              <a:t>amser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gyfer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tasgau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fel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mentora</a:t>
            </a:r>
            <a:r>
              <a:rPr lang="en-GB" sz="1400" b="0" i="0" dirty="0">
                <a:solidFill>
                  <a:srgbClr val="111111"/>
                </a:solidFill>
                <a:effectLst/>
                <a:latin typeface="Roboto" panose="02000000000000000000" pitchFamily="2" charset="0"/>
              </a:rPr>
              <a:t> staff </a:t>
            </a:r>
            <a:r>
              <a:rPr lang="en-GB" sz="1400" b="0" i="0" dirty="0" err="1">
                <a:solidFill>
                  <a:srgbClr val="111111"/>
                </a:solidFill>
                <a:effectLst/>
                <a:latin typeface="Roboto" panose="02000000000000000000" pitchFamily="2" charset="0"/>
              </a:rPr>
              <a:t>newydd</a:t>
            </a:r>
            <a:r>
              <a:rPr lang="en-GB" sz="1400" b="0" i="0" dirty="0">
                <a:solidFill>
                  <a:srgbClr val="111111"/>
                </a:solidFill>
                <a:effectLst/>
                <a:latin typeface="Roboto" panose="02000000000000000000" pitchFamily="2" charset="0"/>
              </a:rPr>
              <a:t>. Ni </a:t>
            </a:r>
            <a:r>
              <a:rPr lang="en-GB" sz="1400" b="0" i="0" dirty="0" err="1">
                <a:solidFill>
                  <a:srgbClr val="111111"/>
                </a:solidFill>
                <a:effectLst/>
                <a:latin typeface="Roboto" panose="02000000000000000000" pitchFamily="2" charset="0"/>
              </a:rPr>
              <a:t>fyddant</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yn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gallu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ehangu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gwasanaethau</a:t>
            </a:r>
            <a:r>
              <a:rPr lang="en-GB" sz="1400" b="0" i="0" dirty="0">
                <a:solidFill>
                  <a:srgbClr val="111111"/>
                </a:solidFill>
                <a:effectLst/>
                <a:latin typeface="Roboto" panose="02000000000000000000" pitchFamily="2" charset="0"/>
              </a:rPr>
              <a:t> a </a:t>
            </a:r>
            <a:r>
              <a:rPr lang="en-GB" sz="1400" b="0" i="0" dirty="0" err="1">
                <a:solidFill>
                  <a:srgbClr val="111111"/>
                </a:solidFill>
                <a:effectLst/>
                <a:latin typeface="Roboto" panose="02000000000000000000" pitchFamily="2" charset="0"/>
              </a:rPr>
              <a:t>darparu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gyfer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mwy</a:t>
            </a:r>
            <a:r>
              <a:rPr lang="en-GB" sz="1400" b="0" i="0" dirty="0">
                <a:solidFill>
                  <a:srgbClr val="111111"/>
                </a:solidFill>
                <a:effectLst/>
                <a:latin typeface="Roboto" panose="02000000000000000000" pitchFamily="2" charset="0"/>
              </a:rPr>
              <a:t> o </a:t>
            </a:r>
            <a:r>
              <a:rPr lang="en-GB" sz="1400" b="0" i="0" dirty="0" err="1">
                <a:solidFill>
                  <a:srgbClr val="111111"/>
                </a:solidFill>
                <a:effectLst/>
                <a:latin typeface="Roboto" panose="02000000000000000000" pitchFamily="2" charset="0"/>
              </a:rPr>
              <a:t>blant</a:t>
            </a:r>
            <a:r>
              <a:rPr lang="en-GB" sz="1400" b="0" i="0" dirty="0">
                <a:solidFill>
                  <a:srgbClr val="111111"/>
                </a:solidFill>
                <a:effectLst/>
                <a:latin typeface="Roboto" panose="02000000000000000000" pitchFamily="2" charset="0"/>
              </a:rPr>
              <a:t>. </a:t>
            </a:r>
          </a:p>
          <a:p>
            <a:pPr>
              <a:lnSpc>
                <a:spcPct val="120000"/>
              </a:lnSpc>
            </a:pPr>
            <a:r>
              <a:rPr lang="en-GB" sz="1400" dirty="0">
                <a:solidFill>
                  <a:srgbClr val="111111"/>
                </a:solidFill>
                <a:latin typeface="Roboto" panose="02000000000000000000" pitchFamily="2" charset="0"/>
                <a:ea typeface="Roboto"/>
                <a:cs typeface="Roboto"/>
              </a:rPr>
              <a:t>Pam </a:t>
            </a:r>
            <a:r>
              <a:rPr lang="en-GB" sz="1400" dirty="0" err="1">
                <a:solidFill>
                  <a:srgbClr val="111111"/>
                </a:solidFill>
                <a:latin typeface="Roboto" panose="02000000000000000000" pitchFamily="2" charset="0"/>
                <a:ea typeface="Roboto"/>
                <a:cs typeface="Roboto"/>
              </a:rPr>
              <a:t>mae</a:t>
            </a:r>
            <a:r>
              <a:rPr lang="en-GB" sz="1400" dirty="0">
                <a:solidFill>
                  <a:srgbClr val="111111"/>
                </a:solidFill>
                <a:latin typeface="Roboto" panose="02000000000000000000" pitchFamily="2" charset="0"/>
                <a:ea typeface="Roboto"/>
                <a:cs typeface="Roboto"/>
              </a:rPr>
              <a:t> </a:t>
            </a:r>
            <a:r>
              <a:rPr lang="en-GB" sz="1400" dirty="0" err="1">
                <a:solidFill>
                  <a:srgbClr val="111111"/>
                </a:solidFill>
                <a:latin typeface="Roboto" panose="02000000000000000000" pitchFamily="2" charset="0"/>
                <a:ea typeface="Roboto"/>
                <a:cs typeface="Roboto"/>
              </a:rPr>
              <a:t>yna</a:t>
            </a:r>
            <a:r>
              <a:rPr lang="en-GB" sz="1400" dirty="0">
                <a:solidFill>
                  <a:srgbClr val="111111"/>
                </a:solidFill>
                <a:latin typeface="Roboto" panose="02000000000000000000" pitchFamily="2" charset="0"/>
                <a:ea typeface="Roboto"/>
                <a:cs typeface="Roboto"/>
              </a:rPr>
              <a:t> </a:t>
            </a:r>
            <a:r>
              <a:rPr lang="en-GB" sz="1400" dirty="0" err="1">
                <a:solidFill>
                  <a:srgbClr val="111111"/>
                </a:solidFill>
                <a:latin typeface="Roboto" panose="02000000000000000000" pitchFamily="2" charset="0"/>
                <a:ea typeface="Roboto"/>
                <a:cs typeface="Roboto"/>
              </a:rPr>
              <a:t>prinder</a:t>
            </a:r>
            <a:r>
              <a:rPr lang="en-GB" sz="1400" dirty="0">
                <a:solidFill>
                  <a:srgbClr val="111111"/>
                </a:solidFill>
                <a:latin typeface="Roboto" panose="02000000000000000000" pitchFamily="2" charset="0"/>
                <a:ea typeface="Roboto"/>
                <a:cs typeface="Roboto"/>
              </a:rPr>
              <a:t> staff:</a:t>
            </a:r>
          </a:p>
          <a:p>
            <a:pPr marL="171450" indent="-171450">
              <a:lnSpc>
                <a:spcPct val="120000"/>
              </a:lnSpc>
              <a:buFont typeface="Arial" panose="020B0604020202020204" pitchFamily="34" charset="0"/>
              <a:buChar char="•"/>
            </a:pPr>
            <a:r>
              <a:rPr lang="cy-GB" sz="1400" dirty="0">
                <a:solidFill>
                  <a:srgbClr val="000000"/>
                </a:solidFill>
                <a:latin typeface="Arial"/>
                <a:ea typeface="Roboto"/>
                <a:cs typeface="Roboto"/>
              </a:rPr>
              <a:t>Nid yw </a:t>
            </a:r>
            <a:r>
              <a:rPr lang="cy-GB" sz="1400" b="0" i="0" dirty="0">
                <a:solidFill>
                  <a:srgbClr val="000000"/>
                </a:solidFill>
                <a:effectLst/>
                <a:latin typeface="Arial"/>
                <a:ea typeface="Roboto"/>
                <a:cs typeface="Roboto"/>
              </a:rPr>
              <a:t>staff ddim</a:t>
            </a:r>
            <a:r>
              <a:rPr lang="cy-GB" sz="1400" dirty="0">
                <a:solidFill>
                  <a:srgbClr val="000000"/>
                </a:solidFill>
                <a:latin typeface="Arial"/>
                <a:ea typeface="Roboto"/>
                <a:cs typeface="Roboto"/>
              </a:rPr>
              <a:t> </a:t>
            </a:r>
            <a:r>
              <a:rPr lang="cy-GB" sz="1400" b="0" i="0" dirty="0">
                <a:solidFill>
                  <a:srgbClr val="000000"/>
                </a:solidFill>
                <a:effectLst/>
                <a:latin typeface="Arial"/>
                <a:ea typeface="Roboto"/>
                <a:cs typeface="Roboto"/>
              </a:rPr>
              <a:t>cael ei talu digon </a:t>
            </a:r>
          </a:p>
          <a:p>
            <a:pPr marL="171450" indent="-171450">
              <a:lnSpc>
                <a:spcPct val="120000"/>
              </a:lnSpc>
              <a:buFont typeface="Arial" panose="020B0604020202020204" pitchFamily="34" charset="0"/>
              <a:buChar char="•"/>
            </a:pPr>
            <a:r>
              <a:rPr lang="cy-GB" sz="1400" b="0" i="0" dirty="0">
                <a:solidFill>
                  <a:srgbClr val="000000"/>
                </a:solidFill>
                <a:effectLst/>
                <a:latin typeface="Arial"/>
                <a:ea typeface="Roboto"/>
                <a:cs typeface="Roboto"/>
              </a:rPr>
              <a:t>amodau gwaith gwael </a:t>
            </a:r>
          </a:p>
          <a:p>
            <a:pPr marL="171450" indent="-171450">
              <a:lnSpc>
                <a:spcPct val="120000"/>
              </a:lnSpc>
              <a:buFont typeface="Arial" panose="020B0604020202020204" pitchFamily="34" charset="0"/>
              <a:buChar char="•"/>
            </a:pPr>
            <a:r>
              <a:rPr lang="cy-GB" sz="1400" b="0" i="0" dirty="0">
                <a:solidFill>
                  <a:srgbClr val="000000"/>
                </a:solidFill>
                <a:effectLst/>
                <a:latin typeface="Arial"/>
                <a:ea typeface="Roboto"/>
                <a:cs typeface="Roboto"/>
              </a:rPr>
              <a:t> ddiffyg datblygiad. (</a:t>
            </a:r>
            <a:r>
              <a:rPr lang="cy-GB" sz="1400" b="0" i="0" dirty="0" err="1">
                <a:solidFill>
                  <a:srgbClr val="000000"/>
                </a:solidFill>
                <a:effectLst/>
                <a:latin typeface="Arial"/>
                <a:ea typeface="Roboto"/>
                <a:cs typeface="Roboto"/>
              </a:rPr>
              <a:t>Owston</a:t>
            </a:r>
            <a:r>
              <a:rPr lang="cy-GB" sz="1400" b="0" i="0" dirty="0">
                <a:solidFill>
                  <a:srgbClr val="000000"/>
                </a:solidFill>
                <a:effectLst/>
                <a:latin typeface="Arial"/>
                <a:ea typeface="Roboto"/>
                <a:cs typeface="Roboto"/>
              </a:rPr>
              <a:t>, Jones </a:t>
            </a:r>
            <a:r>
              <a:rPr lang="cy-GB" sz="1400" b="0" i="0" dirty="0" err="1">
                <a:solidFill>
                  <a:srgbClr val="000000"/>
                </a:solidFill>
                <a:effectLst/>
                <a:latin typeface="Arial"/>
                <a:ea typeface="Roboto"/>
                <a:cs typeface="Roboto"/>
              </a:rPr>
              <a:t>and</a:t>
            </a:r>
            <a:r>
              <a:rPr lang="cy-GB" sz="1400" b="0" i="0" dirty="0">
                <a:solidFill>
                  <a:srgbClr val="000000"/>
                </a:solidFill>
                <a:effectLst/>
                <a:latin typeface="Arial"/>
                <a:ea typeface="Roboto"/>
                <a:cs typeface="Roboto"/>
              </a:rPr>
              <a:t> Stanley, 2024).</a:t>
            </a:r>
          </a:p>
          <a:p>
            <a:pPr>
              <a:lnSpc>
                <a:spcPct val="150000"/>
              </a:lnSpc>
            </a:pPr>
            <a:endParaRPr lang="cy-GB" sz="1200" b="0" i="0" dirty="0">
              <a:solidFill>
                <a:srgbClr val="000000"/>
              </a:solidFill>
              <a:effectLst/>
              <a:latin typeface="Arial"/>
              <a:ea typeface="Roboto"/>
              <a:cs typeface="Roboto"/>
            </a:endParaRPr>
          </a:p>
          <a:p>
            <a:pPr>
              <a:lnSpc>
                <a:spcPct val="150000"/>
              </a:lnSpc>
            </a:pPr>
            <a:endParaRPr lang="cy-GB" sz="1200" dirty="0">
              <a:latin typeface="Arial"/>
              <a:ea typeface="Roboto"/>
              <a:cs typeface="Roboto"/>
            </a:endParaRPr>
          </a:p>
        </p:txBody>
      </p:sp>
      <p:sp>
        <p:nvSpPr>
          <p:cNvPr id="7" name="Title 1">
            <a:extLst>
              <a:ext uri="{FF2B5EF4-FFF2-40B4-BE49-F238E27FC236}">
                <a16:creationId xmlns:a16="http://schemas.microsoft.com/office/drawing/2014/main" id="{FF6046B0-55A6-6914-212D-0C897B95C8B9}"/>
              </a:ext>
            </a:extLst>
          </p:cNvPr>
          <p:cNvSpPr txBox="1">
            <a:spLocks/>
          </p:cNvSpPr>
          <p:nvPr/>
        </p:nvSpPr>
        <p:spPr>
          <a:xfrm>
            <a:off x="2381693" y="101910"/>
            <a:ext cx="9490841" cy="1014510"/>
          </a:xfrm>
          <a:prstGeom prst="rect">
            <a:avLst/>
          </a:prstGeom>
          <a:solidFill>
            <a:srgbClr val="00B0F0"/>
          </a:solidFill>
        </p:spPr>
        <p:txBody>
          <a:bodyPr vert="horz" lIns="91440" tIns="45720" rIns="91440" bIns="45720" rtlCol="0" anchor="ct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sz="3200" b="1" dirty="0" err="1">
                <a:solidFill>
                  <a:schemeClr val="bg1"/>
                </a:solidFill>
                <a:latin typeface="Arial" panose="020B0604020202020204" pitchFamily="34" charset="0"/>
                <a:cs typeface="Arial" panose="020B0604020202020204" pitchFamily="34" charset="0"/>
              </a:rPr>
              <a:t>heriau</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wrth</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ddarparu</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gofal</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eithriadol</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staffio</a:t>
            </a:r>
            <a:endParaRPr lang="en-GB" sz="3200" b="1" dirty="0">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FBE50403-785D-4E0E-3DFC-1CBE9645E217}"/>
              </a:ext>
            </a:extLst>
          </p:cNvPr>
          <p:cNvSpPr txBox="1"/>
          <p:nvPr/>
        </p:nvSpPr>
        <p:spPr>
          <a:xfrm>
            <a:off x="6096000" y="1786978"/>
            <a:ext cx="5776534" cy="2960875"/>
          </a:xfrm>
          <a:prstGeom prst="rect">
            <a:avLst/>
          </a:prstGeom>
          <a:solidFill>
            <a:schemeClr val="accent1">
              <a:lumMod val="20000"/>
              <a:lumOff val="80000"/>
            </a:schemeClr>
          </a:solidFill>
          <a:ln>
            <a:solidFill>
              <a:schemeClr val="accent1"/>
            </a:solidFill>
          </a:ln>
        </p:spPr>
        <p:txBody>
          <a:bodyPr wrap="square">
            <a:spAutoFit/>
          </a:bodyPr>
          <a:lstStyle/>
          <a:p>
            <a:pPr algn="l" rtl="0" fontAlgn="base">
              <a:lnSpc>
                <a:spcPct val="150000"/>
              </a:lnSpc>
            </a:pPr>
            <a:r>
              <a:rPr lang="en-US" sz="1400" b="0" i="0" dirty="0" err="1">
                <a:solidFill>
                  <a:srgbClr val="000000"/>
                </a:solidFill>
                <a:effectLst/>
                <a:latin typeface="Arial" panose="020B0604020202020204" pitchFamily="34" charset="0"/>
                <a:cs typeface="Arial" panose="020B0604020202020204" pitchFamily="34" charset="0"/>
              </a:rPr>
              <a:t>Ffyrdd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allu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osgoi'r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heriau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yma</a:t>
            </a:r>
            <a:r>
              <a:rPr lang="en-US" sz="1400" b="0" i="0" dirty="0">
                <a:solidFill>
                  <a:srgbClr val="000000"/>
                </a:solidFill>
                <a:effectLst/>
                <a:latin typeface="Arial" panose="020B0604020202020204" pitchFamily="34" charset="0"/>
                <a:cs typeface="Arial" panose="020B0604020202020204" pitchFamily="34" charset="0"/>
              </a:rPr>
              <a:t>;     </a:t>
            </a:r>
          </a:p>
          <a:p>
            <a:pPr marL="285750" indent="-285750" algn="l" rtl="0" fontAlgn="base">
              <a:lnSpc>
                <a:spcPct val="150000"/>
              </a:lnSpc>
              <a:buFont typeface="Arial" panose="020B0604020202020204" pitchFamily="34" charset="0"/>
              <a:buChar char="•"/>
            </a:pPr>
            <a:r>
              <a:rPr lang="en-US" sz="1400" b="0" i="0" dirty="0">
                <a:solidFill>
                  <a:srgbClr val="000000"/>
                </a:solidFill>
                <a:effectLst/>
                <a:latin typeface="Arial" panose="020B0604020202020204" pitchFamily="34" charset="0"/>
                <a:cs typeface="Arial" panose="020B0604020202020204" pitchFamily="34" charset="0"/>
              </a:rPr>
              <a:t> I </a:t>
            </a:r>
            <a:r>
              <a:rPr lang="en-US" sz="1400" b="0" i="0" dirty="0" err="1">
                <a:solidFill>
                  <a:srgbClr val="000000"/>
                </a:solidFill>
                <a:effectLst/>
                <a:latin typeface="Arial" panose="020B0604020202020204" pitchFamily="34" charset="0"/>
                <a:cs typeface="Arial" panose="020B0604020202020204" pitchFamily="34" charset="0"/>
              </a:rPr>
              <a:t>greu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polisi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lles</a:t>
            </a:r>
            <a:r>
              <a:rPr lang="en-US" sz="1400" b="0" i="0" dirty="0">
                <a:solidFill>
                  <a:srgbClr val="000000"/>
                </a:solidFill>
                <a:effectLst/>
                <a:latin typeface="Arial" panose="020B0604020202020204" pitchFamily="34" charset="0"/>
                <a:cs typeface="Arial" panose="020B0604020202020204" pitchFamily="34" charset="0"/>
              </a:rPr>
              <a:t> staff </a:t>
            </a:r>
            <a:r>
              <a:rPr lang="en-US" sz="1400" b="0" i="0" dirty="0" err="1">
                <a:solidFill>
                  <a:srgbClr val="000000"/>
                </a:solidFill>
                <a:effectLst/>
                <a:latin typeface="Arial" panose="020B0604020202020204" pitchFamily="34" charset="0"/>
                <a:cs typeface="Arial" panose="020B0604020202020204" pitchFamily="34" charset="0"/>
              </a:rPr>
              <a:t>sy’n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amlinellu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adnoddau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gyfer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eich</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tîm</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megis</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cymorth</a:t>
            </a:r>
            <a:r>
              <a:rPr lang="en-US" sz="1400" b="0" i="0" dirty="0">
                <a:solidFill>
                  <a:srgbClr val="000000"/>
                </a:solidFill>
                <a:effectLst/>
                <a:latin typeface="Arial" panose="020B0604020202020204" pitchFamily="34" charset="0"/>
                <a:cs typeface="Arial" panose="020B0604020202020204" pitchFamily="34" charset="0"/>
              </a:rPr>
              <a:t> iechyd </a:t>
            </a:r>
            <a:r>
              <a:rPr lang="en-US" sz="1400" b="0" i="0" dirty="0" err="1">
                <a:solidFill>
                  <a:srgbClr val="000000"/>
                </a:solidFill>
                <a:effectLst/>
                <a:latin typeface="Arial" panose="020B0604020202020204" pitchFamily="34" charset="0"/>
                <a:cs typeface="Arial" panose="020B0604020202020204" pitchFamily="34" charset="0"/>
              </a:rPr>
              <a:t>meddwl</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trefniadau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gweithio</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hyblyg</a:t>
            </a:r>
            <a:r>
              <a:rPr lang="en-US" sz="1400" b="0" i="0" dirty="0">
                <a:solidFill>
                  <a:srgbClr val="000000"/>
                </a:solidFill>
                <a:effectLst/>
                <a:latin typeface="Arial" panose="020B0604020202020204" pitchFamily="34" charset="0"/>
                <a:cs typeface="Arial" panose="020B0604020202020204" pitchFamily="34" charset="0"/>
              </a:rPr>
              <a:t> a </a:t>
            </a:r>
            <a:r>
              <a:rPr lang="en-US" sz="1400" b="0" i="0" dirty="0" err="1">
                <a:solidFill>
                  <a:srgbClr val="000000"/>
                </a:solidFill>
                <a:effectLst/>
                <a:latin typeface="Arial" panose="020B0604020202020204" pitchFamily="34" charset="0"/>
                <a:cs typeface="Arial" panose="020B0604020202020204" pitchFamily="34" charset="0"/>
              </a:rPr>
              <a:t>rhaglenni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lles</a:t>
            </a:r>
            <a:r>
              <a:rPr lang="en-US" sz="1400" b="0" i="0" dirty="0">
                <a:solidFill>
                  <a:srgbClr val="000000"/>
                </a:solidFill>
                <a:effectLst/>
                <a:latin typeface="Arial" panose="020B0604020202020204" pitchFamily="34" charset="0"/>
                <a:cs typeface="Arial" panose="020B0604020202020204" pitchFamily="34" charset="0"/>
              </a:rPr>
              <a:t>.</a:t>
            </a:r>
          </a:p>
          <a:p>
            <a:pPr marL="285750" indent="-285750" algn="l" rtl="0" fontAlgn="base">
              <a:lnSpc>
                <a:spcPct val="150000"/>
              </a:lnSpc>
              <a:buFont typeface="Arial" panose="020B0604020202020204" pitchFamily="34" charset="0"/>
              <a:buChar char="•"/>
            </a:pP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gwneud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cyrsiau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ar-lein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fel</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awtistiaeth</a:t>
            </a:r>
            <a:r>
              <a:rPr lang="en-US" sz="1400" b="0" i="0" dirty="0">
                <a:solidFill>
                  <a:srgbClr val="000000"/>
                </a:solidFill>
                <a:effectLst/>
                <a:latin typeface="Arial" panose="020B0604020202020204" pitchFamily="34" charset="0"/>
                <a:cs typeface="Arial" panose="020B0604020202020204" pitchFamily="34" charset="0"/>
              </a:rPr>
              <a:t>(Reed.co.uk, 2020)</a:t>
            </a:r>
          </a:p>
          <a:p>
            <a:pPr marL="285750" indent="-285750" algn="l" rtl="0" fontAlgn="base">
              <a:lnSpc>
                <a:spcPct val="150000"/>
              </a:lnSpc>
              <a:buFont typeface="Arial" panose="020B0604020202020204" pitchFamily="34" charset="0"/>
              <a:buChar char="•"/>
            </a:pPr>
            <a:r>
              <a:rPr lang="en-US" sz="1400" b="0" i="0" dirty="0">
                <a:solidFill>
                  <a:srgbClr val="000000"/>
                </a:solidFill>
                <a:effectLst/>
                <a:latin typeface="Arial" panose="020B0604020202020204" pitchFamily="34" charset="0"/>
                <a:cs typeface="Arial" panose="020B0604020202020204" pitchFamily="34" charset="0"/>
              </a:rPr>
              <a:t>Un </a:t>
            </a:r>
            <a:r>
              <a:rPr lang="en-US" sz="1400" b="0" i="0" dirty="0" err="1">
                <a:solidFill>
                  <a:srgbClr val="000000"/>
                </a:solidFill>
                <a:effectLst/>
                <a:latin typeface="Arial" panose="020B0604020202020204" pitchFamily="34" charset="0"/>
                <a:cs typeface="Arial" panose="020B0604020202020204" pitchFamily="34" charset="0"/>
              </a:rPr>
              <a:t>aelod</a:t>
            </a:r>
            <a:r>
              <a:rPr lang="en-US" sz="1400" b="0" i="0" dirty="0">
                <a:solidFill>
                  <a:srgbClr val="000000"/>
                </a:solidFill>
                <a:effectLst/>
                <a:latin typeface="Arial" panose="020B0604020202020204" pitchFamily="34" charset="0"/>
                <a:cs typeface="Arial" panose="020B0604020202020204" pitchFamily="34" charset="0"/>
              </a:rPr>
              <a:t> o staff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fynd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hyfforddiant</a:t>
            </a:r>
            <a:r>
              <a:rPr lang="en-US" sz="1400" b="0" i="0" dirty="0">
                <a:solidFill>
                  <a:srgbClr val="000000"/>
                </a:solidFill>
                <a:effectLst/>
                <a:latin typeface="Arial" panose="020B0604020202020204" pitchFamily="34" charset="0"/>
                <a:cs typeface="Arial" panose="020B0604020202020204" pitchFamily="34" charset="0"/>
              </a:rPr>
              <a:t> a </a:t>
            </a:r>
            <a:r>
              <a:rPr lang="en-US" sz="1400" b="0" i="0" dirty="0" err="1">
                <a:solidFill>
                  <a:srgbClr val="000000"/>
                </a:solidFill>
                <a:effectLst/>
                <a:latin typeface="Arial" panose="020B0604020202020204" pitchFamily="34" charset="0"/>
                <a:cs typeface="Arial" panose="020B0604020202020204" pitchFamily="34" charset="0"/>
              </a:rPr>
              <a:t>darparu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hyfforddiant</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weddill</a:t>
            </a:r>
            <a:r>
              <a:rPr lang="en-US" sz="1400" b="0" i="0" dirty="0">
                <a:solidFill>
                  <a:srgbClr val="000000"/>
                </a:solidFill>
                <a:effectLst/>
                <a:latin typeface="Arial" panose="020B0604020202020204" pitchFamily="34" charset="0"/>
                <a:cs typeface="Arial" panose="020B0604020202020204" pitchFamily="34" charset="0"/>
              </a:rPr>
              <a:t> y </a:t>
            </a:r>
            <a:r>
              <a:rPr lang="en-US" sz="1400" b="0" i="0" dirty="0" err="1">
                <a:solidFill>
                  <a:srgbClr val="000000"/>
                </a:solidFill>
                <a:effectLst/>
                <a:latin typeface="Arial" panose="020B0604020202020204" pitchFamily="34" charset="0"/>
                <a:cs typeface="Arial" panose="020B0604020202020204" pitchFamily="34" charset="0"/>
              </a:rPr>
              <a:t>tîm</a:t>
            </a:r>
            <a:r>
              <a:rPr lang="en-US" sz="1400" b="0" i="0" dirty="0">
                <a:solidFill>
                  <a:srgbClr val="000000"/>
                </a:solidFill>
                <a:effectLst/>
                <a:latin typeface="Arial" panose="020B0604020202020204" pitchFamily="34" charset="0"/>
                <a:cs typeface="Arial" panose="020B0604020202020204" pitchFamily="34" charset="0"/>
              </a:rPr>
              <a:t>. </a:t>
            </a:r>
          </a:p>
          <a:p>
            <a:pPr marL="285750" indent="-285750" algn="l" rtl="0" fontAlgn="base">
              <a:lnSpc>
                <a:spcPct val="150000"/>
              </a:lnSpc>
              <a:buFont typeface="Arial" panose="020B0604020202020204" pitchFamily="34" charset="0"/>
              <a:buChar char="•"/>
            </a:pPr>
            <a:r>
              <a:rPr lang="en-US" sz="1400" b="0" i="0" dirty="0" err="1">
                <a:solidFill>
                  <a:srgbClr val="000000"/>
                </a:solidFill>
                <a:effectLst/>
                <a:latin typeface="Arial" panose="020B0604020202020204" pitchFamily="34" charset="0"/>
                <a:cs typeface="Arial" panose="020B0604020202020204" pitchFamily="34" charset="0"/>
              </a:rPr>
              <a:t>Cynnig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cyfleoedd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gweithio</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hyblyg</a:t>
            </a:r>
            <a:r>
              <a:rPr lang="en-US" sz="1400" b="0" i="0" dirty="0">
                <a:solidFill>
                  <a:srgbClr val="000000"/>
                </a:solidFill>
                <a:effectLst/>
                <a:latin typeface="Arial" panose="020B0604020202020204" pitchFamily="34" charset="0"/>
                <a:cs typeface="Arial" panose="020B0604020202020204" pitchFamily="34" charset="0"/>
              </a:rPr>
              <a:t>. </a:t>
            </a:r>
          </a:p>
          <a:p>
            <a:pPr algn="l" rtl="0" fontAlgn="base">
              <a:lnSpc>
                <a:spcPct val="150000"/>
              </a:lnSpc>
              <a:buFont typeface="Arial" panose="020B0604020202020204" pitchFamily="34" charset="0"/>
              <a:buChar char="•"/>
            </a:pPr>
            <a:endParaRPr lang="en-US" sz="1400" b="0" i="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4277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5A77D-3742-D8C6-3731-CE0EC8B6D031}"/>
              </a:ext>
            </a:extLst>
          </p:cNvPr>
          <p:cNvSpPr>
            <a:spLocks noGrp="1"/>
          </p:cNvSpPr>
          <p:nvPr>
            <p:ph type="title"/>
          </p:nvPr>
        </p:nvSpPr>
        <p:spPr>
          <a:xfrm>
            <a:off x="505045" y="148856"/>
            <a:ext cx="6714461" cy="1093381"/>
          </a:xfrm>
          <a:solidFill>
            <a:schemeClr val="accent6">
              <a:lumMod val="20000"/>
              <a:lumOff val="80000"/>
            </a:schemeClr>
          </a:solidFill>
          <a:ln w="28575">
            <a:solidFill>
              <a:schemeClr val="accent5"/>
            </a:solidFill>
          </a:ln>
        </p:spPr>
        <p:txBody>
          <a:bodyPr>
            <a:normAutofit/>
          </a:bodyPr>
          <a:lstStyle/>
          <a:p>
            <a:pPr algn="ctr"/>
            <a:r>
              <a:rPr lang="en-GB" sz="3200" b="1" dirty="0" err="1">
                <a:latin typeface="Arial" panose="020B0604020202020204" pitchFamily="34" charset="0"/>
                <a:cs typeface="Arial" panose="020B0604020202020204" pitchFamily="34" charset="0"/>
              </a:rPr>
              <a:t>heriau</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wrth</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ddarparu</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gofal</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eithriadol</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cyllid</a:t>
            </a:r>
            <a:endParaRPr lang="en-GB" sz="3200" b="1" dirty="0">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D8094887-04A7-A2B4-009F-1FF318FB4243}"/>
              </a:ext>
            </a:extLst>
          </p:cNvPr>
          <p:cNvSpPr>
            <a:spLocks noGrp="1"/>
          </p:cNvSpPr>
          <p:nvPr>
            <p:ph type="body" sz="half" idx="2"/>
          </p:nvPr>
        </p:nvSpPr>
        <p:spPr>
          <a:xfrm>
            <a:off x="7588107" y="1242237"/>
            <a:ext cx="4253019" cy="5179827"/>
          </a:xfrm>
          <a:solidFill>
            <a:schemeClr val="accent1">
              <a:lumMod val="20000"/>
              <a:lumOff val="80000"/>
            </a:schemeClr>
          </a:solidFill>
          <a:ln w="28575">
            <a:solidFill>
              <a:schemeClr val="accent3">
                <a:lumMod val="60000"/>
                <a:lumOff val="40000"/>
              </a:schemeClr>
            </a:solidFill>
          </a:ln>
        </p:spPr>
        <p:txBody>
          <a:bodyPr>
            <a:normAutofit/>
          </a:bodyPr>
          <a:lstStyle/>
          <a:p>
            <a:pPr algn="l" rtl="0" fontAlgn="base">
              <a:lnSpc>
                <a:spcPct val="150000"/>
              </a:lnSpc>
            </a:pPr>
            <a:r>
              <a:rPr lang="en-US" sz="1400" b="0" i="0" dirty="0" err="1">
                <a:solidFill>
                  <a:srgbClr val="000000"/>
                </a:solidFill>
                <a:effectLst/>
                <a:latin typeface="Arial" panose="020B0604020202020204" pitchFamily="34" charset="0"/>
                <a:cs typeface="Arial" panose="020B0604020202020204" pitchFamily="34" charset="0"/>
              </a:rPr>
              <a:t>Ffyrdd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allu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osgoi'r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heriau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yma</a:t>
            </a:r>
            <a:r>
              <a:rPr lang="en-US" sz="1400" dirty="0">
                <a:solidFill>
                  <a:srgbClr val="000000"/>
                </a:solidFill>
                <a:latin typeface="Arial" panose="020B0604020202020204" pitchFamily="34" charset="0"/>
                <a:cs typeface="Arial" panose="020B0604020202020204" pitchFamily="34" charset="0"/>
              </a:rPr>
              <a:t>;</a:t>
            </a:r>
            <a:r>
              <a:rPr lang="en-US" sz="1400" b="0" i="0" dirty="0">
                <a:solidFill>
                  <a:srgbClr val="000000"/>
                </a:solidFill>
                <a:effectLst/>
                <a:latin typeface="Arial" panose="020B0604020202020204" pitchFamily="34" charset="0"/>
                <a:cs typeface="Arial" panose="020B0604020202020204" pitchFamily="34" charset="0"/>
              </a:rPr>
              <a:t>     </a:t>
            </a:r>
          </a:p>
          <a:p>
            <a:pPr algn="l" rtl="0" fontAlgn="base">
              <a:lnSpc>
                <a:spcPct val="150000"/>
              </a:lnSpc>
              <a:buFont typeface="Arial" panose="020B0604020202020204" pitchFamily="34" charset="0"/>
              <a:buChar char="•"/>
            </a:pPr>
            <a:r>
              <a:rPr lang="en-US" sz="1400" b="0" i="0" dirty="0">
                <a:solidFill>
                  <a:srgbClr val="000000"/>
                </a:solidFill>
                <a:effectLst/>
                <a:latin typeface="Arial" panose="020B0604020202020204" pitchFamily="34" charset="0"/>
                <a:cs typeface="Arial" panose="020B0604020202020204" pitchFamily="34" charset="0"/>
              </a:rPr>
              <a:t>   Mae </a:t>
            </a:r>
            <a:r>
              <a:rPr lang="en-US" sz="1400" b="0" i="0" dirty="0" err="1">
                <a:solidFill>
                  <a:srgbClr val="000000"/>
                </a:solidFill>
                <a:effectLst/>
                <a:latin typeface="Arial" panose="020B0604020202020204" pitchFamily="34" charset="0"/>
                <a:cs typeface="Arial" panose="020B0604020202020204" pitchFamily="34" charset="0"/>
              </a:rPr>
              <a:t>buddsoddi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mewn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hyfforddiant</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dangos</a:t>
            </a:r>
            <a:r>
              <a:rPr lang="en-US" sz="1400" b="0" i="0" dirty="0">
                <a:solidFill>
                  <a:srgbClr val="000000"/>
                </a:solidFill>
                <a:effectLst/>
                <a:latin typeface="Arial" panose="020B0604020202020204" pitchFamily="34" charset="0"/>
                <a:cs typeface="Arial" panose="020B0604020202020204" pitchFamily="34" charset="0"/>
              </a:rPr>
              <a:t> bod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gwerthfawrogi</a:t>
            </a:r>
            <a:r>
              <a:rPr lang="en-US" sz="1400" b="0" i="0" dirty="0">
                <a:solidFill>
                  <a:srgbClr val="000000"/>
                </a:solidFill>
                <a:effectLst/>
                <a:latin typeface="Arial" panose="020B0604020202020204" pitchFamily="34" charset="0"/>
                <a:cs typeface="Arial" panose="020B0604020202020204" pitchFamily="34" charset="0"/>
              </a:rPr>
              <a:t> ac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cefnogi</a:t>
            </a:r>
            <a:r>
              <a:rPr lang="en-US" sz="1400" b="0" i="0" dirty="0">
                <a:solidFill>
                  <a:srgbClr val="000000"/>
                </a:solidFill>
                <a:effectLst/>
                <a:latin typeface="Arial" panose="020B0604020202020204" pitchFamily="34" charset="0"/>
                <a:cs typeface="Arial" panose="020B0604020202020204" pitchFamily="34" charset="0"/>
              </a:rPr>
              <a:t> y staff, gall </a:t>
            </a:r>
            <a:r>
              <a:rPr lang="en-US" sz="1400" b="0" i="0" dirty="0" err="1">
                <a:solidFill>
                  <a:srgbClr val="000000"/>
                </a:solidFill>
                <a:effectLst/>
                <a:latin typeface="Arial" panose="020B0604020202020204" pitchFamily="34" charset="0"/>
                <a:cs typeface="Arial" panose="020B0604020202020204" pitchFamily="34" charset="0"/>
              </a:rPr>
              <a:t>hyn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wella</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cyfraddau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cadw</a:t>
            </a:r>
            <a:r>
              <a:rPr lang="en-US" sz="1400" b="0" i="0" dirty="0">
                <a:solidFill>
                  <a:srgbClr val="000000"/>
                </a:solidFill>
                <a:effectLst/>
                <a:latin typeface="Arial" panose="020B0604020202020204" pitchFamily="34" charset="0"/>
                <a:cs typeface="Arial" panose="020B0604020202020204" pitchFamily="34" charset="0"/>
              </a:rPr>
              <a:t> a </a:t>
            </a:r>
            <a:r>
              <a:rPr lang="en-US" sz="1400" b="0" i="0" dirty="0" err="1">
                <a:solidFill>
                  <a:srgbClr val="000000"/>
                </a:solidFill>
                <a:effectLst/>
                <a:latin typeface="Arial" panose="020B0604020202020204" pitchFamily="34" charset="0"/>
                <a:cs typeface="Arial" panose="020B0604020202020204" pitchFamily="34" charset="0"/>
              </a:rPr>
              <a:t>gwella</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amgylchedd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gwaith</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gyffredinol</a:t>
            </a:r>
            <a:r>
              <a:rPr lang="en-US" sz="1400" b="0" i="0" dirty="0">
                <a:solidFill>
                  <a:srgbClr val="000000"/>
                </a:solidFill>
                <a:effectLst/>
                <a:latin typeface="Arial" panose="020B0604020202020204" pitchFamily="34" charset="0"/>
                <a:cs typeface="Arial" panose="020B0604020202020204" pitchFamily="34" charset="0"/>
              </a:rPr>
              <a:t>. </a:t>
            </a:r>
            <a:r>
              <a:rPr lang="en-US" sz="1400" b="0" i="1" dirty="0">
                <a:solidFill>
                  <a:srgbClr val="000000"/>
                </a:solidFill>
                <a:effectLst/>
                <a:latin typeface="Arial" panose="020B0604020202020204" pitchFamily="34" charset="0"/>
                <a:cs typeface="Arial" panose="020B0604020202020204" pitchFamily="34" charset="0"/>
              </a:rPr>
              <a:t>(Story, 2023)  </a:t>
            </a:r>
          </a:p>
          <a:p>
            <a:pPr fontAlgn="base">
              <a:lnSpc>
                <a:spcPct val="150000"/>
              </a:lnSpc>
              <a:buFont typeface="Arial" panose="020B0604020202020204" pitchFamily="34" charset="0"/>
              <a:buChar char="•"/>
            </a:pPr>
            <a:r>
              <a:rPr lang="en-US" sz="1400" dirty="0" err="1">
                <a:solidFill>
                  <a:srgbClr val="000000"/>
                </a:solidFill>
                <a:latin typeface="Arial" panose="020B0604020202020204" pitchFamily="34" charset="0"/>
                <a:cs typeface="Arial" panose="020B0604020202020204" pitchFamily="34" charset="0"/>
              </a:rPr>
              <a:t>Cynnig</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hyfforddiant</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mewn</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grwpiau</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yn</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lle</a:t>
            </a:r>
            <a:r>
              <a:rPr lang="en-US" sz="1400" dirty="0">
                <a:solidFill>
                  <a:srgbClr val="000000"/>
                </a:solidFill>
                <a:latin typeface="Arial" panose="020B0604020202020204" pitchFamily="34" charset="0"/>
                <a:cs typeface="Arial" panose="020B0604020202020204" pitchFamily="34" charset="0"/>
              </a:rPr>
              <a:t> un </a:t>
            </a:r>
            <a:r>
              <a:rPr lang="en-US" sz="1400" dirty="0" err="1">
                <a:solidFill>
                  <a:srgbClr val="000000"/>
                </a:solidFill>
                <a:latin typeface="Arial" panose="020B0604020202020204" pitchFamily="34" charset="0"/>
                <a:cs typeface="Arial" panose="020B0604020202020204" pitchFamily="34" charset="0"/>
              </a:rPr>
              <a:t>unigol</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i</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leihau</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costau</a:t>
            </a:r>
            <a:r>
              <a:rPr lang="en-US" sz="1400" dirty="0">
                <a:solidFill>
                  <a:srgbClr val="000000"/>
                </a:solidFill>
                <a:latin typeface="Arial" panose="020B0604020202020204" pitchFamily="34" charset="0"/>
                <a:cs typeface="Arial" panose="020B0604020202020204" pitchFamily="34" charset="0"/>
              </a:rPr>
              <a:t>. </a:t>
            </a:r>
          </a:p>
          <a:p>
            <a:pPr fontAlgn="base">
              <a:lnSpc>
                <a:spcPct val="150000"/>
              </a:lnSpc>
              <a:buFont typeface="Arial" panose="020B0604020202020204" pitchFamily="34" charset="0"/>
              <a:buChar char="•"/>
            </a:pPr>
            <a:r>
              <a:rPr lang="en-GB" sz="1400" dirty="0" err="1">
                <a:solidFill>
                  <a:srgbClr val="111111"/>
                </a:solidFill>
                <a:latin typeface="Arial" panose="020B0604020202020204" pitchFamily="34" charset="0"/>
                <a:cs typeface="Arial" panose="020B0604020202020204" pitchFamily="34" charset="0"/>
              </a:rPr>
              <a:t>Defnyddio</a:t>
            </a:r>
            <a:r>
              <a:rPr lang="en-GB" sz="1400" dirty="0">
                <a:solidFill>
                  <a:srgbClr val="111111"/>
                </a:solidFill>
                <a:latin typeface="Arial" panose="020B0604020202020204" pitchFamily="34" charset="0"/>
                <a:cs typeface="Arial" panose="020B0604020202020204" pitchFamily="34" charset="0"/>
              </a:rPr>
              <a:t> </a:t>
            </a:r>
            <a:r>
              <a:rPr lang="en-GB" sz="1400" dirty="0" err="1">
                <a:solidFill>
                  <a:srgbClr val="111111"/>
                </a:solidFill>
                <a:latin typeface="Arial" panose="020B0604020202020204" pitchFamily="34" charset="0"/>
                <a:cs typeface="Arial" panose="020B0604020202020204" pitchFamily="34" charset="0"/>
              </a:rPr>
              <a:t>deunydd</a:t>
            </a:r>
            <a:r>
              <a:rPr lang="en-GB" sz="1400" dirty="0">
                <a:solidFill>
                  <a:srgbClr val="111111"/>
                </a:solidFill>
                <a:latin typeface="Arial" panose="020B0604020202020204" pitchFamily="34" charset="0"/>
                <a:cs typeface="Arial" panose="020B0604020202020204" pitchFamily="34" charset="0"/>
              </a:rPr>
              <a:t> </a:t>
            </a:r>
            <a:r>
              <a:rPr lang="en-GB" sz="1400" dirty="0" err="1">
                <a:solidFill>
                  <a:srgbClr val="111111"/>
                </a:solidFill>
                <a:latin typeface="Arial" panose="020B0604020202020204" pitchFamily="34" charset="0"/>
                <a:cs typeface="Arial" panose="020B0604020202020204" pitchFamily="34" charset="0"/>
              </a:rPr>
              <a:t>dysgu</a:t>
            </a:r>
            <a:r>
              <a:rPr lang="en-GB" sz="1400" dirty="0">
                <a:solidFill>
                  <a:srgbClr val="111111"/>
                </a:solidFill>
                <a:latin typeface="Arial" panose="020B0604020202020204" pitchFamily="34" charset="0"/>
                <a:cs typeface="Arial" panose="020B0604020202020204" pitchFamily="34" charset="0"/>
              </a:rPr>
              <a:t> cost </a:t>
            </a:r>
            <a:r>
              <a:rPr lang="en-GB" sz="1400" dirty="0" err="1">
                <a:solidFill>
                  <a:srgbClr val="111111"/>
                </a:solidFill>
                <a:latin typeface="Arial" panose="020B0604020202020204" pitchFamily="34" charset="0"/>
                <a:cs typeface="Arial" panose="020B0604020202020204" pitchFamily="34" charset="0"/>
              </a:rPr>
              <a:t>isel</a:t>
            </a:r>
            <a:r>
              <a:rPr lang="en-GB" sz="1400" dirty="0">
                <a:solidFill>
                  <a:srgbClr val="111111"/>
                </a:solidFill>
                <a:latin typeface="Arial" panose="020B0604020202020204" pitchFamily="34" charset="0"/>
                <a:cs typeface="Arial" panose="020B0604020202020204" pitchFamily="34" charset="0"/>
              </a:rPr>
              <a:t> – </a:t>
            </a:r>
            <a:r>
              <a:rPr lang="en-GB" sz="1400" dirty="0" err="1">
                <a:solidFill>
                  <a:srgbClr val="111111"/>
                </a:solidFill>
                <a:latin typeface="Arial" panose="020B0604020202020204" pitchFamily="34" charset="0"/>
                <a:cs typeface="Arial" panose="020B0604020202020204" pitchFamily="34" charset="0"/>
              </a:rPr>
              <a:t>ysgol</a:t>
            </a:r>
            <a:r>
              <a:rPr lang="en-GB" sz="1400" dirty="0">
                <a:solidFill>
                  <a:srgbClr val="111111"/>
                </a:solidFill>
                <a:latin typeface="Arial" panose="020B0604020202020204" pitchFamily="34" charset="0"/>
                <a:cs typeface="Arial" panose="020B0604020202020204" pitchFamily="34" charset="0"/>
              </a:rPr>
              <a:t> </a:t>
            </a:r>
            <a:r>
              <a:rPr lang="en-GB" sz="1400" dirty="0" err="1">
                <a:solidFill>
                  <a:srgbClr val="111111"/>
                </a:solidFill>
                <a:latin typeface="Arial" panose="020B0604020202020204" pitchFamily="34" charset="0"/>
                <a:cs typeface="Arial" panose="020B0604020202020204" pitchFamily="34" charset="0"/>
              </a:rPr>
              <a:t>fforest</a:t>
            </a:r>
            <a:r>
              <a:rPr lang="en-GB" sz="1400" dirty="0">
                <a:solidFill>
                  <a:srgbClr val="111111"/>
                </a:solidFill>
                <a:latin typeface="Arial" panose="020B0604020202020204" pitchFamily="34" charset="0"/>
                <a:cs typeface="Arial" panose="020B0604020202020204" pitchFamily="34" charset="0"/>
              </a:rPr>
              <a:t> </a:t>
            </a:r>
            <a:r>
              <a:rPr lang="en-GB" sz="1400" b="0" i="1" dirty="0">
                <a:effectLst/>
                <a:latin typeface="Roboto" panose="02000000000000000000" pitchFamily="2" charset="0"/>
              </a:rPr>
              <a:t>(Forest Schools, 2019)</a:t>
            </a:r>
            <a:r>
              <a:rPr lang="en-GB" sz="1400" i="1" dirty="0">
                <a:latin typeface="Arial" panose="020B0604020202020204" pitchFamily="34" charset="0"/>
                <a:cs typeface="Arial" panose="020B0604020202020204" pitchFamily="34" charset="0"/>
              </a:rPr>
              <a:t> </a:t>
            </a:r>
          </a:p>
          <a:p>
            <a:pPr fontAlgn="base">
              <a:lnSpc>
                <a:spcPct val="150000"/>
              </a:lnSpc>
              <a:buFont typeface="Arial" panose="020B0604020202020204" pitchFamily="34" charset="0"/>
              <a:buChar char="•"/>
            </a:pPr>
            <a:r>
              <a:rPr lang="en-GB" sz="1400" b="0" i="0" dirty="0" err="1">
                <a:solidFill>
                  <a:srgbClr val="111111"/>
                </a:solidFill>
                <a:effectLst/>
                <a:latin typeface="Arial" panose="020B0604020202020204" pitchFamily="34" charset="0"/>
                <a:cs typeface="Arial" panose="020B0604020202020204" pitchFamily="34" charset="0"/>
              </a:rPr>
              <a:t>Adeiladu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partneriaethau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gyda</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sefydliadau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lleol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sef</a:t>
            </a:r>
            <a:r>
              <a:rPr lang="en-GB" sz="1400" b="0" i="0" dirty="0">
                <a:solidFill>
                  <a:srgbClr val="111111"/>
                </a:solidFill>
                <a:effectLst/>
                <a:latin typeface="Arial" panose="020B0604020202020204" pitchFamily="34" charset="0"/>
                <a:cs typeface="Arial" panose="020B0604020202020204" pitchFamily="34" charset="0"/>
              </a:rPr>
              <a:t> </a:t>
            </a:r>
            <a:r>
              <a:rPr lang="en-GB" sz="1400" dirty="0">
                <a:solidFill>
                  <a:srgbClr val="111111"/>
                </a:solidFill>
                <a:latin typeface="Arial" panose="020B0604020202020204" pitchFamily="34" charset="0"/>
                <a:cs typeface="Arial" panose="020B0604020202020204" pitchFamily="34" charset="0"/>
              </a:rPr>
              <a:t>y bank </a:t>
            </a:r>
            <a:r>
              <a:rPr lang="en-GB" sz="1400" dirty="0" err="1">
                <a:solidFill>
                  <a:srgbClr val="111111"/>
                </a:solidFill>
                <a:latin typeface="Arial" panose="020B0604020202020204" pitchFamily="34" charset="0"/>
                <a:cs typeface="Arial" panose="020B0604020202020204" pitchFamily="34" charset="0"/>
              </a:rPr>
              <a:t>bwyd</a:t>
            </a:r>
            <a:r>
              <a:rPr lang="en-GB" sz="1400" dirty="0">
                <a:solidFill>
                  <a:srgbClr val="111111"/>
                </a:solidFill>
                <a:latin typeface="Arial" panose="020B0604020202020204" pitchFamily="34" charset="0"/>
                <a:cs typeface="Arial" panose="020B0604020202020204" pitchFamily="34" charset="0"/>
              </a:rPr>
              <a:t> </a:t>
            </a:r>
            <a:r>
              <a:rPr lang="en-GB" sz="1600" b="0" i="0" dirty="0">
                <a:solidFill>
                  <a:srgbClr val="2C3E50"/>
                </a:solidFill>
                <a:effectLst/>
                <a:latin typeface="Roboto" panose="02000000000000000000" pitchFamily="2" charset="0"/>
              </a:rPr>
              <a:t> (Foodbank.org.uk, 2023)</a:t>
            </a:r>
            <a:endParaRPr lang="en-US" sz="1400" b="0" i="0" dirty="0">
              <a:solidFill>
                <a:srgbClr val="000000"/>
              </a:solidFill>
              <a:effectLst/>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F16DC939-94E1-C143-43A9-39FAF9AE7D31}"/>
              </a:ext>
            </a:extLst>
          </p:cNvPr>
          <p:cNvSpPr txBox="1"/>
          <p:nvPr/>
        </p:nvSpPr>
        <p:spPr>
          <a:xfrm>
            <a:off x="350874" y="2010587"/>
            <a:ext cx="6097772" cy="3607206"/>
          </a:xfrm>
          <a:prstGeom prst="rect">
            <a:avLst/>
          </a:prstGeom>
          <a:solidFill>
            <a:schemeClr val="accent4">
              <a:lumMod val="40000"/>
              <a:lumOff val="60000"/>
            </a:schemeClr>
          </a:solidFill>
        </p:spPr>
        <p:txBody>
          <a:bodyPr wrap="square">
            <a:spAutoFit/>
          </a:bodyPr>
          <a:lstStyle/>
          <a:p>
            <a:pPr algn="l" rtl="0" fontAlgn="base">
              <a:lnSpc>
                <a:spcPct val="150000"/>
              </a:lnSpc>
            </a:pPr>
            <a:r>
              <a:rPr lang="en-GB" sz="1400" b="0" i="0" dirty="0">
                <a:solidFill>
                  <a:srgbClr val="111111"/>
                </a:solidFill>
                <a:effectLst/>
                <a:latin typeface="Roboto" panose="02000000000000000000" pitchFamily="2" charset="0"/>
              </a:rPr>
              <a:t>Her </a:t>
            </a:r>
            <a:r>
              <a:rPr lang="en-GB" sz="1400" b="0" i="0" dirty="0" err="1">
                <a:solidFill>
                  <a:srgbClr val="111111"/>
                </a:solidFill>
                <a:effectLst/>
                <a:latin typeface="Roboto" panose="02000000000000000000" pitchFamily="2" charset="0"/>
              </a:rPr>
              <a:t>arall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sy’n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gwynebu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lleoliadau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blynyddoedd</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cynnar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ydy</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cyllid</a:t>
            </a:r>
            <a:r>
              <a:rPr lang="en-GB" sz="1400" b="0" i="0" dirty="0">
                <a:solidFill>
                  <a:srgbClr val="111111"/>
                </a:solidFill>
                <a:effectLst/>
                <a:latin typeface="Roboto" panose="02000000000000000000" pitchFamily="2" charset="0"/>
              </a:rPr>
              <a:t>. Mae </a:t>
            </a:r>
            <a:r>
              <a:rPr lang="en-GB" sz="1400" b="0" i="0" dirty="0" err="1">
                <a:solidFill>
                  <a:srgbClr val="111111"/>
                </a:solidFill>
                <a:effectLst/>
                <a:latin typeface="Roboto" panose="02000000000000000000" pitchFamily="2" charset="0"/>
              </a:rPr>
              <a:t>yna</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cyllid</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cyffredinol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gael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gyfer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ymyriadau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amrywiol</a:t>
            </a:r>
            <a:r>
              <a:rPr lang="en-GB" sz="1400" b="0" i="0" dirty="0">
                <a:solidFill>
                  <a:srgbClr val="111111"/>
                </a:solidFill>
                <a:effectLst/>
                <a:latin typeface="Roboto" panose="02000000000000000000" pitchFamily="2" charset="0"/>
              </a:rPr>
              <a:t> a </a:t>
            </a:r>
            <a:r>
              <a:rPr lang="en-GB" sz="1400" b="0" i="0" dirty="0" err="1">
                <a:solidFill>
                  <a:srgbClr val="111111"/>
                </a:solidFill>
                <a:effectLst/>
                <a:latin typeface="Roboto" panose="02000000000000000000" pitchFamily="2" charset="0"/>
              </a:rPr>
              <a:t>gwahanol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grantiau</a:t>
            </a:r>
            <a:r>
              <a:rPr lang="en-GB" sz="1400" b="0" i="0" dirty="0">
                <a:solidFill>
                  <a:srgbClr val="111111"/>
                </a:solidFill>
                <a:effectLst/>
                <a:latin typeface="Roboto" panose="02000000000000000000" pitchFamily="2" charset="0"/>
              </a:rPr>
              <a:t>.</a:t>
            </a:r>
            <a:r>
              <a:rPr lang="en-US" sz="1400" dirty="0">
                <a:solidFill>
                  <a:srgbClr val="000000"/>
                </a:solidFill>
                <a:latin typeface="Arial" panose="020B0604020202020204" pitchFamily="34" charset="0"/>
                <a:cs typeface="Arial" panose="020B0604020202020204" pitchFamily="34" charset="0"/>
              </a:rPr>
              <a:t> (www.gov.wales,2024)</a:t>
            </a:r>
            <a:endParaRPr lang="en-US" sz="1400" b="0" i="0" dirty="0">
              <a:solidFill>
                <a:srgbClr val="000000"/>
              </a:solidFill>
              <a:effectLst/>
              <a:latin typeface="Arial" panose="020B0604020202020204" pitchFamily="34" charset="0"/>
              <a:cs typeface="Arial" panose="020B0604020202020204" pitchFamily="34" charset="0"/>
            </a:endParaRPr>
          </a:p>
          <a:p>
            <a:pPr algn="l" rtl="0" fontAlgn="base">
              <a:lnSpc>
                <a:spcPct val="150000"/>
              </a:lnSpc>
            </a:pPr>
            <a:r>
              <a:rPr lang="en-US" sz="1400" b="0" i="0" dirty="0" err="1">
                <a:solidFill>
                  <a:srgbClr val="000000"/>
                </a:solidFill>
                <a:effectLst/>
                <a:latin typeface="Arial" panose="020B0604020202020204" pitchFamily="34" charset="0"/>
                <a:cs typeface="Arial" panose="020B0604020202020204" pitchFamily="34" charset="0"/>
              </a:rPr>
              <a:t>Nid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yw</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cyfraddau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ariannu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gofal</a:t>
            </a:r>
            <a:r>
              <a:rPr lang="en-US" sz="1400" b="0" i="0" dirty="0">
                <a:solidFill>
                  <a:srgbClr val="000000"/>
                </a:solidFill>
                <a:effectLst/>
                <a:latin typeface="Arial" panose="020B0604020202020204" pitchFamily="34" charset="0"/>
                <a:cs typeface="Arial" panose="020B0604020202020204" pitchFamily="34" charset="0"/>
              </a:rPr>
              <a:t> plant y </a:t>
            </a:r>
            <a:r>
              <a:rPr lang="en-US" sz="1400" b="0" i="0" dirty="0" err="1">
                <a:solidFill>
                  <a:srgbClr val="000000"/>
                </a:solidFill>
                <a:effectLst/>
                <a:latin typeface="Arial" panose="020B0604020202020204" pitchFamily="34" charset="0"/>
                <a:cs typeface="Arial" panose="020B0604020202020204" pitchFamily="34" charset="0"/>
              </a:rPr>
              <a:t>llywodraeth</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wedi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cadw</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fyny</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â'r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costau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cynyddol</a:t>
            </a:r>
            <a:r>
              <a:rPr lang="en-US" sz="1400" b="0" i="0" dirty="0">
                <a:solidFill>
                  <a:srgbClr val="000000"/>
                </a:solidFill>
                <a:effectLst/>
                <a:latin typeface="Arial" panose="020B0604020202020204" pitchFamily="34" charset="0"/>
                <a:cs typeface="Arial" panose="020B0604020202020204" pitchFamily="34" charset="0"/>
              </a:rPr>
              <a:t> o </a:t>
            </a:r>
            <a:r>
              <a:rPr lang="en-US" sz="1400" b="0" i="0" dirty="0" err="1">
                <a:solidFill>
                  <a:srgbClr val="000000"/>
                </a:solidFill>
                <a:effectLst/>
                <a:latin typeface="Arial" panose="020B0604020202020204" pitchFamily="34" charset="0"/>
                <a:cs typeface="Arial" panose="020B0604020202020204" pitchFamily="34" charset="0"/>
              </a:rPr>
              <a:t>redeg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meithrinfa</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Mae'r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Cyflog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Byw</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Cenedlaethol</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wedi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cynyddu</a:t>
            </a:r>
            <a:r>
              <a:rPr lang="en-US" sz="1400" b="0" i="0" dirty="0">
                <a:solidFill>
                  <a:srgbClr val="000000"/>
                </a:solidFill>
                <a:effectLst/>
                <a:latin typeface="Arial" panose="020B0604020202020204" pitchFamily="34" charset="0"/>
                <a:cs typeface="Arial" panose="020B0604020202020204" pitchFamily="34" charset="0"/>
              </a:rPr>
              <a:t> bob </a:t>
            </a:r>
            <a:r>
              <a:rPr lang="en-US" sz="1400" b="0" i="0" dirty="0" err="1">
                <a:solidFill>
                  <a:srgbClr val="000000"/>
                </a:solidFill>
                <a:effectLst/>
                <a:latin typeface="Arial" panose="020B0604020202020204" pitchFamily="34" charset="0"/>
                <a:cs typeface="Arial" panose="020B0604020202020204" pitchFamily="34" charset="0"/>
              </a:rPr>
              <a:t>blwyddyn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ogystal</a:t>
            </a:r>
            <a:r>
              <a:rPr lang="en-US" sz="1400" b="0" i="0" dirty="0">
                <a:solidFill>
                  <a:srgbClr val="000000"/>
                </a:solidFill>
                <a:effectLst/>
                <a:latin typeface="Arial" panose="020B0604020202020204" pitchFamily="34" charset="0"/>
                <a:cs typeface="Arial" panose="020B0604020202020204" pitchFamily="34" charset="0"/>
              </a:rPr>
              <a:t> â </a:t>
            </a:r>
            <a:r>
              <a:rPr lang="en-US" sz="1400" b="0" i="0" dirty="0" err="1">
                <a:solidFill>
                  <a:srgbClr val="000000"/>
                </a:solidFill>
                <a:effectLst/>
                <a:latin typeface="Arial" panose="020B0604020202020204" pitchFamily="34" charset="0"/>
                <a:cs typeface="Arial" panose="020B0604020202020204" pitchFamily="34" charset="0"/>
              </a:rPr>
              <a:t>chyfraddau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busnes</a:t>
            </a:r>
            <a:r>
              <a:rPr lang="en-US" sz="1400" b="0" i="0" dirty="0">
                <a:solidFill>
                  <a:srgbClr val="000000"/>
                </a:solidFill>
                <a:effectLst/>
                <a:latin typeface="Arial" panose="020B0604020202020204" pitchFamily="34" charset="0"/>
                <a:cs typeface="Arial" panose="020B0604020202020204" pitchFamily="34" charset="0"/>
              </a:rPr>
              <a:t> a </a:t>
            </a:r>
            <a:r>
              <a:rPr lang="en-US" sz="1400" b="0" i="0" dirty="0" err="1">
                <a:solidFill>
                  <a:srgbClr val="000000"/>
                </a:solidFill>
                <a:effectLst/>
                <a:latin typeface="Arial" panose="020B0604020202020204" pitchFamily="34" charset="0"/>
                <a:cs typeface="Arial" panose="020B0604020202020204" pitchFamily="34" charset="0"/>
              </a:rPr>
              <a:t>chostau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eraill</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gan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roi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pwysau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feithrinfeydd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godi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eu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ffioedd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dalu'r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costau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Fodd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bynnag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mae</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gallu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rhieni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dalu</a:t>
            </a:r>
            <a:r>
              <a:rPr lang="en-US" sz="1400" b="0" i="0" dirty="0">
                <a:solidFill>
                  <a:srgbClr val="000000"/>
                </a:solidFill>
                <a:effectLst/>
                <a:latin typeface="Arial" panose="020B0604020202020204" pitchFamily="34" charset="0"/>
                <a:cs typeface="Arial" panose="020B0604020202020204" pitchFamily="34" charset="0"/>
              </a:rPr>
              <a:t> am y </a:t>
            </a:r>
            <a:r>
              <a:rPr lang="en-US" sz="1400" b="0" i="0" dirty="0" err="1">
                <a:solidFill>
                  <a:srgbClr val="000000"/>
                </a:solidFill>
                <a:effectLst/>
                <a:latin typeface="Arial" panose="020B0604020202020204" pitchFamily="34" charset="0"/>
                <a:cs typeface="Arial" panose="020B0604020202020204" pitchFamily="34" charset="0"/>
              </a:rPr>
              <a:t>ffioedd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uwch</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gyfyngedig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gan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arwain</a:t>
            </a:r>
            <a:r>
              <a:rPr lang="en-US" sz="1400" b="0" i="0" dirty="0">
                <a:solidFill>
                  <a:srgbClr val="000000"/>
                </a:solidFill>
                <a:effectLst/>
                <a:latin typeface="Arial" panose="020B0604020202020204" pitchFamily="34" charset="0"/>
                <a:cs typeface="Arial" panose="020B0604020202020204" pitchFamily="34" charset="0"/>
              </a:rPr>
              <a:t> at </a:t>
            </a:r>
            <a:r>
              <a:rPr lang="en-US" sz="1400" b="0" i="0" dirty="0" err="1">
                <a:solidFill>
                  <a:srgbClr val="000000"/>
                </a:solidFill>
                <a:effectLst/>
                <a:latin typeface="Arial" panose="020B0604020202020204" pitchFamily="34" charset="0"/>
                <a:cs typeface="Arial" panose="020B0604020202020204" pitchFamily="34" charset="0"/>
              </a:rPr>
              <a:t>ostyngiad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y </a:t>
            </a:r>
            <a:r>
              <a:rPr lang="en-US" sz="1400" b="0" i="0" dirty="0" err="1">
                <a:solidFill>
                  <a:srgbClr val="000000"/>
                </a:solidFill>
                <a:effectLst/>
                <a:latin typeface="Arial" panose="020B0604020202020204" pitchFamily="34" charset="0"/>
                <a:cs typeface="Arial" panose="020B0604020202020204" pitchFamily="34" charset="0"/>
              </a:rPr>
              <a:t>nifer</a:t>
            </a:r>
            <a:r>
              <a:rPr lang="en-US" sz="1400" b="0" i="0" dirty="0">
                <a:solidFill>
                  <a:srgbClr val="000000"/>
                </a:solidFill>
                <a:effectLst/>
                <a:latin typeface="Arial" panose="020B0604020202020204" pitchFamily="34" charset="0"/>
                <a:cs typeface="Arial" panose="020B0604020202020204" pitchFamily="34" charset="0"/>
              </a:rPr>
              <a:t> o </a:t>
            </a:r>
            <a:r>
              <a:rPr lang="en-US" sz="1400" b="0" i="0" dirty="0" err="1">
                <a:solidFill>
                  <a:srgbClr val="000000"/>
                </a:solidFill>
                <a:effectLst/>
                <a:latin typeface="Arial" panose="020B0604020202020204" pitchFamily="34" charset="0"/>
                <a:cs typeface="Arial" panose="020B0604020202020204" pitchFamily="34" charset="0"/>
              </a:rPr>
              <a:t>blant</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sy'n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mynychu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meithrinfeydd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Parenta</a:t>
            </a:r>
            <a:r>
              <a:rPr lang="en-US" sz="1400" b="0" i="0" dirty="0">
                <a:solidFill>
                  <a:srgbClr val="000000"/>
                </a:solidFill>
                <a:effectLst/>
                <a:latin typeface="Arial" panose="020B0604020202020204" pitchFamily="34" charset="0"/>
                <a:cs typeface="Arial" panose="020B0604020202020204" pitchFamily="34" charset="0"/>
              </a:rPr>
              <a:t>, 2023) </a:t>
            </a:r>
          </a:p>
          <a:p>
            <a:pPr algn="l" rtl="0" fontAlgn="base">
              <a:lnSpc>
                <a:spcPct val="150000"/>
              </a:lnSpc>
            </a:pPr>
            <a:r>
              <a:rPr lang="en-GB" sz="1400" b="0" i="0" dirty="0">
                <a:solidFill>
                  <a:srgbClr val="000000"/>
                </a:solidFill>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566121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EB471-CB27-EED1-A204-39A84B364F12}"/>
            </a:ext>
          </a:extLst>
        </p:cNvPr>
        <p:cNvGrpSpPr/>
        <p:nvPr/>
      </p:nvGrpSpPr>
      <p:grpSpPr>
        <a:xfrm>
          <a:off x="0" y="0"/>
          <a:ext cx="0" cy="0"/>
          <a:chOff x="0" y="0"/>
          <a:chExt cx="0" cy="0"/>
        </a:xfrm>
      </p:grpSpPr>
      <p:pic>
        <p:nvPicPr>
          <p:cNvPr id="3" name="Picture 2" descr="A child painting on a paper&#10;&#10;Description automatically generated">
            <a:extLst>
              <a:ext uri="{FF2B5EF4-FFF2-40B4-BE49-F238E27FC236}">
                <a16:creationId xmlns:a16="http://schemas.microsoft.com/office/drawing/2014/main" id="{A01FD9FC-46FF-CDC8-7622-D484369157AC}"/>
              </a:ext>
            </a:extLst>
          </p:cNvPr>
          <p:cNvPicPr>
            <a:picLocks noChangeAspect="1"/>
          </p:cNvPicPr>
          <p:nvPr/>
        </p:nvPicPr>
        <p:blipFill>
          <a:blip r:embed="rId2"/>
          <a:srcRect t="15534" b="564"/>
          <a:stretch/>
        </p:blipFill>
        <p:spPr>
          <a:xfrm>
            <a:off x="691336" y="457196"/>
            <a:ext cx="10809327" cy="5943608"/>
          </a:xfrm>
          <a:prstGeom prst="rect">
            <a:avLst/>
          </a:prstGeom>
        </p:spPr>
      </p:pic>
      <p:sp>
        <p:nvSpPr>
          <p:cNvPr id="2" name="Title 4">
            <a:extLst>
              <a:ext uri="{FF2B5EF4-FFF2-40B4-BE49-F238E27FC236}">
                <a16:creationId xmlns:a16="http://schemas.microsoft.com/office/drawing/2014/main" id="{0B542B12-CAAA-FAC4-31B8-5D3E32E1B0A4}"/>
              </a:ext>
            </a:extLst>
          </p:cNvPr>
          <p:cNvSpPr txBox="1">
            <a:spLocks/>
          </p:cNvSpPr>
          <p:nvPr/>
        </p:nvSpPr>
        <p:spPr>
          <a:xfrm>
            <a:off x="394602" y="5747285"/>
            <a:ext cx="6062330" cy="821268"/>
          </a:xfrm>
          <a:prstGeom prst="rect">
            <a:avLst/>
          </a:prstGeom>
          <a:solidFill>
            <a:schemeClr val="accent3">
              <a:lumMod val="40000"/>
              <a:lumOff val="60000"/>
            </a:scheme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spcAft>
                <a:spcPts val="600"/>
              </a:spcAft>
            </a:pPr>
            <a:r>
              <a:rPr lang="en-US" sz="4800" b="1" err="1"/>
              <a:t>Gweithgareddau</a:t>
            </a:r>
            <a:endParaRPr lang="en-US" sz="4800"/>
          </a:p>
        </p:txBody>
      </p:sp>
      <p:sp>
        <p:nvSpPr>
          <p:cNvPr id="5" name="TextBox 4">
            <a:extLst>
              <a:ext uri="{FF2B5EF4-FFF2-40B4-BE49-F238E27FC236}">
                <a16:creationId xmlns:a16="http://schemas.microsoft.com/office/drawing/2014/main" id="{40E07099-592D-E5A7-87D7-CC6AF9FA0B24}"/>
              </a:ext>
            </a:extLst>
          </p:cNvPr>
          <p:cNvSpPr txBox="1"/>
          <p:nvPr/>
        </p:nvSpPr>
        <p:spPr>
          <a:xfrm>
            <a:off x="7440132" y="6383887"/>
            <a:ext cx="6097772" cy="369332"/>
          </a:xfrm>
          <a:prstGeom prst="rect">
            <a:avLst/>
          </a:prstGeom>
          <a:noFill/>
        </p:spPr>
        <p:txBody>
          <a:bodyPr wrap="square">
            <a:spAutoFit/>
          </a:bodyPr>
          <a:lstStyle/>
          <a:p>
            <a:r>
              <a:rPr lang="en-GB"/>
              <a:t>(Raising Children Network, 2019)</a:t>
            </a:r>
          </a:p>
        </p:txBody>
      </p:sp>
    </p:spTree>
    <p:extLst>
      <p:ext uri="{BB962C8B-B14F-4D97-AF65-F5344CB8AC3E}">
        <p14:creationId xmlns:p14="http://schemas.microsoft.com/office/powerpoint/2010/main" val="4170457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B3D3CC-843E-5936-C3FC-95B74E8C68D0}"/>
              </a:ext>
            </a:extLst>
          </p:cNvPr>
          <p:cNvPicPr>
            <a:picLocks noChangeAspect="1"/>
          </p:cNvPicPr>
          <p:nvPr/>
        </p:nvPicPr>
        <p:blipFill>
          <a:blip r:embed="rId2"/>
          <a:stretch>
            <a:fillRect/>
          </a:stretch>
        </p:blipFill>
        <p:spPr>
          <a:xfrm>
            <a:off x="5284381" y="201637"/>
            <a:ext cx="4644657" cy="2827650"/>
          </a:xfrm>
          <a:prstGeom prst="rect">
            <a:avLst/>
          </a:prstGeom>
        </p:spPr>
      </p:pic>
      <p:sp>
        <p:nvSpPr>
          <p:cNvPr id="4" name="TextBox 3">
            <a:extLst>
              <a:ext uri="{FF2B5EF4-FFF2-40B4-BE49-F238E27FC236}">
                <a16:creationId xmlns:a16="http://schemas.microsoft.com/office/drawing/2014/main" id="{6675F9B2-C06A-F379-2CA1-302889685FDD}"/>
              </a:ext>
            </a:extLst>
          </p:cNvPr>
          <p:cNvSpPr txBox="1"/>
          <p:nvPr/>
        </p:nvSpPr>
        <p:spPr>
          <a:xfrm>
            <a:off x="9700438" y="2767677"/>
            <a:ext cx="6097772" cy="261610"/>
          </a:xfrm>
          <a:prstGeom prst="rect">
            <a:avLst/>
          </a:prstGeom>
          <a:noFill/>
        </p:spPr>
        <p:txBody>
          <a:bodyPr wrap="square">
            <a:spAutoFit/>
          </a:bodyPr>
          <a:lstStyle/>
          <a:p>
            <a:r>
              <a:rPr lang="en-GB" sz="1100" b="0" i="0" dirty="0">
                <a:solidFill>
                  <a:srgbClr val="2C3E50"/>
                </a:solidFill>
                <a:effectLst/>
                <a:latin typeface="Arial" panose="020B0604020202020204" pitchFamily="34" charset="0"/>
                <a:cs typeface="Arial" panose="020B0604020202020204" pitchFamily="34" charset="0"/>
              </a:rPr>
              <a:t>(Communityplaythings.com, 2017)</a:t>
            </a:r>
            <a:endParaRPr lang="en-GB" sz="1100" dirty="0">
              <a:latin typeface="Arial" panose="020B0604020202020204" pitchFamily="34" charset="0"/>
              <a:cs typeface="Arial" panose="020B0604020202020204" pitchFamily="34" charset="0"/>
            </a:endParaRPr>
          </a:p>
        </p:txBody>
      </p:sp>
      <p:pic>
        <p:nvPicPr>
          <p:cNvPr id="2050" name="Picture 2" descr="Image result for Infant and Toddler Loose Parts">
            <a:extLst>
              <a:ext uri="{FF2B5EF4-FFF2-40B4-BE49-F238E27FC236}">
                <a16:creationId xmlns:a16="http://schemas.microsoft.com/office/drawing/2014/main" id="{0F6FF6E9-1B43-20BC-8311-6484C2E0CC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162" y="3029287"/>
            <a:ext cx="4020880" cy="32039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8FE532A-05E8-7279-01A8-AC312EAE3457}"/>
              </a:ext>
            </a:extLst>
          </p:cNvPr>
          <p:cNvSpPr txBox="1"/>
          <p:nvPr/>
        </p:nvSpPr>
        <p:spPr>
          <a:xfrm>
            <a:off x="207334" y="6456898"/>
            <a:ext cx="7899990" cy="276999"/>
          </a:xfrm>
          <a:prstGeom prst="rect">
            <a:avLst/>
          </a:prstGeom>
          <a:noFill/>
        </p:spPr>
        <p:txBody>
          <a:bodyPr wrap="square">
            <a:spAutoFit/>
          </a:bodyPr>
          <a:lstStyle/>
          <a:p>
            <a:r>
              <a:rPr lang="en-GB" sz="1200" b="0" i="0" dirty="0">
                <a:solidFill>
                  <a:srgbClr val="2C3E50"/>
                </a:solidFill>
                <a:effectLst/>
                <a:latin typeface="Roboto" panose="02000000000000000000" pitchFamily="2" charset="0"/>
              </a:rPr>
              <a:t>(Sabrina, 2020)</a:t>
            </a:r>
            <a:endParaRPr lang="en-GB" sz="1200" dirty="0"/>
          </a:p>
        </p:txBody>
      </p:sp>
    </p:spTree>
    <p:extLst>
      <p:ext uri="{BB962C8B-B14F-4D97-AF65-F5344CB8AC3E}">
        <p14:creationId xmlns:p14="http://schemas.microsoft.com/office/powerpoint/2010/main" val="25286557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05FC5242-4079-D3F0-5E93-7132ED31270B}"/>
              </a:ext>
            </a:extLst>
          </p:cNvPr>
          <p:cNvSpPr txBox="1">
            <a:spLocks/>
          </p:cNvSpPr>
          <p:nvPr/>
        </p:nvSpPr>
        <p:spPr>
          <a:xfrm>
            <a:off x="6666613" y="5338204"/>
            <a:ext cx="4114800" cy="309448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endParaRPr lang="en-GB"/>
          </a:p>
        </p:txBody>
      </p:sp>
      <p:sp>
        <p:nvSpPr>
          <p:cNvPr id="8" name="Text Placeholder 3">
            <a:extLst>
              <a:ext uri="{FF2B5EF4-FFF2-40B4-BE49-F238E27FC236}">
                <a16:creationId xmlns:a16="http://schemas.microsoft.com/office/drawing/2014/main" id="{A67DA7D8-0461-D6E7-45D4-30B1902A3C76}"/>
              </a:ext>
            </a:extLst>
          </p:cNvPr>
          <p:cNvSpPr>
            <a:spLocks noGrp="1"/>
          </p:cNvSpPr>
          <p:nvPr>
            <p:ph idx="1"/>
          </p:nvPr>
        </p:nvSpPr>
        <p:spPr>
          <a:xfrm>
            <a:off x="4178595" y="2169042"/>
            <a:ext cx="7769039" cy="4159774"/>
          </a:xfrm>
          <a:solidFill>
            <a:schemeClr val="accent3">
              <a:lumMod val="20000"/>
              <a:lumOff val="80000"/>
            </a:schemeClr>
          </a:solidFill>
          <a:ln w="28575">
            <a:solidFill>
              <a:schemeClr val="accent4">
                <a:lumMod val="75000"/>
              </a:schemeClr>
            </a:solidFill>
          </a:ln>
        </p:spPr>
        <p:txBody>
          <a:bodyPr>
            <a:noAutofit/>
          </a:bodyPr>
          <a:lstStyle/>
          <a:p>
            <a:pPr marL="0" indent="0">
              <a:lnSpc>
                <a:spcPct val="150000"/>
              </a:lnSpc>
              <a:buNone/>
            </a:pPr>
            <a:r>
              <a:rPr lang="cy-GB" sz="1200" dirty="0">
                <a:latin typeface="Arial" panose="020B0604020202020204" pitchFamily="34" charset="0"/>
                <a:cs typeface="Arial" panose="020B0604020202020204" pitchFamily="34" charset="0"/>
              </a:rPr>
              <a:t>Mae chwarae synhwyraidd yn bwysig ar gyfer datblygiad plentyn yn ystod 1000 diwrnod cyntaf o fywyd. Mae'n helpu i adeiladu llwybrau niwral yn eu hymennydd, a gall wella eu dysgu, sgiliau cymdeithasol a iechyd meddwl. </a:t>
            </a:r>
          </a:p>
          <a:p>
            <a:pPr marL="0" indent="0">
              <a:lnSpc>
                <a:spcPct val="150000"/>
              </a:lnSpc>
              <a:buNone/>
            </a:pPr>
            <a:r>
              <a:rPr lang="cy-GB" sz="1200" dirty="0">
                <a:latin typeface="Arial" panose="020B0604020202020204" pitchFamily="34" charset="0"/>
                <a:cs typeface="Arial" panose="020B0604020202020204" pitchFamily="34" charset="0"/>
              </a:rPr>
              <a:t>Yn </a:t>
            </a:r>
            <a:r>
              <a:rPr lang="cy-GB" sz="1200" dirty="0" err="1">
                <a:latin typeface="Arial" panose="020B0604020202020204" pitchFamily="34" charset="0"/>
                <a:cs typeface="Arial" panose="020B0604020202020204" pitchFamily="34" charset="0"/>
              </a:rPr>
              <a:t>ol</a:t>
            </a:r>
            <a:r>
              <a:rPr lang="cy-GB" sz="1200" dirty="0">
                <a:latin typeface="Arial" panose="020B0604020202020204" pitchFamily="34" charset="0"/>
                <a:cs typeface="Arial" panose="020B0604020202020204" pitchFamily="34" charset="0"/>
              </a:rPr>
              <a:t> (Action </a:t>
            </a:r>
            <a:r>
              <a:rPr lang="cy-GB" sz="1200" dirty="0" err="1">
                <a:latin typeface="Arial" panose="020B0604020202020204" pitchFamily="34" charset="0"/>
                <a:cs typeface="Arial" panose="020B0604020202020204" pitchFamily="34" charset="0"/>
              </a:rPr>
              <a:t>for</a:t>
            </a:r>
            <a:r>
              <a:rPr lang="cy-GB" sz="1200" dirty="0">
                <a:latin typeface="Arial" panose="020B0604020202020204" pitchFamily="34" charset="0"/>
                <a:cs typeface="Arial" panose="020B0604020202020204" pitchFamily="34" charset="0"/>
              </a:rPr>
              <a:t> children,2022)Mae chwarae synhwyraidd yn ffordd i blant archwilio'r byd o'u cwmpas gan ddefnyddio eu synhwyrau. Gall gynnwys gweithgareddau fel cyffwrdd, gweld, clywed a symud. Mae modd addasu chwarae synhwyraidd ar gyfer gwahanol oedrannau a galluoedd. Gall chwarae synhwyraidd gynnwys cefnogi datblygiad plentyn or eiliad y caiff y babi ei eni a thrwy y blynyddoedd cynnar. Mae yn cryfhau synapsau a swyddogaethau sy’n gysylltiedig a’r synhwyrau. </a:t>
            </a:r>
          </a:p>
          <a:p>
            <a:pPr marL="0" indent="0">
              <a:lnSpc>
                <a:spcPct val="150000"/>
              </a:lnSpc>
              <a:buNone/>
            </a:pPr>
            <a:r>
              <a:rPr lang="cy-GB" sz="1200" b="0" i="0" dirty="0">
                <a:solidFill>
                  <a:srgbClr val="111111"/>
                </a:solidFill>
                <a:effectLst/>
                <a:latin typeface="Arial" panose="020B0604020202020204" pitchFamily="34" charset="0"/>
                <a:cs typeface="Arial" panose="020B0604020202020204" pitchFamily="34" charset="0"/>
              </a:rPr>
              <a:t>Mae plant yn dysgu orau pan fyddant yn gallu mwynhau profiadau synhwyraidd</a:t>
            </a:r>
            <a:r>
              <a:rPr lang="cy-GB" sz="1200" dirty="0">
                <a:solidFill>
                  <a:srgbClr val="111111"/>
                </a:solidFill>
                <a:latin typeface="Arial" panose="020B0604020202020204" pitchFamily="34" charset="0"/>
                <a:cs typeface="Arial" panose="020B0604020202020204" pitchFamily="34" charset="0"/>
              </a:rPr>
              <a:t> </a:t>
            </a:r>
            <a:r>
              <a:rPr lang="cy-GB" sz="1200" b="0" i="0" dirty="0">
                <a:solidFill>
                  <a:srgbClr val="111111"/>
                </a:solidFill>
                <a:effectLst/>
                <a:latin typeface="Arial" panose="020B0604020202020204" pitchFamily="34" charset="0"/>
                <a:cs typeface="Arial" panose="020B0604020202020204" pitchFamily="34" charset="0"/>
              </a:rPr>
              <a:t>ac amrywiol yn rhydd. Mae hyn ond yn bosibl pan fydd plentyn yn teimlo'n ddigon cyfforddus a diogel i archwilio'r amgylchedd o'u cwmpas. Mae sylfaen anghenion hierarchaeth </a:t>
            </a:r>
            <a:r>
              <a:rPr lang="cy-GB" sz="1200" b="0" i="0" dirty="0" err="1">
                <a:solidFill>
                  <a:srgbClr val="111111"/>
                </a:solidFill>
                <a:effectLst/>
                <a:latin typeface="Arial" panose="020B0604020202020204" pitchFamily="34" charset="0"/>
                <a:cs typeface="Arial" panose="020B0604020202020204" pitchFamily="34" charset="0"/>
              </a:rPr>
              <a:t>Maslow</a:t>
            </a:r>
            <a:r>
              <a:rPr lang="cy-GB" sz="1200" b="0" i="0" dirty="0">
                <a:solidFill>
                  <a:srgbClr val="111111"/>
                </a:solidFill>
                <a:effectLst/>
                <a:latin typeface="Arial" panose="020B0604020202020204" pitchFamily="34" charset="0"/>
                <a:cs typeface="Arial" panose="020B0604020202020204" pitchFamily="34" charset="0"/>
              </a:rPr>
              <a:t> </a:t>
            </a:r>
            <a:r>
              <a:rPr lang="en-GB" sz="1050" dirty="0" err="1">
                <a:solidFill>
                  <a:srgbClr val="111111"/>
                </a:solidFill>
                <a:latin typeface="Roboto" panose="02000000000000000000" pitchFamily="2" charset="0"/>
                <a:cs typeface="Arial" panose="020B0604020202020204" pitchFamily="34" charset="0"/>
              </a:rPr>
              <a:t>yn</a:t>
            </a:r>
            <a:r>
              <a:rPr lang="en-GB" sz="1050" dirty="0">
                <a:solidFill>
                  <a:srgbClr val="111111"/>
                </a:solidFill>
                <a:latin typeface="Roboto" panose="02000000000000000000" pitchFamily="2" charset="0"/>
                <a:cs typeface="Arial" panose="020B0604020202020204" pitchFamily="34" charset="0"/>
              </a:rPr>
              <a:t> son</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mai</a:t>
            </a:r>
            <a:r>
              <a:rPr lang="en-GB" sz="1050" b="0" i="0" dirty="0">
                <a:solidFill>
                  <a:srgbClr val="111111"/>
                </a:solidFill>
                <a:effectLst/>
                <a:latin typeface="Roboto" panose="02000000000000000000" pitchFamily="2" charset="0"/>
              </a:rPr>
              <a:t> dim </a:t>
            </a:r>
            <a:r>
              <a:rPr lang="en-GB" sz="1050" b="0" i="0" dirty="0" err="1">
                <a:solidFill>
                  <a:srgbClr val="111111"/>
                </a:solidFill>
                <a:effectLst/>
                <a:latin typeface="Roboto" panose="02000000000000000000" pitchFamily="2" charset="0"/>
              </a:rPr>
              <a:t>ond</a:t>
            </a:r>
            <a:r>
              <a:rPr lang="en-GB" sz="1050" b="0" i="0" dirty="0">
                <a:solidFill>
                  <a:srgbClr val="111111"/>
                </a:solidFill>
                <a:effectLst/>
                <a:latin typeface="Roboto" panose="02000000000000000000" pitchFamily="2" charset="0"/>
              </a:rPr>
              <a:t> pan </a:t>
            </a:r>
            <a:r>
              <a:rPr lang="en-GB" sz="1050" b="0" i="0" dirty="0" err="1">
                <a:solidFill>
                  <a:srgbClr val="111111"/>
                </a:solidFill>
                <a:effectLst/>
                <a:latin typeface="Roboto" panose="02000000000000000000" pitchFamily="2" charset="0"/>
              </a:rPr>
              <a:t>fydd</a:t>
            </a:r>
            <a:r>
              <a:rPr lang="en-GB" sz="1050" b="0" i="0" dirty="0">
                <a:solidFill>
                  <a:srgbClr val="111111"/>
                </a:solidFill>
                <a:effectLst/>
                <a:latin typeface="Roboto" panose="02000000000000000000" pitchFamily="2" charset="0"/>
              </a:rPr>
              <a:t> yr </a:t>
            </a:r>
            <a:r>
              <a:rPr lang="en-GB" sz="1050" b="0" i="0" dirty="0" err="1">
                <a:solidFill>
                  <a:srgbClr val="111111"/>
                </a:solidFill>
                <a:effectLst/>
                <a:latin typeface="Roboto" panose="02000000000000000000" pitchFamily="2" charset="0"/>
              </a:rPr>
              <a:t>anghenion</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diogelwch</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sylfaenol</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cynhesrwydd</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anogaeth</a:t>
            </a:r>
            <a:r>
              <a:rPr lang="en-GB" sz="1050" b="0" i="0" dirty="0">
                <a:solidFill>
                  <a:srgbClr val="111111"/>
                </a:solidFill>
                <a:effectLst/>
                <a:latin typeface="Roboto" panose="02000000000000000000" pitchFamily="2" charset="0"/>
              </a:rPr>
              <a:t> a </a:t>
            </a:r>
            <a:r>
              <a:rPr lang="en-GB" sz="1050" b="0" i="0" dirty="0" err="1">
                <a:solidFill>
                  <a:srgbClr val="111111"/>
                </a:solidFill>
                <a:effectLst/>
                <a:latin typeface="Roboto" panose="02000000000000000000" pitchFamily="2" charset="0"/>
              </a:rPr>
              <a:t>maeth</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yn</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cael</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eu</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cwrdd</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yna</a:t>
            </a:r>
            <a:r>
              <a:rPr lang="en-GB" sz="1050" b="0" i="0" dirty="0">
                <a:solidFill>
                  <a:srgbClr val="111111"/>
                </a:solidFill>
                <a:effectLst/>
                <a:latin typeface="Roboto" panose="02000000000000000000" pitchFamily="2" charset="0"/>
              </a:rPr>
              <a:t> gall </a:t>
            </a:r>
            <a:r>
              <a:rPr lang="en-GB" sz="1050" b="0" i="0" dirty="0" err="1">
                <a:solidFill>
                  <a:srgbClr val="111111"/>
                </a:solidFill>
                <a:effectLst/>
                <a:latin typeface="Roboto" panose="02000000000000000000" pitchFamily="2" charset="0"/>
              </a:rPr>
              <a:t>serenu</a:t>
            </a:r>
            <a:r>
              <a:rPr lang="en-GB" sz="1050" b="0" i="0" dirty="0">
                <a:solidFill>
                  <a:srgbClr val="111111"/>
                </a:solidFill>
                <a:effectLst/>
                <a:latin typeface="Roboto" panose="02000000000000000000" pitchFamily="2" charset="0"/>
              </a:rPr>
              <a:t>.</a:t>
            </a:r>
            <a:r>
              <a:rPr lang="en-GB" sz="1050" b="0" i="0" dirty="0">
                <a:solidFill>
                  <a:srgbClr val="2C3E50"/>
                </a:solidFill>
                <a:effectLst/>
                <a:latin typeface="Roboto" panose="02000000000000000000" pitchFamily="2" charset="0"/>
              </a:rPr>
              <a:t> (Gascoyne, 2018)</a:t>
            </a:r>
            <a:endParaRPr lang="cy-GB" sz="1200" dirty="0">
              <a:latin typeface="Arial" panose="020B0604020202020204" pitchFamily="34" charset="0"/>
              <a:cs typeface="Arial" panose="020B0604020202020204" pitchFamily="34" charset="0"/>
            </a:endParaRPr>
          </a:p>
          <a:p>
            <a:pPr marL="0" indent="0">
              <a:lnSpc>
                <a:spcPct val="150000"/>
              </a:lnSpc>
              <a:buNone/>
            </a:pPr>
            <a:endParaRPr lang="cy-GB" sz="120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32CC66F9-82D6-A90B-26A1-0D70855646FB}"/>
              </a:ext>
            </a:extLst>
          </p:cNvPr>
          <p:cNvSpPr txBox="1">
            <a:spLocks/>
          </p:cNvSpPr>
          <p:nvPr/>
        </p:nvSpPr>
        <p:spPr>
          <a:xfrm>
            <a:off x="5696607" y="210207"/>
            <a:ext cx="6251027" cy="1608083"/>
          </a:xfrm>
          <a:prstGeom prst="rect">
            <a:avLst/>
          </a:prstGeom>
          <a:solidFill>
            <a:srgbClr val="00B0F0"/>
          </a:solidFill>
          <a:ln w="28575">
            <a:solidFill>
              <a:srgbClr val="0070C0"/>
            </a:solidFill>
          </a:ln>
        </p:spPr>
        <p:txBody>
          <a:bodyPr vert="horz" lIns="91440" tIns="45720" rIns="91440" bIns="45720" rtlCol="0" anchor="ctr">
            <a:normAutofit fontScale="85000" lnSpcReduction="1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b="1" err="1">
                <a:solidFill>
                  <a:schemeClr val="bg1"/>
                </a:solidFill>
                <a:latin typeface="Arial" panose="020B0604020202020204" pitchFamily="34" charset="0"/>
                <a:cs typeface="Arial" panose="020B0604020202020204" pitchFamily="34" charset="0"/>
              </a:rPr>
              <a:t>Gweithgareddau</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sydd</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yn</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cefnogu</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dysgu</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yn</a:t>
            </a:r>
            <a:r>
              <a:rPr lang="en-GB" b="1">
                <a:solidFill>
                  <a:schemeClr val="bg1"/>
                </a:solidFill>
                <a:latin typeface="Arial" panose="020B0604020202020204" pitchFamily="34" charset="0"/>
                <a:cs typeface="Arial" panose="020B0604020202020204" pitchFamily="34" charset="0"/>
              </a:rPr>
              <a:t> y 1000 </a:t>
            </a:r>
            <a:r>
              <a:rPr lang="en-GB" b="1" err="1">
                <a:solidFill>
                  <a:schemeClr val="bg1"/>
                </a:solidFill>
                <a:latin typeface="Arial" panose="020B0604020202020204" pitchFamily="34" charset="0"/>
                <a:cs typeface="Arial" panose="020B0604020202020204" pitchFamily="34" charset="0"/>
              </a:rPr>
              <a:t>diwrnod</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cyntaf</a:t>
            </a:r>
            <a:r>
              <a:rPr lang="en-GB" b="1">
                <a:solidFill>
                  <a:schemeClr val="bg1"/>
                </a:solidFill>
                <a:latin typeface="Arial" panose="020B0604020202020204" pitchFamily="34" charset="0"/>
                <a:cs typeface="Arial" panose="020B0604020202020204" pitchFamily="34" charset="0"/>
              </a:rPr>
              <a:t>?</a:t>
            </a:r>
          </a:p>
        </p:txBody>
      </p:sp>
      <p:pic>
        <p:nvPicPr>
          <p:cNvPr id="2" name="Picture 1">
            <a:extLst>
              <a:ext uri="{FF2B5EF4-FFF2-40B4-BE49-F238E27FC236}">
                <a16:creationId xmlns:a16="http://schemas.microsoft.com/office/drawing/2014/main" id="{6199A422-B5A4-FE2E-00F4-F2D5E2836553}"/>
              </a:ext>
            </a:extLst>
          </p:cNvPr>
          <p:cNvPicPr>
            <a:picLocks noChangeAspect="1"/>
          </p:cNvPicPr>
          <p:nvPr/>
        </p:nvPicPr>
        <p:blipFill>
          <a:blip r:embed="rId2"/>
          <a:stretch>
            <a:fillRect/>
          </a:stretch>
        </p:blipFill>
        <p:spPr>
          <a:xfrm>
            <a:off x="144981" y="1737767"/>
            <a:ext cx="3799127" cy="3799127"/>
          </a:xfrm>
          <a:prstGeom prst="rect">
            <a:avLst/>
          </a:prstGeom>
        </p:spPr>
      </p:pic>
      <p:sp>
        <p:nvSpPr>
          <p:cNvPr id="3" name="TextBox 2">
            <a:extLst>
              <a:ext uri="{FF2B5EF4-FFF2-40B4-BE49-F238E27FC236}">
                <a16:creationId xmlns:a16="http://schemas.microsoft.com/office/drawing/2014/main" id="{96D9E293-B434-371D-17F4-65374C71E29B}"/>
              </a:ext>
            </a:extLst>
          </p:cNvPr>
          <p:cNvSpPr txBox="1"/>
          <p:nvPr/>
        </p:nvSpPr>
        <p:spPr>
          <a:xfrm>
            <a:off x="-15228" y="5615482"/>
            <a:ext cx="2620179" cy="261610"/>
          </a:xfrm>
          <a:prstGeom prst="rect">
            <a:avLst/>
          </a:prstGeom>
          <a:noFill/>
        </p:spPr>
        <p:txBody>
          <a:bodyPr wrap="square" rtlCol="0">
            <a:spAutoFit/>
          </a:bodyPr>
          <a:lstStyle/>
          <a:p>
            <a:r>
              <a:rPr lang="en-GB" sz="1100" b="0" i="0">
                <a:solidFill>
                  <a:srgbClr val="2C3E50"/>
                </a:solidFill>
                <a:effectLst/>
                <a:latin typeface="Roboto" panose="02000000000000000000" pitchFamily="2" charset="0"/>
              </a:rPr>
              <a:t>(Inspire My Play, 2023)</a:t>
            </a:r>
            <a:endParaRPr lang="en-GB" sz="1100"/>
          </a:p>
        </p:txBody>
      </p:sp>
      <p:sp>
        <p:nvSpPr>
          <p:cNvPr id="6" name="TextBox 5">
            <a:extLst>
              <a:ext uri="{FF2B5EF4-FFF2-40B4-BE49-F238E27FC236}">
                <a16:creationId xmlns:a16="http://schemas.microsoft.com/office/drawing/2014/main" id="{BB80A416-2021-432E-4E4E-A27DA6E3DB00}"/>
              </a:ext>
            </a:extLst>
          </p:cNvPr>
          <p:cNvSpPr txBox="1"/>
          <p:nvPr/>
        </p:nvSpPr>
        <p:spPr>
          <a:xfrm>
            <a:off x="447288" y="783415"/>
            <a:ext cx="3429000" cy="461665"/>
          </a:xfrm>
          <a:prstGeom prst="rect">
            <a:avLst/>
          </a:prstGeom>
          <a:solidFill>
            <a:schemeClr val="accent3">
              <a:lumMod val="20000"/>
              <a:lumOff val="80000"/>
            </a:schemeClr>
          </a:solidFill>
          <a:ln w="28575">
            <a:solidFill>
              <a:srgbClr val="7030A0"/>
            </a:solidFill>
          </a:ln>
        </p:spPr>
        <p:txBody>
          <a:bodyPr wrap="square">
            <a:spAutoFit/>
          </a:bodyPr>
          <a:lstStyle/>
          <a:p>
            <a:r>
              <a:rPr lang="en-GB" sz="2400" err="1">
                <a:latin typeface="Arial" panose="020B0604020202020204" pitchFamily="34" charset="0"/>
                <a:cs typeface="Arial" panose="020B0604020202020204" pitchFamily="34" charset="0"/>
              </a:rPr>
              <a:t>Chwarae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Synhwyraidd</a:t>
            </a:r>
            <a:r>
              <a:rPr lang="en-GB" sz="240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5762065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3E84-92EB-B369-36FE-81E7A2C929DD}"/>
              </a:ext>
            </a:extLst>
          </p:cNvPr>
          <p:cNvSpPr>
            <a:spLocks noGrp="1"/>
          </p:cNvSpPr>
          <p:nvPr>
            <p:ph type="title"/>
          </p:nvPr>
        </p:nvSpPr>
        <p:spPr>
          <a:xfrm>
            <a:off x="5927652" y="244549"/>
            <a:ext cx="4556050" cy="766984"/>
          </a:xfrm>
          <a:solidFill>
            <a:schemeClr val="accent2">
              <a:lumMod val="20000"/>
              <a:lumOff val="80000"/>
            </a:schemeClr>
          </a:solidFill>
        </p:spPr>
        <p:txBody>
          <a:bodyPr>
            <a:normAutofit/>
          </a:bodyPr>
          <a:lstStyle/>
          <a:p>
            <a:pPr algn="ctr"/>
            <a:r>
              <a:rPr lang="en-GB" sz="2400" err="1">
                <a:latin typeface="Arial" panose="020B0604020202020204" pitchFamily="34" charset="0"/>
                <a:cs typeface="Arial" panose="020B0604020202020204" pitchFamily="34" charset="0"/>
              </a:rPr>
              <a:t>darllen</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chanu</a:t>
            </a:r>
            <a:r>
              <a:rPr lang="en-GB" sz="2400">
                <a:latin typeface="Arial" panose="020B0604020202020204" pitchFamily="34" charset="0"/>
                <a:cs typeface="Arial" panose="020B0604020202020204" pitchFamily="34" charset="0"/>
              </a:rPr>
              <a:t> </a:t>
            </a:r>
          </a:p>
        </p:txBody>
      </p:sp>
      <p:pic>
        <p:nvPicPr>
          <p:cNvPr id="5" name="Online Media 4" title="Cân Dyddiau'r Wythnos | Days of the Week">
            <a:hlinkClick r:id="" action="ppaction://media"/>
            <a:extLst>
              <a:ext uri="{FF2B5EF4-FFF2-40B4-BE49-F238E27FC236}">
                <a16:creationId xmlns:a16="http://schemas.microsoft.com/office/drawing/2014/main" id="{1BB66F12-3B23-1874-9598-796E734CA7DA}"/>
              </a:ext>
            </a:extLst>
          </p:cNvPr>
          <p:cNvPicPr>
            <a:picLocks noGrp="1" noRot="1" noChangeAspect="1"/>
          </p:cNvPicPr>
          <p:nvPr>
            <p:ph idx="1"/>
            <a:videoFile r:link="rId1"/>
          </p:nvPr>
        </p:nvPicPr>
        <p:blipFill>
          <a:blip r:embed="rId3"/>
          <a:stretch>
            <a:fillRect/>
          </a:stretch>
        </p:blipFill>
        <p:spPr>
          <a:xfrm>
            <a:off x="5495925" y="1377950"/>
            <a:ext cx="6510338" cy="3678238"/>
          </a:xfrm>
          <a:prstGeom prst="rect">
            <a:avLst/>
          </a:prstGeom>
        </p:spPr>
      </p:pic>
      <p:sp>
        <p:nvSpPr>
          <p:cNvPr id="4" name="Text Placeholder 3">
            <a:extLst>
              <a:ext uri="{FF2B5EF4-FFF2-40B4-BE49-F238E27FC236}">
                <a16:creationId xmlns:a16="http://schemas.microsoft.com/office/drawing/2014/main" id="{8C31BBC0-8BBC-681D-B410-B246C597049C}"/>
              </a:ext>
            </a:extLst>
          </p:cNvPr>
          <p:cNvSpPr>
            <a:spLocks noGrp="1"/>
          </p:cNvSpPr>
          <p:nvPr>
            <p:ph type="body" sz="half" idx="2"/>
          </p:nvPr>
        </p:nvSpPr>
        <p:spPr>
          <a:xfrm>
            <a:off x="404038" y="1520456"/>
            <a:ext cx="4763386" cy="4698229"/>
          </a:xfrm>
          <a:solidFill>
            <a:schemeClr val="accent6">
              <a:lumMod val="20000"/>
              <a:lumOff val="80000"/>
            </a:schemeClr>
          </a:solidFill>
          <a:ln w="28575">
            <a:solidFill>
              <a:schemeClr val="accent5"/>
            </a:solidFill>
          </a:ln>
        </p:spPr>
        <p:txBody>
          <a:bodyPr>
            <a:normAutofit/>
          </a:bodyPr>
          <a:lstStyle/>
          <a:p>
            <a:pPr algn="l" rtl="0" fontAlgn="base">
              <a:lnSpc>
                <a:spcPct val="150000"/>
              </a:lnSpc>
            </a:pPr>
            <a:r>
              <a:rPr lang="cy-GB" sz="1200" b="0" i="0" dirty="0">
                <a:solidFill>
                  <a:srgbClr val="000000"/>
                </a:solidFill>
                <a:effectLst/>
                <a:latin typeface="Arial" panose="020B0604020202020204" pitchFamily="34" charset="0"/>
              </a:rPr>
              <a:t>Mae canu yn bwysig yn y blynyddoedd cynnar i helpu datblygiad plentyn mewn sawl ffordd gan gynnwys datblygiad gwybyddol, yn </a:t>
            </a:r>
            <a:r>
              <a:rPr lang="cy-GB" sz="1200" b="0" i="0" dirty="0" err="1">
                <a:solidFill>
                  <a:srgbClr val="000000"/>
                </a:solidFill>
                <a:effectLst/>
                <a:latin typeface="Arial" panose="020B0604020202020204" pitchFamily="34" charset="0"/>
              </a:rPr>
              <a:t>ol</a:t>
            </a:r>
            <a:r>
              <a:rPr lang="cy-GB" sz="1200" b="0" i="0" dirty="0">
                <a:solidFill>
                  <a:srgbClr val="000000"/>
                </a:solidFill>
                <a:effectLst/>
                <a:latin typeface="Arial" panose="020B0604020202020204" pitchFamily="34" charset="0"/>
              </a:rPr>
              <a:t> </a:t>
            </a:r>
            <a:r>
              <a:rPr lang="en-GB" sz="1200" b="0" i="0" dirty="0">
                <a:solidFill>
                  <a:srgbClr val="2C3E50"/>
                </a:solidFill>
                <a:effectLst/>
                <a:latin typeface="Arial" panose="020B0604020202020204" pitchFamily="34" charset="0"/>
                <a:cs typeface="Arial" panose="020B0604020202020204" pitchFamily="34" charset="0"/>
              </a:rPr>
              <a:t>(drew, 2022) </a:t>
            </a:r>
            <a:r>
              <a:rPr lang="cy-GB" sz="1200" b="0" i="0" dirty="0">
                <a:solidFill>
                  <a:srgbClr val="000000"/>
                </a:solidFill>
                <a:effectLst/>
                <a:latin typeface="Arial" panose="020B0604020202020204" pitchFamily="34" charset="0"/>
              </a:rPr>
              <a:t>mae canu'n defnyddio sawl rhan o'r ymennydd ar unwaith, a gall helpu i ailadeiladu llwybrau niwral er mwyn gwella cof a lleferydd. I ddatblygu iaith gall rhythm caneuon a rhythmau helpu plant i ddatblygu ei iaith. Gall canu hefyd helpu plant i adnabod synau dechrau, canol a gorffen geiriau, a gall eu helpu i swnio geiriau pan fyddant yn dechrau darllen. Wrth canu gall helpu plant i ddysgu beth yw teimladau a sut a pham y maent yn digwydd, hefyd i gydnabod eu teimladau eu hunain a'r rhai o'u cwmpas. </a:t>
            </a:r>
          </a:p>
          <a:p>
            <a:pPr algn="l" rtl="0" fontAlgn="base">
              <a:lnSpc>
                <a:spcPct val="150000"/>
              </a:lnSpc>
            </a:pPr>
            <a:r>
              <a:rPr lang="cy-GB" sz="1200" b="0" i="0" dirty="0">
                <a:solidFill>
                  <a:srgbClr val="000000"/>
                </a:solidFill>
                <a:effectLst/>
                <a:latin typeface="Arial" panose="020B0604020202020204" pitchFamily="34" charset="0"/>
              </a:rPr>
              <a:t>Mae canu a dawnsio mewn grwpiau helpu plant i ddatblygu gwaith tîm, cydweithredu a dysgu sut i gymryd tro. Ac mae cael profiadau cerddorol yn ystod plentyndod yn cyflymu datblygiad yr ymennydd, yn enwedig ym meysydd sgiliau darllen a iaith. (Kelly,2016)</a:t>
            </a:r>
            <a:endParaRPr lang="en-GB" sz="1100" dirty="0"/>
          </a:p>
        </p:txBody>
      </p:sp>
      <p:sp>
        <p:nvSpPr>
          <p:cNvPr id="7" name="TextBox 6">
            <a:extLst>
              <a:ext uri="{FF2B5EF4-FFF2-40B4-BE49-F238E27FC236}">
                <a16:creationId xmlns:a16="http://schemas.microsoft.com/office/drawing/2014/main" id="{D300055E-945E-2313-94AD-9C2C4438054F}"/>
              </a:ext>
            </a:extLst>
          </p:cNvPr>
          <p:cNvSpPr txBox="1"/>
          <p:nvPr/>
        </p:nvSpPr>
        <p:spPr>
          <a:xfrm>
            <a:off x="10245522" y="5422605"/>
            <a:ext cx="2521356" cy="261610"/>
          </a:xfrm>
          <a:prstGeom prst="rect">
            <a:avLst/>
          </a:prstGeom>
          <a:noFill/>
        </p:spPr>
        <p:txBody>
          <a:bodyPr wrap="square">
            <a:spAutoFit/>
          </a:bodyPr>
          <a:lstStyle/>
          <a:p>
            <a:r>
              <a:rPr lang="en-GB" sz="1100" b="0" i="0">
                <a:solidFill>
                  <a:srgbClr val="2C3E50"/>
                </a:solidFill>
                <a:effectLst/>
                <a:latin typeface="Arial" panose="020B0604020202020204" pitchFamily="34" charset="0"/>
                <a:cs typeface="Arial" panose="020B0604020202020204" pitchFamily="34" charset="0"/>
              </a:rPr>
              <a:t>(</a:t>
            </a:r>
            <a:r>
              <a:rPr lang="en-GB" sz="1100" b="0" i="0" err="1">
                <a:solidFill>
                  <a:srgbClr val="2C3E50"/>
                </a:solidFill>
                <a:effectLst/>
                <a:latin typeface="Arial" panose="020B0604020202020204" pitchFamily="34" charset="0"/>
                <a:cs typeface="Arial" panose="020B0604020202020204" pitchFamily="34" charset="0"/>
              </a:rPr>
              <a:t>Cyw</a:t>
            </a:r>
            <a:r>
              <a:rPr lang="en-GB" sz="1100" b="0" i="0">
                <a:solidFill>
                  <a:srgbClr val="2C3E50"/>
                </a:solidFill>
                <a:effectLst/>
                <a:latin typeface="Arial" panose="020B0604020202020204" pitchFamily="34" charset="0"/>
                <a:cs typeface="Arial" panose="020B0604020202020204" pitchFamily="34" charset="0"/>
              </a:rPr>
              <a:t> - S4C, 2019)</a:t>
            </a:r>
            <a:endParaRPr lang="en-GB"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64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A diagram of a child&#10;&#10;Description automatically generated">
            <a:extLst>
              <a:ext uri="{FF2B5EF4-FFF2-40B4-BE49-F238E27FC236}">
                <a16:creationId xmlns:a16="http://schemas.microsoft.com/office/drawing/2014/main" id="{0149E566-0E9C-D7E1-AA01-CC17A26B7690}"/>
              </a:ext>
            </a:extLst>
          </p:cNvPr>
          <p:cNvPicPr>
            <a:picLocks noChangeAspect="1"/>
          </p:cNvPicPr>
          <p:nvPr/>
        </p:nvPicPr>
        <p:blipFill>
          <a:blip r:embed="rId2"/>
          <a:stretch>
            <a:fillRect/>
          </a:stretch>
        </p:blipFill>
        <p:spPr>
          <a:xfrm>
            <a:off x="6848791" y="301634"/>
            <a:ext cx="3414820" cy="2684063"/>
          </a:xfrm>
          <a:prstGeom prst="rect">
            <a:avLst/>
          </a:prstGeom>
        </p:spPr>
      </p:pic>
      <p:pic>
        <p:nvPicPr>
          <p:cNvPr id="15" name="Picture 14">
            <a:extLst>
              <a:ext uri="{FF2B5EF4-FFF2-40B4-BE49-F238E27FC236}">
                <a16:creationId xmlns:a16="http://schemas.microsoft.com/office/drawing/2014/main" id="{B7626C8E-FB50-4909-8D9D-09E34A8DBFA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4" name="Picture 13">
            <a:extLst>
              <a:ext uri="{FF2B5EF4-FFF2-40B4-BE49-F238E27FC236}">
                <a16:creationId xmlns:a16="http://schemas.microsoft.com/office/drawing/2014/main" id="{A4C4F977-CDDE-402E-B4F0-84B5572E77C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9" name="Text Placeholder 8">
            <a:extLst>
              <a:ext uri="{FF2B5EF4-FFF2-40B4-BE49-F238E27FC236}">
                <a16:creationId xmlns:a16="http://schemas.microsoft.com/office/drawing/2014/main" id="{AA9CD52A-E0FB-1B0A-62C0-A06A8FF1876C}"/>
              </a:ext>
            </a:extLst>
          </p:cNvPr>
          <p:cNvSpPr>
            <a:spLocks noGrp="1"/>
          </p:cNvSpPr>
          <p:nvPr>
            <p:ph type="body" sz="half" idx="2"/>
          </p:nvPr>
        </p:nvSpPr>
        <p:spPr>
          <a:xfrm>
            <a:off x="425911" y="1787006"/>
            <a:ext cx="5670089" cy="4300432"/>
          </a:xfrm>
          <a:solidFill>
            <a:srgbClr val="85FF85"/>
          </a:solidFill>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t">
            <a:normAutofit/>
          </a:bodyPr>
          <a:lstStyle/>
          <a:p>
            <a:pPr>
              <a:lnSpc>
                <a:spcPct val="150000"/>
              </a:lnSpc>
            </a:pPr>
            <a:r>
              <a:rPr lang="en-GB" sz="1300" dirty="0" err="1">
                <a:solidFill>
                  <a:srgbClr val="111111"/>
                </a:solidFill>
                <a:latin typeface="Arial"/>
                <a:ea typeface="Roboto"/>
                <a:cs typeface="Roboto"/>
              </a:rPr>
              <a:t>Mae'r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cwricwlwm</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yng</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Nghymru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cydnabod</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dathlu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pob</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fel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unigolyn</a:t>
            </a:r>
            <a:r>
              <a:rPr lang="en-GB" sz="1300" dirty="0">
                <a:solidFill>
                  <a:srgbClr val="111111"/>
                </a:solidFill>
                <a:latin typeface="Arial"/>
                <a:ea typeface="Roboto"/>
                <a:cs typeface="Roboto"/>
              </a:rPr>
              <a:t> ac yr </a:t>
            </a:r>
            <a:r>
              <a:rPr lang="en-GB" sz="1300" dirty="0" err="1">
                <a:solidFill>
                  <a:srgbClr val="111111"/>
                </a:solidFill>
                <a:latin typeface="Arial"/>
                <a:ea typeface="Roboto"/>
                <a:cs typeface="Roboto"/>
              </a:rPr>
              <a:t>hyn</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maent</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gynnig</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profiad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Mae'n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bwysig</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fod</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cyfnod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cynnar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hwn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ddi-rwystr</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caniatáu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amser</a:t>
            </a:r>
            <a:r>
              <a:rPr lang="en-GB" sz="1300" dirty="0">
                <a:solidFill>
                  <a:srgbClr val="111111"/>
                </a:solidFill>
                <a:latin typeface="Arial"/>
                <a:ea typeface="Roboto"/>
                <a:cs typeface="Roboto"/>
              </a:rPr>
              <a:t>, a </a:t>
            </a:r>
            <a:r>
              <a:rPr lang="en-GB" sz="1300" dirty="0" err="1">
                <a:solidFill>
                  <a:srgbClr val="111111"/>
                </a:solidFill>
                <a:latin typeface="Arial"/>
                <a:ea typeface="Roboto"/>
                <a:cs typeface="Roboto"/>
              </a:rPr>
              <a:t>lle</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rhydd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i'r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atgyfnerthu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gyda</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chyfleoedd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ddychwelyd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ailwneud</a:t>
            </a:r>
            <a:r>
              <a:rPr lang="en-GB" sz="1300" dirty="0">
                <a:solidFill>
                  <a:srgbClr val="111111"/>
                </a:solidFill>
                <a:latin typeface="Arial"/>
                <a:ea typeface="Roboto"/>
                <a:cs typeface="Roboto"/>
              </a:rPr>
              <a:t> a </a:t>
            </a:r>
            <a:r>
              <a:rPr lang="en-GB" sz="1300" dirty="0" err="1">
                <a:solidFill>
                  <a:srgbClr val="111111"/>
                </a:solidFill>
                <a:latin typeface="Arial"/>
                <a:ea typeface="Roboto"/>
                <a:cs typeface="Roboto"/>
              </a:rPr>
              <a:t>mireinio</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gwybodaeth</a:t>
            </a:r>
            <a:r>
              <a:rPr lang="en-GB" sz="1300" dirty="0">
                <a:solidFill>
                  <a:srgbClr val="111111"/>
                </a:solidFill>
                <a:latin typeface="Arial"/>
                <a:ea typeface="Roboto"/>
                <a:cs typeface="Roboto"/>
              </a:rPr>
              <a:t> a </a:t>
            </a:r>
            <a:r>
              <a:rPr lang="en-GB" sz="1300" dirty="0" err="1">
                <a:solidFill>
                  <a:srgbClr val="111111"/>
                </a:solidFill>
                <a:latin typeface="Arial"/>
                <a:ea typeface="Roboto"/>
                <a:cs typeface="Roboto"/>
              </a:rPr>
              <a:t>sgiliau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Mae'r</a:t>
            </a:r>
            <a:r>
              <a:rPr lang="en-GB" sz="1300" dirty="0">
                <a:solidFill>
                  <a:srgbClr val="111111"/>
                </a:solidFill>
                <a:latin typeface="Arial"/>
                <a:ea typeface="Roboto"/>
                <a:cs typeface="Roboto"/>
              </a:rPr>
              <a:t> dull </a:t>
            </a:r>
            <a:r>
              <a:rPr lang="en-GB" sz="1300" dirty="0" err="1">
                <a:solidFill>
                  <a:srgbClr val="111111"/>
                </a:solidFill>
                <a:latin typeface="Arial"/>
                <a:ea typeface="Roboto"/>
                <a:cs typeface="Roboto"/>
              </a:rPr>
              <a:t>hyn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hanfodol</a:t>
            </a:r>
            <a:r>
              <a:rPr lang="en-GB" sz="1300" dirty="0">
                <a:solidFill>
                  <a:srgbClr val="111111"/>
                </a:solidFill>
                <a:latin typeface="Arial"/>
                <a:ea typeface="Roboto"/>
                <a:cs typeface="Roboto"/>
              </a:rPr>
              <a:t> er </a:t>
            </a:r>
            <a:r>
              <a:rPr lang="en-GB" sz="1300" dirty="0" err="1">
                <a:solidFill>
                  <a:srgbClr val="111111"/>
                </a:solidFill>
                <a:latin typeface="Arial"/>
                <a:ea typeface="Roboto"/>
                <a:cs typeface="Roboto"/>
              </a:rPr>
              <a:t>mwyn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symud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ymlaen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trwy'r</a:t>
            </a:r>
            <a:r>
              <a:rPr lang="en-GB" sz="1300" dirty="0">
                <a:solidFill>
                  <a:srgbClr val="111111"/>
                </a:solidFill>
                <a:latin typeface="Arial"/>
                <a:ea typeface="Roboto"/>
                <a:cs typeface="Roboto"/>
              </a:rPr>
              <a:t> daith </a:t>
            </a:r>
            <a:r>
              <a:rPr lang="en-GB" sz="1300" dirty="0" err="1">
                <a:solidFill>
                  <a:srgbClr val="111111"/>
                </a:solidFill>
                <a:latin typeface="Arial"/>
                <a:ea typeface="Roboto"/>
                <a:cs typeface="Roboto"/>
              </a:rPr>
              <a:t>ddysgu</a:t>
            </a:r>
            <a:r>
              <a:rPr lang="en-GB" sz="1300" dirty="0">
                <a:solidFill>
                  <a:srgbClr val="111111"/>
                </a:solidFill>
                <a:latin typeface="Arial"/>
                <a:ea typeface="Roboto"/>
                <a:cs typeface="Roboto"/>
              </a:rPr>
              <a:t>. </a:t>
            </a:r>
            <a:endParaRPr lang="en-US" sz="1300" dirty="0">
              <a:latin typeface="Arial"/>
              <a:cs typeface="Arial"/>
            </a:endParaRPr>
          </a:p>
          <a:p>
            <a:pPr>
              <a:lnSpc>
                <a:spcPct val="150000"/>
              </a:lnSpc>
            </a:pPr>
            <a:r>
              <a:rPr lang="en-GB" sz="1300" dirty="0">
                <a:solidFill>
                  <a:srgbClr val="111111"/>
                </a:solidFill>
                <a:latin typeface="Arial"/>
                <a:ea typeface="Roboto"/>
                <a:cs typeface="Roboto"/>
              </a:rPr>
              <a:t>Mae </a:t>
            </a:r>
            <a:r>
              <a:rPr lang="en-GB" sz="1300" dirty="0" err="1">
                <a:solidFill>
                  <a:srgbClr val="111111"/>
                </a:solidFill>
                <a:latin typeface="Arial"/>
                <a:ea typeface="Roboto"/>
                <a:cs typeface="Roboto"/>
              </a:rPr>
              <a:t>yna</a:t>
            </a:r>
            <a:r>
              <a:rPr lang="en-GB" sz="1300" dirty="0">
                <a:solidFill>
                  <a:srgbClr val="111111"/>
                </a:solidFill>
                <a:latin typeface="Arial"/>
                <a:ea typeface="Roboto"/>
                <a:cs typeface="Roboto"/>
              </a:rPr>
              <a:t> bump </a:t>
            </a:r>
            <a:r>
              <a:rPr lang="en-GB" sz="1300" dirty="0" err="1">
                <a:solidFill>
                  <a:srgbClr val="111111"/>
                </a:solidFill>
                <a:latin typeface="Arial"/>
                <a:ea typeface="Roboto"/>
                <a:cs typeface="Roboto"/>
              </a:rPr>
              <a:t>llwybr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allweddol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hanfodol</a:t>
            </a:r>
            <a:r>
              <a:rPr lang="en-GB" sz="1300" dirty="0">
                <a:solidFill>
                  <a:srgbClr val="111111"/>
                </a:solidFill>
                <a:latin typeface="Arial"/>
                <a:ea typeface="Roboto"/>
                <a:cs typeface="Roboto"/>
              </a:rPr>
              <a:t> er </a:t>
            </a:r>
            <a:r>
              <a:rPr lang="en-GB" sz="1300" dirty="0" err="1">
                <a:solidFill>
                  <a:srgbClr val="111111"/>
                </a:solidFill>
                <a:latin typeface="Arial"/>
                <a:ea typeface="Roboto"/>
                <a:cs typeface="Roboto"/>
              </a:rPr>
              <a:t>mwyn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Mae'r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llwybrau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canolbwyntio</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gyd-ddibynnol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werth</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cyfartal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wrth</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gefnogi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gyffredinol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datblygiad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cynnydd</a:t>
            </a:r>
            <a:r>
              <a:rPr lang="en-GB" sz="1300" dirty="0">
                <a:solidFill>
                  <a:srgbClr val="111111"/>
                </a:solidFill>
                <a:latin typeface="Arial"/>
                <a:ea typeface="Roboto"/>
                <a:cs typeface="Roboto"/>
              </a:rPr>
              <a:t>. Mae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canolbwyntio</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yr </a:t>
            </a:r>
            <a:r>
              <a:rPr lang="en-GB" sz="1300" dirty="0" err="1">
                <a:solidFill>
                  <a:srgbClr val="111111"/>
                </a:solidFill>
                <a:latin typeface="Arial"/>
                <a:ea typeface="Roboto"/>
                <a:cs typeface="Roboto"/>
              </a:rPr>
              <a:t>hyn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bwysig</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gyfer</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cysylltu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agos</a:t>
            </a:r>
            <a:r>
              <a:rPr lang="en-GB" sz="1300" dirty="0">
                <a:solidFill>
                  <a:srgbClr val="111111"/>
                </a:solidFill>
                <a:latin typeface="Arial"/>
                <a:ea typeface="Roboto"/>
                <a:cs typeface="Roboto"/>
              </a:rPr>
              <a:t> ag </a:t>
            </a:r>
            <a:r>
              <a:rPr lang="en-GB" sz="1300" dirty="0" err="1">
                <a:solidFill>
                  <a:srgbClr val="111111"/>
                </a:solidFill>
                <a:latin typeface="Arial"/>
                <a:ea typeface="Roboto"/>
                <a:cs typeface="Roboto"/>
              </a:rPr>
              <a:t>egwyddorion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allweddol</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Mae wedi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sicrhau</a:t>
            </a:r>
            <a:r>
              <a:rPr lang="en-GB" sz="1300" dirty="0">
                <a:solidFill>
                  <a:srgbClr val="111111"/>
                </a:solidFill>
                <a:latin typeface="Arial"/>
                <a:ea typeface="Roboto"/>
                <a:cs typeface="Roboto"/>
              </a:rPr>
              <a:t> bod plant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gallu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gwneud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cynnydd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gyflymder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hunain</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yr </a:t>
            </a:r>
            <a:r>
              <a:rPr lang="en-GB" sz="1300" dirty="0" err="1">
                <a:solidFill>
                  <a:srgbClr val="111111"/>
                </a:solidFill>
                <a:latin typeface="Arial"/>
                <a:ea typeface="Roboto"/>
                <a:cs typeface="Roboto"/>
              </a:rPr>
              <a:t>amgylchedd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o'i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dewis</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Llywodraeth</a:t>
            </a:r>
            <a:r>
              <a:rPr lang="en-GB" sz="1300" dirty="0">
                <a:solidFill>
                  <a:srgbClr val="111111"/>
                </a:solidFill>
                <a:latin typeface="Arial"/>
                <a:ea typeface="Roboto"/>
                <a:cs typeface="Roboto"/>
              </a:rPr>
              <a:t> Cymru)</a:t>
            </a:r>
            <a:endParaRPr lang="en-GB" sz="1300" dirty="0">
              <a:latin typeface="Arial"/>
            </a:endParaRPr>
          </a:p>
          <a:p>
            <a:pPr>
              <a:lnSpc>
                <a:spcPct val="150000"/>
              </a:lnSpc>
            </a:pPr>
            <a:endParaRPr lang="en-GB" sz="1400" dirty="0">
              <a:solidFill>
                <a:srgbClr val="111111"/>
              </a:solidFill>
              <a:latin typeface="Roboto"/>
              <a:ea typeface="Roboto"/>
              <a:cs typeface="Roboto"/>
            </a:endParaRPr>
          </a:p>
        </p:txBody>
      </p:sp>
      <p:sp>
        <p:nvSpPr>
          <p:cNvPr id="10" name="TextBox 9">
            <a:extLst>
              <a:ext uri="{FF2B5EF4-FFF2-40B4-BE49-F238E27FC236}">
                <a16:creationId xmlns:a16="http://schemas.microsoft.com/office/drawing/2014/main" id="{C2EB6112-B024-070D-540A-FC788F974E3B}"/>
              </a:ext>
            </a:extLst>
          </p:cNvPr>
          <p:cNvSpPr txBox="1"/>
          <p:nvPr/>
        </p:nvSpPr>
        <p:spPr>
          <a:xfrm>
            <a:off x="7203817" y="3817366"/>
            <a:ext cx="4054824" cy="1720151"/>
          </a:xfrm>
          <a:prstGeom prst="rect">
            <a:avLst/>
          </a:pr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US" sz="1200" b="1" dirty="0">
                <a:solidFill>
                  <a:srgbClr val="111111"/>
                </a:solidFill>
                <a:latin typeface="Arial"/>
                <a:ea typeface="Roboto"/>
                <a:cs typeface="Roboto"/>
              </a:rPr>
              <a:t>Y </a:t>
            </a:r>
            <a:r>
              <a:rPr lang="en-US" sz="1200" b="1" dirty="0" err="1">
                <a:solidFill>
                  <a:srgbClr val="111111"/>
                </a:solidFill>
                <a:latin typeface="Arial"/>
                <a:ea typeface="Roboto"/>
                <a:cs typeface="Roboto"/>
              </a:rPr>
              <a:t>pum</a:t>
            </a: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llwybr</a:t>
            </a: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datblygu</a:t>
            </a: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yw</a:t>
            </a:r>
            <a:r>
              <a:rPr lang="en-US" sz="1200" b="1" dirty="0">
                <a:solidFill>
                  <a:srgbClr val="111111"/>
                </a:solidFill>
                <a:latin typeface="Arial"/>
                <a:ea typeface="Roboto"/>
                <a:cs typeface="Roboto"/>
              </a:rPr>
              <a:t>:</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Perthyn</a:t>
            </a:r>
            <a:r>
              <a:rPr lang="en-US" sz="1200" b="1" dirty="0">
                <a:solidFill>
                  <a:srgbClr val="111111"/>
                </a:solidFill>
                <a:latin typeface="Arial"/>
                <a:ea typeface="Roboto"/>
                <a:cs typeface="Roboto"/>
              </a:rPr>
              <a:t> </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a:t>
            </a:r>
            <a:r>
              <a:rPr lang="en-US" sz="1200" b="1" dirty="0" err="1">
                <a:solidFill>
                  <a:srgbClr val="111111"/>
                </a:solidFill>
                <a:latin typeface="Arial"/>
                <a:ea typeface="Roboto"/>
                <a:cs typeface="Roboto"/>
              </a:rPr>
              <a:t>Cyfathrebu</a:t>
            </a:r>
            <a:r>
              <a:rPr lang="en-US" sz="1200" b="1" dirty="0">
                <a:solidFill>
                  <a:srgbClr val="111111"/>
                </a:solidFill>
                <a:latin typeface="Arial"/>
                <a:ea typeface="Roboto"/>
                <a:cs typeface="Roboto"/>
              </a:rPr>
              <a:t> </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a:t>
            </a:r>
            <a:r>
              <a:rPr lang="en-US" sz="1200" b="1" dirty="0" err="1">
                <a:solidFill>
                  <a:srgbClr val="111111"/>
                </a:solidFill>
                <a:latin typeface="Arial"/>
                <a:ea typeface="Roboto"/>
                <a:cs typeface="Roboto"/>
              </a:rPr>
              <a:t>Archwilio</a:t>
            </a:r>
            <a:r>
              <a:rPr lang="en-US" sz="1200" b="1" dirty="0">
                <a:solidFill>
                  <a:srgbClr val="111111"/>
                </a:solidFill>
                <a:latin typeface="Arial"/>
                <a:ea typeface="Roboto"/>
                <a:cs typeface="Roboto"/>
              </a:rPr>
              <a:t> </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a:t>
            </a:r>
            <a:r>
              <a:rPr lang="en-US" sz="1200" b="1" dirty="0" err="1">
                <a:solidFill>
                  <a:srgbClr val="111111"/>
                </a:solidFill>
                <a:latin typeface="Arial"/>
                <a:ea typeface="Roboto"/>
                <a:cs typeface="Roboto"/>
              </a:rPr>
              <a:t>Datblygiad</a:t>
            </a: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corfforol</a:t>
            </a:r>
            <a:r>
              <a:rPr lang="en-US" sz="1200" b="1" dirty="0">
                <a:solidFill>
                  <a:srgbClr val="111111"/>
                </a:solidFill>
                <a:latin typeface="Arial"/>
                <a:ea typeface="Roboto"/>
                <a:cs typeface="Roboto"/>
              </a:rPr>
              <a:t> </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a:t>
            </a:r>
            <a:r>
              <a:rPr lang="en-US" sz="1200" b="1" dirty="0" err="1">
                <a:solidFill>
                  <a:srgbClr val="111111"/>
                </a:solidFill>
                <a:latin typeface="Arial"/>
                <a:ea typeface="Roboto"/>
                <a:cs typeface="Roboto"/>
              </a:rPr>
              <a:t>Lles</a:t>
            </a:r>
            <a:endParaRPr lang="en-US" sz="1200" b="1" dirty="0">
              <a:latin typeface="Arial"/>
              <a:ea typeface="Roboto"/>
              <a:cs typeface="Roboto"/>
            </a:endParaRPr>
          </a:p>
        </p:txBody>
      </p:sp>
      <p:sp>
        <p:nvSpPr>
          <p:cNvPr id="12" name="TextBox 11">
            <a:extLst>
              <a:ext uri="{FF2B5EF4-FFF2-40B4-BE49-F238E27FC236}">
                <a16:creationId xmlns:a16="http://schemas.microsoft.com/office/drawing/2014/main" id="{8E9C012D-9FC8-20A5-142E-9B0F0061A3C1}"/>
              </a:ext>
            </a:extLst>
          </p:cNvPr>
          <p:cNvSpPr txBox="1"/>
          <p:nvPr/>
        </p:nvSpPr>
        <p:spPr>
          <a:xfrm>
            <a:off x="9630089" y="3040634"/>
            <a:ext cx="289433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dirty="0">
                <a:solidFill>
                  <a:srgbClr val="2C3E50"/>
                </a:solidFill>
                <a:latin typeface="Roboto"/>
                <a:ea typeface="Roboto"/>
                <a:cs typeface="Roboto"/>
              </a:rPr>
              <a:t>(Early Years Wales, 2020)</a:t>
            </a:r>
            <a:endParaRPr lang="en-GB" sz="1200" dirty="0"/>
          </a:p>
        </p:txBody>
      </p:sp>
      <p:pic>
        <p:nvPicPr>
          <p:cNvPr id="2" name="Picture 1">
            <a:extLst>
              <a:ext uri="{FF2B5EF4-FFF2-40B4-BE49-F238E27FC236}">
                <a16:creationId xmlns:a16="http://schemas.microsoft.com/office/drawing/2014/main" id="{82CA6813-A546-BDBB-67FF-5C7F44E8B749}"/>
              </a:ext>
            </a:extLst>
          </p:cNvPr>
          <p:cNvPicPr>
            <a:picLocks noChangeAspect="1"/>
          </p:cNvPicPr>
          <p:nvPr/>
        </p:nvPicPr>
        <p:blipFill>
          <a:blip r:embed="rId4"/>
          <a:stretch>
            <a:fillRect/>
          </a:stretch>
        </p:blipFill>
        <p:spPr>
          <a:xfrm>
            <a:off x="843868" y="70729"/>
            <a:ext cx="3826667" cy="1299992"/>
          </a:xfrm>
          <a:prstGeom prst="rect">
            <a:avLst/>
          </a:prstGeom>
        </p:spPr>
      </p:pic>
    </p:spTree>
    <p:extLst>
      <p:ext uri="{BB962C8B-B14F-4D97-AF65-F5344CB8AC3E}">
        <p14:creationId xmlns:p14="http://schemas.microsoft.com/office/powerpoint/2010/main" val="34869200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9FC1F-2C87-E5C7-9312-7695DAF70F04}"/>
            </a:ext>
          </a:extLst>
        </p:cNvPr>
        <p:cNvGrpSpPr/>
        <p:nvPr/>
      </p:nvGrpSpPr>
      <p:grpSpPr>
        <a:xfrm>
          <a:off x="0" y="0"/>
          <a:ext cx="0" cy="0"/>
          <a:chOff x="0" y="0"/>
          <a:chExt cx="0" cy="0"/>
        </a:xfrm>
      </p:grpSpPr>
      <p:pic>
        <p:nvPicPr>
          <p:cNvPr id="2" name="Online Media 1" title="The Reggio Emilia Approach">
            <a:hlinkClick r:id="" action="ppaction://media"/>
            <a:extLst>
              <a:ext uri="{FF2B5EF4-FFF2-40B4-BE49-F238E27FC236}">
                <a16:creationId xmlns:a16="http://schemas.microsoft.com/office/drawing/2014/main" id="{50B0DC9D-AF27-A594-6EB6-7034A9D0425A}"/>
              </a:ext>
            </a:extLst>
          </p:cNvPr>
          <p:cNvPicPr>
            <a:picLocks noGrp="1" noRot="1" noChangeAspect="1"/>
          </p:cNvPicPr>
          <p:nvPr>
            <p:ph idx="1"/>
            <a:videoFile r:link="rId1"/>
          </p:nvPr>
        </p:nvPicPr>
        <p:blipFill>
          <a:blip r:embed="rId3"/>
          <a:stretch>
            <a:fillRect/>
          </a:stretch>
        </p:blipFill>
        <p:spPr>
          <a:xfrm>
            <a:off x="6146800" y="3955312"/>
            <a:ext cx="4613121" cy="2607413"/>
          </a:xfrm>
          <a:prstGeom prst="rect">
            <a:avLst/>
          </a:prstGeom>
        </p:spPr>
      </p:pic>
      <p:sp>
        <p:nvSpPr>
          <p:cNvPr id="3" name="TextBox 2">
            <a:extLst>
              <a:ext uri="{FF2B5EF4-FFF2-40B4-BE49-F238E27FC236}">
                <a16:creationId xmlns:a16="http://schemas.microsoft.com/office/drawing/2014/main" id="{6EBD5407-6922-2AED-9BB0-538FF54045A3}"/>
              </a:ext>
            </a:extLst>
          </p:cNvPr>
          <p:cNvSpPr txBox="1"/>
          <p:nvPr/>
        </p:nvSpPr>
        <p:spPr>
          <a:xfrm>
            <a:off x="5456274" y="358853"/>
            <a:ext cx="6097772" cy="2960875"/>
          </a:xfrm>
          <a:prstGeom prst="rect">
            <a:avLst/>
          </a:prstGeom>
          <a:solidFill>
            <a:schemeClr val="accent2">
              <a:lumMod val="20000"/>
              <a:lumOff val="80000"/>
            </a:schemeClr>
          </a:solidFill>
          <a:ln w="28575">
            <a:solidFill>
              <a:schemeClr val="tx1"/>
            </a:solidFill>
          </a:ln>
        </p:spPr>
        <p:txBody>
          <a:bodyPr wrap="square" lIns="91440" tIns="45720" rIns="91440" bIns="45720" anchor="t">
            <a:spAutoFit/>
          </a:bodyPr>
          <a:lstStyle/>
          <a:p>
            <a:pPr marL="0" indent="0">
              <a:lnSpc>
                <a:spcPct val="150000"/>
              </a:lnSpc>
              <a:buNone/>
            </a:pPr>
            <a:r>
              <a:rPr lang="cy-GB" sz="1400" dirty="0">
                <a:solidFill>
                  <a:srgbClr val="000000"/>
                </a:solidFill>
                <a:latin typeface="Arial" panose="020B0604020202020204" pitchFamily="34" charset="0"/>
                <a:cs typeface="Arial" panose="020B0604020202020204" pitchFamily="34" charset="0"/>
              </a:rPr>
              <a:t>D</a:t>
            </a:r>
            <a:r>
              <a:rPr lang="cy-GB" sz="1400" b="0" i="0" dirty="0">
                <a:solidFill>
                  <a:srgbClr val="000000"/>
                </a:solidFill>
                <a:effectLst/>
                <a:latin typeface="Arial" panose="020B0604020202020204" pitchFamily="34" charset="0"/>
                <a:cs typeface="Arial" panose="020B0604020202020204" pitchFamily="34" charset="0"/>
              </a:rPr>
              <a:t>ull </a:t>
            </a:r>
            <a:r>
              <a:rPr lang="cy-GB" sz="1400" b="0" i="0" dirty="0" err="1">
                <a:solidFill>
                  <a:srgbClr val="000000"/>
                </a:solidFill>
                <a:effectLst/>
                <a:latin typeface="Arial" panose="020B0604020202020204" pitchFamily="34" charset="0"/>
                <a:cs typeface="Arial" panose="020B0604020202020204" pitchFamily="34" charset="0"/>
              </a:rPr>
              <a:t>Reggio</a:t>
            </a:r>
            <a:r>
              <a:rPr lang="cy-GB" sz="1400" b="0" i="0" dirty="0">
                <a:solidFill>
                  <a:srgbClr val="000000"/>
                </a:solidFill>
                <a:effectLst/>
                <a:latin typeface="Arial" panose="020B0604020202020204" pitchFamily="34" charset="0"/>
                <a:cs typeface="Arial" panose="020B0604020202020204" pitchFamily="34" charset="0"/>
              </a:rPr>
              <a:t> </a:t>
            </a:r>
            <a:r>
              <a:rPr lang="cy-GB" sz="1400" b="0" i="0" dirty="0" err="1">
                <a:solidFill>
                  <a:srgbClr val="000000"/>
                </a:solidFill>
                <a:effectLst/>
                <a:latin typeface="Arial" panose="020B0604020202020204" pitchFamily="34" charset="0"/>
                <a:cs typeface="Arial" panose="020B0604020202020204" pitchFamily="34" charset="0"/>
              </a:rPr>
              <a:t>Emilia</a:t>
            </a:r>
            <a:r>
              <a:rPr lang="cy-GB" sz="1400" b="0" i="0" dirty="0">
                <a:solidFill>
                  <a:srgbClr val="000000"/>
                </a:solidFill>
                <a:effectLst/>
                <a:latin typeface="Arial" panose="020B0604020202020204" pitchFamily="34" charset="0"/>
                <a:cs typeface="Arial" panose="020B0604020202020204" pitchFamily="34" charset="0"/>
              </a:rPr>
              <a:t> yw i wella dysgu plentyn drwy brofiadau bywyd go iawn yn hytrach na chwricwlwm sefydlog, fel bod pob plentyn yn datblygu cariad at ddarganfod, a ffurfio personoliaeth ei hun ac yn dysgu i barchu eraill. </a:t>
            </a:r>
          </a:p>
          <a:p>
            <a:pPr>
              <a:lnSpc>
                <a:spcPct val="150000"/>
              </a:lnSpc>
            </a:pPr>
            <a:r>
              <a:rPr lang="cy-GB" sz="1400" b="0" i="0" dirty="0">
                <a:solidFill>
                  <a:srgbClr val="000000"/>
                </a:solidFill>
                <a:effectLst/>
                <a:latin typeface="Arial"/>
                <a:cs typeface="Arial"/>
              </a:rPr>
              <a:t>Mae pob plentyn yn cael ei ystyried i gyrraedd ei llawn botensial gydag ymdeimlad o chwilfrydedd a dychymyg diddiwedd. Maent yn greadigol, yn gallu adeiladu eu dysgu eu hunain ac mae ganddynt ddiddordeb naturiol </a:t>
            </a:r>
            <a:r>
              <a:rPr lang="cy-GB" sz="1400" dirty="0">
                <a:solidFill>
                  <a:srgbClr val="000000"/>
                </a:solidFill>
                <a:latin typeface="Arial"/>
                <a:cs typeface="Arial"/>
              </a:rPr>
              <a:t>wrth </a:t>
            </a:r>
            <a:r>
              <a:rPr lang="cy-GB" sz="1400" b="0" i="0" dirty="0">
                <a:solidFill>
                  <a:srgbClr val="000000"/>
                </a:solidFill>
                <a:effectLst/>
                <a:latin typeface="Arial"/>
                <a:cs typeface="Arial"/>
              </a:rPr>
              <a:t>archwilio.</a:t>
            </a:r>
            <a:r>
              <a:rPr lang="cy-GB" sz="1400" b="0" i="0" dirty="0">
                <a:solidFill>
                  <a:srgbClr val="2C3E50"/>
                </a:solidFill>
                <a:effectLst/>
                <a:latin typeface="Arial"/>
                <a:cs typeface="Arial"/>
              </a:rPr>
              <a:t> (</a:t>
            </a:r>
            <a:r>
              <a:rPr lang="cy-GB" sz="1400" b="0" i="0" dirty="0" err="1">
                <a:solidFill>
                  <a:srgbClr val="2C3E50"/>
                </a:solidFill>
                <a:effectLst/>
                <a:latin typeface="Arial"/>
                <a:cs typeface="Arial"/>
              </a:rPr>
              <a:t>Reggio</a:t>
            </a:r>
            <a:r>
              <a:rPr lang="cy-GB" sz="1400" b="0" i="0" dirty="0">
                <a:solidFill>
                  <a:srgbClr val="2C3E50"/>
                </a:solidFill>
                <a:effectLst/>
                <a:latin typeface="Arial"/>
                <a:cs typeface="Arial"/>
              </a:rPr>
              <a:t> </a:t>
            </a:r>
            <a:r>
              <a:rPr lang="cy-GB" sz="1400" b="0" i="0" dirty="0" err="1">
                <a:solidFill>
                  <a:srgbClr val="2C3E50"/>
                </a:solidFill>
                <a:effectLst/>
                <a:latin typeface="Arial"/>
                <a:cs typeface="Arial"/>
              </a:rPr>
              <a:t>Emilia</a:t>
            </a:r>
            <a:r>
              <a:rPr lang="cy-GB" sz="1400" b="0" i="0" dirty="0">
                <a:solidFill>
                  <a:srgbClr val="2C3E50"/>
                </a:solidFill>
                <a:effectLst/>
                <a:latin typeface="Arial"/>
                <a:cs typeface="Arial"/>
              </a:rPr>
              <a:t> </a:t>
            </a:r>
            <a:r>
              <a:rPr lang="cy-GB" sz="1400" b="0" i="0" dirty="0" err="1">
                <a:solidFill>
                  <a:srgbClr val="2C3E50"/>
                </a:solidFill>
                <a:effectLst/>
                <a:latin typeface="Arial"/>
                <a:cs typeface="Arial"/>
              </a:rPr>
              <a:t>Approach</a:t>
            </a:r>
            <a:r>
              <a:rPr lang="cy-GB" sz="1400" b="0" i="0" dirty="0">
                <a:solidFill>
                  <a:srgbClr val="2C3E50"/>
                </a:solidFill>
                <a:effectLst/>
                <a:latin typeface="Arial"/>
                <a:cs typeface="Arial"/>
              </a:rPr>
              <a:t>, 2019) </a:t>
            </a:r>
          </a:p>
          <a:p>
            <a:pPr>
              <a:lnSpc>
                <a:spcPct val="150000"/>
              </a:lnSpc>
            </a:pPr>
            <a:endParaRPr lang="cy-GB" sz="1400" b="0" i="0" dirty="0">
              <a:solidFill>
                <a:srgbClr val="2C3E50"/>
              </a:solidFill>
              <a:effectLst/>
              <a:latin typeface="Arial"/>
              <a:cs typeface="Arial"/>
            </a:endParaRPr>
          </a:p>
          <a:p>
            <a:pPr>
              <a:lnSpc>
                <a:spcPct val="150000"/>
              </a:lnSpc>
            </a:pPr>
            <a:endParaRPr lang="cy-GB" sz="1400" dirty="0">
              <a:latin typeface="Arial"/>
              <a:cs typeface="Arial"/>
            </a:endParaRPr>
          </a:p>
        </p:txBody>
      </p:sp>
      <p:pic>
        <p:nvPicPr>
          <p:cNvPr id="4" name="Picture 3">
            <a:extLst>
              <a:ext uri="{FF2B5EF4-FFF2-40B4-BE49-F238E27FC236}">
                <a16:creationId xmlns:a16="http://schemas.microsoft.com/office/drawing/2014/main" id="{1FDDE922-9272-3F55-981D-1B2BA24BC93D}"/>
              </a:ext>
            </a:extLst>
          </p:cNvPr>
          <p:cNvPicPr>
            <a:picLocks noChangeAspect="1"/>
          </p:cNvPicPr>
          <p:nvPr/>
        </p:nvPicPr>
        <p:blipFill>
          <a:blip r:embed="rId4"/>
          <a:srcRect t="30642" r="11193"/>
          <a:stretch/>
        </p:blipFill>
        <p:spPr>
          <a:xfrm rot="21390402">
            <a:off x="368911" y="3958952"/>
            <a:ext cx="4585613" cy="1700111"/>
          </a:xfrm>
          <a:prstGeom prst="rect">
            <a:avLst/>
          </a:prstGeom>
          <a:solidFill>
            <a:srgbClr val="85FF85"/>
          </a:solidFill>
        </p:spPr>
      </p:pic>
      <p:pic>
        <p:nvPicPr>
          <p:cNvPr id="3074" name="Picture 2">
            <a:extLst>
              <a:ext uri="{FF2B5EF4-FFF2-40B4-BE49-F238E27FC236}">
                <a16:creationId xmlns:a16="http://schemas.microsoft.com/office/drawing/2014/main" id="{6D9635C6-27FD-FC1C-61A3-6CF512373C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376" y="295266"/>
            <a:ext cx="4680685" cy="30880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43B1335-B549-0217-53E7-EB858045688B}"/>
              </a:ext>
            </a:extLst>
          </p:cNvPr>
          <p:cNvSpPr txBox="1"/>
          <p:nvPr/>
        </p:nvSpPr>
        <p:spPr>
          <a:xfrm>
            <a:off x="6741042" y="3732028"/>
            <a:ext cx="3985322" cy="307777"/>
          </a:xfrm>
          <a:prstGeom prst="rect">
            <a:avLst/>
          </a:prstGeom>
          <a:noFill/>
        </p:spPr>
        <p:txBody>
          <a:bodyPr wrap="none" rtlCol="0">
            <a:spAutoFit/>
          </a:bodyPr>
          <a:lstStyle/>
          <a:p>
            <a:r>
              <a:rPr lang="en-GB" sz="1400" dirty="0" err="1">
                <a:latin typeface="Arial" panose="020B0604020202020204" pitchFamily="34" charset="0"/>
                <a:cs typeface="Arial" panose="020B0604020202020204" pitchFamily="34" charset="0"/>
              </a:rPr>
              <a:t>Dyma</a:t>
            </a:r>
            <a:r>
              <a:rPr lang="en-GB" sz="1400" dirty="0">
                <a:latin typeface="Arial" panose="020B0604020202020204" pitchFamily="34" charset="0"/>
                <a:cs typeface="Arial" panose="020B0604020202020204" pitchFamily="34" charset="0"/>
              </a:rPr>
              <a:t> Video </a:t>
            </a:r>
            <a:r>
              <a:rPr lang="en-GB" sz="1400" dirty="0" err="1">
                <a:latin typeface="Arial" panose="020B0604020202020204" pitchFamily="34" charset="0"/>
                <a:cs typeface="Arial" panose="020B0604020202020204" pitchFamily="34" charset="0"/>
              </a:rPr>
              <a:t>sydd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esbonio</a:t>
            </a:r>
            <a:r>
              <a:rPr lang="en-GB" sz="1400" dirty="0">
                <a:latin typeface="Arial" panose="020B0604020202020204" pitchFamily="34" charset="0"/>
                <a:cs typeface="Arial" panose="020B0604020202020204" pitchFamily="34" charset="0"/>
              </a:rPr>
              <a:t> dull Reggio Emilia</a:t>
            </a:r>
          </a:p>
        </p:txBody>
      </p:sp>
      <p:sp>
        <p:nvSpPr>
          <p:cNvPr id="7" name="TextBox 6">
            <a:extLst>
              <a:ext uri="{FF2B5EF4-FFF2-40B4-BE49-F238E27FC236}">
                <a16:creationId xmlns:a16="http://schemas.microsoft.com/office/drawing/2014/main" id="{43F141F2-DB3A-F4E1-EDF5-5A2D92FC2153}"/>
              </a:ext>
            </a:extLst>
          </p:cNvPr>
          <p:cNvSpPr txBox="1"/>
          <p:nvPr/>
        </p:nvSpPr>
        <p:spPr>
          <a:xfrm>
            <a:off x="10726364" y="6378059"/>
            <a:ext cx="6097772" cy="276999"/>
          </a:xfrm>
          <a:prstGeom prst="rect">
            <a:avLst/>
          </a:prstGeom>
          <a:noFill/>
        </p:spPr>
        <p:txBody>
          <a:bodyPr wrap="square">
            <a:spAutoFit/>
          </a:bodyPr>
          <a:lstStyle/>
          <a:p>
            <a:r>
              <a:rPr lang="en-GB" sz="1200" b="0" i="0" dirty="0">
                <a:solidFill>
                  <a:srgbClr val="2C3E50"/>
                </a:solidFill>
                <a:effectLst/>
                <a:latin typeface="Roboto" panose="02000000000000000000" pitchFamily="2" charset="0"/>
              </a:rPr>
              <a:t>(Early, 2017)</a:t>
            </a:r>
            <a:endParaRPr lang="en-GB" sz="1200" dirty="0"/>
          </a:p>
        </p:txBody>
      </p:sp>
    </p:spTree>
    <p:extLst>
      <p:ext uri="{BB962C8B-B14F-4D97-AF65-F5344CB8AC3E}">
        <p14:creationId xmlns:p14="http://schemas.microsoft.com/office/powerpoint/2010/main" val="1406510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Image result for reggio emilia approach in early years">
            <a:extLst>
              <a:ext uri="{FF2B5EF4-FFF2-40B4-BE49-F238E27FC236}">
                <a16:creationId xmlns:a16="http://schemas.microsoft.com/office/drawing/2014/main" id="{DCC82F2C-6319-E34D-4DC2-2318B0EDA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078" y="4151791"/>
            <a:ext cx="4276725" cy="23907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urriculum for Wales 2022 - NDNA">
            <a:extLst>
              <a:ext uri="{FF2B5EF4-FFF2-40B4-BE49-F238E27FC236}">
                <a16:creationId xmlns:a16="http://schemas.microsoft.com/office/drawing/2014/main" id="{D53BA2DB-13F4-03A9-8AA6-0D6F8EC771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80482">
            <a:off x="7825649" y="1390406"/>
            <a:ext cx="4183456" cy="2918526"/>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6FA6E585-28FD-B96C-704A-355FB6CC9532}"/>
              </a:ext>
            </a:extLst>
          </p:cNvPr>
          <p:cNvSpPr>
            <a:spLocks noGrp="1"/>
          </p:cNvSpPr>
          <p:nvPr>
            <p:ph type="body" sz="half" idx="2"/>
          </p:nvPr>
        </p:nvSpPr>
        <p:spPr>
          <a:xfrm>
            <a:off x="547576" y="1928036"/>
            <a:ext cx="6597502" cy="4614530"/>
          </a:xfrm>
          <a:solidFill>
            <a:srgbClr val="85FF85"/>
          </a:solidFill>
          <a:ln w="28575">
            <a:solidFill>
              <a:srgbClr val="00B050"/>
            </a:solidFill>
          </a:ln>
        </p:spPr>
        <p:txBody>
          <a:bodyPr>
            <a:normAutofit/>
          </a:bodyPr>
          <a:lstStyle/>
          <a:p>
            <a:pPr>
              <a:lnSpc>
                <a:spcPct val="150000"/>
              </a:lnSpc>
            </a:pPr>
            <a:r>
              <a:rPr lang="en-GB" sz="1200" b="0" i="0" dirty="0">
                <a:solidFill>
                  <a:srgbClr val="111111"/>
                </a:solidFill>
                <a:effectLst/>
                <a:latin typeface="Arial" panose="020B0604020202020204" pitchFamily="34" charset="0"/>
                <a:cs typeface="Arial" panose="020B0604020202020204" pitchFamily="34" charset="0"/>
              </a:rPr>
              <a:t>Mae dull Reggio Emilia a </a:t>
            </a:r>
            <a:r>
              <a:rPr lang="en-GB" sz="1200" b="0" i="0" dirty="0" err="1">
                <a:solidFill>
                  <a:srgbClr val="111111"/>
                </a:solidFill>
                <a:effectLst/>
                <a:latin typeface="Arial" panose="020B0604020202020204" pitchFamily="34" charset="0"/>
                <a:cs typeface="Arial" panose="020B0604020202020204" pitchFamily="34" charset="0"/>
              </a:rPr>
              <a:t>Llywodraeth</a:t>
            </a:r>
            <a:r>
              <a:rPr lang="en-GB" sz="1200" b="0" i="0" dirty="0">
                <a:solidFill>
                  <a:srgbClr val="111111"/>
                </a:solidFill>
                <a:effectLst/>
                <a:latin typeface="Arial" panose="020B0604020202020204" pitchFamily="34" charset="0"/>
                <a:cs typeface="Arial" panose="020B0604020202020204" pitchFamily="34" charset="0"/>
              </a:rPr>
              <a:t> Cymru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ddulliau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addysgol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pwysleisio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dysgu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trwy</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brofiad</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gweithgareddau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ymarferol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Mae'r</a:t>
            </a:r>
            <a:r>
              <a:rPr lang="en-GB" sz="1200" b="0" i="0" dirty="0">
                <a:solidFill>
                  <a:srgbClr val="111111"/>
                </a:solidFill>
                <a:effectLst/>
                <a:latin typeface="Arial" panose="020B0604020202020204" pitchFamily="34" charset="0"/>
                <a:cs typeface="Arial" panose="020B0604020202020204" pitchFamily="34" charset="0"/>
              </a:rPr>
              <a:t> dull Reggio Emilia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athroniaeth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canolbwyntio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addysg</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cyn-ysgol</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chynradd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tra</a:t>
            </a:r>
            <a:r>
              <a:rPr lang="en-GB" sz="1200" b="0" i="0" dirty="0">
                <a:solidFill>
                  <a:srgbClr val="111111"/>
                </a:solidFill>
                <a:effectLst/>
                <a:latin typeface="Arial" panose="020B0604020202020204" pitchFamily="34" charset="0"/>
                <a:cs typeface="Arial" panose="020B0604020202020204" pitchFamily="34" charset="0"/>
              </a:rPr>
              <a:t> bod </a:t>
            </a:r>
            <a:r>
              <a:rPr lang="en-GB" sz="1200" b="0" i="0" dirty="0" err="1">
                <a:solidFill>
                  <a:srgbClr val="111111"/>
                </a:solidFill>
                <a:effectLst/>
                <a:latin typeface="Arial" panose="020B0604020202020204" pitchFamily="34" charset="0"/>
                <a:cs typeface="Arial" panose="020B0604020202020204" pitchFamily="34" charset="0"/>
              </a:rPr>
              <a:t>cwricwlwm</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yng</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nghymru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berthnasol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ddysgwyr</a:t>
            </a:r>
            <a:r>
              <a:rPr lang="en-GB" sz="1200" b="0" i="0" dirty="0">
                <a:solidFill>
                  <a:srgbClr val="111111"/>
                </a:solidFill>
                <a:effectLst/>
                <a:latin typeface="Arial" panose="020B0604020202020204" pitchFamily="34" charset="0"/>
                <a:cs typeface="Arial" panose="020B0604020202020204" pitchFamily="34" charset="0"/>
              </a:rPr>
              <a:t> o 3-16 </a:t>
            </a:r>
            <a:r>
              <a:rPr lang="en-GB" sz="1200" b="0" i="0" dirty="0" err="1">
                <a:solidFill>
                  <a:srgbClr val="111111"/>
                </a:solidFill>
                <a:effectLst/>
                <a:latin typeface="Arial" panose="020B0604020202020204" pitchFamily="34" charset="0"/>
                <a:cs typeface="Arial" panose="020B0604020202020204" pitchFamily="34" charset="0"/>
              </a:rPr>
              <a:t>oed</a:t>
            </a:r>
            <a:r>
              <a:rPr lang="en-GB" sz="1200" b="0" i="0" dirty="0">
                <a:solidFill>
                  <a:srgbClr val="111111"/>
                </a:solidFill>
                <a:effectLst/>
                <a:latin typeface="Arial" panose="020B0604020202020204" pitchFamily="34" charset="0"/>
                <a:cs typeface="Arial" panose="020B0604020202020204" pitchFamily="34" charset="0"/>
              </a:rPr>
              <a:t>. </a:t>
            </a:r>
          </a:p>
          <a:p>
            <a:pPr>
              <a:lnSpc>
                <a:spcPct val="150000"/>
              </a:lnSpc>
            </a:pPr>
            <a:r>
              <a:rPr lang="en-GB" sz="1200" b="0" i="0" dirty="0" err="1">
                <a:solidFill>
                  <a:srgbClr val="111111"/>
                </a:solidFill>
                <a:effectLst/>
                <a:latin typeface="Arial" panose="020B0604020202020204" pitchFamily="34" charset="0"/>
                <a:cs typeface="Arial" panose="020B0604020202020204" pitchFamily="34" charset="0"/>
              </a:rPr>
              <a:t>Cwricwlwm</a:t>
            </a:r>
            <a:r>
              <a:rPr lang="en-GB" sz="1200" b="0" i="0" dirty="0">
                <a:solidFill>
                  <a:srgbClr val="111111"/>
                </a:solidFill>
                <a:effectLst/>
                <a:latin typeface="Arial" panose="020B0604020202020204" pitchFamily="34" charset="0"/>
                <a:cs typeface="Arial" panose="020B0604020202020204" pitchFamily="34" charset="0"/>
              </a:rPr>
              <a:t> Reggio Emilia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un </a:t>
            </a:r>
            <a:r>
              <a:rPr lang="en-GB" sz="1200" b="0" i="0" dirty="0" err="1">
                <a:solidFill>
                  <a:srgbClr val="111111"/>
                </a:solidFill>
                <a:effectLst/>
                <a:latin typeface="Arial" panose="020B0604020202020204" pitchFamily="34" charset="0"/>
                <a:cs typeface="Arial" panose="020B0604020202020204" pitchFamily="34" charset="0"/>
              </a:rPr>
              <a:t>lluniadol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canolbwyntio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fyfyrwyr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annog</a:t>
            </a:r>
            <a:r>
              <a:rPr lang="en-GB" sz="1200" b="0" i="0" dirty="0">
                <a:solidFill>
                  <a:srgbClr val="111111"/>
                </a:solidFill>
                <a:effectLst/>
                <a:latin typeface="Arial" panose="020B0604020202020204" pitchFamily="34" charset="0"/>
                <a:cs typeface="Arial" panose="020B0604020202020204" pitchFamily="34" charset="0"/>
              </a:rPr>
              <a:t> plant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archwilio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cwestiynu</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dehongli'r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byd</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lle</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mae</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cwrwcwlwm</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yng</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nghymru</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yn</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w</a:t>
            </a:r>
            <a:r>
              <a:rPr lang="en-GB" sz="1200" b="0" i="0" dirty="0" err="1">
                <a:solidFill>
                  <a:srgbClr val="111111"/>
                </a:solidFill>
                <a:effectLst/>
                <a:latin typeface="Arial" panose="020B0604020202020204" pitchFamily="34" charset="0"/>
                <a:cs typeface="Arial" panose="020B0604020202020204" pitchFamily="34" charset="0"/>
              </a:rPr>
              <a:t>edi'i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gynllunio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bwysleisio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sgiliau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profiadau</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meysydd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fel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sgiliau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digidol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gallu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addasu</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chreadigrwydd</a:t>
            </a:r>
            <a:r>
              <a:rPr lang="en-GB" sz="1200" b="0" i="0" dirty="0">
                <a:solidFill>
                  <a:srgbClr val="111111"/>
                </a:solidFill>
                <a:effectLst/>
                <a:latin typeface="Arial" panose="020B0604020202020204" pitchFamily="34" charset="0"/>
                <a:cs typeface="Arial" panose="020B0604020202020204" pitchFamily="34" charset="0"/>
              </a:rPr>
              <a:t>. </a:t>
            </a:r>
          </a:p>
          <a:p>
            <a:pPr>
              <a:lnSpc>
                <a:spcPct val="150000"/>
              </a:lnSpc>
            </a:pPr>
            <a:r>
              <a:rPr lang="en-GB" sz="1200" b="0" i="0" dirty="0">
                <a:solidFill>
                  <a:srgbClr val="111111"/>
                </a:solidFill>
                <a:effectLst/>
                <a:latin typeface="Arial" panose="020B0604020202020204" pitchFamily="34" charset="0"/>
                <a:cs typeface="Arial" panose="020B0604020202020204" pitchFamily="34" charset="0"/>
              </a:rPr>
              <a:t>Mae Reggio Emilia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defnyddio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paneli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dogfennu</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phortffolios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gofnodi</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myfyrio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ddysgu</a:t>
            </a:r>
            <a:r>
              <a:rPr lang="en-GB" sz="1200" b="0" i="0" dirty="0">
                <a:solidFill>
                  <a:srgbClr val="111111"/>
                </a:solidFill>
                <a:effectLst/>
                <a:latin typeface="Arial" panose="020B0604020202020204" pitchFamily="34" charset="0"/>
                <a:cs typeface="Arial" panose="020B0604020202020204" pitchFamily="34" charset="0"/>
              </a:rPr>
              <a:t> plant. </a:t>
            </a:r>
            <a:r>
              <a:rPr lang="en-GB" sz="1200" dirty="0">
                <a:solidFill>
                  <a:srgbClr val="111111"/>
                </a:solidFill>
                <a:latin typeface="Arial" panose="020B0604020202020204" pitchFamily="34" charset="0"/>
                <a:cs typeface="Arial" panose="020B0604020202020204" pitchFamily="34" charset="0"/>
              </a:rPr>
              <a:t>Ac </a:t>
            </a:r>
            <a:r>
              <a:rPr lang="en-GB" sz="1200" dirty="0" err="1">
                <a:solidFill>
                  <a:srgbClr val="111111"/>
                </a:solidFill>
                <a:latin typeface="Arial" panose="020B0604020202020204" pitchFamily="34" charset="0"/>
                <a:cs typeface="Arial" panose="020B0604020202020204" pitchFamily="34" charset="0"/>
              </a:rPr>
              <a:t>mae</a:t>
            </a:r>
            <a:r>
              <a:rPr lang="en-GB" sz="1200" dirty="0">
                <a:solidFill>
                  <a:srgbClr val="111111"/>
                </a:solidFill>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cwricwlwm</a:t>
            </a:r>
            <a:r>
              <a:rPr lang="en-GB" sz="1200" b="0" i="0" dirty="0">
                <a:solidFill>
                  <a:srgbClr val="111111"/>
                </a:solidFill>
                <a:effectLst/>
                <a:latin typeface="Arial" panose="020B0604020202020204" pitchFamily="34" charset="0"/>
                <a:cs typeface="Arial" panose="020B0604020202020204" pitchFamily="34" charset="0"/>
              </a:rPr>
              <a:t> Cymru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cefnogi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dysgwyr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unigol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barhaus</a:t>
            </a:r>
            <a:r>
              <a:rPr lang="en-GB" sz="1200" b="0" i="0" dirty="0">
                <a:solidFill>
                  <a:srgbClr val="111111"/>
                </a:solidFill>
                <a:effectLst/>
                <a:latin typeface="Arial" panose="020B0604020202020204" pitchFamily="34" charset="0"/>
                <a:cs typeface="Arial" panose="020B0604020202020204" pitchFamily="34" charset="0"/>
              </a:rPr>
              <a:t>, ac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nodi,ac</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myfyrio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gynnydd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dysgwyr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unigol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dros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amser</a:t>
            </a:r>
            <a:r>
              <a:rPr lang="en-GB" sz="1200" b="0" i="0" dirty="0">
                <a:solidFill>
                  <a:srgbClr val="111111"/>
                </a:solidFill>
                <a:effectLst/>
                <a:latin typeface="Arial" panose="020B0604020202020204" pitchFamily="34" charset="0"/>
                <a:cs typeface="Arial" panose="020B0604020202020204" pitchFamily="34" charset="0"/>
              </a:rPr>
              <a:t>. </a:t>
            </a:r>
          </a:p>
          <a:p>
            <a:pPr>
              <a:lnSpc>
                <a:spcPct val="150000"/>
              </a:lnSpc>
            </a:pPr>
            <a:r>
              <a:rPr lang="en-GB" sz="1200" b="0" i="0" dirty="0" err="1">
                <a:solidFill>
                  <a:srgbClr val="111111"/>
                </a:solidFill>
                <a:effectLst/>
                <a:latin typeface="Arial" panose="020B0604020202020204" pitchFamily="34" charset="0"/>
                <a:cs typeface="Arial" panose="020B0604020202020204" pitchFamily="34" charset="0"/>
              </a:rPr>
              <a:t>Mae'r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amgylchedd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dysgu</a:t>
            </a:r>
            <a:r>
              <a:rPr lang="en-GB" sz="1200" b="0" i="0" dirty="0">
                <a:solidFill>
                  <a:srgbClr val="111111"/>
                </a:solidFill>
                <a:effectLst/>
                <a:latin typeface="Arial" panose="020B0604020202020204" pitchFamily="34" charset="0"/>
                <a:cs typeface="Arial" panose="020B0604020202020204" pitchFamily="34" charset="0"/>
              </a:rPr>
              <a:t> Reggio Emilia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annog</a:t>
            </a:r>
            <a:r>
              <a:rPr lang="en-GB" sz="1200" b="0" i="0" dirty="0">
                <a:solidFill>
                  <a:srgbClr val="111111"/>
                </a:solidFill>
                <a:effectLst/>
                <a:latin typeface="Arial" panose="020B0604020202020204" pitchFamily="34" charset="0"/>
                <a:cs typeface="Arial" panose="020B0604020202020204" pitchFamily="34" charset="0"/>
              </a:rPr>
              <a:t> plant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ddysgu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trwy</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brofiadau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fel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gwrando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symud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cyffwrdd</a:t>
            </a:r>
            <a:r>
              <a:rPr lang="en-GB" sz="1200" b="0" i="0" dirty="0">
                <a:solidFill>
                  <a:srgbClr val="111111"/>
                </a:solidFill>
                <a:effectLst/>
                <a:latin typeface="Arial" panose="020B0604020202020204" pitchFamily="34" charset="0"/>
                <a:cs typeface="Arial" panose="020B0604020202020204" pitchFamily="34" charset="0"/>
              </a:rPr>
              <a:t> ac </a:t>
            </a:r>
            <a:r>
              <a:rPr lang="en-GB" sz="1200" b="0" i="0" dirty="0" err="1">
                <a:solidFill>
                  <a:srgbClr val="111111"/>
                </a:solidFill>
                <a:effectLst/>
                <a:latin typeface="Arial" panose="020B0604020202020204" pitchFamily="34" charset="0"/>
                <a:cs typeface="Arial" panose="020B0604020202020204" pitchFamily="34" charset="0"/>
              </a:rPr>
              <a:t>arsylwi</a:t>
            </a:r>
            <a:r>
              <a:rPr lang="en-GB" sz="1200" b="0" i="0" dirty="0">
                <a:solidFill>
                  <a:srgbClr val="111111"/>
                </a:solidFill>
                <a:effectLst/>
                <a:latin typeface="Arial" panose="020B0604020202020204" pitchFamily="34" charset="0"/>
                <a:cs typeface="Arial" panose="020B0604020202020204" pitchFamily="34" charset="0"/>
              </a:rPr>
              <a:t>. Mae </a:t>
            </a:r>
            <a:r>
              <a:rPr lang="en-GB" sz="1200" b="0" i="0" dirty="0" err="1">
                <a:solidFill>
                  <a:srgbClr val="111111"/>
                </a:solidFill>
                <a:effectLst/>
                <a:latin typeface="Arial" panose="020B0604020202020204" pitchFamily="34" charset="0"/>
                <a:cs typeface="Arial" panose="020B0604020202020204" pitchFamily="34" charset="0"/>
              </a:rPr>
              <a:t>cwricwlwm</a:t>
            </a:r>
            <a:r>
              <a:rPr lang="en-GB" sz="1200" b="0" i="0" dirty="0">
                <a:solidFill>
                  <a:srgbClr val="111111"/>
                </a:solidFill>
                <a:effectLst/>
                <a:latin typeface="Arial" panose="020B0604020202020204" pitchFamily="34" charset="0"/>
                <a:cs typeface="Arial" panose="020B0604020202020204" pitchFamily="34" charset="0"/>
              </a:rPr>
              <a:t> Cymru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pwysleisio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chwarae</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fel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rhan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ganolog</a:t>
            </a:r>
            <a:r>
              <a:rPr lang="en-GB" sz="1200" b="0" i="0" dirty="0">
                <a:solidFill>
                  <a:srgbClr val="111111"/>
                </a:solidFill>
                <a:effectLst/>
                <a:latin typeface="Arial" panose="020B0604020202020204" pitchFamily="34" charset="0"/>
                <a:cs typeface="Arial" panose="020B0604020202020204" pitchFamily="34" charset="0"/>
              </a:rPr>
              <a:t> o </a:t>
            </a:r>
            <a:r>
              <a:rPr lang="en-GB" sz="1200" b="0" i="0" dirty="0" err="1">
                <a:solidFill>
                  <a:srgbClr val="111111"/>
                </a:solidFill>
                <a:effectLst/>
                <a:latin typeface="Arial" panose="020B0604020202020204" pitchFamily="34" charset="0"/>
                <a:cs typeface="Arial" panose="020B0604020202020204" pitchFamily="34" charset="0"/>
              </a:rPr>
              <a:t>ddysgu</a:t>
            </a:r>
            <a:r>
              <a:rPr lang="en-GB" sz="1200" b="0" i="0" dirty="0">
                <a:solidFill>
                  <a:srgbClr val="111111"/>
                </a:solidFill>
                <a:effectLst/>
                <a:latin typeface="Arial" panose="020B0604020202020204" pitchFamily="34" charset="0"/>
                <a:cs typeface="Arial" panose="020B0604020202020204" pitchFamily="34" charset="0"/>
              </a:rPr>
              <a:t> ac </a:t>
            </a:r>
            <a:r>
              <a:rPr lang="en-GB" sz="1200" b="0" i="0" dirty="0" err="1">
                <a:solidFill>
                  <a:srgbClr val="111111"/>
                </a:solidFill>
                <a:effectLst/>
                <a:latin typeface="Arial" panose="020B0604020202020204" pitchFamily="34" charset="0"/>
                <a:cs typeface="Arial" panose="020B0604020202020204" pitchFamily="34" charset="0"/>
              </a:rPr>
              <a:t>addysgu</a:t>
            </a:r>
            <a:r>
              <a:rPr lang="en-GB" sz="1200" b="0" i="0" dirty="0">
                <a:solidFill>
                  <a:srgbClr val="111111"/>
                </a:solidFill>
                <a:effectLst/>
                <a:latin typeface="Arial" panose="020B0604020202020204" pitchFamily="34" charset="0"/>
                <a:cs typeface="Arial" panose="020B0604020202020204" pitchFamily="34" charset="0"/>
              </a:rPr>
              <a:t>.</a:t>
            </a:r>
            <a:endParaRPr lang="en-GB" sz="1200" b="1" dirty="0">
              <a:latin typeface="Arial" panose="020B0604020202020204" pitchFamily="34" charset="0"/>
              <a:cs typeface="Arial" panose="020B0604020202020204" pitchFamily="34" charset="0"/>
            </a:endParaRPr>
          </a:p>
        </p:txBody>
      </p:sp>
      <p:sp>
        <p:nvSpPr>
          <p:cNvPr id="6" name="Title 5">
            <a:extLst>
              <a:ext uri="{FF2B5EF4-FFF2-40B4-BE49-F238E27FC236}">
                <a16:creationId xmlns:a16="http://schemas.microsoft.com/office/drawing/2014/main" id="{B2F8E292-0050-5743-9CF3-1324D647875E}"/>
              </a:ext>
            </a:extLst>
          </p:cNvPr>
          <p:cNvSpPr>
            <a:spLocks noGrp="1"/>
          </p:cNvSpPr>
          <p:nvPr>
            <p:ph type="title"/>
          </p:nvPr>
        </p:nvSpPr>
        <p:spPr>
          <a:xfrm>
            <a:off x="3846327" y="232714"/>
            <a:ext cx="4114800" cy="1600200"/>
          </a:xfrm>
          <a:solidFill>
            <a:schemeClr val="accent1">
              <a:lumMod val="20000"/>
              <a:lumOff val="80000"/>
            </a:schemeClr>
          </a:solidFill>
        </p:spPr>
        <p:txBody>
          <a:bodyPr/>
          <a:lstStyle/>
          <a:p>
            <a:r>
              <a:rPr lang="en-GB" dirty="0" err="1"/>
              <a:t>Dulliau</a:t>
            </a:r>
            <a:r>
              <a:rPr lang="en-GB" dirty="0"/>
              <a:t> Cymru a Reggio Emilia</a:t>
            </a:r>
          </a:p>
        </p:txBody>
      </p:sp>
      <p:sp>
        <p:nvSpPr>
          <p:cNvPr id="5" name="TextBox 4">
            <a:extLst>
              <a:ext uri="{FF2B5EF4-FFF2-40B4-BE49-F238E27FC236}">
                <a16:creationId xmlns:a16="http://schemas.microsoft.com/office/drawing/2014/main" id="{0CF02611-15B9-3F28-7C29-9145EB0C964A}"/>
              </a:ext>
            </a:extLst>
          </p:cNvPr>
          <p:cNvSpPr txBox="1"/>
          <p:nvPr/>
        </p:nvSpPr>
        <p:spPr>
          <a:xfrm>
            <a:off x="11033937" y="836234"/>
            <a:ext cx="6097772" cy="276999"/>
          </a:xfrm>
          <a:prstGeom prst="rect">
            <a:avLst/>
          </a:prstGeom>
          <a:noFill/>
        </p:spPr>
        <p:txBody>
          <a:bodyPr wrap="square">
            <a:spAutoFit/>
          </a:bodyPr>
          <a:lstStyle/>
          <a:p>
            <a:r>
              <a:rPr lang="en-GB" sz="1200" b="0" i="0" dirty="0">
                <a:solidFill>
                  <a:srgbClr val="2C3E50"/>
                </a:solidFill>
                <a:effectLst/>
                <a:latin typeface="Roboto" panose="02000000000000000000" pitchFamily="2" charset="0"/>
              </a:rPr>
              <a:t>(NDNA, n.d.)</a:t>
            </a:r>
            <a:endParaRPr lang="en-GB" sz="1200" dirty="0"/>
          </a:p>
        </p:txBody>
      </p:sp>
      <p:sp>
        <p:nvSpPr>
          <p:cNvPr id="8" name="TextBox 7">
            <a:extLst>
              <a:ext uri="{FF2B5EF4-FFF2-40B4-BE49-F238E27FC236}">
                <a16:creationId xmlns:a16="http://schemas.microsoft.com/office/drawing/2014/main" id="{43B86C87-BE32-1F1D-0C0D-63AEF77F0282}"/>
              </a:ext>
            </a:extLst>
          </p:cNvPr>
          <p:cNvSpPr txBox="1"/>
          <p:nvPr/>
        </p:nvSpPr>
        <p:spPr>
          <a:xfrm>
            <a:off x="8567185" y="6404066"/>
            <a:ext cx="8564524" cy="276999"/>
          </a:xfrm>
          <a:prstGeom prst="rect">
            <a:avLst/>
          </a:prstGeom>
          <a:noFill/>
        </p:spPr>
        <p:txBody>
          <a:bodyPr wrap="square">
            <a:spAutoFit/>
          </a:bodyPr>
          <a:lstStyle/>
          <a:p>
            <a:r>
              <a:rPr lang="en-GB" sz="1200" b="0" i="0" dirty="0">
                <a:solidFill>
                  <a:srgbClr val="2C3E50"/>
                </a:solidFill>
                <a:effectLst/>
                <a:latin typeface="Roboto" panose="02000000000000000000" pitchFamily="2" charset="0"/>
              </a:rPr>
              <a:t>(St. Thomas’s - Viterbo International School, 2022)</a:t>
            </a:r>
            <a:endParaRPr lang="en-GB" sz="1200" dirty="0"/>
          </a:p>
        </p:txBody>
      </p:sp>
    </p:spTree>
    <p:extLst>
      <p:ext uri="{BB962C8B-B14F-4D97-AF65-F5344CB8AC3E}">
        <p14:creationId xmlns:p14="http://schemas.microsoft.com/office/powerpoint/2010/main" val="34530792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534F4-300B-9DDB-7D3A-0D064507E6EB}"/>
              </a:ext>
            </a:extLst>
          </p:cNvPr>
          <p:cNvSpPr>
            <a:spLocks noGrp="1"/>
          </p:cNvSpPr>
          <p:nvPr>
            <p:ph type="title"/>
          </p:nvPr>
        </p:nvSpPr>
        <p:spPr>
          <a:xfrm>
            <a:off x="316360" y="0"/>
            <a:ext cx="2638676" cy="416729"/>
          </a:xfrm>
        </p:spPr>
        <p:txBody>
          <a:bodyPr>
            <a:normAutofit/>
          </a:bodyPr>
          <a:lstStyle/>
          <a:p>
            <a:r>
              <a:rPr lang="en-GB" sz="1600" dirty="0" err="1"/>
              <a:t>Rhestr</a:t>
            </a:r>
            <a:r>
              <a:rPr lang="en-GB" sz="1600" dirty="0"/>
              <a:t> </a:t>
            </a:r>
            <a:r>
              <a:rPr lang="en-GB" sz="1600" dirty="0" err="1"/>
              <a:t>Cyfeirnodi</a:t>
            </a:r>
            <a:endParaRPr lang="en-GB" sz="1600" dirty="0"/>
          </a:p>
        </p:txBody>
      </p:sp>
      <p:sp>
        <p:nvSpPr>
          <p:cNvPr id="7" name="TextBox 6">
            <a:extLst>
              <a:ext uri="{FF2B5EF4-FFF2-40B4-BE49-F238E27FC236}">
                <a16:creationId xmlns:a16="http://schemas.microsoft.com/office/drawing/2014/main" id="{0C086BD8-636A-4113-D4AF-44AD02136469}"/>
              </a:ext>
            </a:extLst>
          </p:cNvPr>
          <p:cNvSpPr txBox="1"/>
          <p:nvPr/>
        </p:nvSpPr>
        <p:spPr>
          <a:xfrm>
            <a:off x="139130" y="607229"/>
            <a:ext cx="11913739" cy="6355586"/>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‌​www.unicef.org. (n.d.). Early moments matter | UNICEF. [online] Available at: https://www.unicef.org/serbia/en/early-moments-matter.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•‌Gonzalez, D. (2022). The 4 Stages of the Pregnancy Timeline. [online] </a:t>
            </a:r>
            <a:r>
              <a:rPr lang="en-GB" sz="1100" dirty="0" err="1">
                <a:latin typeface="Arial" panose="020B0604020202020204" pitchFamily="34" charset="0"/>
                <a:cs typeface="Arial" panose="020B0604020202020204" pitchFamily="34" charset="0"/>
              </a:rPr>
              <a:t>HealthBanksUS</a:t>
            </a:r>
            <a:r>
              <a:rPr lang="en-GB" sz="1100" dirty="0">
                <a:latin typeface="Arial" panose="020B0604020202020204" pitchFamily="34" charset="0"/>
                <a:cs typeface="Arial" panose="020B0604020202020204" pitchFamily="34" charset="0"/>
              </a:rPr>
              <a:t>. Available at: https://healthbanks.us/the-4-stages-of-the-pregnancy-timeline/.​</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•‌GOV.UK (2021). The Best Start for Life A Vision for the 1,001 Critical Days The Early Years Healthy Development Review Report. [online] Available at: https://assets.publishing.service.gov.uk/media/605c5e61d3bf7f2f0d94183a/The_best_start_for_life_a_vision_for_the_1_001_critical_days.pdf.​</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t>
            </a:r>
            <a:r>
              <a:rPr lang="en-GB" sz="1100" dirty="0">
                <a:highlight>
                  <a:srgbClr val="FFFF00"/>
                </a:highlight>
                <a:latin typeface="Arial" panose="020B0604020202020204" pitchFamily="34" charset="0"/>
                <a:cs typeface="Arial" panose="020B0604020202020204" pitchFamily="34" charset="0"/>
              </a:rPr>
              <a:t>‌House of Commons (2019). First 1000 days of life Thirteenth Report of Session 2017-19 Report, together with formal minutes relating to the report. [online] Available at: https://publications.parliament.uk/pa/cm201719/cmselect/cmhealth/1496/1496.pdf.​</a:t>
            </a:r>
          </a:p>
          <a:p>
            <a:endParaRPr lang="en-GB" sz="1100" dirty="0">
              <a:highlight>
                <a:srgbClr val="FFFF00"/>
              </a:highlight>
              <a:latin typeface="Arial" panose="020B0604020202020204" pitchFamily="34" charset="0"/>
              <a:cs typeface="Arial" panose="020B0604020202020204" pitchFamily="34" charset="0"/>
            </a:endParaRPr>
          </a:p>
          <a:p>
            <a:r>
              <a:rPr lang="en-GB" sz="1100" dirty="0">
                <a:highlight>
                  <a:srgbClr val="FFFF00"/>
                </a:highlight>
                <a:latin typeface="Arial" panose="020B0604020202020204" pitchFamily="34" charset="0"/>
                <a:cs typeface="Arial" panose="020B0604020202020204" pitchFamily="34" charset="0"/>
              </a:rPr>
              <a:t>•</a:t>
            </a:r>
            <a:r>
              <a:rPr lang="en-GB" sz="1100" dirty="0" err="1">
                <a:highlight>
                  <a:srgbClr val="FFFF00"/>
                </a:highlight>
                <a:latin typeface="Arial" panose="020B0604020202020204" pitchFamily="34" charset="0"/>
                <a:cs typeface="Arial" panose="020B0604020202020204" pitchFamily="34" charset="0"/>
              </a:rPr>
              <a:t>kanekin</a:t>
            </a:r>
            <a:r>
              <a:rPr lang="en-GB" sz="1100" dirty="0">
                <a:highlight>
                  <a:srgbClr val="FFFF00"/>
                </a:highlight>
                <a:latin typeface="Arial" panose="020B0604020202020204" pitchFamily="34" charset="0"/>
                <a:cs typeface="Arial" panose="020B0604020202020204" pitchFamily="34" charset="0"/>
              </a:rPr>
              <a:t> (2019). What is the first 1,000 days of life? [online] Idsmed.com. Available at: https://www.idsmed.com/news/what-is-the-first-1000-days-of-life/462.html.​</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•‌NHS (2020). You and Your Baby at 12 Weeks Pregnant. [online] nhs.uk. Available at: https://www.nhs.uk/pregnancy/week-by-week/1-to-12/12-weeks/.​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•‌‌publications.parliament.uk. (n.d.). First 1000 days of life - Health and Social Care Committee - House of Commons. [online] Available at: https://publications.parliament.uk/pa/cm201719/cmselect/cmhealth/1496/149605.htm.​</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‌Bing. (2025). Antenatal care | Health Information | Bupa UK. [online] Available at: https://sl.bing.net/emN0RACCXCu [Accessed 11 Jan. 2025].</a:t>
            </a:r>
          </a:p>
          <a:p>
            <a:r>
              <a:rPr lang="en-GB" sz="1100" dirty="0">
                <a:latin typeface="Arial" panose="020B0604020202020204" pitchFamily="34" charset="0"/>
                <a:cs typeface="Arial" panose="020B0604020202020204" pitchFamily="34" charset="0"/>
              </a:rPr>
              <a:t>First 1000 Days A Public Health Approach to Supporting Parents. (2023). Available at: </a:t>
            </a:r>
            <a:r>
              <a:rPr lang="en-GB" sz="1100" dirty="0">
                <a:latin typeface="Arial" panose="020B0604020202020204" pitchFamily="34" charset="0"/>
                <a:cs typeface="Arial" panose="020B0604020202020204" pitchFamily="34" charset="0"/>
                <a:hlinkClick r:id="rId2"/>
              </a:rPr>
              <a:t>https://phw.nhs.wales/topics/the-first-1000-days-programme/resources/a-public-health-approach-to-supporting-parents-summary-report/</a:t>
            </a:r>
            <a:r>
              <a:rPr lang="en-GB" sz="1100" dirty="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help-for-early-years-providers.education.gov.uk. (n.d.). Help for early years providers : Personal experiences. [online] Available at: https://help-for-early-years-providers.education.gov.uk/areas-of-learning/understanding-the-world/personal-experiences.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McLeod, S. (2024). Maslow’s Hierarchy of Needs. [online] Simply Psychology. Available at: https://www.simplypsychology.org/maslow.html.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‌NHS (2023). Your antenatal appointments. [online] nhs.uk. Available at: </a:t>
            </a:r>
            <a:r>
              <a:rPr lang="en-GB" sz="1100" dirty="0">
                <a:latin typeface="Arial" panose="020B0604020202020204" pitchFamily="34" charset="0"/>
                <a:cs typeface="Arial" panose="020B0604020202020204" pitchFamily="34" charset="0"/>
                <a:hlinkClick r:id="rId3"/>
              </a:rPr>
              <a:t>https://www.nhs.uk/pregnancy/your-pregnancy-care/your-antenatal-appointments/</a:t>
            </a:r>
            <a:r>
              <a:rPr lang="en-GB" sz="1100" dirty="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Public Health Wales (n.d.). About Antenatal Screening - Public Health Wales. [online] </a:t>
            </a:r>
            <a:r>
              <a:rPr lang="en-GB" sz="1100" dirty="0" err="1">
                <a:latin typeface="Arial" panose="020B0604020202020204" pitchFamily="34" charset="0"/>
                <a:cs typeface="Arial" panose="020B0604020202020204" pitchFamily="34" charset="0"/>
              </a:rPr>
              <a:t>phw.nhs.wales</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4"/>
              </a:rPr>
              <a:t>https://phw.nhs.wales/services-and-teams/screening/antenatal-screening-wales/about-antenatal-screening</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highlight>
                  <a:srgbClr val="FFFF00"/>
                </a:highlight>
                <a:latin typeface="Arial" panose="020B0604020202020204" pitchFamily="34" charset="0"/>
                <a:cs typeface="Arial" panose="020B0604020202020204" pitchFamily="34" charset="0"/>
              </a:rPr>
              <a:t>UNICEF Philippines (2015). The First 1,000 Days of Life. YouTube. Available at: </a:t>
            </a:r>
            <a:r>
              <a:rPr lang="en-GB" sz="1100" dirty="0">
                <a:highlight>
                  <a:srgbClr val="FFFF00"/>
                </a:highlight>
                <a:latin typeface="Arial" panose="020B0604020202020204" pitchFamily="34" charset="0"/>
                <a:cs typeface="Arial" panose="020B0604020202020204" pitchFamily="34" charset="0"/>
                <a:hlinkClick r:id="rId5"/>
              </a:rPr>
              <a:t>https://www.youtube.com/watch?v=mpyD19SIiaw</a:t>
            </a:r>
            <a:r>
              <a:rPr lang="en-GB" sz="1100" dirty="0">
                <a:highlight>
                  <a:srgbClr val="FFFF00"/>
                </a:highlight>
                <a:latin typeface="Arial" panose="020B0604020202020204" pitchFamily="34" charset="0"/>
                <a:cs typeface="Arial" panose="020B0604020202020204" pitchFamily="34" charset="0"/>
              </a:rPr>
              <a:t>.</a:t>
            </a:r>
          </a:p>
          <a:p>
            <a:r>
              <a:rPr lang="en-GB" sz="1100" dirty="0">
                <a:latin typeface="Arial" panose="020B0604020202020204" pitchFamily="34" charset="0"/>
                <a:cs typeface="Arial" panose="020B0604020202020204" pitchFamily="34" charset="0"/>
              </a:rPr>
              <a:t>NHS (2020). Ultrasound scans in pregnancy. [online] nhs.uk. Available at: </a:t>
            </a:r>
            <a:r>
              <a:rPr lang="en-GB" sz="1100" dirty="0">
                <a:latin typeface="Arial" panose="020B0604020202020204" pitchFamily="34" charset="0"/>
                <a:cs typeface="Arial" panose="020B0604020202020204" pitchFamily="34" charset="0"/>
                <a:hlinkClick r:id="rId6"/>
              </a:rPr>
              <a:t>https://www.nhs.uk/pregnancy/your-pregnancy-care/ultrasound-scans/</a:t>
            </a:r>
            <a:r>
              <a:rPr lang="en-GB" sz="1100" dirty="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pPr algn="l"/>
            <a:r>
              <a:rPr lang="en-GB" sz="1100" b="0" i="0" dirty="0">
                <a:solidFill>
                  <a:srgbClr val="000000"/>
                </a:solidFill>
                <a:effectLst/>
                <a:latin typeface="Calibri" panose="020F0502020204030204" pitchFamily="34" charset="0"/>
              </a:rPr>
              <a:t>GOV.UK (2021). </a:t>
            </a:r>
            <a:r>
              <a:rPr lang="en-GB" sz="1100" b="0" i="1" dirty="0">
                <a:solidFill>
                  <a:srgbClr val="000000"/>
                </a:solidFill>
                <a:effectLst/>
                <a:latin typeface="Calibri" panose="020F0502020204030204" pitchFamily="34" charset="0"/>
              </a:rPr>
              <a:t>The Best Start for Life A Vision for the 1,001 Critical Days The Early Years Healthy Development Review Report</a:t>
            </a:r>
            <a:r>
              <a:rPr lang="en-GB" sz="1100" b="0" i="0" dirty="0">
                <a:solidFill>
                  <a:srgbClr val="000000"/>
                </a:solidFill>
                <a:effectLst/>
                <a:latin typeface="Calibri" panose="020F0502020204030204" pitchFamily="34" charset="0"/>
              </a:rPr>
              <a:t>. [online] Available at: </a:t>
            </a:r>
            <a:r>
              <a:rPr lang="en-GB" sz="1100" b="0" i="0" dirty="0">
                <a:solidFill>
                  <a:srgbClr val="000000"/>
                </a:solidFill>
                <a:effectLst/>
                <a:latin typeface="Calibri" panose="020F0502020204030204" pitchFamily="34" charset="0"/>
                <a:hlinkClick r:id="rId7"/>
              </a:rPr>
              <a:t>https://assets.publishing.service.gov.uk/media/605c5e61d3bf7f2f0d94183a/The_best_start_for_life_a_vision_for_the_1_001_critical_days.pdf</a:t>
            </a:r>
            <a:r>
              <a:rPr lang="en-GB" sz="1100" b="0" i="0" dirty="0">
                <a:solidFill>
                  <a:srgbClr val="000000"/>
                </a:solidFill>
                <a:effectLst/>
                <a:latin typeface="Calibri" panose="020F0502020204030204" pitchFamily="34" charset="0"/>
              </a:rPr>
              <a:t>.</a:t>
            </a:r>
          </a:p>
          <a:p>
            <a:endParaRPr lang="en-GB" sz="1100" dirty="0">
              <a:highlight>
                <a:srgbClr val="FFFF00"/>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86649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ACB75D3-AEE6-4555-1BE5-AAFE60A82F4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3CF7FFED-F265-B236-2106-41AB5D16A643}"/>
              </a:ext>
            </a:extLst>
          </p:cNvPr>
          <p:cNvSpPr>
            <a:spLocks noGrp="1"/>
          </p:cNvSpPr>
          <p:nvPr>
            <p:ph type="body" sz="half" idx="2"/>
          </p:nvPr>
        </p:nvSpPr>
        <p:spPr>
          <a:xfrm>
            <a:off x="278260" y="803126"/>
            <a:ext cx="11745574" cy="4855779"/>
          </a:xfrm>
        </p:spPr>
        <p:txBody>
          <a:bodyPr>
            <a:noAutofit/>
          </a:bodyPr>
          <a:lstStyle/>
          <a:p>
            <a:pPr algn="l"/>
            <a:r>
              <a:rPr lang="en-GB" sz="1600" b="0" i="0">
                <a:solidFill>
                  <a:srgbClr val="000000"/>
                </a:solidFill>
                <a:effectLst/>
                <a:latin typeface="Calibri" panose="020F0502020204030204" pitchFamily="34" charset="0"/>
              </a:rPr>
              <a:t>‌</a:t>
            </a:r>
          </a:p>
          <a:p>
            <a:pPr algn="l"/>
            <a:endParaRPr lang="en-GB" sz="1400" b="0" i="0">
              <a:solidFill>
                <a:srgbClr val="000000"/>
              </a:solidFill>
              <a:effectLst/>
              <a:latin typeface="Calibri" panose="020F0502020204030204" pitchFamily="34" charset="0"/>
            </a:endParaRPr>
          </a:p>
          <a:p>
            <a:pPr algn="l"/>
            <a:r>
              <a:rPr lang="en-GB" sz="1400" b="0" i="0">
                <a:solidFill>
                  <a:srgbClr val="000000"/>
                </a:solidFill>
                <a:effectLst/>
                <a:latin typeface="Calibri" panose="020F0502020204030204" pitchFamily="34" charset="0"/>
              </a:rPr>
              <a:t>‌</a:t>
            </a:r>
          </a:p>
          <a:p>
            <a:pPr algn="l"/>
            <a:endParaRPr lang="en-GB" sz="1200" b="0" i="0">
              <a:solidFill>
                <a:srgbClr val="000000"/>
              </a:solidFill>
              <a:effectLst/>
              <a:latin typeface="Arial" panose="020B0604020202020204" pitchFamily="34" charset="0"/>
              <a:cs typeface="Arial" panose="020B0604020202020204" pitchFamily="34" charset="0"/>
            </a:endParaRPr>
          </a:p>
          <a:p>
            <a:pPr algn="l"/>
            <a:endParaRPr lang="en-GB" sz="1200" b="0" i="0">
              <a:solidFill>
                <a:srgbClr val="000000"/>
              </a:solidFill>
              <a:effectLst/>
              <a:latin typeface="Arial" panose="020B0604020202020204" pitchFamily="34" charset="0"/>
              <a:cs typeface="Arial" panose="020B0604020202020204" pitchFamily="34" charset="0"/>
            </a:endParaRPr>
          </a:p>
          <a:p>
            <a:pPr algn="l" rtl="0" fontAlgn="base">
              <a:lnSpc>
                <a:spcPts val="1918"/>
              </a:lnSpc>
            </a:pPr>
            <a:r>
              <a:rPr lang="en-GB" sz="1200">
                <a:solidFill>
                  <a:srgbClr val="000000"/>
                </a:solidFill>
                <a:latin typeface="Arial" panose="020B0604020202020204" pitchFamily="34" charset="0"/>
                <a:cs typeface="Arial" panose="020B0604020202020204" pitchFamily="34" charset="0"/>
              </a:rPr>
              <a:t> </a:t>
            </a:r>
            <a:endParaRPr lang="en-GB" sz="1200" b="0" i="0">
              <a:solidFill>
                <a:srgbClr val="000000"/>
              </a:solidFill>
              <a:effectLst/>
              <a:latin typeface="Arial" panose="020B0604020202020204" pitchFamily="34" charset="0"/>
              <a:cs typeface="Arial" panose="020B0604020202020204" pitchFamily="34" charset="0"/>
            </a:endParaRPr>
          </a:p>
          <a:p>
            <a:pPr algn="l" rtl="0" fontAlgn="base">
              <a:lnSpc>
                <a:spcPts val="1350"/>
              </a:lnSpc>
              <a:buFont typeface="Arial" panose="020B0604020202020204" pitchFamily="34" charset="0"/>
              <a:buChar char="•"/>
            </a:pPr>
            <a:endParaRPr lang="en-US" sz="1200" b="0" i="0">
              <a:solidFill>
                <a:srgbClr val="000000"/>
              </a:solidFill>
              <a:effectLst/>
              <a:latin typeface="Arial" panose="020B0604020202020204" pitchFamily="34" charset="0"/>
              <a:cs typeface="Arial" panose="020B0604020202020204" pitchFamily="34" charset="0"/>
            </a:endParaRPr>
          </a:p>
          <a:p>
            <a:pPr algn="l" rtl="0" fontAlgn="base">
              <a:lnSpc>
                <a:spcPts val="1350"/>
              </a:lnSpc>
            </a:pPr>
            <a:endParaRPr lang="en-GB" sz="1200" b="0" i="0">
              <a:solidFill>
                <a:srgbClr val="000000"/>
              </a:solidFill>
              <a:effectLst/>
              <a:latin typeface="Arial" panose="020B0604020202020204" pitchFamily="34" charset="0"/>
              <a:cs typeface="Arial" panose="020B0604020202020204" pitchFamily="34" charset="0"/>
            </a:endParaRPr>
          </a:p>
          <a:p>
            <a:pPr algn="l"/>
            <a:r>
              <a:rPr lang="en-GB" sz="1200" b="0" i="0">
                <a:solidFill>
                  <a:srgbClr val="000000"/>
                </a:solidFill>
                <a:effectLst/>
                <a:latin typeface="Arial" panose="020B0604020202020204" pitchFamily="34" charset="0"/>
                <a:cs typeface="Arial" panose="020B0604020202020204" pitchFamily="34" charset="0"/>
              </a:rPr>
              <a:t>‌</a:t>
            </a:r>
          </a:p>
          <a:p>
            <a:endParaRPr lang="en-GB" sz="12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676215E-EB51-0D9A-4DEE-4D571FE72478}"/>
              </a:ext>
            </a:extLst>
          </p:cNvPr>
          <p:cNvSpPr txBox="1"/>
          <p:nvPr/>
        </p:nvSpPr>
        <p:spPr>
          <a:xfrm>
            <a:off x="223213" y="0"/>
            <a:ext cx="11745574" cy="7540526"/>
          </a:xfrm>
          <a:prstGeom prst="rect">
            <a:avLst/>
          </a:prstGeom>
          <a:noFill/>
        </p:spPr>
        <p:txBody>
          <a:bodyPr wrap="square">
            <a:spAutoFit/>
          </a:bodyPr>
          <a:lstStyle/>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earlyyears.blog.gov.uk. (n.d.). </a:t>
            </a:r>
            <a:r>
              <a:rPr lang="en-GB" sz="1100" b="0" i="1" dirty="0">
                <a:solidFill>
                  <a:srgbClr val="000000"/>
                </a:solidFill>
                <a:effectLst/>
                <a:latin typeface="Calibri" panose="020F0502020204030204" pitchFamily="34" charset="0"/>
              </a:rPr>
              <a:t>Giving children the best start in life - Ofsted: early years</a:t>
            </a:r>
            <a:r>
              <a:rPr lang="en-GB" sz="1100" b="0" i="0" dirty="0">
                <a:solidFill>
                  <a:srgbClr val="000000"/>
                </a:solidFill>
                <a:effectLst/>
                <a:latin typeface="Calibri" panose="020F0502020204030204" pitchFamily="34" charset="0"/>
              </a:rPr>
              <a:t>. [online] Available at: </a:t>
            </a:r>
            <a:r>
              <a:rPr lang="en-GB" sz="1100" b="0" i="0" dirty="0">
                <a:solidFill>
                  <a:srgbClr val="000000"/>
                </a:solidFill>
                <a:effectLst/>
                <a:latin typeface="Calibri" panose="020F0502020204030204" pitchFamily="34" charset="0"/>
                <a:hlinkClick r:id="rId2"/>
              </a:rPr>
              <a:t>https://earlyyears.blog.gov.uk/2022/11/04/giving-children-the-best-start-in-life/</a:t>
            </a:r>
            <a:r>
              <a:rPr lang="en-GB" sz="1100" b="0" i="0" dirty="0">
                <a:solidFill>
                  <a:srgbClr val="000000"/>
                </a:solidFill>
                <a:effectLst/>
                <a:latin typeface="Calibri" panose="020F0502020204030204" pitchFamily="34" charset="0"/>
              </a:rPr>
              <a:t>.</a:t>
            </a:r>
          </a:p>
          <a:p>
            <a:pPr algn="l"/>
            <a:endParaRPr lang="en-GB" sz="1100" dirty="0">
              <a:solidFill>
                <a:srgbClr val="000000"/>
              </a:solidFill>
              <a:latin typeface="Calibri" panose="020F0502020204030204" pitchFamily="34" charset="0"/>
            </a:endParaRPr>
          </a:p>
          <a:p>
            <a:pPr algn="l"/>
            <a:r>
              <a:rPr lang="en-GB" sz="1100" b="0" i="0" dirty="0" err="1">
                <a:solidFill>
                  <a:srgbClr val="000000"/>
                </a:solidFill>
                <a:effectLst/>
                <a:latin typeface="Calibri" panose="020F0502020204030204" pitchFamily="34" charset="0"/>
              </a:rPr>
              <a:t>Mcleod</a:t>
            </a:r>
            <a:r>
              <a:rPr lang="en-GB" sz="1100" b="0" i="0" dirty="0">
                <a:solidFill>
                  <a:srgbClr val="000000"/>
                </a:solidFill>
                <a:effectLst/>
                <a:latin typeface="Calibri" panose="020F0502020204030204" pitchFamily="34" charset="0"/>
              </a:rPr>
              <a:t>, S. (2007). [Maslow’s Hierarchy of Needs]. </a:t>
            </a:r>
            <a:r>
              <a:rPr lang="en-GB" sz="1100" b="0" i="1" dirty="0">
                <a:solidFill>
                  <a:srgbClr val="000000"/>
                </a:solidFill>
                <a:effectLst/>
                <a:latin typeface="Calibri" panose="020F0502020204030204" pitchFamily="34" charset="0"/>
              </a:rPr>
              <a:t>www.simplypsychology.org</a:t>
            </a:r>
            <a:r>
              <a:rPr lang="en-GB" sz="1100" b="0" i="0" dirty="0">
                <a:solidFill>
                  <a:srgbClr val="000000"/>
                </a:solidFill>
                <a:effectLst/>
                <a:latin typeface="Calibri" panose="020F0502020204030204" pitchFamily="34" charset="0"/>
              </a:rPr>
              <a:t>. [online] Available at: http://www.simplypsychology.org/maslow.html..</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Inspire My Play. (2023). </a:t>
            </a:r>
            <a:r>
              <a:rPr lang="en-GB" sz="1100" b="0" i="1" dirty="0">
                <a:solidFill>
                  <a:srgbClr val="000000"/>
                </a:solidFill>
                <a:effectLst/>
                <a:latin typeface="Calibri" panose="020F0502020204030204" pitchFamily="34" charset="0"/>
              </a:rPr>
              <a:t>Sensory Play Activity Cards</a:t>
            </a:r>
            <a:r>
              <a:rPr lang="en-GB" sz="1100" b="0" i="0" dirty="0">
                <a:solidFill>
                  <a:srgbClr val="000000"/>
                </a:solidFill>
                <a:effectLst/>
                <a:latin typeface="Calibri" panose="020F0502020204030204" pitchFamily="34" charset="0"/>
              </a:rPr>
              <a:t>. [online] Available at: </a:t>
            </a:r>
            <a:r>
              <a:rPr lang="en-GB" sz="1100" b="0" i="0" dirty="0">
                <a:solidFill>
                  <a:srgbClr val="000000"/>
                </a:solidFill>
                <a:effectLst/>
                <a:latin typeface="Calibri" panose="020F0502020204030204" pitchFamily="34" charset="0"/>
                <a:hlinkClick r:id="rId3"/>
              </a:rPr>
              <a:t>https://inspiremyplay.com/pages/activity-ideas</a:t>
            </a:r>
            <a:r>
              <a:rPr lang="en-GB" sz="1100" b="0" i="0" dirty="0">
                <a:solidFill>
                  <a:srgbClr val="000000"/>
                </a:solidFill>
                <a:effectLst/>
                <a:latin typeface="Calibri" panose="020F0502020204030204" pitchFamily="34" charset="0"/>
              </a:rPr>
              <a:t>.</a:t>
            </a:r>
          </a:p>
          <a:p>
            <a:pPr algn="l"/>
            <a:endParaRPr lang="en-GB" sz="1100" dirty="0">
              <a:solidFill>
                <a:srgbClr val="000000"/>
              </a:solidFill>
              <a:latin typeface="Calibri" panose="020F0502020204030204" pitchFamily="34" charset="0"/>
            </a:endParaRPr>
          </a:p>
          <a:p>
            <a:pPr algn="l"/>
            <a:r>
              <a:rPr lang="en-GB" sz="1100" b="0" i="0" dirty="0" err="1">
                <a:solidFill>
                  <a:srgbClr val="000000"/>
                </a:solidFill>
                <a:effectLst/>
                <a:latin typeface="Calibri" panose="020F0502020204030204" pitchFamily="34" charset="0"/>
              </a:rPr>
              <a:t>Cyw</a:t>
            </a:r>
            <a:r>
              <a:rPr lang="en-GB" sz="1100" b="0" i="0" dirty="0">
                <a:solidFill>
                  <a:srgbClr val="000000"/>
                </a:solidFill>
                <a:effectLst/>
                <a:latin typeface="Calibri" panose="020F0502020204030204" pitchFamily="34" charset="0"/>
              </a:rPr>
              <a:t> - S4C (2019). </a:t>
            </a:r>
            <a:r>
              <a:rPr lang="en-GB" sz="1100" b="0" i="1" dirty="0" err="1">
                <a:solidFill>
                  <a:srgbClr val="000000"/>
                </a:solidFill>
                <a:effectLst/>
                <a:latin typeface="Calibri" panose="020F0502020204030204" pitchFamily="34" charset="0"/>
              </a:rPr>
              <a:t>Cân</a:t>
            </a:r>
            <a:r>
              <a:rPr lang="en-GB" sz="1100" b="0" i="1" dirty="0">
                <a:solidFill>
                  <a:srgbClr val="000000"/>
                </a:solidFill>
                <a:effectLst/>
                <a:latin typeface="Calibri" panose="020F0502020204030204" pitchFamily="34" charset="0"/>
              </a:rPr>
              <a:t> </a:t>
            </a:r>
            <a:r>
              <a:rPr lang="en-GB" sz="1100" b="0" i="1" dirty="0" err="1">
                <a:solidFill>
                  <a:srgbClr val="000000"/>
                </a:solidFill>
                <a:effectLst/>
                <a:latin typeface="Calibri" panose="020F0502020204030204" pitchFamily="34" charset="0"/>
              </a:rPr>
              <a:t>Dyddiau’r</a:t>
            </a:r>
            <a:r>
              <a:rPr lang="en-GB" sz="1100" b="0" i="1" dirty="0">
                <a:solidFill>
                  <a:srgbClr val="000000"/>
                </a:solidFill>
                <a:effectLst/>
                <a:latin typeface="Calibri" panose="020F0502020204030204" pitchFamily="34" charset="0"/>
              </a:rPr>
              <a:t> </a:t>
            </a:r>
            <a:r>
              <a:rPr lang="en-GB" sz="1100" b="0" i="1" dirty="0" err="1">
                <a:solidFill>
                  <a:srgbClr val="000000"/>
                </a:solidFill>
                <a:effectLst/>
                <a:latin typeface="Calibri" panose="020F0502020204030204" pitchFamily="34" charset="0"/>
              </a:rPr>
              <a:t>Wythnos</a:t>
            </a:r>
            <a:r>
              <a:rPr lang="en-GB" sz="1100" b="0" i="1" dirty="0">
                <a:solidFill>
                  <a:srgbClr val="000000"/>
                </a:solidFill>
                <a:effectLst/>
                <a:latin typeface="Calibri" panose="020F0502020204030204" pitchFamily="34" charset="0"/>
              </a:rPr>
              <a:t> | Days of the Week</a:t>
            </a:r>
            <a:r>
              <a:rPr lang="en-GB" sz="1100" b="0" i="0" dirty="0">
                <a:solidFill>
                  <a:srgbClr val="000000"/>
                </a:solidFill>
                <a:effectLst/>
                <a:latin typeface="Calibri" panose="020F0502020204030204" pitchFamily="34" charset="0"/>
              </a:rPr>
              <a:t>. [online] YouTube. Available at: https://www.youtube.com/watch?v=EjSFKgGkSXs [Accessed 12 Jan. 2025].</a:t>
            </a:r>
          </a:p>
          <a:p>
            <a:pPr algn="l"/>
            <a:r>
              <a:rPr lang="en-GB" sz="1100" b="0" i="0" dirty="0">
                <a:solidFill>
                  <a:srgbClr val="000000"/>
                </a:solidFill>
                <a:effectLst/>
                <a:latin typeface="Calibri" panose="020F0502020204030204" pitchFamily="34" charset="0"/>
              </a:rPr>
              <a:t>‌</a:t>
            </a:r>
          </a:p>
          <a:p>
            <a:pPr algn="l"/>
            <a:r>
              <a:rPr lang="it-IT" sz="1100" b="0" i="0" dirty="0">
                <a:solidFill>
                  <a:srgbClr val="000000"/>
                </a:solidFill>
                <a:effectLst/>
                <a:latin typeface="Calibri" panose="020F0502020204030204" pitchFamily="34" charset="0"/>
              </a:rPr>
              <a:t>Reggio Emilia Approach (2019). </a:t>
            </a:r>
            <a:r>
              <a:rPr lang="it-IT" sz="1100" b="0" i="1" dirty="0">
                <a:solidFill>
                  <a:srgbClr val="000000"/>
                </a:solidFill>
                <a:effectLst/>
                <a:latin typeface="Calibri" panose="020F0502020204030204" pitchFamily="34" charset="0"/>
              </a:rPr>
              <a:t>Reggio Emilia Approach</a:t>
            </a:r>
            <a:r>
              <a:rPr lang="it-IT" sz="1100" b="0" i="0" dirty="0">
                <a:solidFill>
                  <a:srgbClr val="000000"/>
                </a:solidFill>
                <a:effectLst/>
                <a:latin typeface="Calibri" panose="020F0502020204030204" pitchFamily="34" charset="0"/>
              </a:rPr>
              <a:t>. [online] Reggio Children. Available at: https://www.reggiochildren.it/en/reggio-emilia-approach/.</a:t>
            </a:r>
          </a:p>
          <a:p>
            <a:pPr algn="l"/>
            <a:r>
              <a:rPr lang="it-IT"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Lighting up young brains. (2016). Available at: https://www.savethechildren.org.uk/content/dam/global/reports/education-and-child-protection/lighting-up-young-brains.pdf.</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Raising Children Network (2019). </a:t>
            </a:r>
            <a:r>
              <a:rPr lang="en-GB" sz="1100" b="0" i="1" dirty="0">
                <a:solidFill>
                  <a:srgbClr val="000000"/>
                </a:solidFill>
                <a:effectLst/>
                <a:latin typeface="Calibri" panose="020F0502020204030204" pitchFamily="34" charset="0"/>
              </a:rPr>
              <a:t>Preschooler creative learning and development: ideas and activities</a:t>
            </a:r>
            <a:r>
              <a:rPr lang="en-GB" sz="1100" b="0" i="0" dirty="0">
                <a:solidFill>
                  <a:srgbClr val="000000"/>
                </a:solidFill>
                <a:effectLst/>
                <a:latin typeface="Calibri" panose="020F0502020204030204" pitchFamily="34" charset="0"/>
              </a:rPr>
              <a:t>. [online] Raising Children Network. Available at: https://raisingchildren.net.au/preschoolers/development/creative-development/preschooler-creative-activities.</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‌Oxford House School. (2024). </a:t>
            </a:r>
            <a:r>
              <a:rPr lang="en-GB" sz="1100" b="0" i="1" dirty="0">
                <a:solidFill>
                  <a:srgbClr val="000000"/>
                </a:solidFill>
                <a:effectLst/>
                <a:latin typeface="Calibri" panose="020F0502020204030204" pitchFamily="34" charset="0"/>
              </a:rPr>
              <a:t>Oxford House School</a:t>
            </a:r>
            <a:r>
              <a:rPr lang="en-GB" sz="1100" b="0" i="0" dirty="0">
                <a:solidFill>
                  <a:srgbClr val="000000"/>
                </a:solidFill>
                <a:effectLst/>
                <a:latin typeface="Calibri" panose="020F0502020204030204" pitchFamily="34" charset="0"/>
              </a:rPr>
              <a:t>. [online] Available at: https://www.oxfordhouseschool.net/lower-school/ [Accessed 14 Jan. 2025].</a:t>
            </a:r>
          </a:p>
          <a:p>
            <a:pPr algn="l"/>
            <a:endParaRPr lang="en-GB" sz="1100" dirty="0">
              <a:latin typeface="Arial" panose="020B0604020202020204" pitchFamily="34" charset="0"/>
              <a:cs typeface="Arial" panose="020B0604020202020204" pitchFamily="34" charset="0"/>
            </a:endParaRPr>
          </a:p>
          <a:p>
            <a:pPr algn="l"/>
            <a:r>
              <a:rPr lang="en-GB" sz="1100" b="0" i="0" dirty="0">
                <a:solidFill>
                  <a:srgbClr val="000000"/>
                </a:solidFill>
                <a:effectLst/>
                <a:latin typeface="Calibri" panose="020F0502020204030204" pitchFamily="34" charset="0"/>
              </a:rPr>
              <a:t>Gascoyne, S. (2018). </a:t>
            </a:r>
            <a:r>
              <a:rPr lang="en-GB" sz="1100" b="0" i="1" dirty="0">
                <a:solidFill>
                  <a:srgbClr val="000000"/>
                </a:solidFill>
                <a:effectLst/>
                <a:latin typeface="Calibri" panose="020F0502020204030204" pitchFamily="34" charset="0"/>
              </a:rPr>
              <a:t>Messy Play in the Early Years</a:t>
            </a:r>
            <a:r>
              <a:rPr lang="en-GB" sz="1100" b="0" i="0" dirty="0">
                <a:solidFill>
                  <a:srgbClr val="000000"/>
                </a:solidFill>
                <a:effectLst/>
                <a:latin typeface="Calibri" panose="020F0502020204030204" pitchFamily="34" charset="0"/>
              </a:rPr>
              <a:t>. Routledge.</a:t>
            </a:r>
          </a:p>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NHS (2022). </a:t>
            </a:r>
            <a:r>
              <a:rPr lang="en-GB" sz="1100" b="0" i="1" dirty="0">
                <a:solidFill>
                  <a:srgbClr val="000000"/>
                </a:solidFill>
                <a:effectLst/>
                <a:latin typeface="Calibri" panose="020F0502020204030204" pitchFamily="34" charset="0"/>
              </a:rPr>
              <a:t>Postnatal Depression</a:t>
            </a:r>
            <a:r>
              <a:rPr lang="en-GB" sz="1100" b="0" i="0" dirty="0">
                <a:solidFill>
                  <a:srgbClr val="000000"/>
                </a:solidFill>
                <a:effectLst/>
                <a:latin typeface="Calibri" panose="020F0502020204030204" pitchFamily="34" charset="0"/>
              </a:rPr>
              <a:t>. [online] NHS. Available at: https://www.nhs.uk/mental-health/conditions/post-natal-depression/overview/.</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Green, L. (2018). </a:t>
            </a:r>
            <a:r>
              <a:rPr lang="en-GB" sz="1100" b="0" i="1" dirty="0">
                <a:solidFill>
                  <a:srgbClr val="000000"/>
                </a:solidFill>
                <a:effectLst/>
                <a:latin typeface="Calibri" panose="020F0502020204030204" pitchFamily="34" charset="0"/>
              </a:rPr>
              <a:t>Postnatal Depression | Royal College of Psychiatrists</a:t>
            </a:r>
            <a:r>
              <a:rPr lang="en-GB" sz="1100" b="0" i="0" dirty="0">
                <a:solidFill>
                  <a:srgbClr val="000000"/>
                </a:solidFill>
                <a:effectLst/>
                <a:latin typeface="Calibri" panose="020F0502020204030204" pitchFamily="34" charset="0"/>
              </a:rPr>
              <a:t>. [online] www.rcpsych.ac.uk. Available at: https://www.rcpsych.ac.uk/mental-health/mental-illnesses-and-mental-health-problems/post-natal-depression.</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National Institutes of Health (2020). </a:t>
            </a:r>
            <a:r>
              <a:rPr lang="en-GB" sz="1100" b="0" i="1" dirty="0">
                <a:solidFill>
                  <a:srgbClr val="000000"/>
                </a:solidFill>
                <a:effectLst/>
                <a:latin typeface="Calibri" panose="020F0502020204030204" pitchFamily="34" charset="0"/>
              </a:rPr>
              <a:t>Postpartum depression may last for years</a:t>
            </a:r>
            <a:r>
              <a:rPr lang="en-GB" sz="1100" b="0" i="0" dirty="0">
                <a:solidFill>
                  <a:srgbClr val="000000"/>
                </a:solidFill>
                <a:effectLst/>
                <a:latin typeface="Calibri" panose="020F0502020204030204" pitchFamily="34" charset="0"/>
              </a:rPr>
              <a:t>. [online] National Institutes of Health (NIH). Available at: </a:t>
            </a:r>
            <a:r>
              <a:rPr lang="en-GB" sz="1100" b="0" i="0" dirty="0">
                <a:solidFill>
                  <a:srgbClr val="000000"/>
                </a:solidFill>
                <a:effectLst/>
                <a:latin typeface="Calibri" panose="020F0502020204030204" pitchFamily="34" charset="0"/>
                <a:hlinkClick r:id="rId4"/>
              </a:rPr>
              <a:t>https://www.nih.gov/news-events/nih-research-matters/postpartum-depression-may-last-years</a:t>
            </a:r>
            <a:r>
              <a:rPr lang="en-GB" sz="1100" b="0" i="0" dirty="0">
                <a:solidFill>
                  <a:srgbClr val="000000"/>
                </a:solidFill>
                <a:effectLst/>
                <a:latin typeface="Calibri" panose="020F0502020204030204" pitchFamily="34" charset="0"/>
              </a:rPr>
              <a:t>.</a:t>
            </a:r>
          </a:p>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a:t>
            </a:r>
            <a:r>
              <a:rPr lang="en-GB" sz="1100" b="0" i="0" dirty="0" err="1">
                <a:solidFill>
                  <a:srgbClr val="000000"/>
                </a:solidFill>
                <a:effectLst/>
                <a:latin typeface="Calibri" panose="020F0502020204030204" pitchFamily="34" charset="0"/>
              </a:rPr>
              <a:t>Storypark</a:t>
            </a:r>
            <a:r>
              <a:rPr lang="en-GB" sz="1100" b="0" i="0" dirty="0">
                <a:solidFill>
                  <a:srgbClr val="000000"/>
                </a:solidFill>
                <a:effectLst/>
                <a:latin typeface="Calibri" panose="020F0502020204030204" pitchFamily="34" charset="0"/>
              </a:rPr>
              <a:t> Blog. (2018). </a:t>
            </a:r>
            <a:r>
              <a:rPr lang="en-GB" sz="1100" b="0" i="1" dirty="0">
                <a:solidFill>
                  <a:srgbClr val="000000"/>
                </a:solidFill>
                <a:effectLst/>
                <a:latin typeface="Calibri" panose="020F0502020204030204" pitchFamily="34" charset="0"/>
              </a:rPr>
              <a:t>The New </a:t>
            </a:r>
            <a:r>
              <a:rPr lang="en-GB" sz="1100" b="0" i="1" dirty="0" err="1">
                <a:solidFill>
                  <a:srgbClr val="000000"/>
                </a:solidFill>
                <a:effectLst/>
                <a:latin typeface="Calibri" panose="020F0502020204030204" pitchFamily="34" charset="0"/>
              </a:rPr>
              <a:t>Te</a:t>
            </a:r>
            <a:r>
              <a:rPr lang="en-GB" sz="1100" b="0" i="1" dirty="0">
                <a:solidFill>
                  <a:srgbClr val="000000"/>
                </a:solidFill>
                <a:effectLst/>
                <a:latin typeface="Calibri" panose="020F0502020204030204" pitchFamily="34" charset="0"/>
              </a:rPr>
              <a:t> </a:t>
            </a:r>
            <a:r>
              <a:rPr lang="en-GB" sz="1100" b="0" i="1" dirty="0" err="1">
                <a:solidFill>
                  <a:srgbClr val="000000"/>
                </a:solidFill>
                <a:effectLst/>
                <a:latin typeface="Calibri" panose="020F0502020204030204" pitchFamily="34" charset="0"/>
              </a:rPr>
              <a:t>Whāriki</a:t>
            </a:r>
            <a:r>
              <a:rPr lang="en-GB" sz="1100" b="0" i="1" dirty="0">
                <a:solidFill>
                  <a:srgbClr val="000000"/>
                </a:solidFill>
                <a:effectLst/>
                <a:latin typeface="Calibri" panose="020F0502020204030204" pitchFamily="34" charset="0"/>
              </a:rPr>
              <a:t> in a nutshell.</a:t>
            </a:r>
            <a:r>
              <a:rPr lang="en-GB" sz="1100" b="0" i="0" dirty="0">
                <a:solidFill>
                  <a:srgbClr val="000000"/>
                </a:solidFill>
                <a:effectLst/>
                <a:latin typeface="Calibri" panose="020F0502020204030204" pitchFamily="34" charset="0"/>
              </a:rPr>
              <a:t> [online] Available at: </a:t>
            </a:r>
            <a:r>
              <a:rPr lang="en-GB" sz="1100" b="0" i="0" dirty="0">
                <a:solidFill>
                  <a:srgbClr val="000000"/>
                </a:solidFill>
                <a:effectLst/>
                <a:latin typeface="Calibri" panose="020F0502020204030204" pitchFamily="34" charset="0"/>
                <a:hlinkClick r:id="rId5"/>
              </a:rPr>
              <a:t>https://blog.storypark.com/2018/02/new-te-whariki-in-a-nutshell/</a:t>
            </a:r>
            <a:r>
              <a:rPr lang="en-GB" sz="1100" b="0" i="0" dirty="0">
                <a:solidFill>
                  <a:srgbClr val="000000"/>
                </a:solidFill>
                <a:effectLst/>
                <a:latin typeface="Calibri" panose="020F0502020204030204" pitchFamily="34" charset="0"/>
              </a:rPr>
              <a:t>.</a:t>
            </a:r>
          </a:p>
          <a:p>
            <a:pPr algn="l"/>
            <a:endParaRPr lang="en-GB" sz="1100" b="0" i="0" dirty="0">
              <a:solidFill>
                <a:srgbClr val="000000"/>
              </a:solidFill>
              <a:effectLst/>
              <a:latin typeface="Calibri" panose="020F0502020204030204" pitchFamily="34" charset="0"/>
            </a:endParaRPr>
          </a:p>
          <a:p>
            <a:r>
              <a:rPr lang="en-GB" sz="1100" dirty="0">
                <a:latin typeface="Calibri"/>
                <a:ea typeface="Calibri"/>
                <a:cs typeface="Calibri"/>
              </a:rPr>
              <a:t>England, P.H. (2014). </a:t>
            </a:r>
            <a:r>
              <a:rPr lang="en-GB" sz="1100" i="1" dirty="0">
                <a:latin typeface="Calibri"/>
                <a:ea typeface="Calibri"/>
                <a:cs typeface="Calibri"/>
              </a:rPr>
              <a:t>State-of-the-art newborn and infant physical exam e-learning module receives RCGP accreditation</a:t>
            </a:r>
            <a:r>
              <a:rPr lang="en-GB" sz="1100" dirty="0">
                <a:latin typeface="Calibri"/>
                <a:ea typeface="Calibri"/>
                <a:cs typeface="Calibri"/>
              </a:rPr>
              <a:t>. [online] GOV.UK. Available at: https://www.gov.uk/government/news/state-of-the-art-newborn-and-infant-physical-exam-e-learning-module-receives-rcgp-accreditation [Accessed 15 Jan. 2025].</a:t>
            </a:r>
          </a:p>
          <a:p>
            <a:endParaRPr lang="en-GB" sz="1100" dirty="0">
              <a:latin typeface="Calibri"/>
              <a:ea typeface="Calibri"/>
              <a:cs typeface="Calibri"/>
            </a:endParaRPr>
          </a:p>
          <a:p>
            <a:r>
              <a:rPr lang="en-GB" sz="1100" dirty="0">
                <a:latin typeface="Calibri"/>
                <a:ea typeface="Calibri"/>
                <a:cs typeface="Calibri"/>
              </a:rPr>
              <a:t>Sáez, C. (2019). </a:t>
            </a:r>
            <a:r>
              <a:rPr lang="en-GB" sz="1100" i="1" dirty="0">
                <a:latin typeface="Calibri"/>
                <a:ea typeface="Calibri"/>
                <a:cs typeface="Calibri"/>
              </a:rPr>
              <a:t>The importance of the first 1000 days of life</a:t>
            </a:r>
            <a:r>
              <a:rPr lang="en-GB" sz="1100" dirty="0">
                <a:latin typeface="Calibri"/>
                <a:ea typeface="Calibri"/>
                <a:cs typeface="Calibri"/>
              </a:rPr>
              <a:t>. [online] Gut Microbiota for Health. Available at: </a:t>
            </a:r>
            <a:r>
              <a:rPr lang="en-GB" sz="1100" dirty="0">
                <a:latin typeface="Calibri"/>
                <a:ea typeface="Calibri"/>
                <a:cs typeface="Calibri"/>
                <a:hlinkClick r:id="rId6"/>
              </a:rPr>
              <a:t>https://www.gutmicrobiotaforhealth.com/the-importance-of-the-first-1000-days-of-life/</a:t>
            </a:r>
            <a:r>
              <a:rPr lang="en-GB" sz="1100" dirty="0">
                <a:latin typeface="Calibri"/>
                <a:ea typeface="Calibri"/>
                <a:cs typeface="Calibri"/>
              </a:rPr>
              <a:t> [Accessed 15 Jan. 2025].</a:t>
            </a:r>
          </a:p>
          <a:p>
            <a:endParaRPr lang="en-GB" sz="1100" dirty="0">
              <a:latin typeface="Calibri"/>
              <a:ea typeface="Calibri"/>
              <a:cs typeface="Calibri"/>
            </a:endParaRPr>
          </a:p>
          <a:p>
            <a:r>
              <a:rPr lang="en-GB" sz="1100" dirty="0">
                <a:latin typeface="Calibri"/>
                <a:ea typeface="Calibri"/>
                <a:cs typeface="Calibri"/>
              </a:rPr>
              <a:t>‌</a:t>
            </a:r>
            <a:r>
              <a:rPr lang="en-GB" sz="1100" b="0" i="0" u="none" strike="noStrike" dirty="0">
                <a:solidFill>
                  <a:srgbClr val="000000"/>
                </a:solidFill>
                <a:effectLst/>
                <a:latin typeface="Calibri"/>
                <a:ea typeface="Calibri"/>
                <a:cs typeface="Calibri"/>
              </a:rPr>
              <a:t>Birth to 5 Matters (2021). </a:t>
            </a:r>
            <a:r>
              <a:rPr lang="en-GB" sz="1100" b="0" i="1" u="none" strike="noStrike" dirty="0">
                <a:solidFill>
                  <a:srgbClr val="000000"/>
                </a:solidFill>
                <a:effectLst/>
                <a:latin typeface="Calibri"/>
                <a:ea typeface="Calibri"/>
                <a:cs typeface="Calibri"/>
              </a:rPr>
              <a:t>Parents as partners – Birth To 5 Matters</a:t>
            </a:r>
            <a:r>
              <a:rPr lang="en-GB" sz="1100" b="0" i="0" u="none" strike="noStrike" dirty="0">
                <a:solidFill>
                  <a:srgbClr val="000000"/>
                </a:solidFill>
                <a:effectLst/>
                <a:latin typeface="Calibri"/>
                <a:ea typeface="Calibri"/>
                <a:cs typeface="Calibri"/>
              </a:rPr>
              <a:t>. [online] Birth to 5 Matters . Available at: </a:t>
            </a:r>
            <a:r>
              <a:rPr lang="en-GB" sz="1100" b="0" i="0" u="none" strike="noStrike" dirty="0">
                <a:solidFill>
                  <a:srgbClr val="000000"/>
                </a:solidFill>
                <a:effectLst/>
                <a:latin typeface="Calibri"/>
                <a:ea typeface="Calibri"/>
                <a:cs typeface="Calibri"/>
                <a:hlinkClick r:id="rId7"/>
              </a:rPr>
              <a:t>https://birthto5matters.org.uk/parents-as-partners/</a:t>
            </a:r>
            <a:r>
              <a:rPr lang="en-GB" sz="1100" b="0" i="0" u="none" strike="noStrike" dirty="0">
                <a:solidFill>
                  <a:srgbClr val="000000"/>
                </a:solidFill>
                <a:effectLst/>
                <a:latin typeface="Calibri"/>
                <a:ea typeface="Calibri"/>
                <a:cs typeface="Calibri"/>
              </a:rPr>
              <a:t>.</a:t>
            </a:r>
          </a:p>
          <a:p>
            <a:endParaRPr lang="en-GB" sz="1100" b="0" i="0" u="none" strike="noStrike" dirty="0">
              <a:solidFill>
                <a:srgbClr val="000000"/>
              </a:solidFill>
              <a:effectLst/>
              <a:latin typeface="Calibri"/>
              <a:ea typeface="Calibri"/>
              <a:cs typeface="Calibri"/>
            </a:endParaRPr>
          </a:p>
          <a:p>
            <a:r>
              <a:rPr lang="en-GB" sz="1100" dirty="0">
                <a:solidFill>
                  <a:srgbClr val="000000"/>
                </a:solidFill>
                <a:latin typeface="Calibri"/>
                <a:ea typeface="Calibri"/>
                <a:cs typeface="Calibri"/>
              </a:rPr>
              <a:t>Department for Education (2021). </a:t>
            </a:r>
            <a:r>
              <a:rPr lang="en-GB" sz="1100" i="1" dirty="0">
                <a:solidFill>
                  <a:srgbClr val="000000"/>
                </a:solidFill>
                <a:latin typeface="Calibri"/>
                <a:ea typeface="Calibri"/>
                <a:cs typeface="Calibri"/>
              </a:rPr>
              <a:t>Help for early years providers : Working in partnership with parents and carers</a:t>
            </a:r>
            <a:r>
              <a:rPr lang="en-GB" sz="1100" dirty="0">
                <a:solidFill>
                  <a:srgbClr val="000000"/>
                </a:solidFill>
                <a:latin typeface="Calibri"/>
                <a:ea typeface="Calibri"/>
                <a:cs typeface="Calibri"/>
              </a:rPr>
              <a:t>. [online] help-for-early-years-providers.education.gov.uk. Available at: </a:t>
            </a:r>
            <a:r>
              <a:rPr lang="en-GB" sz="1100" dirty="0">
                <a:solidFill>
                  <a:srgbClr val="000000"/>
                </a:solidFill>
                <a:latin typeface="Calibri"/>
                <a:ea typeface="Calibri"/>
                <a:cs typeface="Calibri"/>
                <a:hlinkClick r:id="rId8"/>
              </a:rPr>
              <a:t>https://help-for-early-years-providers.education.gov.uk/support-for-practitioners/working-in-partnership-with-parents-and-carers</a:t>
            </a:r>
            <a:r>
              <a:rPr lang="en-GB" sz="1100" dirty="0">
                <a:solidFill>
                  <a:srgbClr val="000000"/>
                </a:solidFill>
                <a:latin typeface="Calibri"/>
                <a:ea typeface="Calibri"/>
                <a:cs typeface="Calibri"/>
              </a:rPr>
              <a:t>.</a:t>
            </a:r>
          </a:p>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a:t>
            </a:r>
          </a:p>
          <a:p>
            <a:pPr algn="l"/>
            <a:endParaRPr lang="en-GB" sz="1100" b="0" i="0" dirty="0">
              <a:solidFill>
                <a:srgbClr val="000000"/>
              </a:solidFill>
              <a:effectLst/>
              <a:latin typeface="Calibri" panose="020F0502020204030204" pitchFamily="34" charset="0"/>
            </a:endParaRPr>
          </a:p>
          <a:p>
            <a:pPr algn="l"/>
            <a:endParaRPr lang="en-GB" sz="1100" b="0" i="0" dirty="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14221991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5FFE1B5-156E-57C1-84CE-0C215BD859A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11E2A7D4-0D40-0699-C923-0B36ED89ACC1}"/>
              </a:ext>
            </a:extLst>
          </p:cNvPr>
          <p:cNvSpPr>
            <a:spLocks noGrp="1"/>
          </p:cNvSpPr>
          <p:nvPr>
            <p:ph type="body" sz="half" idx="2"/>
          </p:nvPr>
        </p:nvSpPr>
        <p:spPr>
          <a:xfrm>
            <a:off x="223213" y="130026"/>
            <a:ext cx="11745574" cy="6382121"/>
          </a:xfrm>
        </p:spPr>
        <p:txBody>
          <a:bodyPr>
            <a:noAutofit/>
          </a:bodyPr>
          <a:lstStyle/>
          <a:p>
            <a:r>
              <a:rPr lang="en-GB" sz="1100" dirty="0">
                <a:solidFill>
                  <a:srgbClr val="000000"/>
                </a:solidFill>
                <a:latin typeface="Calibri"/>
                <a:ea typeface="Calibri"/>
                <a:cs typeface="Calibri"/>
              </a:rPr>
              <a:t>Lighting up young brains. (2016). Available at: </a:t>
            </a:r>
            <a:r>
              <a:rPr lang="en-GB" sz="1100" dirty="0">
                <a:solidFill>
                  <a:srgbClr val="000000"/>
                </a:solidFill>
                <a:latin typeface="Calibri"/>
                <a:ea typeface="Calibri"/>
                <a:cs typeface="Calibri"/>
                <a:hlinkClick r:id="rId2"/>
              </a:rPr>
              <a:t>https://www.savethechildren.org.uk/content/dam/global/reports/education-and-child-protection/lighting-up-young-brains.pdf</a:t>
            </a:r>
            <a:r>
              <a:rPr lang="en-GB" sz="1100" dirty="0">
                <a:solidFill>
                  <a:srgbClr val="000000"/>
                </a:solidFill>
                <a:latin typeface="Calibri"/>
                <a:ea typeface="Calibri"/>
                <a:cs typeface="Calibri"/>
              </a:rPr>
              <a:t>.</a:t>
            </a:r>
            <a:endParaRPr lang="en-GB" sz="1100" dirty="0"/>
          </a:p>
          <a:p>
            <a:r>
              <a:rPr lang="en-GB" sz="1100" dirty="0">
                <a:latin typeface="Calibri"/>
                <a:ea typeface="Calibri"/>
                <a:cs typeface="Calibri"/>
              </a:rPr>
              <a:t>Early Years Wales (2020). </a:t>
            </a:r>
            <a:r>
              <a:rPr lang="en-GB" sz="1100" i="1" dirty="0">
                <a:latin typeface="Calibri"/>
                <a:ea typeface="Calibri"/>
                <a:cs typeface="Calibri"/>
              </a:rPr>
              <a:t>Foundation Learning</a:t>
            </a:r>
            <a:r>
              <a:rPr lang="en-GB" sz="1100" dirty="0">
                <a:latin typeface="Calibri"/>
                <a:ea typeface="Calibri"/>
                <a:cs typeface="Calibri"/>
              </a:rPr>
              <a:t>. [online] Early Years Wales. Available at: </a:t>
            </a:r>
            <a:r>
              <a:rPr lang="en-GB" sz="1100" dirty="0">
                <a:latin typeface="Calibri"/>
                <a:ea typeface="Calibri"/>
                <a:cs typeface="Calibri"/>
                <a:hlinkClick r:id="rId3"/>
              </a:rPr>
              <a:t>https://www.earlyyears.wales/en/foundation-learning</a:t>
            </a:r>
            <a:r>
              <a:rPr lang="en-GB" sz="1100" dirty="0">
                <a:latin typeface="Calibri"/>
                <a:ea typeface="Calibri"/>
                <a:cs typeface="Calibri"/>
              </a:rPr>
              <a:t>.</a:t>
            </a:r>
            <a:endParaRPr lang="en-GB" sz="1100" dirty="0"/>
          </a:p>
          <a:p>
            <a:r>
              <a:rPr lang="en-GB" sz="1100" b="0" i="0" u="none" strike="noStrike" dirty="0">
                <a:solidFill>
                  <a:srgbClr val="000000"/>
                </a:solidFill>
                <a:effectLst/>
                <a:latin typeface="Calibri"/>
                <a:ea typeface="Calibri"/>
                <a:cs typeface="Calibri"/>
              </a:rPr>
              <a:t>NHS (2021). </a:t>
            </a:r>
            <a:r>
              <a:rPr lang="en-GB" sz="1100" b="0" i="1" u="none" strike="noStrike" dirty="0">
                <a:solidFill>
                  <a:srgbClr val="000000"/>
                </a:solidFill>
                <a:effectLst/>
                <a:latin typeface="Calibri"/>
                <a:ea typeface="Calibri"/>
                <a:cs typeface="Calibri"/>
              </a:rPr>
              <a:t>Treatment - Postnatal depression</a:t>
            </a:r>
            <a:r>
              <a:rPr lang="en-GB" sz="1100" b="0" i="0" u="none" strike="noStrike" dirty="0">
                <a:solidFill>
                  <a:srgbClr val="000000"/>
                </a:solidFill>
                <a:effectLst/>
                <a:latin typeface="Calibri"/>
                <a:ea typeface="Calibri"/>
                <a:cs typeface="Calibri"/>
              </a:rPr>
              <a:t>. [online] nhs.uk. Available at: </a:t>
            </a:r>
            <a:r>
              <a:rPr lang="en-GB" sz="1100" b="0" i="0" u="none" strike="noStrike" dirty="0">
                <a:solidFill>
                  <a:srgbClr val="000000"/>
                </a:solidFill>
                <a:effectLst/>
                <a:latin typeface="Calibri"/>
                <a:ea typeface="Calibri"/>
                <a:cs typeface="Calibri"/>
                <a:hlinkClick r:id="rId4"/>
              </a:rPr>
              <a:t>https://www.nhs.uk/mental-health/conditions/post-natal-depression/treatment/</a:t>
            </a:r>
          </a:p>
          <a:p>
            <a:r>
              <a:rPr lang="en-GB" sz="1100" dirty="0">
                <a:solidFill>
                  <a:srgbClr val="000000"/>
                </a:solidFill>
                <a:latin typeface="Calibri"/>
                <a:ea typeface="Calibri"/>
                <a:cs typeface="Calibri"/>
                <a:hlinkClick r:id="rId5"/>
              </a:rPr>
              <a:t>www.famly.co</a:t>
            </a:r>
            <a:r>
              <a:rPr lang="en-GB" sz="1100" dirty="0">
                <a:solidFill>
                  <a:srgbClr val="000000"/>
                </a:solidFill>
                <a:latin typeface="Calibri"/>
                <a:ea typeface="Calibri"/>
                <a:cs typeface="Calibri"/>
              </a:rPr>
              <a:t>. (n.d.). </a:t>
            </a:r>
            <a:r>
              <a:rPr lang="en-GB" sz="1100" i="1" dirty="0" err="1">
                <a:solidFill>
                  <a:srgbClr val="000000"/>
                </a:solidFill>
                <a:latin typeface="Calibri"/>
                <a:ea typeface="Calibri"/>
                <a:cs typeface="Calibri"/>
              </a:rPr>
              <a:t>Famly</a:t>
            </a:r>
            <a:r>
              <a:rPr lang="en-GB" sz="1100" i="1" dirty="0">
                <a:solidFill>
                  <a:srgbClr val="000000"/>
                </a:solidFill>
                <a:latin typeface="Calibri"/>
                <a:ea typeface="Calibri"/>
                <a:cs typeface="Calibri"/>
              </a:rPr>
              <a:t> | #1 Nursery Management Software and Learning Journals</a:t>
            </a:r>
            <a:r>
              <a:rPr lang="en-GB" sz="1100" dirty="0">
                <a:solidFill>
                  <a:srgbClr val="000000"/>
                </a:solidFill>
                <a:latin typeface="Calibri"/>
                <a:ea typeface="Calibri"/>
                <a:cs typeface="Calibri"/>
              </a:rPr>
              <a:t>. [online] Available at: </a:t>
            </a:r>
            <a:r>
              <a:rPr lang="en-GB" sz="1100" dirty="0">
                <a:solidFill>
                  <a:srgbClr val="000000"/>
                </a:solidFill>
                <a:latin typeface="Calibri"/>
                <a:ea typeface="Calibri"/>
                <a:cs typeface="Calibri"/>
                <a:hlinkClick r:id="rId6"/>
              </a:rPr>
              <a:t>https://www.famly.co/</a:t>
            </a:r>
            <a:r>
              <a:rPr lang="en-GB" sz="1100" dirty="0">
                <a:solidFill>
                  <a:srgbClr val="000000"/>
                </a:solidFill>
                <a:latin typeface="Calibri"/>
                <a:ea typeface="Calibri"/>
                <a:cs typeface="Calibri"/>
              </a:rPr>
              <a:t>.</a:t>
            </a:r>
            <a:endParaRPr lang="en-GB" sz="1100" dirty="0"/>
          </a:p>
          <a:p>
            <a:pPr algn="l"/>
            <a:r>
              <a:rPr lang="en-GB" sz="1100" dirty="0">
                <a:solidFill>
                  <a:srgbClr val="000000"/>
                </a:solidFill>
                <a:latin typeface="Calibri"/>
                <a:ea typeface="Calibri"/>
                <a:cs typeface="Calibri"/>
              </a:rPr>
              <a:t>‌</a:t>
            </a:r>
            <a:r>
              <a:rPr lang="en-GB" sz="1100" b="0" i="0" dirty="0">
                <a:solidFill>
                  <a:srgbClr val="000000"/>
                </a:solidFill>
                <a:effectLst/>
                <a:latin typeface="Calibri" panose="020F0502020204030204" pitchFamily="34" charset="0"/>
              </a:rPr>
              <a:t>Thomas, K. (2019). </a:t>
            </a:r>
            <a:r>
              <a:rPr lang="en-GB" sz="1100" b="0" i="1" dirty="0">
                <a:solidFill>
                  <a:srgbClr val="000000"/>
                </a:solidFill>
                <a:effectLst/>
                <a:latin typeface="Calibri" panose="020F0502020204030204" pitchFamily="34" charset="0"/>
              </a:rPr>
              <a:t>We love this article from Community Playthings - Tops Day Nurseries</a:t>
            </a:r>
            <a:r>
              <a:rPr lang="en-GB" sz="1100" b="0" i="0" dirty="0">
                <a:solidFill>
                  <a:srgbClr val="000000"/>
                </a:solidFill>
                <a:effectLst/>
                <a:latin typeface="Calibri" panose="020F0502020204030204" pitchFamily="34" charset="0"/>
              </a:rPr>
              <a:t>. [online] Tops Day Nurseries. Available at: https://www.topsdaynurseries.co.uk/community-playthings-purposeful-early-years-environments/ [Accessed 16 Jan. 2025].</a:t>
            </a:r>
          </a:p>
          <a:p>
            <a:pPr algn="l"/>
            <a:r>
              <a:rPr lang="en-GB" sz="1100" b="0" i="0" dirty="0">
                <a:solidFill>
                  <a:srgbClr val="000000"/>
                </a:solidFill>
                <a:effectLst/>
                <a:latin typeface="Calibri" panose="020F0502020204030204" pitchFamily="34" charset="0"/>
              </a:rPr>
              <a:t>‌Communityplaythings.com. (2017). </a:t>
            </a:r>
            <a:r>
              <a:rPr lang="en-GB" sz="1100" b="0" i="1" dirty="0">
                <a:solidFill>
                  <a:srgbClr val="000000"/>
                </a:solidFill>
                <a:effectLst/>
                <a:latin typeface="Calibri" panose="020F0502020204030204" pitchFamily="34" charset="0"/>
              </a:rPr>
              <a:t>Loose Parts play for Infants and Toddlers</a:t>
            </a:r>
            <a:r>
              <a:rPr lang="en-GB" sz="1100" b="0" i="0" dirty="0">
                <a:solidFill>
                  <a:srgbClr val="000000"/>
                </a:solidFill>
                <a:effectLst/>
                <a:latin typeface="Calibri" panose="020F0502020204030204" pitchFamily="34" charset="0"/>
              </a:rPr>
              <a:t>. [online] Available at: https://www.communityplaythings.com/resources/articles/loose-parts-play-for-infants-and-toddlers [Accessed 16 Jan. 2025].</a:t>
            </a:r>
          </a:p>
          <a:p>
            <a:pPr algn="l"/>
            <a:r>
              <a:rPr lang="en-GB" sz="1100" b="0" i="0" dirty="0">
                <a:solidFill>
                  <a:srgbClr val="000000"/>
                </a:solidFill>
                <a:effectLst/>
                <a:latin typeface="Calibri" panose="020F0502020204030204" pitchFamily="34" charset="0"/>
              </a:rPr>
              <a:t>‌</a:t>
            </a:r>
            <a:r>
              <a:rPr lang="en-GB" sz="1100" b="0" i="0" u="none" strike="noStrike" dirty="0">
                <a:solidFill>
                  <a:srgbClr val="000000"/>
                </a:solidFill>
                <a:effectLst/>
                <a:latin typeface="Calibri"/>
                <a:ea typeface="Calibri"/>
                <a:cs typeface="Calibri"/>
              </a:rPr>
              <a:t>‌</a:t>
            </a:r>
            <a:r>
              <a:rPr lang="en-GB" sz="1100" b="0" i="0" dirty="0">
                <a:solidFill>
                  <a:srgbClr val="000000"/>
                </a:solidFill>
                <a:effectLst/>
                <a:latin typeface="Calibri" panose="020F0502020204030204" pitchFamily="34" charset="0"/>
              </a:rPr>
              <a:t>Sabrina (2020). </a:t>
            </a:r>
            <a:r>
              <a:rPr lang="en-GB" sz="1100" b="0" i="1" dirty="0">
                <a:solidFill>
                  <a:srgbClr val="000000"/>
                </a:solidFill>
                <a:effectLst/>
                <a:latin typeface="Calibri" panose="020F0502020204030204" pitchFamily="34" charset="0"/>
              </a:rPr>
              <a:t>Discover the Many Benefits of Loose Parts Play</a:t>
            </a:r>
            <a:r>
              <a:rPr lang="en-GB" sz="1100" b="0" i="0" dirty="0">
                <a:solidFill>
                  <a:srgbClr val="000000"/>
                </a:solidFill>
                <a:effectLst/>
                <a:latin typeface="Calibri" panose="020F0502020204030204" pitchFamily="34" charset="0"/>
              </a:rPr>
              <a:t>. [online] Play of the Wild. Available at: https://playofthewild.com/2020/04/22/discover-the-many-benefits-of-loose-parts-play/.</a:t>
            </a:r>
          </a:p>
          <a:p>
            <a:pPr algn="l"/>
            <a:r>
              <a:rPr lang="en-GB" sz="1100" b="0" i="0" dirty="0">
                <a:solidFill>
                  <a:srgbClr val="000000"/>
                </a:solidFill>
                <a:effectLst/>
                <a:latin typeface="Calibri" panose="020F0502020204030204" pitchFamily="34" charset="0"/>
              </a:rPr>
              <a:t>Kelly (2016). </a:t>
            </a:r>
            <a:r>
              <a:rPr lang="en-GB" sz="1100" b="0" i="1" dirty="0">
                <a:solidFill>
                  <a:srgbClr val="000000"/>
                </a:solidFill>
                <a:effectLst/>
                <a:latin typeface="Calibri" panose="020F0502020204030204" pitchFamily="34" charset="0"/>
              </a:rPr>
              <a:t>Importance of Nursery Rhymes and Songs</a:t>
            </a:r>
            <a:r>
              <a:rPr lang="en-GB" sz="1100" b="0" i="0" dirty="0">
                <a:solidFill>
                  <a:srgbClr val="000000"/>
                </a:solidFill>
                <a:effectLst/>
                <a:latin typeface="Calibri" panose="020F0502020204030204" pitchFamily="34" charset="0"/>
              </a:rPr>
              <a:t>. [online] Earlyyearscareers.com. Available at: https://www.earlyyearscareers.com/eyc/learning-and-development/importance-nursery-rhymes-songs/.</a:t>
            </a:r>
          </a:p>
          <a:p>
            <a:pPr algn="l"/>
            <a:r>
              <a:rPr lang="en-GB" sz="1100" b="0" i="0" dirty="0">
                <a:solidFill>
                  <a:srgbClr val="000000"/>
                </a:solidFill>
                <a:effectLst/>
                <a:latin typeface="Calibri" panose="020F0502020204030204" pitchFamily="34" charset="0"/>
              </a:rPr>
              <a:t>‌NDNA. (n.d.). </a:t>
            </a:r>
            <a:r>
              <a:rPr lang="en-GB" sz="1100" b="0" i="1" dirty="0">
                <a:solidFill>
                  <a:srgbClr val="000000"/>
                </a:solidFill>
                <a:effectLst/>
                <a:latin typeface="Calibri" panose="020F0502020204030204" pitchFamily="34" charset="0"/>
              </a:rPr>
              <a:t>Curriculum for Wales</a:t>
            </a:r>
            <a:r>
              <a:rPr lang="en-GB" sz="1100" b="0" i="0" dirty="0">
                <a:solidFill>
                  <a:srgbClr val="000000"/>
                </a:solidFill>
                <a:effectLst/>
                <a:latin typeface="Calibri" panose="020F0502020204030204" pitchFamily="34" charset="0"/>
              </a:rPr>
              <a:t>. [online] Available at: https://ndna.org.uk/ndna-cymru/curriculum-for-wales/.</a:t>
            </a:r>
          </a:p>
          <a:p>
            <a:pPr algn="l"/>
            <a:r>
              <a:rPr lang="en-GB" sz="1100" b="0" i="0" dirty="0">
                <a:solidFill>
                  <a:srgbClr val="000000"/>
                </a:solidFill>
                <a:effectLst/>
                <a:latin typeface="Calibri" panose="020F0502020204030204" pitchFamily="34" charset="0"/>
              </a:rPr>
              <a:t>‌St. Thomas’s - Viterbo International School. (2022). </a:t>
            </a:r>
            <a:r>
              <a:rPr lang="en-GB" sz="1100" b="0" i="1" dirty="0">
                <a:solidFill>
                  <a:srgbClr val="000000"/>
                </a:solidFill>
                <a:effectLst/>
                <a:latin typeface="Calibri" panose="020F0502020204030204" pitchFamily="34" charset="0"/>
              </a:rPr>
              <a:t>Early </a:t>
            </a:r>
            <a:r>
              <a:rPr lang="en-GB" sz="1100" b="0" i="1" dirty="0" err="1">
                <a:solidFill>
                  <a:srgbClr val="000000"/>
                </a:solidFill>
                <a:effectLst/>
                <a:latin typeface="Calibri" panose="020F0502020204030204" pitchFamily="34" charset="0"/>
              </a:rPr>
              <a:t>Childhood,EN</a:t>
            </a:r>
            <a:r>
              <a:rPr lang="en-GB" sz="1100" b="0" i="1" dirty="0">
                <a:solidFill>
                  <a:srgbClr val="000000"/>
                </a:solidFill>
                <a:effectLst/>
                <a:latin typeface="Calibri" panose="020F0502020204030204" pitchFamily="34" charset="0"/>
              </a:rPr>
              <a:t> - St. Thomas’s - Viterbo International School</a:t>
            </a:r>
            <a:r>
              <a:rPr lang="en-GB" sz="1100" b="0" i="0" dirty="0">
                <a:solidFill>
                  <a:srgbClr val="000000"/>
                </a:solidFill>
                <a:effectLst/>
                <a:latin typeface="Calibri" panose="020F0502020204030204" pitchFamily="34" charset="0"/>
              </a:rPr>
              <a:t>. [online] Available at: https://www.stthomass.com/en/early-childhood-2/ [Accessed 17 Jan. 2025].</a:t>
            </a:r>
          </a:p>
          <a:p>
            <a:pPr algn="l"/>
            <a:r>
              <a:rPr lang="en-GB" sz="1100" b="0" i="0" dirty="0">
                <a:solidFill>
                  <a:srgbClr val="000000"/>
                </a:solidFill>
                <a:effectLst/>
                <a:latin typeface="Calibri" panose="020F0502020204030204" pitchFamily="34" charset="0"/>
              </a:rPr>
              <a:t>‌NHS (2020). </a:t>
            </a:r>
            <a:r>
              <a:rPr lang="en-GB" sz="1100" b="0" i="1" dirty="0">
                <a:solidFill>
                  <a:srgbClr val="000000"/>
                </a:solidFill>
                <a:effectLst/>
                <a:latin typeface="Calibri" panose="020F0502020204030204" pitchFamily="34" charset="0"/>
              </a:rPr>
              <a:t>Pregnancy week-by-week</a:t>
            </a:r>
            <a:r>
              <a:rPr lang="en-GB" sz="1100" b="0" i="0" dirty="0">
                <a:solidFill>
                  <a:srgbClr val="000000"/>
                </a:solidFill>
                <a:effectLst/>
                <a:latin typeface="Calibri" panose="020F0502020204030204" pitchFamily="34" charset="0"/>
              </a:rPr>
              <a:t>. [online] nhs.uk. Available at: </a:t>
            </a:r>
            <a:r>
              <a:rPr lang="en-GB" sz="1100" b="0" i="0" dirty="0">
                <a:solidFill>
                  <a:srgbClr val="000000"/>
                </a:solidFill>
                <a:effectLst/>
                <a:latin typeface="Calibri" panose="020F0502020204030204" pitchFamily="34" charset="0"/>
                <a:hlinkClick r:id="rId7"/>
              </a:rPr>
              <a:t>https://www.nhs.uk/pregnancy/week-by-week/</a:t>
            </a:r>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Public Health Wales (n.d.). </a:t>
            </a:r>
            <a:r>
              <a:rPr lang="en-GB" sz="1100" b="0" i="1" dirty="0">
                <a:solidFill>
                  <a:srgbClr val="000000"/>
                </a:solidFill>
                <a:effectLst/>
                <a:latin typeface="Calibri" panose="020F0502020204030204" pitchFamily="34" charset="0"/>
              </a:rPr>
              <a:t>The First 1000 Days programme</a:t>
            </a:r>
            <a:r>
              <a:rPr lang="en-GB" sz="1100" b="0" i="0" dirty="0">
                <a:solidFill>
                  <a:srgbClr val="000000"/>
                </a:solidFill>
                <a:effectLst/>
                <a:latin typeface="Calibri" panose="020F0502020204030204" pitchFamily="34" charset="0"/>
              </a:rPr>
              <a:t>. [online] Public Health Wales. Available at: https://phw.nhs.wales/topics/the-first-1000-days-programme/.</a:t>
            </a:r>
          </a:p>
          <a:p>
            <a:pPr algn="l"/>
            <a:r>
              <a:rPr lang="en-GB" sz="1100" b="0" i="0" dirty="0">
                <a:solidFill>
                  <a:srgbClr val="000000"/>
                </a:solidFill>
                <a:effectLst/>
                <a:latin typeface="Calibri" panose="020F0502020204030204" pitchFamily="34" charset="0"/>
              </a:rPr>
              <a:t>‌Leeds, U. of (2023). </a:t>
            </a:r>
            <a:r>
              <a:rPr lang="en-GB" sz="1100" b="0" i="1" dirty="0">
                <a:solidFill>
                  <a:srgbClr val="000000"/>
                </a:solidFill>
                <a:effectLst/>
                <a:latin typeface="Calibri" panose="020F0502020204030204" pitchFamily="34" charset="0"/>
              </a:rPr>
              <a:t>Leeds launches landmark early years research project</a:t>
            </a:r>
            <a:r>
              <a:rPr lang="en-GB" sz="1100" b="0" i="0" dirty="0">
                <a:solidFill>
                  <a:srgbClr val="000000"/>
                </a:solidFill>
                <a:effectLst/>
                <a:latin typeface="Calibri" panose="020F0502020204030204" pitchFamily="34" charset="0"/>
              </a:rPr>
              <a:t>. [online] www.leeds.ac.uk. </a:t>
            </a:r>
          </a:p>
          <a:p>
            <a:pPr algn="l"/>
            <a:r>
              <a:rPr lang="en-GB" sz="1100" b="0" i="0" dirty="0">
                <a:solidFill>
                  <a:srgbClr val="000000"/>
                </a:solidFill>
                <a:effectLst/>
                <a:latin typeface="Calibri" panose="020F0502020204030204" pitchFamily="34" charset="0"/>
              </a:rPr>
              <a:t>1,000 Days. (n.d.). </a:t>
            </a:r>
            <a:r>
              <a:rPr lang="en-GB" sz="1100" b="0" i="1" dirty="0">
                <a:solidFill>
                  <a:srgbClr val="000000"/>
                </a:solidFill>
                <a:effectLst/>
                <a:latin typeface="Calibri" panose="020F0502020204030204" pitchFamily="34" charset="0"/>
              </a:rPr>
              <a:t>Building a Fair Start</a:t>
            </a:r>
            <a:r>
              <a:rPr lang="en-GB" sz="1100" b="0" i="0" dirty="0">
                <a:solidFill>
                  <a:srgbClr val="000000"/>
                </a:solidFill>
                <a:effectLst/>
                <a:latin typeface="Calibri" panose="020F0502020204030204" pitchFamily="34" charset="0"/>
              </a:rPr>
              <a:t>. [online] Available at: https://thousanddays.org/why-1000-days/building-a-fair-start/.</a:t>
            </a:r>
          </a:p>
          <a:p>
            <a:pPr algn="l"/>
            <a:r>
              <a:rPr lang="en-GB" sz="1100" b="0" i="0" dirty="0">
                <a:solidFill>
                  <a:srgbClr val="000000"/>
                </a:solidFill>
                <a:effectLst/>
                <a:latin typeface="Calibri" panose="020F0502020204030204" pitchFamily="34" charset="0"/>
              </a:rPr>
              <a:t>‌NHS England (2018). </a:t>
            </a:r>
            <a:r>
              <a:rPr lang="en-GB" sz="1100" b="0" i="1" dirty="0">
                <a:solidFill>
                  <a:srgbClr val="000000"/>
                </a:solidFill>
                <a:effectLst/>
                <a:latin typeface="Calibri" panose="020F0502020204030204" pitchFamily="34" charset="0"/>
              </a:rPr>
              <a:t>NHS England» 1,000 days to make a difference</a:t>
            </a:r>
            <a:r>
              <a:rPr lang="en-GB" sz="1100" b="0" i="0" dirty="0">
                <a:solidFill>
                  <a:srgbClr val="000000"/>
                </a:solidFill>
                <a:effectLst/>
                <a:latin typeface="Calibri" panose="020F0502020204030204" pitchFamily="34" charset="0"/>
              </a:rPr>
              <a:t>. [online] England.nhs.uk. Available at: https://www.england.nhs.uk/blog/1000-days-to-make-a-difference/.</a:t>
            </a:r>
          </a:p>
          <a:p>
            <a:pPr algn="l"/>
            <a:r>
              <a:rPr lang="en-GB" sz="1100" b="0" i="0" dirty="0">
                <a:solidFill>
                  <a:srgbClr val="000000"/>
                </a:solidFill>
                <a:effectLst/>
                <a:latin typeface="Calibri" panose="020F0502020204030204" pitchFamily="34" charset="0"/>
              </a:rPr>
              <a:t>Birth to 5 Matters (2021). </a:t>
            </a:r>
            <a:r>
              <a:rPr lang="en-GB" sz="1100" b="0" i="1" dirty="0">
                <a:solidFill>
                  <a:srgbClr val="000000"/>
                </a:solidFill>
                <a:effectLst/>
                <a:latin typeface="Calibri" panose="020F0502020204030204" pitchFamily="34" charset="0"/>
              </a:rPr>
              <a:t>Learning Environments – Birth to 5 Matters</a:t>
            </a:r>
            <a:r>
              <a:rPr lang="en-GB" sz="1100" b="0" i="0" dirty="0">
                <a:solidFill>
                  <a:srgbClr val="000000"/>
                </a:solidFill>
                <a:effectLst/>
                <a:latin typeface="Calibri" panose="020F0502020204030204" pitchFamily="34" charset="0"/>
              </a:rPr>
              <a:t>. [online] Birth to 5 matters. Available at: https://birthto5matters.org.uk/learning-environments/.</a:t>
            </a:r>
          </a:p>
          <a:p>
            <a:pPr algn="l"/>
            <a:r>
              <a:rPr lang="en-GB" sz="1100" b="0" i="0" dirty="0">
                <a:solidFill>
                  <a:srgbClr val="000000"/>
                </a:solidFill>
                <a:effectLst/>
                <a:latin typeface="Calibri" panose="020F0502020204030204" pitchFamily="34" charset="0"/>
              </a:rPr>
              <a:t>‌UNICEF (2019). </a:t>
            </a:r>
            <a:r>
              <a:rPr lang="en-GB" sz="1100" b="0" i="1" dirty="0">
                <a:solidFill>
                  <a:srgbClr val="000000"/>
                </a:solidFill>
                <a:effectLst/>
                <a:latin typeface="Calibri" panose="020F0502020204030204" pitchFamily="34" charset="0"/>
              </a:rPr>
              <a:t>Early Moments Matter</a:t>
            </a:r>
            <a:r>
              <a:rPr lang="en-GB" sz="1100" b="0" i="0" dirty="0">
                <a:solidFill>
                  <a:srgbClr val="000000"/>
                </a:solidFill>
                <a:effectLst/>
                <a:latin typeface="Calibri" panose="020F0502020204030204" pitchFamily="34" charset="0"/>
              </a:rPr>
              <a:t>. [online] Unicef.org. Available at: https://www.unicef.org/early-moments.‌</a:t>
            </a:r>
          </a:p>
          <a:p>
            <a:pPr algn="l"/>
            <a:r>
              <a:rPr lang="en-GB" sz="1200" b="0" i="0" dirty="0">
                <a:solidFill>
                  <a:srgbClr val="000000"/>
                </a:solidFill>
                <a:effectLst/>
                <a:latin typeface="Calibri" panose="020F0502020204030204" pitchFamily="34" charset="0"/>
              </a:rPr>
              <a:t>Early, E. (2017). </a:t>
            </a:r>
            <a:r>
              <a:rPr lang="en-GB" sz="1200" b="0" i="1" dirty="0">
                <a:solidFill>
                  <a:srgbClr val="000000"/>
                </a:solidFill>
                <a:effectLst/>
                <a:latin typeface="Calibri" panose="020F0502020204030204" pitchFamily="34" charset="0"/>
              </a:rPr>
              <a:t>The Reggio Emilia Approach</a:t>
            </a:r>
            <a:r>
              <a:rPr lang="en-GB" sz="1200" b="0" i="0" dirty="0">
                <a:solidFill>
                  <a:srgbClr val="000000"/>
                </a:solidFill>
                <a:effectLst/>
                <a:latin typeface="Calibri" panose="020F0502020204030204" pitchFamily="34" charset="0"/>
              </a:rPr>
              <a:t>. </a:t>
            </a:r>
            <a:r>
              <a:rPr lang="en-GB" sz="1200" b="0" i="1" dirty="0">
                <a:solidFill>
                  <a:srgbClr val="000000"/>
                </a:solidFill>
                <a:effectLst/>
                <a:latin typeface="Calibri" panose="020F0502020204030204" pitchFamily="34" charset="0"/>
              </a:rPr>
              <a:t>YouTube</a:t>
            </a:r>
            <a:r>
              <a:rPr lang="en-GB" sz="1200" b="0" i="0" dirty="0">
                <a:solidFill>
                  <a:srgbClr val="000000"/>
                </a:solidFill>
                <a:effectLst/>
                <a:latin typeface="Calibri" panose="020F0502020204030204" pitchFamily="34" charset="0"/>
              </a:rPr>
              <a:t>. Available at: https://www.youtube.com/watch?v=AqcfgK92sEM [Accessed 24 Sep. 2020].</a:t>
            </a:r>
          </a:p>
          <a:p>
            <a:pPr algn="l"/>
            <a:r>
              <a:rPr lang="en-GB" sz="1200" b="0" i="0" dirty="0">
                <a:solidFill>
                  <a:srgbClr val="000000"/>
                </a:solidFill>
                <a:effectLst/>
                <a:latin typeface="Calibri" panose="020F0502020204030204" pitchFamily="34" charset="0"/>
              </a:rPr>
              <a:t>‌</a:t>
            </a:r>
            <a:r>
              <a:rPr lang="en-GB" sz="1400" b="0" i="0" dirty="0">
                <a:solidFill>
                  <a:srgbClr val="000000"/>
                </a:solidFill>
                <a:effectLst/>
                <a:latin typeface="Calibri" panose="020F0502020204030204" pitchFamily="34" charset="0"/>
              </a:rPr>
              <a:t>Action for children (2022). </a:t>
            </a:r>
            <a:r>
              <a:rPr lang="en-GB" sz="1400" b="0" i="1" dirty="0">
                <a:solidFill>
                  <a:srgbClr val="000000"/>
                </a:solidFill>
                <a:effectLst/>
                <a:latin typeface="Calibri" panose="020F0502020204030204" pitchFamily="34" charset="0"/>
              </a:rPr>
              <a:t>What is sensory play and why is it important?</a:t>
            </a:r>
            <a:r>
              <a:rPr lang="en-GB" sz="1400" b="0" i="0" dirty="0">
                <a:solidFill>
                  <a:srgbClr val="000000"/>
                </a:solidFill>
                <a:effectLst/>
                <a:latin typeface="Calibri" panose="020F0502020204030204" pitchFamily="34" charset="0"/>
              </a:rPr>
              <a:t> [online] Action for Children. Available at: https://www.actionforchildren.org.uk/blog/what-is-sensory-play-and-why-is-it-important/.</a:t>
            </a:r>
          </a:p>
          <a:p>
            <a:pPr algn="l"/>
            <a:r>
              <a:rPr lang="en-GB" sz="1400" b="0" i="0" dirty="0">
                <a:solidFill>
                  <a:srgbClr val="000000"/>
                </a:solidFill>
                <a:effectLst/>
                <a:latin typeface="Calibri" panose="020F0502020204030204" pitchFamily="34" charset="0"/>
              </a:rPr>
              <a:t>‌drew (2022). </a:t>
            </a:r>
            <a:r>
              <a:rPr lang="en-GB" sz="1400" b="0" i="1" dirty="0">
                <a:solidFill>
                  <a:srgbClr val="000000"/>
                </a:solidFill>
                <a:effectLst/>
                <a:latin typeface="Calibri" panose="020F0502020204030204" pitchFamily="34" charset="0"/>
              </a:rPr>
              <a:t>The importance of music in the early years - Kids Play Childcare</a:t>
            </a:r>
            <a:r>
              <a:rPr lang="en-GB" sz="1400" b="0" i="0" dirty="0">
                <a:solidFill>
                  <a:srgbClr val="000000"/>
                </a:solidFill>
                <a:effectLst/>
                <a:latin typeface="Calibri" panose="020F0502020204030204" pitchFamily="34" charset="0"/>
              </a:rPr>
              <a:t>. [online] Nurseries. Available at: https://www.kidsplaychildcare.co.uk/nurseries/2022/01/25/importance-of-music/.</a:t>
            </a:r>
          </a:p>
          <a:p>
            <a:pPr algn="l"/>
            <a:r>
              <a:rPr lang="en-GB" sz="1400" b="0" i="0" dirty="0">
                <a:solidFill>
                  <a:srgbClr val="000000"/>
                </a:solidFill>
                <a:effectLst/>
                <a:latin typeface="Calibri" panose="020F0502020204030204" pitchFamily="34" charset="0"/>
              </a:rPr>
              <a:t>‌</a:t>
            </a:r>
          </a:p>
          <a:p>
            <a:pPr algn="l"/>
            <a:endParaRPr lang="en-GB" sz="1200" b="0" i="0" dirty="0">
              <a:solidFill>
                <a:srgbClr val="000000"/>
              </a:solidFill>
              <a:effectLst/>
              <a:latin typeface="Calibri" panose="020F0502020204030204" pitchFamily="34" charset="0"/>
            </a:endParaRPr>
          </a:p>
          <a:p>
            <a:pPr algn="l"/>
            <a:endParaRPr lang="en-GB" sz="1100" b="0" i="0" dirty="0">
              <a:solidFill>
                <a:srgbClr val="000000"/>
              </a:solidFill>
              <a:effectLst/>
              <a:latin typeface="Calibri" panose="020F0502020204030204" pitchFamily="34" charset="0"/>
            </a:endParaRPr>
          </a:p>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a:t>
            </a:r>
          </a:p>
          <a:p>
            <a:pPr algn="l"/>
            <a:endParaRPr lang="en-GB" sz="1100" b="0" i="0" dirty="0">
              <a:solidFill>
                <a:srgbClr val="000000"/>
              </a:solidFill>
              <a:effectLst/>
              <a:latin typeface="Calibri" panose="020F0502020204030204" pitchFamily="34" charset="0"/>
            </a:endParaRPr>
          </a:p>
          <a:p>
            <a:endParaRPr lang="en-GB" sz="1100" dirty="0">
              <a:solidFill>
                <a:srgbClr val="000000"/>
              </a:solidFill>
              <a:latin typeface="Calibri"/>
              <a:ea typeface="Calibri"/>
              <a:cs typeface="Calibri"/>
            </a:endParaRPr>
          </a:p>
          <a:p>
            <a:r>
              <a:rPr lang="en-GB" sz="1100" b="0" i="0" u="none" strike="noStrike" dirty="0">
                <a:solidFill>
                  <a:srgbClr val="000000"/>
                </a:solidFill>
                <a:effectLst/>
                <a:latin typeface="Calibri"/>
                <a:ea typeface="Calibri"/>
                <a:cs typeface="Calibri"/>
              </a:rPr>
              <a:t>‌</a:t>
            </a:r>
          </a:p>
          <a:p>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5502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9D8EC57-E6A7-7BD2-8B5A-89FF43519D5A}"/>
              </a:ext>
            </a:extLst>
          </p:cNvPr>
          <p:cNvSpPr>
            <a:spLocks noGrp="1"/>
          </p:cNvSpPr>
          <p:nvPr>
            <p:ph type="body" sz="half" idx="2"/>
          </p:nvPr>
        </p:nvSpPr>
        <p:spPr>
          <a:xfrm>
            <a:off x="287079" y="212651"/>
            <a:ext cx="11610754" cy="1796901"/>
          </a:xfrm>
        </p:spPr>
        <p:txBody>
          <a:bodyPr>
            <a:noAutofit/>
          </a:bodyPr>
          <a:lstStyle/>
          <a:p>
            <a:r>
              <a:rPr lang="en-GB" sz="1200" b="0" i="0" u="none" strike="noStrike" dirty="0">
                <a:solidFill>
                  <a:srgbClr val="000000"/>
                </a:solidFill>
                <a:effectLst/>
                <a:latin typeface="Arial" panose="020B0604020202020204" pitchFamily="34" charset="0"/>
                <a:cs typeface="Arial" panose="020B0604020202020204" pitchFamily="34" charset="0"/>
              </a:rPr>
              <a:t>Health visiting and midwifery partnership - pregnancy and early weeks Department of Health. (n.d.). Available at: </a:t>
            </a:r>
            <a:r>
              <a:rPr lang="en-GB" sz="1200" b="0" i="0" u="none" strike="noStrike" dirty="0">
                <a:solidFill>
                  <a:srgbClr val="000000"/>
                </a:solidFill>
                <a:effectLst/>
                <a:latin typeface="Arial" panose="020B0604020202020204" pitchFamily="34" charset="0"/>
                <a:cs typeface="Arial" panose="020B0604020202020204" pitchFamily="34" charset="0"/>
                <a:hlinkClick r:id="rId2"/>
              </a:rPr>
              <a:t>https://assets.publishing.service.gov.uk/media/5a817fb0e5274a2e87dbdf4b/2903819_PHE_Midwifery_accessible.pdf</a:t>
            </a:r>
            <a:r>
              <a:rPr lang="en-GB" sz="1200" b="0" i="0" u="none" strike="noStrike" dirty="0">
                <a:solidFill>
                  <a:srgbClr val="000000"/>
                </a:solidFill>
                <a:effectLst/>
                <a:latin typeface="Arial" panose="020B0604020202020204" pitchFamily="34" charset="0"/>
                <a:cs typeface="Arial" panose="020B0604020202020204" pitchFamily="34" charset="0"/>
              </a:rPr>
              <a:t>.</a:t>
            </a:r>
          </a:p>
          <a:p>
            <a:pPr algn="l"/>
            <a:r>
              <a:rPr lang="en-GB" sz="1200" b="0" i="0" dirty="0">
                <a:solidFill>
                  <a:srgbClr val="000000"/>
                </a:solidFill>
                <a:effectLst/>
                <a:latin typeface="Arial" panose="020B0604020202020204" pitchFamily="34" charset="0"/>
                <a:cs typeface="Arial" panose="020B0604020202020204" pitchFamily="34" charset="0"/>
              </a:rPr>
              <a:t>Reed.co.uk. (2020). </a:t>
            </a:r>
            <a:r>
              <a:rPr lang="en-GB" sz="1200" b="0" i="1" dirty="0">
                <a:solidFill>
                  <a:srgbClr val="000000"/>
                </a:solidFill>
                <a:effectLst/>
                <a:latin typeface="Arial" panose="020B0604020202020204" pitchFamily="34" charset="0"/>
                <a:cs typeface="Arial" panose="020B0604020202020204" pitchFamily="34" charset="0"/>
              </a:rPr>
              <a:t>Level 2 Certificate in Understanding Autism</a:t>
            </a:r>
            <a:r>
              <a:rPr lang="en-GB" sz="1200" b="0" i="0" dirty="0">
                <a:solidFill>
                  <a:srgbClr val="000000"/>
                </a:solidFill>
                <a:effectLst/>
                <a:latin typeface="Arial" panose="020B0604020202020204" pitchFamily="34" charset="0"/>
                <a:cs typeface="Arial" panose="020B0604020202020204" pitchFamily="34" charset="0"/>
              </a:rPr>
              <a:t>. [online] Available at: https://www.reed.co.uk/courses/level-2-certificate-in-understanding-autism/279454#/courses/free/childcare/cache/online [Accessed 17 Jan. 2025].</a:t>
            </a:r>
          </a:p>
          <a:p>
            <a:pPr algn="l"/>
            <a:r>
              <a:rPr lang="en-GB" sz="1200" b="0" i="0" dirty="0">
                <a:solidFill>
                  <a:srgbClr val="000000"/>
                </a:solidFill>
                <a:effectLst/>
                <a:latin typeface="Arial" panose="020B0604020202020204" pitchFamily="34" charset="0"/>
                <a:cs typeface="Arial" panose="020B0604020202020204" pitchFamily="34" charset="0"/>
              </a:rPr>
              <a:t>‌</a:t>
            </a:r>
            <a:r>
              <a:rPr lang="en-GB" sz="1400" b="0" i="0" dirty="0">
                <a:solidFill>
                  <a:srgbClr val="000000"/>
                </a:solidFill>
                <a:effectLst/>
                <a:latin typeface="Calibri" panose="020F0502020204030204" pitchFamily="34" charset="0"/>
              </a:rPr>
              <a:t>Forest Schools (2019). </a:t>
            </a:r>
            <a:r>
              <a:rPr lang="en-GB" sz="1400" b="0" i="1" dirty="0">
                <a:solidFill>
                  <a:srgbClr val="000000"/>
                </a:solidFill>
                <a:effectLst/>
                <a:latin typeface="Calibri" panose="020F0502020204030204" pitchFamily="34" charset="0"/>
              </a:rPr>
              <a:t>What is Forest School? An Introduction.</a:t>
            </a:r>
            <a:r>
              <a:rPr lang="en-GB" sz="1400" b="0" i="0" dirty="0">
                <a:solidFill>
                  <a:srgbClr val="000000"/>
                </a:solidFill>
                <a:effectLst/>
                <a:latin typeface="Calibri" panose="020F0502020204030204" pitchFamily="34" charset="0"/>
              </a:rPr>
              <a:t> [online] Forest Schools Education. Available at: </a:t>
            </a:r>
            <a:r>
              <a:rPr lang="en-GB" sz="1400" b="0" i="0" dirty="0">
                <a:solidFill>
                  <a:srgbClr val="000000"/>
                </a:solidFill>
                <a:effectLst/>
                <a:latin typeface="Calibri" panose="020F0502020204030204" pitchFamily="34" charset="0"/>
                <a:hlinkClick r:id="rId3"/>
              </a:rPr>
              <a:t>https://www.forestschools.com/pages/what-is-forest-school-an-introduction</a:t>
            </a:r>
            <a:r>
              <a:rPr lang="en-GB" sz="1400" b="0" i="0" dirty="0">
                <a:solidFill>
                  <a:srgbClr val="000000"/>
                </a:solidFill>
                <a:effectLst/>
                <a:latin typeface="Calibri" panose="020F0502020204030204" pitchFamily="34" charset="0"/>
              </a:rPr>
              <a:t>.</a:t>
            </a:r>
          </a:p>
          <a:p>
            <a:pPr algn="l"/>
            <a:r>
              <a:rPr lang="en-GB" sz="1600" b="0" i="0" dirty="0">
                <a:solidFill>
                  <a:srgbClr val="000000"/>
                </a:solidFill>
                <a:effectLst/>
                <a:latin typeface="Calibri" panose="020F0502020204030204" pitchFamily="34" charset="0"/>
              </a:rPr>
              <a:t>Foodbank.org.uk. (2023). </a:t>
            </a:r>
            <a:r>
              <a:rPr lang="en-GB" sz="1600" b="0" i="1" dirty="0">
                <a:solidFill>
                  <a:srgbClr val="000000"/>
                </a:solidFill>
                <a:effectLst/>
                <a:latin typeface="Calibri" panose="020F0502020204030204" pitchFamily="34" charset="0"/>
              </a:rPr>
              <a:t>Carmarthen Foodbank | Helping Local People in Crisis</a:t>
            </a:r>
            <a:r>
              <a:rPr lang="en-GB" sz="1600" b="0" i="0" dirty="0">
                <a:solidFill>
                  <a:srgbClr val="000000"/>
                </a:solidFill>
                <a:effectLst/>
                <a:latin typeface="Calibri" panose="020F0502020204030204" pitchFamily="34" charset="0"/>
              </a:rPr>
              <a:t>. [online] Available at: https://carmarthen.foodbank.org.uk/ [Accessed 19 Jan. 2025].</a:t>
            </a:r>
            <a:endParaRPr lang="en-GB" sz="1400" b="0" i="0" dirty="0">
              <a:solidFill>
                <a:srgbClr val="000000"/>
              </a:solidFill>
              <a:effectLst/>
              <a:latin typeface="Calibri" panose="020F0502020204030204" pitchFamily="34" charset="0"/>
            </a:endParaRPr>
          </a:p>
          <a:p>
            <a:pPr algn="l"/>
            <a:r>
              <a:rPr lang="en-GB" sz="1400" b="0" i="0" dirty="0">
                <a:solidFill>
                  <a:srgbClr val="000000"/>
                </a:solidFill>
                <a:effectLst/>
                <a:latin typeface="Calibri" panose="020F0502020204030204" pitchFamily="34" charset="0"/>
              </a:rPr>
              <a:t>BBC Tiny Happy People. (2022). </a:t>
            </a:r>
            <a:r>
              <a:rPr lang="en-GB" sz="1400" b="0" i="1" dirty="0">
                <a:solidFill>
                  <a:srgbClr val="000000"/>
                </a:solidFill>
                <a:effectLst/>
                <a:latin typeface="Calibri" panose="020F0502020204030204" pitchFamily="34" charset="0"/>
              </a:rPr>
              <a:t>What is ‘Tummy Time’ and when should you start it?</a:t>
            </a:r>
            <a:r>
              <a:rPr lang="en-GB" sz="1400" b="0" i="0" dirty="0">
                <a:solidFill>
                  <a:srgbClr val="000000"/>
                </a:solidFill>
                <a:effectLst/>
                <a:latin typeface="Calibri" panose="020F0502020204030204" pitchFamily="34" charset="0"/>
              </a:rPr>
              <a:t> [online] Available at: </a:t>
            </a:r>
            <a:r>
              <a:rPr lang="en-GB" sz="1400" b="0" i="0" dirty="0">
                <a:solidFill>
                  <a:srgbClr val="000000"/>
                </a:solidFill>
                <a:effectLst/>
                <a:latin typeface="Calibri" panose="020F0502020204030204" pitchFamily="34" charset="0"/>
                <a:hlinkClick r:id="rId4"/>
              </a:rPr>
              <a:t>https://www.bbc.co.uk/tiny-happy-people/articles/zm2wrj6</a:t>
            </a:r>
            <a:r>
              <a:rPr lang="en-GB" sz="1400" b="0" i="0" dirty="0">
                <a:solidFill>
                  <a:srgbClr val="000000"/>
                </a:solidFill>
                <a:effectLst/>
                <a:latin typeface="Calibri" panose="020F0502020204030204" pitchFamily="34" charset="0"/>
              </a:rPr>
              <a:t>.</a:t>
            </a:r>
          </a:p>
          <a:p>
            <a:pPr algn="l"/>
            <a:r>
              <a:rPr lang="en-GB" sz="1600" b="0" i="0" dirty="0" err="1">
                <a:solidFill>
                  <a:srgbClr val="000000"/>
                </a:solidFill>
                <a:effectLst/>
                <a:latin typeface="Calibri" panose="020F0502020204030204" pitchFamily="34" charset="0"/>
              </a:rPr>
              <a:t>Unicef</a:t>
            </a:r>
            <a:r>
              <a:rPr lang="en-GB" sz="1600" b="0" i="0" dirty="0">
                <a:solidFill>
                  <a:srgbClr val="000000"/>
                </a:solidFill>
                <a:effectLst/>
                <a:latin typeface="Calibri" panose="020F0502020204030204" pitchFamily="34" charset="0"/>
              </a:rPr>
              <a:t> (n.d.). </a:t>
            </a:r>
            <a:r>
              <a:rPr lang="en-GB" sz="1600" b="0" i="1" dirty="0">
                <a:solidFill>
                  <a:srgbClr val="000000"/>
                </a:solidFill>
                <a:effectLst/>
                <a:latin typeface="Calibri" panose="020F0502020204030204" pitchFamily="34" charset="0"/>
              </a:rPr>
              <a:t>Your baby’s developmental milestones</a:t>
            </a:r>
            <a:r>
              <a:rPr lang="en-GB" sz="1600" b="0" i="0" dirty="0">
                <a:solidFill>
                  <a:srgbClr val="000000"/>
                </a:solidFill>
                <a:effectLst/>
                <a:latin typeface="Calibri" panose="020F0502020204030204" pitchFamily="34" charset="0"/>
              </a:rPr>
              <a:t>. [online] www.unicef.org. Available at: https://www.unicef.org/parenting/child-development/your-babys-developmental-milestones.</a:t>
            </a:r>
          </a:p>
          <a:p>
            <a:pPr algn="l"/>
            <a:r>
              <a:rPr lang="en-GB" sz="1400" b="0" i="0" dirty="0">
                <a:solidFill>
                  <a:srgbClr val="000000"/>
                </a:solidFill>
                <a:effectLst/>
                <a:latin typeface="Calibri" panose="020F0502020204030204" pitchFamily="34" charset="0"/>
              </a:rPr>
              <a:t>Marlen, D. (2017). </a:t>
            </a:r>
            <a:r>
              <a:rPr lang="en-GB" sz="1400" b="0" i="1" dirty="0">
                <a:solidFill>
                  <a:srgbClr val="000000"/>
                </a:solidFill>
                <a:effectLst/>
                <a:latin typeface="Calibri" panose="020F0502020204030204" pitchFamily="34" charset="0"/>
              </a:rPr>
              <a:t>EYFS Best Practice: All about…</a:t>
            </a:r>
            <a:r>
              <a:rPr lang="en-GB" sz="1400" b="0" i="1" dirty="0" err="1">
                <a:solidFill>
                  <a:srgbClr val="000000"/>
                </a:solidFill>
                <a:effectLst/>
                <a:latin typeface="Calibri" panose="020F0502020204030204" pitchFamily="34" charset="0"/>
              </a:rPr>
              <a:t>Pikler</a:t>
            </a:r>
            <a:r>
              <a:rPr lang="en-GB" sz="1400" b="0" i="1" dirty="0">
                <a:solidFill>
                  <a:srgbClr val="000000"/>
                </a:solidFill>
                <a:effectLst/>
                <a:latin typeface="Calibri" panose="020F0502020204030204" pitchFamily="34" charset="0"/>
              </a:rPr>
              <a:t> - Nursery World</a:t>
            </a:r>
            <a:r>
              <a:rPr lang="en-GB" sz="1400" b="0" i="0" dirty="0">
                <a:solidFill>
                  <a:srgbClr val="000000"/>
                </a:solidFill>
                <a:effectLst/>
                <a:latin typeface="Calibri" panose="020F0502020204030204" pitchFamily="34" charset="0"/>
              </a:rPr>
              <a:t>. [online] Nursery World. Available at: https://www.nurseryworld.co.uk/content/features/eyfs-best-practice-all-about-pikler.</a:t>
            </a:r>
          </a:p>
          <a:p>
            <a:pPr algn="l"/>
            <a:r>
              <a:rPr lang="en-GB" sz="1400" b="0" i="0" dirty="0">
                <a:solidFill>
                  <a:srgbClr val="000000"/>
                </a:solidFill>
                <a:effectLst/>
                <a:latin typeface="Calibri" panose="020F0502020204030204" pitchFamily="34" charset="0"/>
              </a:rPr>
              <a:t>‌</a:t>
            </a:r>
            <a:r>
              <a:rPr lang="en-GB" sz="1600" b="0" i="0" dirty="0">
                <a:solidFill>
                  <a:srgbClr val="000000"/>
                </a:solidFill>
                <a:effectLst/>
                <a:latin typeface="Calibri" panose="020F0502020204030204" pitchFamily="34" charset="0"/>
              </a:rPr>
              <a:t>Public Health England (2016). </a:t>
            </a:r>
            <a:r>
              <a:rPr lang="en-GB" sz="1600" b="0" i="1" dirty="0">
                <a:solidFill>
                  <a:srgbClr val="000000"/>
                </a:solidFill>
                <a:effectLst/>
                <a:latin typeface="Calibri" panose="020F0502020204030204" pitchFamily="34" charset="0"/>
              </a:rPr>
              <a:t>The Eatwell Guide</a:t>
            </a:r>
            <a:r>
              <a:rPr lang="en-GB" sz="1600" b="0" i="0" dirty="0">
                <a:solidFill>
                  <a:srgbClr val="000000"/>
                </a:solidFill>
                <a:effectLst/>
                <a:latin typeface="Calibri" panose="020F0502020204030204" pitchFamily="34" charset="0"/>
              </a:rPr>
              <a:t>. [online] Gov.uk. Available at: https://www.gov.uk/government/publications/the-eatwell-guide.</a:t>
            </a:r>
          </a:p>
          <a:p>
            <a:pPr algn="l"/>
            <a:r>
              <a:rPr lang="en-GB" sz="1600" b="0" i="0" dirty="0">
                <a:solidFill>
                  <a:srgbClr val="000000"/>
                </a:solidFill>
                <a:effectLst/>
                <a:latin typeface="Calibri" panose="020F0502020204030204" pitchFamily="34" charset="0"/>
              </a:rPr>
              <a:t>‌</a:t>
            </a:r>
          </a:p>
          <a:p>
            <a:pPr algn="l"/>
            <a:endParaRPr lang="en-GB" sz="1400" b="0" i="0" dirty="0">
              <a:solidFill>
                <a:srgbClr val="000000"/>
              </a:solidFill>
              <a:effectLst/>
              <a:latin typeface="Calibri" panose="020F0502020204030204" pitchFamily="34" charset="0"/>
            </a:endParaRPr>
          </a:p>
          <a:p>
            <a:endParaRPr lang="en-GB" sz="1200" b="0" i="0" u="none" strike="noStrike" dirty="0">
              <a:solidFill>
                <a:srgbClr val="000000"/>
              </a:solidFill>
              <a:effectLst/>
              <a:latin typeface="Arial" panose="020B0604020202020204" pitchFamily="34" charset="0"/>
              <a:cs typeface="Arial" panose="020B0604020202020204" pitchFamily="34" charset="0"/>
            </a:endParaRPr>
          </a:p>
          <a:p>
            <a:r>
              <a:rPr lang="en-GB" sz="1200" b="0" i="0" u="none" strike="noStrike" dirty="0">
                <a:solidFill>
                  <a:srgbClr val="000000"/>
                </a:solidFill>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656445942"/>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224</TotalTime>
  <Words>6289</Words>
  <Application>Microsoft Office PowerPoint</Application>
  <PresentationFormat>Widescreen</PresentationFormat>
  <Paragraphs>276</Paragraphs>
  <Slides>29</Slides>
  <Notes>2</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Aptos</vt:lpstr>
      <vt:lpstr>Arial</vt:lpstr>
      <vt:lpstr>Calibri</vt:lpstr>
      <vt:lpstr>Century Gothic</vt:lpstr>
      <vt:lpstr>Garamond</vt:lpstr>
      <vt:lpstr>Roboto</vt:lpstr>
      <vt:lpstr>Segoe UI</vt:lpstr>
      <vt:lpstr>Vapor Trail</vt:lpstr>
      <vt:lpstr>Y 1000  Diwrnod Cyntaf</vt:lpstr>
      <vt:lpstr>Beth yw'r 1000 diwrnod cyntaf?</vt:lpstr>
      <vt:lpstr>PowerPoint Presentation</vt:lpstr>
      <vt:lpstr>PowerPoint Presentation</vt:lpstr>
      <vt:lpstr>PowerPoint Presentation</vt:lpstr>
      <vt:lpstr>PowerPoint Presentation</vt:lpstr>
      <vt:lpstr>Cyfrifoldebau Gofal</vt:lpstr>
      <vt:lpstr>PowerPoint Presentation</vt:lpstr>
      <vt:lpstr>Amgylchedd  galluogi</vt:lpstr>
      <vt:lpstr> </vt:lpstr>
      <vt:lpstr>PowerPoint Presentation</vt:lpstr>
      <vt:lpstr>PowerPoint Presentation</vt:lpstr>
      <vt:lpstr>PowerPoint Presentation</vt:lpstr>
      <vt:lpstr>PowerPoint Presentation</vt:lpstr>
      <vt:lpstr>ystyried ffactorau mamol a allai effeithio ar ddatblygiad a pha gymorth y gellid ei gynnig </vt:lpstr>
      <vt:lpstr>PowerPoint Presentation</vt:lpstr>
      <vt:lpstr>PowerPoint Presentation</vt:lpstr>
      <vt:lpstr>heriau wrth ddarparu gofal eithriadol- cyllid</vt:lpstr>
      <vt:lpstr>PowerPoint Presentation</vt:lpstr>
      <vt:lpstr>PowerPoint Presentation</vt:lpstr>
      <vt:lpstr>PowerPoint Presentation</vt:lpstr>
      <vt:lpstr>darllen a chanu </vt:lpstr>
      <vt:lpstr>PowerPoint Presentation</vt:lpstr>
      <vt:lpstr>PowerPoint Presentation</vt:lpstr>
      <vt:lpstr>Dulliau Cymru a Reggio Emilia</vt:lpstr>
      <vt:lpstr>Rhestr Cyfeirnodi</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 1000  Diwrnod Cyntaf</dc:title>
  <dc:creator>Anona Williams</dc:creator>
  <cp:lastModifiedBy>Anona Stepney</cp:lastModifiedBy>
  <cp:revision>3</cp:revision>
  <dcterms:created xsi:type="dcterms:W3CDTF">2024-12-03T21:29:00Z</dcterms:created>
  <dcterms:modified xsi:type="dcterms:W3CDTF">2025-01-19T23:44:41Z</dcterms:modified>
</cp:coreProperties>
</file>