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7747C6-9ECE-EE7B-5388-7F81304A8071}" v="95" dt="2022-03-20T16:20:03.238"/>
    <p1510:client id="{59B5C3B8-6466-EE15-96B9-8CA2052ADAF6}" v="4" dt="2022-03-20T16:24:01.589"/>
    <p1510:client id="{6D41310B-2FB9-1223-27E4-B2E0ADE31E87}" v="4" dt="2022-03-20T16:22:35.112"/>
    <p1510:client id="{E46577B5-4CBD-8BFE-56E6-9747D08DAA98}" v="6" dt="2022-03-21T15:47:28.1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on Roberts (2114727)" userId="S::2114727@student.uwtsd.ac.uk::9e9286f7-b257-4719-92a4-b31f99efd434" providerId="AD" clId="Web-{E46577B5-4CBD-8BFE-56E6-9747D08DAA98}"/>
    <pc:docChg chg="modSld">
      <pc:chgData name="Sharon Roberts (2114727)" userId="S::2114727@student.uwtsd.ac.uk::9e9286f7-b257-4719-92a4-b31f99efd434" providerId="AD" clId="Web-{E46577B5-4CBD-8BFE-56E6-9747D08DAA98}" dt="2022-03-21T15:47:28.153" v="5" actId="20577"/>
      <pc:docMkLst>
        <pc:docMk/>
      </pc:docMkLst>
      <pc:sldChg chg="addSp delSp">
        <pc:chgData name="Sharon Roberts (2114727)" userId="S::2114727@student.uwtsd.ac.uk::9e9286f7-b257-4719-92a4-b31f99efd434" providerId="AD" clId="Web-{E46577B5-4CBD-8BFE-56E6-9747D08DAA98}" dt="2022-03-21T15:47:05.559" v="1"/>
        <pc:sldMkLst>
          <pc:docMk/>
          <pc:sldMk cId="3954550567" sldId="258"/>
        </pc:sldMkLst>
        <pc:spChg chg="add del">
          <ac:chgData name="Sharon Roberts (2114727)" userId="S::2114727@student.uwtsd.ac.uk::9e9286f7-b257-4719-92a4-b31f99efd434" providerId="AD" clId="Web-{E46577B5-4CBD-8BFE-56E6-9747D08DAA98}" dt="2022-03-21T15:47:05.559" v="1"/>
          <ac:spMkLst>
            <pc:docMk/>
            <pc:sldMk cId="3954550567" sldId="258"/>
            <ac:spMk id="10" creationId="{0B6B2F94-81DB-4E57-BB3E-27851257A219}"/>
          </ac:spMkLst>
        </pc:spChg>
      </pc:sldChg>
      <pc:sldChg chg="modSp">
        <pc:chgData name="Sharon Roberts (2114727)" userId="S::2114727@student.uwtsd.ac.uk::9e9286f7-b257-4719-92a4-b31f99efd434" providerId="AD" clId="Web-{E46577B5-4CBD-8BFE-56E6-9747D08DAA98}" dt="2022-03-21T15:47:28.153" v="5" actId="20577"/>
        <pc:sldMkLst>
          <pc:docMk/>
          <pc:sldMk cId="3970369057" sldId="259"/>
        </pc:sldMkLst>
        <pc:spChg chg="mod">
          <ac:chgData name="Sharon Roberts (2114727)" userId="S::2114727@student.uwtsd.ac.uk::9e9286f7-b257-4719-92a4-b31f99efd434" providerId="AD" clId="Web-{E46577B5-4CBD-8BFE-56E6-9747D08DAA98}" dt="2022-03-21T15:47:28.153" v="5" actId="20577"/>
          <ac:spMkLst>
            <pc:docMk/>
            <pc:sldMk cId="3970369057" sldId="259"/>
            <ac:spMk id="3" creationId="{00000000-0000-0000-0000-000000000000}"/>
          </ac:spMkLst>
        </pc:spChg>
      </pc:sldChg>
    </pc:docChg>
  </pc:docChgLst>
  <pc:docChgLst>
    <pc:chgData name="Sharon Roberts (2114727)" userId="S::2114727@student.uwtsd.ac.uk::9e9286f7-b257-4719-92a4-b31f99efd434" providerId="AD" clId="Web-{2A7747C6-9ECE-EE7B-5388-7F81304A8071}"/>
    <pc:docChg chg="modSld">
      <pc:chgData name="Sharon Roberts (2114727)" userId="S::2114727@student.uwtsd.ac.uk::9e9286f7-b257-4719-92a4-b31f99efd434" providerId="AD" clId="Web-{2A7747C6-9ECE-EE7B-5388-7F81304A8071}" dt="2022-03-20T16:20:03.238" v="322" actId="14100"/>
      <pc:docMkLst>
        <pc:docMk/>
      </pc:docMkLst>
      <pc:sldChg chg="addSp delSp modSp mod setBg addAnim delAnim modNotes">
        <pc:chgData name="Sharon Roberts (2114727)" userId="S::2114727@student.uwtsd.ac.uk::9e9286f7-b257-4719-92a4-b31f99efd434" providerId="AD" clId="Web-{2A7747C6-9ECE-EE7B-5388-7F81304A8071}" dt="2022-03-20T14:54:12.694" v="175"/>
        <pc:sldMkLst>
          <pc:docMk/>
          <pc:sldMk cId="2461161480" sldId="256"/>
        </pc:sldMkLst>
        <pc:spChg chg="mod">
          <ac:chgData name="Sharon Roberts (2114727)" userId="S::2114727@student.uwtsd.ac.uk::9e9286f7-b257-4719-92a4-b31f99efd434" providerId="AD" clId="Web-{2A7747C6-9ECE-EE7B-5388-7F81304A8071}" dt="2022-03-20T14:54:12.694" v="173"/>
          <ac:spMkLst>
            <pc:docMk/>
            <pc:sldMk cId="2461161480" sldId="256"/>
            <ac:spMk id="2" creationId="{00000000-0000-0000-0000-000000000000}"/>
          </ac:spMkLst>
        </pc:spChg>
        <pc:spChg chg="mod">
          <ac:chgData name="Sharon Roberts (2114727)" userId="S::2114727@student.uwtsd.ac.uk::9e9286f7-b257-4719-92a4-b31f99efd434" providerId="AD" clId="Web-{2A7747C6-9ECE-EE7B-5388-7F81304A8071}" dt="2022-03-20T14:54:12.694" v="173"/>
          <ac:spMkLst>
            <pc:docMk/>
            <pc:sldMk cId="2461161480" sldId="256"/>
            <ac:spMk id="3" creationId="{00000000-0000-0000-0000-000000000000}"/>
          </ac:spMkLst>
        </pc:spChg>
        <pc:spChg chg="add del mod">
          <ac:chgData name="Sharon Roberts (2114727)" userId="S::2114727@student.uwtsd.ac.uk::9e9286f7-b257-4719-92a4-b31f99efd434" providerId="AD" clId="Web-{2A7747C6-9ECE-EE7B-5388-7F81304A8071}" dt="2022-03-20T14:54:08.647" v="166"/>
          <ac:spMkLst>
            <pc:docMk/>
            <pc:sldMk cId="2461161480" sldId="256"/>
            <ac:spMk id="4" creationId="{FFDFBB5F-FA7B-46AF-AB92-EB7EC842B98E}"/>
          </ac:spMkLst>
        </pc:spChg>
        <pc:spChg chg="add del">
          <ac:chgData name="Sharon Roberts (2114727)" userId="S::2114727@student.uwtsd.ac.uk::9e9286f7-b257-4719-92a4-b31f99efd434" providerId="AD" clId="Web-{2A7747C6-9ECE-EE7B-5388-7F81304A8071}" dt="2022-03-20T14:54:12.647" v="172"/>
          <ac:spMkLst>
            <pc:docMk/>
            <pc:sldMk cId="2461161480" sldId="256"/>
            <ac:spMk id="10" creationId="{5C16517B-F20B-4310-9E9A-F2FB4F775427}"/>
          </ac:spMkLst>
        </pc:spChg>
        <pc:spChg chg="add del">
          <ac:chgData name="Sharon Roberts (2114727)" userId="S::2114727@student.uwtsd.ac.uk::9e9286f7-b257-4719-92a4-b31f99efd434" providerId="AD" clId="Web-{2A7747C6-9ECE-EE7B-5388-7F81304A8071}" dt="2022-03-20T14:54:12.647" v="172"/>
          <ac:spMkLst>
            <pc:docMk/>
            <pc:sldMk cId="2461161480" sldId="256"/>
            <ac:spMk id="12" creationId="{28636C78-B82E-4967-AE3C-B3553D1393A3}"/>
          </ac:spMkLst>
        </pc:spChg>
        <pc:spChg chg="add del">
          <ac:chgData name="Sharon Roberts (2114727)" userId="S::2114727@student.uwtsd.ac.uk::9e9286f7-b257-4719-92a4-b31f99efd434" providerId="AD" clId="Web-{2A7747C6-9ECE-EE7B-5388-7F81304A8071}" dt="2022-03-20T14:54:12.647" v="172"/>
          <ac:spMkLst>
            <pc:docMk/>
            <pc:sldMk cId="2461161480" sldId="256"/>
            <ac:spMk id="14" creationId="{5CB106A8-5395-46CF-8E96-C7073001CAC3}"/>
          </ac:spMkLst>
        </pc:spChg>
        <pc:spChg chg="add">
          <ac:chgData name="Sharon Roberts (2114727)" userId="S::2114727@student.uwtsd.ac.uk::9e9286f7-b257-4719-92a4-b31f99efd434" providerId="AD" clId="Web-{2A7747C6-9ECE-EE7B-5388-7F81304A8071}" dt="2022-03-20T14:54:12.694" v="173"/>
          <ac:spMkLst>
            <pc:docMk/>
            <pc:sldMk cId="2461161480" sldId="256"/>
            <ac:spMk id="16" creationId="{5C16517B-F20B-4310-9E9A-F2FB4F775427}"/>
          </ac:spMkLst>
        </pc:spChg>
        <pc:spChg chg="add">
          <ac:chgData name="Sharon Roberts (2114727)" userId="S::2114727@student.uwtsd.ac.uk::9e9286f7-b257-4719-92a4-b31f99efd434" providerId="AD" clId="Web-{2A7747C6-9ECE-EE7B-5388-7F81304A8071}" dt="2022-03-20T14:54:12.694" v="173"/>
          <ac:spMkLst>
            <pc:docMk/>
            <pc:sldMk cId="2461161480" sldId="256"/>
            <ac:spMk id="17" creationId="{28636C78-B82E-4967-AE3C-B3553D1393A3}"/>
          </ac:spMkLst>
        </pc:spChg>
        <pc:spChg chg="add">
          <ac:chgData name="Sharon Roberts (2114727)" userId="S::2114727@student.uwtsd.ac.uk::9e9286f7-b257-4719-92a4-b31f99efd434" providerId="AD" clId="Web-{2A7747C6-9ECE-EE7B-5388-7F81304A8071}" dt="2022-03-20T14:54:12.694" v="173"/>
          <ac:spMkLst>
            <pc:docMk/>
            <pc:sldMk cId="2461161480" sldId="256"/>
            <ac:spMk id="18" creationId="{5CB106A8-5395-46CF-8E96-C7073001CAC3}"/>
          </ac:spMkLst>
        </pc:spChg>
        <pc:picChg chg="add del">
          <ac:chgData name="Sharon Roberts (2114727)" userId="S::2114727@student.uwtsd.ac.uk::9e9286f7-b257-4719-92a4-b31f99efd434" providerId="AD" clId="Web-{2A7747C6-9ECE-EE7B-5388-7F81304A8071}" dt="2022-03-20T14:54:12.647" v="172"/>
          <ac:picMkLst>
            <pc:docMk/>
            <pc:sldMk cId="2461161480" sldId="256"/>
            <ac:picMk id="7" creationId="{8A991601-D8FF-7C2C-9513-89862B6006DB}"/>
          </ac:picMkLst>
        </pc:picChg>
        <pc:picChg chg="add">
          <ac:chgData name="Sharon Roberts (2114727)" userId="S::2114727@student.uwtsd.ac.uk::9e9286f7-b257-4719-92a4-b31f99efd434" providerId="AD" clId="Web-{2A7747C6-9ECE-EE7B-5388-7F81304A8071}" dt="2022-03-20T14:54:12.694" v="173"/>
          <ac:picMkLst>
            <pc:docMk/>
            <pc:sldMk cId="2461161480" sldId="256"/>
            <ac:picMk id="19" creationId="{B6BBDBFD-D7D5-65E2-C225-07ED63438CA4}"/>
          </ac:picMkLst>
        </pc:picChg>
      </pc:sldChg>
      <pc:sldChg chg="addSp delSp modSp mod setBg setClrOvrMap modNotes">
        <pc:chgData name="Sharon Roberts (2114727)" userId="S::2114727@student.uwtsd.ac.uk::9e9286f7-b257-4719-92a4-b31f99efd434" providerId="AD" clId="Web-{2A7747C6-9ECE-EE7B-5388-7F81304A8071}" dt="2022-03-20T15:01:35.381" v="184"/>
        <pc:sldMkLst>
          <pc:docMk/>
          <pc:sldMk cId="20172499" sldId="257"/>
        </pc:sldMkLst>
        <pc:spChg chg="mod">
          <ac:chgData name="Sharon Roberts (2114727)" userId="S::2114727@student.uwtsd.ac.uk::9e9286f7-b257-4719-92a4-b31f99efd434" providerId="AD" clId="Web-{2A7747C6-9ECE-EE7B-5388-7F81304A8071}" dt="2022-03-20T14:54:20.132" v="176"/>
          <ac:spMkLst>
            <pc:docMk/>
            <pc:sldMk cId="20172499" sldId="257"/>
            <ac:spMk id="2" creationId="{00000000-0000-0000-0000-000000000000}"/>
          </ac:spMkLst>
        </pc:spChg>
        <pc:spChg chg="del">
          <ac:chgData name="Sharon Roberts (2114727)" userId="S::2114727@student.uwtsd.ac.uk::9e9286f7-b257-4719-92a4-b31f99efd434" providerId="AD" clId="Web-{2A7747C6-9ECE-EE7B-5388-7F81304A8071}" dt="2022-03-20T14:54:20.132" v="176"/>
          <ac:spMkLst>
            <pc:docMk/>
            <pc:sldMk cId="20172499" sldId="257"/>
            <ac:spMk id="3" creationId="{00000000-0000-0000-0000-000000000000}"/>
          </ac:spMkLst>
        </pc:spChg>
        <pc:spChg chg="add">
          <ac:chgData name="Sharon Roberts (2114727)" userId="S::2114727@student.uwtsd.ac.uk::9e9286f7-b257-4719-92a4-b31f99efd434" providerId="AD" clId="Web-{2A7747C6-9ECE-EE7B-5388-7F81304A8071}" dt="2022-03-20T14:54:20.132" v="176"/>
          <ac:spMkLst>
            <pc:docMk/>
            <pc:sldMk cId="20172499" sldId="257"/>
            <ac:spMk id="9" creationId="{FE4EC82A-4C8C-4C89-84E5-F167F921BB24}"/>
          </ac:spMkLst>
        </pc:spChg>
        <pc:spChg chg="add">
          <ac:chgData name="Sharon Roberts (2114727)" userId="S::2114727@student.uwtsd.ac.uk::9e9286f7-b257-4719-92a4-b31f99efd434" providerId="AD" clId="Web-{2A7747C6-9ECE-EE7B-5388-7F81304A8071}" dt="2022-03-20T14:54:20.132" v="176"/>
          <ac:spMkLst>
            <pc:docMk/>
            <pc:sldMk cId="20172499" sldId="257"/>
            <ac:spMk id="11" creationId="{20274AE2-B8C3-42B7-A71C-2E111FA46057}"/>
          </ac:spMkLst>
        </pc:spChg>
        <pc:spChg chg="add">
          <ac:chgData name="Sharon Roberts (2114727)" userId="S::2114727@student.uwtsd.ac.uk::9e9286f7-b257-4719-92a4-b31f99efd434" providerId="AD" clId="Web-{2A7747C6-9ECE-EE7B-5388-7F81304A8071}" dt="2022-03-20T14:54:20.132" v="176"/>
          <ac:spMkLst>
            <pc:docMk/>
            <pc:sldMk cId="20172499" sldId="257"/>
            <ac:spMk id="13" creationId="{B1C4F06D-9A48-4DB4-BB8C-E7FD6E58D748}"/>
          </ac:spMkLst>
        </pc:spChg>
        <pc:spChg chg="add">
          <ac:chgData name="Sharon Roberts (2114727)" userId="S::2114727@student.uwtsd.ac.uk::9e9286f7-b257-4719-92a4-b31f99efd434" providerId="AD" clId="Web-{2A7747C6-9ECE-EE7B-5388-7F81304A8071}" dt="2022-03-20T14:54:20.132" v="176"/>
          <ac:spMkLst>
            <pc:docMk/>
            <pc:sldMk cId="20172499" sldId="257"/>
            <ac:spMk id="15" creationId="{998CBEAC-6AB1-4AD1-AD3D-FF124A71AF2F}"/>
          </ac:spMkLst>
        </pc:spChg>
        <pc:graphicFrameChg chg="add">
          <ac:chgData name="Sharon Roberts (2114727)" userId="S::2114727@student.uwtsd.ac.uk::9e9286f7-b257-4719-92a4-b31f99efd434" providerId="AD" clId="Web-{2A7747C6-9ECE-EE7B-5388-7F81304A8071}" dt="2022-03-20T14:54:20.132" v="176"/>
          <ac:graphicFrameMkLst>
            <pc:docMk/>
            <pc:sldMk cId="20172499" sldId="257"/>
            <ac:graphicFrameMk id="5" creationId="{AFB758F9-D36F-652B-0546-5B4F3DCF02AE}"/>
          </ac:graphicFrameMkLst>
        </pc:graphicFrameChg>
      </pc:sldChg>
      <pc:sldChg chg="addSp delSp modSp mod setBg setClrOvrMap modNotes">
        <pc:chgData name="Sharon Roberts (2114727)" userId="S::2114727@student.uwtsd.ac.uk::9e9286f7-b257-4719-92a4-b31f99efd434" providerId="AD" clId="Web-{2A7747C6-9ECE-EE7B-5388-7F81304A8071}" dt="2022-03-20T15:20:53.362" v="207" actId="20577"/>
        <pc:sldMkLst>
          <pc:docMk/>
          <pc:sldMk cId="3954550567" sldId="258"/>
        </pc:sldMkLst>
        <pc:spChg chg="mod">
          <ac:chgData name="Sharon Roberts (2114727)" userId="S::2114727@student.uwtsd.ac.uk::9e9286f7-b257-4719-92a4-b31f99efd434" providerId="AD" clId="Web-{2A7747C6-9ECE-EE7B-5388-7F81304A8071}" dt="2022-03-20T15:20:53.362" v="207" actId="20577"/>
          <ac:spMkLst>
            <pc:docMk/>
            <pc:sldMk cId="3954550567" sldId="258"/>
            <ac:spMk id="2" creationId="{00000000-0000-0000-0000-000000000000}"/>
          </ac:spMkLst>
        </pc:spChg>
        <pc:spChg chg="del">
          <ac:chgData name="Sharon Roberts (2114727)" userId="S::2114727@student.uwtsd.ac.uk::9e9286f7-b257-4719-92a4-b31f99efd434" providerId="AD" clId="Web-{2A7747C6-9ECE-EE7B-5388-7F81304A8071}" dt="2022-03-20T15:08:41.533" v="198"/>
          <ac:spMkLst>
            <pc:docMk/>
            <pc:sldMk cId="3954550567" sldId="258"/>
            <ac:spMk id="3" creationId="{00000000-0000-0000-0000-000000000000}"/>
          </ac:spMkLst>
        </pc:spChg>
        <pc:spChg chg="add">
          <ac:chgData name="Sharon Roberts (2114727)" userId="S::2114727@student.uwtsd.ac.uk::9e9286f7-b257-4719-92a4-b31f99efd434" providerId="AD" clId="Web-{2A7747C6-9ECE-EE7B-5388-7F81304A8071}" dt="2022-03-20T15:08:41.533" v="198"/>
          <ac:spMkLst>
            <pc:docMk/>
            <pc:sldMk cId="3954550567" sldId="258"/>
            <ac:spMk id="9" creationId="{D29121B6-CC83-4529-87ED-89AE1AD34EE4}"/>
          </ac:spMkLst>
        </pc:spChg>
        <pc:spChg chg="add">
          <ac:chgData name="Sharon Roberts (2114727)" userId="S::2114727@student.uwtsd.ac.uk::9e9286f7-b257-4719-92a4-b31f99efd434" providerId="AD" clId="Web-{2A7747C6-9ECE-EE7B-5388-7F81304A8071}" dt="2022-03-20T15:08:41.533" v="198"/>
          <ac:spMkLst>
            <pc:docMk/>
            <pc:sldMk cId="3954550567" sldId="258"/>
            <ac:spMk id="11" creationId="{F48C3783-EF6E-445F-A78D-9DE1771B04FF}"/>
          </ac:spMkLst>
        </pc:spChg>
        <pc:spChg chg="add">
          <ac:chgData name="Sharon Roberts (2114727)" userId="S::2114727@student.uwtsd.ac.uk::9e9286f7-b257-4719-92a4-b31f99efd434" providerId="AD" clId="Web-{2A7747C6-9ECE-EE7B-5388-7F81304A8071}" dt="2022-03-20T15:08:41.533" v="198"/>
          <ac:spMkLst>
            <pc:docMk/>
            <pc:sldMk cId="3954550567" sldId="258"/>
            <ac:spMk id="13" creationId="{CCB7DCDB-78ED-480D-8CA0-9930E8F29DBB}"/>
          </ac:spMkLst>
        </pc:spChg>
        <pc:spChg chg="add">
          <ac:chgData name="Sharon Roberts (2114727)" userId="S::2114727@student.uwtsd.ac.uk::9e9286f7-b257-4719-92a4-b31f99efd434" providerId="AD" clId="Web-{2A7747C6-9ECE-EE7B-5388-7F81304A8071}" dt="2022-03-20T15:08:41.533" v="198"/>
          <ac:spMkLst>
            <pc:docMk/>
            <pc:sldMk cId="3954550567" sldId="258"/>
            <ac:spMk id="15" creationId="{11F48B6A-C55F-4FD5-9034-DC9867D02B44}"/>
          </ac:spMkLst>
        </pc:spChg>
        <pc:graphicFrameChg chg="add">
          <ac:chgData name="Sharon Roberts (2114727)" userId="S::2114727@student.uwtsd.ac.uk::9e9286f7-b257-4719-92a4-b31f99efd434" providerId="AD" clId="Web-{2A7747C6-9ECE-EE7B-5388-7F81304A8071}" dt="2022-03-20T15:08:41.533" v="198"/>
          <ac:graphicFrameMkLst>
            <pc:docMk/>
            <pc:sldMk cId="3954550567" sldId="258"/>
            <ac:graphicFrameMk id="5" creationId="{A2561EDE-9A10-8BAF-8034-715A214C5ADB}"/>
          </ac:graphicFrameMkLst>
        </pc:graphicFrameChg>
      </pc:sldChg>
      <pc:sldChg chg="addSp modSp mod setBg modNotes">
        <pc:chgData name="Sharon Roberts (2114727)" userId="S::2114727@student.uwtsd.ac.uk::9e9286f7-b257-4719-92a4-b31f99efd434" providerId="AD" clId="Web-{2A7747C6-9ECE-EE7B-5388-7F81304A8071}" dt="2022-03-20T15:22:49.228" v="210" actId="14100"/>
        <pc:sldMkLst>
          <pc:docMk/>
          <pc:sldMk cId="3970369057" sldId="259"/>
        </pc:sldMkLst>
        <pc:spChg chg="mod">
          <ac:chgData name="Sharon Roberts (2114727)" userId="S::2114727@student.uwtsd.ac.uk::9e9286f7-b257-4719-92a4-b31f99efd434" providerId="AD" clId="Web-{2A7747C6-9ECE-EE7B-5388-7F81304A8071}" dt="2022-03-20T15:22:49.228" v="210" actId="14100"/>
          <ac:spMkLst>
            <pc:docMk/>
            <pc:sldMk cId="3970369057" sldId="259"/>
            <ac:spMk id="2" creationId="{00000000-0000-0000-0000-000000000000}"/>
          </ac:spMkLst>
        </pc:spChg>
        <pc:spChg chg="mod">
          <ac:chgData name="Sharon Roberts (2114727)" userId="S::2114727@student.uwtsd.ac.uk::9e9286f7-b257-4719-92a4-b31f99efd434" providerId="AD" clId="Web-{2A7747C6-9ECE-EE7B-5388-7F81304A8071}" dt="2022-03-20T15:06:36.775" v="189" actId="20577"/>
          <ac:spMkLst>
            <pc:docMk/>
            <pc:sldMk cId="3970369057" sldId="259"/>
            <ac:spMk id="3" creationId="{00000000-0000-0000-0000-000000000000}"/>
          </ac:spMkLst>
        </pc:spChg>
        <pc:spChg chg="add">
          <ac:chgData name="Sharon Roberts (2114727)" userId="S::2114727@student.uwtsd.ac.uk::9e9286f7-b257-4719-92a4-b31f99efd434" providerId="AD" clId="Web-{2A7747C6-9ECE-EE7B-5388-7F81304A8071}" dt="2022-03-20T15:02:39.371" v="185"/>
          <ac:spMkLst>
            <pc:docMk/>
            <pc:sldMk cId="3970369057" sldId="259"/>
            <ac:spMk id="9" creationId="{1BB654B3-F3F3-4563-AD63-D784299DA671}"/>
          </ac:spMkLst>
        </pc:spChg>
        <pc:picChg chg="add">
          <ac:chgData name="Sharon Roberts (2114727)" userId="S::2114727@student.uwtsd.ac.uk::9e9286f7-b257-4719-92a4-b31f99efd434" providerId="AD" clId="Web-{2A7747C6-9ECE-EE7B-5388-7F81304A8071}" dt="2022-03-20T15:02:39.371" v="185"/>
          <ac:picMkLst>
            <pc:docMk/>
            <pc:sldMk cId="3970369057" sldId="259"/>
            <ac:picMk id="5" creationId="{CDF1EACC-D426-CFA2-9E72-7CC1CE1618C4}"/>
          </ac:picMkLst>
        </pc:picChg>
      </pc:sldChg>
      <pc:sldChg chg="addSp delSp modSp mod setBg setClrOvrMap modNotes">
        <pc:chgData name="Sharon Roberts (2114727)" userId="S::2114727@student.uwtsd.ac.uk::9e9286f7-b257-4719-92a4-b31f99efd434" providerId="AD" clId="Web-{2A7747C6-9ECE-EE7B-5388-7F81304A8071}" dt="2022-03-20T15:35:36.924" v="215"/>
        <pc:sldMkLst>
          <pc:docMk/>
          <pc:sldMk cId="3316065483" sldId="260"/>
        </pc:sldMkLst>
        <pc:spChg chg="mod">
          <ac:chgData name="Sharon Roberts (2114727)" userId="S::2114727@student.uwtsd.ac.uk::9e9286f7-b257-4719-92a4-b31f99efd434" providerId="AD" clId="Web-{2A7747C6-9ECE-EE7B-5388-7F81304A8071}" dt="2022-03-20T15:35:36.924" v="215"/>
          <ac:spMkLst>
            <pc:docMk/>
            <pc:sldMk cId="3316065483" sldId="260"/>
            <ac:spMk id="2" creationId="{00000000-0000-0000-0000-000000000000}"/>
          </ac:spMkLst>
        </pc:spChg>
        <pc:spChg chg="del mod">
          <ac:chgData name="Sharon Roberts (2114727)" userId="S::2114727@student.uwtsd.ac.uk::9e9286f7-b257-4719-92a4-b31f99efd434" providerId="AD" clId="Web-{2A7747C6-9ECE-EE7B-5388-7F81304A8071}" dt="2022-03-20T15:35:36.924" v="215"/>
          <ac:spMkLst>
            <pc:docMk/>
            <pc:sldMk cId="3316065483" sldId="260"/>
            <ac:spMk id="3" creationId="{00000000-0000-0000-0000-000000000000}"/>
          </ac:spMkLst>
        </pc:spChg>
        <pc:spChg chg="add del">
          <ac:chgData name="Sharon Roberts (2114727)" userId="S::2114727@student.uwtsd.ac.uk::9e9286f7-b257-4719-92a4-b31f99efd434" providerId="AD" clId="Web-{2A7747C6-9ECE-EE7B-5388-7F81304A8071}" dt="2022-03-20T15:35:36.924" v="215"/>
          <ac:spMkLst>
            <pc:docMk/>
            <pc:sldMk cId="3316065483" sldId="260"/>
            <ac:spMk id="8" creationId="{74CD14DB-BB81-479F-A1FC-1C75640E9F84}"/>
          </ac:spMkLst>
        </pc:spChg>
        <pc:spChg chg="add del">
          <ac:chgData name="Sharon Roberts (2114727)" userId="S::2114727@student.uwtsd.ac.uk::9e9286f7-b257-4719-92a4-b31f99efd434" providerId="AD" clId="Web-{2A7747C6-9ECE-EE7B-5388-7F81304A8071}" dt="2022-03-20T15:35:36.924" v="215"/>
          <ac:spMkLst>
            <pc:docMk/>
            <pc:sldMk cId="3316065483" sldId="260"/>
            <ac:spMk id="10" creationId="{C943A91B-7CA7-4592-A975-73B1BF8C4C74}"/>
          </ac:spMkLst>
        </pc:spChg>
        <pc:spChg chg="add del">
          <ac:chgData name="Sharon Roberts (2114727)" userId="S::2114727@student.uwtsd.ac.uk::9e9286f7-b257-4719-92a4-b31f99efd434" providerId="AD" clId="Web-{2A7747C6-9ECE-EE7B-5388-7F81304A8071}" dt="2022-03-20T15:35:36.924" v="215"/>
          <ac:spMkLst>
            <pc:docMk/>
            <pc:sldMk cId="3316065483" sldId="260"/>
            <ac:spMk id="12" creationId="{EC471314-E46A-414B-8D91-74880E84F187}"/>
          </ac:spMkLst>
        </pc:spChg>
        <pc:spChg chg="add del">
          <ac:chgData name="Sharon Roberts (2114727)" userId="S::2114727@student.uwtsd.ac.uk::9e9286f7-b257-4719-92a4-b31f99efd434" providerId="AD" clId="Web-{2A7747C6-9ECE-EE7B-5388-7F81304A8071}" dt="2022-03-20T15:35:36.924" v="215"/>
          <ac:spMkLst>
            <pc:docMk/>
            <pc:sldMk cId="3316065483" sldId="260"/>
            <ac:spMk id="14" creationId="{6A681326-1C9D-44A3-A627-3871BDAE4127}"/>
          </ac:spMkLst>
        </pc:spChg>
        <pc:graphicFrameChg chg="add">
          <ac:chgData name="Sharon Roberts (2114727)" userId="S::2114727@student.uwtsd.ac.uk::9e9286f7-b257-4719-92a4-b31f99efd434" providerId="AD" clId="Web-{2A7747C6-9ECE-EE7B-5388-7F81304A8071}" dt="2022-03-20T15:35:36.924" v="215"/>
          <ac:graphicFrameMkLst>
            <pc:docMk/>
            <pc:sldMk cId="3316065483" sldId="260"/>
            <ac:graphicFrameMk id="16" creationId="{A4594A18-B1E8-59CB-8575-40DC9CE8D2CF}"/>
          </ac:graphicFrameMkLst>
        </pc:graphicFrameChg>
      </pc:sldChg>
      <pc:sldChg chg="addSp delSp modSp mod setBg setClrOvrMap modNotes">
        <pc:chgData name="Sharon Roberts (2114727)" userId="S::2114727@student.uwtsd.ac.uk::9e9286f7-b257-4719-92a4-b31f99efd434" providerId="AD" clId="Web-{2A7747C6-9ECE-EE7B-5388-7F81304A8071}" dt="2022-03-20T15:46:45.124" v="224"/>
        <pc:sldMkLst>
          <pc:docMk/>
          <pc:sldMk cId="2220954429" sldId="261"/>
        </pc:sldMkLst>
        <pc:spChg chg="mod">
          <ac:chgData name="Sharon Roberts (2114727)" userId="S::2114727@student.uwtsd.ac.uk::9e9286f7-b257-4719-92a4-b31f99efd434" providerId="AD" clId="Web-{2A7747C6-9ECE-EE7B-5388-7F81304A8071}" dt="2022-03-20T15:38:52.421" v="222"/>
          <ac:spMkLst>
            <pc:docMk/>
            <pc:sldMk cId="2220954429" sldId="261"/>
            <ac:spMk id="2" creationId="{00000000-0000-0000-0000-000000000000}"/>
          </ac:spMkLst>
        </pc:spChg>
        <pc:spChg chg="add del">
          <ac:chgData name="Sharon Roberts (2114727)" userId="S::2114727@student.uwtsd.ac.uk::9e9286f7-b257-4719-92a4-b31f99efd434" providerId="AD" clId="Web-{2A7747C6-9ECE-EE7B-5388-7F81304A8071}" dt="2022-03-20T15:38:52.421" v="222"/>
          <ac:spMkLst>
            <pc:docMk/>
            <pc:sldMk cId="2220954429" sldId="261"/>
            <ac:spMk id="3" creationId="{00000000-0000-0000-0000-000000000000}"/>
          </ac:spMkLst>
        </pc:spChg>
        <pc:spChg chg="add del">
          <ac:chgData name="Sharon Roberts (2114727)" userId="S::2114727@student.uwtsd.ac.uk::9e9286f7-b257-4719-92a4-b31f99efd434" providerId="AD" clId="Web-{2A7747C6-9ECE-EE7B-5388-7F81304A8071}" dt="2022-03-20T15:38:07.012" v="219"/>
          <ac:spMkLst>
            <pc:docMk/>
            <pc:sldMk cId="2220954429" sldId="261"/>
            <ac:spMk id="9" creationId="{BC56F353-A6B2-4CD1-8778-73A29B5DDDD9}"/>
          </ac:spMkLst>
        </pc:spChg>
        <pc:spChg chg="add del">
          <ac:chgData name="Sharon Roberts (2114727)" userId="S::2114727@student.uwtsd.ac.uk::9e9286f7-b257-4719-92a4-b31f99efd434" providerId="AD" clId="Web-{2A7747C6-9ECE-EE7B-5388-7F81304A8071}" dt="2022-03-20T15:38:07.012" v="219"/>
          <ac:spMkLst>
            <pc:docMk/>
            <pc:sldMk cId="2220954429" sldId="261"/>
            <ac:spMk id="11" creationId="{734608D5-5005-45D5-B5F6-4EE2A67CE84E}"/>
          </ac:spMkLst>
        </pc:spChg>
        <pc:spChg chg="add del">
          <ac:chgData name="Sharon Roberts (2114727)" userId="S::2114727@student.uwtsd.ac.uk::9e9286f7-b257-4719-92a4-b31f99efd434" providerId="AD" clId="Web-{2A7747C6-9ECE-EE7B-5388-7F81304A8071}" dt="2022-03-20T15:38:07.012" v="219"/>
          <ac:spMkLst>
            <pc:docMk/>
            <pc:sldMk cId="2220954429" sldId="261"/>
            <ac:spMk id="13" creationId="{DB32E318-52B0-468E-BABC-75D1409E80D5}"/>
          </ac:spMkLst>
        </pc:spChg>
        <pc:spChg chg="add del">
          <ac:chgData name="Sharon Roberts (2114727)" userId="S::2114727@student.uwtsd.ac.uk::9e9286f7-b257-4719-92a4-b31f99efd434" providerId="AD" clId="Web-{2A7747C6-9ECE-EE7B-5388-7F81304A8071}" dt="2022-03-20T15:38:07.012" v="219"/>
          <ac:spMkLst>
            <pc:docMk/>
            <pc:sldMk cId="2220954429" sldId="261"/>
            <ac:spMk id="15" creationId="{4A52EEEC-E761-44C5-B120-D0EBE0AC9B51}"/>
          </ac:spMkLst>
        </pc:spChg>
        <pc:spChg chg="add del">
          <ac:chgData name="Sharon Roberts (2114727)" userId="S::2114727@student.uwtsd.ac.uk::9e9286f7-b257-4719-92a4-b31f99efd434" providerId="AD" clId="Web-{2A7747C6-9ECE-EE7B-5388-7F81304A8071}" dt="2022-03-20T15:38:52.406" v="221"/>
          <ac:spMkLst>
            <pc:docMk/>
            <pc:sldMk cId="2220954429" sldId="261"/>
            <ac:spMk id="18" creationId="{1BB654B3-F3F3-4563-AD63-D784299DA671}"/>
          </ac:spMkLst>
        </pc:spChg>
        <pc:spChg chg="add del">
          <ac:chgData name="Sharon Roberts (2114727)" userId="S::2114727@student.uwtsd.ac.uk::9e9286f7-b257-4719-92a4-b31f99efd434" providerId="AD" clId="Web-{2A7747C6-9ECE-EE7B-5388-7F81304A8071}" dt="2022-03-20T15:38:52.406" v="221"/>
          <ac:spMkLst>
            <pc:docMk/>
            <pc:sldMk cId="2220954429" sldId="261"/>
            <ac:spMk id="19" creationId="{00000000-0000-0000-0000-000000000000}"/>
          </ac:spMkLst>
        </pc:spChg>
        <pc:spChg chg="add">
          <ac:chgData name="Sharon Roberts (2114727)" userId="S::2114727@student.uwtsd.ac.uk::9e9286f7-b257-4719-92a4-b31f99efd434" providerId="AD" clId="Web-{2A7747C6-9ECE-EE7B-5388-7F81304A8071}" dt="2022-03-20T15:38:52.421" v="222"/>
          <ac:spMkLst>
            <pc:docMk/>
            <pc:sldMk cId="2220954429" sldId="261"/>
            <ac:spMk id="21" creationId="{FE4EC82A-4C8C-4C89-84E5-F167F921BB24}"/>
          </ac:spMkLst>
        </pc:spChg>
        <pc:spChg chg="add">
          <ac:chgData name="Sharon Roberts (2114727)" userId="S::2114727@student.uwtsd.ac.uk::9e9286f7-b257-4719-92a4-b31f99efd434" providerId="AD" clId="Web-{2A7747C6-9ECE-EE7B-5388-7F81304A8071}" dt="2022-03-20T15:38:52.421" v="222"/>
          <ac:spMkLst>
            <pc:docMk/>
            <pc:sldMk cId="2220954429" sldId="261"/>
            <ac:spMk id="22" creationId="{20274AE2-B8C3-42B7-A71C-2E111FA46057}"/>
          </ac:spMkLst>
        </pc:spChg>
        <pc:spChg chg="add">
          <ac:chgData name="Sharon Roberts (2114727)" userId="S::2114727@student.uwtsd.ac.uk::9e9286f7-b257-4719-92a4-b31f99efd434" providerId="AD" clId="Web-{2A7747C6-9ECE-EE7B-5388-7F81304A8071}" dt="2022-03-20T15:38:52.421" v="222"/>
          <ac:spMkLst>
            <pc:docMk/>
            <pc:sldMk cId="2220954429" sldId="261"/>
            <ac:spMk id="23" creationId="{B1C4F06D-9A48-4DB4-BB8C-E7FD6E58D748}"/>
          </ac:spMkLst>
        </pc:spChg>
        <pc:spChg chg="add">
          <ac:chgData name="Sharon Roberts (2114727)" userId="S::2114727@student.uwtsd.ac.uk::9e9286f7-b257-4719-92a4-b31f99efd434" providerId="AD" clId="Web-{2A7747C6-9ECE-EE7B-5388-7F81304A8071}" dt="2022-03-20T15:38:52.421" v="222"/>
          <ac:spMkLst>
            <pc:docMk/>
            <pc:sldMk cId="2220954429" sldId="261"/>
            <ac:spMk id="24" creationId="{998CBEAC-6AB1-4AD1-AD3D-FF124A71AF2F}"/>
          </ac:spMkLst>
        </pc:spChg>
        <pc:graphicFrameChg chg="add del">
          <ac:chgData name="Sharon Roberts (2114727)" userId="S::2114727@student.uwtsd.ac.uk::9e9286f7-b257-4719-92a4-b31f99efd434" providerId="AD" clId="Web-{2A7747C6-9ECE-EE7B-5388-7F81304A8071}" dt="2022-03-20T15:35:56.410" v="217"/>
          <ac:graphicFrameMkLst>
            <pc:docMk/>
            <pc:sldMk cId="2220954429" sldId="261"/>
            <ac:graphicFrameMk id="5" creationId="{0F526348-DCE9-997B-D5FE-F2C9B9BBB0BA}"/>
          </ac:graphicFrameMkLst>
        </pc:graphicFrameChg>
        <pc:graphicFrameChg chg="add del">
          <ac:chgData name="Sharon Roberts (2114727)" userId="S::2114727@student.uwtsd.ac.uk::9e9286f7-b257-4719-92a4-b31f99efd434" providerId="AD" clId="Web-{2A7747C6-9ECE-EE7B-5388-7F81304A8071}" dt="2022-03-20T15:38:07.012" v="219"/>
          <ac:graphicFrameMkLst>
            <pc:docMk/>
            <pc:sldMk cId="2220954429" sldId="261"/>
            <ac:graphicFrameMk id="7" creationId="{F785D0ED-B404-117B-3A4D-E9DD5EB52FB3}"/>
          </ac:graphicFrameMkLst>
        </pc:graphicFrameChg>
        <pc:graphicFrameChg chg="add">
          <ac:chgData name="Sharon Roberts (2114727)" userId="S::2114727@student.uwtsd.ac.uk::9e9286f7-b257-4719-92a4-b31f99efd434" providerId="AD" clId="Web-{2A7747C6-9ECE-EE7B-5388-7F81304A8071}" dt="2022-03-20T15:38:52.421" v="222"/>
          <ac:graphicFrameMkLst>
            <pc:docMk/>
            <pc:sldMk cId="2220954429" sldId="261"/>
            <ac:graphicFrameMk id="25" creationId="{E0599633-2BB5-DB1B-F30D-E278DD42EF40}"/>
          </ac:graphicFrameMkLst>
        </pc:graphicFrameChg>
        <pc:picChg chg="add del">
          <ac:chgData name="Sharon Roberts (2114727)" userId="S::2114727@student.uwtsd.ac.uk::9e9286f7-b257-4719-92a4-b31f99efd434" providerId="AD" clId="Web-{2A7747C6-9ECE-EE7B-5388-7F81304A8071}" dt="2022-03-20T15:38:52.406" v="221"/>
          <ac:picMkLst>
            <pc:docMk/>
            <pc:sldMk cId="2220954429" sldId="261"/>
            <ac:picMk id="17" creationId="{F12730E1-5DF1-DE62-50AA-160AE90FB457}"/>
          </ac:picMkLst>
        </pc:picChg>
      </pc:sldChg>
      <pc:sldChg chg="modSp mod setBg modNotes">
        <pc:chgData name="Sharon Roberts (2114727)" userId="S::2114727@student.uwtsd.ac.uk::9e9286f7-b257-4719-92a4-b31f99efd434" providerId="AD" clId="Web-{2A7747C6-9ECE-EE7B-5388-7F81304A8071}" dt="2022-03-20T15:56:02.535" v="228"/>
        <pc:sldMkLst>
          <pc:docMk/>
          <pc:sldMk cId="752753266" sldId="262"/>
        </pc:sldMkLst>
        <pc:spChg chg="mod">
          <ac:chgData name="Sharon Roberts (2114727)" userId="S::2114727@student.uwtsd.ac.uk::9e9286f7-b257-4719-92a4-b31f99efd434" providerId="AD" clId="Web-{2A7747C6-9ECE-EE7B-5388-7F81304A8071}" dt="2022-03-20T15:46:54.624" v="225"/>
          <ac:spMkLst>
            <pc:docMk/>
            <pc:sldMk cId="752753266" sldId="262"/>
            <ac:spMk id="2" creationId="{00000000-0000-0000-0000-000000000000}"/>
          </ac:spMkLst>
        </pc:spChg>
        <pc:spChg chg="mod ord">
          <ac:chgData name="Sharon Roberts (2114727)" userId="S::2114727@student.uwtsd.ac.uk::9e9286f7-b257-4719-92a4-b31f99efd434" providerId="AD" clId="Web-{2A7747C6-9ECE-EE7B-5388-7F81304A8071}" dt="2022-03-20T15:46:54.624" v="225"/>
          <ac:spMkLst>
            <pc:docMk/>
            <pc:sldMk cId="752753266" sldId="262"/>
            <ac:spMk id="3" creationId="{00000000-0000-0000-0000-000000000000}"/>
          </ac:spMkLst>
        </pc:spChg>
        <pc:picChg chg="mod">
          <ac:chgData name="Sharon Roberts (2114727)" userId="S::2114727@student.uwtsd.ac.uk::9e9286f7-b257-4719-92a4-b31f99efd434" providerId="AD" clId="Web-{2A7747C6-9ECE-EE7B-5388-7F81304A8071}" dt="2022-03-20T15:46:54.624" v="225"/>
          <ac:picMkLst>
            <pc:docMk/>
            <pc:sldMk cId="752753266" sldId="262"/>
            <ac:picMk id="4" creationId="{00000000-0000-0000-0000-000000000000}"/>
          </ac:picMkLst>
        </pc:picChg>
      </pc:sldChg>
      <pc:sldChg chg="addSp delSp modSp mod setBg setClrOvrMap modNotes">
        <pc:chgData name="Sharon Roberts (2114727)" userId="S::2114727@student.uwtsd.ac.uk::9e9286f7-b257-4719-92a4-b31f99efd434" providerId="AD" clId="Web-{2A7747C6-9ECE-EE7B-5388-7F81304A8071}" dt="2022-03-20T16:16:38.006" v="316"/>
        <pc:sldMkLst>
          <pc:docMk/>
          <pc:sldMk cId="3467390339" sldId="264"/>
        </pc:sldMkLst>
        <pc:spChg chg="mod">
          <ac:chgData name="Sharon Roberts (2114727)" userId="S::2114727@student.uwtsd.ac.uk::9e9286f7-b257-4719-92a4-b31f99efd434" providerId="AD" clId="Web-{2A7747C6-9ECE-EE7B-5388-7F81304A8071}" dt="2022-03-20T16:00:03.738" v="229"/>
          <ac:spMkLst>
            <pc:docMk/>
            <pc:sldMk cId="3467390339" sldId="264"/>
            <ac:spMk id="2" creationId="{00000000-0000-0000-0000-000000000000}"/>
          </ac:spMkLst>
        </pc:spChg>
        <pc:spChg chg="del">
          <ac:chgData name="Sharon Roberts (2114727)" userId="S::2114727@student.uwtsd.ac.uk::9e9286f7-b257-4719-92a4-b31f99efd434" providerId="AD" clId="Web-{2A7747C6-9ECE-EE7B-5388-7F81304A8071}" dt="2022-03-20T16:00:03.738" v="229"/>
          <ac:spMkLst>
            <pc:docMk/>
            <pc:sldMk cId="3467390339" sldId="264"/>
            <ac:spMk id="3" creationId="{00000000-0000-0000-0000-000000000000}"/>
          </ac:spMkLst>
        </pc:spChg>
        <pc:spChg chg="add">
          <ac:chgData name="Sharon Roberts (2114727)" userId="S::2114727@student.uwtsd.ac.uk::9e9286f7-b257-4719-92a4-b31f99efd434" providerId="AD" clId="Web-{2A7747C6-9ECE-EE7B-5388-7F81304A8071}" dt="2022-03-20T16:00:03.738" v="229"/>
          <ac:spMkLst>
            <pc:docMk/>
            <pc:sldMk cId="3467390339" sldId="264"/>
            <ac:spMk id="9" creationId="{D29121B6-CC83-4529-87ED-89AE1AD34EE4}"/>
          </ac:spMkLst>
        </pc:spChg>
        <pc:spChg chg="add">
          <ac:chgData name="Sharon Roberts (2114727)" userId="S::2114727@student.uwtsd.ac.uk::9e9286f7-b257-4719-92a4-b31f99efd434" providerId="AD" clId="Web-{2A7747C6-9ECE-EE7B-5388-7F81304A8071}" dt="2022-03-20T16:00:03.738" v="229"/>
          <ac:spMkLst>
            <pc:docMk/>
            <pc:sldMk cId="3467390339" sldId="264"/>
            <ac:spMk id="11" creationId="{F48C3783-EF6E-445F-A78D-9DE1771B04FF}"/>
          </ac:spMkLst>
        </pc:spChg>
        <pc:spChg chg="add">
          <ac:chgData name="Sharon Roberts (2114727)" userId="S::2114727@student.uwtsd.ac.uk::9e9286f7-b257-4719-92a4-b31f99efd434" providerId="AD" clId="Web-{2A7747C6-9ECE-EE7B-5388-7F81304A8071}" dt="2022-03-20T16:00:03.738" v="229"/>
          <ac:spMkLst>
            <pc:docMk/>
            <pc:sldMk cId="3467390339" sldId="264"/>
            <ac:spMk id="13" creationId="{CCB7DCDB-78ED-480D-8CA0-9930E8F29DBB}"/>
          </ac:spMkLst>
        </pc:spChg>
        <pc:spChg chg="add">
          <ac:chgData name="Sharon Roberts (2114727)" userId="S::2114727@student.uwtsd.ac.uk::9e9286f7-b257-4719-92a4-b31f99efd434" providerId="AD" clId="Web-{2A7747C6-9ECE-EE7B-5388-7F81304A8071}" dt="2022-03-20T16:00:03.738" v="229"/>
          <ac:spMkLst>
            <pc:docMk/>
            <pc:sldMk cId="3467390339" sldId="264"/>
            <ac:spMk id="15" creationId="{11F48B6A-C55F-4FD5-9034-DC9867D02B44}"/>
          </ac:spMkLst>
        </pc:spChg>
        <pc:graphicFrameChg chg="add">
          <ac:chgData name="Sharon Roberts (2114727)" userId="S::2114727@student.uwtsd.ac.uk::9e9286f7-b257-4719-92a4-b31f99efd434" providerId="AD" clId="Web-{2A7747C6-9ECE-EE7B-5388-7F81304A8071}" dt="2022-03-20T16:00:03.738" v="229"/>
          <ac:graphicFrameMkLst>
            <pc:docMk/>
            <pc:sldMk cId="3467390339" sldId="264"/>
            <ac:graphicFrameMk id="5" creationId="{E55982FC-C1E0-2F6D-294F-F1EE5C907B7C}"/>
          </ac:graphicFrameMkLst>
        </pc:graphicFrameChg>
      </pc:sldChg>
      <pc:sldChg chg="addSp modSp mod setBg modNotes">
        <pc:chgData name="Sharon Roberts (2114727)" userId="S::2114727@student.uwtsd.ac.uk::9e9286f7-b257-4719-92a4-b31f99efd434" providerId="AD" clId="Web-{2A7747C6-9ECE-EE7B-5388-7F81304A8071}" dt="2022-03-20T16:20:03.238" v="322" actId="14100"/>
        <pc:sldMkLst>
          <pc:docMk/>
          <pc:sldMk cId="3197228483" sldId="265"/>
        </pc:sldMkLst>
        <pc:spChg chg="mod">
          <ac:chgData name="Sharon Roberts (2114727)" userId="S::2114727@student.uwtsd.ac.uk::9e9286f7-b257-4719-92a4-b31f99efd434" providerId="AD" clId="Web-{2A7747C6-9ECE-EE7B-5388-7F81304A8071}" dt="2022-03-20T16:16:47.053" v="317"/>
          <ac:spMkLst>
            <pc:docMk/>
            <pc:sldMk cId="3197228483" sldId="265"/>
            <ac:spMk id="2" creationId="{00000000-0000-0000-0000-000000000000}"/>
          </ac:spMkLst>
        </pc:spChg>
        <pc:spChg chg="mod">
          <ac:chgData name="Sharon Roberts (2114727)" userId="S::2114727@student.uwtsd.ac.uk::9e9286f7-b257-4719-92a4-b31f99efd434" providerId="AD" clId="Web-{2A7747C6-9ECE-EE7B-5388-7F81304A8071}" dt="2022-03-20T16:20:03.238" v="322" actId="14100"/>
          <ac:spMkLst>
            <pc:docMk/>
            <pc:sldMk cId="3197228483" sldId="265"/>
            <ac:spMk id="3" creationId="{00000000-0000-0000-0000-000000000000}"/>
          </ac:spMkLst>
        </pc:spChg>
        <pc:picChg chg="add mod">
          <ac:chgData name="Sharon Roberts (2114727)" userId="S::2114727@student.uwtsd.ac.uk::9e9286f7-b257-4719-92a4-b31f99efd434" providerId="AD" clId="Web-{2A7747C6-9ECE-EE7B-5388-7F81304A8071}" dt="2022-03-20T16:19:51.378" v="321" actId="14100"/>
          <ac:picMkLst>
            <pc:docMk/>
            <pc:sldMk cId="3197228483" sldId="265"/>
            <ac:picMk id="5" creationId="{D62F9E11-2252-284C-6D53-6B747D76755E}"/>
          </ac:picMkLst>
        </pc:picChg>
      </pc:sldChg>
    </pc:docChg>
  </pc:docChgLst>
  <pc:docChgLst>
    <pc:chgData name="Sharon Roberts (2114727)" userId="S::2114727@student.uwtsd.ac.uk::9e9286f7-b257-4719-92a4-b31f99efd434" providerId="AD" clId="Web-{59B5C3B8-6466-EE15-96B9-8CA2052ADAF6}"/>
    <pc:docChg chg="modSld">
      <pc:chgData name="Sharon Roberts (2114727)" userId="S::2114727@student.uwtsd.ac.uk::9e9286f7-b257-4719-92a4-b31f99efd434" providerId="AD" clId="Web-{59B5C3B8-6466-EE15-96B9-8CA2052ADAF6}" dt="2022-03-20T16:24:01.589" v="3" actId="20577"/>
      <pc:docMkLst>
        <pc:docMk/>
      </pc:docMkLst>
      <pc:sldChg chg="modSp">
        <pc:chgData name="Sharon Roberts (2114727)" userId="S::2114727@student.uwtsd.ac.uk::9e9286f7-b257-4719-92a4-b31f99efd434" providerId="AD" clId="Web-{59B5C3B8-6466-EE15-96B9-8CA2052ADAF6}" dt="2022-03-20T16:24:01.589" v="3" actId="20577"/>
        <pc:sldMkLst>
          <pc:docMk/>
          <pc:sldMk cId="3970369057" sldId="259"/>
        </pc:sldMkLst>
        <pc:spChg chg="mod">
          <ac:chgData name="Sharon Roberts (2114727)" userId="S::2114727@student.uwtsd.ac.uk::9e9286f7-b257-4719-92a4-b31f99efd434" providerId="AD" clId="Web-{59B5C3B8-6466-EE15-96B9-8CA2052ADAF6}" dt="2022-03-20T16:24:01.589" v="3" actId="20577"/>
          <ac:spMkLst>
            <pc:docMk/>
            <pc:sldMk cId="3970369057" sldId="259"/>
            <ac:spMk id="3" creationId="{00000000-0000-0000-0000-000000000000}"/>
          </ac:spMkLst>
        </pc:spChg>
      </pc:sldChg>
    </pc:docChg>
  </pc:docChgLst>
  <pc:docChgLst>
    <pc:chgData name="Sharon Roberts (2114727)" userId="S::2114727@student.uwtsd.ac.uk::9e9286f7-b257-4719-92a4-b31f99efd434" providerId="AD" clId="Web-{6D41310B-2FB9-1223-27E4-B2E0ADE31E87}"/>
    <pc:docChg chg="modSld">
      <pc:chgData name="Sharon Roberts (2114727)" userId="S::2114727@student.uwtsd.ac.uk::9e9286f7-b257-4719-92a4-b31f99efd434" providerId="AD" clId="Web-{6D41310B-2FB9-1223-27E4-B2E0ADE31E87}" dt="2022-03-20T16:22:47.066" v="7"/>
      <pc:docMkLst>
        <pc:docMk/>
      </pc:docMkLst>
      <pc:sldChg chg="addSp delSp modSp">
        <pc:chgData name="Sharon Roberts (2114727)" userId="S::2114727@student.uwtsd.ac.uk::9e9286f7-b257-4719-92a4-b31f99efd434" providerId="AD" clId="Web-{6D41310B-2FB9-1223-27E4-B2E0ADE31E87}" dt="2022-03-20T16:22:47.066" v="7"/>
        <pc:sldMkLst>
          <pc:docMk/>
          <pc:sldMk cId="3970369057" sldId="259"/>
        </pc:sldMkLst>
        <pc:spChg chg="mod ord">
          <ac:chgData name="Sharon Roberts (2114727)" userId="S::2114727@student.uwtsd.ac.uk::9e9286f7-b257-4719-92a4-b31f99efd434" providerId="AD" clId="Web-{6D41310B-2FB9-1223-27E4-B2E0ADE31E87}" dt="2022-03-20T16:22:47.066" v="7"/>
          <ac:spMkLst>
            <pc:docMk/>
            <pc:sldMk cId="3970369057" sldId="259"/>
            <ac:spMk id="2" creationId="{00000000-0000-0000-0000-000000000000}"/>
          </ac:spMkLst>
        </pc:spChg>
        <pc:spChg chg="mod">
          <ac:chgData name="Sharon Roberts (2114727)" userId="S::2114727@student.uwtsd.ac.uk::9e9286f7-b257-4719-92a4-b31f99efd434" providerId="AD" clId="Web-{6D41310B-2FB9-1223-27E4-B2E0ADE31E87}" dt="2022-03-20T16:22:47.066" v="7"/>
          <ac:spMkLst>
            <pc:docMk/>
            <pc:sldMk cId="3970369057" sldId="259"/>
            <ac:spMk id="3" creationId="{00000000-0000-0000-0000-000000000000}"/>
          </ac:spMkLst>
        </pc:spChg>
        <pc:spChg chg="add del">
          <ac:chgData name="Sharon Roberts (2114727)" userId="S::2114727@student.uwtsd.ac.uk::9e9286f7-b257-4719-92a4-b31f99efd434" providerId="AD" clId="Web-{6D41310B-2FB9-1223-27E4-B2E0ADE31E87}" dt="2022-03-20T16:22:47.066" v="7"/>
          <ac:spMkLst>
            <pc:docMk/>
            <pc:sldMk cId="3970369057" sldId="259"/>
            <ac:spMk id="9" creationId="{1BB654B3-F3F3-4563-AD63-D784299DA671}"/>
          </ac:spMkLst>
        </pc:spChg>
        <pc:spChg chg="add del">
          <ac:chgData name="Sharon Roberts (2114727)" userId="S::2114727@student.uwtsd.ac.uk::9e9286f7-b257-4719-92a4-b31f99efd434" providerId="AD" clId="Web-{6D41310B-2FB9-1223-27E4-B2E0ADE31E87}" dt="2022-03-20T16:22:47.066" v="6"/>
          <ac:spMkLst>
            <pc:docMk/>
            <pc:sldMk cId="3970369057" sldId="259"/>
            <ac:spMk id="14" creationId="{1BB654B3-F3F3-4563-AD63-D784299DA671}"/>
          </ac:spMkLst>
        </pc:spChg>
        <pc:spChg chg="add">
          <ac:chgData name="Sharon Roberts (2114727)" userId="S::2114727@student.uwtsd.ac.uk::9e9286f7-b257-4719-92a4-b31f99efd434" providerId="AD" clId="Web-{6D41310B-2FB9-1223-27E4-B2E0ADE31E87}" dt="2022-03-20T16:22:47.066" v="7"/>
          <ac:spMkLst>
            <pc:docMk/>
            <pc:sldMk cId="3970369057" sldId="259"/>
            <ac:spMk id="16" creationId="{1CDF1138-5525-4EF6-8245-FF3D24E335E2}"/>
          </ac:spMkLst>
        </pc:spChg>
        <pc:spChg chg="add">
          <ac:chgData name="Sharon Roberts (2114727)" userId="S::2114727@student.uwtsd.ac.uk::9e9286f7-b257-4719-92a4-b31f99efd434" providerId="AD" clId="Web-{6D41310B-2FB9-1223-27E4-B2E0ADE31E87}" dt="2022-03-20T16:22:47.066" v="7"/>
          <ac:spMkLst>
            <pc:docMk/>
            <pc:sldMk cId="3970369057" sldId="259"/>
            <ac:spMk id="17" creationId="{257A0036-B1EA-413D-9B13-228364CBF3D2}"/>
          </ac:spMkLst>
        </pc:spChg>
        <pc:picChg chg="mod">
          <ac:chgData name="Sharon Roberts (2114727)" userId="S::2114727@student.uwtsd.ac.uk::9e9286f7-b257-4719-92a4-b31f99efd434" providerId="AD" clId="Web-{6D41310B-2FB9-1223-27E4-B2E0ADE31E87}" dt="2022-03-20T16:22:47.066" v="7"/>
          <ac:picMkLst>
            <pc:docMk/>
            <pc:sldMk cId="3970369057" sldId="259"/>
            <ac:picMk id="5" creationId="{CDF1EACC-D426-CFA2-9E72-7CC1CE1618C4}"/>
          </ac:picMkLst>
        </pc:pic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53FB00-2565-4E89-AF2C-1E4CFE12CC0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AC11660-8270-4455-8481-D381C1B55EC1}">
      <dgm:prSet/>
      <dgm:spPr/>
      <dgm:t>
        <a:bodyPr/>
        <a:lstStyle/>
        <a:p>
          <a:r>
            <a:rPr lang="en-US" b="0" i="0"/>
            <a:t>Human lifespan development, according to the American Psychological Association, is the study of how humans learn, grow, and adapt throughout their lives, from birth to old age (Franke et al., 2018). </a:t>
          </a:r>
          <a:endParaRPr lang="en-US"/>
        </a:p>
      </dgm:t>
    </dgm:pt>
    <dgm:pt modelId="{8F28C8A8-BA5E-4FD9-A4F2-D3903611A804}" type="parTrans" cxnId="{3535F5DD-2D6F-4452-92DC-F127E59E39DC}">
      <dgm:prSet/>
      <dgm:spPr/>
      <dgm:t>
        <a:bodyPr/>
        <a:lstStyle/>
        <a:p>
          <a:endParaRPr lang="en-US"/>
        </a:p>
      </dgm:t>
    </dgm:pt>
    <dgm:pt modelId="{F5E25D59-8C97-4DDF-89CA-832A329E86CA}" type="sibTrans" cxnId="{3535F5DD-2D6F-4452-92DC-F127E59E39DC}">
      <dgm:prSet/>
      <dgm:spPr/>
      <dgm:t>
        <a:bodyPr/>
        <a:lstStyle/>
        <a:p>
          <a:endParaRPr lang="en-US"/>
        </a:p>
      </dgm:t>
    </dgm:pt>
    <dgm:pt modelId="{1EEAE594-E63A-4D18-8FC1-5D58059EEC6C}">
      <dgm:prSet/>
      <dgm:spPr/>
      <dgm:t>
        <a:bodyPr/>
        <a:lstStyle/>
        <a:p>
          <a:r>
            <a:rPr lang="en-US" b="0" i="0"/>
            <a:t>The domains of physical, cognitive, social, and emotional development are only a few of the topics addressed.</a:t>
          </a:r>
          <a:endParaRPr lang="en-US"/>
        </a:p>
      </dgm:t>
    </dgm:pt>
    <dgm:pt modelId="{21039243-AF75-4748-9C9E-74F8018FDF0C}" type="parTrans" cxnId="{A1161C86-73CB-4C41-90B4-1168D411B600}">
      <dgm:prSet/>
      <dgm:spPr/>
      <dgm:t>
        <a:bodyPr/>
        <a:lstStyle/>
        <a:p>
          <a:endParaRPr lang="en-US"/>
        </a:p>
      </dgm:t>
    </dgm:pt>
    <dgm:pt modelId="{1D58CE61-E293-4DF4-8C02-3B0E98B5438E}" type="sibTrans" cxnId="{A1161C86-73CB-4C41-90B4-1168D411B600}">
      <dgm:prSet/>
      <dgm:spPr/>
      <dgm:t>
        <a:bodyPr/>
        <a:lstStyle/>
        <a:p>
          <a:endParaRPr lang="en-US"/>
        </a:p>
      </dgm:t>
    </dgm:pt>
    <dgm:pt modelId="{1C6DD851-C2D6-4D7E-A4F7-BF1644EFA913}" type="pres">
      <dgm:prSet presAssocID="{6453FB00-2565-4E89-AF2C-1E4CFE12CC06}" presName="linear" presStyleCnt="0">
        <dgm:presLayoutVars>
          <dgm:animLvl val="lvl"/>
          <dgm:resizeHandles val="exact"/>
        </dgm:presLayoutVars>
      </dgm:prSet>
      <dgm:spPr/>
    </dgm:pt>
    <dgm:pt modelId="{20DE7843-39BC-4D71-A6D4-BE292707BF21}" type="pres">
      <dgm:prSet presAssocID="{BAC11660-8270-4455-8481-D381C1B55EC1}" presName="parentText" presStyleLbl="node1" presStyleIdx="0" presStyleCnt="2">
        <dgm:presLayoutVars>
          <dgm:chMax val="0"/>
          <dgm:bulletEnabled val="1"/>
        </dgm:presLayoutVars>
      </dgm:prSet>
      <dgm:spPr/>
    </dgm:pt>
    <dgm:pt modelId="{38E5434F-D104-4DAF-8B81-93C0DB24F393}" type="pres">
      <dgm:prSet presAssocID="{F5E25D59-8C97-4DDF-89CA-832A329E86CA}" presName="spacer" presStyleCnt="0"/>
      <dgm:spPr/>
    </dgm:pt>
    <dgm:pt modelId="{CFFF9AC5-B77B-4EDE-A0E1-00AC58959BCD}" type="pres">
      <dgm:prSet presAssocID="{1EEAE594-E63A-4D18-8FC1-5D58059EEC6C}" presName="parentText" presStyleLbl="node1" presStyleIdx="1" presStyleCnt="2">
        <dgm:presLayoutVars>
          <dgm:chMax val="0"/>
          <dgm:bulletEnabled val="1"/>
        </dgm:presLayoutVars>
      </dgm:prSet>
      <dgm:spPr/>
    </dgm:pt>
  </dgm:ptLst>
  <dgm:cxnLst>
    <dgm:cxn modelId="{F0E20039-6EDD-4D2F-BA5D-1AFDB6A26F7B}" type="presOf" srcId="{BAC11660-8270-4455-8481-D381C1B55EC1}" destId="{20DE7843-39BC-4D71-A6D4-BE292707BF21}" srcOrd="0" destOrd="0" presId="urn:microsoft.com/office/officeart/2005/8/layout/vList2"/>
    <dgm:cxn modelId="{A1161C86-73CB-4C41-90B4-1168D411B600}" srcId="{6453FB00-2565-4E89-AF2C-1E4CFE12CC06}" destId="{1EEAE594-E63A-4D18-8FC1-5D58059EEC6C}" srcOrd="1" destOrd="0" parTransId="{21039243-AF75-4748-9C9E-74F8018FDF0C}" sibTransId="{1D58CE61-E293-4DF4-8C02-3B0E98B5438E}"/>
    <dgm:cxn modelId="{2702C08E-B731-4E93-8CCC-3A97E467D5E4}" type="presOf" srcId="{1EEAE594-E63A-4D18-8FC1-5D58059EEC6C}" destId="{CFFF9AC5-B77B-4EDE-A0E1-00AC58959BCD}" srcOrd="0" destOrd="0" presId="urn:microsoft.com/office/officeart/2005/8/layout/vList2"/>
    <dgm:cxn modelId="{40FEFABC-0A60-470C-8EE8-06A7C4E3184B}" type="presOf" srcId="{6453FB00-2565-4E89-AF2C-1E4CFE12CC06}" destId="{1C6DD851-C2D6-4D7E-A4F7-BF1644EFA913}" srcOrd="0" destOrd="0" presId="urn:microsoft.com/office/officeart/2005/8/layout/vList2"/>
    <dgm:cxn modelId="{3535F5DD-2D6F-4452-92DC-F127E59E39DC}" srcId="{6453FB00-2565-4E89-AF2C-1E4CFE12CC06}" destId="{BAC11660-8270-4455-8481-D381C1B55EC1}" srcOrd="0" destOrd="0" parTransId="{8F28C8A8-BA5E-4FD9-A4F2-D3903611A804}" sibTransId="{F5E25D59-8C97-4DDF-89CA-832A329E86CA}"/>
    <dgm:cxn modelId="{87E4A143-5158-4176-AF47-B77629DEBE8F}" type="presParOf" srcId="{1C6DD851-C2D6-4D7E-A4F7-BF1644EFA913}" destId="{20DE7843-39BC-4D71-A6D4-BE292707BF21}" srcOrd="0" destOrd="0" presId="urn:microsoft.com/office/officeart/2005/8/layout/vList2"/>
    <dgm:cxn modelId="{4C745B38-2315-460A-8766-D9417788836C}" type="presParOf" srcId="{1C6DD851-C2D6-4D7E-A4F7-BF1644EFA913}" destId="{38E5434F-D104-4DAF-8B81-93C0DB24F393}" srcOrd="1" destOrd="0" presId="urn:microsoft.com/office/officeart/2005/8/layout/vList2"/>
    <dgm:cxn modelId="{614DFF59-0951-4D68-AEB6-CDCE2238CC29}" type="presParOf" srcId="{1C6DD851-C2D6-4D7E-A4F7-BF1644EFA913}" destId="{CFFF9AC5-B77B-4EDE-A0E1-00AC58959BCD}"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B4BD14-D70F-4676-BF84-D03D9869AAD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E2DC0F93-0B11-4452-87C0-9632C79A7C00}">
      <dgm:prSet/>
      <dgm:spPr/>
      <dgm:t>
        <a:bodyPr/>
        <a:lstStyle/>
        <a:p>
          <a:r>
            <a:rPr lang="en-US" b="0" i="0"/>
            <a:t>According to behaviourism or behavioural psychology, all behaviours are taught via the process of conditioning through contact with the environment (Ackerman et al., 2018). </a:t>
          </a:r>
          <a:endParaRPr lang="en-US"/>
        </a:p>
      </dgm:t>
    </dgm:pt>
    <dgm:pt modelId="{650BE484-1C0F-45C4-AEC1-9145619C3046}" type="parTrans" cxnId="{1263217F-1776-469F-A2D5-470B90D6823F}">
      <dgm:prSet/>
      <dgm:spPr/>
      <dgm:t>
        <a:bodyPr/>
        <a:lstStyle/>
        <a:p>
          <a:endParaRPr lang="en-US"/>
        </a:p>
      </dgm:t>
    </dgm:pt>
    <dgm:pt modelId="{9426705B-88FB-4E6D-8BE7-E73E113A6180}" type="sibTrans" cxnId="{1263217F-1776-469F-A2D5-470B90D6823F}">
      <dgm:prSet/>
      <dgm:spPr/>
      <dgm:t>
        <a:bodyPr/>
        <a:lstStyle/>
        <a:p>
          <a:endParaRPr lang="en-US"/>
        </a:p>
      </dgm:t>
    </dgm:pt>
    <dgm:pt modelId="{5114247E-B6B2-4E18-9FDA-A261AC9E2FF8}">
      <dgm:prSet/>
      <dgm:spPr/>
      <dgm:t>
        <a:bodyPr/>
        <a:lstStyle/>
        <a:p>
          <a:r>
            <a:rPr lang="en-US" b="0" i="0"/>
            <a:t>As a result, behaviour may be seen as only a reaction to the environment.</a:t>
          </a:r>
          <a:endParaRPr lang="en-US"/>
        </a:p>
      </dgm:t>
    </dgm:pt>
    <dgm:pt modelId="{EC0DDF95-EA9D-44D1-8DD1-CB8DC073396E}" type="parTrans" cxnId="{131AD8A6-443A-44C5-B466-110C2449E7D7}">
      <dgm:prSet/>
      <dgm:spPr/>
      <dgm:t>
        <a:bodyPr/>
        <a:lstStyle/>
        <a:p>
          <a:endParaRPr lang="en-US"/>
        </a:p>
      </dgm:t>
    </dgm:pt>
    <dgm:pt modelId="{428E6BAF-E8A3-4581-A188-B6191424E05C}" type="sibTrans" cxnId="{131AD8A6-443A-44C5-B466-110C2449E7D7}">
      <dgm:prSet/>
      <dgm:spPr/>
      <dgm:t>
        <a:bodyPr/>
        <a:lstStyle/>
        <a:p>
          <a:endParaRPr lang="en-US"/>
        </a:p>
      </dgm:t>
    </dgm:pt>
    <dgm:pt modelId="{674729BA-81F7-4835-A4ED-D0DF516D8B82}" type="pres">
      <dgm:prSet presAssocID="{3DB4BD14-D70F-4676-BF84-D03D9869AAD7}" presName="hierChild1" presStyleCnt="0">
        <dgm:presLayoutVars>
          <dgm:chPref val="1"/>
          <dgm:dir/>
          <dgm:animOne val="branch"/>
          <dgm:animLvl val="lvl"/>
          <dgm:resizeHandles/>
        </dgm:presLayoutVars>
      </dgm:prSet>
      <dgm:spPr/>
    </dgm:pt>
    <dgm:pt modelId="{3FA8E08C-FD10-42D0-990D-339A2F8D93C8}" type="pres">
      <dgm:prSet presAssocID="{E2DC0F93-0B11-4452-87C0-9632C79A7C00}" presName="hierRoot1" presStyleCnt="0"/>
      <dgm:spPr/>
    </dgm:pt>
    <dgm:pt modelId="{56F6F1B6-51FD-42B5-8D86-F6D392BC4BB4}" type="pres">
      <dgm:prSet presAssocID="{E2DC0F93-0B11-4452-87C0-9632C79A7C00}" presName="composite" presStyleCnt="0"/>
      <dgm:spPr/>
    </dgm:pt>
    <dgm:pt modelId="{B6D18F60-8F1F-4D72-A669-3C717841D920}" type="pres">
      <dgm:prSet presAssocID="{E2DC0F93-0B11-4452-87C0-9632C79A7C00}" presName="background" presStyleLbl="node0" presStyleIdx="0" presStyleCnt="2"/>
      <dgm:spPr/>
    </dgm:pt>
    <dgm:pt modelId="{73DED511-43EF-424B-899A-1217D4AF8DAC}" type="pres">
      <dgm:prSet presAssocID="{E2DC0F93-0B11-4452-87C0-9632C79A7C00}" presName="text" presStyleLbl="fgAcc0" presStyleIdx="0" presStyleCnt="2">
        <dgm:presLayoutVars>
          <dgm:chPref val="3"/>
        </dgm:presLayoutVars>
      </dgm:prSet>
      <dgm:spPr/>
    </dgm:pt>
    <dgm:pt modelId="{A427F884-63EC-47A7-BE01-70B4BD2CAEE0}" type="pres">
      <dgm:prSet presAssocID="{E2DC0F93-0B11-4452-87C0-9632C79A7C00}" presName="hierChild2" presStyleCnt="0"/>
      <dgm:spPr/>
    </dgm:pt>
    <dgm:pt modelId="{A99414C2-00B3-463C-8E9A-71B4A7FF0CF6}" type="pres">
      <dgm:prSet presAssocID="{5114247E-B6B2-4E18-9FDA-A261AC9E2FF8}" presName="hierRoot1" presStyleCnt="0"/>
      <dgm:spPr/>
    </dgm:pt>
    <dgm:pt modelId="{60EFDD72-9AB9-4083-B2D6-53E982BFBB8D}" type="pres">
      <dgm:prSet presAssocID="{5114247E-B6B2-4E18-9FDA-A261AC9E2FF8}" presName="composite" presStyleCnt="0"/>
      <dgm:spPr/>
    </dgm:pt>
    <dgm:pt modelId="{56237815-1ECB-4B41-9D2C-E69680C64BB3}" type="pres">
      <dgm:prSet presAssocID="{5114247E-B6B2-4E18-9FDA-A261AC9E2FF8}" presName="background" presStyleLbl="node0" presStyleIdx="1" presStyleCnt="2"/>
      <dgm:spPr/>
    </dgm:pt>
    <dgm:pt modelId="{38A0425B-981D-4F6A-AC45-AB75CB3D402F}" type="pres">
      <dgm:prSet presAssocID="{5114247E-B6B2-4E18-9FDA-A261AC9E2FF8}" presName="text" presStyleLbl="fgAcc0" presStyleIdx="1" presStyleCnt="2">
        <dgm:presLayoutVars>
          <dgm:chPref val="3"/>
        </dgm:presLayoutVars>
      </dgm:prSet>
      <dgm:spPr/>
    </dgm:pt>
    <dgm:pt modelId="{D9C9A048-43CC-4A88-A958-BD93A36590F7}" type="pres">
      <dgm:prSet presAssocID="{5114247E-B6B2-4E18-9FDA-A261AC9E2FF8}" presName="hierChild2" presStyleCnt="0"/>
      <dgm:spPr/>
    </dgm:pt>
  </dgm:ptLst>
  <dgm:cxnLst>
    <dgm:cxn modelId="{7CD3F940-6B09-4F28-9489-E2B11B2B4AD9}" type="presOf" srcId="{3DB4BD14-D70F-4676-BF84-D03D9869AAD7}" destId="{674729BA-81F7-4835-A4ED-D0DF516D8B82}" srcOrd="0" destOrd="0" presId="urn:microsoft.com/office/officeart/2005/8/layout/hierarchy1"/>
    <dgm:cxn modelId="{7393974F-622A-47C2-801A-5C9FECC401B3}" type="presOf" srcId="{5114247E-B6B2-4E18-9FDA-A261AC9E2FF8}" destId="{38A0425B-981D-4F6A-AC45-AB75CB3D402F}" srcOrd="0" destOrd="0" presId="urn:microsoft.com/office/officeart/2005/8/layout/hierarchy1"/>
    <dgm:cxn modelId="{1263217F-1776-469F-A2D5-470B90D6823F}" srcId="{3DB4BD14-D70F-4676-BF84-D03D9869AAD7}" destId="{E2DC0F93-0B11-4452-87C0-9632C79A7C00}" srcOrd="0" destOrd="0" parTransId="{650BE484-1C0F-45C4-AEC1-9145619C3046}" sibTransId="{9426705B-88FB-4E6D-8BE7-E73E113A6180}"/>
    <dgm:cxn modelId="{A08254A1-7026-4DCF-9AFF-579D6366E331}" type="presOf" srcId="{E2DC0F93-0B11-4452-87C0-9632C79A7C00}" destId="{73DED511-43EF-424B-899A-1217D4AF8DAC}" srcOrd="0" destOrd="0" presId="urn:microsoft.com/office/officeart/2005/8/layout/hierarchy1"/>
    <dgm:cxn modelId="{131AD8A6-443A-44C5-B466-110C2449E7D7}" srcId="{3DB4BD14-D70F-4676-BF84-D03D9869AAD7}" destId="{5114247E-B6B2-4E18-9FDA-A261AC9E2FF8}" srcOrd="1" destOrd="0" parTransId="{EC0DDF95-EA9D-44D1-8DD1-CB8DC073396E}" sibTransId="{428E6BAF-E8A3-4581-A188-B6191424E05C}"/>
    <dgm:cxn modelId="{815B18FC-13D3-43B4-8523-BABFAAB0792C}" type="presParOf" srcId="{674729BA-81F7-4835-A4ED-D0DF516D8B82}" destId="{3FA8E08C-FD10-42D0-990D-339A2F8D93C8}" srcOrd="0" destOrd="0" presId="urn:microsoft.com/office/officeart/2005/8/layout/hierarchy1"/>
    <dgm:cxn modelId="{83789A88-800A-4163-A23B-F4C6926FD950}" type="presParOf" srcId="{3FA8E08C-FD10-42D0-990D-339A2F8D93C8}" destId="{56F6F1B6-51FD-42B5-8D86-F6D392BC4BB4}" srcOrd="0" destOrd="0" presId="urn:microsoft.com/office/officeart/2005/8/layout/hierarchy1"/>
    <dgm:cxn modelId="{22AD49D0-3E42-4619-9D9A-841F0C13C683}" type="presParOf" srcId="{56F6F1B6-51FD-42B5-8D86-F6D392BC4BB4}" destId="{B6D18F60-8F1F-4D72-A669-3C717841D920}" srcOrd="0" destOrd="0" presId="urn:microsoft.com/office/officeart/2005/8/layout/hierarchy1"/>
    <dgm:cxn modelId="{F4A85FE7-9316-4F5F-AAB7-2B39DF47A592}" type="presParOf" srcId="{56F6F1B6-51FD-42B5-8D86-F6D392BC4BB4}" destId="{73DED511-43EF-424B-899A-1217D4AF8DAC}" srcOrd="1" destOrd="0" presId="urn:microsoft.com/office/officeart/2005/8/layout/hierarchy1"/>
    <dgm:cxn modelId="{00D26AC8-E469-4842-8636-4F7D1593C240}" type="presParOf" srcId="{3FA8E08C-FD10-42D0-990D-339A2F8D93C8}" destId="{A427F884-63EC-47A7-BE01-70B4BD2CAEE0}" srcOrd="1" destOrd="0" presId="urn:microsoft.com/office/officeart/2005/8/layout/hierarchy1"/>
    <dgm:cxn modelId="{7A47F366-AEE9-4C8B-854E-26E412EC7A49}" type="presParOf" srcId="{674729BA-81F7-4835-A4ED-D0DF516D8B82}" destId="{A99414C2-00B3-463C-8E9A-71B4A7FF0CF6}" srcOrd="1" destOrd="0" presId="urn:microsoft.com/office/officeart/2005/8/layout/hierarchy1"/>
    <dgm:cxn modelId="{1C09513F-51ED-44BC-B99A-E9EC00735F97}" type="presParOf" srcId="{A99414C2-00B3-463C-8E9A-71B4A7FF0CF6}" destId="{60EFDD72-9AB9-4083-B2D6-53E982BFBB8D}" srcOrd="0" destOrd="0" presId="urn:microsoft.com/office/officeart/2005/8/layout/hierarchy1"/>
    <dgm:cxn modelId="{8DD13A5B-4766-44AB-A9AA-BB2A1142C2A3}" type="presParOf" srcId="{60EFDD72-9AB9-4083-B2D6-53E982BFBB8D}" destId="{56237815-1ECB-4B41-9D2C-E69680C64BB3}" srcOrd="0" destOrd="0" presId="urn:microsoft.com/office/officeart/2005/8/layout/hierarchy1"/>
    <dgm:cxn modelId="{CFFDB550-D5F4-400B-B14B-46464221C52E}" type="presParOf" srcId="{60EFDD72-9AB9-4083-B2D6-53E982BFBB8D}" destId="{38A0425B-981D-4F6A-AC45-AB75CB3D402F}" srcOrd="1" destOrd="0" presId="urn:microsoft.com/office/officeart/2005/8/layout/hierarchy1"/>
    <dgm:cxn modelId="{80EFDBA2-091F-41F7-98CB-D4C4F31CC6EA}" type="presParOf" srcId="{A99414C2-00B3-463C-8E9A-71B4A7FF0CF6}" destId="{D9C9A048-43CC-4A88-A958-BD93A36590F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85B3025-E6AD-4D0E-A390-BF1E7D4FCAD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2F178D6-44BD-431C-A267-66324351B8F0}">
      <dgm:prSet/>
      <dgm:spPr/>
      <dgm:t>
        <a:bodyPr/>
        <a:lstStyle/>
        <a:p>
          <a:r>
            <a:rPr lang="en-US" b="0" i="0"/>
            <a:t>The behavioral viewpoint is a school of psychology that maintains that the key to understanding development is observable behavior and contextual factors. </a:t>
          </a:r>
          <a:endParaRPr lang="en-US"/>
        </a:p>
      </dgm:t>
    </dgm:pt>
    <dgm:pt modelId="{44765691-6505-4E18-90F7-3C50DA9AD77B}" type="parTrans" cxnId="{2D388903-2B9F-40DA-8BFE-4D314B471282}">
      <dgm:prSet/>
      <dgm:spPr/>
      <dgm:t>
        <a:bodyPr/>
        <a:lstStyle/>
        <a:p>
          <a:endParaRPr lang="en-US"/>
        </a:p>
      </dgm:t>
    </dgm:pt>
    <dgm:pt modelId="{B9C3ABFF-6400-4E29-A829-F396E0AF234B}" type="sibTrans" cxnId="{2D388903-2B9F-40DA-8BFE-4D314B471282}">
      <dgm:prSet/>
      <dgm:spPr/>
      <dgm:t>
        <a:bodyPr/>
        <a:lstStyle/>
        <a:p>
          <a:endParaRPr lang="en-US"/>
        </a:p>
      </dgm:t>
    </dgm:pt>
    <dgm:pt modelId="{E048E6B5-B625-4D2B-A6AE-A1B0EA7B21EC}">
      <dgm:prSet/>
      <dgm:spPr/>
      <dgm:t>
        <a:bodyPr/>
        <a:lstStyle/>
        <a:p>
          <a:r>
            <a:rPr lang="en-US" b="0" i="0"/>
            <a:t>As a theory of learning, behaviorism focuses on our responses to events or stimuli rather than on the causes for our behaviours. </a:t>
          </a:r>
          <a:endParaRPr lang="en-US"/>
        </a:p>
      </dgm:t>
    </dgm:pt>
    <dgm:pt modelId="{FE10508D-8C68-4697-AAFE-B754247EB7AA}" type="parTrans" cxnId="{B42F01D7-2418-4C70-9681-52F51B773E5A}">
      <dgm:prSet/>
      <dgm:spPr/>
      <dgm:t>
        <a:bodyPr/>
        <a:lstStyle/>
        <a:p>
          <a:endParaRPr lang="en-US"/>
        </a:p>
      </dgm:t>
    </dgm:pt>
    <dgm:pt modelId="{B538FF0C-35B5-43FB-A83B-B0C505AB48B0}" type="sibTrans" cxnId="{B42F01D7-2418-4C70-9681-52F51B773E5A}">
      <dgm:prSet/>
      <dgm:spPr/>
      <dgm:t>
        <a:bodyPr/>
        <a:lstStyle/>
        <a:p>
          <a:endParaRPr lang="en-US"/>
        </a:p>
      </dgm:t>
    </dgm:pt>
    <dgm:pt modelId="{C98ACB3D-1B74-478F-AB74-DC3F847D8AA4}">
      <dgm:prSet/>
      <dgm:spPr/>
      <dgm:t>
        <a:bodyPr/>
        <a:lstStyle/>
        <a:p>
          <a:r>
            <a:rPr lang="en-US" b="0" i="0"/>
            <a:t>According to these views, our behaviours may alter as a result of our experiences.</a:t>
          </a:r>
          <a:endParaRPr lang="en-US"/>
        </a:p>
      </dgm:t>
    </dgm:pt>
    <dgm:pt modelId="{011CDA9E-AD83-457B-85A0-774B50EE0CEF}" type="parTrans" cxnId="{C7E42BB3-9F86-432A-B56D-59DDFDECB481}">
      <dgm:prSet/>
      <dgm:spPr/>
      <dgm:t>
        <a:bodyPr/>
        <a:lstStyle/>
        <a:p>
          <a:endParaRPr lang="en-US"/>
        </a:p>
      </dgm:t>
    </dgm:pt>
    <dgm:pt modelId="{10A1F35B-36E9-49C9-A528-828197786624}" type="sibTrans" cxnId="{C7E42BB3-9F86-432A-B56D-59DDFDECB481}">
      <dgm:prSet/>
      <dgm:spPr/>
      <dgm:t>
        <a:bodyPr/>
        <a:lstStyle/>
        <a:p>
          <a:endParaRPr lang="en-US"/>
        </a:p>
      </dgm:t>
    </dgm:pt>
    <dgm:pt modelId="{C3DF1CAA-0185-4CDF-A9DB-00BB7B214F96}" type="pres">
      <dgm:prSet presAssocID="{C85B3025-E6AD-4D0E-A390-BF1E7D4FCAD6}" presName="root" presStyleCnt="0">
        <dgm:presLayoutVars>
          <dgm:dir/>
          <dgm:resizeHandles val="exact"/>
        </dgm:presLayoutVars>
      </dgm:prSet>
      <dgm:spPr/>
    </dgm:pt>
    <dgm:pt modelId="{7BE6368F-FB62-47A6-AE7D-D404108E5B23}" type="pres">
      <dgm:prSet presAssocID="{52F178D6-44BD-431C-A267-66324351B8F0}" presName="compNode" presStyleCnt="0"/>
      <dgm:spPr/>
    </dgm:pt>
    <dgm:pt modelId="{23C69C45-9308-4D85-A733-EA85629BFDF3}" type="pres">
      <dgm:prSet presAssocID="{52F178D6-44BD-431C-A267-66324351B8F0}" presName="bgRect" presStyleLbl="bgShp" presStyleIdx="0" presStyleCnt="3"/>
      <dgm:spPr/>
    </dgm:pt>
    <dgm:pt modelId="{59D22F33-A7C0-4887-9243-F1210A110CBF}" type="pres">
      <dgm:prSet presAssocID="{52F178D6-44BD-431C-A267-66324351B8F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3B6A6E3-2718-4303-AC3B-FFE3A7F28EBD}" type="pres">
      <dgm:prSet presAssocID="{52F178D6-44BD-431C-A267-66324351B8F0}" presName="spaceRect" presStyleCnt="0"/>
      <dgm:spPr/>
    </dgm:pt>
    <dgm:pt modelId="{4F8912A4-677E-4921-8440-B822C67FC561}" type="pres">
      <dgm:prSet presAssocID="{52F178D6-44BD-431C-A267-66324351B8F0}" presName="parTx" presStyleLbl="revTx" presStyleIdx="0" presStyleCnt="3">
        <dgm:presLayoutVars>
          <dgm:chMax val="0"/>
          <dgm:chPref val="0"/>
        </dgm:presLayoutVars>
      </dgm:prSet>
      <dgm:spPr/>
    </dgm:pt>
    <dgm:pt modelId="{F57BEBA9-AB8A-45FD-A7D1-97AC9E38676D}" type="pres">
      <dgm:prSet presAssocID="{B9C3ABFF-6400-4E29-A829-F396E0AF234B}" presName="sibTrans" presStyleCnt="0"/>
      <dgm:spPr/>
    </dgm:pt>
    <dgm:pt modelId="{50F7076C-CB1C-4788-8A5E-FE9AB6B96A38}" type="pres">
      <dgm:prSet presAssocID="{E048E6B5-B625-4D2B-A6AE-A1B0EA7B21EC}" presName="compNode" presStyleCnt="0"/>
      <dgm:spPr/>
    </dgm:pt>
    <dgm:pt modelId="{3E9B513B-C036-4A64-BF67-40C6D90541BD}" type="pres">
      <dgm:prSet presAssocID="{E048E6B5-B625-4D2B-A6AE-A1B0EA7B21EC}" presName="bgRect" presStyleLbl="bgShp" presStyleIdx="1" presStyleCnt="3"/>
      <dgm:spPr/>
    </dgm:pt>
    <dgm:pt modelId="{3D6ED916-4388-4A6D-A35C-1269E194A660}" type="pres">
      <dgm:prSet presAssocID="{E048E6B5-B625-4D2B-A6AE-A1B0EA7B21E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289340FA-DD76-427C-AEB7-71CE822226D6}" type="pres">
      <dgm:prSet presAssocID="{E048E6B5-B625-4D2B-A6AE-A1B0EA7B21EC}" presName="spaceRect" presStyleCnt="0"/>
      <dgm:spPr/>
    </dgm:pt>
    <dgm:pt modelId="{5C09056A-426A-45B1-BB71-AE25A0FDE866}" type="pres">
      <dgm:prSet presAssocID="{E048E6B5-B625-4D2B-A6AE-A1B0EA7B21EC}" presName="parTx" presStyleLbl="revTx" presStyleIdx="1" presStyleCnt="3">
        <dgm:presLayoutVars>
          <dgm:chMax val="0"/>
          <dgm:chPref val="0"/>
        </dgm:presLayoutVars>
      </dgm:prSet>
      <dgm:spPr/>
    </dgm:pt>
    <dgm:pt modelId="{8C8FCAC2-9A3E-4B96-81A2-24EF138A5058}" type="pres">
      <dgm:prSet presAssocID="{B538FF0C-35B5-43FB-A83B-B0C505AB48B0}" presName="sibTrans" presStyleCnt="0"/>
      <dgm:spPr/>
    </dgm:pt>
    <dgm:pt modelId="{9790CF6F-7A5C-4BBE-B63A-7B8DE3AB7077}" type="pres">
      <dgm:prSet presAssocID="{C98ACB3D-1B74-478F-AB74-DC3F847D8AA4}" presName="compNode" presStyleCnt="0"/>
      <dgm:spPr/>
    </dgm:pt>
    <dgm:pt modelId="{C7485122-5196-46DC-B94A-BBB4FE08D74B}" type="pres">
      <dgm:prSet presAssocID="{C98ACB3D-1B74-478F-AB74-DC3F847D8AA4}" presName="bgRect" presStyleLbl="bgShp" presStyleIdx="2" presStyleCnt="3"/>
      <dgm:spPr/>
    </dgm:pt>
    <dgm:pt modelId="{413DECC3-1E1A-4BE5-BA0F-91DA42908DEF}" type="pres">
      <dgm:prSet presAssocID="{C98ACB3D-1B74-478F-AB74-DC3F847D8AA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765767C2-8070-414E-B857-0C4582E2D8F5}" type="pres">
      <dgm:prSet presAssocID="{C98ACB3D-1B74-478F-AB74-DC3F847D8AA4}" presName="spaceRect" presStyleCnt="0"/>
      <dgm:spPr/>
    </dgm:pt>
    <dgm:pt modelId="{3D056332-03B7-42CE-9A19-E00B0B7B4497}" type="pres">
      <dgm:prSet presAssocID="{C98ACB3D-1B74-478F-AB74-DC3F847D8AA4}" presName="parTx" presStyleLbl="revTx" presStyleIdx="2" presStyleCnt="3">
        <dgm:presLayoutVars>
          <dgm:chMax val="0"/>
          <dgm:chPref val="0"/>
        </dgm:presLayoutVars>
      </dgm:prSet>
      <dgm:spPr/>
    </dgm:pt>
  </dgm:ptLst>
  <dgm:cxnLst>
    <dgm:cxn modelId="{2D388903-2B9F-40DA-8BFE-4D314B471282}" srcId="{C85B3025-E6AD-4D0E-A390-BF1E7D4FCAD6}" destId="{52F178D6-44BD-431C-A267-66324351B8F0}" srcOrd="0" destOrd="0" parTransId="{44765691-6505-4E18-90F7-3C50DA9AD77B}" sibTransId="{B9C3ABFF-6400-4E29-A829-F396E0AF234B}"/>
    <dgm:cxn modelId="{B9799A19-EB5D-4B61-BEC5-25393E8D9936}" type="presOf" srcId="{C85B3025-E6AD-4D0E-A390-BF1E7D4FCAD6}" destId="{C3DF1CAA-0185-4CDF-A9DB-00BB7B214F96}" srcOrd="0" destOrd="0" presId="urn:microsoft.com/office/officeart/2018/2/layout/IconVerticalSolidList"/>
    <dgm:cxn modelId="{C7E42BB3-9F86-432A-B56D-59DDFDECB481}" srcId="{C85B3025-E6AD-4D0E-A390-BF1E7D4FCAD6}" destId="{C98ACB3D-1B74-478F-AB74-DC3F847D8AA4}" srcOrd="2" destOrd="0" parTransId="{011CDA9E-AD83-457B-85A0-774B50EE0CEF}" sibTransId="{10A1F35B-36E9-49C9-A528-828197786624}"/>
    <dgm:cxn modelId="{B42F01D7-2418-4C70-9681-52F51B773E5A}" srcId="{C85B3025-E6AD-4D0E-A390-BF1E7D4FCAD6}" destId="{E048E6B5-B625-4D2B-A6AE-A1B0EA7B21EC}" srcOrd="1" destOrd="0" parTransId="{FE10508D-8C68-4697-AAFE-B754247EB7AA}" sibTransId="{B538FF0C-35B5-43FB-A83B-B0C505AB48B0}"/>
    <dgm:cxn modelId="{23D7E0F3-7A06-4A4D-99CC-5B72385D5BD4}" type="presOf" srcId="{C98ACB3D-1B74-478F-AB74-DC3F847D8AA4}" destId="{3D056332-03B7-42CE-9A19-E00B0B7B4497}" srcOrd="0" destOrd="0" presId="urn:microsoft.com/office/officeart/2018/2/layout/IconVerticalSolidList"/>
    <dgm:cxn modelId="{CF4C1EF6-5C27-4393-B0E7-D4038651B65E}" type="presOf" srcId="{52F178D6-44BD-431C-A267-66324351B8F0}" destId="{4F8912A4-677E-4921-8440-B822C67FC561}" srcOrd="0" destOrd="0" presId="urn:microsoft.com/office/officeart/2018/2/layout/IconVerticalSolidList"/>
    <dgm:cxn modelId="{DF982EFF-2082-4235-B0E6-F8EB2C999920}" type="presOf" srcId="{E048E6B5-B625-4D2B-A6AE-A1B0EA7B21EC}" destId="{5C09056A-426A-45B1-BB71-AE25A0FDE866}" srcOrd="0" destOrd="0" presId="urn:microsoft.com/office/officeart/2018/2/layout/IconVerticalSolidList"/>
    <dgm:cxn modelId="{7A9B5F29-1CF1-4423-8382-57C0FEA8CE93}" type="presParOf" srcId="{C3DF1CAA-0185-4CDF-A9DB-00BB7B214F96}" destId="{7BE6368F-FB62-47A6-AE7D-D404108E5B23}" srcOrd="0" destOrd="0" presId="urn:microsoft.com/office/officeart/2018/2/layout/IconVerticalSolidList"/>
    <dgm:cxn modelId="{3B211E6A-1FF2-4F86-BBBA-E2DA2073BA5D}" type="presParOf" srcId="{7BE6368F-FB62-47A6-AE7D-D404108E5B23}" destId="{23C69C45-9308-4D85-A733-EA85629BFDF3}" srcOrd="0" destOrd="0" presId="urn:microsoft.com/office/officeart/2018/2/layout/IconVerticalSolidList"/>
    <dgm:cxn modelId="{D2E771ED-258E-4E4C-ABF6-2A3C5CED5646}" type="presParOf" srcId="{7BE6368F-FB62-47A6-AE7D-D404108E5B23}" destId="{59D22F33-A7C0-4887-9243-F1210A110CBF}" srcOrd="1" destOrd="0" presId="urn:microsoft.com/office/officeart/2018/2/layout/IconVerticalSolidList"/>
    <dgm:cxn modelId="{99ABB609-C841-4D74-A024-DC5A562AB4EE}" type="presParOf" srcId="{7BE6368F-FB62-47A6-AE7D-D404108E5B23}" destId="{73B6A6E3-2718-4303-AC3B-FFE3A7F28EBD}" srcOrd="2" destOrd="0" presId="urn:microsoft.com/office/officeart/2018/2/layout/IconVerticalSolidList"/>
    <dgm:cxn modelId="{C457CD77-85A1-4D7F-A6A6-2B6816DC5BDF}" type="presParOf" srcId="{7BE6368F-FB62-47A6-AE7D-D404108E5B23}" destId="{4F8912A4-677E-4921-8440-B822C67FC561}" srcOrd="3" destOrd="0" presId="urn:microsoft.com/office/officeart/2018/2/layout/IconVerticalSolidList"/>
    <dgm:cxn modelId="{D5EF1AD0-1703-43F6-803E-9D1213ADD0C7}" type="presParOf" srcId="{C3DF1CAA-0185-4CDF-A9DB-00BB7B214F96}" destId="{F57BEBA9-AB8A-45FD-A7D1-97AC9E38676D}" srcOrd="1" destOrd="0" presId="urn:microsoft.com/office/officeart/2018/2/layout/IconVerticalSolidList"/>
    <dgm:cxn modelId="{07F6D403-F775-49BA-847B-7E6EDE360176}" type="presParOf" srcId="{C3DF1CAA-0185-4CDF-A9DB-00BB7B214F96}" destId="{50F7076C-CB1C-4788-8A5E-FE9AB6B96A38}" srcOrd="2" destOrd="0" presId="urn:microsoft.com/office/officeart/2018/2/layout/IconVerticalSolidList"/>
    <dgm:cxn modelId="{072AAFB4-5537-40B7-90BC-8B3CD5C0E171}" type="presParOf" srcId="{50F7076C-CB1C-4788-8A5E-FE9AB6B96A38}" destId="{3E9B513B-C036-4A64-BF67-40C6D90541BD}" srcOrd="0" destOrd="0" presId="urn:microsoft.com/office/officeart/2018/2/layout/IconVerticalSolidList"/>
    <dgm:cxn modelId="{F24CE920-ECF1-4F0C-8023-ED9FF8069A19}" type="presParOf" srcId="{50F7076C-CB1C-4788-8A5E-FE9AB6B96A38}" destId="{3D6ED916-4388-4A6D-A35C-1269E194A660}" srcOrd="1" destOrd="0" presId="urn:microsoft.com/office/officeart/2018/2/layout/IconVerticalSolidList"/>
    <dgm:cxn modelId="{E1205DB5-13D2-4C99-80A1-469F4237ED6B}" type="presParOf" srcId="{50F7076C-CB1C-4788-8A5E-FE9AB6B96A38}" destId="{289340FA-DD76-427C-AEB7-71CE822226D6}" srcOrd="2" destOrd="0" presId="urn:microsoft.com/office/officeart/2018/2/layout/IconVerticalSolidList"/>
    <dgm:cxn modelId="{A3808E58-F087-40E9-BBFA-0175BE50A6A7}" type="presParOf" srcId="{50F7076C-CB1C-4788-8A5E-FE9AB6B96A38}" destId="{5C09056A-426A-45B1-BB71-AE25A0FDE866}" srcOrd="3" destOrd="0" presId="urn:microsoft.com/office/officeart/2018/2/layout/IconVerticalSolidList"/>
    <dgm:cxn modelId="{1910B2CE-0341-4F9F-842A-718CF92AF634}" type="presParOf" srcId="{C3DF1CAA-0185-4CDF-A9DB-00BB7B214F96}" destId="{8C8FCAC2-9A3E-4B96-81A2-24EF138A5058}" srcOrd="3" destOrd="0" presId="urn:microsoft.com/office/officeart/2018/2/layout/IconVerticalSolidList"/>
    <dgm:cxn modelId="{3FC9834A-2ACE-477B-802E-1B2E7E66E0F0}" type="presParOf" srcId="{C3DF1CAA-0185-4CDF-A9DB-00BB7B214F96}" destId="{9790CF6F-7A5C-4BBE-B63A-7B8DE3AB7077}" srcOrd="4" destOrd="0" presId="urn:microsoft.com/office/officeart/2018/2/layout/IconVerticalSolidList"/>
    <dgm:cxn modelId="{544F94D0-51F9-495E-90FE-E1A8AEEC97FB}" type="presParOf" srcId="{9790CF6F-7A5C-4BBE-B63A-7B8DE3AB7077}" destId="{C7485122-5196-46DC-B94A-BBB4FE08D74B}" srcOrd="0" destOrd="0" presId="urn:microsoft.com/office/officeart/2018/2/layout/IconVerticalSolidList"/>
    <dgm:cxn modelId="{4349A192-BDF7-43AA-9D0F-2F5ECE5DBBC4}" type="presParOf" srcId="{9790CF6F-7A5C-4BBE-B63A-7B8DE3AB7077}" destId="{413DECC3-1E1A-4BE5-BA0F-91DA42908DEF}" srcOrd="1" destOrd="0" presId="urn:microsoft.com/office/officeart/2018/2/layout/IconVerticalSolidList"/>
    <dgm:cxn modelId="{748582C1-9AAF-4CF4-9A2B-A0ABF9C42219}" type="presParOf" srcId="{9790CF6F-7A5C-4BBE-B63A-7B8DE3AB7077}" destId="{765767C2-8070-414E-B857-0C4582E2D8F5}" srcOrd="2" destOrd="0" presId="urn:microsoft.com/office/officeart/2018/2/layout/IconVerticalSolidList"/>
    <dgm:cxn modelId="{0CBE1DFE-905F-4190-B3FE-9BB446E7BEDF}" type="presParOf" srcId="{9790CF6F-7A5C-4BBE-B63A-7B8DE3AB7077}" destId="{3D056332-03B7-42CE-9A19-E00B0B7B449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CC7DA2A-91EB-40E7-B09C-5D9A8150D45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A9373A9-8759-4762-92BE-B45A4E72FC08}">
      <dgm:prSet/>
      <dgm:spPr/>
      <dgm:t>
        <a:bodyPr/>
        <a:lstStyle/>
        <a:p>
          <a:r>
            <a:rPr lang="en-US" b="0" i="0"/>
            <a:t>Conditioning theory outlines how, via classical conditioning, </a:t>
          </a:r>
          <a:endParaRPr lang="en-US"/>
        </a:p>
      </dgm:t>
    </dgm:pt>
    <dgm:pt modelId="{C9E07FD7-C6D5-4C50-A01B-4C11C9EE9066}" type="parTrans" cxnId="{6A13FC25-CC6F-4001-A17F-2A3A2283A00D}">
      <dgm:prSet/>
      <dgm:spPr/>
      <dgm:t>
        <a:bodyPr/>
        <a:lstStyle/>
        <a:p>
          <a:endParaRPr lang="en-US"/>
        </a:p>
      </dgm:t>
    </dgm:pt>
    <dgm:pt modelId="{D748AC06-1489-4B98-86E5-83120C55DA17}" type="sibTrans" cxnId="{6A13FC25-CC6F-4001-A17F-2A3A2283A00D}">
      <dgm:prSet/>
      <dgm:spPr/>
      <dgm:t>
        <a:bodyPr/>
        <a:lstStyle/>
        <a:p>
          <a:endParaRPr lang="en-US"/>
        </a:p>
      </dgm:t>
    </dgm:pt>
    <dgm:pt modelId="{203136B8-1010-4F77-8DAA-6EC817DAD3E6}">
      <dgm:prSet/>
      <dgm:spPr/>
      <dgm:t>
        <a:bodyPr/>
        <a:lstStyle/>
        <a:p>
          <a:r>
            <a:rPr lang="en-US" b="0" i="0"/>
            <a:t>our reactions to one experience become associated with subsequent ones. </a:t>
          </a:r>
          <a:endParaRPr lang="en-US"/>
        </a:p>
      </dgm:t>
    </dgm:pt>
    <dgm:pt modelId="{940C95E3-E392-4E74-B1B3-82BBD68297D8}" type="parTrans" cxnId="{60FA4832-594B-4CA0-96D5-0AE915AD13FC}">
      <dgm:prSet/>
      <dgm:spPr/>
      <dgm:t>
        <a:bodyPr/>
        <a:lstStyle/>
        <a:p>
          <a:endParaRPr lang="en-US"/>
        </a:p>
      </dgm:t>
    </dgm:pt>
    <dgm:pt modelId="{D02FE186-E0CC-47FC-911E-FB7BA95E2C8D}" type="sibTrans" cxnId="{60FA4832-594B-4CA0-96D5-0AE915AD13FC}">
      <dgm:prSet/>
      <dgm:spPr/>
      <dgm:t>
        <a:bodyPr/>
        <a:lstStyle/>
        <a:p>
          <a:endParaRPr lang="en-US"/>
        </a:p>
      </dgm:t>
    </dgm:pt>
    <dgm:pt modelId="{6354C385-72C7-40D3-B188-C2AD843892B9}">
      <dgm:prSet/>
      <dgm:spPr/>
      <dgm:t>
        <a:bodyPr/>
        <a:lstStyle/>
        <a:p>
          <a:r>
            <a:rPr lang="en-US" b="0" i="0"/>
            <a:t>For instance, a perfume may evoke recollections of our childhood. </a:t>
          </a:r>
          <a:endParaRPr lang="en-US"/>
        </a:p>
      </dgm:t>
    </dgm:pt>
    <dgm:pt modelId="{44798E51-784D-4B9B-A6AD-4691F319C93E}" type="parTrans" cxnId="{D633F38B-A5DE-4EC5-A124-923F357E4F58}">
      <dgm:prSet/>
      <dgm:spPr/>
      <dgm:t>
        <a:bodyPr/>
        <a:lstStyle/>
        <a:p>
          <a:endParaRPr lang="en-US"/>
        </a:p>
      </dgm:t>
    </dgm:pt>
    <dgm:pt modelId="{A1BC5371-FCAE-484F-8BB2-CE1546606673}" type="sibTrans" cxnId="{D633F38B-A5DE-4EC5-A124-923F357E4F58}">
      <dgm:prSet/>
      <dgm:spPr/>
      <dgm:t>
        <a:bodyPr/>
        <a:lstStyle/>
        <a:p>
          <a:endParaRPr lang="en-US"/>
        </a:p>
      </dgm:t>
    </dgm:pt>
    <dgm:pt modelId="{5BAC4DE8-0B3C-420F-A3A1-9B25D2C03813}">
      <dgm:prSet/>
      <dgm:spPr/>
      <dgm:t>
        <a:bodyPr/>
        <a:lstStyle/>
        <a:p>
          <a:r>
            <a:rPr lang="en-US" b="0" i="0"/>
            <a:t>If you visit a new café that smells like your elementary school cafeteria, it may bring back happy memories of your earlier years. </a:t>
          </a:r>
          <a:endParaRPr lang="en-US"/>
        </a:p>
      </dgm:t>
    </dgm:pt>
    <dgm:pt modelId="{D5294544-F2B4-4478-965C-2A9CDF4D24B6}" type="parTrans" cxnId="{13143C7C-53E2-48D8-9C0F-0DDD55F7D711}">
      <dgm:prSet/>
      <dgm:spPr/>
      <dgm:t>
        <a:bodyPr/>
        <a:lstStyle/>
        <a:p>
          <a:endParaRPr lang="en-US"/>
        </a:p>
      </dgm:t>
    </dgm:pt>
    <dgm:pt modelId="{05990B2D-7193-49E8-95BB-7BCDAFD1856E}" type="sibTrans" cxnId="{13143C7C-53E2-48D8-9C0F-0DDD55F7D711}">
      <dgm:prSet/>
      <dgm:spPr/>
      <dgm:t>
        <a:bodyPr/>
        <a:lstStyle/>
        <a:p>
          <a:endParaRPr lang="en-US"/>
        </a:p>
      </dgm:t>
    </dgm:pt>
    <dgm:pt modelId="{FE2E3A36-5700-448A-B836-23F7E8C8F11C}" type="pres">
      <dgm:prSet presAssocID="{5CC7DA2A-91EB-40E7-B09C-5D9A8150D45B}" presName="linear" presStyleCnt="0">
        <dgm:presLayoutVars>
          <dgm:animLvl val="lvl"/>
          <dgm:resizeHandles val="exact"/>
        </dgm:presLayoutVars>
      </dgm:prSet>
      <dgm:spPr/>
    </dgm:pt>
    <dgm:pt modelId="{BD3E8FE2-44AA-4FE2-A4D1-54CBCE60968D}" type="pres">
      <dgm:prSet presAssocID="{CA9373A9-8759-4762-92BE-B45A4E72FC08}" presName="parentText" presStyleLbl="node1" presStyleIdx="0" presStyleCnt="4">
        <dgm:presLayoutVars>
          <dgm:chMax val="0"/>
          <dgm:bulletEnabled val="1"/>
        </dgm:presLayoutVars>
      </dgm:prSet>
      <dgm:spPr/>
    </dgm:pt>
    <dgm:pt modelId="{A70377AE-0262-41F4-9D95-2A3CF11DA52A}" type="pres">
      <dgm:prSet presAssocID="{D748AC06-1489-4B98-86E5-83120C55DA17}" presName="spacer" presStyleCnt="0"/>
      <dgm:spPr/>
    </dgm:pt>
    <dgm:pt modelId="{4B6B7096-4524-44EC-B2DE-E005EB008008}" type="pres">
      <dgm:prSet presAssocID="{203136B8-1010-4F77-8DAA-6EC817DAD3E6}" presName="parentText" presStyleLbl="node1" presStyleIdx="1" presStyleCnt="4">
        <dgm:presLayoutVars>
          <dgm:chMax val="0"/>
          <dgm:bulletEnabled val="1"/>
        </dgm:presLayoutVars>
      </dgm:prSet>
      <dgm:spPr/>
    </dgm:pt>
    <dgm:pt modelId="{A86499B2-7660-4465-AFFC-A527A207BB81}" type="pres">
      <dgm:prSet presAssocID="{D02FE186-E0CC-47FC-911E-FB7BA95E2C8D}" presName="spacer" presStyleCnt="0"/>
      <dgm:spPr/>
    </dgm:pt>
    <dgm:pt modelId="{D7D4B980-5379-415A-91D6-D390A78570E9}" type="pres">
      <dgm:prSet presAssocID="{6354C385-72C7-40D3-B188-C2AD843892B9}" presName="parentText" presStyleLbl="node1" presStyleIdx="2" presStyleCnt="4">
        <dgm:presLayoutVars>
          <dgm:chMax val="0"/>
          <dgm:bulletEnabled val="1"/>
        </dgm:presLayoutVars>
      </dgm:prSet>
      <dgm:spPr/>
    </dgm:pt>
    <dgm:pt modelId="{2A743C89-4F42-44C9-A838-EDB0FB1B2399}" type="pres">
      <dgm:prSet presAssocID="{A1BC5371-FCAE-484F-8BB2-CE1546606673}" presName="spacer" presStyleCnt="0"/>
      <dgm:spPr/>
    </dgm:pt>
    <dgm:pt modelId="{AEA45C92-F299-4B77-A438-DE3BDFA8B038}" type="pres">
      <dgm:prSet presAssocID="{5BAC4DE8-0B3C-420F-A3A1-9B25D2C03813}" presName="parentText" presStyleLbl="node1" presStyleIdx="3" presStyleCnt="4">
        <dgm:presLayoutVars>
          <dgm:chMax val="0"/>
          <dgm:bulletEnabled val="1"/>
        </dgm:presLayoutVars>
      </dgm:prSet>
      <dgm:spPr/>
    </dgm:pt>
  </dgm:ptLst>
  <dgm:cxnLst>
    <dgm:cxn modelId="{6984E50C-B868-4666-8925-528BAADC29BB}" type="presOf" srcId="{5BAC4DE8-0B3C-420F-A3A1-9B25D2C03813}" destId="{AEA45C92-F299-4B77-A438-DE3BDFA8B038}" srcOrd="0" destOrd="0" presId="urn:microsoft.com/office/officeart/2005/8/layout/vList2"/>
    <dgm:cxn modelId="{6A13FC25-CC6F-4001-A17F-2A3A2283A00D}" srcId="{5CC7DA2A-91EB-40E7-B09C-5D9A8150D45B}" destId="{CA9373A9-8759-4762-92BE-B45A4E72FC08}" srcOrd="0" destOrd="0" parTransId="{C9E07FD7-C6D5-4C50-A01B-4C11C9EE9066}" sibTransId="{D748AC06-1489-4B98-86E5-83120C55DA17}"/>
    <dgm:cxn modelId="{60FA4832-594B-4CA0-96D5-0AE915AD13FC}" srcId="{5CC7DA2A-91EB-40E7-B09C-5D9A8150D45B}" destId="{203136B8-1010-4F77-8DAA-6EC817DAD3E6}" srcOrd="1" destOrd="0" parTransId="{940C95E3-E392-4E74-B1B3-82BBD68297D8}" sibTransId="{D02FE186-E0CC-47FC-911E-FB7BA95E2C8D}"/>
    <dgm:cxn modelId="{13143C7C-53E2-48D8-9C0F-0DDD55F7D711}" srcId="{5CC7DA2A-91EB-40E7-B09C-5D9A8150D45B}" destId="{5BAC4DE8-0B3C-420F-A3A1-9B25D2C03813}" srcOrd="3" destOrd="0" parTransId="{D5294544-F2B4-4478-965C-2A9CDF4D24B6}" sibTransId="{05990B2D-7193-49E8-95BB-7BCDAFD1856E}"/>
    <dgm:cxn modelId="{D633F38B-A5DE-4EC5-A124-923F357E4F58}" srcId="{5CC7DA2A-91EB-40E7-B09C-5D9A8150D45B}" destId="{6354C385-72C7-40D3-B188-C2AD843892B9}" srcOrd="2" destOrd="0" parTransId="{44798E51-784D-4B9B-A6AD-4691F319C93E}" sibTransId="{A1BC5371-FCAE-484F-8BB2-CE1546606673}"/>
    <dgm:cxn modelId="{0942F2B2-FF9F-4F20-8104-3B6434C1542E}" type="presOf" srcId="{5CC7DA2A-91EB-40E7-B09C-5D9A8150D45B}" destId="{FE2E3A36-5700-448A-B836-23F7E8C8F11C}" srcOrd="0" destOrd="0" presId="urn:microsoft.com/office/officeart/2005/8/layout/vList2"/>
    <dgm:cxn modelId="{570D1DC1-F517-4300-9C48-7379361E96F0}" type="presOf" srcId="{203136B8-1010-4F77-8DAA-6EC817DAD3E6}" destId="{4B6B7096-4524-44EC-B2DE-E005EB008008}" srcOrd="0" destOrd="0" presId="urn:microsoft.com/office/officeart/2005/8/layout/vList2"/>
    <dgm:cxn modelId="{957952C9-A195-443A-93C9-01942377250F}" type="presOf" srcId="{6354C385-72C7-40D3-B188-C2AD843892B9}" destId="{D7D4B980-5379-415A-91D6-D390A78570E9}" srcOrd="0" destOrd="0" presId="urn:microsoft.com/office/officeart/2005/8/layout/vList2"/>
    <dgm:cxn modelId="{FB1655DD-1806-443C-9386-78B14EF18D6B}" type="presOf" srcId="{CA9373A9-8759-4762-92BE-B45A4E72FC08}" destId="{BD3E8FE2-44AA-4FE2-A4D1-54CBCE60968D}" srcOrd="0" destOrd="0" presId="urn:microsoft.com/office/officeart/2005/8/layout/vList2"/>
    <dgm:cxn modelId="{D092171D-83F6-4F49-9020-3D86BB8C595F}" type="presParOf" srcId="{FE2E3A36-5700-448A-B836-23F7E8C8F11C}" destId="{BD3E8FE2-44AA-4FE2-A4D1-54CBCE60968D}" srcOrd="0" destOrd="0" presId="urn:microsoft.com/office/officeart/2005/8/layout/vList2"/>
    <dgm:cxn modelId="{73305D47-AFCE-404D-8205-C04A8618B793}" type="presParOf" srcId="{FE2E3A36-5700-448A-B836-23F7E8C8F11C}" destId="{A70377AE-0262-41F4-9D95-2A3CF11DA52A}" srcOrd="1" destOrd="0" presId="urn:microsoft.com/office/officeart/2005/8/layout/vList2"/>
    <dgm:cxn modelId="{DF25C282-FF21-427B-B1F5-5283B72A7C64}" type="presParOf" srcId="{FE2E3A36-5700-448A-B836-23F7E8C8F11C}" destId="{4B6B7096-4524-44EC-B2DE-E005EB008008}" srcOrd="2" destOrd="0" presId="urn:microsoft.com/office/officeart/2005/8/layout/vList2"/>
    <dgm:cxn modelId="{99AF03EF-BC86-41FC-AC7D-E2F61E5E5C05}" type="presParOf" srcId="{FE2E3A36-5700-448A-B836-23F7E8C8F11C}" destId="{A86499B2-7660-4465-AFFC-A527A207BB81}" srcOrd="3" destOrd="0" presId="urn:microsoft.com/office/officeart/2005/8/layout/vList2"/>
    <dgm:cxn modelId="{7720FFBE-81E9-45A9-A5D7-5A0FCEDBDDB4}" type="presParOf" srcId="{FE2E3A36-5700-448A-B836-23F7E8C8F11C}" destId="{D7D4B980-5379-415A-91D6-D390A78570E9}" srcOrd="4" destOrd="0" presId="urn:microsoft.com/office/officeart/2005/8/layout/vList2"/>
    <dgm:cxn modelId="{01DB041A-0F5B-4D08-A981-FABF87AF50A6}" type="presParOf" srcId="{FE2E3A36-5700-448A-B836-23F7E8C8F11C}" destId="{2A743C89-4F42-44C9-A838-EDB0FB1B2399}" srcOrd="5" destOrd="0" presId="urn:microsoft.com/office/officeart/2005/8/layout/vList2"/>
    <dgm:cxn modelId="{BCDF07D4-35F7-49D7-9FD9-FE7299BD306C}" type="presParOf" srcId="{FE2E3A36-5700-448A-B836-23F7E8C8F11C}" destId="{AEA45C92-F299-4B77-A438-DE3BDFA8B03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01BE1C1-1A85-4105-BFE3-CE75E32BA040}"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F60FA46-66E2-45BD-9A68-74A5A3BE136A}">
      <dgm:prSet/>
      <dgm:spPr/>
      <dgm:t>
        <a:bodyPr/>
        <a:lstStyle/>
        <a:p>
          <a:pPr>
            <a:defRPr cap="all"/>
          </a:pPr>
          <a:r>
            <a:rPr lang="en-US" b="0" i="0"/>
            <a:t>The benefits of classical conditioning are not limited to canines. John B. Watson, a psychologist, introduced us to one of the most often used classical conditioning principles. </a:t>
          </a:r>
          <a:endParaRPr lang="en-US"/>
        </a:p>
      </dgm:t>
    </dgm:pt>
    <dgm:pt modelId="{519B669E-9450-410B-B8C0-D97CB287DFBD}" type="parTrans" cxnId="{F7786409-0261-4B67-B661-E473FEE4C466}">
      <dgm:prSet/>
      <dgm:spPr/>
      <dgm:t>
        <a:bodyPr/>
        <a:lstStyle/>
        <a:p>
          <a:endParaRPr lang="en-US"/>
        </a:p>
      </dgm:t>
    </dgm:pt>
    <dgm:pt modelId="{BAEB29EF-5AA5-48DE-952F-08EDB4DD1B5B}" type="sibTrans" cxnId="{F7786409-0261-4B67-B661-E473FEE4C466}">
      <dgm:prSet/>
      <dgm:spPr/>
      <dgm:t>
        <a:bodyPr/>
        <a:lstStyle/>
        <a:p>
          <a:endParaRPr lang="en-US"/>
        </a:p>
      </dgm:t>
    </dgm:pt>
    <dgm:pt modelId="{3E630261-B005-40F9-B385-1BFD1142C736}">
      <dgm:prSet/>
      <dgm:spPr/>
      <dgm:t>
        <a:bodyPr/>
        <a:lstStyle/>
        <a:p>
          <a:pPr>
            <a:defRPr cap="all"/>
          </a:pPr>
          <a:r>
            <a:rPr lang="en-US" b="0" i="0"/>
            <a:t>Watson asserted, based on Pavlov's findings, that the classical conditioning approach could account for every feature of human psychology. </a:t>
          </a:r>
          <a:endParaRPr lang="en-US"/>
        </a:p>
      </dgm:t>
    </dgm:pt>
    <dgm:pt modelId="{90AA45EE-BB71-4C46-90EA-640593D4FFC9}" type="parTrans" cxnId="{0DA4ACB5-914A-41E6-8730-B6D63712CF4F}">
      <dgm:prSet/>
      <dgm:spPr/>
      <dgm:t>
        <a:bodyPr/>
        <a:lstStyle/>
        <a:p>
          <a:endParaRPr lang="en-US"/>
        </a:p>
      </dgm:t>
    </dgm:pt>
    <dgm:pt modelId="{DE50EEF4-7AAC-4A2B-86F5-B488DE9D6156}" type="sibTrans" cxnId="{0DA4ACB5-914A-41E6-8730-B6D63712CF4F}">
      <dgm:prSet/>
      <dgm:spPr/>
      <dgm:t>
        <a:bodyPr/>
        <a:lstStyle/>
        <a:p>
          <a:endParaRPr lang="en-US"/>
        </a:p>
      </dgm:t>
    </dgm:pt>
    <dgm:pt modelId="{2A78E81B-57FD-4859-B3C1-8EBF5E57AD82}">
      <dgm:prSet/>
      <dgm:spPr/>
      <dgm:t>
        <a:bodyPr/>
        <a:lstStyle/>
        <a:p>
          <a:pPr>
            <a:defRPr cap="all"/>
          </a:pPr>
          <a:r>
            <a:rPr lang="en-US" b="0" i="0"/>
            <a:t>He founded the behavioural psychology school as a result of his studies into animal behaviour. When B.F. Skinner elaborated on this hypothesis in the mid-twentieth century, its significance rose dramatically (Baltes, 2019).</a:t>
          </a:r>
          <a:endParaRPr lang="en-US"/>
        </a:p>
      </dgm:t>
    </dgm:pt>
    <dgm:pt modelId="{E1BBB1AB-5277-4B15-AB11-9E2A31D1B6D4}" type="parTrans" cxnId="{D74F98FC-6E78-4E9F-88C4-2A20A663904F}">
      <dgm:prSet/>
      <dgm:spPr/>
      <dgm:t>
        <a:bodyPr/>
        <a:lstStyle/>
        <a:p>
          <a:endParaRPr lang="en-US"/>
        </a:p>
      </dgm:t>
    </dgm:pt>
    <dgm:pt modelId="{924817A9-3234-4E8E-8A1F-BE9A181D3BFD}" type="sibTrans" cxnId="{D74F98FC-6E78-4E9F-88C4-2A20A663904F}">
      <dgm:prSet/>
      <dgm:spPr/>
      <dgm:t>
        <a:bodyPr/>
        <a:lstStyle/>
        <a:p>
          <a:endParaRPr lang="en-US"/>
        </a:p>
      </dgm:t>
    </dgm:pt>
    <dgm:pt modelId="{D21BA0E4-43E2-4A99-BF53-F1E118FA016E}" type="pres">
      <dgm:prSet presAssocID="{D01BE1C1-1A85-4105-BFE3-CE75E32BA040}" presName="root" presStyleCnt="0">
        <dgm:presLayoutVars>
          <dgm:dir/>
          <dgm:resizeHandles val="exact"/>
        </dgm:presLayoutVars>
      </dgm:prSet>
      <dgm:spPr/>
    </dgm:pt>
    <dgm:pt modelId="{EB7E343D-C954-4BAA-93A0-D58804EBF1C6}" type="pres">
      <dgm:prSet presAssocID="{4F60FA46-66E2-45BD-9A68-74A5A3BE136A}" presName="compNode" presStyleCnt="0"/>
      <dgm:spPr/>
    </dgm:pt>
    <dgm:pt modelId="{BB4CCC76-9CA4-4F03-93D8-FED7C3209925}" type="pres">
      <dgm:prSet presAssocID="{4F60FA46-66E2-45BD-9A68-74A5A3BE136A}" presName="iconBgRect" presStyleLbl="bgShp" presStyleIdx="0" presStyleCnt="3"/>
      <dgm:spPr>
        <a:prstGeom prst="round2DiagRect">
          <a:avLst>
            <a:gd name="adj1" fmla="val 29727"/>
            <a:gd name="adj2" fmla="val 0"/>
          </a:avLst>
        </a:prstGeom>
      </dgm:spPr>
    </dgm:pt>
    <dgm:pt modelId="{7C3ED4BF-EDB4-4776-92E2-7B2E53941A40}" type="pres">
      <dgm:prSet presAssocID="{4F60FA46-66E2-45BD-9A68-74A5A3BE136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g"/>
        </a:ext>
      </dgm:extLst>
    </dgm:pt>
    <dgm:pt modelId="{C7DF5C55-89A1-4ABB-9EF8-2CEDCC977402}" type="pres">
      <dgm:prSet presAssocID="{4F60FA46-66E2-45BD-9A68-74A5A3BE136A}" presName="spaceRect" presStyleCnt="0"/>
      <dgm:spPr/>
    </dgm:pt>
    <dgm:pt modelId="{1B614532-400A-4067-AC1D-8CF1B6DAB1E2}" type="pres">
      <dgm:prSet presAssocID="{4F60FA46-66E2-45BD-9A68-74A5A3BE136A}" presName="textRect" presStyleLbl="revTx" presStyleIdx="0" presStyleCnt="3">
        <dgm:presLayoutVars>
          <dgm:chMax val="1"/>
          <dgm:chPref val="1"/>
        </dgm:presLayoutVars>
      </dgm:prSet>
      <dgm:spPr/>
    </dgm:pt>
    <dgm:pt modelId="{59D5B621-5289-42C6-B7F5-17D28745CB18}" type="pres">
      <dgm:prSet presAssocID="{BAEB29EF-5AA5-48DE-952F-08EDB4DD1B5B}" presName="sibTrans" presStyleCnt="0"/>
      <dgm:spPr/>
    </dgm:pt>
    <dgm:pt modelId="{21416DF4-E7A8-4445-A047-0BEB48F41D61}" type="pres">
      <dgm:prSet presAssocID="{3E630261-B005-40F9-B385-1BFD1142C736}" presName="compNode" presStyleCnt="0"/>
      <dgm:spPr/>
    </dgm:pt>
    <dgm:pt modelId="{0B01D3F8-1DD1-4AFC-816F-959747343721}" type="pres">
      <dgm:prSet presAssocID="{3E630261-B005-40F9-B385-1BFD1142C736}" presName="iconBgRect" presStyleLbl="bgShp" presStyleIdx="1" presStyleCnt="3"/>
      <dgm:spPr>
        <a:prstGeom prst="round2DiagRect">
          <a:avLst>
            <a:gd name="adj1" fmla="val 29727"/>
            <a:gd name="adj2" fmla="val 0"/>
          </a:avLst>
        </a:prstGeom>
      </dgm:spPr>
    </dgm:pt>
    <dgm:pt modelId="{B5766F3B-50DD-4602-A5AB-5611A94DFB58}" type="pres">
      <dgm:prSet presAssocID="{3E630261-B005-40F9-B385-1BFD1142C73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CE6FDE41-81F9-4E6F-A42A-F172DF16EEA0}" type="pres">
      <dgm:prSet presAssocID="{3E630261-B005-40F9-B385-1BFD1142C736}" presName="spaceRect" presStyleCnt="0"/>
      <dgm:spPr/>
    </dgm:pt>
    <dgm:pt modelId="{04487A3E-DB39-4AE7-9270-32462C94EB13}" type="pres">
      <dgm:prSet presAssocID="{3E630261-B005-40F9-B385-1BFD1142C736}" presName="textRect" presStyleLbl="revTx" presStyleIdx="1" presStyleCnt="3">
        <dgm:presLayoutVars>
          <dgm:chMax val="1"/>
          <dgm:chPref val="1"/>
        </dgm:presLayoutVars>
      </dgm:prSet>
      <dgm:spPr/>
    </dgm:pt>
    <dgm:pt modelId="{8C72F96D-D2E0-4867-AA1B-C502D0EA1F40}" type="pres">
      <dgm:prSet presAssocID="{DE50EEF4-7AAC-4A2B-86F5-B488DE9D6156}" presName="sibTrans" presStyleCnt="0"/>
      <dgm:spPr/>
    </dgm:pt>
    <dgm:pt modelId="{35F75235-2E6C-4446-B888-145BB5551ED6}" type="pres">
      <dgm:prSet presAssocID="{2A78E81B-57FD-4859-B3C1-8EBF5E57AD82}" presName="compNode" presStyleCnt="0"/>
      <dgm:spPr/>
    </dgm:pt>
    <dgm:pt modelId="{8392B413-E961-479F-88E6-8DC583A7EEFA}" type="pres">
      <dgm:prSet presAssocID="{2A78E81B-57FD-4859-B3C1-8EBF5E57AD82}" presName="iconBgRect" presStyleLbl="bgShp" presStyleIdx="2" presStyleCnt="3"/>
      <dgm:spPr>
        <a:prstGeom prst="round2DiagRect">
          <a:avLst>
            <a:gd name="adj1" fmla="val 29727"/>
            <a:gd name="adj2" fmla="val 0"/>
          </a:avLst>
        </a:prstGeom>
      </dgm:spPr>
    </dgm:pt>
    <dgm:pt modelId="{EE186CF6-4018-4845-A475-558BD4A15031}" type="pres">
      <dgm:prSet presAssocID="{2A78E81B-57FD-4859-B3C1-8EBF5E57AD8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666E27B1-2633-4A68-A66C-536CC738F72B}" type="pres">
      <dgm:prSet presAssocID="{2A78E81B-57FD-4859-B3C1-8EBF5E57AD82}" presName="spaceRect" presStyleCnt="0"/>
      <dgm:spPr/>
    </dgm:pt>
    <dgm:pt modelId="{E2F6BCD1-F929-49A2-B64C-EEDCAC8A5228}" type="pres">
      <dgm:prSet presAssocID="{2A78E81B-57FD-4859-B3C1-8EBF5E57AD82}" presName="textRect" presStyleLbl="revTx" presStyleIdx="2" presStyleCnt="3">
        <dgm:presLayoutVars>
          <dgm:chMax val="1"/>
          <dgm:chPref val="1"/>
        </dgm:presLayoutVars>
      </dgm:prSet>
      <dgm:spPr/>
    </dgm:pt>
  </dgm:ptLst>
  <dgm:cxnLst>
    <dgm:cxn modelId="{F7786409-0261-4B67-B661-E473FEE4C466}" srcId="{D01BE1C1-1A85-4105-BFE3-CE75E32BA040}" destId="{4F60FA46-66E2-45BD-9A68-74A5A3BE136A}" srcOrd="0" destOrd="0" parTransId="{519B669E-9450-410B-B8C0-D97CB287DFBD}" sibTransId="{BAEB29EF-5AA5-48DE-952F-08EDB4DD1B5B}"/>
    <dgm:cxn modelId="{D3AB373B-C5E1-4526-BCF6-686D6C9F8292}" type="presOf" srcId="{2A78E81B-57FD-4859-B3C1-8EBF5E57AD82}" destId="{E2F6BCD1-F929-49A2-B64C-EEDCAC8A5228}" srcOrd="0" destOrd="0" presId="urn:microsoft.com/office/officeart/2018/5/layout/IconLeafLabelList"/>
    <dgm:cxn modelId="{1733D771-CBEE-4FE2-837E-EDE08AFD85A3}" type="presOf" srcId="{D01BE1C1-1A85-4105-BFE3-CE75E32BA040}" destId="{D21BA0E4-43E2-4A99-BF53-F1E118FA016E}" srcOrd="0" destOrd="0" presId="urn:microsoft.com/office/officeart/2018/5/layout/IconLeafLabelList"/>
    <dgm:cxn modelId="{6A5FE372-7554-4B5D-8962-1DEE36B150BD}" type="presOf" srcId="{4F60FA46-66E2-45BD-9A68-74A5A3BE136A}" destId="{1B614532-400A-4067-AC1D-8CF1B6DAB1E2}" srcOrd="0" destOrd="0" presId="urn:microsoft.com/office/officeart/2018/5/layout/IconLeafLabelList"/>
    <dgm:cxn modelId="{0DA4ACB5-914A-41E6-8730-B6D63712CF4F}" srcId="{D01BE1C1-1A85-4105-BFE3-CE75E32BA040}" destId="{3E630261-B005-40F9-B385-1BFD1142C736}" srcOrd="1" destOrd="0" parTransId="{90AA45EE-BB71-4C46-90EA-640593D4FFC9}" sibTransId="{DE50EEF4-7AAC-4A2B-86F5-B488DE9D6156}"/>
    <dgm:cxn modelId="{D010EFEC-8EC8-45FA-ACC2-0FDE0A834DEA}" type="presOf" srcId="{3E630261-B005-40F9-B385-1BFD1142C736}" destId="{04487A3E-DB39-4AE7-9270-32462C94EB13}" srcOrd="0" destOrd="0" presId="urn:microsoft.com/office/officeart/2018/5/layout/IconLeafLabelList"/>
    <dgm:cxn modelId="{D74F98FC-6E78-4E9F-88C4-2A20A663904F}" srcId="{D01BE1C1-1A85-4105-BFE3-CE75E32BA040}" destId="{2A78E81B-57FD-4859-B3C1-8EBF5E57AD82}" srcOrd="2" destOrd="0" parTransId="{E1BBB1AB-5277-4B15-AB11-9E2A31D1B6D4}" sibTransId="{924817A9-3234-4E8E-8A1F-BE9A181D3BFD}"/>
    <dgm:cxn modelId="{A3F9E000-EA8D-4DBD-BAD2-F45151951935}" type="presParOf" srcId="{D21BA0E4-43E2-4A99-BF53-F1E118FA016E}" destId="{EB7E343D-C954-4BAA-93A0-D58804EBF1C6}" srcOrd="0" destOrd="0" presId="urn:microsoft.com/office/officeart/2018/5/layout/IconLeafLabelList"/>
    <dgm:cxn modelId="{E0C58DD5-CD38-4900-A5D7-833670FFC088}" type="presParOf" srcId="{EB7E343D-C954-4BAA-93A0-D58804EBF1C6}" destId="{BB4CCC76-9CA4-4F03-93D8-FED7C3209925}" srcOrd="0" destOrd="0" presId="urn:microsoft.com/office/officeart/2018/5/layout/IconLeafLabelList"/>
    <dgm:cxn modelId="{FF57DD47-DCC8-42B4-9C71-50D4B332882E}" type="presParOf" srcId="{EB7E343D-C954-4BAA-93A0-D58804EBF1C6}" destId="{7C3ED4BF-EDB4-4776-92E2-7B2E53941A40}" srcOrd="1" destOrd="0" presId="urn:microsoft.com/office/officeart/2018/5/layout/IconLeafLabelList"/>
    <dgm:cxn modelId="{D374B130-DEF7-434B-BB06-80CE2B19D105}" type="presParOf" srcId="{EB7E343D-C954-4BAA-93A0-D58804EBF1C6}" destId="{C7DF5C55-89A1-4ABB-9EF8-2CEDCC977402}" srcOrd="2" destOrd="0" presId="urn:microsoft.com/office/officeart/2018/5/layout/IconLeafLabelList"/>
    <dgm:cxn modelId="{9ADD7D4D-9B26-48A0-B5E7-6BFD50252A3C}" type="presParOf" srcId="{EB7E343D-C954-4BAA-93A0-D58804EBF1C6}" destId="{1B614532-400A-4067-AC1D-8CF1B6DAB1E2}" srcOrd="3" destOrd="0" presId="urn:microsoft.com/office/officeart/2018/5/layout/IconLeafLabelList"/>
    <dgm:cxn modelId="{E9A0538E-A42B-40B6-BA6B-DEF8035DD742}" type="presParOf" srcId="{D21BA0E4-43E2-4A99-BF53-F1E118FA016E}" destId="{59D5B621-5289-42C6-B7F5-17D28745CB18}" srcOrd="1" destOrd="0" presId="urn:microsoft.com/office/officeart/2018/5/layout/IconLeafLabelList"/>
    <dgm:cxn modelId="{4B13972A-C540-4A27-8F46-54438421A917}" type="presParOf" srcId="{D21BA0E4-43E2-4A99-BF53-F1E118FA016E}" destId="{21416DF4-E7A8-4445-A047-0BEB48F41D61}" srcOrd="2" destOrd="0" presId="urn:microsoft.com/office/officeart/2018/5/layout/IconLeafLabelList"/>
    <dgm:cxn modelId="{E0B3B1A0-C72A-4B1D-928B-2F590DD96AD0}" type="presParOf" srcId="{21416DF4-E7A8-4445-A047-0BEB48F41D61}" destId="{0B01D3F8-1DD1-4AFC-816F-959747343721}" srcOrd="0" destOrd="0" presId="urn:microsoft.com/office/officeart/2018/5/layout/IconLeafLabelList"/>
    <dgm:cxn modelId="{150C28C8-BC53-41CB-9333-3956872AC19A}" type="presParOf" srcId="{21416DF4-E7A8-4445-A047-0BEB48F41D61}" destId="{B5766F3B-50DD-4602-A5AB-5611A94DFB58}" srcOrd="1" destOrd="0" presId="urn:microsoft.com/office/officeart/2018/5/layout/IconLeafLabelList"/>
    <dgm:cxn modelId="{E240C4CC-7851-4E28-8B12-4ED2A72BFC7B}" type="presParOf" srcId="{21416DF4-E7A8-4445-A047-0BEB48F41D61}" destId="{CE6FDE41-81F9-4E6F-A42A-F172DF16EEA0}" srcOrd="2" destOrd="0" presId="urn:microsoft.com/office/officeart/2018/5/layout/IconLeafLabelList"/>
    <dgm:cxn modelId="{3BDC8FC2-4601-4A97-A80F-D0F4796ABFE2}" type="presParOf" srcId="{21416DF4-E7A8-4445-A047-0BEB48F41D61}" destId="{04487A3E-DB39-4AE7-9270-32462C94EB13}" srcOrd="3" destOrd="0" presId="urn:microsoft.com/office/officeart/2018/5/layout/IconLeafLabelList"/>
    <dgm:cxn modelId="{2B22219A-9576-42AF-A8A2-174AEDC3FD52}" type="presParOf" srcId="{D21BA0E4-43E2-4A99-BF53-F1E118FA016E}" destId="{8C72F96D-D2E0-4867-AA1B-C502D0EA1F40}" srcOrd="3" destOrd="0" presId="urn:microsoft.com/office/officeart/2018/5/layout/IconLeafLabelList"/>
    <dgm:cxn modelId="{1D06188F-F392-4C76-A32F-6152DC319254}" type="presParOf" srcId="{D21BA0E4-43E2-4A99-BF53-F1E118FA016E}" destId="{35F75235-2E6C-4446-B888-145BB5551ED6}" srcOrd="4" destOrd="0" presId="urn:microsoft.com/office/officeart/2018/5/layout/IconLeafLabelList"/>
    <dgm:cxn modelId="{67418AE0-6628-4D7E-9470-53BCB927403C}" type="presParOf" srcId="{35F75235-2E6C-4446-B888-145BB5551ED6}" destId="{8392B413-E961-479F-88E6-8DC583A7EEFA}" srcOrd="0" destOrd="0" presId="urn:microsoft.com/office/officeart/2018/5/layout/IconLeafLabelList"/>
    <dgm:cxn modelId="{916F4B93-2EC7-4E22-810D-2120AF6DC105}" type="presParOf" srcId="{35F75235-2E6C-4446-B888-145BB5551ED6}" destId="{EE186CF6-4018-4845-A475-558BD4A15031}" srcOrd="1" destOrd="0" presId="urn:microsoft.com/office/officeart/2018/5/layout/IconLeafLabelList"/>
    <dgm:cxn modelId="{796F6D77-78A0-4CC0-8FD1-D69969509EEF}" type="presParOf" srcId="{35F75235-2E6C-4446-B888-145BB5551ED6}" destId="{666E27B1-2633-4A68-A66C-536CC738F72B}" srcOrd="2" destOrd="0" presId="urn:microsoft.com/office/officeart/2018/5/layout/IconLeafLabelList"/>
    <dgm:cxn modelId="{6DE719C7-FAF4-47D2-AAEC-774664A8D171}" type="presParOf" srcId="{35F75235-2E6C-4446-B888-145BB5551ED6}" destId="{E2F6BCD1-F929-49A2-B64C-EEDCAC8A5228}"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DE7843-39BC-4D71-A6D4-BE292707BF21}">
      <dsp:nvSpPr>
        <dsp:cNvPr id="0" name=""/>
        <dsp:cNvSpPr/>
      </dsp:nvSpPr>
      <dsp:spPr>
        <a:xfrm>
          <a:off x="0" y="401039"/>
          <a:ext cx="6496050" cy="185328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Human lifespan development, according to the American Psychological Association, is the study of how humans learn, grow, and adapt throughout their lives, from birth to old age (Franke et al., 2018). </a:t>
          </a:r>
          <a:endParaRPr lang="en-US" sz="2200" kern="1200"/>
        </a:p>
      </dsp:txBody>
      <dsp:txXfrm>
        <a:off x="90470" y="491509"/>
        <a:ext cx="6315110" cy="1672340"/>
      </dsp:txXfrm>
    </dsp:sp>
    <dsp:sp modelId="{CFFF9AC5-B77B-4EDE-A0E1-00AC58959BCD}">
      <dsp:nvSpPr>
        <dsp:cNvPr id="0" name=""/>
        <dsp:cNvSpPr/>
      </dsp:nvSpPr>
      <dsp:spPr>
        <a:xfrm>
          <a:off x="0" y="2317680"/>
          <a:ext cx="6496050" cy="1853280"/>
        </a:xfrm>
        <a:prstGeom prst="roundRect">
          <a:avLst/>
        </a:prstGeom>
        <a:gradFill rotWithShape="0">
          <a:gsLst>
            <a:gs pos="0">
              <a:schemeClr val="accent2">
                <a:hueOff val="26723"/>
                <a:satOff val="-75726"/>
                <a:lumOff val="4706"/>
                <a:alphaOff val="0"/>
                <a:tint val="98000"/>
                <a:lumMod val="114000"/>
              </a:schemeClr>
            </a:gs>
            <a:gs pos="100000">
              <a:schemeClr val="accent2">
                <a:hueOff val="26723"/>
                <a:satOff val="-75726"/>
                <a:lumOff val="470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The domains of physical, cognitive, social, and emotional development are only a few of the topics addressed.</a:t>
          </a:r>
          <a:endParaRPr lang="en-US" sz="2200" kern="1200"/>
        </a:p>
      </dsp:txBody>
      <dsp:txXfrm>
        <a:off x="90470" y="2408150"/>
        <a:ext cx="6315110" cy="16723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18F60-8F1F-4D72-A669-3C717841D920}">
      <dsp:nvSpPr>
        <dsp:cNvPr id="0" name=""/>
        <dsp:cNvSpPr/>
      </dsp:nvSpPr>
      <dsp:spPr>
        <a:xfrm>
          <a:off x="85120" y="162"/>
          <a:ext cx="4596484" cy="29187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DED511-43EF-424B-899A-1217D4AF8DAC}">
      <dsp:nvSpPr>
        <dsp:cNvPr id="0" name=""/>
        <dsp:cNvSpPr/>
      </dsp:nvSpPr>
      <dsp:spPr>
        <a:xfrm>
          <a:off x="595840" y="485346"/>
          <a:ext cx="4596484" cy="29187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a:t>According to behaviourism or behavioural psychology, all behaviours are taught via the process of conditioning through contact with the environment (Ackerman et al., 2018). </a:t>
          </a:r>
          <a:endParaRPr lang="en-US" sz="2400" kern="1200"/>
        </a:p>
      </dsp:txBody>
      <dsp:txXfrm>
        <a:off x="681328" y="570834"/>
        <a:ext cx="4425508" cy="2747791"/>
      </dsp:txXfrm>
    </dsp:sp>
    <dsp:sp modelId="{56237815-1ECB-4B41-9D2C-E69680C64BB3}">
      <dsp:nvSpPr>
        <dsp:cNvPr id="0" name=""/>
        <dsp:cNvSpPr/>
      </dsp:nvSpPr>
      <dsp:spPr>
        <a:xfrm>
          <a:off x="5703045" y="162"/>
          <a:ext cx="4596484" cy="29187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A0425B-981D-4F6A-AC45-AB75CB3D402F}">
      <dsp:nvSpPr>
        <dsp:cNvPr id="0" name=""/>
        <dsp:cNvSpPr/>
      </dsp:nvSpPr>
      <dsp:spPr>
        <a:xfrm>
          <a:off x="6213765" y="485346"/>
          <a:ext cx="4596484" cy="29187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a:t>As a result, behaviour may be seen as only a reaction to the environment.</a:t>
          </a:r>
          <a:endParaRPr lang="en-US" sz="2400" kern="1200"/>
        </a:p>
      </dsp:txBody>
      <dsp:txXfrm>
        <a:off x="6299253" y="570834"/>
        <a:ext cx="4425508" cy="27477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C69C45-9308-4D85-A733-EA85629BFDF3}">
      <dsp:nvSpPr>
        <dsp:cNvPr id="0" name=""/>
        <dsp:cNvSpPr/>
      </dsp:nvSpPr>
      <dsp:spPr>
        <a:xfrm>
          <a:off x="0" y="493"/>
          <a:ext cx="9404352" cy="1155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D22F33-A7C0-4887-9243-F1210A110CBF}">
      <dsp:nvSpPr>
        <dsp:cNvPr id="0" name=""/>
        <dsp:cNvSpPr/>
      </dsp:nvSpPr>
      <dsp:spPr>
        <a:xfrm>
          <a:off x="349665" y="260575"/>
          <a:ext cx="635755" cy="6357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F8912A4-677E-4921-8440-B822C67FC561}">
      <dsp:nvSpPr>
        <dsp:cNvPr id="0" name=""/>
        <dsp:cNvSpPr/>
      </dsp:nvSpPr>
      <dsp:spPr>
        <a:xfrm>
          <a:off x="1335086" y="493"/>
          <a:ext cx="8069265"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977900">
            <a:lnSpc>
              <a:spcPct val="90000"/>
            </a:lnSpc>
            <a:spcBef>
              <a:spcPct val="0"/>
            </a:spcBef>
            <a:spcAft>
              <a:spcPct val="35000"/>
            </a:spcAft>
            <a:buNone/>
          </a:pPr>
          <a:r>
            <a:rPr lang="en-US" sz="2200" b="0" i="0" kern="1200"/>
            <a:t>The behavioral viewpoint is a school of psychology that maintains that the key to understanding development is observable behavior and contextual factors. </a:t>
          </a:r>
          <a:endParaRPr lang="en-US" sz="2200" kern="1200"/>
        </a:p>
      </dsp:txBody>
      <dsp:txXfrm>
        <a:off x="1335086" y="493"/>
        <a:ext cx="8069265" cy="1155919"/>
      </dsp:txXfrm>
    </dsp:sp>
    <dsp:sp modelId="{3E9B513B-C036-4A64-BF67-40C6D90541BD}">
      <dsp:nvSpPr>
        <dsp:cNvPr id="0" name=""/>
        <dsp:cNvSpPr/>
      </dsp:nvSpPr>
      <dsp:spPr>
        <a:xfrm>
          <a:off x="0" y="1445393"/>
          <a:ext cx="9404352" cy="1155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6ED916-4388-4A6D-A35C-1269E194A660}">
      <dsp:nvSpPr>
        <dsp:cNvPr id="0" name=""/>
        <dsp:cNvSpPr/>
      </dsp:nvSpPr>
      <dsp:spPr>
        <a:xfrm>
          <a:off x="349665" y="1705475"/>
          <a:ext cx="635755" cy="6357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C09056A-426A-45B1-BB71-AE25A0FDE866}">
      <dsp:nvSpPr>
        <dsp:cNvPr id="0" name=""/>
        <dsp:cNvSpPr/>
      </dsp:nvSpPr>
      <dsp:spPr>
        <a:xfrm>
          <a:off x="1335086" y="1445393"/>
          <a:ext cx="8069265"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977900">
            <a:lnSpc>
              <a:spcPct val="90000"/>
            </a:lnSpc>
            <a:spcBef>
              <a:spcPct val="0"/>
            </a:spcBef>
            <a:spcAft>
              <a:spcPct val="35000"/>
            </a:spcAft>
            <a:buNone/>
          </a:pPr>
          <a:r>
            <a:rPr lang="en-US" sz="2200" b="0" i="0" kern="1200"/>
            <a:t>As a theory of learning, behaviorism focuses on our responses to events or stimuli rather than on the causes for our behaviours. </a:t>
          </a:r>
          <a:endParaRPr lang="en-US" sz="2200" kern="1200"/>
        </a:p>
      </dsp:txBody>
      <dsp:txXfrm>
        <a:off x="1335086" y="1445393"/>
        <a:ext cx="8069265" cy="1155919"/>
      </dsp:txXfrm>
    </dsp:sp>
    <dsp:sp modelId="{C7485122-5196-46DC-B94A-BBB4FE08D74B}">
      <dsp:nvSpPr>
        <dsp:cNvPr id="0" name=""/>
        <dsp:cNvSpPr/>
      </dsp:nvSpPr>
      <dsp:spPr>
        <a:xfrm>
          <a:off x="0" y="2890292"/>
          <a:ext cx="9404352" cy="1155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3DECC3-1E1A-4BE5-BA0F-91DA42908DEF}">
      <dsp:nvSpPr>
        <dsp:cNvPr id="0" name=""/>
        <dsp:cNvSpPr/>
      </dsp:nvSpPr>
      <dsp:spPr>
        <a:xfrm>
          <a:off x="349665" y="3150374"/>
          <a:ext cx="635755" cy="6357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056332-03B7-42CE-9A19-E00B0B7B4497}">
      <dsp:nvSpPr>
        <dsp:cNvPr id="0" name=""/>
        <dsp:cNvSpPr/>
      </dsp:nvSpPr>
      <dsp:spPr>
        <a:xfrm>
          <a:off x="1335086" y="2890292"/>
          <a:ext cx="8069265"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977900">
            <a:lnSpc>
              <a:spcPct val="90000"/>
            </a:lnSpc>
            <a:spcBef>
              <a:spcPct val="0"/>
            </a:spcBef>
            <a:spcAft>
              <a:spcPct val="35000"/>
            </a:spcAft>
            <a:buNone/>
          </a:pPr>
          <a:r>
            <a:rPr lang="en-US" sz="2200" b="0" i="0" kern="1200"/>
            <a:t>According to these views, our behaviours may alter as a result of our experiences.</a:t>
          </a:r>
          <a:endParaRPr lang="en-US" sz="2200" kern="1200"/>
        </a:p>
      </dsp:txBody>
      <dsp:txXfrm>
        <a:off x="1335086" y="2890292"/>
        <a:ext cx="8069265" cy="1155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3E8FE2-44AA-4FE2-A4D1-54CBCE60968D}">
      <dsp:nvSpPr>
        <dsp:cNvPr id="0" name=""/>
        <dsp:cNvSpPr/>
      </dsp:nvSpPr>
      <dsp:spPr>
        <a:xfrm>
          <a:off x="0" y="11699"/>
          <a:ext cx="6496050" cy="109395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Conditioning theory outlines how, via classical conditioning, </a:t>
          </a:r>
          <a:endParaRPr lang="en-US" sz="2000" kern="1200"/>
        </a:p>
      </dsp:txBody>
      <dsp:txXfrm>
        <a:off x="53402" y="65101"/>
        <a:ext cx="6389246" cy="987146"/>
      </dsp:txXfrm>
    </dsp:sp>
    <dsp:sp modelId="{4B6B7096-4524-44EC-B2DE-E005EB008008}">
      <dsp:nvSpPr>
        <dsp:cNvPr id="0" name=""/>
        <dsp:cNvSpPr/>
      </dsp:nvSpPr>
      <dsp:spPr>
        <a:xfrm>
          <a:off x="0" y="1163250"/>
          <a:ext cx="6496050" cy="1093950"/>
        </a:xfrm>
        <a:prstGeom prst="roundRect">
          <a:avLst/>
        </a:prstGeom>
        <a:gradFill rotWithShape="0">
          <a:gsLst>
            <a:gs pos="0">
              <a:schemeClr val="accent2">
                <a:hueOff val="8908"/>
                <a:satOff val="-25242"/>
                <a:lumOff val="1569"/>
                <a:alphaOff val="0"/>
                <a:tint val="98000"/>
                <a:lumMod val="114000"/>
              </a:schemeClr>
            </a:gs>
            <a:gs pos="100000">
              <a:schemeClr val="accent2">
                <a:hueOff val="8908"/>
                <a:satOff val="-25242"/>
                <a:lumOff val="156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our reactions to one experience become associated with subsequent ones. </a:t>
          </a:r>
          <a:endParaRPr lang="en-US" sz="2000" kern="1200"/>
        </a:p>
      </dsp:txBody>
      <dsp:txXfrm>
        <a:off x="53402" y="1216652"/>
        <a:ext cx="6389246" cy="987146"/>
      </dsp:txXfrm>
    </dsp:sp>
    <dsp:sp modelId="{D7D4B980-5379-415A-91D6-D390A78570E9}">
      <dsp:nvSpPr>
        <dsp:cNvPr id="0" name=""/>
        <dsp:cNvSpPr/>
      </dsp:nvSpPr>
      <dsp:spPr>
        <a:xfrm>
          <a:off x="0" y="2314800"/>
          <a:ext cx="6496050" cy="1093950"/>
        </a:xfrm>
        <a:prstGeom prst="roundRect">
          <a:avLst/>
        </a:prstGeom>
        <a:gradFill rotWithShape="0">
          <a:gsLst>
            <a:gs pos="0">
              <a:schemeClr val="accent2">
                <a:hueOff val="17815"/>
                <a:satOff val="-50484"/>
                <a:lumOff val="3137"/>
                <a:alphaOff val="0"/>
                <a:tint val="98000"/>
                <a:lumMod val="114000"/>
              </a:schemeClr>
            </a:gs>
            <a:gs pos="100000">
              <a:schemeClr val="accent2">
                <a:hueOff val="17815"/>
                <a:satOff val="-50484"/>
                <a:lumOff val="3137"/>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For instance, a perfume may evoke recollections of our childhood. </a:t>
          </a:r>
          <a:endParaRPr lang="en-US" sz="2000" kern="1200"/>
        </a:p>
      </dsp:txBody>
      <dsp:txXfrm>
        <a:off x="53402" y="2368202"/>
        <a:ext cx="6389246" cy="987146"/>
      </dsp:txXfrm>
    </dsp:sp>
    <dsp:sp modelId="{AEA45C92-F299-4B77-A438-DE3BDFA8B038}">
      <dsp:nvSpPr>
        <dsp:cNvPr id="0" name=""/>
        <dsp:cNvSpPr/>
      </dsp:nvSpPr>
      <dsp:spPr>
        <a:xfrm>
          <a:off x="0" y="3466350"/>
          <a:ext cx="6496050" cy="1093950"/>
        </a:xfrm>
        <a:prstGeom prst="roundRect">
          <a:avLst/>
        </a:prstGeom>
        <a:gradFill rotWithShape="0">
          <a:gsLst>
            <a:gs pos="0">
              <a:schemeClr val="accent2">
                <a:hueOff val="26723"/>
                <a:satOff val="-75726"/>
                <a:lumOff val="4706"/>
                <a:alphaOff val="0"/>
                <a:tint val="98000"/>
                <a:lumMod val="114000"/>
              </a:schemeClr>
            </a:gs>
            <a:gs pos="100000">
              <a:schemeClr val="accent2">
                <a:hueOff val="26723"/>
                <a:satOff val="-75726"/>
                <a:lumOff val="470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If you visit a new café that smells like your elementary school cafeteria, it may bring back happy memories of your earlier years. </a:t>
          </a:r>
          <a:endParaRPr lang="en-US" sz="2000" kern="1200"/>
        </a:p>
      </dsp:txBody>
      <dsp:txXfrm>
        <a:off x="53402" y="3519752"/>
        <a:ext cx="6389246" cy="9871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4CCC76-9CA4-4F03-93D8-FED7C3209925}">
      <dsp:nvSpPr>
        <dsp:cNvPr id="0" name=""/>
        <dsp:cNvSpPr/>
      </dsp:nvSpPr>
      <dsp:spPr>
        <a:xfrm>
          <a:off x="1118684" y="6200"/>
          <a:ext cx="1784250" cy="178425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3ED4BF-EDB4-4776-92E2-7B2E53941A40}">
      <dsp:nvSpPr>
        <dsp:cNvPr id="0" name=""/>
        <dsp:cNvSpPr/>
      </dsp:nvSpPr>
      <dsp:spPr>
        <a:xfrm>
          <a:off x="1498934" y="386450"/>
          <a:ext cx="1023750" cy="1023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B614532-400A-4067-AC1D-8CF1B6DAB1E2}">
      <dsp:nvSpPr>
        <dsp:cNvPr id="0" name=""/>
        <dsp:cNvSpPr/>
      </dsp:nvSpPr>
      <dsp:spPr>
        <a:xfrm>
          <a:off x="548309" y="2346201"/>
          <a:ext cx="2925000" cy="1051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0" i="0" kern="1200"/>
            <a:t>The benefits of classical conditioning are not limited to canines. John B. Watson, a psychologist, introduced us to one of the most often used classical conditioning principles. </a:t>
          </a:r>
          <a:endParaRPr lang="en-US" sz="1100" kern="1200"/>
        </a:p>
      </dsp:txBody>
      <dsp:txXfrm>
        <a:off x="548309" y="2346201"/>
        <a:ext cx="2925000" cy="1051875"/>
      </dsp:txXfrm>
    </dsp:sp>
    <dsp:sp modelId="{0B01D3F8-1DD1-4AFC-816F-959747343721}">
      <dsp:nvSpPr>
        <dsp:cNvPr id="0" name=""/>
        <dsp:cNvSpPr/>
      </dsp:nvSpPr>
      <dsp:spPr>
        <a:xfrm>
          <a:off x="4555559" y="6200"/>
          <a:ext cx="1784250" cy="178425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766F3B-50DD-4602-A5AB-5611A94DFB58}">
      <dsp:nvSpPr>
        <dsp:cNvPr id="0" name=""/>
        <dsp:cNvSpPr/>
      </dsp:nvSpPr>
      <dsp:spPr>
        <a:xfrm>
          <a:off x="4935809" y="386450"/>
          <a:ext cx="1023750" cy="1023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4487A3E-DB39-4AE7-9270-32462C94EB13}">
      <dsp:nvSpPr>
        <dsp:cNvPr id="0" name=""/>
        <dsp:cNvSpPr/>
      </dsp:nvSpPr>
      <dsp:spPr>
        <a:xfrm>
          <a:off x="3985184" y="2346201"/>
          <a:ext cx="2925000" cy="1051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0" i="0" kern="1200"/>
            <a:t>Watson asserted, based on Pavlov's findings, that the classical conditioning approach could account for every feature of human psychology. </a:t>
          </a:r>
          <a:endParaRPr lang="en-US" sz="1100" kern="1200"/>
        </a:p>
      </dsp:txBody>
      <dsp:txXfrm>
        <a:off x="3985184" y="2346201"/>
        <a:ext cx="2925000" cy="1051875"/>
      </dsp:txXfrm>
    </dsp:sp>
    <dsp:sp modelId="{8392B413-E961-479F-88E6-8DC583A7EEFA}">
      <dsp:nvSpPr>
        <dsp:cNvPr id="0" name=""/>
        <dsp:cNvSpPr/>
      </dsp:nvSpPr>
      <dsp:spPr>
        <a:xfrm>
          <a:off x="7992435" y="6200"/>
          <a:ext cx="1784250" cy="178425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186CF6-4018-4845-A475-558BD4A15031}">
      <dsp:nvSpPr>
        <dsp:cNvPr id="0" name=""/>
        <dsp:cNvSpPr/>
      </dsp:nvSpPr>
      <dsp:spPr>
        <a:xfrm>
          <a:off x="8372685" y="386450"/>
          <a:ext cx="1023750" cy="1023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2F6BCD1-F929-49A2-B64C-EEDCAC8A5228}">
      <dsp:nvSpPr>
        <dsp:cNvPr id="0" name=""/>
        <dsp:cNvSpPr/>
      </dsp:nvSpPr>
      <dsp:spPr>
        <a:xfrm>
          <a:off x="7422060" y="2346201"/>
          <a:ext cx="2925000" cy="1051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0" i="0" kern="1200"/>
            <a:t>He founded the behavioural psychology school as a result of his studies into animal behaviour. When B.F. Skinner elaborated on this hypothesis in the mid-twentieth century, its significance rose dramatically (Baltes, 2019).</a:t>
          </a:r>
          <a:endParaRPr lang="en-US" sz="1100" kern="1200"/>
        </a:p>
      </dsp:txBody>
      <dsp:txXfrm>
        <a:off x="7422060" y="2346201"/>
        <a:ext cx="2925000" cy="105187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8C295D-3F87-4FB0-B62A-0DFC88E1DAA3}" type="datetimeFigureOut">
              <a:rPr lang="en-US" smtClean="0"/>
              <a:t>3/21/2022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B6156F-A521-4212-8659-2962ADA9C061}" type="slidenum">
              <a:rPr lang="en-US" smtClean="0"/>
              <a:t>‹#›</a:t>
            </a:fld>
            <a:endParaRPr lang="en-US"/>
          </a:p>
        </p:txBody>
      </p:sp>
    </p:spTree>
    <p:extLst>
      <p:ext uri="{BB962C8B-B14F-4D97-AF65-F5344CB8AC3E}">
        <p14:creationId xmlns:p14="http://schemas.microsoft.com/office/powerpoint/2010/main" val="28737211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Introduction </a:t>
            </a:r>
          </a:p>
          <a:p>
            <a:endParaRPr lang="en-US">
              <a:cs typeface="Calibri"/>
            </a:endParaRPr>
          </a:p>
          <a:p>
            <a:r>
              <a:rPr lang="en-US">
                <a:cs typeface="Calibri"/>
              </a:rPr>
              <a:t>Hi my name is Sharon and today I'm going to speak  about the behaviorist approach.</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AB6156F-A521-4212-8659-2962ADA9C061}" type="slidenum">
              <a:rPr lang="en-US" smtClean="0"/>
              <a:t>1</a:t>
            </a:fld>
            <a:endParaRPr lang="en-US"/>
          </a:p>
        </p:txBody>
      </p:sp>
    </p:spTree>
    <p:extLst>
      <p:ext uri="{BB962C8B-B14F-4D97-AF65-F5344CB8AC3E}">
        <p14:creationId xmlns:p14="http://schemas.microsoft.com/office/powerpoint/2010/main" val="289831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Some may ask why someone would want to study a subject that has so many diverse sub-fields. Lifespan development allows individuals to make discoveries and adjustments in their life. One of </a:t>
            </a:r>
            <a:r>
              <a:rPr lang="en-US" err="1"/>
              <a:t>VeryWellMind's</a:t>
            </a:r>
            <a:r>
              <a:rPr lang="en-US"/>
              <a:t> five reasons to study human development is to better understand your friends, family, and Neighbours. Lifespan development extends these advantages by allowing professionals to better understand how and why individuals change over time. Possibility of bettering life Observing people's growth and development helps specialists to analyze how to best maximize their life. “While everyone is unique, human growth follows a fairly regular pattern. People who have studied development will know what age is typical. "In addition, studying human development may assist identify developmental difficulties that may be limiting one's quality of life and seek remedies. Self-discovery Is fairly uncommon to uncover personal applications when researching lifespan development. With this information, you may discover more about yourself, reflect on your childhood, adulthood, and the future. Lifespan development is the study of human intricacies, growth, and personality. Studying a wide range of topics in one discipline. If you are interested in numerous areas but can't decide between them, lifespan and human development may be the answer.</a:t>
            </a:r>
          </a:p>
        </p:txBody>
      </p:sp>
      <p:sp>
        <p:nvSpPr>
          <p:cNvPr id="4" name="Slide Number Placeholder 3"/>
          <p:cNvSpPr>
            <a:spLocks noGrp="1"/>
          </p:cNvSpPr>
          <p:nvPr>
            <p:ph type="sldNum" sz="quarter" idx="10"/>
          </p:nvPr>
        </p:nvSpPr>
        <p:spPr/>
        <p:txBody>
          <a:bodyPr/>
          <a:lstStyle/>
          <a:p>
            <a:fld id="{AAB6156F-A521-4212-8659-2962ADA9C061}" type="slidenum">
              <a:rPr lang="en-US" smtClean="0"/>
              <a:t>2</a:t>
            </a:fld>
            <a:endParaRPr lang="en-US"/>
          </a:p>
        </p:txBody>
      </p:sp>
    </p:spTree>
    <p:extLst>
      <p:ext uri="{BB962C8B-B14F-4D97-AF65-F5344CB8AC3E}">
        <p14:creationId xmlns:p14="http://schemas.microsoft.com/office/powerpoint/2010/main" val="27647188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Behaviorism solely studies observable stimulus-response behaviors that can be researched scientifically. Environmental variables influence behavior more than intrinsic or genetic characteristics, according to behaviorism. This is basically a learning focus. This is known as classical or operant conditioning. So our minds are blank when we are born (a blank slate).Experiments with well controlled behavior are required to back up theories. 'Psychology is a totally objective experimental area of natural science,' Watson (1913) declared. In theory, it aims to forecast and control. (158).A theory's components should be straightforward. Behavioralists advocate operational definitions (defining variables in terms of observable, measurable events).</a:t>
            </a:r>
          </a:p>
        </p:txBody>
      </p:sp>
      <p:sp>
        <p:nvSpPr>
          <p:cNvPr id="4" name="Slide Number Placeholder 3"/>
          <p:cNvSpPr>
            <a:spLocks noGrp="1"/>
          </p:cNvSpPr>
          <p:nvPr>
            <p:ph type="sldNum" sz="quarter" idx="10"/>
          </p:nvPr>
        </p:nvSpPr>
        <p:spPr/>
        <p:txBody>
          <a:bodyPr/>
          <a:lstStyle/>
          <a:p>
            <a:fld id="{AAB6156F-A521-4212-8659-2962ADA9C061}" type="slidenum">
              <a:rPr lang="en-US" smtClean="0"/>
              <a:t>3</a:t>
            </a:fld>
            <a:endParaRPr lang="en-US"/>
          </a:p>
        </p:txBody>
      </p:sp>
    </p:spTree>
    <p:extLst>
      <p:ext uri="{BB962C8B-B14F-4D97-AF65-F5344CB8AC3E}">
        <p14:creationId xmlns:p14="http://schemas.microsoft.com/office/powerpoint/2010/main" val="343039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These are the kinds of questions behaviorists ask, as we'll see in this section. We'll also look at cognitive theories, which study how people think and recall from birth through maturity.</a:t>
            </a:r>
          </a:p>
        </p:txBody>
      </p:sp>
      <p:sp>
        <p:nvSpPr>
          <p:cNvPr id="4" name="Slide Number Placeholder 3"/>
          <p:cNvSpPr>
            <a:spLocks noGrp="1"/>
          </p:cNvSpPr>
          <p:nvPr>
            <p:ph type="sldNum" sz="quarter" idx="10"/>
          </p:nvPr>
        </p:nvSpPr>
        <p:spPr/>
        <p:txBody>
          <a:bodyPr/>
          <a:lstStyle/>
          <a:p>
            <a:fld id="{AAB6156F-A521-4212-8659-2962ADA9C061}" type="slidenum">
              <a:rPr lang="en-US" smtClean="0"/>
              <a:t>4</a:t>
            </a:fld>
            <a:endParaRPr lang="en-US"/>
          </a:p>
        </p:txBody>
      </p:sp>
    </p:spTree>
    <p:extLst>
      <p:ext uri="{BB962C8B-B14F-4D97-AF65-F5344CB8AC3E}">
        <p14:creationId xmlns:p14="http://schemas.microsoft.com/office/powerpoint/2010/main" val="4373056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Early in the twentieth century, behaviorism dominated American psychology. Behaviorism, promoted by psychologists like John B. Watson (1878–1958) and B. F. Skinner (1904–1990), denied the existence of the mind and focused on overt and observable behavior. It was believed that through studying behavior, learning rules might be created that would help predict and regulate behavior. In America, Ivan Pavlov (1849–1936) inspired early behaviorism. His work on classical conditioning, or conditioned learning, supported the idea that learning and behavior were regulated by external events and could be described without reference to mind or awareness (Fancher, 1987).</a:t>
            </a:r>
          </a:p>
        </p:txBody>
      </p:sp>
      <p:sp>
        <p:nvSpPr>
          <p:cNvPr id="4" name="Slide Number Placeholder 3"/>
          <p:cNvSpPr>
            <a:spLocks noGrp="1"/>
          </p:cNvSpPr>
          <p:nvPr>
            <p:ph type="sldNum" sz="quarter" idx="10"/>
          </p:nvPr>
        </p:nvSpPr>
        <p:spPr/>
        <p:txBody>
          <a:bodyPr/>
          <a:lstStyle/>
          <a:p>
            <a:fld id="{AAB6156F-A521-4212-8659-2962ADA9C061}" type="slidenum">
              <a:rPr lang="en-US" smtClean="0"/>
              <a:t>5</a:t>
            </a:fld>
            <a:endParaRPr lang="en-US"/>
          </a:p>
        </p:txBody>
      </p:sp>
    </p:spTree>
    <p:extLst>
      <p:ext uri="{BB962C8B-B14F-4D97-AF65-F5344CB8AC3E}">
        <p14:creationId xmlns:p14="http://schemas.microsoft.com/office/powerpoint/2010/main" val="898332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t>A song on the radio can take you back to a lovely evening with your first true love. For example, if hearing your full name mentioned as you go up to get your diploma causes anxiety because it reminds you of your father using it to chastise you, you've been classically conditioned in this manner. Classical conditioning describes how we build many of our emotional or “gut level” reactions to individuals or circumstances. Because they are linked, new events may trigger previous responses. They develop this manner. Anyone who has attempted to stop smoking knows that classical conditioning has a role. Everything about smoking makes you desire a cigarette when you attempt to stop.</a:t>
            </a:r>
          </a:p>
        </p:txBody>
      </p:sp>
      <p:sp>
        <p:nvSpPr>
          <p:cNvPr id="4" name="Slide Number Placeholder 3"/>
          <p:cNvSpPr>
            <a:spLocks noGrp="1"/>
          </p:cNvSpPr>
          <p:nvPr>
            <p:ph type="sldNum" sz="quarter" idx="10"/>
          </p:nvPr>
        </p:nvSpPr>
        <p:spPr/>
        <p:txBody>
          <a:bodyPr/>
          <a:lstStyle/>
          <a:p>
            <a:fld id="{AAB6156F-A521-4212-8659-2962ADA9C061}" type="slidenum">
              <a:rPr lang="en-US" smtClean="0"/>
              <a:t>6</a:t>
            </a:fld>
            <a:endParaRPr lang="en-US"/>
          </a:p>
        </p:txBody>
      </p:sp>
    </p:spTree>
    <p:extLst>
      <p:ext uri="{BB962C8B-B14F-4D97-AF65-F5344CB8AC3E}">
        <p14:creationId xmlns:p14="http://schemas.microsoft.com/office/powerpoint/2010/main" val="29644098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“Not natural!” he thought. Why does a dog salivate before eating? Of course, the dogs knew since they had learnt to correlate the footfall with food. “Learned” is the crucial word. A conditioned reaction is one that is taught. Pavlov tested this “psychic” reaction. Before presenting the dish, he rang a bell, for example. After repeated attempts, the dogs would salivate at the sound of a bell. The bell was a conditioned stimulus after the dogs learnt to salivate at it. The behavior of salivating to a bell was likewise a learnt reaction, or conditioned response in Pavlov's language. The reaction, salivation, is the same whether conditioned or not (unlearned or natural). The dog's salivation stimuli has altered. It's either natural or learnt (conditioned).</a:t>
            </a:r>
          </a:p>
        </p:txBody>
      </p:sp>
      <p:sp>
        <p:nvSpPr>
          <p:cNvPr id="4" name="Slide Number Placeholder 3"/>
          <p:cNvSpPr>
            <a:spLocks noGrp="1"/>
          </p:cNvSpPr>
          <p:nvPr>
            <p:ph type="sldNum" sz="quarter" idx="10"/>
          </p:nvPr>
        </p:nvSpPr>
        <p:spPr/>
        <p:txBody>
          <a:bodyPr/>
          <a:lstStyle/>
          <a:p>
            <a:fld id="{AAB6156F-A521-4212-8659-2962ADA9C061}" type="slidenum">
              <a:rPr lang="en-US" smtClean="0"/>
              <a:t>7</a:t>
            </a:fld>
            <a:endParaRPr lang="en-US"/>
          </a:p>
        </p:txBody>
      </p:sp>
    </p:spTree>
    <p:extLst>
      <p:ext uri="{BB962C8B-B14F-4D97-AF65-F5344CB8AC3E}">
        <p14:creationId xmlns:p14="http://schemas.microsoft.com/office/powerpoint/2010/main" val="25204812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Food induces an unconditioned reaction (salivation) whereas a neutral stimulus (bell) does not. The unconditioned stimulus (meal) is offered repeatedly following the neutral stimulus (bell). It is conditioned to induce a reaction (salivation) after conditioning.</a:t>
            </a:r>
          </a:p>
        </p:txBody>
      </p:sp>
      <p:sp>
        <p:nvSpPr>
          <p:cNvPr id="4" name="Slide Number Placeholder 3"/>
          <p:cNvSpPr>
            <a:spLocks noGrp="1"/>
          </p:cNvSpPr>
          <p:nvPr>
            <p:ph type="sldNum" sz="quarter" idx="10"/>
          </p:nvPr>
        </p:nvSpPr>
        <p:spPr/>
        <p:txBody>
          <a:bodyPr/>
          <a:lstStyle/>
          <a:p>
            <a:fld id="{AAB6156F-A521-4212-8659-2962ADA9C061}" type="slidenum">
              <a:rPr lang="en-US" smtClean="0"/>
              <a:t>8</a:t>
            </a:fld>
            <a:endParaRPr lang="en-US"/>
          </a:p>
        </p:txBody>
      </p:sp>
    </p:spTree>
    <p:extLst>
      <p:ext uri="{BB962C8B-B14F-4D97-AF65-F5344CB8AC3E}">
        <p14:creationId xmlns:p14="http://schemas.microsoft.com/office/powerpoint/2010/main" val="18645589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Watson felt that most of our worries and emotions are classically conditioned. In the 1920s, he became famous for his professional parenting advice. His renowned experiment with an 18-month-old kid dubbed “Little Albert” aimed to show the efficacy of classical conditioning to parents. Watson sat Albert down and showed him terrible items like a burning newspaper and a white rat. But Albert was interested and groped for everything. The white rat was one of Albert's favorites, and Watson knew that one of our few inborn concerns is the dread of loud sounds. Albert was fearful of the rat after  hearing the loud noise combined with it. Watson recorded this experiment to show parents that if they only followed his recommendations, they could obtain whatever result they chose. Watson was a popular columnist in newspapers and magazines among parents seeking to apply science to domestic order. </a:t>
            </a:r>
          </a:p>
        </p:txBody>
      </p:sp>
      <p:sp>
        <p:nvSpPr>
          <p:cNvPr id="4" name="Slide Number Placeholder 3"/>
          <p:cNvSpPr>
            <a:spLocks noGrp="1"/>
          </p:cNvSpPr>
          <p:nvPr>
            <p:ph type="sldNum" sz="quarter" idx="10"/>
          </p:nvPr>
        </p:nvSpPr>
        <p:spPr/>
        <p:txBody>
          <a:bodyPr/>
          <a:lstStyle/>
          <a:p>
            <a:fld id="{AAB6156F-A521-4212-8659-2962ADA9C061}" type="slidenum">
              <a:rPr lang="en-US" smtClean="0"/>
              <a:t>9</a:t>
            </a:fld>
            <a:endParaRPr lang="en-US"/>
          </a:p>
        </p:txBody>
      </p:sp>
    </p:spTree>
    <p:extLst>
      <p:ext uri="{BB962C8B-B14F-4D97-AF65-F5344CB8AC3E}">
        <p14:creationId xmlns:p14="http://schemas.microsoft.com/office/powerpoint/2010/main" val="28091065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a consequence, it is said that it is incapable of dealing with complicated interactions, which is true for mechanical types of behavior analysis but not for contextualistic variants. </a:t>
            </a:r>
          </a:p>
        </p:txBody>
      </p:sp>
      <p:sp>
        <p:nvSpPr>
          <p:cNvPr id="4" name="Slide Number Placeholder 3"/>
          <p:cNvSpPr>
            <a:spLocks noGrp="1"/>
          </p:cNvSpPr>
          <p:nvPr>
            <p:ph type="sldNum" sz="quarter" idx="10"/>
          </p:nvPr>
        </p:nvSpPr>
        <p:spPr/>
        <p:txBody>
          <a:bodyPr/>
          <a:lstStyle/>
          <a:p>
            <a:fld id="{AAB6156F-A521-4212-8659-2962ADA9C061}" type="slidenum">
              <a:rPr lang="en-US" smtClean="0"/>
              <a:t>10</a:t>
            </a:fld>
            <a:endParaRPr lang="en-US"/>
          </a:p>
        </p:txBody>
      </p:sp>
    </p:spTree>
    <p:extLst>
      <p:ext uri="{BB962C8B-B14F-4D97-AF65-F5344CB8AC3E}">
        <p14:creationId xmlns:p14="http://schemas.microsoft.com/office/powerpoint/2010/main" val="21733619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Logan, R.W. and McClung, C.A., 2019. Rhythms of life: circadian disruption and brain disorders across the lifespan. </a:t>
            </a:r>
            <a:r>
              <a:rPr lang="en-US" sz="1200" b="0" i="1" kern="1200">
                <a:solidFill>
                  <a:schemeClr val="tx1"/>
                </a:solidFill>
                <a:effectLst/>
                <a:latin typeface="+mn-lt"/>
                <a:ea typeface="+mn-ea"/>
                <a:cs typeface="+mn-cs"/>
              </a:rPr>
              <a:t>Nature Reviews Neuroscience</a:t>
            </a:r>
            <a:r>
              <a:rPr lang="en-US" sz="1200" b="0" i="0" kern="1200">
                <a:solidFill>
                  <a:schemeClr val="tx1"/>
                </a:solidFill>
                <a:effectLst/>
                <a:latin typeface="+mn-lt"/>
                <a:ea typeface="+mn-ea"/>
                <a:cs typeface="+mn-cs"/>
              </a:rPr>
              <a:t>, </a:t>
            </a:r>
            <a:r>
              <a:rPr lang="en-US" sz="1200" b="0" i="1" kern="1200">
                <a:solidFill>
                  <a:schemeClr val="tx1"/>
                </a:solidFill>
                <a:effectLst/>
                <a:latin typeface="+mn-lt"/>
                <a:ea typeface="+mn-ea"/>
                <a:cs typeface="+mn-cs"/>
              </a:rPr>
              <a:t>20</a:t>
            </a:r>
            <a:r>
              <a:rPr lang="en-US" sz="1200" b="0" i="0" kern="1200">
                <a:solidFill>
                  <a:schemeClr val="tx1"/>
                </a:solidFill>
                <a:effectLst/>
                <a:latin typeface="+mn-lt"/>
                <a:ea typeface="+mn-ea"/>
                <a:cs typeface="+mn-cs"/>
              </a:rPr>
              <a:t>(1), pp.49-65.</a:t>
            </a:r>
          </a:p>
          <a:p>
            <a:r>
              <a:rPr lang="en-US" sz="1200" b="0" i="0" kern="1200">
                <a:solidFill>
                  <a:schemeClr val="tx1"/>
                </a:solidFill>
                <a:effectLst/>
                <a:latin typeface="+mn-lt"/>
                <a:ea typeface="+mn-ea"/>
                <a:cs typeface="+mn-cs"/>
              </a:rPr>
              <a:t>Harms, M.P., Somerville, L.H., </a:t>
            </a:r>
            <a:r>
              <a:rPr lang="en-US" sz="1200" b="0" i="0" kern="1200" err="1">
                <a:solidFill>
                  <a:schemeClr val="tx1"/>
                </a:solidFill>
                <a:effectLst/>
                <a:latin typeface="+mn-lt"/>
                <a:ea typeface="+mn-ea"/>
                <a:cs typeface="+mn-cs"/>
              </a:rPr>
              <a:t>Ances</a:t>
            </a:r>
            <a:r>
              <a:rPr lang="en-US" sz="1200" b="0" i="0" kern="1200">
                <a:solidFill>
                  <a:schemeClr val="tx1"/>
                </a:solidFill>
                <a:effectLst/>
                <a:latin typeface="+mn-lt"/>
                <a:ea typeface="+mn-ea"/>
                <a:cs typeface="+mn-cs"/>
              </a:rPr>
              <a:t>, B.M., </a:t>
            </a:r>
            <a:r>
              <a:rPr lang="en-US" sz="1200" b="0" i="0" kern="1200" err="1">
                <a:solidFill>
                  <a:schemeClr val="tx1"/>
                </a:solidFill>
                <a:effectLst/>
                <a:latin typeface="+mn-lt"/>
                <a:ea typeface="+mn-ea"/>
                <a:cs typeface="+mn-cs"/>
              </a:rPr>
              <a:t>Andersson</a:t>
            </a:r>
            <a:r>
              <a:rPr lang="en-US" sz="1200" b="0" i="0" kern="1200">
                <a:solidFill>
                  <a:schemeClr val="tx1"/>
                </a:solidFill>
                <a:effectLst/>
                <a:latin typeface="+mn-lt"/>
                <a:ea typeface="+mn-ea"/>
                <a:cs typeface="+mn-cs"/>
              </a:rPr>
              <a:t>, J., </a:t>
            </a:r>
            <a:r>
              <a:rPr lang="en-US" sz="1200" b="0" i="0" kern="1200" err="1">
                <a:solidFill>
                  <a:schemeClr val="tx1"/>
                </a:solidFill>
                <a:effectLst/>
                <a:latin typeface="+mn-lt"/>
                <a:ea typeface="+mn-ea"/>
                <a:cs typeface="+mn-cs"/>
              </a:rPr>
              <a:t>Barch</a:t>
            </a:r>
            <a:r>
              <a:rPr lang="en-US" sz="1200" b="0" i="0" kern="1200">
                <a:solidFill>
                  <a:schemeClr val="tx1"/>
                </a:solidFill>
                <a:effectLst/>
                <a:latin typeface="+mn-lt"/>
                <a:ea typeface="+mn-ea"/>
                <a:cs typeface="+mn-cs"/>
              </a:rPr>
              <a:t>, D.M., </a:t>
            </a:r>
            <a:r>
              <a:rPr lang="en-US" sz="1200" b="0" i="0" kern="1200" err="1">
                <a:solidFill>
                  <a:schemeClr val="tx1"/>
                </a:solidFill>
                <a:effectLst/>
                <a:latin typeface="+mn-lt"/>
                <a:ea typeface="+mn-ea"/>
                <a:cs typeface="+mn-cs"/>
              </a:rPr>
              <a:t>Bastiani</a:t>
            </a:r>
            <a:r>
              <a:rPr lang="en-US" sz="1200" b="0" i="0" kern="1200">
                <a:solidFill>
                  <a:schemeClr val="tx1"/>
                </a:solidFill>
                <a:effectLst/>
                <a:latin typeface="+mn-lt"/>
                <a:ea typeface="+mn-ea"/>
                <a:cs typeface="+mn-cs"/>
              </a:rPr>
              <a:t>, M., </a:t>
            </a:r>
            <a:r>
              <a:rPr lang="en-US" sz="1200" b="0" i="0" kern="1200" err="1">
                <a:solidFill>
                  <a:schemeClr val="tx1"/>
                </a:solidFill>
                <a:effectLst/>
                <a:latin typeface="+mn-lt"/>
                <a:ea typeface="+mn-ea"/>
                <a:cs typeface="+mn-cs"/>
              </a:rPr>
              <a:t>Bookheimer</a:t>
            </a:r>
            <a:r>
              <a:rPr lang="en-US" sz="1200" b="0" i="0" kern="1200">
                <a:solidFill>
                  <a:schemeClr val="tx1"/>
                </a:solidFill>
                <a:effectLst/>
                <a:latin typeface="+mn-lt"/>
                <a:ea typeface="+mn-ea"/>
                <a:cs typeface="+mn-cs"/>
              </a:rPr>
              <a:t>, S.Y., Brown, T.B., Buckner, R.L., Burgess, G.C. and </a:t>
            </a:r>
            <a:r>
              <a:rPr lang="en-US" sz="1200" b="0" i="0" kern="1200" err="1">
                <a:solidFill>
                  <a:schemeClr val="tx1"/>
                </a:solidFill>
                <a:effectLst/>
                <a:latin typeface="+mn-lt"/>
                <a:ea typeface="+mn-ea"/>
                <a:cs typeface="+mn-cs"/>
              </a:rPr>
              <a:t>Coalson</a:t>
            </a:r>
            <a:r>
              <a:rPr lang="en-US" sz="1200" b="0" i="0" kern="1200">
                <a:solidFill>
                  <a:schemeClr val="tx1"/>
                </a:solidFill>
                <a:effectLst/>
                <a:latin typeface="+mn-lt"/>
                <a:ea typeface="+mn-ea"/>
                <a:cs typeface="+mn-cs"/>
              </a:rPr>
              <a:t>, T.S., 2018. Extending the Human Connectome Project across ages: Imaging protocols for the Lifespan Development and Aging projects. </a:t>
            </a:r>
            <a:r>
              <a:rPr lang="en-US" sz="1200" b="0" i="1" kern="1200" err="1">
                <a:solidFill>
                  <a:schemeClr val="tx1"/>
                </a:solidFill>
                <a:effectLst/>
                <a:latin typeface="+mn-lt"/>
                <a:ea typeface="+mn-ea"/>
                <a:cs typeface="+mn-cs"/>
              </a:rPr>
              <a:t>Neuroimage</a:t>
            </a:r>
            <a:r>
              <a:rPr lang="en-US" sz="1200" b="0" i="0" kern="1200">
                <a:solidFill>
                  <a:schemeClr val="tx1"/>
                </a:solidFill>
                <a:effectLst/>
                <a:latin typeface="+mn-lt"/>
                <a:ea typeface="+mn-ea"/>
                <a:cs typeface="+mn-cs"/>
              </a:rPr>
              <a:t>, </a:t>
            </a:r>
            <a:r>
              <a:rPr lang="en-US" sz="1200" b="0" i="1" kern="1200">
                <a:solidFill>
                  <a:schemeClr val="tx1"/>
                </a:solidFill>
                <a:effectLst/>
                <a:latin typeface="+mn-lt"/>
                <a:ea typeface="+mn-ea"/>
                <a:cs typeface="+mn-cs"/>
              </a:rPr>
              <a:t>183</a:t>
            </a:r>
            <a:r>
              <a:rPr lang="en-US" sz="1200" b="0" i="0" kern="1200">
                <a:solidFill>
                  <a:schemeClr val="tx1"/>
                </a:solidFill>
                <a:effectLst/>
                <a:latin typeface="+mn-lt"/>
                <a:ea typeface="+mn-ea"/>
                <a:cs typeface="+mn-cs"/>
              </a:rPr>
              <a:t>, pp.972-984.</a:t>
            </a:r>
          </a:p>
          <a:p>
            <a:r>
              <a:rPr lang="en-US" sz="1200" b="0" i="0" kern="1200" err="1">
                <a:solidFill>
                  <a:schemeClr val="tx1"/>
                </a:solidFill>
                <a:effectLst/>
                <a:latin typeface="+mn-lt"/>
                <a:ea typeface="+mn-ea"/>
                <a:cs typeface="+mn-cs"/>
              </a:rPr>
              <a:t>Bernardi</a:t>
            </a:r>
            <a:r>
              <a:rPr lang="en-US" sz="1200" b="0" i="0" kern="1200">
                <a:solidFill>
                  <a:schemeClr val="tx1"/>
                </a:solidFill>
                <a:effectLst/>
                <a:latin typeface="+mn-lt"/>
                <a:ea typeface="+mn-ea"/>
                <a:cs typeface="+mn-cs"/>
              </a:rPr>
              <a:t>, L., </a:t>
            </a:r>
            <a:r>
              <a:rPr lang="en-US" sz="1200" b="0" i="0" kern="1200" err="1">
                <a:solidFill>
                  <a:schemeClr val="tx1"/>
                </a:solidFill>
                <a:effectLst/>
                <a:latin typeface="+mn-lt"/>
                <a:ea typeface="+mn-ea"/>
                <a:cs typeface="+mn-cs"/>
              </a:rPr>
              <a:t>Huinink</a:t>
            </a:r>
            <a:r>
              <a:rPr lang="en-US" sz="1200" b="0" i="0" kern="1200">
                <a:solidFill>
                  <a:schemeClr val="tx1"/>
                </a:solidFill>
                <a:effectLst/>
                <a:latin typeface="+mn-lt"/>
                <a:ea typeface="+mn-ea"/>
                <a:cs typeface="+mn-cs"/>
              </a:rPr>
              <a:t>, J. and </a:t>
            </a:r>
            <a:r>
              <a:rPr lang="en-US" sz="1200" b="0" i="0" kern="1200" err="1">
                <a:solidFill>
                  <a:schemeClr val="tx1"/>
                </a:solidFill>
                <a:effectLst/>
                <a:latin typeface="+mn-lt"/>
                <a:ea typeface="+mn-ea"/>
                <a:cs typeface="+mn-cs"/>
              </a:rPr>
              <a:t>Settersten</a:t>
            </a:r>
            <a:r>
              <a:rPr lang="en-US" sz="1200" b="0" i="0" kern="1200">
                <a:solidFill>
                  <a:schemeClr val="tx1"/>
                </a:solidFill>
                <a:effectLst/>
                <a:latin typeface="+mn-lt"/>
                <a:ea typeface="+mn-ea"/>
                <a:cs typeface="+mn-cs"/>
              </a:rPr>
              <a:t> Jr, R.A., 2019. The life course cube: A tool for studying lives. </a:t>
            </a:r>
            <a:r>
              <a:rPr lang="en-US" sz="1200" b="0" i="1" kern="1200">
                <a:solidFill>
                  <a:schemeClr val="tx1"/>
                </a:solidFill>
                <a:effectLst/>
                <a:latin typeface="+mn-lt"/>
                <a:ea typeface="+mn-ea"/>
                <a:cs typeface="+mn-cs"/>
              </a:rPr>
              <a:t>Advances in Life Course Research</a:t>
            </a:r>
            <a:r>
              <a:rPr lang="en-US" sz="1200" b="0" i="0" kern="1200">
                <a:solidFill>
                  <a:schemeClr val="tx1"/>
                </a:solidFill>
                <a:effectLst/>
                <a:latin typeface="+mn-lt"/>
                <a:ea typeface="+mn-ea"/>
                <a:cs typeface="+mn-cs"/>
              </a:rPr>
              <a:t>, </a:t>
            </a:r>
            <a:r>
              <a:rPr lang="en-US" sz="1200" b="0" i="1" kern="1200">
                <a:solidFill>
                  <a:schemeClr val="tx1"/>
                </a:solidFill>
                <a:effectLst/>
                <a:latin typeface="+mn-lt"/>
                <a:ea typeface="+mn-ea"/>
                <a:cs typeface="+mn-cs"/>
              </a:rPr>
              <a:t>41</a:t>
            </a:r>
            <a:r>
              <a:rPr lang="en-US" sz="1200" b="0" i="0" kern="1200">
                <a:solidFill>
                  <a:schemeClr val="tx1"/>
                </a:solidFill>
                <a:effectLst/>
                <a:latin typeface="+mn-lt"/>
                <a:ea typeface="+mn-ea"/>
                <a:cs typeface="+mn-cs"/>
              </a:rPr>
              <a:t>, p.100258.</a:t>
            </a:r>
          </a:p>
          <a:p>
            <a:r>
              <a:rPr lang="en-US" sz="1200" b="0" i="0" kern="1200" err="1">
                <a:solidFill>
                  <a:schemeClr val="tx1"/>
                </a:solidFill>
                <a:effectLst/>
                <a:latin typeface="+mn-lt"/>
                <a:ea typeface="+mn-ea"/>
                <a:cs typeface="+mn-cs"/>
              </a:rPr>
              <a:t>Baltes</a:t>
            </a:r>
            <a:r>
              <a:rPr lang="en-US" sz="1200" b="0" i="0" kern="1200">
                <a:solidFill>
                  <a:schemeClr val="tx1"/>
                </a:solidFill>
                <a:effectLst/>
                <a:latin typeface="+mn-lt"/>
                <a:ea typeface="+mn-ea"/>
                <a:cs typeface="+mn-cs"/>
              </a:rPr>
              <a:t>, P.B., 2019. Life-span developmental psychology: Observations on history and theory revisited. In </a:t>
            </a:r>
            <a:r>
              <a:rPr lang="en-US" sz="1200" b="0" i="1" kern="1200">
                <a:solidFill>
                  <a:schemeClr val="tx1"/>
                </a:solidFill>
                <a:effectLst/>
                <a:latin typeface="+mn-lt"/>
                <a:ea typeface="+mn-ea"/>
                <a:cs typeface="+mn-cs"/>
              </a:rPr>
              <a:t>Developmental psychology</a:t>
            </a:r>
            <a:r>
              <a:rPr lang="en-US" sz="1200" b="0" i="0" kern="1200">
                <a:solidFill>
                  <a:schemeClr val="tx1"/>
                </a:solidFill>
                <a:effectLst/>
                <a:latin typeface="+mn-lt"/>
                <a:ea typeface="+mn-ea"/>
                <a:cs typeface="+mn-cs"/>
              </a:rPr>
              <a:t> (pp. 79-112). Routledge.</a:t>
            </a:r>
            <a:endParaRPr lang="en-US"/>
          </a:p>
        </p:txBody>
      </p:sp>
      <p:sp>
        <p:nvSpPr>
          <p:cNvPr id="4" name="Slide Number Placeholder 3"/>
          <p:cNvSpPr>
            <a:spLocks noGrp="1"/>
          </p:cNvSpPr>
          <p:nvPr>
            <p:ph type="sldNum" sz="quarter" idx="10"/>
          </p:nvPr>
        </p:nvSpPr>
        <p:spPr/>
        <p:txBody>
          <a:bodyPr/>
          <a:lstStyle/>
          <a:p>
            <a:fld id="{AAB6156F-A521-4212-8659-2962ADA9C061}" type="slidenum">
              <a:rPr lang="en-US" smtClean="0"/>
              <a:t>11</a:t>
            </a:fld>
            <a:endParaRPr lang="en-US"/>
          </a:p>
        </p:txBody>
      </p:sp>
    </p:spTree>
    <p:extLst>
      <p:ext uri="{BB962C8B-B14F-4D97-AF65-F5344CB8AC3E}">
        <p14:creationId xmlns:p14="http://schemas.microsoft.com/office/powerpoint/2010/main" val="2649019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A00EDDC-CE33-4095-808E-6F7548A74749}" type="datetimeFigureOut">
              <a:rPr lang="en-US" smtClean="0"/>
              <a:t>3/21/2022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9BAFD4-6939-43B1-849A-BB0ECFC0B817}" type="slidenum">
              <a:rPr lang="en-US" smtClean="0"/>
              <a:t>‹#›</a:t>
            </a:fld>
            <a:endParaRPr lang="en-US"/>
          </a:p>
        </p:txBody>
      </p:sp>
    </p:spTree>
    <p:extLst>
      <p:ext uri="{BB962C8B-B14F-4D97-AF65-F5344CB8AC3E}">
        <p14:creationId xmlns:p14="http://schemas.microsoft.com/office/powerpoint/2010/main" val="828527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A00EDDC-CE33-4095-808E-6F7548A74749}" type="datetimeFigureOut">
              <a:rPr lang="en-US" smtClean="0"/>
              <a:t>3/21/2022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9BAFD4-6939-43B1-849A-BB0ECFC0B817}" type="slidenum">
              <a:rPr lang="en-US" smtClean="0"/>
              <a:t>‹#›</a:t>
            </a:fld>
            <a:endParaRPr lang="en-US"/>
          </a:p>
        </p:txBody>
      </p:sp>
    </p:spTree>
    <p:extLst>
      <p:ext uri="{BB962C8B-B14F-4D97-AF65-F5344CB8AC3E}">
        <p14:creationId xmlns:p14="http://schemas.microsoft.com/office/powerpoint/2010/main" val="2052129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A00EDDC-CE33-4095-808E-6F7548A74749}" type="datetimeFigureOut">
              <a:rPr lang="en-US" smtClean="0"/>
              <a:t>3/21/2022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9BAFD4-6939-43B1-849A-BB0ECFC0B817}" type="slidenum">
              <a:rPr lang="en-US" smtClean="0"/>
              <a:t>‹#›</a:t>
            </a:fld>
            <a:endParaRPr lang="en-US"/>
          </a:p>
        </p:txBody>
      </p:sp>
    </p:spTree>
    <p:extLst>
      <p:ext uri="{BB962C8B-B14F-4D97-AF65-F5344CB8AC3E}">
        <p14:creationId xmlns:p14="http://schemas.microsoft.com/office/powerpoint/2010/main" val="1004473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A00EDDC-CE33-4095-808E-6F7548A74749}" type="datetimeFigureOut">
              <a:rPr lang="en-US" smtClean="0"/>
              <a:t>3/21/2022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9BAFD4-6939-43B1-849A-BB0ECFC0B817}" type="slidenum">
              <a:rPr lang="en-US" smtClean="0"/>
              <a:t>‹#›</a:t>
            </a:fld>
            <a:endParaRPr lang="en-US"/>
          </a:p>
        </p:txBody>
      </p:sp>
    </p:spTree>
    <p:extLst>
      <p:ext uri="{BB962C8B-B14F-4D97-AF65-F5344CB8AC3E}">
        <p14:creationId xmlns:p14="http://schemas.microsoft.com/office/powerpoint/2010/main" val="904591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A00EDDC-CE33-4095-808E-6F7548A74749}" type="datetimeFigureOut">
              <a:rPr lang="en-US" smtClean="0"/>
              <a:t>3/21/2022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9BAFD4-6939-43B1-849A-BB0ECFC0B817}" type="slidenum">
              <a:rPr lang="en-US" smtClean="0"/>
              <a:t>‹#›</a:t>
            </a:fld>
            <a:endParaRPr lang="en-US"/>
          </a:p>
        </p:txBody>
      </p:sp>
    </p:spTree>
    <p:extLst>
      <p:ext uri="{BB962C8B-B14F-4D97-AF65-F5344CB8AC3E}">
        <p14:creationId xmlns:p14="http://schemas.microsoft.com/office/powerpoint/2010/main" val="3132879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2A00EDDC-CE33-4095-808E-6F7548A74749}" type="datetimeFigureOut">
              <a:rPr lang="en-US" smtClean="0"/>
              <a:t>3/21/2022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B69BAFD4-6939-43B1-849A-BB0ECFC0B817}" type="slidenum">
              <a:rPr lang="en-US" smtClean="0"/>
              <a:t>‹#›</a:t>
            </a:fld>
            <a:endParaRPr lang="en-US"/>
          </a:p>
        </p:txBody>
      </p:sp>
    </p:spTree>
    <p:extLst>
      <p:ext uri="{BB962C8B-B14F-4D97-AF65-F5344CB8AC3E}">
        <p14:creationId xmlns:p14="http://schemas.microsoft.com/office/powerpoint/2010/main" val="3235046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A00EDDC-CE33-4095-808E-6F7548A74749}" type="datetimeFigureOut">
              <a:rPr lang="en-US" smtClean="0"/>
              <a:t>3/21/2022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B69BAFD4-6939-43B1-849A-BB0ECFC0B817}" type="slidenum">
              <a:rPr lang="en-US" smtClean="0"/>
              <a:t>‹#›</a:t>
            </a:fld>
            <a:endParaRPr lang="en-US"/>
          </a:p>
        </p:txBody>
      </p:sp>
    </p:spTree>
    <p:extLst>
      <p:ext uri="{BB962C8B-B14F-4D97-AF65-F5344CB8AC3E}">
        <p14:creationId xmlns:p14="http://schemas.microsoft.com/office/powerpoint/2010/main" val="26613029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2A00EDDC-CE33-4095-808E-6F7548A74749}" type="datetimeFigureOut">
              <a:rPr lang="en-US" smtClean="0"/>
              <a:t>3/21/2022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B69BAFD4-6939-43B1-849A-BB0ECFC0B817}" type="slidenum">
              <a:rPr lang="en-US" smtClean="0"/>
              <a:t>‹#›</a:t>
            </a:fld>
            <a:endParaRPr lang="en-US"/>
          </a:p>
        </p:txBody>
      </p:sp>
    </p:spTree>
    <p:extLst>
      <p:ext uri="{BB962C8B-B14F-4D97-AF65-F5344CB8AC3E}">
        <p14:creationId xmlns:p14="http://schemas.microsoft.com/office/powerpoint/2010/main" val="2550046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A00EDDC-CE33-4095-808E-6F7548A74749}" type="datetimeFigureOut">
              <a:rPr lang="en-US" smtClean="0"/>
              <a:t>3/21/2022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9BAFD4-6939-43B1-849A-BB0ECFC0B817}" type="slidenum">
              <a:rPr lang="en-US" smtClean="0"/>
              <a:t>‹#›</a:t>
            </a:fld>
            <a:endParaRPr lang="en-US"/>
          </a:p>
        </p:txBody>
      </p:sp>
    </p:spTree>
    <p:extLst>
      <p:ext uri="{BB962C8B-B14F-4D97-AF65-F5344CB8AC3E}">
        <p14:creationId xmlns:p14="http://schemas.microsoft.com/office/powerpoint/2010/main" val="9349454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A00EDDC-CE33-4095-808E-6F7548A74749}" type="datetimeFigureOut">
              <a:rPr lang="en-US" smtClean="0"/>
              <a:t>3/21/2022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9BAFD4-6939-43B1-849A-BB0ECFC0B817}" type="slidenum">
              <a:rPr lang="en-US" smtClean="0"/>
              <a:t>‹#›</a:t>
            </a:fld>
            <a:endParaRPr lang="en-US"/>
          </a:p>
        </p:txBody>
      </p:sp>
    </p:spTree>
    <p:extLst>
      <p:ext uri="{BB962C8B-B14F-4D97-AF65-F5344CB8AC3E}">
        <p14:creationId xmlns:p14="http://schemas.microsoft.com/office/powerpoint/2010/main" val="18083933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2A00EDDC-CE33-4095-808E-6F7548A74749}" type="datetimeFigureOut">
              <a:rPr lang="en-US" smtClean="0"/>
              <a:t>3/21/2022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9BAFD4-6939-43B1-849A-BB0ECFC0B817}" type="slidenum">
              <a:rPr lang="en-US" smtClean="0"/>
              <a:t>‹#›</a:t>
            </a:fld>
            <a:endParaRPr lang="en-US"/>
          </a:p>
        </p:txBody>
      </p:sp>
    </p:spTree>
    <p:extLst>
      <p:ext uri="{BB962C8B-B14F-4D97-AF65-F5344CB8AC3E}">
        <p14:creationId xmlns:p14="http://schemas.microsoft.com/office/powerpoint/2010/main" val="28467494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2A00EDDC-CE33-4095-808E-6F7548A74749}" type="datetimeFigureOut">
              <a:rPr lang="en-US" smtClean="0"/>
              <a:t>3/21/2022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9BAFD4-6939-43B1-849A-BB0ECFC0B817}" type="slidenum">
              <a:rPr lang="en-US" smtClean="0"/>
              <a:t>‹#›</a:t>
            </a:fld>
            <a:endParaRPr lang="en-US"/>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Tree>
    <p:extLst>
      <p:ext uri="{BB962C8B-B14F-4D97-AF65-F5344CB8AC3E}">
        <p14:creationId xmlns:p14="http://schemas.microsoft.com/office/powerpoint/2010/main" val="7778361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A00EDDC-CE33-4095-808E-6F7548A74749}" type="datetimeFigureOut">
              <a:rPr lang="en-US" smtClean="0"/>
              <a:t>3/21/2022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9BAFD4-6939-43B1-849A-BB0ECFC0B817}" type="slidenum">
              <a:rPr lang="en-US" smtClean="0"/>
              <a:t>‹#›</a:t>
            </a:fld>
            <a:endParaRPr lang="en-US"/>
          </a:p>
        </p:txBody>
      </p:sp>
    </p:spTree>
    <p:extLst>
      <p:ext uri="{BB962C8B-B14F-4D97-AF65-F5344CB8AC3E}">
        <p14:creationId xmlns:p14="http://schemas.microsoft.com/office/powerpoint/2010/main" val="42126375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A00EDDC-CE33-4095-808E-6F7548A74749}" type="datetimeFigureOut">
              <a:rPr lang="en-US" smtClean="0"/>
              <a:t>3/21/2022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9BAFD4-6939-43B1-849A-BB0ECFC0B817}" type="slidenum">
              <a:rPr lang="en-US" smtClean="0"/>
              <a:t>‹#›</a:t>
            </a:fld>
            <a:endParaRPr lang="en-US"/>
          </a:p>
        </p:txBody>
      </p:sp>
    </p:spTree>
    <p:extLst>
      <p:ext uri="{BB962C8B-B14F-4D97-AF65-F5344CB8AC3E}">
        <p14:creationId xmlns:p14="http://schemas.microsoft.com/office/powerpoint/2010/main" val="29294580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A00EDDC-CE33-4095-808E-6F7548A74749}" type="datetimeFigureOut">
              <a:rPr lang="en-US" smtClean="0"/>
              <a:t>3/21/2022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9BAFD4-6939-43B1-849A-BB0ECFC0B817}" type="slidenum">
              <a:rPr lang="en-US" smtClean="0"/>
              <a:t>‹#›</a:t>
            </a:fld>
            <a:endParaRPr lang="en-US"/>
          </a:p>
        </p:txBody>
      </p:sp>
    </p:spTree>
    <p:extLst>
      <p:ext uri="{BB962C8B-B14F-4D97-AF65-F5344CB8AC3E}">
        <p14:creationId xmlns:p14="http://schemas.microsoft.com/office/powerpoint/2010/main" val="8787673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A00EDDC-CE33-4095-808E-6F7548A74749}" type="datetimeFigureOut">
              <a:rPr lang="en-US" smtClean="0"/>
              <a:t>3/21/2022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9BAFD4-6939-43B1-849A-BB0ECFC0B817}" type="slidenum">
              <a:rPr lang="en-US" smtClean="0"/>
              <a:t>‹#›</a:t>
            </a:fld>
            <a:endParaRPr lang="en-US"/>
          </a:p>
        </p:txBody>
      </p:sp>
    </p:spTree>
    <p:extLst>
      <p:ext uri="{BB962C8B-B14F-4D97-AF65-F5344CB8AC3E}">
        <p14:creationId xmlns:p14="http://schemas.microsoft.com/office/powerpoint/2010/main" val="17756877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A00EDDC-CE33-4095-808E-6F7548A74749}" type="datetimeFigureOut">
              <a:rPr lang="en-US" smtClean="0"/>
              <a:t>3/21/2022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9BAFD4-6939-43B1-849A-BB0ECFC0B817}" type="slidenum">
              <a:rPr lang="en-US" smtClean="0"/>
              <a:t>‹#›</a:t>
            </a:fld>
            <a:endParaRPr lang="en-US"/>
          </a:p>
        </p:txBody>
      </p:sp>
    </p:spTree>
    <p:extLst>
      <p:ext uri="{BB962C8B-B14F-4D97-AF65-F5344CB8AC3E}">
        <p14:creationId xmlns:p14="http://schemas.microsoft.com/office/powerpoint/2010/main" val="3473299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A00EDDC-CE33-4095-808E-6F7548A74749}" type="datetimeFigureOut">
              <a:rPr lang="en-US" smtClean="0"/>
              <a:t>3/21/2022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69BAFD4-6939-43B1-849A-BB0ECFC0B817}" type="slidenum">
              <a:rPr lang="en-US" smtClean="0"/>
              <a:t>‹#›</a:t>
            </a:fld>
            <a:endParaRPr lang="en-US"/>
          </a:p>
        </p:txBody>
      </p:sp>
    </p:spTree>
    <p:extLst>
      <p:ext uri="{BB962C8B-B14F-4D97-AF65-F5344CB8AC3E}">
        <p14:creationId xmlns:p14="http://schemas.microsoft.com/office/powerpoint/2010/main" val="2209258032"/>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7.sv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363149" y="1325880"/>
            <a:ext cx="6181152" cy="3066507"/>
          </a:xfrm>
        </p:spPr>
        <p:txBody>
          <a:bodyPr>
            <a:normAutofit/>
          </a:bodyPr>
          <a:lstStyle/>
          <a:p>
            <a:pPr>
              <a:lnSpc>
                <a:spcPct val="90000"/>
              </a:lnSpc>
            </a:pPr>
            <a:r>
              <a:rPr lang="en-US"/>
              <a:t>Psychology for Health &amp; Social Care</a:t>
            </a:r>
          </a:p>
        </p:txBody>
      </p:sp>
      <p:sp>
        <p:nvSpPr>
          <p:cNvPr id="3" name="Subtitle 2"/>
          <p:cNvSpPr>
            <a:spLocks noGrp="1"/>
          </p:cNvSpPr>
          <p:nvPr>
            <p:ph type="subTitle" idx="1"/>
          </p:nvPr>
        </p:nvSpPr>
        <p:spPr>
          <a:xfrm>
            <a:off x="5363149" y="4588329"/>
            <a:ext cx="6181152" cy="1621508"/>
          </a:xfrm>
        </p:spPr>
        <p:txBody>
          <a:bodyPr>
            <a:normAutofit/>
          </a:bodyPr>
          <a:lstStyle/>
          <a:p>
            <a:r>
              <a:rPr lang="en-US" sz="1800">
                <a:latin typeface="Calibri"/>
                <a:cs typeface="Calibri"/>
              </a:rPr>
              <a:t>SHARON ROBERTS- 2114727</a:t>
            </a:r>
            <a:endParaRPr lang="en-US" sz="1800"/>
          </a:p>
        </p:txBody>
      </p:sp>
      <p:sp>
        <p:nvSpPr>
          <p:cNvPr id="16" name="Rectangle 9">
            <a:extLst>
              <a:ext uri="{FF2B5EF4-FFF2-40B4-BE49-F238E27FC236}">
                <a16:creationId xmlns:a16="http://schemas.microsoft.com/office/drawing/2014/main" id="{5C16517B-F20B-4310-9E9A-F2FB4F7754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521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36">
            <a:extLst>
              <a:ext uri="{FF2B5EF4-FFF2-40B4-BE49-F238E27FC236}">
                <a16:creationId xmlns:a16="http://schemas.microsoft.com/office/drawing/2014/main" id="{28636C78-B82E-4967-AE3C-B3553D1393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6828"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8" name="Freeform 5">
            <a:extLst>
              <a:ext uri="{FF2B5EF4-FFF2-40B4-BE49-F238E27FC236}">
                <a16:creationId xmlns:a16="http://schemas.microsoft.com/office/drawing/2014/main" id="{5CB106A8-5395-46CF-8E96-C7073001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871743"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19" name="Graphic 6" descr="Health">
            <a:extLst>
              <a:ext uri="{FF2B5EF4-FFF2-40B4-BE49-F238E27FC236}">
                <a16:creationId xmlns:a16="http://schemas.microsoft.com/office/drawing/2014/main" id="{B6BBDBFD-D7D5-65E2-C225-07ED63438CA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43854" y="1712893"/>
            <a:ext cx="3431749" cy="3431749"/>
          </a:xfrm>
          <a:prstGeom prst="rect">
            <a:avLst/>
          </a:prstGeom>
          <a:effectLst/>
        </p:spPr>
      </p:pic>
    </p:spTree>
    <p:extLst>
      <p:ext uri="{BB962C8B-B14F-4D97-AF65-F5344CB8AC3E}">
        <p14:creationId xmlns:p14="http://schemas.microsoft.com/office/powerpoint/2010/main" val="2461161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4EC82A-4C8C-4C89-84E5-F167F921B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855" y="1447800"/>
            <a:ext cx="3108626" cy="4572000"/>
          </a:xfrm>
        </p:spPr>
        <p:txBody>
          <a:bodyPr anchor="ctr">
            <a:normAutofit/>
          </a:bodyPr>
          <a:lstStyle/>
          <a:p>
            <a:r>
              <a:rPr lang="en-US" sz="3200">
                <a:solidFill>
                  <a:srgbClr val="EBEBEB"/>
                </a:solidFill>
              </a:rPr>
              <a:t>Life Span Development</a:t>
            </a:r>
          </a:p>
        </p:txBody>
      </p:sp>
      <p:sp>
        <p:nvSpPr>
          <p:cNvPr id="11" name="Freeform: Shape 10">
            <a:extLst>
              <a:ext uri="{FF2B5EF4-FFF2-40B4-BE49-F238E27FC236}">
                <a16:creationId xmlns:a16="http://schemas.microsoft.com/office/drawing/2014/main" id="{20274AE2-B8C3-42B7-A71C-2E111FA460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1C4F06D-9A48-4DB4-BB8C-E7FD6E58D7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998CBEAC-6AB1-4AD1-AD3D-FF124A71AF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FB758F9-D36F-652B-0546-5B4F3DCF02AE}"/>
              </a:ext>
            </a:extLst>
          </p:cNvPr>
          <p:cNvGraphicFramePr>
            <a:graphicFrameLocks noGrp="1"/>
          </p:cNvGraphicFramePr>
          <p:nvPr>
            <p:ph idx="1"/>
            <p:extLst>
              <p:ext uri="{D42A27DB-BD31-4B8C-83A1-F6EECF244321}">
                <p14:modId xmlns:p14="http://schemas.microsoft.com/office/powerpoint/2010/main" val="767007517"/>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72499"/>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29121B6-CC83-4529-87ED-89AE1AD34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F48C3783-EF6E-445F-A78D-9DE1771B0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p:cNvSpPr>
            <a:spLocks noGrp="1"/>
          </p:cNvSpPr>
          <p:nvPr>
            <p:ph type="title"/>
          </p:nvPr>
        </p:nvSpPr>
        <p:spPr>
          <a:xfrm>
            <a:off x="648930" y="629267"/>
            <a:ext cx="9252154" cy="1016654"/>
          </a:xfrm>
        </p:spPr>
        <p:txBody>
          <a:bodyPr>
            <a:normAutofit/>
          </a:bodyPr>
          <a:lstStyle/>
          <a:p>
            <a:r>
              <a:rPr lang="en-US">
                <a:solidFill>
                  <a:srgbClr val="EBEBEB"/>
                </a:solidFill>
              </a:rPr>
              <a:t>Behaviorist Approach</a:t>
            </a:r>
          </a:p>
        </p:txBody>
      </p:sp>
      <p:sp>
        <p:nvSpPr>
          <p:cNvPr id="13" name="Rectangle 12">
            <a:extLst>
              <a:ext uri="{FF2B5EF4-FFF2-40B4-BE49-F238E27FC236}">
                <a16:creationId xmlns:a16="http://schemas.microsoft.com/office/drawing/2014/main" id="{CCB7DCDB-78ED-480D-8CA0-9930E8F29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11F48B6A-C55F-4FD5-9034-DC9867D02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A2561EDE-9A10-8BAF-8034-715A214C5ADB}"/>
              </a:ext>
            </a:extLst>
          </p:cNvPr>
          <p:cNvGraphicFramePr>
            <a:graphicFrameLocks noGrp="1"/>
          </p:cNvGraphicFramePr>
          <p:nvPr>
            <p:ph idx="1"/>
            <p:extLst>
              <p:ext uri="{D42A27DB-BD31-4B8C-83A1-F6EECF244321}">
                <p14:modId xmlns:p14="http://schemas.microsoft.com/office/powerpoint/2010/main" val="3571439787"/>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4550567"/>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pic>
        <p:nvPicPr>
          <p:cNvPr id="5" name="Picture 4" descr="Hand reaching out to sun">
            <a:extLst>
              <a:ext uri="{FF2B5EF4-FFF2-40B4-BE49-F238E27FC236}">
                <a16:creationId xmlns:a16="http://schemas.microsoft.com/office/drawing/2014/main" id="{CDF1EACC-D426-CFA2-9E72-7CC1CE1618C4}"/>
              </a:ext>
            </a:extLst>
          </p:cNvPr>
          <p:cNvPicPr>
            <a:picLocks noChangeAspect="1"/>
          </p:cNvPicPr>
          <p:nvPr/>
        </p:nvPicPr>
        <p:blipFill rotWithShape="1">
          <a:blip r:embed="rId4">
            <a:alphaModFix/>
          </a:blip>
          <a:srcRect l="9091" b="23677"/>
          <a:stretch/>
        </p:blipFill>
        <p:spPr>
          <a:xfrm>
            <a:off x="20" y="10"/>
            <a:ext cx="12191980" cy="6857990"/>
          </a:xfrm>
          <a:prstGeom prst="rect">
            <a:avLst/>
          </a:prstGeom>
        </p:spPr>
      </p:pic>
      <p:sp>
        <p:nvSpPr>
          <p:cNvPr id="17" name="Rectangle 13">
            <a:extLst>
              <a:ext uri="{FF2B5EF4-FFF2-40B4-BE49-F238E27FC236}">
                <a16:creationId xmlns:a16="http://schemas.microsoft.com/office/drawing/2014/main" id="{257A0036-B1EA-413D-9B13-228364CBF3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3316" y="0"/>
            <a:ext cx="7770296"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3491931" y="295728"/>
            <a:ext cx="6557921" cy="767688"/>
          </a:xfrm>
        </p:spPr>
        <p:txBody>
          <a:bodyPr anchor="b">
            <a:normAutofit/>
          </a:bodyPr>
          <a:lstStyle/>
          <a:p>
            <a:pPr>
              <a:lnSpc>
                <a:spcPct val="90000"/>
              </a:lnSpc>
            </a:pPr>
            <a:r>
              <a:rPr lang="en-US" sz="2400"/>
              <a:t>Lifespan Development and Behaviorist Approach</a:t>
            </a:r>
          </a:p>
        </p:txBody>
      </p:sp>
      <p:sp>
        <p:nvSpPr>
          <p:cNvPr id="16" name="Rectangle 15">
            <a:extLst>
              <a:ext uri="{FF2B5EF4-FFF2-40B4-BE49-F238E27FC236}">
                <a16:creationId xmlns:a16="http://schemas.microsoft.com/office/drawing/2014/main" id="{1CDF1138-5525-4EF6-8245-FF3D24E3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2800" y="1295400"/>
            <a:ext cx="777240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491932" y="1447800"/>
            <a:ext cx="6557921" cy="4800599"/>
          </a:xfrm>
        </p:spPr>
        <p:txBody>
          <a:bodyPr vert="horz" lIns="91440" tIns="45720" rIns="91440" bIns="45720" rtlCol="0" anchor="t">
            <a:normAutofit/>
          </a:bodyPr>
          <a:lstStyle/>
          <a:p>
            <a:r>
              <a:rPr lang="en-US" sz="1800" dirty="0"/>
              <a:t>Is an individual's behavior a result of his or her environment? </a:t>
            </a:r>
            <a:endParaRPr lang="en-US" dirty="0"/>
          </a:p>
          <a:p>
            <a:r>
              <a:rPr lang="en-US" sz="1800" dirty="0"/>
              <a:t>If you want t0 study psychology, you should concentrate on the visible, rather than the invisible, such as ideas and emotions (). </a:t>
            </a:r>
          </a:p>
          <a:p>
            <a:r>
              <a:rPr lang="en-US" sz="1800" dirty="0"/>
              <a:t>Is human cognition considerably different from that of other species?</a:t>
            </a:r>
          </a:p>
        </p:txBody>
      </p:sp>
    </p:spTree>
    <p:extLst>
      <p:ext uri="{BB962C8B-B14F-4D97-AF65-F5344CB8AC3E}">
        <p14:creationId xmlns:p14="http://schemas.microsoft.com/office/powerpoint/2010/main" val="3970369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400530"/>
          </a:xfrm>
        </p:spPr>
        <p:txBody>
          <a:bodyPr>
            <a:normAutofit/>
          </a:bodyPr>
          <a:lstStyle/>
          <a:p>
            <a:pPr>
              <a:lnSpc>
                <a:spcPct val="90000"/>
              </a:lnSpc>
            </a:pPr>
            <a:r>
              <a:rPr lang="en-US" sz="2900" b="1"/>
              <a:t>The Behavioral Perspective: A Focus on Observable Behavior</a:t>
            </a:r>
            <a:br>
              <a:rPr lang="en-US" sz="2900" b="1"/>
            </a:br>
            <a:endParaRPr lang="en-US" sz="2900"/>
          </a:p>
        </p:txBody>
      </p:sp>
      <p:graphicFrame>
        <p:nvGraphicFramePr>
          <p:cNvPr id="16" name="Content Placeholder 2">
            <a:extLst>
              <a:ext uri="{FF2B5EF4-FFF2-40B4-BE49-F238E27FC236}">
                <a16:creationId xmlns:a16="http://schemas.microsoft.com/office/drawing/2014/main" id="{A4594A18-B1E8-59CB-8575-40DC9CE8D2CF}"/>
              </a:ext>
            </a:extLst>
          </p:cNvPr>
          <p:cNvGraphicFramePr>
            <a:graphicFrameLocks noGrp="1"/>
          </p:cNvGraphicFramePr>
          <p:nvPr>
            <p:ph idx="1"/>
            <p:extLst>
              <p:ext uri="{D42A27DB-BD31-4B8C-83A1-F6EECF244321}">
                <p14:modId xmlns:p14="http://schemas.microsoft.com/office/powerpoint/2010/main" val="493793355"/>
              </p:ext>
            </p:extLst>
          </p:nvPr>
        </p:nvGraphicFramePr>
        <p:xfrm>
          <a:off x="646111" y="2237362"/>
          <a:ext cx="9404352" cy="40467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16065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8">
            <a:extLst>
              <a:ext uri="{FF2B5EF4-FFF2-40B4-BE49-F238E27FC236}">
                <a16:creationId xmlns:a16="http://schemas.microsoft.com/office/drawing/2014/main" id="{FE4EC82A-4C8C-4C89-84E5-F167F921B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855" y="1447800"/>
            <a:ext cx="3108626" cy="4572000"/>
          </a:xfrm>
        </p:spPr>
        <p:txBody>
          <a:bodyPr anchor="ctr">
            <a:normAutofit/>
          </a:bodyPr>
          <a:lstStyle/>
          <a:p>
            <a:r>
              <a:rPr lang="en-US" sz="3200" b="1">
                <a:solidFill>
                  <a:srgbClr val="EBEBEB"/>
                </a:solidFill>
              </a:rPr>
              <a:t>Classical Conditioning and Emotional Responses</a:t>
            </a:r>
            <a:br>
              <a:rPr lang="en-US" sz="3200" b="1">
                <a:solidFill>
                  <a:srgbClr val="EBEBEB"/>
                </a:solidFill>
              </a:rPr>
            </a:br>
            <a:endParaRPr lang="en-US" sz="3200">
              <a:solidFill>
                <a:srgbClr val="EBEBEB"/>
              </a:solidFill>
            </a:endParaRPr>
          </a:p>
        </p:txBody>
      </p:sp>
      <p:sp>
        <p:nvSpPr>
          <p:cNvPr id="22" name="Freeform: Shape 10">
            <a:extLst>
              <a:ext uri="{FF2B5EF4-FFF2-40B4-BE49-F238E27FC236}">
                <a16:creationId xmlns:a16="http://schemas.microsoft.com/office/drawing/2014/main" id="{20274AE2-B8C3-42B7-A71C-2E111FA460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11">
            <a:extLst>
              <a:ext uri="{FF2B5EF4-FFF2-40B4-BE49-F238E27FC236}">
                <a16:creationId xmlns:a16="http://schemas.microsoft.com/office/drawing/2014/main" id="{B1C4F06D-9A48-4DB4-BB8C-E7FD6E58D7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24" name="Rectangle 14">
            <a:extLst>
              <a:ext uri="{FF2B5EF4-FFF2-40B4-BE49-F238E27FC236}">
                <a16:creationId xmlns:a16="http://schemas.microsoft.com/office/drawing/2014/main" id="{998CBEAC-6AB1-4AD1-AD3D-FF124A71AF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5" name="Content Placeholder 2">
            <a:extLst>
              <a:ext uri="{FF2B5EF4-FFF2-40B4-BE49-F238E27FC236}">
                <a16:creationId xmlns:a16="http://schemas.microsoft.com/office/drawing/2014/main" id="{E0599633-2BB5-DB1B-F30D-E278DD42EF40}"/>
              </a:ext>
            </a:extLst>
          </p:cNvPr>
          <p:cNvGraphicFramePr>
            <a:graphicFrameLocks noGrp="1"/>
          </p:cNvGraphicFramePr>
          <p:nvPr>
            <p:ph idx="1"/>
            <p:extLst>
              <p:ext uri="{D42A27DB-BD31-4B8C-83A1-F6EECF244321}">
                <p14:modId xmlns:p14="http://schemas.microsoft.com/office/powerpoint/2010/main" val="917907589"/>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20954429"/>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282381" y="629266"/>
            <a:ext cx="4767471" cy="1641986"/>
          </a:xfrm>
        </p:spPr>
        <p:txBody>
          <a:bodyPr>
            <a:normAutofit/>
          </a:bodyPr>
          <a:lstStyle/>
          <a:p>
            <a:pPr>
              <a:lnSpc>
                <a:spcPct val="90000"/>
              </a:lnSpc>
            </a:pPr>
            <a:r>
              <a:rPr lang="en-US" sz="3300" b="1"/>
              <a:t>Pavlov and Classical Conditioning</a:t>
            </a:r>
            <a:br>
              <a:rPr lang="en-US" sz="3300" b="1"/>
            </a:br>
            <a:endParaRPr lang="en-US" sz="3300"/>
          </a:p>
        </p:txBody>
      </p:sp>
      <p:pic>
        <p:nvPicPr>
          <p:cNvPr id="4" name="Picture 3"/>
          <p:cNvPicPr>
            <a:picLocks noChangeAspect="1"/>
          </p:cNvPicPr>
          <p:nvPr/>
        </p:nvPicPr>
        <p:blipFill rotWithShape="1">
          <a:blip r:embed="rId4"/>
          <a:srcRect l="5642"/>
          <a:stretch/>
        </p:blipFill>
        <p:spPr>
          <a:xfrm>
            <a:off x="-1" y="10"/>
            <a:ext cx="4634680" cy="6857990"/>
          </a:xfrm>
          <a:prstGeom prst="rect">
            <a:avLst/>
          </a:prstGeom>
        </p:spPr>
      </p:pic>
      <p:sp>
        <p:nvSpPr>
          <p:cNvPr id="3" name="Content Placeholder 2"/>
          <p:cNvSpPr>
            <a:spLocks noGrp="1"/>
          </p:cNvSpPr>
          <p:nvPr>
            <p:ph idx="1"/>
          </p:nvPr>
        </p:nvSpPr>
        <p:spPr>
          <a:xfrm>
            <a:off x="5282381" y="2438400"/>
            <a:ext cx="4767471" cy="3809999"/>
          </a:xfrm>
        </p:spPr>
        <p:txBody>
          <a:bodyPr>
            <a:normAutofit/>
          </a:bodyPr>
          <a:lstStyle/>
          <a:p>
            <a:r>
              <a:rPr lang="en-US"/>
              <a:t>In 1936, Pavlov died. He was a Russian scientist who investigated digestion. </a:t>
            </a:r>
          </a:p>
          <a:p>
            <a:r>
              <a:rPr lang="en-US"/>
              <a:t>As the researcher down the corridor and entered the cage, he saw that his lab dogs were already salivating in anticipation of the food's arrival (Logan and McClung, 2019).</a:t>
            </a:r>
          </a:p>
        </p:txBody>
      </p:sp>
    </p:spTree>
    <p:extLst>
      <p:ext uri="{BB962C8B-B14F-4D97-AF65-F5344CB8AC3E}">
        <p14:creationId xmlns:p14="http://schemas.microsoft.com/office/powerpoint/2010/main" val="7527532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3"/>
          <a:stretch>
            <a:fillRect/>
          </a:stretch>
        </p:blipFill>
        <p:spPr>
          <a:xfrm>
            <a:off x="457200" y="226232"/>
            <a:ext cx="11228832" cy="6464539"/>
          </a:xfrm>
          <a:prstGeom prst="rect">
            <a:avLst/>
          </a:prstGeom>
        </p:spPr>
      </p:pic>
    </p:spTree>
    <p:extLst>
      <p:ext uri="{BB962C8B-B14F-4D97-AF65-F5344CB8AC3E}">
        <p14:creationId xmlns:p14="http://schemas.microsoft.com/office/powerpoint/2010/main" val="3522990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29121B6-CC83-4529-87ED-89AE1AD34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F48C3783-EF6E-445F-A78D-9DE1771B0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p:cNvSpPr>
            <a:spLocks noGrp="1"/>
          </p:cNvSpPr>
          <p:nvPr>
            <p:ph type="title"/>
          </p:nvPr>
        </p:nvSpPr>
        <p:spPr>
          <a:xfrm>
            <a:off x="648930" y="629267"/>
            <a:ext cx="9252154" cy="1016654"/>
          </a:xfrm>
        </p:spPr>
        <p:txBody>
          <a:bodyPr>
            <a:normAutofit/>
          </a:bodyPr>
          <a:lstStyle/>
          <a:p>
            <a:pPr>
              <a:lnSpc>
                <a:spcPct val="90000"/>
              </a:lnSpc>
            </a:pPr>
            <a:r>
              <a:rPr lang="en-US" sz="3300" b="1">
                <a:solidFill>
                  <a:srgbClr val="EBEBEB"/>
                </a:solidFill>
              </a:rPr>
              <a:t>Watson and Behaviorism</a:t>
            </a:r>
            <a:br>
              <a:rPr lang="en-US" sz="3300" b="1">
                <a:solidFill>
                  <a:srgbClr val="EBEBEB"/>
                </a:solidFill>
              </a:rPr>
            </a:br>
            <a:endParaRPr lang="en-US" sz="3300">
              <a:solidFill>
                <a:srgbClr val="EBEBEB"/>
              </a:solidFill>
            </a:endParaRPr>
          </a:p>
        </p:txBody>
      </p:sp>
      <p:sp>
        <p:nvSpPr>
          <p:cNvPr id="13" name="Rectangle 12">
            <a:extLst>
              <a:ext uri="{FF2B5EF4-FFF2-40B4-BE49-F238E27FC236}">
                <a16:creationId xmlns:a16="http://schemas.microsoft.com/office/drawing/2014/main" id="{CCB7DCDB-78ED-480D-8CA0-9930E8F29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11F48B6A-C55F-4FD5-9034-DC9867D02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E55982FC-C1E0-2F6D-294F-F1EE5C907B7C}"/>
              </a:ext>
            </a:extLst>
          </p:cNvPr>
          <p:cNvGraphicFramePr>
            <a:graphicFrameLocks noGrp="1"/>
          </p:cNvGraphicFramePr>
          <p:nvPr>
            <p:ph idx="1"/>
            <p:extLst>
              <p:ext uri="{D42A27DB-BD31-4B8C-83A1-F6EECF244321}">
                <p14:modId xmlns:p14="http://schemas.microsoft.com/office/powerpoint/2010/main" val="3849925935"/>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739033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282381" y="629266"/>
            <a:ext cx="4767471" cy="1641986"/>
          </a:xfrm>
        </p:spPr>
        <p:txBody>
          <a:bodyPr>
            <a:normAutofit/>
          </a:bodyPr>
          <a:lstStyle/>
          <a:p>
            <a:r>
              <a:rPr lang="en-US"/>
              <a:t>Criticism</a:t>
            </a:r>
          </a:p>
        </p:txBody>
      </p:sp>
      <p:pic>
        <p:nvPicPr>
          <p:cNvPr id="5" name="Picture 4" descr="Shadows of bull fighting a bear">
            <a:extLst>
              <a:ext uri="{FF2B5EF4-FFF2-40B4-BE49-F238E27FC236}">
                <a16:creationId xmlns:a16="http://schemas.microsoft.com/office/drawing/2014/main" id="{D62F9E11-2252-284C-6D53-6B747D76755E}"/>
              </a:ext>
            </a:extLst>
          </p:cNvPr>
          <p:cNvPicPr>
            <a:picLocks noChangeAspect="1"/>
          </p:cNvPicPr>
          <p:nvPr/>
        </p:nvPicPr>
        <p:blipFill rotWithShape="1">
          <a:blip r:embed="rId4"/>
          <a:srcRect l="29865" r="25090" b="-3"/>
          <a:stretch/>
        </p:blipFill>
        <p:spPr>
          <a:xfrm>
            <a:off x="-1" y="-345047"/>
            <a:ext cx="4203360" cy="6211009"/>
          </a:xfrm>
          <a:prstGeom prst="rect">
            <a:avLst/>
          </a:prstGeom>
        </p:spPr>
      </p:pic>
      <p:sp>
        <p:nvSpPr>
          <p:cNvPr id="3" name="Content Placeholder 2"/>
          <p:cNvSpPr>
            <a:spLocks noGrp="1"/>
          </p:cNvSpPr>
          <p:nvPr>
            <p:ph idx="1"/>
          </p:nvPr>
        </p:nvSpPr>
        <p:spPr>
          <a:xfrm>
            <a:off x="5282381" y="2438400"/>
            <a:ext cx="5471961" cy="3809999"/>
          </a:xfrm>
        </p:spPr>
        <p:txBody>
          <a:bodyPr>
            <a:normAutofit/>
          </a:bodyPr>
          <a:lstStyle/>
          <a:p>
            <a:pPr>
              <a:lnSpc>
                <a:spcPct val="90000"/>
              </a:lnSpc>
            </a:pPr>
            <a:r>
              <a:rPr lang="en-US" sz="1400"/>
              <a:t>Learning is thought to have an effect on all developmental processes. It is probable that the criticism is directed at people who use the approach, rather than against the tactic itself. </a:t>
            </a:r>
          </a:p>
          <a:p>
            <a:pPr>
              <a:lnSpc>
                <a:spcPct val="90000"/>
              </a:lnSpc>
            </a:pPr>
            <a:r>
              <a:rPr lang="en-US" sz="1400"/>
              <a:t>Children seem to be passive animals, which is accurate in that their entire agency is denied, but inaccurate in that operant </a:t>
            </a:r>
            <a:r>
              <a:rPr lang="en-US" sz="1400" err="1"/>
              <a:t>behaviour</a:t>
            </a:r>
            <a:r>
              <a:rPr lang="en-US" sz="1400"/>
              <a:t> is "active." </a:t>
            </a:r>
          </a:p>
          <a:p>
            <a:pPr>
              <a:lnSpc>
                <a:spcPct val="90000"/>
              </a:lnSpc>
            </a:pPr>
            <a:r>
              <a:rPr lang="en-US" sz="1400"/>
              <a:t>To be fair, the phrase is only descriptive. Indeed, it functions as a self-contained explanation. </a:t>
            </a:r>
          </a:p>
          <a:p>
            <a:pPr>
              <a:lnSpc>
                <a:spcPct val="90000"/>
              </a:lnSpc>
            </a:pPr>
            <a:r>
              <a:rPr lang="en-US" sz="1400"/>
              <a:t>The findings of this investigation have </a:t>
            </a:r>
            <a:r>
              <a:rPr lang="en-US" sz="1400" err="1"/>
              <a:t>unfavourable</a:t>
            </a:r>
            <a:r>
              <a:rPr lang="en-US" sz="1400"/>
              <a:t> practical implications. Rather than </a:t>
            </a:r>
            <a:r>
              <a:rPr lang="en-US" sz="1400" err="1"/>
              <a:t>criticising</a:t>
            </a:r>
            <a:r>
              <a:rPr lang="en-US" sz="1400"/>
              <a:t> the technique, it is plausible that this is the case.</a:t>
            </a:r>
          </a:p>
        </p:txBody>
      </p:sp>
    </p:spTree>
    <p:extLst>
      <p:ext uri="{BB962C8B-B14F-4D97-AF65-F5344CB8AC3E}">
        <p14:creationId xmlns:p14="http://schemas.microsoft.com/office/powerpoint/2010/main" val="31972284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References</a:t>
            </a:r>
          </a:p>
        </p:txBody>
      </p:sp>
      <p:sp>
        <p:nvSpPr>
          <p:cNvPr id="3" name="Content Placeholder 2"/>
          <p:cNvSpPr>
            <a:spLocks noGrp="1"/>
          </p:cNvSpPr>
          <p:nvPr>
            <p:ph idx="1"/>
          </p:nvPr>
        </p:nvSpPr>
        <p:spPr/>
        <p:txBody>
          <a:bodyPr>
            <a:normAutofit fontScale="92500" lnSpcReduction="10000"/>
          </a:bodyPr>
          <a:lstStyle/>
          <a:p>
            <a:r>
              <a:rPr lang="en-US" err="1"/>
              <a:t>Cussotto</a:t>
            </a:r>
            <a:r>
              <a:rPr lang="en-US"/>
              <a:t>, S., Sandhu, K.V., </a:t>
            </a:r>
            <a:r>
              <a:rPr lang="en-US" err="1"/>
              <a:t>Dinan</a:t>
            </a:r>
            <a:r>
              <a:rPr lang="en-US"/>
              <a:t>, T.G. and </a:t>
            </a:r>
            <a:r>
              <a:rPr lang="en-US" err="1"/>
              <a:t>Cryan</a:t>
            </a:r>
            <a:r>
              <a:rPr lang="en-US"/>
              <a:t>, J.F., 2018. The neuroendocrinology of the microbiota-gut-brain axis: a </a:t>
            </a:r>
            <a:r>
              <a:rPr lang="en-US" err="1"/>
              <a:t>behavioural</a:t>
            </a:r>
            <a:r>
              <a:rPr lang="en-US"/>
              <a:t> perspective. </a:t>
            </a:r>
            <a:r>
              <a:rPr lang="en-US" i="1"/>
              <a:t>Frontiers in neuroendocrinology</a:t>
            </a:r>
            <a:r>
              <a:rPr lang="en-US"/>
              <a:t>, </a:t>
            </a:r>
            <a:r>
              <a:rPr lang="en-US" i="1"/>
              <a:t>51</a:t>
            </a:r>
            <a:r>
              <a:rPr lang="en-US"/>
              <a:t>, pp.80-101.</a:t>
            </a:r>
          </a:p>
          <a:p>
            <a:r>
              <a:rPr lang="en-US"/>
              <a:t>Kremer, M., Rao, G. and </a:t>
            </a:r>
            <a:r>
              <a:rPr lang="en-US" err="1"/>
              <a:t>Schilbach</a:t>
            </a:r>
            <a:r>
              <a:rPr lang="en-US"/>
              <a:t>, F., 2019. Behavioral development economics. In </a:t>
            </a:r>
            <a:r>
              <a:rPr lang="en-US" i="1"/>
              <a:t>Handbook of Behavioral Economics: Applications and Foundations 1</a:t>
            </a:r>
            <a:r>
              <a:rPr lang="en-US"/>
              <a:t> (Vol. 2, pp. 345-458). North-Holland.</a:t>
            </a:r>
          </a:p>
          <a:p>
            <a:r>
              <a:rPr lang="en-US"/>
              <a:t>Ackerman, J.M., Hill, S.E. and Murray, D.R., 2018. The behavioral immune system: Current concerns and future directions. </a:t>
            </a:r>
            <a:r>
              <a:rPr lang="en-US" i="1"/>
              <a:t>Social and Personality Psychology Compass</a:t>
            </a:r>
            <a:r>
              <a:rPr lang="en-US"/>
              <a:t>, </a:t>
            </a:r>
            <a:r>
              <a:rPr lang="en-US" i="1"/>
              <a:t>12</a:t>
            </a:r>
            <a:r>
              <a:rPr lang="en-US"/>
              <a:t>(2), p.e12371.</a:t>
            </a:r>
          </a:p>
          <a:p>
            <a:r>
              <a:rPr lang="en-US"/>
              <a:t>Franke, B., </a:t>
            </a:r>
            <a:r>
              <a:rPr lang="en-US" err="1"/>
              <a:t>Michelini</a:t>
            </a:r>
            <a:r>
              <a:rPr lang="en-US"/>
              <a:t>, G., </a:t>
            </a:r>
            <a:r>
              <a:rPr lang="en-US" err="1"/>
              <a:t>Asherson</a:t>
            </a:r>
            <a:r>
              <a:rPr lang="en-US"/>
              <a:t>, P., </a:t>
            </a:r>
            <a:r>
              <a:rPr lang="en-US" err="1"/>
              <a:t>Banaschewski</a:t>
            </a:r>
            <a:r>
              <a:rPr lang="en-US"/>
              <a:t>, T., </a:t>
            </a:r>
            <a:r>
              <a:rPr lang="en-US" err="1"/>
              <a:t>Bilbow</a:t>
            </a:r>
            <a:r>
              <a:rPr lang="en-US"/>
              <a:t>, A., </a:t>
            </a:r>
            <a:r>
              <a:rPr lang="en-US" err="1"/>
              <a:t>Buitelaar</a:t>
            </a:r>
            <a:r>
              <a:rPr lang="en-US"/>
              <a:t>, J.K., </a:t>
            </a:r>
            <a:r>
              <a:rPr lang="en-US" err="1"/>
              <a:t>Cormand</a:t>
            </a:r>
            <a:r>
              <a:rPr lang="en-US"/>
              <a:t>, B., </a:t>
            </a:r>
            <a:r>
              <a:rPr lang="en-US" err="1"/>
              <a:t>Faraone</a:t>
            </a:r>
            <a:r>
              <a:rPr lang="en-US"/>
              <a:t>, S.V., Ginsberg, Y., </a:t>
            </a:r>
            <a:r>
              <a:rPr lang="en-US" err="1"/>
              <a:t>Haavik</a:t>
            </a:r>
            <a:r>
              <a:rPr lang="en-US"/>
              <a:t>, J. and </a:t>
            </a:r>
            <a:r>
              <a:rPr lang="en-US" err="1"/>
              <a:t>Kuntsi</a:t>
            </a:r>
            <a:r>
              <a:rPr lang="en-US"/>
              <a:t>, J., 2018. Live fast, die young? A review on the developmental trajectories of ADHD across the lifespan. </a:t>
            </a:r>
            <a:r>
              <a:rPr lang="en-US" i="1"/>
              <a:t>European </a:t>
            </a:r>
            <a:r>
              <a:rPr lang="en-US" i="1" err="1"/>
              <a:t>Neuropsychopharmacology</a:t>
            </a:r>
            <a:r>
              <a:rPr lang="en-US"/>
              <a:t>, </a:t>
            </a:r>
            <a:r>
              <a:rPr lang="en-US" i="1"/>
              <a:t>28</a:t>
            </a:r>
            <a:r>
              <a:rPr lang="en-US"/>
              <a:t>(10), pp.1059-1088.</a:t>
            </a:r>
          </a:p>
        </p:txBody>
      </p:sp>
    </p:spTree>
    <p:extLst>
      <p:ext uri="{BB962C8B-B14F-4D97-AF65-F5344CB8AC3E}">
        <p14:creationId xmlns:p14="http://schemas.microsoft.com/office/powerpoint/2010/main" val="37597346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FFFFFF"/>
      </a:dk1>
      <a:lt1>
        <a:sysClr val="window" lastClr="2D3236"/>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ppt/theme/theme2.xml><?xml version="1.0" encoding="utf-8"?>
<a:theme xmlns:a="http://schemas.openxmlformats.org/drawingml/2006/main" name="Office Theme">
  <a:themeElements>
    <a:clrScheme name="Office">
      <a:dk1>
        <a:sysClr val="windowText" lastClr="FFFFFF"/>
      </a:dk1>
      <a:lt1>
        <a:sysClr val="window" lastClr="2D3236"/>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Application>Microsoft Office PowerPoint</Application>
  <PresentationFormat>Widescreen</PresentationFormat>
  <Slides>11</Slides>
  <Notes>11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vt:lpstr>
      <vt:lpstr>Psychology for Health &amp; Social Care</vt:lpstr>
      <vt:lpstr>Life Span Development</vt:lpstr>
      <vt:lpstr>Behaviorist Approach</vt:lpstr>
      <vt:lpstr>Lifespan Development and Behaviorist Approach</vt:lpstr>
      <vt:lpstr>The Behavioral Perspective: A Focus on Observable Behavior </vt:lpstr>
      <vt:lpstr>Classical Conditioning and Emotional Responses </vt:lpstr>
      <vt:lpstr>Pavlov and Classical Conditioning </vt:lpstr>
      <vt:lpstr>PowerPoint Presentation</vt:lpstr>
      <vt:lpstr>Watson and Behaviorism </vt:lpstr>
      <vt:lpstr>Criticism</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Health &amp; Social Care</dc:title>
  <dc:creator>Abid Hussain</dc:creator>
  <cp:revision>9</cp:revision>
  <dcterms:created xsi:type="dcterms:W3CDTF">2022-02-10T14:55:45Z</dcterms:created>
  <dcterms:modified xsi:type="dcterms:W3CDTF">2022-03-21T15:47:32Z</dcterms:modified>
</cp:coreProperties>
</file>