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9" r:id="rId1"/>
  </p:sldMasterIdLst>
  <p:sldIdLst>
    <p:sldId id="256" r:id="rId2"/>
    <p:sldId id="257" r:id="rId3"/>
    <p:sldId id="265" r:id="rId4"/>
    <p:sldId id="259" r:id="rId5"/>
    <p:sldId id="260" r:id="rId6"/>
    <p:sldId id="262" r:id="rId7"/>
    <p:sldId id="263"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546E4C-C933-4743-9664-0D37829B7EB3}" v="24" dt="2026-05-21T17:40:31.0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606" autoAdjust="0"/>
    <p:restoredTop sz="94660"/>
  </p:normalViewPr>
  <p:slideViewPr>
    <p:cSldViewPr snapToGrid="0">
      <p:cViewPr varScale="1">
        <p:scale>
          <a:sx n="78" d="100"/>
          <a:sy n="78" d="100"/>
        </p:scale>
        <p:origin x="108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n Davies" userId="af6a305bac14b45b" providerId="LiveId" clId="{22297F62-538B-4056-986C-327F6FBA4911}"/>
    <pc:docChg chg="undo custSel addSld delSld modSld sldOrd">
      <pc:chgData name="Ben Davies" userId="af6a305bac14b45b" providerId="LiveId" clId="{22297F62-538B-4056-986C-327F6FBA4911}" dt="2026-05-21T17:40:38.187" v="2012" actId="27636"/>
      <pc:docMkLst>
        <pc:docMk/>
      </pc:docMkLst>
      <pc:sldChg chg="addSp delSp modSp mod setBg setClrOvrMap delDesignElem">
        <pc:chgData name="Ben Davies" userId="af6a305bac14b45b" providerId="LiveId" clId="{22297F62-538B-4056-986C-327F6FBA4911}" dt="2026-05-21T16:39:10.722" v="366"/>
        <pc:sldMkLst>
          <pc:docMk/>
          <pc:sldMk cId="1058927190" sldId="256"/>
        </pc:sldMkLst>
        <pc:spChg chg="mod">
          <ac:chgData name="Ben Davies" userId="af6a305bac14b45b" providerId="LiveId" clId="{22297F62-538B-4056-986C-327F6FBA4911}" dt="2026-05-21T16:38:34.678" v="353" actId="26606"/>
          <ac:spMkLst>
            <pc:docMk/>
            <pc:sldMk cId="1058927190" sldId="256"/>
            <ac:spMk id="2" creationId="{BA6F31EB-16BE-396F-5D64-48905E44D2DE}"/>
          </ac:spMkLst>
        </pc:spChg>
        <pc:spChg chg="mod">
          <ac:chgData name="Ben Davies" userId="af6a305bac14b45b" providerId="LiveId" clId="{22297F62-538B-4056-986C-327F6FBA4911}" dt="2026-05-21T16:38:34.678" v="353" actId="26606"/>
          <ac:spMkLst>
            <pc:docMk/>
            <pc:sldMk cId="1058927190" sldId="256"/>
            <ac:spMk id="3" creationId="{F4A2CA4F-F001-3FC7-35AC-D95900AE3F41}"/>
          </ac:spMkLst>
        </pc:spChg>
        <pc:spChg chg="add del">
          <ac:chgData name="Ben Davies" userId="af6a305bac14b45b" providerId="LiveId" clId="{22297F62-538B-4056-986C-327F6FBA4911}" dt="2026-05-21T16:38:34.625" v="352" actId="26606"/>
          <ac:spMkLst>
            <pc:docMk/>
            <pc:sldMk cId="1058927190" sldId="256"/>
            <ac:spMk id="19" creationId="{20E145FF-1D18-4246-A2BA-9F6B4D53364C}"/>
          </ac:spMkLst>
        </pc:spChg>
        <pc:spChg chg="add del">
          <ac:chgData name="Ben Davies" userId="af6a305bac14b45b" providerId="LiveId" clId="{22297F62-538B-4056-986C-327F6FBA4911}" dt="2026-05-21T16:38:34.625" v="352" actId="26606"/>
          <ac:spMkLst>
            <pc:docMk/>
            <pc:sldMk cId="1058927190" sldId="256"/>
            <ac:spMk id="21" creationId="{C314C310-850D-4491-AA52-C75BEA68B68C}"/>
          </ac:spMkLst>
        </pc:spChg>
        <pc:grpChg chg="add del">
          <ac:chgData name="Ben Davies" userId="af6a305bac14b45b" providerId="LiveId" clId="{22297F62-538B-4056-986C-327F6FBA4911}" dt="2026-05-21T16:38:34.625" v="352" actId="26606"/>
          <ac:grpSpMkLst>
            <pc:docMk/>
            <pc:sldMk cId="1058927190" sldId="256"/>
            <ac:grpSpMk id="8" creationId="{7084313B-C03D-4981-9786-879159A60395}"/>
          </ac:grpSpMkLst>
        </pc:grpChg>
        <pc:grpChg chg="add del">
          <ac:chgData name="Ben Davies" userId="af6a305bac14b45b" providerId="LiveId" clId="{22297F62-538B-4056-986C-327F6FBA4911}" dt="2026-05-21T16:38:34.625" v="352" actId="26606"/>
          <ac:grpSpMkLst>
            <pc:docMk/>
            <pc:sldMk cId="1058927190" sldId="256"/>
            <ac:grpSpMk id="23" creationId="{D4EC3799-3F52-48CE-85CC-83AED368EB42}"/>
          </ac:grpSpMkLst>
        </pc:grpChg>
        <pc:grpChg chg="add del">
          <ac:chgData name="Ben Davies" userId="af6a305bac14b45b" providerId="LiveId" clId="{22297F62-538B-4056-986C-327F6FBA4911}" dt="2026-05-21T16:39:10.722" v="366"/>
          <ac:grpSpMkLst>
            <pc:docMk/>
            <pc:sldMk cId="1058927190" sldId="256"/>
            <ac:grpSpMk id="29" creationId="{F1ECA4FE-7D2F-4576-B767-3A5F5ABFE90F}"/>
          </ac:grpSpMkLst>
        </pc:grpChg>
        <pc:cxnChg chg="add del">
          <ac:chgData name="Ben Davies" userId="af6a305bac14b45b" providerId="LiveId" clId="{22297F62-538B-4056-986C-327F6FBA4911}" dt="2026-05-21T16:38:34.625" v="352" actId="26606"/>
          <ac:cxnSpMkLst>
            <pc:docMk/>
            <pc:sldMk cId="1058927190" sldId="256"/>
            <ac:cxnSpMk id="27" creationId="{789E20C7-BB50-4317-93C7-90C8ED80B275}"/>
          </ac:cxnSpMkLst>
        </pc:cxnChg>
        <pc:cxnChg chg="add del">
          <ac:chgData name="Ben Davies" userId="af6a305bac14b45b" providerId="LiveId" clId="{22297F62-538B-4056-986C-327F6FBA4911}" dt="2026-05-21T16:39:10.722" v="366"/>
          <ac:cxnSpMkLst>
            <pc:docMk/>
            <pc:sldMk cId="1058927190" sldId="256"/>
            <ac:cxnSpMk id="32" creationId="{E81F53E2-F556-42FA-8D24-113839EE19F8}"/>
          </ac:cxnSpMkLst>
        </pc:cxnChg>
      </pc:sldChg>
      <pc:sldChg chg="addSp delSp modSp mod setBg delDesignElem">
        <pc:chgData name="Ben Davies" userId="af6a305bac14b45b" providerId="LiveId" clId="{22297F62-538B-4056-986C-327F6FBA4911}" dt="2026-05-21T16:54:41.053" v="501" actId="2711"/>
        <pc:sldMkLst>
          <pc:docMk/>
          <pc:sldMk cId="1489238590" sldId="257"/>
        </pc:sldMkLst>
        <pc:spChg chg="mod">
          <ac:chgData name="Ben Davies" userId="af6a305bac14b45b" providerId="LiveId" clId="{22297F62-538B-4056-986C-327F6FBA4911}" dt="2026-05-21T16:25:27.463" v="173" actId="26606"/>
          <ac:spMkLst>
            <pc:docMk/>
            <pc:sldMk cId="1489238590" sldId="257"/>
            <ac:spMk id="2" creationId="{61DAC15E-7498-58E9-FE60-E2F071AA958B}"/>
          </ac:spMkLst>
        </pc:spChg>
        <pc:spChg chg="mod">
          <ac:chgData name="Ben Davies" userId="af6a305bac14b45b" providerId="LiveId" clId="{22297F62-538B-4056-986C-327F6FBA4911}" dt="2026-05-21T16:54:41.053" v="501" actId="2711"/>
          <ac:spMkLst>
            <pc:docMk/>
            <pc:sldMk cId="1489238590" sldId="257"/>
            <ac:spMk id="3" creationId="{976C4016-DEAD-2D98-97E6-5E5CB8F72906}"/>
          </ac:spMkLst>
        </pc:spChg>
        <pc:spChg chg="add">
          <ac:chgData name="Ben Davies" userId="af6a305bac14b45b" providerId="LiveId" clId="{22297F62-538B-4056-986C-327F6FBA4911}" dt="2026-05-21T16:39:16.246" v="367" actId="26606"/>
          <ac:spMkLst>
            <pc:docMk/>
            <pc:sldMk cId="1489238590" sldId="257"/>
            <ac:spMk id="5" creationId="{324E43EB-867C-4B35-9A5C-E435157C7297}"/>
          </ac:spMkLst>
        </pc:spChg>
        <pc:spChg chg="add del">
          <ac:chgData name="Ben Davies" userId="af6a305bac14b45b" providerId="LiveId" clId="{22297F62-538B-4056-986C-327F6FBA4911}" dt="2026-05-21T16:39:10.722" v="366"/>
          <ac:spMkLst>
            <pc:docMk/>
            <pc:sldMk cId="1489238590" sldId="257"/>
            <ac:spMk id="8" creationId="{324E43EB-867C-4B35-9A5C-E435157C7297}"/>
          </ac:spMkLst>
        </pc:spChg>
        <pc:spChg chg="add del">
          <ac:chgData name="Ben Davies" userId="af6a305bac14b45b" providerId="LiveId" clId="{22297F62-538B-4056-986C-327F6FBA4911}" dt="2026-05-21T16:39:10.722" v="366"/>
          <ac:spMkLst>
            <pc:docMk/>
            <pc:sldMk cId="1489238590" sldId="257"/>
            <ac:spMk id="10" creationId="{A7C0F5DA-B59F-4F13-8BB8-FFD8F2C572BC}"/>
          </ac:spMkLst>
        </pc:spChg>
        <pc:spChg chg="add del">
          <ac:chgData name="Ben Davies" userId="af6a305bac14b45b" providerId="LiveId" clId="{22297F62-538B-4056-986C-327F6FBA4911}" dt="2026-05-21T16:39:10.722" v="366"/>
          <ac:spMkLst>
            <pc:docMk/>
            <pc:sldMk cId="1489238590" sldId="257"/>
            <ac:spMk id="12" creationId="{9CEA1DEC-CC9E-4776-9E08-048A15BFA6CA}"/>
          </ac:spMkLst>
        </pc:spChg>
        <pc:spChg chg="add del">
          <ac:chgData name="Ben Davies" userId="af6a305bac14b45b" providerId="LiveId" clId="{22297F62-538B-4056-986C-327F6FBA4911}" dt="2026-05-21T16:39:10.722" v="366"/>
          <ac:spMkLst>
            <pc:docMk/>
            <pc:sldMk cId="1489238590" sldId="257"/>
            <ac:spMk id="14" creationId="{9CE399CF-F4B8-4832-A8CB-B93F6B1EF44B}"/>
          </ac:spMkLst>
        </pc:spChg>
        <pc:spChg chg="add del">
          <ac:chgData name="Ben Davies" userId="af6a305bac14b45b" providerId="LiveId" clId="{22297F62-538B-4056-986C-327F6FBA4911}" dt="2026-05-21T16:39:10.722" v="366"/>
          <ac:spMkLst>
            <pc:docMk/>
            <pc:sldMk cId="1489238590" sldId="257"/>
            <ac:spMk id="16" creationId="{1F23E73A-FDC8-462C-83C1-3AA8961449CF}"/>
          </ac:spMkLst>
        </pc:spChg>
        <pc:grpChg chg="add">
          <ac:chgData name="Ben Davies" userId="af6a305bac14b45b" providerId="LiveId" clId="{22297F62-538B-4056-986C-327F6FBA4911}" dt="2026-05-21T16:39:16.246" v="367" actId="26606"/>
          <ac:grpSpMkLst>
            <pc:docMk/>
            <pc:sldMk cId="1489238590" sldId="257"/>
            <ac:grpSpMk id="6" creationId="{F63B918C-605E-4767-B8B8-07EE8E514990}"/>
          </ac:grpSpMkLst>
        </pc:grpChg>
      </pc:sldChg>
      <pc:sldChg chg="add del">
        <pc:chgData name="Ben Davies" userId="af6a305bac14b45b" providerId="LiveId" clId="{22297F62-538B-4056-986C-327F6FBA4911}" dt="2026-05-21T16:30:28.360" v="203" actId="2696"/>
        <pc:sldMkLst>
          <pc:docMk/>
          <pc:sldMk cId="739308718" sldId="258"/>
        </pc:sldMkLst>
      </pc:sldChg>
      <pc:sldChg chg="addSp delSp modSp del mod">
        <pc:chgData name="Ben Davies" userId="af6a305bac14b45b" providerId="LiveId" clId="{22297F62-538B-4056-986C-327F6FBA4911}" dt="2026-05-21T16:29:52.200" v="175" actId="2696"/>
        <pc:sldMkLst>
          <pc:docMk/>
          <pc:sldMk cId="4091510530" sldId="258"/>
        </pc:sldMkLst>
        <pc:picChg chg="add del">
          <ac:chgData name="Ben Davies" userId="af6a305bac14b45b" providerId="LiveId" clId="{22297F62-538B-4056-986C-327F6FBA4911}" dt="2026-05-21T14:44:29.195" v="29" actId="21"/>
          <ac:picMkLst>
            <pc:docMk/>
            <pc:sldMk cId="4091510530" sldId="258"/>
            <ac:picMk id="3" creationId="{4DF39022-11CF-7C34-7ABD-C6B9253F3471}"/>
          </ac:picMkLst>
        </pc:picChg>
        <pc:picChg chg="add del mod">
          <ac:chgData name="Ben Davies" userId="af6a305bac14b45b" providerId="LiveId" clId="{22297F62-538B-4056-986C-327F6FBA4911}" dt="2026-05-21T16:29:27.555" v="174" actId="21"/>
          <ac:picMkLst>
            <pc:docMk/>
            <pc:sldMk cId="4091510530" sldId="258"/>
            <ac:picMk id="5" creationId="{DA350098-00B4-2BF0-26B7-2A7AB7F49F01}"/>
          </ac:picMkLst>
        </pc:picChg>
      </pc:sldChg>
      <pc:sldChg chg="addSp delSp modSp mod delAnim">
        <pc:chgData name="Ben Davies" userId="af6a305bac14b45b" providerId="LiveId" clId="{22297F62-538B-4056-986C-327F6FBA4911}" dt="2026-05-21T17:28:37.869" v="934" actId="1076"/>
        <pc:sldMkLst>
          <pc:docMk/>
          <pc:sldMk cId="4136221790" sldId="259"/>
        </pc:sldMkLst>
        <pc:spChg chg="mod">
          <ac:chgData name="Ben Davies" userId="af6a305bac14b45b" providerId="LiveId" clId="{22297F62-538B-4056-986C-327F6FBA4911}" dt="2026-05-21T17:15:13.608" v="922" actId="20577"/>
          <ac:spMkLst>
            <pc:docMk/>
            <pc:sldMk cId="4136221790" sldId="259"/>
            <ac:spMk id="2" creationId="{CE3D4E8A-89C4-CB8A-D7A2-EB4D85ED7B56}"/>
          </ac:spMkLst>
        </pc:spChg>
        <pc:spChg chg="mod">
          <ac:chgData name="Ben Davies" userId="af6a305bac14b45b" providerId="LiveId" clId="{22297F62-538B-4056-986C-327F6FBA4911}" dt="2026-05-21T17:15:34.398" v="923" actId="20577"/>
          <ac:spMkLst>
            <pc:docMk/>
            <pc:sldMk cId="4136221790" sldId="259"/>
            <ac:spMk id="3" creationId="{66D1C318-78A4-776F-0AE5-073B3F25E31F}"/>
          </ac:spMkLst>
        </pc:spChg>
        <pc:picChg chg="del">
          <ac:chgData name="Ben Davies" userId="af6a305bac14b45b" providerId="LiveId" clId="{22297F62-538B-4056-986C-327F6FBA4911}" dt="2026-05-21T17:16:24.707" v="924" actId="21"/>
          <ac:picMkLst>
            <pc:docMk/>
            <pc:sldMk cId="4136221790" sldId="259"/>
            <ac:picMk id="4" creationId="{FD0F359A-DC0E-6C25-A215-8A07E8EC4316}"/>
          </ac:picMkLst>
        </pc:picChg>
        <pc:picChg chg="del">
          <ac:chgData name="Ben Davies" userId="af6a305bac14b45b" providerId="LiveId" clId="{22297F62-538B-4056-986C-327F6FBA4911}" dt="2026-05-21T17:17:24.945" v="925" actId="21"/>
          <ac:picMkLst>
            <pc:docMk/>
            <pc:sldMk cId="4136221790" sldId="259"/>
            <ac:picMk id="5" creationId="{EBEFAA30-3170-AF72-0387-82E2A396ADE8}"/>
          </ac:picMkLst>
        </pc:picChg>
        <pc:picChg chg="mod">
          <ac:chgData name="Ben Davies" userId="af6a305bac14b45b" providerId="LiveId" clId="{22297F62-538B-4056-986C-327F6FBA4911}" dt="2026-05-21T17:28:32.615" v="932" actId="14100"/>
          <ac:picMkLst>
            <pc:docMk/>
            <pc:sldMk cId="4136221790" sldId="259"/>
            <ac:picMk id="6" creationId="{83A4DE8E-FDCB-3772-83F8-B2BD08EF7727}"/>
          </ac:picMkLst>
        </pc:picChg>
        <pc:picChg chg="add mod">
          <ac:chgData name="Ben Davies" userId="af6a305bac14b45b" providerId="LiveId" clId="{22297F62-538B-4056-986C-327F6FBA4911}" dt="2026-05-21T17:28:37.869" v="934" actId="1076"/>
          <ac:picMkLst>
            <pc:docMk/>
            <pc:sldMk cId="4136221790" sldId="259"/>
            <ac:picMk id="7" creationId="{B810008A-DC66-4ADD-EEDB-5BC84EC9888A}"/>
          </ac:picMkLst>
        </pc:picChg>
      </pc:sldChg>
      <pc:sldChg chg="modSp new mod ord">
        <pc:chgData name="Ben Davies" userId="af6a305bac14b45b" providerId="LiveId" clId="{22297F62-538B-4056-986C-327F6FBA4911}" dt="2026-05-21T17:40:38.187" v="2012" actId="27636"/>
        <pc:sldMkLst>
          <pc:docMk/>
          <pc:sldMk cId="4067900822" sldId="260"/>
        </pc:sldMkLst>
        <pc:spChg chg="mod">
          <ac:chgData name="Ben Davies" userId="af6a305bac14b45b" providerId="LiveId" clId="{22297F62-538B-4056-986C-327F6FBA4911}" dt="2026-05-21T17:30:05.786" v="974" actId="20577"/>
          <ac:spMkLst>
            <pc:docMk/>
            <pc:sldMk cId="4067900822" sldId="260"/>
            <ac:spMk id="2" creationId="{264E5EF9-819F-CBAE-E018-4893605E595C}"/>
          </ac:spMkLst>
        </pc:spChg>
        <pc:spChg chg="mod">
          <ac:chgData name="Ben Davies" userId="af6a305bac14b45b" providerId="LiveId" clId="{22297F62-538B-4056-986C-327F6FBA4911}" dt="2026-05-21T17:40:38.187" v="2012" actId="27636"/>
          <ac:spMkLst>
            <pc:docMk/>
            <pc:sldMk cId="4067900822" sldId="260"/>
            <ac:spMk id="3" creationId="{F187E585-9175-3AF8-DB8D-9538FBAC74BE}"/>
          </ac:spMkLst>
        </pc:spChg>
      </pc:sldChg>
      <pc:sldChg chg="addSp modSp new del mod ord setBg">
        <pc:chgData name="Ben Davies" userId="af6a305bac14b45b" providerId="LiveId" clId="{22297F62-538B-4056-986C-327F6FBA4911}" dt="2026-05-21T15:11:09.400" v="83" actId="2696"/>
        <pc:sldMkLst>
          <pc:docMk/>
          <pc:sldMk cId="3866866982" sldId="261"/>
        </pc:sldMkLst>
        <pc:spChg chg="mod">
          <ac:chgData name="Ben Davies" userId="af6a305bac14b45b" providerId="LiveId" clId="{22297F62-538B-4056-986C-327F6FBA4911}" dt="2026-05-21T14:49:09.583" v="64" actId="26606"/>
          <ac:spMkLst>
            <pc:docMk/>
            <pc:sldMk cId="3866866982" sldId="261"/>
            <ac:spMk id="2" creationId="{CE34C5F2-F315-1A5E-2E38-860EDFFD3164}"/>
          </ac:spMkLst>
        </pc:spChg>
        <pc:spChg chg="mod">
          <ac:chgData name="Ben Davies" userId="af6a305bac14b45b" providerId="LiveId" clId="{22297F62-538B-4056-986C-327F6FBA4911}" dt="2026-05-21T14:50:37.877" v="79" actId="2711"/>
          <ac:spMkLst>
            <pc:docMk/>
            <pc:sldMk cId="3866866982" sldId="261"/>
            <ac:spMk id="3" creationId="{45160371-4F4B-086A-A65F-60A69A3A3EEB}"/>
          </ac:spMkLst>
        </pc:spChg>
        <pc:spChg chg="add">
          <ac:chgData name="Ben Davies" userId="af6a305bac14b45b" providerId="LiveId" clId="{22297F62-538B-4056-986C-327F6FBA4911}" dt="2026-05-21T14:49:09.583" v="64" actId="26606"/>
          <ac:spMkLst>
            <pc:docMk/>
            <pc:sldMk cId="3866866982" sldId="261"/>
            <ac:spMk id="8" creationId="{324E43EB-867C-4B35-9A5C-E435157C7297}"/>
          </ac:spMkLst>
        </pc:spChg>
        <pc:spChg chg="add">
          <ac:chgData name="Ben Davies" userId="af6a305bac14b45b" providerId="LiveId" clId="{22297F62-538B-4056-986C-327F6FBA4911}" dt="2026-05-21T14:49:09.583" v="64" actId="26606"/>
          <ac:spMkLst>
            <pc:docMk/>
            <pc:sldMk cId="3866866982" sldId="261"/>
            <ac:spMk id="10" creationId="{A7C0F5DA-B59F-4F13-8BB8-FFD8F2C572BC}"/>
          </ac:spMkLst>
        </pc:spChg>
        <pc:spChg chg="add">
          <ac:chgData name="Ben Davies" userId="af6a305bac14b45b" providerId="LiveId" clId="{22297F62-538B-4056-986C-327F6FBA4911}" dt="2026-05-21T14:49:09.583" v="64" actId="26606"/>
          <ac:spMkLst>
            <pc:docMk/>
            <pc:sldMk cId="3866866982" sldId="261"/>
            <ac:spMk id="12" creationId="{9CEA1DEC-CC9E-4776-9E08-048A15BFA6CA}"/>
          </ac:spMkLst>
        </pc:spChg>
        <pc:spChg chg="add">
          <ac:chgData name="Ben Davies" userId="af6a305bac14b45b" providerId="LiveId" clId="{22297F62-538B-4056-986C-327F6FBA4911}" dt="2026-05-21T14:49:09.583" v="64" actId="26606"/>
          <ac:spMkLst>
            <pc:docMk/>
            <pc:sldMk cId="3866866982" sldId="261"/>
            <ac:spMk id="14" creationId="{9CE399CF-F4B8-4832-A8CB-B93F6B1EF44B}"/>
          </ac:spMkLst>
        </pc:spChg>
        <pc:spChg chg="add">
          <ac:chgData name="Ben Davies" userId="af6a305bac14b45b" providerId="LiveId" clId="{22297F62-538B-4056-986C-327F6FBA4911}" dt="2026-05-21T14:49:09.583" v="64" actId="26606"/>
          <ac:spMkLst>
            <pc:docMk/>
            <pc:sldMk cId="3866866982" sldId="261"/>
            <ac:spMk id="16" creationId="{1F23E73A-FDC8-462C-83C1-3AA8961449CF}"/>
          </ac:spMkLst>
        </pc:spChg>
      </pc:sldChg>
      <pc:sldChg chg="addSp delSp modSp new mod setBg delDesignElem">
        <pc:chgData name="Ben Davies" userId="af6a305bac14b45b" providerId="LiveId" clId="{22297F62-538B-4056-986C-327F6FBA4911}" dt="2026-05-21T16:40:01.487" v="408" actId="26606"/>
        <pc:sldMkLst>
          <pc:docMk/>
          <pc:sldMk cId="1772334386" sldId="262"/>
        </pc:sldMkLst>
        <pc:spChg chg="mod">
          <ac:chgData name="Ben Davies" userId="af6a305bac14b45b" providerId="LiveId" clId="{22297F62-538B-4056-986C-327F6FBA4911}" dt="2026-05-21T15:12:48.840" v="134" actId="26606"/>
          <ac:spMkLst>
            <pc:docMk/>
            <pc:sldMk cId="1772334386" sldId="262"/>
            <ac:spMk id="2" creationId="{CC4C31AF-FE99-B840-1E8C-6D01FBBCB080}"/>
          </ac:spMkLst>
        </pc:spChg>
        <pc:spChg chg="mod">
          <ac:chgData name="Ben Davies" userId="af6a305bac14b45b" providerId="LiveId" clId="{22297F62-538B-4056-986C-327F6FBA4911}" dt="2026-05-21T16:40:01.487" v="408" actId="26606"/>
          <ac:spMkLst>
            <pc:docMk/>
            <pc:sldMk cId="1772334386" sldId="262"/>
            <ac:spMk id="3" creationId="{549C7C46-A282-D7D3-F393-3EED60B50664}"/>
          </ac:spMkLst>
        </pc:spChg>
        <pc:spChg chg="add">
          <ac:chgData name="Ben Davies" userId="af6a305bac14b45b" providerId="LiveId" clId="{22297F62-538B-4056-986C-327F6FBA4911}" dt="2026-05-21T16:40:01.487" v="408" actId="26606"/>
          <ac:spMkLst>
            <pc:docMk/>
            <pc:sldMk cId="1772334386" sldId="262"/>
            <ac:spMk id="5" creationId="{324E43EB-867C-4B35-9A5C-E435157C7297}"/>
          </ac:spMkLst>
        </pc:spChg>
        <pc:spChg chg="add del">
          <ac:chgData name="Ben Davies" userId="af6a305bac14b45b" providerId="LiveId" clId="{22297F62-538B-4056-986C-327F6FBA4911}" dt="2026-05-21T16:39:10.722" v="366"/>
          <ac:spMkLst>
            <pc:docMk/>
            <pc:sldMk cId="1772334386" sldId="262"/>
            <ac:spMk id="8" creationId="{324E43EB-867C-4B35-9A5C-E435157C7297}"/>
          </ac:spMkLst>
        </pc:spChg>
        <pc:spChg chg="add del">
          <ac:chgData name="Ben Davies" userId="af6a305bac14b45b" providerId="LiveId" clId="{22297F62-538B-4056-986C-327F6FBA4911}" dt="2026-05-21T16:39:10.722" v="366"/>
          <ac:spMkLst>
            <pc:docMk/>
            <pc:sldMk cId="1772334386" sldId="262"/>
            <ac:spMk id="10" creationId="{A7C0F5DA-B59F-4F13-8BB8-FFD8F2C572BC}"/>
          </ac:spMkLst>
        </pc:spChg>
        <pc:spChg chg="add del">
          <ac:chgData name="Ben Davies" userId="af6a305bac14b45b" providerId="LiveId" clId="{22297F62-538B-4056-986C-327F6FBA4911}" dt="2026-05-21T16:39:10.722" v="366"/>
          <ac:spMkLst>
            <pc:docMk/>
            <pc:sldMk cId="1772334386" sldId="262"/>
            <ac:spMk id="12" creationId="{9CEA1DEC-CC9E-4776-9E08-048A15BFA6CA}"/>
          </ac:spMkLst>
        </pc:spChg>
        <pc:spChg chg="add del">
          <ac:chgData name="Ben Davies" userId="af6a305bac14b45b" providerId="LiveId" clId="{22297F62-538B-4056-986C-327F6FBA4911}" dt="2026-05-21T16:39:10.722" v="366"/>
          <ac:spMkLst>
            <pc:docMk/>
            <pc:sldMk cId="1772334386" sldId="262"/>
            <ac:spMk id="14" creationId="{9CE399CF-F4B8-4832-A8CB-B93F6B1EF44B}"/>
          </ac:spMkLst>
        </pc:spChg>
        <pc:spChg chg="add del">
          <ac:chgData name="Ben Davies" userId="af6a305bac14b45b" providerId="LiveId" clId="{22297F62-538B-4056-986C-327F6FBA4911}" dt="2026-05-21T16:39:10.722" v="366"/>
          <ac:spMkLst>
            <pc:docMk/>
            <pc:sldMk cId="1772334386" sldId="262"/>
            <ac:spMk id="16" creationId="{1F23E73A-FDC8-462C-83C1-3AA8961449CF}"/>
          </ac:spMkLst>
        </pc:spChg>
        <pc:grpChg chg="add">
          <ac:chgData name="Ben Davies" userId="af6a305bac14b45b" providerId="LiveId" clId="{22297F62-538B-4056-986C-327F6FBA4911}" dt="2026-05-21T16:40:01.487" v="408" actId="26606"/>
          <ac:grpSpMkLst>
            <pc:docMk/>
            <pc:sldMk cId="1772334386" sldId="262"/>
            <ac:grpSpMk id="6" creationId="{F63B918C-605E-4767-B8B8-07EE8E514990}"/>
          </ac:grpSpMkLst>
        </pc:grpChg>
      </pc:sldChg>
      <pc:sldChg chg="addSp delSp modSp new mod setBg delDesignElem">
        <pc:chgData name="Ben Davies" userId="af6a305bac14b45b" providerId="LiveId" clId="{22297F62-538B-4056-986C-327F6FBA4911}" dt="2026-05-21T16:41:00.963" v="417" actId="26606"/>
        <pc:sldMkLst>
          <pc:docMk/>
          <pc:sldMk cId="1730668058" sldId="263"/>
        </pc:sldMkLst>
        <pc:spChg chg="mod">
          <ac:chgData name="Ben Davies" userId="af6a305bac14b45b" providerId="LiveId" clId="{22297F62-538B-4056-986C-327F6FBA4911}" dt="2026-05-21T15:12:10.442" v="131" actId="26606"/>
          <ac:spMkLst>
            <pc:docMk/>
            <pc:sldMk cId="1730668058" sldId="263"/>
            <ac:spMk id="2" creationId="{C733246D-7970-17A2-1567-A56C126DEA2C}"/>
          </ac:spMkLst>
        </pc:spChg>
        <pc:spChg chg="mod">
          <ac:chgData name="Ben Davies" userId="af6a305bac14b45b" providerId="LiveId" clId="{22297F62-538B-4056-986C-327F6FBA4911}" dt="2026-05-21T16:41:00.963" v="417" actId="26606"/>
          <ac:spMkLst>
            <pc:docMk/>
            <pc:sldMk cId="1730668058" sldId="263"/>
            <ac:spMk id="3" creationId="{B7FFB39E-A3DA-8459-BC21-5AFB8414EF34}"/>
          </ac:spMkLst>
        </pc:spChg>
        <pc:spChg chg="add del">
          <ac:chgData name="Ben Davies" userId="af6a305bac14b45b" providerId="LiveId" clId="{22297F62-538B-4056-986C-327F6FBA4911}" dt="2026-05-21T16:40:51.992" v="416" actId="26606"/>
          <ac:spMkLst>
            <pc:docMk/>
            <pc:sldMk cId="1730668058" sldId="263"/>
            <ac:spMk id="5" creationId="{324E43EB-867C-4B35-9A5C-E435157C7297}"/>
          </ac:spMkLst>
        </pc:spChg>
        <pc:spChg chg="add del">
          <ac:chgData name="Ben Davies" userId="af6a305bac14b45b" providerId="LiveId" clId="{22297F62-538B-4056-986C-327F6FBA4911}" dt="2026-05-21T16:39:10.722" v="366"/>
          <ac:spMkLst>
            <pc:docMk/>
            <pc:sldMk cId="1730668058" sldId="263"/>
            <ac:spMk id="8" creationId="{324E43EB-867C-4B35-9A5C-E435157C7297}"/>
          </ac:spMkLst>
        </pc:spChg>
        <pc:spChg chg="add del">
          <ac:chgData name="Ben Davies" userId="af6a305bac14b45b" providerId="LiveId" clId="{22297F62-538B-4056-986C-327F6FBA4911}" dt="2026-05-21T16:39:10.722" v="366"/>
          <ac:spMkLst>
            <pc:docMk/>
            <pc:sldMk cId="1730668058" sldId="263"/>
            <ac:spMk id="10" creationId="{A7C0F5DA-B59F-4F13-8BB8-FFD8F2C572BC}"/>
          </ac:spMkLst>
        </pc:spChg>
        <pc:spChg chg="add del">
          <ac:chgData name="Ben Davies" userId="af6a305bac14b45b" providerId="LiveId" clId="{22297F62-538B-4056-986C-327F6FBA4911}" dt="2026-05-21T16:39:10.722" v="366"/>
          <ac:spMkLst>
            <pc:docMk/>
            <pc:sldMk cId="1730668058" sldId="263"/>
            <ac:spMk id="12" creationId="{9CEA1DEC-CC9E-4776-9E08-048A15BFA6CA}"/>
          </ac:spMkLst>
        </pc:spChg>
        <pc:spChg chg="add del">
          <ac:chgData name="Ben Davies" userId="af6a305bac14b45b" providerId="LiveId" clId="{22297F62-538B-4056-986C-327F6FBA4911}" dt="2026-05-21T16:39:10.722" v="366"/>
          <ac:spMkLst>
            <pc:docMk/>
            <pc:sldMk cId="1730668058" sldId="263"/>
            <ac:spMk id="14" creationId="{9CE399CF-F4B8-4832-A8CB-B93F6B1EF44B}"/>
          </ac:spMkLst>
        </pc:spChg>
        <pc:spChg chg="add del">
          <ac:chgData name="Ben Davies" userId="af6a305bac14b45b" providerId="LiveId" clId="{22297F62-538B-4056-986C-327F6FBA4911}" dt="2026-05-21T16:39:10.722" v="366"/>
          <ac:spMkLst>
            <pc:docMk/>
            <pc:sldMk cId="1730668058" sldId="263"/>
            <ac:spMk id="16" creationId="{1F23E73A-FDC8-462C-83C1-3AA8961449CF}"/>
          </ac:spMkLst>
        </pc:spChg>
        <pc:spChg chg="add">
          <ac:chgData name="Ben Davies" userId="af6a305bac14b45b" providerId="LiveId" clId="{22297F62-538B-4056-986C-327F6FBA4911}" dt="2026-05-21T16:41:00.963" v="417" actId="26606"/>
          <ac:spMkLst>
            <pc:docMk/>
            <pc:sldMk cId="1730668058" sldId="263"/>
            <ac:spMk id="23" creationId="{324E43EB-867C-4B35-9A5C-E435157C7297}"/>
          </ac:spMkLst>
        </pc:spChg>
        <pc:grpChg chg="add del">
          <ac:chgData name="Ben Davies" userId="af6a305bac14b45b" providerId="LiveId" clId="{22297F62-538B-4056-986C-327F6FBA4911}" dt="2026-05-21T16:40:51.992" v="416" actId="26606"/>
          <ac:grpSpMkLst>
            <pc:docMk/>
            <pc:sldMk cId="1730668058" sldId="263"/>
            <ac:grpSpMk id="6" creationId="{F63B918C-605E-4767-B8B8-07EE8E514990}"/>
          </ac:grpSpMkLst>
        </pc:grpChg>
        <pc:grpChg chg="add">
          <ac:chgData name="Ben Davies" userId="af6a305bac14b45b" providerId="LiveId" clId="{22297F62-538B-4056-986C-327F6FBA4911}" dt="2026-05-21T16:41:00.963" v="417" actId="26606"/>
          <ac:grpSpMkLst>
            <pc:docMk/>
            <pc:sldMk cId="1730668058" sldId="263"/>
            <ac:grpSpMk id="24" creationId="{F63B918C-605E-4767-B8B8-07EE8E514990}"/>
          </ac:grpSpMkLst>
        </pc:grpChg>
      </pc:sldChg>
      <pc:sldChg chg="modSp new del mod">
        <pc:chgData name="Ben Davies" userId="af6a305bac14b45b" providerId="LiveId" clId="{22297F62-538B-4056-986C-327F6FBA4911}" dt="2026-05-21T16:46:12.429" v="418" actId="2696"/>
        <pc:sldMkLst>
          <pc:docMk/>
          <pc:sldMk cId="3101450913" sldId="264"/>
        </pc:sldMkLst>
        <pc:spChg chg="mod">
          <ac:chgData name="Ben Davies" userId="af6a305bac14b45b" providerId="LiveId" clId="{22297F62-538B-4056-986C-327F6FBA4911}" dt="2026-05-21T16:39:10.722" v="366"/>
          <ac:spMkLst>
            <pc:docMk/>
            <pc:sldMk cId="3101450913" sldId="264"/>
            <ac:spMk id="2" creationId="{546F47D7-35B0-AEFE-BDE5-9B95412DBC09}"/>
          </ac:spMkLst>
        </pc:spChg>
        <pc:spChg chg="mod">
          <ac:chgData name="Ben Davies" userId="af6a305bac14b45b" providerId="LiveId" clId="{22297F62-538B-4056-986C-327F6FBA4911}" dt="2026-05-21T16:39:10.722" v="366"/>
          <ac:spMkLst>
            <pc:docMk/>
            <pc:sldMk cId="3101450913" sldId="264"/>
            <ac:spMk id="3" creationId="{9D4428B8-6EDC-CEBC-F5E6-96254CC6D33B}"/>
          </ac:spMkLst>
        </pc:spChg>
      </pc:sldChg>
      <pc:sldChg chg="modSp new del mod">
        <pc:chgData name="Ben Davies" userId="af6a305bac14b45b" providerId="LiveId" clId="{22297F62-538B-4056-986C-327F6FBA4911}" dt="2026-05-21T16:30:55.122" v="204" actId="2696"/>
        <pc:sldMkLst>
          <pc:docMk/>
          <pc:sldMk cId="343642817" sldId="265"/>
        </pc:sldMkLst>
        <pc:spChg chg="mod">
          <ac:chgData name="Ben Davies" userId="af6a305bac14b45b" providerId="LiveId" clId="{22297F62-538B-4056-986C-327F6FBA4911}" dt="2026-05-21T16:30:16.274" v="201" actId="20577"/>
          <ac:spMkLst>
            <pc:docMk/>
            <pc:sldMk cId="343642817" sldId="265"/>
            <ac:spMk id="2" creationId="{780DD335-D2CA-C3A5-4707-9B24EF82C6D2}"/>
          </ac:spMkLst>
        </pc:spChg>
      </pc:sldChg>
      <pc:sldChg chg="addSp delSp modSp new mod">
        <pc:chgData name="Ben Davies" userId="af6a305bac14b45b" providerId="LiveId" clId="{22297F62-538B-4056-986C-327F6FBA4911}" dt="2026-05-21T16:36:53.668" v="334" actId="2711"/>
        <pc:sldMkLst>
          <pc:docMk/>
          <pc:sldMk cId="530617151" sldId="265"/>
        </pc:sldMkLst>
        <pc:spChg chg="add del mod">
          <ac:chgData name="Ben Davies" userId="af6a305bac14b45b" providerId="LiveId" clId="{22297F62-538B-4056-986C-327F6FBA4911}" dt="2026-05-21T16:32:43.790" v="218" actId="21"/>
          <ac:spMkLst>
            <pc:docMk/>
            <pc:sldMk cId="530617151" sldId="265"/>
            <ac:spMk id="2" creationId="{6B0C0581-F484-8C34-8EB8-BD9B0C262DB2}"/>
          </ac:spMkLst>
        </pc:spChg>
        <pc:spChg chg="add mod">
          <ac:chgData name="Ben Davies" userId="af6a305bac14b45b" providerId="LiveId" clId="{22297F62-538B-4056-986C-327F6FBA4911}" dt="2026-05-21T16:36:53.668" v="334" actId="2711"/>
          <ac:spMkLst>
            <pc:docMk/>
            <pc:sldMk cId="530617151" sldId="265"/>
            <ac:spMk id="3" creationId="{E69B1DB0-4DCE-782F-8819-259CB091DA96}"/>
          </ac:spMkLst>
        </pc:spChg>
      </pc:sldChg>
      <pc:sldChg chg="new del">
        <pc:chgData name="Ben Davies" userId="af6a305bac14b45b" providerId="LiveId" clId="{22297F62-538B-4056-986C-327F6FBA4911}" dt="2026-05-21T16:31:01.939" v="206" actId="2696"/>
        <pc:sldMkLst>
          <pc:docMk/>
          <pc:sldMk cId="2459121232" sldId="265"/>
        </pc:sldMkLst>
      </pc:sldChg>
      <pc:sldChg chg="new del">
        <pc:chgData name="Ben Davies" userId="af6a305bac14b45b" providerId="LiveId" clId="{22297F62-538B-4056-986C-327F6FBA4911}" dt="2026-05-21T16:31:07.089" v="208" actId="2696"/>
        <pc:sldMkLst>
          <pc:docMk/>
          <pc:sldMk cId="2734083081" sldId="265"/>
        </pc:sldMkLst>
      </pc:sldChg>
      <pc:sldChg chg="new del">
        <pc:chgData name="Ben Davies" userId="af6a305bac14b45b" providerId="LiveId" clId="{22297F62-538B-4056-986C-327F6FBA4911}" dt="2026-05-21T16:31:17.640" v="210" actId="2696"/>
        <pc:sldMkLst>
          <pc:docMk/>
          <pc:sldMk cId="4023291711" sldId="265"/>
        </pc:sldMkLst>
      </pc:sldChg>
      <pc:sldChg chg="add del">
        <pc:chgData name="Ben Davies" userId="af6a305bac14b45b" providerId="LiveId" clId="{22297F62-538B-4056-986C-327F6FBA4911}" dt="2026-05-21T16:31:38.237" v="213" actId="2696"/>
        <pc:sldMkLst>
          <pc:docMk/>
          <pc:sldMk cId="1687425482" sldId="266"/>
        </pc:sldMkLst>
      </pc:sldChg>
      <pc:sldChg chg="addSp modSp new del mod">
        <pc:chgData name="Ben Davies" userId="af6a305bac14b45b" providerId="LiveId" clId="{22297F62-538B-4056-986C-327F6FBA4911}" dt="2026-05-21T16:37:02.095" v="335" actId="2696"/>
        <pc:sldMkLst>
          <pc:docMk/>
          <pc:sldMk cId="2981719006" sldId="266"/>
        </pc:sldMkLst>
        <pc:spChg chg="add mod">
          <ac:chgData name="Ben Davies" userId="af6a305bac14b45b" providerId="LiveId" clId="{22297F62-538B-4056-986C-327F6FBA4911}" dt="2026-05-21T16:35:06.362" v="248" actId="20577"/>
          <ac:spMkLst>
            <pc:docMk/>
            <pc:sldMk cId="2981719006" sldId="266"/>
            <ac:spMk id="2" creationId="{554F3AB9-C0D8-CC89-D974-3B69A22675C0}"/>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8" name="Group 17"/>
          <p:cNvGrpSpPr/>
          <p:nvPr/>
        </p:nvGrpSpPr>
        <p:grpSpPr>
          <a:xfrm>
            <a:off x="0" y="0"/>
            <a:ext cx="12192000" cy="6858000"/>
            <a:chOff x="0" y="0"/>
            <a:chExt cx="12192000" cy="6858000"/>
          </a:xfrm>
        </p:grpSpPr>
        <p:sp>
          <p:nvSpPr>
            <p:cNvPr id="8" name="Rectangle 7"/>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Oval 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Oval 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bwMode="gray">
          <a:xfrm rot="5400000">
            <a:off x="10176279" y="1792223"/>
            <a:ext cx="990599" cy="304799"/>
          </a:xfrm>
        </p:spPr>
        <p:txBody>
          <a:bodyPr anchor="t"/>
          <a:lstStyle>
            <a:lvl1pPr algn="l">
              <a:defRPr b="0" i="0">
                <a:solidFill>
                  <a:schemeClr val="bg1"/>
                </a:solidFill>
              </a:defRPr>
            </a:lvl1pPr>
          </a:lstStyle>
          <a:p>
            <a:fld id="{4B822CBC-DB37-4A2D-ABEA-4F405092F390}" type="datetimeFigureOut">
              <a:rPr lang="en-GB" smtClean="0"/>
              <a:t>19/05/2026</a:t>
            </a:fld>
            <a:endParaRPr lang="en-GB"/>
          </a:p>
        </p:txBody>
      </p:sp>
      <p:sp>
        <p:nvSpPr>
          <p:cNvPr id="5" name="Footer Placeholder 4"/>
          <p:cNvSpPr>
            <a:spLocks noGrp="1"/>
          </p:cNvSpPr>
          <p:nvPr>
            <p:ph type="ftr" sz="quarter" idx="11"/>
          </p:nvPr>
        </p:nvSpPr>
        <p:spPr bwMode="gray">
          <a:xfrm rot="5400000">
            <a:off x="8963575" y="3226820"/>
            <a:ext cx="3859795" cy="304801"/>
          </a:xfrm>
        </p:spPr>
        <p:txBody>
          <a:bodyPr anchor="b"/>
          <a:lstStyle>
            <a:lvl1pPr>
              <a:defRPr b="0" i="0">
                <a:solidFill>
                  <a:schemeClr val="bg1"/>
                </a:solidFill>
              </a:defRPr>
            </a:lvl1pPr>
          </a:lstStyle>
          <a:p>
            <a:endParaRPr lang="en-GB"/>
          </a:p>
        </p:txBody>
      </p:sp>
      <p:sp>
        <p:nvSpPr>
          <p:cNvPr id="17" name="Rectangle 16"/>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vl1pPr>
          </a:lstStyle>
          <a:p>
            <a:fld id="{9565CB33-A1AB-45C6-AC52-F3740137864A}" type="slidenum">
              <a:rPr lang="en-GB" smtClean="0"/>
              <a:t>‹#›</a:t>
            </a:fld>
            <a:endParaRPr lang="en-GB"/>
          </a:p>
        </p:txBody>
      </p:sp>
    </p:spTree>
    <p:extLst>
      <p:ext uri="{BB962C8B-B14F-4D97-AF65-F5344CB8AC3E}">
        <p14:creationId xmlns:p14="http://schemas.microsoft.com/office/powerpoint/2010/main" val="1019927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0"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B822CBC-DB37-4A2D-ABEA-4F405092F390}" type="datetimeFigureOut">
              <a:rPr lang="en-GB" smtClean="0"/>
              <a:t>19/05/2026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65CB33-A1AB-45C6-AC52-F3740137864A}" type="slidenum">
              <a:rPr lang="en-GB" smtClean="0"/>
              <a:t>‹#›</a:t>
            </a:fld>
            <a:endParaRPr lang="en-GB"/>
          </a:p>
        </p:txBody>
      </p:sp>
    </p:spTree>
    <p:extLst>
      <p:ext uri="{BB962C8B-B14F-4D97-AF65-F5344CB8AC3E}">
        <p14:creationId xmlns:p14="http://schemas.microsoft.com/office/powerpoint/2010/main" val="28317361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4"/>
            <a:ext cx="4351023" cy="2283823"/>
          </a:xfrm>
        </p:spPr>
        <p:txBody>
          <a:bodyPr anchor="ctr"/>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B822CBC-DB37-4A2D-ABEA-4F405092F390}" type="datetimeFigureOut">
              <a:rPr lang="en-GB" smtClean="0"/>
              <a:t>19/05/2026</a:t>
            </a:fld>
            <a:endParaRPr lang="en-GB"/>
          </a:p>
        </p:txBody>
      </p:sp>
      <p:sp>
        <p:nvSpPr>
          <p:cNvPr id="5" name="Footer Placeholder 4"/>
          <p:cNvSpPr>
            <a:spLocks noGrp="1"/>
          </p:cNvSpPr>
          <p:nvPr>
            <p:ph type="ftr" sz="quarter" idx="11"/>
          </p:nvPr>
        </p:nvSpPr>
        <p:spPr/>
        <p:txBody>
          <a:bodyPr/>
          <a:lstStyle/>
          <a:p>
            <a:endParaRPr lang="en-GB"/>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565CB33-A1AB-45C6-AC52-F3740137864A}" type="slidenum">
              <a:rPr lang="en-GB" smtClean="0"/>
              <a:t>‹#›</a:t>
            </a:fld>
            <a:endParaRPr lang="en-GB"/>
          </a:p>
        </p:txBody>
      </p:sp>
    </p:spTree>
    <p:extLst>
      <p:ext uri="{BB962C8B-B14F-4D97-AF65-F5344CB8AC3E}">
        <p14:creationId xmlns:p14="http://schemas.microsoft.com/office/powerpoint/2010/main" val="1909831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51368" y="2603500"/>
            <a:ext cx="4828744"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8711" y="2603500"/>
            <a:ext cx="4825159" cy="3377705"/>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B822CBC-DB37-4A2D-ABEA-4F405092F390}" type="datetimeFigureOut">
              <a:rPr lang="en-GB" smtClean="0"/>
              <a:t>19/05/2026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65CB33-A1AB-45C6-AC52-F3740137864A}" type="slidenum">
              <a:rPr lang="en-GB" smtClean="0"/>
              <a:t>‹#›</a:t>
            </a:fld>
            <a:endParaRPr lang="en-GB"/>
          </a:p>
        </p:txBody>
      </p:sp>
    </p:spTree>
    <p:extLst>
      <p:ext uri="{BB962C8B-B14F-4D97-AF65-F5344CB8AC3E}">
        <p14:creationId xmlns:p14="http://schemas.microsoft.com/office/powerpoint/2010/main" val="25212335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54954" y="2636063"/>
            <a:ext cx="482515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212326"/>
            <a:ext cx="4825158" cy="2807476"/>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08711" y="2603499"/>
            <a:ext cx="4825160" cy="608825"/>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2" y="3212327"/>
            <a:ext cx="4825159" cy="280747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B822CBC-DB37-4A2D-ABEA-4F405092F390}" type="datetimeFigureOut">
              <a:rPr lang="en-GB" smtClean="0"/>
              <a:t>19/05/2026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565CB33-A1AB-45C6-AC52-F3740137864A}" type="slidenum">
              <a:rPr lang="en-GB" smtClean="0"/>
              <a:t>‹#›</a:t>
            </a:fld>
            <a:endParaRPr lang="en-GB"/>
          </a:p>
        </p:txBody>
      </p:sp>
    </p:spTree>
    <p:extLst>
      <p:ext uri="{BB962C8B-B14F-4D97-AF65-F5344CB8AC3E}">
        <p14:creationId xmlns:p14="http://schemas.microsoft.com/office/powerpoint/2010/main" val="17194876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B822CBC-DB37-4A2D-ABEA-4F405092F390}" type="datetimeFigureOut">
              <a:rPr lang="en-GB" smtClean="0"/>
              <a:t>19/05/2026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565CB33-A1AB-45C6-AC52-F3740137864A}" type="slidenum">
              <a:rPr lang="en-GB" smtClean="0"/>
              <a:t>‹#›</a:t>
            </a:fld>
            <a:endParaRPr lang="en-GB"/>
          </a:p>
        </p:txBody>
      </p:sp>
    </p:spTree>
    <p:extLst>
      <p:ext uri="{BB962C8B-B14F-4D97-AF65-F5344CB8AC3E}">
        <p14:creationId xmlns:p14="http://schemas.microsoft.com/office/powerpoint/2010/main" val="30820796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822CBC-DB37-4A2D-ABEA-4F405092F390}" type="datetimeFigureOut">
              <a:rPr lang="en-GB" smtClean="0"/>
              <a:t>19/05/2026</a:t>
            </a:fld>
            <a:endParaRPr lang="en-GB"/>
          </a:p>
        </p:txBody>
      </p:sp>
      <p:sp>
        <p:nvSpPr>
          <p:cNvPr id="3" name="Footer Placeholder 2"/>
          <p:cNvSpPr>
            <a:spLocks noGrp="1"/>
          </p:cNvSpPr>
          <p:nvPr>
            <p:ph type="ftr" sz="quarter" idx="11"/>
          </p:nvPr>
        </p:nvSpPr>
        <p:spPr/>
        <p:txBody>
          <a:bodyPr/>
          <a:lstStyle/>
          <a:p>
            <a:endParaRPr lang="en-GB"/>
          </a:p>
        </p:txBody>
      </p:sp>
      <p:sp>
        <p:nvSpPr>
          <p:cNvPr id="6" name="Rectangle 5"/>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9565CB33-A1AB-45C6-AC52-F3740137864A}" type="slidenum">
              <a:rPr lang="en-GB" smtClean="0"/>
              <a:t>‹#›</a:t>
            </a:fld>
            <a:endParaRPr lang="en-GB"/>
          </a:p>
        </p:txBody>
      </p:sp>
    </p:spTree>
    <p:extLst>
      <p:ext uri="{BB962C8B-B14F-4D97-AF65-F5344CB8AC3E}">
        <p14:creationId xmlns:p14="http://schemas.microsoft.com/office/powerpoint/2010/main" val="8920150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1" name="Group 10"/>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8" cy="16002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154955" y="3129280"/>
            <a:ext cx="2793158" cy="289559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B822CBC-DB37-4A2D-ABEA-4F405092F390}" type="datetimeFigureOut">
              <a:rPr lang="en-GB" smtClean="0"/>
              <a:t>19/05/2026</a:t>
            </a:fld>
            <a:endParaRPr lang="en-GB"/>
          </a:p>
        </p:txBody>
      </p:sp>
      <p:sp>
        <p:nvSpPr>
          <p:cNvPr id="6" name="Footer Placeholder 5"/>
          <p:cNvSpPr>
            <a:spLocks noGrp="1"/>
          </p:cNvSpPr>
          <p:nvPr>
            <p:ph type="ftr" sz="quarter" idx="11"/>
          </p:nvPr>
        </p:nvSpPr>
        <p:spPr/>
        <p:txBody>
          <a:bodyPr/>
          <a:lstStyle/>
          <a:p>
            <a:endParaRPr lang="en-GB"/>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9565CB33-A1AB-45C6-AC52-F3740137864A}" type="slidenum">
              <a:rPr lang="en-GB" smtClean="0"/>
              <a:t>‹#›</a:t>
            </a:fld>
            <a:endParaRPr lang="en-GB"/>
          </a:p>
        </p:txBody>
      </p:sp>
    </p:spTree>
    <p:extLst>
      <p:ext uri="{BB962C8B-B14F-4D97-AF65-F5344CB8AC3E}">
        <p14:creationId xmlns:p14="http://schemas.microsoft.com/office/powerpoint/2010/main" val="2450943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8" name="Rectangle 7"/>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59" cy="173566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547872" y="1143000"/>
            <a:ext cx="3227192"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B822CBC-DB37-4A2D-ABEA-4F405092F390}" type="datetimeFigureOut">
              <a:rPr lang="en-GB" smtClean="0"/>
              <a:t>19/05/2026</a:t>
            </a:fld>
            <a:endParaRPr lang="en-GB"/>
          </a:p>
        </p:txBody>
      </p:sp>
      <p:sp>
        <p:nvSpPr>
          <p:cNvPr id="6" name="Footer Placeholder 5"/>
          <p:cNvSpPr>
            <a:spLocks noGrp="1"/>
          </p:cNvSpPr>
          <p:nvPr>
            <p:ph type="ftr" sz="quarter" idx="11"/>
          </p:nvPr>
        </p:nvSpPr>
        <p:spPr/>
        <p:txBody>
          <a:bodyPr/>
          <a:lstStyle/>
          <a:p>
            <a:endParaRPr lang="en-GB"/>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9565CB33-A1AB-45C6-AC52-F3740137864A}" type="slidenum">
              <a:rPr lang="en-GB" smtClean="0"/>
              <a:t>‹#›</a:t>
            </a:fld>
            <a:endParaRPr lang="en-GB"/>
          </a:p>
        </p:txBody>
      </p:sp>
    </p:spTree>
    <p:extLst>
      <p:ext uri="{BB962C8B-B14F-4D97-AF65-F5344CB8AC3E}">
        <p14:creationId xmlns:p14="http://schemas.microsoft.com/office/powerpoint/2010/main" val="23490098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5945"/>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bwMode="gray">
          <a:xfrm>
            <a:off x="1154956" y="5532683"/>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B822CBC-DB37-4A2D-ABEA-4F405092F390}" type="datetimeFigureOut">
              <a:rPr lang="en-GB" smtClean="0"/>
              <a:t>19/05/2026</a:t>
            </a:fld>
            <a:endParaRPr lang="en-GB"/>
          </a:p>
        </p:txBody>
      </p:sp>
      <p:sp>
        <p:nvSpPr>
          <p:cNvPr id="6" name="Footer Placeholder 5"/>
          <p:cNvSpPr>
            <a:spLocks noGrp="1"/>
          </p:cNvSpPr>
          <p:nvPr>
            <p:ph type="ftr" sz="quarter" idx="11"/>
          </p:nvPr>
        </p:nvSpPr>
        <p:spPr/>
        <p:txBody>
          <a:bodyPr/>
          <a:lstStyle/>
          <a:p>
            <a:endParaRPr lang="en-GB"/>
          </a:p>
        </p:txBody>
      </p:sp>
      <p:sp>
        <p:nvSpPr>
          <p:cNvPr id="13" name="Rectangle 12"/>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9565CB33-A1AB-45C6-AC52-F3740137864A}" type="slidenum">
              <a:rPr lang="en-GB" smtClean="0"/>
              <a:t>‹#›</a:t>
            </a:fld>
            <a:endParaRPr lang="en-GB"/>
          </a:p>
        </p:txBody>
      </p:sp>
    </p:spTree>
    <p:extLst>
      <p:ext uri="{BB962C8B-B14F-4D97-AF65-F5344CB8AC3E}">
        <p14:creationId xmlns:p14="http://schemas.microsoft.com/office/powerpoint/2010/main" val="18959810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0" name="Rectangle 9"/>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nchor="ctr"/>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B822CBC-DB37-4A2D-ABEA-4F405092F390}" type="datetimeFigureOut">
              <a:rPr lang="en-GB" smtClean="0"/>
              <a:t>19/05/2026</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565CB33-A1AB-45C6-AC52-F3740137864A}" type="slidenum">
              <a:rPr lang="en-GB" smtClean="0"/>
              <a:t>‹#›</a:t>
            </a:fld>
            <a:endParaRPr lang="en-GB"/>
          </a:p>
        </p:txBody>
      </p:sp>
    </p:spTree>
    <p:extLst>
      <p:ext uri="{BB962C8B-B14F-4D97-AF65-F5344CB8AC3E}">
        <p14:creationId xmlns:p14="http://schemas.microsoft.com/office/powerpoint/2010/main" val="40218493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6" name="Rectangle 15"/>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1" name="TextBox 10"/>
          <p:cNvSpPr txBox="1"/>
          <p:nvPr/>
        </p:nvSpPr>
        <p:spPr bwMode="gray">
          <a:xfrm>
            <a:off x="898295" y="603589"/>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13" name="TextBox 12"/>
          <p:cNvSpPr txBox="1"/>
          <p:nvPr/>
        </p:nvSpPr>
        <p:spPr bwMode="gray">
          <a:xfrm>
            <a:off x="9705137" y="2613787"/>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74801" y="980517"/>
            <a:ext cx="8460983" cy="2705034"/>
          </a:xfrm>
        </p:spPr>
        <p:txBody>
          <a:bodyPr anchor="ctr"/>
          <a:lstStyle>
            <a:lvl1pPr>
              <a:defRPr sz="4000"/>
            </a:lvl1pPr>
          </a:lstStyle>
          <a:p>
            <a:r>
              <a:rPr lang="en-GB"/>
              <a:t>Click to edit Master title style</a:t>
            </a:r>
            <a:endParaRPr lang="en-US" dirty="0"/>
          </a:p>
        </p:txBody>
      </p:sp>
      <p:sp>
        <p:nvSpPr>
          <p:cNvPr id="14" name="Text Placeholder 3"/>
          <p:cNvSpPr>
            <a:spLocks noGrp="1"/>
          </p:cNvSpPr>
          <p:nvPr>
            <p:ph type="body" sz="half" idx="13"/>
          </p:nvPr>
        </p:nvSpPr>
        <p:spPr bwMode="gray">
          <a:xfrm>
            <a:off x="1945945" y="3686515"/>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5014393"/>
            <a:ext cx="8825659" cy="1012664"/>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B822CBC-DB37-4A2D-ABEA-4F405092F390}" type="datetimeFigureOut">
              <a:rPr lang="en-GB" smtClean="0"/>
              <a:t>19/05/2026</a:t>
            </a:fld>
            <a:endParaRPr lang="en-GB"/>
          </a:p>
        </p:txBody>
      </p:sp>
      <p:sp>
        <p:nvSpPr>
          <p:cNvPr id="5" name="Footer Placeholder 4"/>
          <p:cNvSpPr>
            <a:spLocks noGrp="1"/>
          </p:cNvSpPr>
          <p:nvPr>
            <p:ph type="ftr" sz="quarter" idx="11"/>
          </p:nvPr>
        </p:nvSpPr>
        <p:spPr/>
        <p:txBody>
          <a:bodyPr/>
          <a:lstStyle/>
          <a:p>
            <a:endParaRPr lang="en-GB"/>
          </a:p>
        </p:txBody>
      </p:sp>
      <p:sp>
        <p:nvSpPr>
          <p:cNvPr id="24" name="Rectangle 23"/>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565CB33-A1AB-45C6-AC52-F3740137864A}" type="slidenum">
              <a:rPr lang="en-GB" smtClean="0"/>
              <a:t>‹#›</a:t>
            </a:fld>
            <a:endParaRPr lang="en-GB"/>
          </a:p>
        </p:txBody>
      </p:sp>
    </p:spTree>
    <p:extLst>
      <p:ext uri="{BB962C8B-B14F-4D97-AF65-F5344CB8AC3E}">
        <p14:creationId xmlns:p14="http://schemas.microsoft.com/office/powerpoint/2010/main" val="7848129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0" name="Rectangle 9"/>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2404477"/>
            <a:ext cx="8825659" cy="1788704"/>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38587" y="5024967"/>
            <a:ext cx="882565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B822CBC-DB37-4A2D-ABEA-4F405092F390}" type="datetimeFigureOut">
              <a:rPr lang="en-GB" smtClean="0"/>
              <a:t>19/05/2026</a:t>
            </a:fld>
            <a:endParaRPr lang="en-GB"/>
          </a:p>
        </p:txBody>
      </p:sp>
      <p:sp>
        <p:nvSpPr>
          <p:cNvPr id="5" name="Footer Placeholder 4"/>
          <p:cNvSpPr>
            <a:spLocks noGrp="1"/>
          </p:cNvSpPr>
          <p:nvPr>
            <p:ph type="ftr" sz="quarter" idx="11"/>
          </p:nvPr>
        </p:nvSpPr>
        <p:spPr/>
        <p:txBody>
          <a:bodyPr/>
          <a:lstStyle/>
          <a:p>
            <a:endParaRPr lang="en-GB"/>
          </a:p>
        </p:txBody>
      </p:sp>
      <p:sp>
        <p:nvSpPr>
          <p:cNvPr id="12" name="Rectangle 11"/>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565CB33-A1AB-45C6-AC52-F3740137864A}" type="slidenum">
              <a:rPr lang="en-GB" smtClean="0"/>
              <a:t>‹#›</a:t>
            </a:fld>
            <a:endParaRPr lang="en-GB"/>
          </a:p>
        </p:txBody>
      </p:sp>
    </p:spTree>
    <p:extLst>
      <p:ext uri="{BB962C8B-B14F-4D97-AF65-F5344CB8AC3E}">
        <p14:creationId xmlns:p14="http://schemas.microsoft.com/office/powerpoint/2010/main" val="27640195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7"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109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4" y="3187261"/>
            <a:ext cx="3129168" cy="28397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10999"/>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87261"/>
            <a:ext cx="3145380" cy="28397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6701" y="2603500"/>
            <a:ext cx="3157448"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6700" y="3187261"/>
            <a:ext cx="3161029" cy="283979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B822CBC-DB37-4A2D-ABEA-4F405092F390}" type="datetimeFigureOut">
              <a:rPr lang="en-GB" smtClean="0"/>
              <a:t>19/05/2026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565CB33-A1AB-45C6-AC52-F3740137864A}" type="slidenum">
              <a:rPr lang="en-GB" smtClean="0"/>
              <a:t>‹#›</a:t>
            </a:fld>
            <a:endParaRPr lang="en-GB"/>
          </a:p>
        </p:txBody>
      </p:sp>
    </p:spTree>
    <p:extLst>
      <p:ext uri="{BB962C8B-B14F-4D97-AF65-F5344CB8AC3E}">
        <p14:creationId xmlns:p14="http://schemas.microsoft.com/office/powerpoint/2010/main" val="3765133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4532844"/>
            <a:ext cx="3020744" cy="576263"/>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1334552" y="2611246"/>
            <a:ext cx="2691242" cy="1583764"/>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1154953" y="5109107"/>
            <a:ext cx="3020745"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5"/>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4748463" y="2642840"/>
            <a:ext cx="2691242" cy="155217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4568865" y="5109107"/>
            <a:ext cx="3050438" cy="92140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3434" y="4532845"/>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8163031" y="2618992"/>
            <a:ext cx="2691242" cy="1576018"/>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983434" y="5109107"/>
            <a:ext cx="3054127" cy="89634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21" name="Straight Connector 20"/>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25" name="Straight Connector 24"/>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B822CBC-DB37-4A2D-ABEA-4F405092F390}" type="datetimeFigureOut">
              <a:rPr lang="en-GB" smtClean="0"/>
              <a:t>19/05/2026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565CB33-A1AB-45C6-AC52-F3740137864A}" type="slidenum">
              <a:rPr lang="en-GB" smtClean="0"/>
              <a:t>‹#›</a:t>
            </a:fld>
            <a:endParaRPr lang="en-GB"/>
          </a:p>
        </p:txBody>
      </p:sp>
    </p:spTree>
    <p:extLst>
      <p:ext uri="{BB962C8B-B14F-4D97-AF65-F5344CB8AC3E}">
        <p14:creationId xmlns:p14="http://schemas.microsoft.com/office/powerpoint/2010/main" val="42590346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B822CBC-DB37-4A2D-ABEA-4F405092F390}" type="datetimeFigureOut">
              <a:rPr lang="en-GB" smtClean="0"/>
              <a:t>19/05/2026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65CB33-A1AB-45C6-AC52-F3740137864A}" type="slidenum">
              <a:rPr lang="en-GB" smtClean="0"/>
              <a:t>‹#›</a:t>
            </a:fld>
            <a:endParaRPr lang="en-GB"/>
          </a:p>
        </p:txBody>
      </p:sp>
    </p:spTree>
    <p:extLst>
      <p:ext uri="{BB962C8B-B14F-4D97-AF65-F5344CB8AC3E}">
        <p14:creationId xmlns:p14="http://schemas.microsoft.com/office/powerpoint/2010/main" val="217498555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Rectangle 12"/>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97430"/>
            <a:ext cx="1409965" cy="4729626"/>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1154954" y="1297429"/>
            <a:ext cx="6247546" cy="472962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B822CBC-DB37-4A2D-ABEA-4F405092F390}" type="datetimeFigureOut">
              <a:rPr lang="en-GB" smtClean="0"/>
              <a:t>19/05/2026</a:t>
            </a:fld>
            <a:endParaRPr lang="en-GB"/>
          </a:p>
        </p:txBody>
      </p:sp>
      <p:sp>
        <p:nvSpPr>
          <p:cNvPr id="5" name="Footer Placeholder 4"/>
          <p:cNvSpPr>
            <a:spLocks noGrp="1"/>
          </p:cNvSpPr>
          <p:nvPr>
            <p:ph type="ftr" sz="quarter" idx="11"/>
          </p:nvPr>
        </p:nvSpPr>
        <p:spPr/>
        <p:txBody>
          <a:bodyPr/>
          <a:lstStyle/>
          <a:p>
            <a:endParaRPr lang="en-GB"/>
          </a:p>
        </p:txBody>
      </p:sp>
      <p:sp>
        <p:nvSpPr>
          <p:cNvPr id="18" name="Rectangle 17"/>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565CB33-A1AB-45C6-AC52-F3740137864A}" type="slidenum">
              <a:rPr lang="en-GB" smtClean="0"/>
              <a:t>‹#›</a:t>
            </a:fld>
            <a:endParaRPr lang="en-GB"/>
          </a:p>
        </p:txBody>
      </p:sp>
    </p:spTree>
    <p:extLst>
      <p:ext uri="{BB962C8B-B14F-4D97-AF65-F5344CB8AC3E}">
        <p14:creationId xmlns:p14="http://schemas.microsoft.com/office/powerpoint/2010/main" val="220868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5" name="Rectangle 14"/>
            <p:cNvSpPr/>
            <p:nvPr/>
          </p:nvSpPr>
          <p:spPr>
            <a:xfrm>
              <a:off x="0" y="0"/>
              <a:ext cx="12192000" cy="6858000"/>
            </a:xfrm>
            <a:prstGeom prst="rect">
              <a:avLst/>
            </a:prstGeom>
            <a:blipFill>
              <a:blip r:embed="rId19">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Oval 4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9" name="Oval 3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8" name="Oval 3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9" name="Oval 48"/>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47920"/>
            <a:ext cx="8761413" cy="728480"/>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p:cNvSpPr>
            <a:spLocks noGrp="1"/>
          </p:cNvSpPr>
          <p:nvPr>
            <p:ph type="ftr" sz="quarter" idx="3"/>
          </p:nvPr>
        </p:nvSpPr>
        <p:spPr>
          <a:xfrm>
            <a:off x="561110" y="6391839"/>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4" name="Date Placeholder 3"/>
          <p:cNvSpPr>
            <a:spLocks noGrp="1"/>
          </p:cNvSpPr>
          <p:nvPr>
            <p:ph type="dt" sz="half" idx="2"/>
          </p:nvPr>
        </p:nvSpPr>
        <p:spPr>
          <a:xfrm>
            <a:off x="10650938" y="6394407"/>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4B822CBC-DB37-4A2D-ABEA-4F405092F390}" type="datetimeFigureOut">
              <a:rPr lang="en-GB" smtClean="0"/>
              <a:t>19/05/2026</a:t>
            </a:fld>
            <a:endParaRPr lang="en-GB"/>
          </a:p>
        </p:txBody>
      </p:sp>
      <p:sp>
        <p:nvSpPr>
          <p:cNvPr id="20" name="Rectangle 19"/>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9565CB33-A1AB-45C6-AC52-F3740137864A}" type="slidenum">
              <a:rPr lang="en-GB" smtClean="0"/>
              <a:t>‹#›</a:t>
            </a:fld>
            <a:endParaRPr lang="en-GB"/>
          </a:p>
        </p:txBody>
      </p:sp>
    </p:spTree>
    <p:extLst>
      <p:ext uri="{BB962C8B-B14F-4D97-AF65-F5344CB8AC3E}">
        <p14:creationId xmlns:p14="http://schemas.microsoft.com/office/powerpoint/2010/main" val="2281817030"/>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 id="2147483731" r:id="rId12"/>
    <p:sldLayoutId id="2147483732" r:id="rId13"/>
    <p:sldLayoutId id="2147483733" r:id="rId14"/>
    <p:sldLayoutId id="2147483734" r:id="rId15"/>
    <p:sldLayoutId id="2147483735" r:id="rId16"/>
    <p:sldLayoutId id="2147483736"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jpe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cdc.gov/physical-activity-basics/"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doi.org/10.1139/H08-020?utm_source=copilot.com" TargetMode="External"/><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doi.org/10.1249/JSR.0b013e31821b1442?utm_source=copilo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6F31EB-16BE-396F-5D64-48905E44D2DE}"/>
              </a:ext>
            </a:extLst>
          </p:cNvPr>
          <p:cNvSpPr>
            <a:spLocks noGrp="1"/>
          </p:cNvSpPr>
          <p:nvPr>
            <p:ph type="ctrTitle"/>
          </p:nvPr>
        </p:nvSpPr>
        <p:spPr>
          <a:xfrm>
            <a:off x="1683171" y="1169773"/>
            <a:ext cx="8825658" cy="2870161"/>
          </a:xfrm>
        </p:spPr>
        <p:txBody>
          <a:bodyPr anchor="b">
            <a:normAutofit/>
          </a:bodyPr>
          <a:lstStyle/>
          <a:p>
            <a:pPr algn="ctr"/>
            <a:r>
              <a:rPr lang="en-GB">
                <a:solidFill>
                  <a:schemeClr val="tx1"/>
                </a:solidFill>
                <a:latin typeface="Arial" panose="020B0604020202020204" pitchFamily="34" charset="0"/>
                <a:cs typeface="Arial" panose="020B0604020202020204" pitchFamily="34" charset="0"/>
              </a:rPr>
              <a:t>ACADEMIC SKILLS</a:t>
            </a:r>
            <a:br>
              <a:rPr lang="en-GB">
                <a:solidFill>
                  <a:schemeClr val="tx1"/>
                </a:solidFill>
                <a:latin typeface="Arial" panose="020B0604020202020204" pitchFamily="34" charset="0"/>
                <a:cs typeface="Arial" panose="020B0604020202020204" pitchFamily="34" charset="0"/>
              </a:rPr>
            </a:br>
            <a:r>
              <a:rPr lang="en-GB">
                <a:solidFill>
                  <a:schemeClr val="tx1"/>
                </a:solidFill>
                <a:latin typeface="Arial" panose="020B0604020202020204" pitchFamily="34" charset="0"/>
                <a:cs typeface="Arial" panose="020B0604020202020204" pitchFamily="34" charset="0"/>
              </a:rPr>
              <a:t>E-PORFOLIO</a:t>
            </a:r>
          </a:p>
        </p:txBody>
      </p:sp>
      <p:sp>
        <p:nvSpPr>
          <p:cNvPr id="3" name="Subtitle 2">
            <a:extLst>
              <a:ext uri="{FF2B5EF4-FFF2-40B4-BE49-F238E27FC236}">
                <a16:creationId xmlns:a16="http://schemas.microsoft.com/office/drawing/2014/main" id="{F4A2CA4F-F001-3FC7-35AC-D95900AE3F41}"/>
              </a:ext>
            </a:extLst>
          </p:cNvPr>
          <p:cNvSpPr>
            <a:spLocks noGrp="1"/>
          </p:cNvSpPr>
          <p:nvPr>
            <p:ph type="subTitle" idx="1"/>
          </p:nvPr>
        </p:nvSpPr>
        <p:spPr>
          <a:xfrm>
            <a:off x="1683171" y="4293441"/>
            <a:ext cx="8825658" cy="1234148"/>
          </a:xfrm>
        </p:spPr>
        <p:txBody>
          <a:bodyPr>
            <a:normAutofit/>
          </a:bodyPr>
          <a:lstStyle/>
          <a:p>
            <a:pPr algn="ctr">
              <a:lnSpc>
                <a:spcPct val="90000"/>
              </a:lnSpc>
            </a:pPr>
            <a:endParaRPr lang="en-GB" sz="2000">
              <a:latin typeface="Arial" panose="020B0604020202020204" pitchFamily="34" charset="0"/>
              <a:cs typeface="Arial" panose="020B0604020202020204" pitchFamily="34" charset="0"/>
            </a:endParaRPr>
          </a:p>
          <a:p>
            <a:pPr algn="ctr">
              <a:lnSpc>
                <a:spcPct val="90000"/>
              </a:lnSpc>
            </a:pPr>
            <a:r>
              <a:rPr lang="en-GB" sz="2000">
                <a:latin typeface="Arial" panose="020B0604020202020204" pitchFamily="34" charset="0"/>
                <a:cs typeface="Arial" panose="020B0604020202020204" pitchFamily="34" charset="0"/>
              </a:rPr>
              <a:t>Written by :Ben Davies</a:t>
            </a:r>
          </a:p>
          <a:p>
            <a:pPr algn="ctr">
              <a:lnSpc>
                <a:spcPct val="90000"/>
              </a:lnSpc>
            </a:pPr>
            <a:r>
              <a:rPr lang="en-GB" sz="2000">
                <a:latin typeface="Arial" panose="020B0604020202020204" pitchFamily="34" charset="0"/>
                <a:cs typeface="Arial" panose="020B0604020202020204" pitchFamily="34" charset="0"/>
              </a:rPr>
              <a:t>Module code: BMSH4200</a:t>
            </a:r>
          </a:p>
          <a:p>
            <a:pPr algn="ctr">
              <a:lnSpc>
                <a:spcPct val="90000"/>
              </a:lnSpc>
            </a:pPr>
            <a:endParaRPr lang="en-GB" sz="2000"/>
          </a:p>
        </p:txBody>
      </p:sp>
    </p:spTree>
    <p:extLst>
      <p:ext uri="{BB962C8B-B14F-4D97-AF65-F5344CB8AC3E}">
        <p14:creationId xmlns:p14="http://schemas.microsoft.com/office/powerpoint/2010/main" val="105892719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a:extLst>
              <a:ext uri="{FF2B5EF4-FFF2-40B4-BE49-F238E27FC236}">
                <a16:creationId xmlns:a16="http://schemas.microsoft.com/office/drawing/2014/main" id="{F63B918C-605E-4767-B8B8-07EE8E5149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87A15320-BE68-4368-9AEC-EB121AA1D0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7" name="Oval 6">
              <a:extLst>
                <a:ext uri="{FF2B5EF4-FFF2-40B4-BE49-F238E27FC236}">
                  <a16:creationId xmlns:a16="http://schemas.microsoft.com/office/drawing/2014/main" id="{1397429F-B09A-4755-85D6-5EF9C8EC1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Oval 12">
              <a:extLst>
                <a:ext uri="{FF2B5EF4-FFF2-40B4-BE49-F238E27FC236}">
                  <a16:creationId xmlns:a16="http://schemas.microsoft.com/office/drawing/2014/main" id="{E79C0060-574D-48A1-896F-3BFA9E1D9A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 name="Oval 8">
              <a:extLst>
                <a:ext uri="{FF2B5EF4-FFF2-40B4-BE49-F238E27FC236}">
                  <a16:creationId xmlns:a16="http://schemas.microsoft.com/office/drawing/2014/main" id="{342DA2D2-7E39-48E7-956A-5C5702872C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a:extLst>
                <a:ext uri="{FF2B5EF4-FFF2-40B4-BE49-F238E27FC236}">
                  <a16:creationId xmlns:a16="http://schemas.microsoft.com/office/drawing/2014/main" id="{008AB3D2-317E-4043-A5BE-6D078F589F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Oval 21">
              <a:extLst>
                <a:ext uri="{FF2B5EF4-FFF2-40B4-BE49-F238E27FC236}">
                  <a16:creationId xmlns:a16="http://schemas.microsoft.com/office/drawing/2014/main" id="{7BE6F4C2-B396-47DA-9B43-7CBC55B983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Oval 16">
              <a:extLst>
                <a:ext uri="{FF2B5EF4-FFF2-40B4-BE49-F238E27FC236}">
                  <a16:creationId xmlns:a16="http://schemas.microsoft.com/office/drawing/2014/main" id="{42099893-51D2-4FDD-A8B8-99DE6A1F9C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Freeform 5">
              <a:extLst>
                <a:ext uri="{FF2B5EF4-FFF2-40B4-BE49-F238E27FC236}">
                  <a16:creationId xmlns:a16="http://schemas.microsoft.com/office/drawing/2014/main" id="{9B387B19-E01F-4F0A-A984-04315236E1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9" name="Freeform 5">
              <a:extLst>
                <a:ext uri="{FF2B5EF4-FFF2-40B4-BE49-F238E27FC236}">
                  <a16:creationId xmlns:a16="http://schemas.microsoft.com/office/drawing/2014/main" id="{994735CE-14A3-4759-8BDD-55844E0DA9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20" name="Rectangle 19">
              <a:extLst>
                <a:ext uri="{FF2B5EF4-FFF2-40B4-BE49-F238E27FC236}">
                  <a16:creationId xmlns:a16="http://schemas.microsoft.com/office/drawing/2014/main" id="{3CD1763A-E8CE-4920-B58C-F41A62C86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Freeform 5">
              <a:extLst>
                <a:ext uri="{FF2B5EF4-FFF2-40B4-BE49-F238E27FC236}">
                  <a16:creationId xmlns:a16="http://schemas.microsoft.com/office/drawing/2014/main" id="{3C445311-D23D-4257-8441-7D9AE2DDBFF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a:extLst>
              <a:ext uri="{FF2B5EF4-FFF2-40B4-BE49-F238E27FC236}">
                <a16:creationId xmlns:a16="http://schemas.microsoft.com/office/drawing/2014/main" id="{61DAC15E-7498-58E9-FE60-E2F071AA958B}"/>
              </a:ext>
            </a:extLst>
          </p:cNvPr>
          <p:cNvSpPr>
            <a:spLocks noGrp="1"/>
          </p:cNvSpPr>
          <p:nvPr>
            <p:ph type="title"/>
          </p:nvPr>
        </p:nvSpPr>
        <p:spPr>
          <a:xfrm>
            <a:off x="994087" y="1130603"/>
            <a:ext cx="3342442" cy="4596794"/>
          </a:xfrm>
        </p:spPr>
        <p:txBody>
          <a:bodyPr anchor="ctr">
            <a:normAutofit/>
          </a:bodyPr>
          <a:lstStyle/>
          <a:p>
            <a:r>
              <a:rPr lang="en-GB" sz="2500">
                <a:solidFill>
                  <a:srgbClr val="EBEBEB"/>
                </a:solidFill>
              </a:rPr>
              <a:t>AI ACKNOWLEGDMENT</a:t>
            </a:r>
          </a:p>
        </p:txBody>
      </p:sp>
      <p:sp>
        <p:nvSpPr>
          <p:cNvPr id="3" name="Content Placeholder 2">
            <a:extLst>
              <a:ext uri="{FF2B5EF4-FFF2-40B4-BE49-F238E27FC236}">
                <a16:creationId xmlns:a16="http://schemas.microsoft.com/office/drawing/2014/main" id="{976C4016-DEAD-2D98-97E6-5E5CB8F72906}"/>
              </a:ext>
            </a:extLst>
          </p:cNvPr>
          <p:cNvSpPr>
            <a:spLocks noGrp="1"/>
          </p:cNvSpPr>
          <p:nvPr>
            <p:ph idx="1"/>
          </p:nvPr>
        </p:nvSpPr>
        <p:spPr>
          <a:xfrm>
            <a:off x="5290077" y="437513"/>
            <a:ext cx="5502614" cy="5954325"/>
          </a:xfrm>
        </p:spPr>
        <p:txBody>
          <a:bodyPr anchor="ctr">
            <a:normAutofit/>
          </a:bodyPr>
          <a:lstStyle/>
          <a:p>
            <a:r>
              <a:rPr lang="en-GB" sz="2000" dirty="0">
                <a:latin typeface="Arial" panose="020B0604020202020204" pitchFamily="34" charset="0"/>
                <a:cs typeface="Arial" panose="020B0604020202020204" pitchFamily="34" charset="0"/>
              </a:rPr>
              <a:t>I confirm that I have used AI tools selectively these include </a:t>
            </a:r>
            <a:r>
              <a:rPr lang="en-GB" sz="2000" dirty="0" err="1">
                <a:latin typeface="Arial" panose="020B0604020202020204" pitchFamily="34" charset="0"/>
                <a:cs typeface="Arial" panose="020B0604020202020204" pitchFamily="34" charset="0"/>
              </a:rPr>
              <a:t>MyBib</a:t>
            </a:r>
            <a:r>
              <a:rPr lang="en-GB" sz="2000" dirty="0">
                <a:latin typeface="Arial" panose="020B0604020202020204" pitchFamily="34" charset="0"/>
                <a:cs typeface="Arial" panose="020B0604020202020204" pitchFamily="34" charset="0"/>
              </a:rPr>
              <a:t> to help format my references correctly, and I used Microsoft Copilot to support the planning stages of my assessment. Copilot helped me brainstorm the structure, organise my ideas, and decide what to write first and last. Throughout the assessment I used it mainly for layout guidance and to keep my ideas clear and organised. I didn’t rely on AI for the content itself the explanations and understanding are my own, and I made sure all information was checked against reliable, peer‑reviewed academic sources.</a:t>
            </a:r>
          </a:p>
        </p:txBody>
      </p:sp>
    </p:spTree>
    <p:extLst>
      <p:ext uri="{BB962C8B-B14F-4D97-AF65-F5344CB8AC3E}">
        <p14:creationId xmlns:p14="http://schemas.microsoft.com/office/powerpoint/2010/main" val="1489238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69B1DB0-4DCE-782F-8819-259CB091DA96}"/>
              </a:ext>
            </a:extLst>
          </p:cNvPr>
          <p:cNvSpPr txBox="1"/>
          <p:nvPr/>
        </p:nvSpPr>
        <p:spPr>
          <a:xfrm>
            <a:off x="786581" y="904568"/>
            <a:ext cx="9517625" cy="655564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Part 1 – final written</a:t>
            </a:r>
          </a:p>
          <a:p>
            <a:endParaRPr lang="en-GB" sz="1000" dirty="0"/>
          </a:p>
          <a:p>
            <a:endParaRPr lang="en-GB" sz="1000" dirty="0"/>
          </a:p>
          <a:p>
            <a:r>
              <a:rPr lang="en-GB" sz="1000" dirty="0">
                <a:latin typeface="Arial" panose="020B0604020202020204" pitchFamily="34" charset="0"/>
                <a:cs typeface="Arial" panose="020B0604020202020204" pitchFamily="34" charset="0"/>
              </a:rPr>
              <a:t>Regular exercise has a powerful impact on both physical and mental well‑being, and the benefits go far beyond just getting fitter. Psychologically, being active helps reduce stress because exercise triggers the release of endorphins and other mood‑supporting neurochemicals. White et al. (2024) highlight that physical activity influences the body’s stress response system, lowering cortisol and improving emotional resilience. Despite this, the World Health Organization (2024) alongside researchers such as </a:t>
            </a:r>
            <a:r>
              <a:rPr lang="en-GB" sz="1000" dirty="0" err="1">
                <a:latin typeface="Arial" panose="020B0604020202020204" pitchFamily="34" charset="0"/>
                <a:cs typeface="Arial" panose="020B0604020202020204" pitchFamily="34" charset="0"/>
              </a:rPr>
              <a:t>Elmeshad</a:t>
            </a:r>
            <a:r>
              <a:rPr lang="en-GB" sz="1000" dirty="0">
                <a:latin typeface="Arial" panose="020B0604020202020204" pitchFamily="34" charset="0"/>
                <a:cs typeface="Arial" panose="020B0604020202020204" pitchFamily="34" charset="0"/>
              </a:rPr>
              <a:t> (2017) report that 31% of adults worldwide are physically inactive, falling short of the recommended 150 to 300 minutes of moderate activity per week. This is worrying when inactivity is linked to major non‑communicable diseases such as cardiovascular disease, diabetes, and several cancers (Katzmarzyk et al., 2021). In addition, long‑term inactivity contributes to reduced functional capacity, poorer metabolic health, and increased healthcare costs globally, showing how inactivity affects not only individuals but also wider society and long‑term population health outcomes. </a:t>
            </a:r>
          </a:p>
          <a:p>
            <a:endParaRPr lang="en-GB" sz="10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Mental health trends make the role of exercise even more important. Mind (2024) reports a 45% rise in common mental health problems over the last three decades. Exercise is one of the most effective non‑pharmacological tools we have: a large prospective study from the Harvard T.H. Chan School of Public Health (Choi et al., 2019) found that running for just 15 minutes a day or walking for an hour reduces the risk of major depression by 26%. Furthermore, research shows exercise reduces inflammation, improves sleep, and supports neurotransmitter balance, all of which help manage symptoms of depression and anxiety (Hossain et al., 2024). The </a:t>
            </a:r>
            <a:r>
              <a:rPr lang="en-GB" sz="1000" dirty="0" err="1">
                <a:latin typeface="Arial" panose="020B0604020202020204" pitchFamily="34" charset="0"/>
                <a:cs typeface="Arial" panose="020B0604020202020204" pitchFamily="34" charset="0"/>
              </a:rPr>
              <a:t>Centers</a:t>
            </a:r>
            <a:r>
              <a:rPr lang="en-GB" sz="1000" dirty="0">
                <a:latin typeface="Arial" panose="020B0604020202020204" pitchFamily="34" charset="0"/>
                <a:cs typeface="Arial" panose="020B0604020202020204" pitchFamily="34" charset="0"/>
              </a:rPr>
              <a:t> for Disease Control and Prevention (CDC, 2025) also notes that physical activity improves cognition in children and reduces short‑term anxiety in adults. These psychological benefits are especially important today, as modern lifestyles often involve high stress, long working hours, and increased screen time, all of which can negatively affect mental well‑being and overall emotional stability. </a:t>
            </a:r>
          </a:p>
          <a:p>
            <a:endParaRPr lang="en-GB" sz="10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Physically, regular exercise strengthens the heart, lungs, muscles, and bones, making everyday tasks easier and reducing long‑term health risks. Katzmarzyk et al. (2021) estimate that 1.8 billion adults are at risk of disease due to insufficient activity, and global obesity rates continue to rise. Furthermore, Kraus et al. (2019) report that regular physical activity can reduce the risk of early death by up to 30%, while inactivity increases mortality risk by 20 to 30%. Exercise also lowers the risk of major chronic illnesses including coronary heart disease, stroke, type 2 diabetes, and several cancers (Katzmarzyk et al., 2021; Kraus et al., 2019). Beyond disease prevention, regular activity improves balance, coordination, and mobility, helping maintain independence as people age and reducing the likelihood of falls or injury, which is especially important for older adults.</a:t>
            </a:r>
          </a:p>
          <a:p>
            <a:endParaRPr lang="en-GB" sz="10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r>
              <a:rPr lang="en-US" sz="1000" dirty="0">
                <a:latin typeface="Arial" panose="020B0604020202020204" pitchFamily="34" charset="0"/>
                <a:cs typeface="Arial" panose="020B0604020202020204" pitchFamily="34" charset="0"/>
              </a:rPr>
              <a:t>Overall, regular exercise is one of the most accessible and effective ways to improve quality of life. It supports mental health, boosts physical function, and significantly reduces the risk of chronic disease. It also encourages healthier daily habits, improves confidence, and helps people feel more in control of their overall well‑being, making it a valuable investment in both physical and emotional health. With inactivity and mental health challenges on the rise, building consistent physical activity into daily life is essential for long-term health and well-being</a:t>
            </a:r>
            <a:endParaRPr lang="en-GB" sz="1000" dirty="0">
              <a:latin typeface="Arial" panose="020B0604020202020204" pitchFamily="34" charset="0"/>
              <a:cs typeface="Arial" panose="020B0604020202020204" pitchFamily="34" charset="0"/>
            </a:endParaRPr>
          </a:p>
          <a:p>
            <a:endParaRPr lang="en-GB" sz="1000" dirty="0"/>
          </a:p>
          <a:p>
            <a:endParaRPr lang="en-GB" sz="1000" dirty="0"/>
          </a:p>
          <a:p>
            <a:endParaRPr lang="en-GB" sz="1000" dirty="0"/>
          </a:p>
          <a:p>
            <a:endParaRPr lang="en-US" sz="1000" dirty="0"/>
          </a:p>
          <a:p>
            <a:endParaRPr lang="en-US" sz="1000" dirty="0"/>
          </a:p>
          <a:p>
            <a:endParaRPr lang="en-GB" sz="1000" dirty="0"/>
          </a:p>
          <a:p>
            <a:endParaRPr lang="en-GB" sz="1000" dirty="0"/>
          </a:p>
          <a:p>
            <a:endParaRPr lang="en-GB" sz="1000" dirty="0"/>
          </a:p>
          <a:p>
            <a:endParaRPr lang="en-GB" sz="1000" dirty="0"/>
          </a:p>
        </p:txBody>
      </p:sp>
    </p:spTree>
    <p:extLst>
      <p:ext uri="{BB962C8B-B14F-4D97-AF65-F5344CB8AC3E}">
        <p14:creationId xmlns:p14="http://schemas.microsoft.com/office/powerpoint/2010/main" val="5306171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D4E8A-89C4-CB8A-D7A2-EB4D85ED7B56}"/>
              </a:ext>
            </a:extLst>
          </p:cNvPr>
          <p:cNvSpPr>
            <a:spLocks noGrp="1"/>
          </p:cNvSpPr>
          <p:nvPr>
            <p:ph type="title"/>
          </p:nvPr>
        </p:nvSpPr>
        <p:spPr/>
        <p:txBody>
          <a:bodyPr/>
          <a:lstStyle/>
          <a:p>
            <a:r>
              <a:rPr lang="en-GB" dirty="0"/>
              <a:t>part 2 recording</a:t>
            </a:r>
          </a:p>
        </p:txBody>
      </p:sp>
      <p:sp>
        <p:nvSpPr>
          <p:cNvPr id="3" name="Content Placeholder 2">
            <a:extLst>
              <a:ext uri="{FF2B5EF4-FFF2-40B4-BE49-F238E27FC236}">
                <a16:creationId xmlns:a16="http://schemas.microsoft.com/office/drawing/2014/main" id="{66D1C318-78A4-776F-0AE5-073B3F25E31F}"/>
              </a:ext>
            </a:extLst>
          </p:cNvPr>
          <p:cNvSpPr>
            <a:spLocks noGrp="1"/>
          </p:cNvSpPr>
          <p:nvPr>
            <p:ph idx="1"/>
          </p:nvPr>
        </p:nvSpPr>
        <p:spPr/>
        <p:txBody>
          <a:bodyPr/>
          <a:lstStyle/>
          <a:p>
            <a:pPr marL="0" indent="0">
              <a:buNone/>
            </a:pPr>
            <a:endParaRPr lang="en-GB" dirty="0"/>
          </a:p>
        </p:txBody>
      </p:sp>
      <p:pic>
        <p:nvPicPr>
          <p:cNvPr id="6" name="part 2 recording">
            <a:hlinkClick r:id="" action="ppaction://media"/>
            <a:extLst>
              <a:ext uri="{FF2B5EF4-FFF2-40B4-BE49-F238E27FC236}">
                <a16:creationId xmlns:a16="http://schemas.microsoft.com/office/drawing/2014/main" id="{83A4DE8E-FDCB-3772-83F8-B2BD08EF772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031951" y="3185318"/>
            <a:ext cx="2278792" cy="2278792"/>
          </a:xfrm>
          <a:prstGeom prst="rect">
            <a:avLst/>
          </a:prstGeom>
        </p:spPr>
      </p:pic>
      <p:pic>
        <p:nvPicPr>
          <p:cNvPr id="7" name="Picture 6" descr="People Speaking Stock Photos, Images and Backgrounds for Free Download">
            <a:extLst>
              <a:ext uri="{FF2B5EF4-FFF2-40B4-BE49-F238E27FC236}">
                <a16:creationId xmlns:a16="http://schemas.microsoft.com/office/drawing/2014/main" id="{B810008A-DC66-4ADD-EEDB-5BC84EC9888A}"/>
              </a:ext>
            </a:extLst>
          </p:cNvPr>
          <p:cNvPicPr>
            <a:picLocks noChangeAspect="1"/>
          </p:cNvPicPr>
          <p:nvPr/>
        </p:nvPicPr>
        <p:blipFill>
          <a:blip r:embed="rId5"/>
          <a:stretch>
            <a:fillRect/>
          </a:stretch>
        </p:blipFill>
        <p:spPr>
          <a:xfrm>
            <a:off x="5460440" y="2564632"/>
            <a:ext cx="5241054" cy="3494036"/>
          </a:xfrm>
          <a:prstGeom prst="rect">
            <a:avLst/>
          </a:prstGeom>
        </p:spPr>
      </p:pic>
    </p:spTree>
    <p:extLst>
      <p:ext uri="{BB962C8B-B14F-4D97-AF65-F5344CB8AC3E}">
        <p14:creationId xmlns:p14="http://schemas.microsoft.com/office/powerpoint/2010/main" val="4136221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2240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E5EF9-819F-CBAE-E018-4893605E595C}"/>
              </a:ext>
            </a:extLst>
          </p:cNvPr>
          <p:cNvSpPr>
            <a:spLocks noGrp="1"/>
          </p:cNvSpPr>
          <p:nvPr>
            <p:ph type="title"/>
          </p:nvPr>
        </p:nvSpPr>
        <p:spPr/>
        <p:txBody>
          <a:bodyPr/>
          <a:lstStyle/>
          <a:p>
            <a:r>
              <a:rPr lang="en-GB" dirty="0"/>
              <a:t>Personal reflection and future research</a:t>
            </a:r>
          </a:p>
        </p:txBody>
      </p:sp>
      <p:sp>
        <p:nvSpPr>
          <p:cNvPr id="3" name="Content Placeholder 2">
            <a:extLst>
              <a:ext uri="{FF2B5EF4-FFF2-40B4-BE49-F238E27FC236}">
                <a16:creationId xmlns:a16="http://schemas.microsoft.com/office/drawing/2014/main" id="{F187E585-9175-3AF8-DB8D-9538FBAC74BE}"/>
              </a:ext>
            </a:extLst>
          </p:cNvPr>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Throughout this module I’ve learned a lot about the importance of writing academically. My understanding of research reliability has improved massively, especially when it comes to using peer‑reviewed sources. Learning how to check whether evidence is trustworthy has helped me make sure that the facts and statistics in my portfolio are accurate and properly supported. I’ve also improved my referencing by using </a:t>
            </a:r>
            <a:r>
              <a:rPr lang="en-GB" dirty="0" err="1">
                <a:latin typeface="Arial" panose="020B0604020202020204" pitchFamily="34" charset="0"/>
                <a:cs typeface="Arial" panose="020B0604020202020204" pitchFamily="34" charset="0"/>
              </a:rPr>
              <a:t>MyBib</a:t>
            </a:r>
            <a:r>
              <a:rPr lang="en-GB" dirty="0">
                <a:latin typeface="Arial" panose="020B0604020202020204" pitchFamily="34" charset="0"/>
                <a:cs typeface="Arial" panose="020B0604020202020204" pitchFamily="34" charset="0"/>
              </a:rPr>
              <a:t> to help me record my sources correctly.</a:t>
            </a:r>
          </a:p>
          <a:p>
            <a:r>
              <a:rPr lang="en-GB" dirty="0">
                <a:latin typeface="Arial" panose="020B0604020202020204" pitchFamily="34" charset="0"/>
                <a:cs typeface="Arial" panose="020B0604020202020204" pitchFamily="34" charset="0"/>
              </a:rPr>
              <a:t>Overall, I’ve found this module challenging, but those challenges have helped me learn from my mistakes and build confidence in my written work. Moving forward, I feel much more prepared for future assignments and more confident in my ability to write clearly, use reliable evidence, and structure my work effectively.</a:t>
            </a:r>
          </a:p>
          <a:p>
            <a:endParaRPr lang="en-GB" dirty="0"/>
          </a:p>
        </p:txBody>
      </p:sp>
    </p:spTree>
    <p:extLst>
      <p:ext uri="{BB962C8B-B14F-4D97-AF65-F5344CB8AC3E}">
        <p14:creationId xmlns:p14="http://schemas.microsoft.com/office/powerpoint/2010/main" val="40679008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a:extLst>
              <a:ext uri="{FF2B5EF4-FFF2-40B4-BE49-F238E27FC236}">
                <a16:creationId xmlns:a16="http://schemas.microsoft.com/office/drawing/2014/main" id="{F63B918C-605E-4767-B8B8-07EE8E5149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87A15320-BE68-4368-9AEC-EB121AA1D0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7" name="Oval 6">
              <a:extLst>
                <a:ext uri="{FF2B5EF4-FFF2-40B4-BE49-F238E27FC236}">
                  <a16:creationId xmlns:a16="http://schemas.microsoft.com/office/drawing/2014/main" id="{1397429F-B09A-4755-85D6-5EF9C8EC1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Oval 12">
              <a:extLst>
                <a:ext uri="{FF2B5EF4-FFF2-40B4-BE49-F238E27FC236}">
                  <a16:creationId xmlns:a16="http://schemas.microsoft.com/office/drawing/2014/main" id="{E79C0060-574D-48A1-896F-3BFA9E1D9A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 name="Oval 8">
              <a:extLst>
                <a:ext uri="{FF2B5EF4-FFF2-40B4-BE49-F238E27FC236}">
                  <a16:creationId xmlns:a16="http://schemas.microsoft.com/office/drawing/2014/main" id="{342DA2D2-7E39-48E7-956A-5C5702872C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a:extLst>
                <a:ext uri="{FF2B5EF4-FFF2-40B4-BE49-F238E27FC236}">
                  <a16:creationId xmlns:a16="http://schemas.microsoft.com/office/drawing/2014/main" id="{008AB3D2-317E-4043-A5BE-6D078F589F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Oval 21">
              <a:extLst>
                <a:ext uri="{FF2B5EF4-FFF2-40B4-BE49-F238E27FC236}">
                  <a16:creationId xmlns:a16="http://schemas.microsoft.com/office/drawing/2014/main" id="{7BE6F4C2-B396-47DA-9B43-7CBC55B983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Oval 16">
              <a:extLst>
                <a:ext uri="{FF2B5EF4-FFF2-40B4-BE49-F238E27FC236}">
                  <a16:creationId xmlns:a16="http://schemas.microsoft.com/office/drawing/2014/main" id="{42099893-51D2-4FDD-A8B8-99DE6A1F9C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Freeform 5">
              <a:extLst>
                <a:ext uri="{FF2B5EF4-FFF2-40B4-BE49-F238E27FC236}">
                  <a16:creationId xmlns:a16="http://schemas.microsoft.com/office/drawing/2014/main" id="{9B387B19-E01F-4F0A-A984-04315236E1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9" name="Freeform 5">
              <a:extLst>
                <a:ext uri="{FF2B5EF4-FFF2-40B4-BE49-F238E27FC236}">
                  <a16:creationId xmlns:a16="http://schemas.microsoft.com/office/drawing/2014/main" id="{994735CE-14A3-4759-8BDD-55844E0DA9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20" name="Rectangle 19">
              <a:extLst>
                <a:ext uri="{FF2B5EF4-FFF2-40B4-BE49-F238E27FC236}">
                  <a16:creationId xmlns:a16="http://schemas.microsoft.com/office/drawing/2014/main" id="{3CD1763A-E8CE-4920-B58C-F41A62C86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Freeform 5">
              <a:extLst>
                <a:ext uri="{FF2B5EF4-FFF2-40B4-BE49-F238E27FC236}">
                  <a16:creationId xmlns:a16="http://schemas.microsoft.com/office/drawing/2014/main" id="{3C445311-D23D-4257-8441-7D9AE2DDBFF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a:extLst>
              <a:ext uri="{FF2B5EF4-FFF2-40B4-BE49-F238E27FC236}">
                <a16:creationId xmlns:a16="http://schemas.microsoft.com/office/drawing/2014/main" id="{CC4C31AF-FE99-B840-1E8C-6D01FBBCB080}"/>
              </a:ext>
            </a:extLst>
          </p:cNvPr>
          <p:cNvSpPr>
            <a:spLocks noGrp="1"/>
          </p:cNvSpPr>
          <p:nvPr>
            <p:ph type="title"/>
          </p:nvPr>
        </p:nvSpPr>
        <p:spPr>
          <a:xfrm>
            <a:off x="994087" y="1130603"/>
            <a:ext cx="3342442" cy="4596794"/>
          </a:xfrm>
        </p:spPr>
        <p:txBody>
          <a:bodyPr anchor="ctr">
            <a:normAutofit/>
          </a:bodyPr>
          <a:lstStyle/>
          <a:p>
            <a:r>
              <a:rPr lang="en-GB" sz="3200">
                <a:solidFill>
                  <a:srgbClr val="EBEBEB"/>
                </a:solidFill>
              </a:rPr>
              <a:t>Part 1 reference list</a:t>
            </a:r>
          </a:p>
        </p:txBody>
      </p:sp>
      <p:sp>
        <p:nvSpPr>
          <p:cNvPr id="3" name="Content Placeholder 2">
            <a:extLst>
              <a:ext uri="{FF2B5EF4-FFF2-40B4-BE49-F238E27FC236}">
                <a16:creationId xmlns:a16="http://schemas.microsoft.com/office/drawing/2014/main" id="{549C7C46-A282-D7D3-F393-3EED60B50664}"/>
              </a:ext>
            </a:extLst>
          </p:cNvPr>
          <p:cNvSpPr>
            <a:spLocks noGrp="1"/>
          </p:cNvSpPr>
          <p:nvPr>
            <p:ph idx="1"/>
          </p:nvPr>
        </p:nvSpPr>
        <p:spPr>
          <a:xfrm>
            <a:off x="5290077" y="437513"/>
            <a:ext cx="5502614" cy="5954325"/>
          </a:xfrm>
        </p:spPr>
        <p:txBody>
          <a:bodyPr anchor="ctr">
            <a:normAutofit/>
          </a:bodyPr>
          <a:lstStyle/>
          <a:p>
            <a:pPr>
              <a:lnSpc>
                <a:spcPct val="90000"/>
              </a:lnSpc>
            </a:pPr>
            <a:r>
              <a:rPr lang="en-US" sz="1100">
                <a:latin typeface="Arial" panose="020B0604020202020204" pitchFamily="34" charset="0"/>
                <a:cs typeface="Arial" panose="020B0604020202020204" pitchFamily="34" charset="0"/>
              </a:rPr>
              <a:t>CDC (2025) </a:t>
            </a:r>
            <a:r>
              <a:rPr lang="en-US" sz="1100" i="1">
                <a:latin typeface="Arial" panose="020B0604020202020204" pitchFamily="34" charset="0"/>
                <a:cs typeface="Arial" panose="020B0604020202020204" pitchFamily="34" charset="0"/>
              </a:rPr>
              <a:t>Benefits of physical activity</a:t>
            </a:r>
            <a:r>
              <a:rPr lang="en-US" sz="1100">
                <a:latin typeface="Arial" panose="020B0604020202020204" pitchFamily="34" charset="0"/>
                <a:cs typeface="Arial" panose="020B0604020202020204" pitchFamily="34" charset="0"/>
              </a:rPr>
              <a:t>. Centers for Disease Control and Prevention. Available at: </a:t>
            </a:r>
            <a:r>
              <a:rPr lang="en-US" sz="1100">
                <a:latin typeface="Arial" panose="020B0604020202020204" pitchFamily="34" charset="0"/>
                <a:cs typeface="Arial" panose="020B0604020202020204" pitchFamily="34" charset="0"/>
                <a:hlinkClick r:id="rId3"/>
              </a:rPr>
              <a:t>https://www.cdc.gov/physical-activity-basics/</a:t>
            </a:r>
            <a:endParaRPr lang="en-GB" sz="1100">
              <a:latin typeface="Arial" panose="020B0604020202020204" pitchFamily="34" charset="0"/>
              <a:cs typeface="Arial" panose="020B0604020202020204" pitchFamily="34" charset="0"/>
            </a:endParaRPr>
          </a:p>
          <a:p>
            <a:pPr>
              <a:lnSpc>
                <a:spcPct val="90000"/>
              </a:lnSpc>
            </a:pPr>
            <a:r>
              <a:rPr lang="en-GB" sz="1100">
                <a:latin typeface="Arial" panose="020B0604020202020204" pitchFamily="34" charset="0"/>
                <a:cs typeface="Arial" panose="020B0604020202020204" pitchFamily="34" charset="0"/>
              </a:rPr>
              <a:t>Choi, K.W., Chen, C.-Y., Stein, M.B., Klimentidis, Y.C., Wang, M.-J., Koenen, K.C. and Smoller, J.W. (2019). Assessment of Bidirectional Relationships Between Physical Activity and Depression Among Adults. </a:t>
            </a:r>
            <a:r>
              <a:rPr lang="en-GB" sz="1100" i="1">
                <a:latin typeface="Arial" panose="020B0604020202020204" pitchFamily="34" charset="0"/>
                <a:cs typeface="Arial" panose="020B0604020202020204" pitchFamily="34" charset="0"/>
              </a:rPr>
              <a:t>JAMA Psychiatry</a:t>
            </a:r>
            <a:r>
              <a:rPr lang="en-GB" sz="1100">
                <a:latin typeface="Arial" panose="020B0604020202020204" pitchFamily="34" charset="0"/>
                <a:cs typeface="Arial" panose="020B0604020202020204" pitchFamily="34" charset="0"/>
              </a:rPr>
              <a:t>, [online] 76(4), p.399. doi:https://doi.org/10.1001/jamapsychiatry.2018.4175.</a:t>
            </a:r>
          </a:p>
          <a:p>
            <a:pPr>
              <a:lnSpc>
                <a:spcPct val="90000"/>
              </a:lnSpc>
            </a:pPr>
            <a:r>
              <a:rPr lang="en-GB" sz="1100">
                <a:latin typeface="Arial" panose="020B0604020202020204" pitchFamily="34" charset="0"/>
                <a:cs typeface="Arial" panose="020B0604020202020204" pitchFamily="34" charset="0"/>
              </a:rPr>
              <a:t>Ding, D., Lawson, K.D., Kolbe-Alexander, T.L., Finkelstein, E.A., Katzmarzyk, P.T., van Mechelen, W. and Pratt, M. (2016). The economic burden of physical inactivity: a global analysis of major non-communicable diseases. </a:t>
            </a:r>
            <a:r>
              <a:rPr lang="en-GB" sz="1100" i="1">
                <a:latin typeface="Arial" panose="020B0604020202020204" pitchFamily="34" charset="0"/>
                <a:cs typeface="Arial" panose="020B0604020202020204" pitchFamily="34" charset="0"/>
              </a:rPr>
              <a:t>The Lancet</a:t>
            </a:r>
            <a:r>
              <a:rPr lang="en-GB" sz="1100">
                <a:latin typeface="Arial" panose="020B0604020202020204" pitchFamily="34" charset="0"/>
                <a:cs typeface="Arial" panose="020B0604020202020204" pitchFamily="34" charset="0"/>
              </a:rPr>
              <a:t>, 388(10051), pp.1311–1324. doi:https://doi.org/10.1016/s0140-6736(16)30383-x.</a:t>
            </a:r>
          </a:p>
          <a:p>
            <a:pPr>
              <a:lnSpc>
                <a:spcPct val="90000"/>
              </a:lnSpc>
            </a:pPr>
            <a:r>
              <a:rPr lang="en-GB" sz="1100">
                <a:latin typeface="Arial" panose="020B0604020202020204" pitchFamily="34" charset="0"/>
                <a:cs typeface="Arial" panose="020B0604020202020204" pitchFamily="34" charset="0"/>
              </a:rPr>
              <a:t>Elmeshad, S. (2017). Simply moving makes the heart live longer. </a:t>
            </a:r>
            <a:r>
              <a:rPr lang="en-GB" sz="1100" i="1">
                <a:latin typeface="Arial" panose="020B0604020202020204" pitchFamily="34" charset="0"/>
                <a:cs typeface="Arial" panose="020B0604020202020204" pitchFamily="34" charset="0"/>
              </a:rPr>
              <a:t>Nature Middle East</a:t>
            </a:r>
            <a:r>
              <a:rPr lang="en-GB" sz="1100">
                <a:latin typeface="Arial" panose="020B0604020202020204" pitchFamily="34" charset="0"/>
                <a:cs typeface="Arial" panose="020B0604020202020204" pitchFamily="34" charset="0"/>
              </a:rPr>
              <a:t>. doi:https://doi.org/10.1038/nmiddleeast.2017.150.</a:t>
            </a:r>
          </a:p>
          <a:p>
            <a:pPr>
              <a:lnSpc>
                <a:spcPct val="90000"/>
              </a:lnSpc>
            </a:pPr>
            <a:r>
              <a:rPr lang="en-GB" sz="1100">
                <a:latin typeface="Arial" panose="020B0604020202020204" pitchFamily="34" charset="0"/>
                <a:cs typeface="Arial" panose="020B0604020202020204" pitchFamily="34" charset="0"/>
              </a:rPr>
              <a:t>Katzmarzyk, P.T., Friedenreich, C., Shiroma, E.J. and Lee, I-Min. (2021). Physical inactivity and non-communicable disease burden in low-income, middle-income and high-income countries. </a:t>
            </a:r>
            <a:r>
              <a:rPr lang="en-GB" sz="1100" i="1">
                <a:latin typeface="Arial" panose="020B0604020202020204" pitchFamily="34" charset="0"/>
                <a:cs typeface="Arial" panose="020B0604020202020204" pitchFamily="34" charset="0"/>
              </a:rPr>
              <a:t>British Journal of Sports Medicine</a:t>
            </a:r>
            <a:r>
              <a:rPr lang="en-GB" sz="1100">
                <a:latin typeface="Arial" panose="020B0604020202020204" pitchFamily="34" charset="0"/>
                <a:cs typeface="Arial" panose="020B0604020202020204" pitchFamily="34" charset="0"/>
              </a:rPr>
              <a:t>, [online] 56(2), p.bjsports-2020-103640. doi:https://doi.org/10.1136/bjsports-2020-103640.</a:t>
            </a:r>
          </a:p>
          <a:p>
            <a:pPr>
              <a:lnSpc>
                <a:spcPct val="90000"/>
              </a:lnSpc>
            </a:pPr>
            <a:r>
              <a:rPr lang="en-GB" sz="1100">
                <a:latin typeface="Arial" panose="020B0604020202020204" pitchFamily="34" charset="0"/>
                <a:cs typeface="Arial" panose="020B0604020202020204" pitchFamily="34" charset="0"/>
              </a:rPr>
              <a:t>KRAUS, W.E., POWELL, K.E., HASKELL, W.L., JANZ, K.F., CAMPBELL, W.W., JAKICIC, J.M., TROIANO, R.P., SPROW, K., TORRES, A. and PIERCY, K.L. (2019). Physical Activity, All-Cause and Cardiovascular Mortality, and Cardiovascular Disease. </a:t>
            </a:r>
            <a:r>
              <a:rPr lang="en-GB" sz="1100" i="1">
                <a:latin typeface="Arial" panose="020B0604020202020204" pitchFamily="34" charset="0"/>
                <a:cs typeface="Arial" panose="020B0604020202020204" pitchFamily="34" charset="0"/>
              </a:rPr>
              <a:t>Medicine &amp; Science in Sports &amp; Exercise</a:t>
            </a:r>
            <a:r>
              <a:rPr lang="en-GB" sz="1100">
                <a:latin typeface="Arial" panose="020B0604020202020204" pitchFamily="34" charset="0"/>
                <a:cs typeface="Arial" panose="020B0604020202020204" pitchFamily="34" charset="0"/>
              </a:rPr>
              <a:t>, 51(6), pp.1270–1281. doi:https://doi.org/10.1249/mss.0000000000001939.</a:t>
            </a:r>
          </a:p>
          <a:p>
            <a:pPr>
              <a:lnSpc>
                <a:spcPct val="90000"/>
              </a:lnSpc>
            </a:pPr>
            <a:r>
              <a:rPr lang="en-GB" sz="1100">
                <a:latin typeface="Arial" panose="020B0604020202020204" pitchFamily="34" charset="0"/>
                <a:cs typeface="Arial" panose="020B0604020202020204" pitchFamily="34" charset="0"/>
              </a:rPr>
              <a:t>Zagorski, N. (2019). Physical Activity May Lower, Prevent Depression. </a:t>
            </a:r>
            <a:r>
              <a:rPr lang="en-GB" sz="1100" i="1">
                <a:latin typeface="Arial" panose="020B0604020202020204" pitchFamily="34" charset="0"/>
                <a:cs typeface="Arial" panose="020B0604020202020204" pitchFamily="34" charset="0"/>
              </a:rPr>
              <a:t>Psychiatric News</a:t>
            </a:r>
            <a:r>
              <a:rPr lang="en-GB" sz="1100">
                <a:latin typeface="Arial" panose="020B0604020202020204" pitchFamily="34" charset="0"/>
                <a:cs typeface="Arial" panose="020B0604020202020204" pitchFamily="34" charset="0"/>
              </a:rPr>
              <a:t>, 54(6). doi:https://doi.org/10.1176/appi.pn.2019.3a23.</a:t>
            </a:r>
          </a:p>
          <a:p>
            <a:pPr>
              <a:lnSpc>
                <a:spcPct val="90000"/>
              </a:lnSpc>
            </a:pPr>
            <a:r>
              <a:rPr lang="en-GB" sz="1100">
                <a:latin typeface="Arial" panose="020B0604020202020204" pitchFamily="34" charset="0"/>
                <a:cs typeface="Arial" panose="020B0604020202020204" pitchFamily="34" charset="0"/>
              </a:rPr>
              <a:t>World Health Organization (2024). </a:t>
            </a:r>
            <a:r>
              <a:rPr lang="en-GB" sz="1100" i="1">
                <a:latin typeface="Arial" panose="020B0604020202020204" pitchFamily="34" charset="0"/>
                <a:cs typeface="Arial" panose="020B0604020202020204" pitchFamily="34" charset="0"/>
              </a:rPr>
              <a:t>Physical activity</a:t>
            </a:r>
            <a:r>
              <a:rPr lang="en-GB" sz="1100">
                <a:latin typeface="Arial" panose="020B0604020202020204" pitchFamily="34" charset="0"/>
                <a:cs typeface="Arial" panose="020B0604020202020204" pitchFamily="34" charset="0"/>
              </a:rPr>
              <a:t>. [online] World Health Organization. Available at: https://www.who.int/news-room/fact-sheets/detail/physical-activity.</a:t>
            </a:r>
          </a:p>
          <a:p>
            <a:pPr>
              <a:lnSpc>
                <a:spcPct val="90000"/>
              </a:lnSpc>
            </a:pPr>
            <a:endParaRPr lang="en-GB" sz="1100"/>
          </a:p>
        </p:txBody>
      </p:sp>
    </p:spTree>
    <p:extLst>
      <p:ext uri="{BB962C8B-B14F-4D97-AF65-F5344CB8AC3E}">
        <p14:creationId xmlns:p14="http://schemas.microsoft.com/office/powerpoint/2010/main" val="17723343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F63B918C-605E-4767-B8B8-07EE8E5149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5" name="Rectangle 24">
              <a:extLst>
                <a:ext uri="{FF2B5EF4-FFF2-40B4-BE49-F238E27FC236}">
                  <a16:creationId xmlns:a16="http://schemas.microsoft.com/office/drawing/2014/main" id="{87A15320-BE68-4368-9AEC-EB121AA1D0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6" name="Oval 25">
              <a:extLst>
                <a:ext uri="{FF2B5EF4-FFF2-40B4-BE49-F238E27FC236}">
                  <a16:creationId xmlns:a16="http://schemas.microsoft.com/office/drawing/2014/main" id="{1397429F-B09A-4755-85D6-5EF9C8EC1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Oval 26">
              <a:extLst>
                <a:ext uri="{FF2B5EF4-FFF2-40B4-BE49-F238E27FC236}">
                  <a16:creationId xmlns:a16="http://schemas.microsoft.com/office/drawing/2014/main" id="{E79C0060-574D-48A1-896F-3BFA9E1D9A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Oval 27">
              <a:extLst>
                <a:ext uri="{FF2B5EF4-FFF2-40B4-BE49-F238E27FC236}">
                  <a16:creationId xmlns:a16="http://schemas.microsoft.com/office/drawing/2014/main" id="{342DA2D2-7E39-48E7-956A-5C5702872C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Oval 28">
              <a:extLst>
                <a:ext uri="{FF2B5EF4-FFF2-40B4-BE49-F238E27FC236}">
                  <a16:creationId xmlns:a16="http://schemas.microsoft.com/office/drawing/2014/main" id="{008AB3D2-317E-4043-A5BE-6D078F589F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Oval 29">
              <a:extLst>
                <a:ext uri="{FF2B5EF4-FFF2-40B4-BE49-F238E27FC236}">
                  <a16:creationId xmlns:a16="http://schemas.microsoft.com/office/drawing/2014/main" id="{7BE6F4C2-B396-47DA-9B43-7CBC55B983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Oval 30">
              <a:extLst>
                <a:ext uri="{FF2B5EF4-FFF2-40B4-BE49-F238E27FC236}">
                  <a16:creationId xmlns:a16="http://schemas.microsoft.com/office/drawing/2014/main" id="{42099893-51D2-4FDD-A8B8-99DE6A1F9C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Freeform 5">
              <a:extLst>
                <a:ext uri="{FF2B5EF4-FFF2-40B4-BE49-F238E27FC236}">
                  <a16:creationId xmlns:a16="http://schemas.microsoft.com/office/drawing/2014/main" id="{9B387B19-E01F-4F0A-A984-04315236E1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33" name="Freeform 5">
              <a:extLst>
                <a:ext uri="{FF2B5EF4-FFF2-40B4-BE49-F238E27FC236}">
                  <a16:creationId xmlns:a16="http://schemas.microsoft.com/office/drawing/2014/main" id="{994735CE-14A3-4759-8BDD-55844E0DA9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34" name="Rectangle 33">
              <a:extLst>
                <a:ext uri="{FF2B5EF4-FFF2-40B4-BE49-F238E27FC236}">
                  <a16:creationId xmlns:a16="http://schemas.microsoft.com/office/drawing/2014/main" id="{3CD1763A-E8CE-4920-B58C-F41A62C86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Freeform 5">
              <a:extLst>
                <a:ext uri="{FF2B5EF4-FFF2-40B4-BE49-F238E27FC236}">
                  <a16:creationId xmlns:a16="http://schemas.microsoft.com/office/drawing/2014/main" id="{3C445311-D23D-4257-8441-7D9AE2DDBFF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a:extLst>
              <a:ext uri="{FF2B5EF4-FFF2-40B4-BE49-F238E27FC236}">
                <a16:creationId xmlns:a16="http://schemas.microsoft.com/office/drawing/2014/main" id="{C733246D-7970-17A2-1567-A56C126DEA2C}"/>
              </a:ext>
            </a:extLst>
          </p:cNvPr>
          <p:cNvSpPr>
            <a:spLocks noGrp="1"/>
          </p:cNvSpPr>
          <p:nvPr>
            <p:ph type="title"/>
          </p:nvPr>
        </p:nvSpPr>
        <p:spPr>
          <a:xfrm>
            <a:off x="994087" y="1130603"/>
            <a:ext cx="3342442" cy="4596794"/>
          </a:xfrm>
        </p:spPr>
        <p:txBody>
          <a:bodyPr anchor="ctr">
            <a:normAutofit/>
          </a:bodyPr>
          <a:lstStyle/>
          <a:p>
            <a:r>
              <a:rPr lang="en-GB" sz="3200">
                <a:solidFill>
                  <a:srgbClr val="EBEBEB"/>
                </a:solidFill>
              </a:rPr>
              <a:t>Part 2 reference list</a:t>
            </a:r>
          </a:p>
        </p:txBody>
      </p:sp>
      <p:sp>
        <p:nvSpPr>
          <p:cNvPr id="3" name="Content Placeholder 2">
            <a:extLst>
              <a:ext uri="{FF2B5EF4-FFF2-40B4-BE49-F238E27FC236}">
                <a16:creationId xmlns:a16="http://schemas.microsoft.com/office/drawing/2014/main" id="{B7FFB39E-A3DA-8459-BC21-5AFB8414EF34}"/>
              </a:ext>
            </a:extLst>
          </p:cNvPr>
          <p:cNvSpPr>
            <a:spLocks noGrp="1"/>
          </p:cNvSpPr>
          <p:nvPr>
            <p:ph idx="1"/>
          </p:nvPr>
        </p:nvSpPr>
        <p:spPr>
          <a:xfrm>
            <a:off x="5290077" y="437513"/>
            <a:ext cx="5502614" cy="5954325"/>
          </a:xfrm>
        </p:spPr>
        <p:txBody>
          <a:bodyPr anchor="ctr">
            <a:normAutofit/>
          </a:bodyPr>
          <a:lstStyle/>
          <a:p>
            <a:pPr>
              <a:lnSpc>
                <a:spcPct val="90000"/>
              </a:lnSpc>
            </a:pPr>
            <a:r>
              <a:rPr lang="en-GB" sz="1300">
                <a:latin typeface="Arial" panose="020B0604020202020204" pitchFamily="34" charset="0"/>
                <a:cs typeface="Arial" panose="020B0604020202020204" pitchFamily="34" charset="0"/>
              </a:rPr>
              <a:t>Behm, D.G., Faigenbaum, A.D., Falk, B. and Klentrou, P. (2008) ‘Canadian Society for Exercise Physiology position paper: resistance training in children and adolescents’, </a:t>
            </a:r>
            <a:r>
              <a:rPr lang="en-GB" sz="1300" i="1">
                <a:latin typeface="Arial" panose="020B0604020202020204" pitchFamily="34" charset="0"/>
                <a:cs typeface="Arial" panose="020B0604020202020204" pitchFamily="34" charset="0"/>
              </a:rPr>
              <a:t>Applied Physiology, Nutrition, and Metabolism</a:t>
            </a:r>
            <a:r>
              <a:rPr lang="en-GB" sz="1300">
                <a:latin typeface="Arial" panose="020B0604020202020204" pitchFamily="34" charset="0"/>
                <a:cs typeface="Arial" panose="020B0604020202020204" pitchFamily="34" charset="0"/>
              </a:rPr>
              <a:t>, 33(3), pp. 547–561. DOI: </a:t>
            </a:r>
            <a:r>
              <a:rPr lang="en-GB" sz="1300">
                <a:latin typeface="Arial" panose="020B0604020202020204" pitchFamily="34" charset="0"/>
                <a:cs typeface="Arial" panose="020B0604020202020204" pitchFamily="34" charset="0"/>
                <a:hlinkClick r:id="rId3" tooltip="doi.org"/>
              </a:rPr>
              <a:t>https://doi.org/10.1139/H08-020</a:t>
            </a:r>
            <a:endParaRPr lang="en-GB" sz="1300">
              <a:latin typeface="Arial" panose="020B0604020202020204" pitchFamily="34" charset="0"/>
              <a:cs typeface="Arial" panose="020B0604020202020204" pitchFamily="34" charset="0"/>
            </a:endParaRPr>
          </a:p>
          <a:p>
            <a:pPr>
              <a:lnSpc>
                <a:spcPct val="90000"/>
              </a:lnSpc>
            </a:pPr>
            <a:r>
              <a:rPr lang="en-GB" sz="1300">
                <a:latin typeface="Arial" panose="020B0604020202020204" pitchFamily="34" charset="0"/>
                <a:cs typeface="Arial" panose="020B0604020202020204" pitchFamily="34" charset="0"/>
              </a:rPr>
              <a:t>Caine, D., DiFiori, J. and Maffulli, N. (2006) ‘Physeal injuries in children’s and youth sports: reasons for concern?’, </a:t>
            </a:r>
            <a:r>
              <a:rPr lang="en-GB" sz="1300" i="1">
                <a:latin typeface="Arial" panose="020B0604020202020204" pitchFamily="34" charset="0"/>
                <a:cs typeface="Arial" panose="020B0604020202020204" pitchFamily="34" charset="0"/>
              </a:rPr>
              <a:t>British Journal of Sports Medicine</a:t>
            </a:r>
            <a:r>
              <a:rPr lang="en-GB" sz="1300">
                <a:latin typeface="Arial" panose="020B0604020202020204" pitchFamily="34" charset="0"/>
                <a:cs typeface="Arial" panose="020B0604020202020204" pitchFamily="34" charset="0"/>
              </a:rPr>
              <a:t>, 40(9), pp. 749–760. DOI: https://doi.org/10.1136/bjsm.2005.017822 </a:t>
            </a:r>
          </a:p>
          <a:p>
            <a:pPr>
              <a:lnSpc>
                <a:spcPct val="90000"/>
              </a:lnSpc>
            </a:pPr>
            <a:r>
              <a:rPr lang="en-GB" sz="1300">
                <a:latin typeface="Arial" panose="020B0604020202020204" pitchFamily="34" charset="0"/>
                <a:cs typeface="Arial" panose="020B0604020202020204" pitchFamily="34" charset="0"/>
              </a:rPr>
              <a:t>Faigenbaum, A.D. et al. (2009) ‘Youth resistance training: updated position statement paper from the National Strength and Conditioning Association’, </a:t>
            </a:r>
            <a:r>
              <a:rPr lang="en-GB" sz="1300" i="1">
                <a:latin typeface="Arial" panose="020B0604020202020204" pitchFamily="34" charset="0"/>
                <a:cs typeface="Arial" panose="020B0604020202020204" pitchFamily="34" charset="0"/>
              </a:rPr>
              <a:t>Journal of Strength and Conditioning Research</a:t>
            </a:r>
            <a:r>
              <a:rPr lang="en-GB" sz="1300">
                <a:latin typeface="Arial" panose="020B0604020202020204" pitchFamily="34" charset="0"/>
                <a:cs typeface="Arial" panose="020B0604020202020204" pitchFamily="34" charset="0"/>
              </a:rPr>
              <a:t>, 23, pp. S60–S79. DOI: https://doi.org/10.1519/JSC.0b013e31819df407 </a:t>
            </a:r>
          </a:p>
          <a:p>
            <a:pPr>
              <a:lnSpc>
                <a:spcPct val="90000"/>
              </a:lnSpc>
            </a:pPr>
            <a:r>
              <a:rPr lang="en-GB" sz="1300">
                <a:latin typeface="Arial" panose="020B0604020202020204" pitchFamily="34" charset="0"/>
                <a:cs typeface="Arial" panose="020B0604020202020204" pitchFamily="34" charset="0"/>
              </a:rPr>
              <a:t>Morris, F.L., Naughton, G.A., Gibbs, J.L., Carlson, J.S. and Wark, J.D. (1997) ‘Prospective ten‑month exercise intervention in premenarcheal girls: positive effects on bone and lean mass’, </a:t>
            </a:r>
            <a:r>
              <a:rPr lang="en-GB" sz="1300" i="1">
                <a:latin typeface="Arial" panose="020B0604020202020204" pitchFamily="34" charset="0"/>
                <a:cs typeface="Arial" panose="020B0604020202020204" pitchFamily="34" charset="0"/>
              </a:rPr>
              <a:t>Journal of Bone and Mineral Research</a:t>
            </a:r>
            <a:r>
              <a:rPr lang="en-GB" sz="1300">
                <a:latin typeface="Arial" panose="020B0604020202020204" pitchFamily="34" charset="0"/>
                <a:cs typeface="Arial" panose="020B0604020202020204" pitchFamily="34" charset="0"/>
              </a:rPr>
              <a:t>, 12(9), pp. 1453–1462. DOI: https://doi.org/10.1359/jbmr.1997.12.9.1453 </a:t>
            </a:r>
          </a:p>
          <a:p>
            <a:pPr>
              <a:lnSpc>
                <a:spcPct val="90000"/>
              </a:lnSpc>
            </a:pPr>
            <a:r>
              <a:rPr lang="en-GB" sz="1300">
                <a:latin typeface="Arial" panose="020B0604020202020204" pitchFamily="34" charset="0"/>
                <a:cs typeface="Arial" panose="020B0604020202020204" pitchFamily="34" charset="0"/>
              </a:rPr>
              <a:t>Myer, G.D., Faigenbaum, A.D., Ford, K.R., Best, T.M., Bergeron, M.F. and Hewett, T.E. (2011) ‘When to initiate integrative neuromuscular training to reduce sports-related injuries and enhance health in youth?’, </a:t>
            </a:r>
            <a:r>
              <a:rPr lang="en-GB" sz="1300" i="1">
                <a:latin typeface="Arial" panose="020B0604020202020204" pitchFamily="34" charset="0"/>
                <a:cs typeface="Arial" panose="020B0604020202020204" pitchFamily="34" charset="0"/>
              </a:rPr>
              <a:t>Current Sports Medicine Reports</a:t>
            </a:r>
            <a:r>
              <a:rPr lang="en-GB" sz="1300">
                <a:latin typeface="Arial" panose="020B0604020202020204" pitchFamily="34" charset="0"/>
                <a:cs typeface="Arial" panose="020B0604020202020204" pitchFamily="34" charset="0"/>
              </a:rPr>
              <a:t>, 10(3), pp. 157–166. DOI: </a:t>
            </a:r>
            <a:r>
              <a:rPr lang="en-GB" sz="1300">
                <a:latin typeface="Arial" panose="020B0604020202020204" pitchFamily="34" charset="0"/>
                <a:cs typeface="Arial" panose="020B0604020202020204" pitchFamily="34" charset="0"/>
                <a:hlinkClick r:id="rId4" tooltip="doi.org"/>
              </a:rPr>
              <a:t>https://doi.org/10.1249/JSR.0b013e31821b1442</a:t>
            </a:r>
            <a:endParaRPr lang="en-GB" sz="1300">
              <a:latin typeface="Arial" panose="020B0604020202020204" pitchFamily="34" charset="0"/>
              <a:cs typeface="Arial" panose="020B0604020202020204" pitchFamily="34" charset="0"/>
            </a:endParaRPr>
          </a:p>
          <a:p>
            <a:pPr>
              <a:lnSpc>
                <a:spcPct val="90000"/>
              </a:lnSpc>
            </a:pPr>
            <a:r>
              <a:rPr lang="en-GB" sz="1300">
                <a:latin typeface="Arial" panose="020B0604020202020204" pitchFamily="34" charset="0"/>
                <a:cs typeface="Arial" panose="020B0604020202020204" pitchFamily="34" charset="0"/>
              </a:rPr>
              <a:t>Quinlan, J.F., McCarthy, T., Burke, T. and O’Shea, K. (2020) ‘Injury patterns in youth resistance training: a review of the literature’, </a:t>
            </a:r>
            <a:r>
              <a:rPr lang="en-GB" sz="1300" i="1">
                <a:latin typeface="Arial" panose="020B0604020202020204" pitchFamily="34" charset="0"/>
                <a:cs typeface="Arial" panose="020B0604020202020204" pitchFamily="34" charset="0"/>
              </a:rPr>
              <a:t>Journal of Sports Medicine and Physical Fitness</a:t>
            </a:r>
            <a:r>
              <a:rPr lang="en-GB" sz="1300">
                <a:latin typeface="Arial" panose="020B0604020202020204" pitchFamily="34" charset="0"/>
                <a:cs typeface="Arial" panose="020B0604020202020204" pitchFamily="34" charset="0"/>
              </a:rPr>
              <a:t>, 60(4), pp. 567–573. Available at: https://www.minervamedica.it/en/journals/sports-med-physical-fitness/article.php?cod=R40Y2020N04A0567 </a:t>
            </a:r>
          </a:p>
        </p:txBody>
      </p:sp>
    </p:spTree>
    <p:extLst>
      <p:ext uri="{BB962C8B-B14F-4D97-AF65-F5344CB8AC3E}">
        <p14:creationId xmlns:p14="http://schemas.microsoft.com/office/powerpoint/2010/main" val="173066805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F1C4790-FE3C-4020-8CA7-00621DA7BBBC}"/>
    </a:ext>
  </a:extLst>
</a:theme>
</file>

<file path=docProps/app.xml><?xml version="1.0" encoding="utf-8"?>
<Properties xmlns="http://schemas.openxmlformats.org/officeDocument/2006/extended-properties" xmlns:vt="http://schemas.openxmlformats.org/officeDocument/2006/docPropsVTypes">
  <Template>Ion Boardroom</Template>
  <TotalTime>234</TotalTime>
  <Words>1790</Words>
  <Application>Microsoft Office PowerPoint</Application>
  <PresentationFormat>Widescreen</PresentationFormat>
  <Paragraphs>46</Paragraphs>
  <Slides>7</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Century Gothic</vt:lpstr>
      <vt:lpstr>Wingdings 3</vt:lpstr>
      <vt:lpstr>Ion Boardroom</vt:lpstr>
      <vt:lpstr>ACADEMIC SKILLS E-PORFOLIO</vt:lpstr>
      <vt:lpstr>AI ACKNOWLEGDMENT</vt:lpstr>
      <vt:lpstr>PowerPoint Presentation</vt:lpstr>
      <vt:lpstr>part 2 recording</vt:lpstr>
      <vt:lpstr>Personal reflection and future research</vt:lpstr>
      <vt:lpstr>Part 1 reference list</vt:lpstr>
      <vt:lpstr>Part 2 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Ben Davies</dc:creator>
  <cp:lastModifiedBy>Ben Davies</cp:lastModifiedBy>
  <cp:revision>1</cp:revision>
  <dcterms:created xsi:type="dcterms:W3CDTF">2026-05-21T13:46:15Z</dcterms:created>
  <dcterms:modified xsi:type="dcterms:W3CDTF">2026-05-21T17:40:46Z</dcterms:modified>
</cp:coreProperties>
</file>