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2" r:id="rId7"/>
    <p:sldId id="265" r:id="rId8"/>
    <p:sldId id="266" r:id="rId9"/>
    <p:sldId id="267" r:id="rId10"/>
    <p:sldId id="268" r:id="rId11"/>
    <p:sldId id="269" r:id="rId12"/>
    <p:sldId id="277" r:id="rId13"/>
    <p:sldId id="278" r:id="rId14"/>
    <p:sldId id="271" r:id="rId15"/>
    <p:sldId id="279" r:id="rId16"/>
    <p:sldId id="270" r:id="rId17"/>
    <p:sldId id="272" r:id="rId18"/>
    <p:sldId id="280" r:id="rId19"/>
    <p:sldId id="283" r:id="rId20"/>
    <p:sldId id="282" r:id="rId21"/>
    <p:sldId id="285" r:id="rId22"/>
    <p:sldId id="284" r:id="rId23"/>
    <p:sldId id="281" r:id="rId24"/>
    <p:sldId id="274" r:id="rId25"/>
    <p:sldId id="287" r:id="rId26"/>
    <p:sldId id="289" r:id="rId27"/>
    <p:sldId id="290" r:id="rId28"/>
    <p:sldId id="291" r:id="rId29"/>
    <p:sldId id="275" r:id="rId30"/>
    <p:sldId id="286" r:id="rId31"/>
    <p:sldId id="276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850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EF5B02-2123-4F24-9A28-2D19DEF8D040}" v="1" dt="2025-01-21T10:18:48.3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01" autoAdjust="0"/>
  </p:normalViewPr>
  <p:slideViewPr>
    <p:cSldViewPr snapToGrid="0">
      <p:cViewPr>
        <p:scale>
          <a:sx n="150" d="100"/>
          <a:sy n="150" d="100"/>
        </p:scale>
        <p:origin x="-2040" y="-16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42" Type="http://schemas.openxmlformats.org/officeDocument/2006/relationships/customXml" Target="../customXml/item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40" Type="http://schemas.openxmlformats.org/officeDocument/2006/relationships/customXml" Target="../customXml/item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Green" userId="5c87a1a1-9dba-4e8d-80a3-ee66ced3ed9c" providerId="ADAL" clId="{6EEF5B02-2123-4F24-9A28-2D19DEF8D040}"/>
    <pc:docChg chg="modSld">
      <pc:chgData name="Andrew Green" userId="5c87a1a1-9dba-4e8d-80a3-ee66ced3ed9c" providerId="ADAL" clId="{6EEF5B02-2123-4F24-9A28-2D19DEF8D040}" dt="2025-01-21T10:18:48.332" v="0" actId="20578"/>
      <pc:docMkLst>
        <pc:docMk/>
      </pc:docMkLst>
      <pc:sldChg chg="modSp">
        <pc:chgData name="Andrew Green" userId="5c87a1a1-9dba-4e8d-80a3-ee66ced3ed9c" providerId="ADAL" clId="{6EEF5B02-2123-4F24-9A28-2D19DEF8D040}" dt="2025-01-21T10:18:48.332" v="0" actId="20578"/>
        <pc:sldMkLst>
          <pc:docMk/>
          <pc:sldMk cId="3537755188" sldId="276"/>
        </pc:sldMkLst>
        <pc:spChg chg="mod">
          <ac:chgData name="Andrew Green" userId="5c87a1a1-9dba-4e8d-80a3-ee66ced3ed9c" providerId="ADAL" clId="{6EEF5B02-2123-4F24-9A28-2D19DEF8D040}" dt="2025-01-21T10:18:48.332" v="0" actId="20578"/>
          <ac:spMkLst>
            <pc:docMk/>
            <pc:sldMk cId="3537755188" sldId="276"/>
            <ac:spMk id="3" creationId="{528BBBEC-0B71-733A-0231-2DB8EEF1B558}"/>
          </ac:spMkLst>
        </pc:spChg>
      </pc:sldChg>
    </pc:docChg>
  </pc:docChgLst>
  <pc:docChgLst>
    <pc:chgData name="335780 (Ieuan Thomas)" userId="ebadc43d-bf10-44fc-951b-78192f14c41c" providerId="ADAL" clId="{20E590E2-4E7A-418E-AEEF-9FDC3999328B}"/>
    <pc:docChg chg="undo redo custSel addSld delSld modSld sldOrd">
      <pc:chgData name="335780 (Ieuan Thomas)" userId="ebadc43d-bf10-44fc-951b-78192f14c41c" providerId="ADAL" clId="{20E590E2-4E7A-418E-AEEF-9FDC3999328B}" dt="2025-01-15T05:50:36.392" v="8342" actId="207"/>
      <pc:docMkLst>
        <pc:docMk/>
      </pc:docMkLst>
      <pc:sldChg chg="addSp delSp modSp new mod setBg modNotesTx">
        <pc:chgData name="335780 (Ieuan Thomas)" userId="ebadc43d-bf10-44fc-951b-78192f14c41c" providerId="ADAL" clId="{20E590E2-4E7A-418E-AEEF-9FDC3999328B}" dt="2025-01-15T03:49:08.938" v="2540" actId="20577"/>
        <pc:sldMkLst>
          <pc:docMk/>
          <pc:sldMk cId="280341047" sldId="256"/>
        </pc:sldMkLst>
        <pc:spChg chg="mod">
          <ac:chgData name="335780 (Ieuan Thomas)" userId="ebadc43d-bf10-44fc-951b-78192f14c41c" providerId="ADAL" clId="{20E590E2-4E7A-418E-AEEF-9FDC3999328B}" dt="2025-01-15T03:24:09.115" v="2108" actId="26606"/>
          <ac:spMkLst>
            <pc:docMk/>
            <pc:sldMk cId="280341047" sldId="256"/>
            <ac:spMk id="2" creationId="{84153DA3-5209-66BC-C017-17C217BBF73D}"/>
          </ac:spMkLst>
        </pc:spChg>
        <pc:spChg chg="mod">
          <ac:chgData name="335780 (Ieuan Thomas)" userId="ebadc43d-bf10-44fc-951b-78192f14c41c" providerId="ADAL" clId="{20E590E2-4E7A-418E-AEEF-9FDC3999328B}" dt="2025-01-15T03:24:09.115" v="2108" actId="26606"/>
          <ac:spMkLst>
            <pc:docMk/>
            <pc:sldMk cId="280341047" sldId="256"/>
            <ac:spMk id="3" creationId="{1C42F3C1-40FD-2882-438A-D5B017BC02D5}"/>
          </ac:spMkLst>
        </pc:spChg>
        <pc:spChg chg="del">
          <ac:chgData name="335780 (Ieuan Thomas)" userId="ebadc43d-bf10-44fc-951b-78192f14c41c" providerId="ADAL" clId="{20E590E2-4E7A-418E-AEEF-9FDC3999328B}" dt="2025-01-15T01:54:03.099" v="941" actId="478"/>
          <ac:spMkLst>
            <pc:docMk/>
            <pc:sldMk cId="280341047" sldId="256"/>
            <ac:spMk id="4" creationId="{12FD58A5-9598-ECAE-05DD-D6D123A800EA}"/>
          </ac:spMkLst>
        </pc:spChg>
        <pc:spChg chg="del">
          <ac:chgData name="335780 (Ieuan Thomas)" userId="ebadc43d-bf10-44fc-951b-78192f14c41c" providerId="ADAL" clId="{20E590E2-4E7A-418E-AEEF-9FDC3999328B}" dt="2025-01-15T01:54:04.984" v="942" actId="478"/>
          <ac:spMkLst>
            <pc:docMk/>
            <pc:sldMk cId="280341047" sldId="256"/>
            <ac:spMk id="5" creationId="{F69166CD-8B7E-DC76-B95B-D7815A3E016C}"/>
          </ac:spMkLst>
        </pc:spChg>
        <pc:spChg chg="add">
          <ac:chgData name="335780 (Ieuan Thomas)" userId="ebadc43d-bf10-44fc-951b-78192f14c41c" providerId="ADAL" clId="{20E590E2-4E7A-418E-AEEF-9FDC3999328B}" dt="2025-01-15T03:24:09.115" v="2108" actId="26606"/>
          <ac:spMkLst>
            <pc:docMk/>
            <pc:sldMk cId="280341047" sldId="256"/>
            <ac:spMk id="8" creationId="{C7D023E4-8DE1-436E-9847-ED6A4B4B04FD}"/>
          </ac:spMkLst>
        </pc:spChg>
        <pc:grpChg chg="add">
          <ac:chgData name="335780 (Ieuan Thomas)" userId="ebadc43d-bf10-44fc-951b-78192f14c41c" providerId="ADAL" clId="{20E590E2-4E7A-418E-AEEF-9FDC3999328B}" dt="2025-01-15T03:24:09.115" v="2108" actId="26606"/>
          <ac:grpSpMkLst>
            <pc:docMk/>
            <pc:sldMk cId="280341047" sldId="256"/>
            <ac:grpSpMk id="10" creationId="{1FEC590B-3306-47E9-BD67-97F3F76169A4}"/>
          </ac:grpSpMkLst>
        </pc:grpChg>
        <pc:grpChg chg="add">
          <ac:chgData name="335780 (Ieuan Thomas)" userId="ebadc43d-bf10-44fc-951b-78192f14c41c" providerId="ADAL" clId="{20E590E2-4E7A-418E-AEEF-9FDC3999328B}" dt="2025-01-15T03:24:09.115" v="2108" actId="26606"/>
          <ac:grpSpMkLst>
            <pc:docMk/>
            <pc:sldMk cId="280341047" sldId="256"/>
            <ac:grpSpMk id="14" creationId="{A47AAF5E-1692-48C9-98FB-6432BF0BC4F7}"/>
          </ac:grpSpMkLst>
        </pc:grpChg>
      </pc:sldChg>
      <pc:sldChg chg="addSp modSp new mod setBg modNotesTx">
        <pc:chgData name="335780 (Ieuan Thomas)" userId="ebadc43d-bf10-44fc-951b-78192f14c41c" providerId="ADAL" clId="{20E590E2-4E7A-418E-AEEF-9FDC3999328B}" dt="2025-01-15T03:49:22.385" v="2575" actId="5793"/>
        <pc:sldMkLst>
          <pc:docMk/>
          <pc:sldMk cId="2162417341" sldId="257"/>
        </pc:sldMkLst>
        <pc:spChg chg="mod">
          <ac:chgData name="335780 (Ieuan Thomas)" userId="ebadc43d-bf10-44fc-951b-78192f14c41c" providerId="ADAL" clId="{20E590E2-4E7A-418E-AEEF-9FDC3999328B}" dt="2025-01-15T03:29:06.815" v="2166" actId="14100"/>
          <ac:spMkLst>
            <pc:docMk/>
            <pc:sldMk cId="2162417341" sldId="257"/>
            <ac:spMk id="2" creationId="{729E5E7C-F2E7-3277-ECB7-FCCEF5650A28}"/>
          </ac:spMkLst>
        </pc:spChg>
        <pc:spChg chg="mod">
          <ac:chgData name="335780 (Ieuan Thomas)" userId="ebadc43d-bf10-44fc-951b-78192f14c41c" providerId="ADAL" clId="{20E590E2-4E7A-418E-AEEF-9FDC3999328B}" dt="2025-01-15T03:29:13.414" v="2168" actId="1076"/>
          <ac:spMkLst>
            <pc:docMk/>
            <pc:sldMk cId="2162417341" sldId="257"/>
            <ac:spMk id="3" creationId="{6FBFF3DA-E482-EED5-C894-EA252390114E}"/>
          </ac:spMkLst>
        </pc:spChg>
        <pc:spChg chg="mod">
          <ac:chgData name="335780 (Ieuan Thomas)" userId="ebadc43d-bf10-44fc-951b-78192f14c41c" providerId="ADAL" clId="{20E590E2-4E7A-418E-AEEF-9FDC3999328B}" dt="2025-01-15T03:24:18.187" v="2109" actId="26606"/>
          <ac:spMkLst>
            <pc:docMk/>
            <pc:sldMk cId="2162417341" sldId="257"/>
            <ac:spMk id="4" creationId="{B78D89C2-21A9-4DD5-DE4F-43DA50AF4D5C}"/>
          </ac:spMkLst>
        </pc:spChg>
        <pc:spChg chg="mod">
          <ac:chgData name="335780 (Ieuan Thomas)" userId="ebadc43d-bf10-44fc-951b-78192f14c41c" providerId="ADAL" clId="{20E590E2-4E7A-418E-AEEF-9FDC3999328B}" dt="2025-01-15T03:24:18.187" v="2109" actId="26606"/>
          <ac:spMkLst>
            <pc:docMk/>
            <pc:sldMk cId="2162417341" sldId="257"/>
            <ac:spMk id="5" creationId="{A34C8A68-1F00-1630-CD3B-79AEDBCDB347}"/>
          </ac:spMkLst>
        </pc:spChg>
        <pc:spChg chg="add">
          <ac:chgData name="335780 (Ieuan Thomas)" userId="ebadc43d-bf10-44fc-951b-78192f14c41c" providerId="ADAL" clId="{20E590E2-4E7A-418E-AEEF-9FDC3999328B}" dt="2025-01-15T03:24:18.187" v="2109" actId="26606"/>
          <ac:spMkLst>
            <pc:docMk/>
            <pc:sldMk cId="2162417341" sldId="257"/>
            <ac:spMk id="10" creationId="{9EBF13D5-64BB-423E-9E4C-F39114475A0C}"/>
          </ac:spMkLst>
        </pc:spChg>
        <pc:grpChg chg="add">
          <ac:chgData name="335780 (Ieuan Thomas)" userId="ebadc43d-bf10-44fc-951b-78192f14c41c" providerId="ADAL" clId="{20E590E2-4E7A-418E-AEEF-9FDC3999328B}" dt="2025-01-15T03:24:18.187" v="2109" actId="26606"/>
          <ac:grpSpMkLst>
            <pc:docMk/>
            <pc:sldMk cId="2162417341" sldId="257"/>
            <ac:grpSpMk id="1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24:18.187" v="2109" actId="26606"/>
          <ac:grpSpMkLst>
            <pc:docMk/>
            <pc:sldMk cId="2162417341" sldId="257"/>
            <ac:grpSpMk id="16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3:24:18.187" v="2109" actId="26606"/>
          <ac:grpSpMkLst>
            <pc:docMk/>
            <pc:sldMk cId="2162417341" sldId="257"/>
            <ac:grpSpMk id="20" creationId="{43F5E015-E085-4624-B431-B42414448684}"/>
          </ac:grpSpMkLst>
        </pc:grpChg>
      </pc:sldChg>
      <pc:sldChg chg="addSp modSp new mod setBg modNotesTx">
        <pc:chgData name="335780 (Ieuan Thomas)" userId="ebadc43d-bf10-44fc-951b-78192f14c41c" providerId="ADAL" clId="{20E590E2-4E7A-418E-AEEF-9FDC3999328B}" dt="2025-01-15T04:07:08.168" v="3546" actId="20577"/>
        <pc:sldMkLst>
          <pc:docMk/>
          <pc:sldMk cId="311114392" sldId="258"/>
        </pc:sldMkLst>
        <pc:spChg chg="mod">
          <ac:chgData name="335780 (Ieuan Thomas)" userId="ebadc43d-bf10-44fc-951b-78192f14c41c" providerId="ADAL" clId="{20E590E2-4E7A-418E-AEEF-9FDC3999328B}" dt="2025-01-15T03:29:26.554" v="2170" actId="14100"/>
          <ac:spMkLst>
            <pc:docMk/>
            <pc:sldMk cId="311114392" sldId="258"/>
            <ac:spMk id="2" creationId="{17CD457A-EE1E-2E92-A028-AB75848756B2}"/>
          </ac:spMkLst>
        </pc:spChg>
        <pc:spChg chg="mod">
          <ac:chgData name="335780 (Ieuan Thomas)" userId="ebadc43d-bf10-44fc-951b-78192f14c41c" providerId="ADAL" clId="{20E590E2-4E7A-418E-AEEF-9FDC3999328B}" dt="2025-01-15T03:29:31.157" v="2171" actId="1076"/>
          <ac:spMkLst>
            <pc:docMk/>
            <pc:sldMk cId="311114392" sldId="258"/>
            <ac:spMk id="3" creationId="{EC7F9120-5774-9F2D-92DF-185C0462518C}"/>
          </ac:spMkLst>
        </pc:spChg>
        <pc:spChg chg="mod">
          <ac:chgData name="335780 (Ieuan Thomas)" userId="ebadc43d-bf10-44fc-951b-78192f14c41c" providerId="ADAL" clId="{20E590E2-4E7A-418E-AEEF-9FDC3999328B}" dt="2025-01-15T03:24:26.130" v="2110" actId="26606"/>
          <ac:spMkLst>
            <pc:docMk/>
            <pc:sldMk cId="311114392" sldId="258"/>
            <ac:spMk id="4" creationId="{230BC717-9070-6A27-8177-D9BBF5A671B6}"/>
          </ac:spMkLst>
        </pc:spChg>
        <pc:spChg chg="mod">
          <ac:chgData name="335780 (Ieuan Thomas)" userId="ebadc43d-bf10-44fc-951b-78192f14c41c" providerId="ADAL" clId="{20E590E2-4E7A-418E-AEEF-9FDC3999328B}" dt="2025-01-15T03:24:26.130" v="2110" actId="26606"/>
          <ac:spMkLst>
            <pc:docMk/>
            <pc:sldMk cId="311114392" sldId="258"/>
            <ac:spMk id="5" creationId="{081341C9-5DE7-F4F8-5F79-9E51A6E8E292}"/>
          </ac:spMkLst>
        </pc:spChg>
        <pc:spChg chg="add">
          <ac:chgData name="335780 (Ieuan Thomas)" userId="ebadc43d-bf10-44fc-951b-78192f14c41c" providerId="ADAL" clId="{20E590E2-4E7A-418E-AEEF-9FDC3999328B}" dt="2025-01-15T03:24:26.130" v="2110" actId="26606"/>
          <ac:spMkLst>
            <pc:docMk/>
            <pc:sldMk cId="311114392" sldId="258"/>
            <ac:spMk id="10" creationId="{9EBF13D5-64BB-423E-9E4C-F39114475A0C}"/>
          </ac:spMkLst>
        </pc:spChg>
        <pc:grpChg chg="add">
          <ac:chgData name="335780 (Ieuan Thomas)" userId="ebadc43d-bf10-44fc-951b-78192f14c41c" providerId="ADAL" clId="{20E590E2-4E7A-418E-AEEF-9FDC3999328B}" dt="2025-01-15T03:24:26.130" v="2110" actId="26606"/>
          <ac:grpSpMkLst>
            <pc:docMk/>
            <pc:sldMk cId="311114392" sldId="258"/>
            <ac:grpSpMk id="1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24:26.130" v="2110" actId="26606"/>
          <ac:grpSpMkLst>
            <pc:docMk/>
            <pc:sldMk cId="311114392" sldId="258"/>
            <ac:grpSpMk id="16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3:24:26.130" v="2110" actId="26606"/>
          <ac:grpSpMkLst>
            <pc:docMk/>
            <pc:sldMk cId="311114392" sldId="258"/>
            <ac:grpSpMk id="20" creationId="{43F5E015-E085-4624-B431-B42414448684}"/>
          </ac:grpSpMkLst>
        </pc:grpChg>
      </pc:sldChg>
      <pc:sldChg chg="addSp delSp modSp new mod setBg modNotesTx">
        <pc:chgData name="335780 (Ieuan Thomas)" userId="ebadc43d-bf10-44fc-951b-78192f14c41c" providerId="ADAL" clId="{20E590E2-4E7A-418E-AEEF-9FDC3999328B}" dt="2025-01-15T03:56:58.765" v="3121" actId="20577"/>
        <pc:sldMkLst>
          <pc:docMk/>
          <pc:sldMk cId="1883613420" sldId="259"/>
        </pc:sldMkLst>
        <pc:spChg chg="mod">
          <ac:chgData name="335780 (Ieuan Thomas)" userId="ebadc43d-bf10-44fc-951b-78192f14c41c" providerId="ADAL" clId="{20E590E2-4E7A-418E-AEEF-9FDC3999328B}" dt="2025-01-15T03:29:38.281" v="2173" actId="14100"/>
          <ac:spMkLst>
            <pc:docMk/>
            <pc:sldMk cId="1883613420" sldId="259"/>
            <ac:spMk id="2" creationId="{EAC825D3-CF12-9A8D-789A-A42ADC20071E}"/>
          </ac:spMkLst>
        </pc:spChg>
        <pc:spChg chg="mod">
          <ac:chgData name="335780 (Ieuan Thomas)" userId="ebadc43d-bf10-44fc-951b-78192f14c41c" providerId="ADAL" clId="{20E590E2-4E7A-418E-AEEF-9FDC3999328B}" dt="2025-01-15T03:29:42.155" v="2174" actId="1076"/>
          <ac:spMkLst>
            <pc:docMk/>
            <pc:sldMk cId="1883613420" sldId="259"/>
            <ac:spMk id="3" creationId="{2DB482BE-C424-EE0C-3512-3F12C92981C2}"/>
          </ac:spMkLst>
        </pc:spChg>
        <pc:spChg chg="mod">
          <ac:chgData name="335780 (Ieuan Thomas)" userId="ebadc43d-bf10-44fc-951b-78192f14c41c" providerId="ADAL" clId="{20E590E2-4E7A-418E-AEEF-9FDC3999328B}" dt="2025-01-15T03:24:35.832" v="2111" actId="26606"/>
          <ac:spMkLst>
            <pc:docMk/>
            <pc:sldMk cId="1883613420" sldId="259"/>
            <ac:spMk id="14" creationId="{9C4DA69C-910E-4467-27D3-06EBF63EA3AE}"/>
          </ac:spMkLst>
        </pc:spChg>
        <pc:spChg chg="mod">
          <ac:chgData name="335780 (Ieuan Thomas)" userId="ebadc43d-bf10-44fc-951b-78192f14c41c" providerId="ADAL" clId="{20E590E2-4E7A-418E-AEEF-9FDC3999328B}" dt="2025-01-15T03:24:35.832" v="2111" actId="26606"/>
          <ac:spMkLst>
            <pc:docMk/>
            <pc:sldMk cId="1883613420" sldId="259"/>
            <ac:spMk id="15" creationId="{E94A5BA5-20A9-EF18-965D-D73EF2DA3291}"/>
          </ac:spMkLst>
        </pc:spChg>
        <pc:spChg chg="add">
          <ac:chgData name="335780 (Ieuan Thomas)" userId="ebadc43d-bf10-44fc-951b-78192f14c41c" providerId="ADAL" clId="{20E590E2-4E7A-418E-AEEF-9FDC3999328B}" dt="2025-01-15T03:24:35.832" v="2111" actId="26606"/>
          <ac:spMkLst>
            <pc:docMk/>
            <pc:sldMk cId="1883613420" sldId="259"/>
            <ac:spMk id="20" creationId="{9EBF13D5-64BB-423E-9E4C-F39114475A0C}"/>
          </ac:spMkLst>
        </pc:spChg>
        <pc:grpChg chg="add">
          <ac:chgData name="335780 (Ieuan Thomas)" userId="ebadc43d-bf10-44fc-951b-78192f14c41c" providerId="ADAL" clId="{20E590E2-4E7A-418E-AEEF-9FDC3999328B}" dt="2025-01-15T03:24:35.832" v="2111" actId="26606"/>
          <ac:grpSpMkLst>
            <pc:docMk/>
            <pc:sldMk cId="1883613420" sldId="259"/>
            <ac:grpSpMk id="2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24:35.832" v="2111" actId="26606"/>
          <ac:grpSpMkLst>
            <pc:docMk/>
            <pc:sldMk cId="1883613420" sldId="259"/>
            <ac:grpSpMk id="26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3:24:35.832" v="2111" actId="26606"/>
          <ac:grpSpMkLst>
            <pc:docMk/>
            <pc:sldMk cId="1883613420" sldId="259"/>
            <ac:grpSpMk id="30" creationId="{43F5E015-E085-4624-B431-B42414448684}"/>
          </ac:grpSpMkLst>
        </pc:grpChg>
        <pc:picChg chg="add mod">
          <ac:chgData name="335780 (Ieuan Thomas)" userId="ebadc43d-bf10-44fc-951b-78192f14c41c" providerId="ADAL" clId="{20E590E2-4E7A-418E-AEEF-9FDC3999328B}" dt="2025-01-15T00:35:03.679" v="662"/>
          <ac:picMkLst>
            <pc:docMk/>
            <pc:sldMk cId="1883613420" sldId="259"/>
            <ac:picMk id="5" creationId="{7895C175-6CA5-20C7-7CE3-2D14FFF6649B}"/>
          </ac:picMkLst>
        </pc:picChg>
        <pc:picChg chg="add del mod">
          <ac:chgData name="335780 (Ieuan Thomas)" userId="ebadc43d-bf10-44fc-951b-78192f14c41c" providerId="ADAL" clId="{20E590E2-4E7A-418E-AEEF-9FDC3999328B}" dt="2025-01-15T01:50:44.551" v="936" actId="21"/>
          <ac:picMkLst>
            <pc:docMk/>
            <pc:sldMk cId="1883613420" sldId="259"/>
            <ac:picMk id="7" creationId="{D7BEF98D-3BEF-DB5B-19B5-691AC423CEAB}"/>
          </ac:picMkLst>
        </pc:picChg>
        <pc:picChg chg="add del mod">
          <ac:chgData name="335780 (Ieuan Thomas)" userId="ebadc43d-bf10-44fc-951b-78192f14c41c" providerId="ADAL" clId="{20E590E2-4E7A-418E-AEEF-9FDC3999328B}" dt="2025-01-15T01:50:44.551" v="936" actId="21"/>
          <ac:picMkLst>
            <pc:docMk/>
            <pc:sldMk cId="1883613420" sldId="259"/>
            <ac:picMk id="9" creationId="{703249B4-A8EE-49B0-1820-0BD3B82BC1E5}"/>
          </ac:picMkLst>
        </pc:picChg>
        <pc:picChg chg="add del mod">
          <ac:chgData name="335780 (Ieuan Thomas)" userId="ebadc43d-bf10-44fc-951b-78192f14c41c" providerId="ADAL" clId="{20E590E2-4E7A-418E-AEEF-9FDC3999328B}" dt="2025-01-15T00:41:48.388" v="836" actId="478"/>
          <ac:picMkLst>
            <pc:docMk/>
            <pc:sldMk cId="1883613420" sldId="259"/>
            <ac:picMk id="11" creationId="{B45D36EC-2A60-999C-FC34-22D1FC0A564E}"/>
          </ac:picMkLst>
        </pc:picChg>
        <pc:picChg chg="add del mod">
          <ac:chgData name="335780 (Ieuan Thomas)" userId="ebadc43d-bf10-44fc-951b-78192f14c41c" providerId="ADAL" clId="{20E590E2-4E7A-418E-AEEF-9FDC3999328B}" dt="2025-01-15T01:50:44.551" v="936" actId="21"/>
          <ac:picMkLst>
            <pc:docMk/>
            <pc:sldMk cId="1883613420" sldId="259"/>
            <ac:picMk id="13" creationId="{BEAF7AD0-D263-4BD7-7136-9D7CE91D18CB}"/>
          </ac:picMkLst>
        </pc:picChg>
      </pc:sldChg>
      <pc:sldChg chg="addSp modSp new mod setBg modNotesTx">
        <pc:chgData name="335780 (Ieuan Thomas)" userId="ebadc43d-bf10-44fc-951b-78192f14c41c" providerId="ADAL" clId="{20E590E2-4E7A-418E-AEEF-9FDC3999328B}" dt="2025-01-15T03:59:20.826" v="3212" actId="20577"/>
        <pc:sldMkLst>
          <pc:docMk/>
          <pc:sldMk cId="3491285930" sldId="260"/>
        </pc:sldMkLst>
        <pc:spChg chg="mod ord">
          <ac:chgData name="335780 (Ieuan Thomas)" userId="ebadc43d-bf10-44fc-951b-78192f14c41c" providerId="ADAL" clId="{20E590E2-4E7A-418E-AEEF-9FDC3999328B}" dt="2025-01-15T03:25:04.230" v="2112" actId="26606"/>
          <ac:spMkLst>
            <pc:docMk/>
            <pc:sldMk cId="3491285930" sldId="260"/>
            <ac:spMk id="2" creationId="{2F676DE5-0539-D621-AA9B-DE0814E571A3}"/>
          </ac:spMkLst>
        </pc:spChg>
        <pc:spChg chg="mod ord">
          <ac:chgData name="335780 (Ieuan Thomas)" userId="ebadc43d-bf10-44fc-951b-78192f14c41c" providerId="ADAL" clId="{20E590E2-4E7A-418E-AEEF-9FDC3999328B}" dt="2025-01-15T03:25:04.230" v="2112" actId="26606"/>
          <ac:spMkLst>
            <pc:docMk/>
            <pc:sldMk cId="3491285930" sldId="260"/>
            <ac:spMk id="3" creationId="{9F1DBBEE-D8AF-6EC3-EA1F-92667899904E}"/>
          </ac:spMkLst>
        </pc:spChg>
        <pc:spChg chg="mod ord">
          <ac:chgData name="335780 (Ieuan Thomas)" userId="ebadc43d-bf10-44fc-951b-78192f14c41c" providerId="ADAL" clId="{20E590E2-4E7A-418E-AEEF-9FDC3999328B}" dt="2025-01-15T03:47:34.460" v="2513" actId="166"/>
          <ac:spMkLst>
            <pc:docMk/>
            <pc:sldMk cId="3491285930" sldId="260"/>
            <ac:spMk id="4" creationId="{8C52CA47-BA91-2A0C-470C-147BAFB6C9B5}"/>
          </ac:spMkLst>
        </pc:spChg>
        <pc:spChg chg="mod">
          <ac:chgData name="335780 (Ieuan Thomas)" userId="ebadc43d-bf10-44fc-951b-78192f14c41c" providerId="ADAL" clId="{20E590E2-4E7A-418E-AEEF-9FDC3999328B}" dt="2025-01-15T03:47:10.016" v="2509" actId="1076"/>
          <ac:spMkLst>
            <pc:docMk/>
            <pc:sldMk cId="3491285930" sldId="260"/>
            <ac:spMk id="5" creationId="{E8B29A20-927E-1576-DD26-B68E49B25F26}"/>
          </ac:spMkLst>
        </pc:spChg>
        <pc:spChg chg="add">
          <ac:chgData name="335780 (Ieuan Thomas)" userId="ebadc43d-bf10-44fc-951b-78192f14c41c" providerId="ADAL" clId="{20E590E2-4E7A-418E-AEEF-9FDC3999328B}" dt="2025-01-15T03:25:04.230" v="2112" actId="26606"/>
          <ac:spMkLst>
            <pc:docMk/>
            <pc:sldMk cId="3491285930" sldId="260"/>
            <ac:spMk id="18" creationId="{913AE63C-D5B4-45D1-ACFC-648CFFCF9805}"/>
          </ac:spMkLst>
        </pc:spChg>
        <pc:spChg chg="add">
          <ac:chgData name="335780 (Ieuan Thomas)" userId="ebadc43d-bf10-44fc-951b-78192f14c41c" providerId="ADAL" clId="{20E590E2-4E7A-418E-AEEF-9FDC3999328B}" dt="2025-01-15T03:25:04.230" v="2112" actId="26606"/>
          <ac:spMkLst>
            <pc:docMk/>
            <pc:sldMk cId="3491285930" sldId="260"/>
            <ac:spMk id="20" creationId="{34DE9D20-D6C2-4834-9EE9-EC583F3FE571}"/>
          </ac:spMkLst>
        </pc:spChg>
        <pc:grpChg chg="add">
          <ac:chgData name="335780 (Ieuan Thomas)" userId="ebadc43d-bf10-44fc-951b-78192f14c41c" providerId="ADAL" clId="{20E590E2-4E7A-418E-AEEF-9FDC3999328B}" dt="2025-01-15T03:25:04.230" v="2112" actId="26606"/>
          <ac:grpSpMkLst>
            <pc:docMk/>
            <pc:sldMk cId="3491285930" sldId="260"/>
            <ac:grpSpMk id="26" creationId="{AAE997E3-E5F8-47CE-92C5-01F151F53820}"/>
          </ac:grpSpMkLst>
        </pc:grpChg>
        <pc:picChg chg="add mod ord">
          <ac:chgData name="335780 (Ieuan Thomas)" userId="ebadc43d-bf10-44fc-951b-78192f14c41c" providerId="ADAL" clId="{20E590E2-4E7A-418E-AEEF-9FDC3999328B}" dt="2025-01-15T03:27:01.813" v="2153" actId="166"/>
          <ac:picMkLst>
            <pc:docMk/>
            <pc:sldMk cId="3491285930" sldId="260"/>
            <ac:picMk id="7" creationId="{D7BEF98D-3BEF-DB5B-19B5-691AC423CEAB}"/>
          </ac:picMkLst>
        </pc:picChg>
        <pc:picChg chg="add mod ord modCrop">
          <ac:chgData name="335780 (Ieuan Thomas)" userId="ebadc43d-bf10-44fc-951b-78192f14c41c" providerId="ADAL" clId="{20E590E2-4E7A-418E-AEEF-9FDC3999328B}" dt="2025-01-15T03:26:09.454" v="2137" actId="1076"/>
          <ac:picMkLst>
            <pc:docMk/>
            <pc:sldMk cId="3491285930" sldId="260"/>
            <ac:picMk id="9" creationId="{703249B4-A8EE-49B0-1820-0BD3B82BC1E5}"/>
          </ac:picMkLst>
        </pc:picChg>
        <pc:picChg chg="add mod modCrop">
          <ac:chgData name="335780 (Ieuan Thomas)" userId="ebadc43d-bf10-44fc-951b-78192f14c41c" providerId="ADAL" clId="{20E590E2-4E7A-418E-AEEF-9FDC3999328B}" dt="2025-01-15T03:26:13.013" v="2139" actId="1076"/>
          <ac:picMkLst>
            <pc:docMk/>
            <pc:sldMk cId="3491285930" sldId="260"/>
            <ac:picMk id="13" creationId="{BEAF7AD0-D263-4BD7-7136-9D7CE91D18CB}"/>
          </ac:picMkLst>
        </pc:picChg>
      </pc:sldChg>
      <pc:sldChg chg="modSp new del mod">
        <pc:chgData name="335780 (Ieuan Thomas)" userId="ebadc43d-bf10-44fc-951b-78192f14c41c" providerId="ADAL" clId="{20E590E2-4E7A-418E-AEEF-9FDC3999328B}" dt="2025-01-15T02:53:38.808" v="1371" actId="2696"/>
        <pc:sldMkLst>
          <pc:docMk/>
          <pc:sldMk cId="1494527725" sldId="261"/>
        </pc:sldMkLst>
        <pc:spChg chg="mod">
          <ac:chgData name="335780 (Ieuan Thomas)" userId="ebadc43d-bf10-44fc-951b-78192f14c41c" providerId="ADAL" clId="{20E590E2-4E7A-418E-AEEF-9FDC3999328B}" dt="2025-01-15T02:09:33.200" v="1157" actId="20577"/>
          <ac:spMkLst>
            <pc:docMk/>
            <pc:sldMk cId="1494527725" sldId="261"/>
            <ac:spMk id="2" creationId="{1DD6B262-442B-5542-98BD-652CAA66688B}"/>
          </ac:spMkLst>
        </pc:spChg>
        <pc:spChg chg="mod">
          <ac:chgData name="335780 (Ieuan Thomas)" userId="ebadc43d-bf10-44fc-951b-78192f14c41c" providerId="ADAL" clId="{20E590E2-4E7A-418E-AEEF-9FDC3999328B}" dt="2025-01-15T01:57:22.403" v="981" actId="14100"/>
          <ac:spMkLst>
            <pc:docMk/>
            <pc:sldMk cId="1494527725" sldId="261"/>
            <ac:spMk id="4" creationId="{7B1DABA3-4099-346E-3E71-52801E65033D}"/>
          </ac:spMkLst>
        </pc:spChg>
      </pc:sldChg>
      <pc:sldChg chg="addSp delSp modSp new mod setBg modNotesTx">
        <pc:chgData name="335780 (Ieuan Thomas)" userId="ebadc43d-bf10-44fc-951b-78192f14c41c" providerId="ADAL" clId="{20E590E2-4E7A-418E-AEEF-9FDC3999328B}" dt="2025-01-15T03:59:56.296" v="3214" actId="20577"/>
        <pc:sldMkLst>
          <pc:docMk/>
          <pc:sldMk cId="2740784927" sldId="262"/>
        </pc:sldMkLst>
        <pc:spChg chg="mod">
          <ac:chgData name="335780 (Ieuan Thomas)" userId="ebadc43d-bf10-44fc-951b-78192f14c41c" providerId="ADAL" clId="{20E590E2-4E7A-418E-AEEF-9FDC3999328B}" dt="2025-01-15T03:26:31.778" v="2142" actId="26606"/>
          <ac:spMkLst>
            <pc:docMk/>
            <pc:sldMk cId="2740784927" sldId="262"/>
            <ac:spMk id="2" creationId="{BECEDB45-F023-7DA3-10B7-2776930C394E}"/>
          </ac:spMkLst>
        </pc:spChg>
        <pc:spChg chg="del mod">
          <ac:chgData name="335780 (Ieuan Thomas)" userId="ebadc43d-bf10-44fc-951b-78192f14c41c" providerId="ADAL" clId="{20E590E2-4E7A-418E-AEEF-9FDC3999328B}" dt="2025-01-15T03:19:06.585" v="1902" actId="478"/>
          <ac:spMkLst>
            <pc:docMk/>
            <pc:sldMk cId="2740784927" sldId="262"/>
            <ac:spMk id="3" creationId="{C4E66204-EE2A-A588-BE3F-5B83FC4E1968}"/>
          </ac:spMkLst>
        </pc:spChg>
        <pc:spChg chg="mod">
          <ac:chgData name="335780 (Ieuan Thomas)" userId="ebadc43d-bf10-44fc-951b-78192f14c41c" providerId="ADAL" clId="{20E590E2-4E7A-418E-AEEF-9FDC3999328B}" dt="2025-01-15T03:46:29.758" v="2501" actId="207"/>
          <ac:spMkLst>
            <pc:docMk/>
            <pc:sldMk cId="2740784927" sldId="262"/>
            <ac:spMk id="4" creationId="{82324181-05A6-4754-95B0-C4D2A68B1403}"/>
          </ac:spMkLst>
        </pc:spChg>
        <pc:spChg chg="mod">
          <ac:chgData name="335780 (Ieuan Thomas)" userId="ebadc43d-bf10-44fc-951b-78192f14c41c" providerId="ADAL" clId="{20E590E2-4E7A-418E-AEEF-9FDC3999328B}" dt="2025-01-15T03:46:32.214" v="2502" actId="207"/>
          <ac:spMkLst>
            <pc:docMk/>
            <pc:sldMk cId="2740784927" sldId="262"/>
            <ac:spMk id="5" creationId="{E99979DC-ED26-B907-989C-BBAE325A6D0C}"/>
          </ac:spMkLst>
        </pc:spChg>
        <pc:spChg chg="add mod ord">
          <ac:chgData name="335780 (Ieuan Thomas)" userId="ebadc43d-bf10-44fc-951b-78192f14c41c" providerId="ADAL" clId="{20E590E2-4E7A-418E-AEEF-9FDC3999328B}" dt="2025-01-15T03:26:48.039" v="2151" actId="5793"/>
          <ac:spMkLst>
            <pc:docMk/>
            <pc:sldMk cId="2740784927" sldId="262"/>
            <ac:spMk id="8" creationId="{ABA0F159-6D54-CC00-D7C8-0D113747CD89}"/>
          </ac:spMkLst>
        </pc:spChg>
        <pc:spChg chg="add">
          <ac:chgData name="335780 (Ieuan Thomas)" userId="ebadc43d-bf10-44fc-951b-78192f14c41c" providerId="ADAL" clId="{20E590E2-4E7A-418E-AEEF-9FDC3999328B}" dt="2025-01-15T03:26:31.778" v="2142" actId="26606"/>
          <ac:spMkLst>
            <pc:docMk/>
            <pc:sldMk cId="2740784927" sldId="262"/>
            <ac:spMk id="13" creationId="{913AE63C-D5B4-45D1-ACFC-648CFFCF9805}"/>
          </ac:spMkLst>
        </pc:spChg>
        <pc:grpChg chg="add">
          <ac:chgData name="335780 (Ieuan Thomas)" userId="ebadc43d-bf10-44fc-951b-78192f14c41c" providerId="ADAL" clId="{20E590E2-4E7A-418E-AEEF-9FDC3999328B}" dt="2025-01-15T03:26:31.778" v="2142" actId="26606"/>
          <ac:grpSpMkLst>
            <pc:docMk/>
            <pc:sldMk cId="2740784927" sldId="262"/>
            <ac:grpSpMk id="15" creationId="{3540E603-32DB-4DFF-A979-5D1B214A2A2D}"/>
          </ac:grpSpMkLst>
        </pc:grpChg>
        <pc:grpChg chg="add">
          <ac:chgData name="335780 (Ieuan Thomas)" userId="ebadc43d-bf10-44fc-951b-78192f14c41c" providerId="ADAL" clId="{20E590E2-4E7A-418E-AEEF-9FDC3999328B}" dt="2025-01-15T03:26:31.778" v="2142" actId="26606"/>
          <ac:grpSpMkLst>
            <pc:docMk/>
            <pc:sldMk cId="2740784927" sldId="262"/>
            <ac:grpSpMk id="19" creationId="{2DF7534E-849B-4F88-8B24-A7FF645B1F27}"/>
          </ac:grpSpMkLst>
        </pc:grpChg>
        <pc:picChg chg="add mod ord">
          <ac:chgData name="335780 (Ieuan Thomas)" userId="ebadc43d-bf10-44fc-951b-78192f14c41c" providerId="ADAL" clId="{20E590E2-4E7A-418E-AEEF-9FDC3999328B}" dt="2025-01-15T03:26:58.425" v="2152" actId="166"/>
          <ac:picMkLst>
            <pc:docMk/>
            <pc:sldMk cId="2740784927" sldId="262"/>
            <ac:picMk id="7" creationId="{EE78A815-706A-3D7D-5BBB-621DFE6AD4CF}"/>
          </ac:picMkLst>
        </pc:picChg>
      </pc:sldChg>
      <pc:sldChg chg="modSp new del mod">
        <pc:chgData name="335780 (Ieuan Thomas)" userId="ebadc43d-bf10-44fc-951b-78192f14c41c" providerId="ADAL" clId="{20E590E2-4E7A-418E-AEEF-9FDC3999328B}" dt="2025-01-15T02:51:54.167" v="1283" actId="2696"/>
        <pc:sldMkLst>
          <pc:docMk/>
          <pc:sldMk cId="3349679990" sldId="263"/>
        </pc:sldMkLst>
        <pc:spChg chg="mod">
          <ac:chgData name="335780 (Ieuan Thomas)" userId="ebadc43d-bf10-44fc-951b-78192f14c41c" providerId="ADAL" clId="{20E590E2-4E7A-418E-AEEF-9FDC3999328B}" dt="2025-01-15T01:57:13.411" v="979" actId="14100"/>
          <ac:spMkLst>
            <pc:docMk/>
            <pc:sldMk cId="3349679990" sldId="263"/>
            <ac:spMk id="4" creationId="{DA433A66-8082-7189-8F9C-99B1C2DE3D06}"/>
          </ac:spMkLst>
        </pc:spChg>
      </pc:sldChg>
      <pc:sldChg chg="modSp new del mod">
        <pc:chgData name="335780 (Ieuan Thomas)" userId="ebadc43d-bf10-44fc-951b-78192f14c41c" providerId="ADAL" clId="{20E590E2-4E7A-418E-AEEF-9FDC3999328B}" dt="2025-01-15T02:51:52.231" v="1282" actId="2696"/>
        <pc:sldMkLst>
          <pc:docMk/>
          <pc:sldMk cId="3024364679" sldId="264"/>
        </pc:sldMkLst>
        <pc:spChg chg="mod">
          <ac:chgData name="335780 (Ieuan Thomas)" userId="ebadc43d-bf10-44fc-951b-78192f14c41c" providerId="ADAL" clId="{20E590E2-4E7A-418E-AEEF-9FDC3999328B}" dt="2025-01-15T01:57:08.263" v="978" actId="14100"/>
          <ac:spMkLst>
            <pc:docMk/>
            <pc:sldMk cId="3024364679" sldId="264"/>
            <ac:spMk id="4" creationId="{2FD0F88F-6C44-090A-7AE5-9C02B840E5E1}"/>
          </ac:spMkLst>
        </pc:spChg>
      </pc:sldChg>
      <pc:sldChg chg="addSp modSp new mod setBg modNotesTx">
        <pc:chgData name="335780 (Ieuan Thomas)" userId="ebadc43d-bf10-44fc-951b-78192f14c41c" providerId="ADAL" clId="{20E590E2-4E7A-418E-AEEF-9FDC3999328B}" dt="2025-01-15T04:10:47.532" v="4008" actId="20577"/>
        <pc:sldMkLst>
          <pc:docMk/>
          <pc:sldMk cId="441274136" sldId="265"/>
        </pc:sldMkLst>
        <pc:spChg chg="mod">
          <ac:chgData name="335780 (Ieuan Thomas)" userId="ebadc43d-bf10-44fc-951b-78192f14c41c" providerId="ADAL" clId="{20E590E2-4E7A-418E-AEEF-9FDC3999328B}" dt="2025-01-15T03:27:30.829" v="2155" actId="26606"/>
          <ac:spMkLst>
            <pc:docMk/>
            <pc:sldMk cId="441274136" sldId="265"/>
            <ac:spMk id="2" creationId="{49FEBF6E-9E17-6F2D-D6C9-742AAB871456}"/>
          </ac:spMkLst>
        </pc:spChg>
        <pc:spChg chg="mod">
          <ac:chgData name="335780 (Ieuan Thomas)" userId="ebadc43d-bf10-44fc-951b-78192f14c41c" providerId="ADAL" clId="{20E590E2-4E7A-418E-AEEF-9FDC3999328B}" dt="2025-01-15T03:39:25.462" v="2465" actId="20577"/>
          <ac:spMkLst>
            <pc:docMk/>
            <pc:sldMk cId="441274136" sldId="265"/>
            <ac:spMk id="3" creationId="{5D786F61-E1DE-3021-8A3B-4929BD4572E8}"/>
          </ac:spMkLst>
        </pc:spChg>
        <pc:spChg chg="mod">
          <ac:chgData name="335780 (Ieuan Thomas)" userId="ebadc43d-bf10-44fc-951b-78192f14c41c" providerId="ADAL" clId="{20E590E2-4E7A-418E-AEEF-9FDC3999328B}" dt="2025-01-15T03:27:30.829" v="2155" actId="26606"/>
          <ac:spMkLst>
            <pc:docMk/>
            <pc:sldMk cId="441274136" sldId="265"/>
            <ac:spMk id="4" creationId="{66A9F6EE-EE66-019D-6F8D-0A8621538091}"/>
          </ac:spMkLst>
        </pc:spChg>
        <pc:spChg chg="mod">
          <ac:chgData name="335780 (Ieuan Thomas)" userId="ebadc43d-bf10-44fc-951b-78192f14c41c" providerId="ADAL" clId="{20E590E2-4E7A-418E-AEEF-9FDC3999328B}" dt="2025-01-15T03:27:30.829" v="2155" actId="26606"/>
          <ac:spMkLst>
            <pc:docMk/>
            <pc:sldMk cId="441274136" sldId="265"/>
            <ac:spMk id="5" creationId="{4B277813-02F7-2724-1746-04E5A4715224}"/>
          </ac:spMkLst>
        </pc:spChg>
        <pc:spChg chg="add">
          <ac:chgData name="335780 (Ieuan Thomas)" userId="ebadc43d-bf10-44fc-951b-78192f14c41c" providerId="ADAL" clId="{20E590E2-4E7A-418E-AEEF-9FDC3999328B}" dt="2025-01-15T03:27:30.829" v="2155" actId="26606"/>
          <ac:spMkLst>
            <pc:docMk/>
            <pc:sldMk cId="441274136" sldId="265"/>
            <ac:spMk id="10" creationId="{815925C2-A704-4D47-B1C1-3FCA52512EC1}"/>
          </ac:spMkLst>
        </pc:spChg>
        <pc:spChg chg="add">
          <ac:chgData name="335780 (Ieuan Thomas)" userId="ebadc43d-bf10-44fc-951b-78192f14c41c" providerId="ADAL" clId="{20E590E2-4E7A-418E-AEEF-9FDC3999328B}" dt="2025-01-15T03:27:30.829" v="2155" actId="26606"/>
          <ac:spMkLst>
            <pc:docMk/>
            <pc:sldMk cId="441274136" sldId="265"/>
            <ac:spMk id="12" creationId="{01D4315C-C23C-4FD3-98DF-08C29E2292A8}"/>
          </ac:spMkLst>
        </pc:spChg>
        <pc:grpChg chg="add">
          <ac:chgData name="335780 (Ieuan Thomas)" userId="ebadc43d-bf10-44fc-951b-78192f14c41c" providerId="ADAL" clId="{20E590E2-4E7A-418E-AEEF-9FDC3999328B}" dt="2025-01-15T03:27:30.829" v="2155" actId="26606"/>
          <ac:grpSpMkLst>
            <pc:docMk/>
            <pc:sldMk cId="441274136" sldId="265"/>
            <ac:grpSpMk id="14" creationId="{5E6B47BC-43FD-4C91-8BFF-B41B99A8A39E}"/>
          </ac:grpSpMkLst>
        </pc:grpChg>
        <pc:grpChg chg="add">
          <ac:chgData name="335780 (Ieuan Thomas)" userId="ebadc43d-bf10-44fc-951b-78192f14c41c" providerId="ADAL" clId="{20E590E2-4E7A-418E-AEEF-9FDC3999328B}" dt="2025-01-15T03:27:30.829" v="2155" actId="26606"/>
          <ac:grpSpMkLst>
            <pc:docMk/>
            <pc:sldMk cId="441274136" sldId="265"/>
            <ac:grpSpMk id="18" creationId="{43F5E015-E085-4624-B431-B42414448684}"/>
          </ac:grpSpMkLst>
        </pc:grpChg>
      </pc:sldChg>
      <pc:sldChg chg="addSp modSp new mod setBg modNotesTx">
        <pc:chgData name="335780 (Ieuan Thomas)" userId="ebadc43d-bf10-44fc-951b-78192f14c41c" providerId="ADAL" clId="{20E590E2-4E7A-418E-AEEF-9FDC3999328B}" dt="2025-01-15T04:13:04.445" v="4250" actId="20577"/>
        <pc:sldMkLst>
          <pc:docMk/>
          <pc:sldMk cId="3763414354" sldId="266"/>
        </pc:sldMkLst>
        <pc:spChg chg="mod">
          <ac:chgData name="335780 (Ieuan Thomas)" userId="ebadc43d-bf10-44fc-951b-78192f14c41c" providerId="ADAL" clId="{20E590E2-4E7A-418E-AEEF-9FDC3999328B}" dt="2025-01-15T03:27:47.162" v="2156" actId="26606"/>
          <ac:spMkLst>
            <pc:docMk/>
            <pc:sldMk cId="3763414354" sldId="266"/>
            <ac:spMk id="2" creationId="{4F0711C8-0718-68F3-BEC2-5D3D1840ED68}"/>
          </ac:spMkLst>
        </pc:spChg>
        <pc:spChg chg="mod">
          <ac:chgData name="335780 (Ieuan Thomas)" userId="ebadc43d-bf10-44fc-951b-78192f14c41c" providerId="ADAL" clId="{20E590E2-4E7A-418E-AEEF-9FDC3999328B}" dt="2025-01-15T03:27:47.162" v="2156" actId="26606"/>
          <ac:spMkLst>
            <pc:docMk/>
            <pc:sldMk cId="3763414354" sldId="266"/>
            <ac:spMk id="3" creationId="{F203ED76-511C-5CA8-5CCC-3A8B4BF2E67A}"/>
          </ac:spMkLst>
        </pc:spChg>
        <pc:spChg chg="mod">
          <ac:chgData name="335780 (Ieuan Thomas)" userId="ebadc43d-bf10-44fc-951b-78192f14c41c" providerId="ADAL" clId="{20E590E2-4E7A-418E-AEEF-9FDC3999328B}" dt="2025-01-15T03:46:18.478" v="2499" actId="207"/>
          <ac:spMkLst>
            <pc:docMk/>
            <pc:sldMk cId="3763414354" sldId="266"/>
            <ac:spMk id="4" creationId="{2E10193F-BBFF-BAF5-0BCF-C4D2D7A833F9}"/>
          </ac:spMkLst>
        </pc:spChg>
        <pc:spChg chg="mod">
          <ac:chgData name="335780 (Ieuan Thomas)" userId="ebadc43d-bf10-44fc-951b-78192f14c41c" providerId="ADAL" clId="{20E590E2-4E7A-418E-AEEF-9FDC3999328B}" dt="2025-01-15T03:46:21.497" v="2500" actId="207"/>
          <ac:spMkLst>
            <pc:docMk/>
            <pc:sldMk cId="3763414354" sldId="266"/>
            <ac:spMk id="5" creationId="{F28864F2-2D92-FAA0-1C64-CB8BA0DD3D4B}"/>
          </ac:spMkLst>
        </pc:spChg>
        <pc:spChg chg="add">
          <ac:chgData name="335780 (Ieuan Thomas)" userId="ebadc43d-bf10-44fc-951b-78192f14c41c" providerId="ADAL" clId="{20E590E2-4E7A-418E-AEEF-9FDC3999328B}" dt="2025-01-15T03:27:47.162" v="2156" actId="26606"/>
          <ac:spMkLst>
            <pc:docMk/>
            <pc:sldMk cId="3763414354" sldId="266"/>
            <ac:spMk id="10" creationId="{907E470A-25F4-47D0-8FEC-EE9FD606BB34}"/>
          </ac:spMkLst>
        </pc:spChg>
        <pc:grpChg chg="add">
          <ac:chgData name="335780 (Ieuan Thomas)" userId="ebadc43d-bf10-44fc-951b-78192f14c41c" providerId="ADAL" clId="{20E590E2-4E7A-418E-AEEF-9FDC3999328B}" dt="2025-01-15T03:27:47.162" v="2156" actId="26606"/>
          <ac:grpSpMkLst>
            <pc:docMk/>
            <pc:sldMk cId="3763414354" sldId="266"/>
            <ac:grpSpMk id="12" creationId="{66220E63-99E1-482A-A0A6-B47EB4BF8797}"/>
          </ac:grpSpMkLst>
        </pc:grpChg>
        <pc:grpChg chg="add">
          <ac:chgData name="335780 (Ieuan Thomas)" userId="ebadc43d-bf10-44fc-951b-78192f14c41c" providerId="ADAL" clId="{20E590E2-4E7A-418E-AEEF-9FDC3999328B}" dt="2025-01-15T03:27:47.162" v="2156" actId="26606"/>
          <ac:grpSpMkLst>
            <pc:docMk/>
            <pc:sldMk cId="3763414354" sldId="266"/>
            <ac:grpSpMk id="16" creationId="{8618EE54-271A-4FE8-B6B3-D0FCF55A7A01}"/>
          </ac:grpSpMkLst>
        </pc:grpChg>
        <pc:grpChg chg="add">
          <ac:chgData name="335780 (Ieuan Thomas)" userId="ebadc43d-bf10-44fc-951b-78192f14c41c" providerId="ADAL" clId="{20E590E2-4E7A-418E-AEEF-9FDC3999328B}" dt="2025-01-15T03:27:47.162" v="2156" actId="26606"/>
          <ac:grpSpMkLst>
            <pc:docMk/>
            <pc:sldMk cId="3763414354" sldId="266"/>
            <ac:grpSpMk id="20" creationId="{43F5E015-E085-4624-B431-B42414448684}"/>
          </ac:grpSpMkLst>
        </pc:grpChg>
      </pc:sldChg>
      <pc:sldChg chg="addSp delSp modSp new mod setBg modNotesTx">
        <pc:chgData name="335780 (Ieuan Thomas)" userId="ebadc43d-bf10-44fc-951b-78192f14c41c" providerId="ADAL" clId="{20E590E2-4E7A-418E-AEEF-9FDC3999328B}" dt="2025-01-15T04:13:17.452" v="4289" actId="20577"/>
        <pc:sldMkLst>
          <pc:docMk/>
          <pc:sldMk cId="2114775545" sldId="267"/>
        </pc:sldMkLst>
        <pc:spChg chg="del mod">
          <ac:chgData name="335780 (Ieuan Thomas)" userId="ebadc43d-bf10-44fc-951b-78192f14c41c" providerId="ADAL" clId="{20E590E2-4E7A-418E-AEEF-9FDC3999328B}" dt="2025-01-15T03:44:35.339" v="2485" actId="478"/>
          <ac:spMkLst>
            <pc:docMk/>
            <pc:sldMk cId="2114775545" sldId="267"/>
            <ac:spMk id="2" creationId="{670A4FD1-D2DE-D552-270C-5C3F83B69191}"/>
          </ac:spMkLst>
        </pc:spChg>
        <pc:spChg chg="del mod">
          <ac:chgData name="335780 (Ieuan Thomas)" userId="ebadc43d-bf10-44fc-951b-78192f14c41c" providerId="ADAL" clId="{20E590E2-4E7A-418E-AEEF-9FDC3999328B}" dt="2025-01-15T03:44:37.577" v="2486" actId="478"/>
          <ac:spMkLst>
            <pc:docMk/>
            <pc:sldMk cId="2114775545" sldId="267"/>
            <ac:spMk id="3" creationId="{6BD8FDD6-27C5-7F46-6292-C9CC085015C8}"/>
          </ac:spMkLst>
        </pc:spChg>
        <pc:spChg chg="mod ord">
          <ac:chgData name="335780 (Ieuan Thomas)" userId="ebadc43d-bf10-44fc-951b-78192f14c41c" providerId="ADAL" clId="{20E590E2-4E7A-418E-AEEF-9FDC3999328B}" dt="2025-01-15T03:46:02.976" v="2498" actId="14100"/>
          <ac:spMkLst>
            <pc:docMk/>
            <pc:sldMk cId="2114775545" sldId="267"/>
            <ac:spMk id="4" creationId="{7E6CF7A3-6A3E-35D6-8586-D7DF18812EF9}"/>
          </ac:spMkLst>
        </pc:spChg>
        <pc:spChg chg="mod ord">
          <ac:chgData name="335780 (Ieuan Thomas)" userId="ebadc43d-bf10-44fc-951b-78192f14c41c" providerId="ADAL" clId="{20E590E2-4E7A-418E-AEEF-9FDC3999328B}" dt="2025-01-15T03:44:45.190" v="2489" actId="26606"/>
          <ac:spMkLst>
            <pc:docMk/>
            <pc:sldMk cId="2114775545" sldId="267"/>
            <ac:spMk id="5" creationId="{961B1433-88E5-3DD0-913F-FBF477F6C699}"/>
          </ac:spMkLst>
        </pc:spChg>
        <pc:spChg chg="add del">
          <ac:chgData name="335780 (Ieuan Thomas)" userId="ebadc43d-bf10-44fc-951b-78192f14c41c" providerId="ADAL" clId="{20E590E2-4E7A-418E-AEEF-9FDC3999328B}" dt="2025-01-15T03:44:45.190" v="2489" actId="26606"/>
          <ac:spMkLst>
            <pc:docMk/>
            <pc:sldMk cId="2114775545" sldId="267"/>
            <ac:spMk id="10" creationId="{9EBF13D5-64BB-423E-9E4C-F39114475A0C}"/>
          </ac:spMkLst>
        </pc:spChg>
        <pc:spChg chg="add del">
          <ac:chgData name="335780 (Ieuan Thomas)" userId="ebadc43d-bf10-44fc-951b-78192f14c41c" providerId="ADAL" clId="{20E590E2-4E7A-418E-AEEF-9FDC3999328B}" dt="2025-01-15T03:44:45.185" v="2488" actId="26606"/>
          <ac:spMkLst>
            <pc:docMk/>
            <pc:sldMk cId="2114775545" sldId="267"/>
            <ac:spMk id="32" creationId="{0205D939-00C4-4F2E-9797-3170DD040D90}"/>
          </ac:spMkLst>
        </pc:spChg>
        <pc:spChg chg="add del">
          <ac:chgData name="335780 (Ieuan Thomas)" userId="ebadc43d-bf10-44fc-951b-78192f14c41c" providerId="ADAL" clId="{20E590E2-4E7A-418E-AEEF-9FDC3999328B}" dt="2025-01-15T03:44:45.185" v="2488" actId="26606"/>
          <ac:spMkLst>
            <pc:docMk/>
            <pc:sldMk cId="2114775545" sldId="267"/>
            <ac:spMk id="34" creationId="{38EE4E44-1403-472B-8C01-D354CB8F5AE7}"/>
          </ac:spMkLst>
        </pc:spChg>
        <pc:spChg chg="add del">
          <ac:chgData name="335780 (Ieuan Thomas)" userId="ebadc43d-bf10-44fc-951b-78192f14c41c" providerId="ADAL" clId="{20E590E2-4E7A-418E-AEEF-9FDC3999328B}" dt="2025-01-15T03:44:45.185" v="2488" actId="26606"/>
          <ac:spMkLst>
            <pc:docMk/>
            <pc:sldMk cId="2114775545" sldId="267"/>
            <ac:spMk id="36" creationId="{583CCE40-4C5F-42D3-86D9-7892AD1E98E3}"/>
          </ac:spMkLst>
        </pc:spChg>
        <pc:spChg chg="add">
          <ac:chgData name="335780 (Ieuan Thomas)" userId="ebadc43d-bf10-44fc-951b-78192f14c41c" providerId="ADAL" clId="{20E590E2-4E7A-418E-AEEF-9FDC3999328B}" dt="2025-01-15T03:44:45.190" v="2489" actId="26606"/>
          <ac:spMkLst>
            <pc:docMk/>
            <pc:sldMk cId="2114775545" sldId="267"/>
            <ac:spMk id="38" creationId="{664E23E2-7440-4E36-A67B-0F88C5F7E185}"/>
          </ac:spMkLst>
        </pc:spChg>
        <pc:spChg chg="add">
          <ac:chgData name="335780 (Ieuan Thomas)" userId="ebadc43d-bf10-44fc-951b-78192f14c41c" providerId="ADAL" clId="{20E590E2-4E7A-418E-AEEF-9FDC3999328B}" dt="2025-01-15T03:44:45.190" v="2489" actId="26606"/>
          <ac:spMkLst>
            <pc:docMk/>
            <pc:sldMk cId="2114775545" sldId="267"/>
            <ac:spMk id="39" creationId="{B06949AE-010D-4C18-8AED-7872085ADD57}"/>
          </ac:spMkLst>
        </pc:spChg>
        <pc:spChg chg="add">
          <ac:chgData name="335780 (Ieuan Thomas)" userId="ebadc43d-bf10-44fc-951b-78192f14c41c" providerId="ADAL" clId="{20E590E2-4E7A-418E-AEEF-9FDC3999328B}" dt="2025-01-15T03:44:45.190" v="2489" actId="26606"/>
          <ac:spMkLst>
            <pc:docMk/>
            <pc:sldMk cId="2114775545" sldId="267"/>
            <ac:spMk id="40" creationId="{FE54AADB-50C7-4293-94C0-27361A32B8CF}"/>
          </ac:spMkLst>
        </pc:spChg>
        <pc:grpChg chg="add del">
          <ac:chgData name="335780 (Ieuan Thomas)" userId="ebadc43d-bf10-44fc-951b-78192f14c41c" providerId="ADAL" clId="{20E590E2-4E7A-418E-AEEF-9FDC3999328B}" dt="2025-01-15T03:44:45.190" v="2489" actId="26606"/>
          <ac:grpSpMkLst>
            <pc:docMk/>
            <pc:sldMk cId="2114775545" sldId="267"/>
            <ac:grpSpMk id="1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44:45.185" v="2488" actId="26606"/>
          <ac:grpSpMkLst>
            <pc:docMk/>
            <pc:sldMk cId="2114775545" sldId="267"/>
            <ac:grpSpMk id="16" creationId="{BA19DEE5-2EE5-445A-B461-7D2879B05209}"/>
          </ac:grpSpMkLst>
        </pc:grpChg>
        <pc:grpChg chg="add del">
          <ac:chgData name="335780 (Ieuan Thomas)" userId="ebadc43d-bf10-44fc-951b-78192f14c41c" providerId="ADAL" clId="{20E590E2-4E7A-418E-AEEF-9FDC3999328B}" dt="2025-01-15T03:44:45.190" v="2489" actId="26606"/>
          <ac:grpSpMkLst>
            <pc:docMk/>
            <pc:sldMk cId="2114775545" sldId="267"/>
            <ac:grpSpMk id="20" creationId="{43F5E015-E085-4624-B431-B42414448684}"/>
          </ac:grpSpMkLst>
        </pc:grpChg>
        <pc:picChg chg="add mod ord">
          <ac:chgData name="335780 (Ieuan Thomas)" userId="ebadc43d-bf10-44fc-951b-78192f14c41c" providerId="ADAL" clId="{20E590E2-4E7A-418E-AEEF-9FDC3999328B}" dt="2025-01-15T03:45:07.245" v="2494" actId="1076"/>
          <ac:picMkLst>
            <pc:docMk/>
            <pc:sldMk cId="2114775545" sldId="267"/>
            <ac:picMk id="7" creationId="{ADD7896B-416B-E382-F324-12BC40A9DA62}"/>
          </ac:picMkLst>
        </pc:picChg>
        <pc:picChg chg="add mod">
          <ac:chgData name="335780 (Ieuan Thomas)" userId="ebadc43d-bf10-44fc-951b-78192f14c41c" providerId="ADAL" clId="{20E590E2-4E7A-418E-AEEF-9FDC3999328B}" dt="2025-01-15T03:45:02.017" v="2492" actId="1076"/>
          <ac:picMkLst>
            <pc:docMk/>
            <pc:sldMk cId="2114775545" sldId="267"/>
            <ac:picMk id="9" creationId="{59BB6FC5-8605-A261-7D08-99F5A4049D12}"/>
          </ac:picMkLst>
        </pc:picChg>
      </pc:sldChg>
      <pc:sldChg chg="addSp delSp modSp new mod setBg">
        <pc:chgData name="335780 (Ieuan Thomas)" userId="ebadc43d-bf10-44fc-951b-78192f14c41c" providerId="ADAL" clId="{20E590E2-4E7A-418E-AEEF-9FDC3999328B}" dt="2025-01-15T03:28:06.036" v="2159" actId="26606"/>
        <pc:sldMkLst>
          <pc:docMk/>
          <pc:sldMk cId="4161325191" sldId="268"/>
        </pc:sldMkLst>
        <pc:spChg chg="mod">
          <ac:chgData name="335780 (Ieuan Thomas)" userId="ebadc43d-bf10-44fc-951b-78192f14c41c" providerId="ADAL" clId="{20E590E2-4E7A-418E-AEEF-9FDC3999328B}" dt="2025-01-15T03:28:06.036" v="2159" actId="26606"/>
          <ac:spMkLst>
            <pc:docMk/>
            <pc:sldMk cId="4161325191" sldId="268"/>
            <ac:spMk id="2" creationId="{9C295862-5070-B9C8-508B-C306BAE8D746}"/>
          </ac:spMkLst>
        </pc:spChg>
        <pc:spChg chg="mod">
          <ac:chgData name="335780 (Ieuan Thomas)" userId="ebadc43d-bf10-44fc-951b-78192f14c41c" providerId="ADAL" clId="{20E590E2-4E7A-418E-AEEF-9FDC3999328B}" dt="2025-01-15T03:28:06.036" v="2159" actId="26606"/>
          <ac:spMkLst>
            <pc:docMk/>
            <pc:sldMk cId="4161325191" sldId="268"/>
            <ac:spMk id="3" creationId="{F7F76342-CC1C-8530-7026-324359A42A18}"/>
          </ac:spMkLst>
        </pc:spChg>
        <pc:spChg chg="mod">
          <ac:chgData name="335780 (Ieuan Thomas)" userId="ebadc43d-bf10-44fc-951b-78192f14c41c" providerId="ADAL" clId="{20E590E2-4E7A-418E-AEEF-9FDC3999328B}" dt="2025-01-15T03:28:06.036" v="2159" actId="26606"/>
          <ac:spMkLst>
            <pc:docMk/>
            <pc:sldMk cId="4161325191" sldId="268"/>
            <ac:spMk id="4" creationId="{F032BA75-7928-F1B4-C04F-F26303664178}"/>
          </ac:spMkLst>
        </pc:spChg>
        <pc:spChg chg="mod">
          <ac:chgData name="335780 (Ieuan Thomas)" userId="ebadc43d-bf10-44fc-951b-78192f14c41c" providerId="ADAL" clId="{20E590E2-4E7A-418E-AEEF-9FDC3999328B}" dt="2025-01-15T03:28:06.036" v="2159" actId="26606"/>
          <ac:spMkLst>
            <pc:docMk/>
            <pc:sldMk cId="4161325191" sldId="268"/>
            <ac:spMk id="5" creationId="{07435EC3-FA7D-3C71-AA1A-D6C9437DD430}"/>
          </ac:spMkLst>
        </pc:spChg>
        <pc:spChg chg="add del">
          <ac:chgData name="335780 (Ieuan Thomas)" userId="ebadc43d-bf10-44fc-951b-78192f14c41c" providerId="ADAL" clId="{20E590E2-4E7A-418E-AEEF-9FDC3999328B}" dt="2025-01-15T03:28:05.975" v="2158" actId="26606"/>
          <ac:spMkLst>
            <pc:docMk/>
            <pc:sldMk cId="4161325191" sldId="268"/>
            <ac:spMk id="10" creationId="{907E470A-25F4-47D0-8FEC-EE9FD606BB34}"/>
          </ac:spMkLst>
        </pc:spChg>
        <pc:spChg chg="add">
          <ac:chgData name="335780 (Ieuan Thomas)" userId="ebadc43d-bf10-44fc-951b-78192f14c41c" providerId="ADAL" clId="{20E590E2-4E7A-418E-AEEF-9FDC3999328B}" dt="2025-01-15T03:28:06.036" v="2159" actId="26606"/>
          <ac:spMkLst>
            <pc:docMk/>
            <pc:sldMk cId="4161325191" sldId="268"/>
            <ac:spMk id="29" creationId="{9EBF13D5-64BB-423E-9E4C-F39114475A0C}"/>
          </ac:spMkLst>
        </pc:spChg>
        <pc:grpChg chg="add del">
          <ac:chgData name="335780 (Ieuan Thomas)" userId="ebadc43d-bf10-44fc-951b-78192f14c41c" providerId="ADAL" clId="{20E590E2-4E7A-418E-AEEF-9FDC3999328B}" dt="2025-01-15T03:28:05.975" v="2158" actId="26606"/>
          <ac:grpSpMkLst>
            <pc:docMk/>
            <pc:sldMk cId="4161325191" sldId="268"/>
            <ac:grpSpMk id="12" creationId="{66220E63-99E1-482A-A0A6-B47EB4BF8797}"/>
          </ac:grpSpMkLst>
        </pc:grpChg>
        <pc:grpChg chg="add del">
          <ac:chgData name="335780 (Ieuan Thomas)" userId="ebadc43d-bf10-44fc-951b-78192f14c41c" providerId="ADAL" clId="{20E590E2-4E7A-418E-AEEF-9FDC3999328B}" dt="2025-01-15T03:28:05.975" v="2158" actId="26606"/>
          <ac:grpSpMkLst>
            <pc:docMk/>
            <pc:sldMk cId="4161325191" sldId="268"/>
            <ac:grpSpMk id="16" creationId="{8618EE54-271A-4FE8-B6B3-D0FCF55A7A01}"/>
          </ac:grpSpMkLst>
        </pc:grpChg>
        <pc:grpChg chg="add del">
          <ac:chgData name="335780 (Ieuan Thomas)" userId="ebadc43d-bf10-44fc-951b-78192f14c41c" providerId="ADAL" clId="{20E590E2-4E7A-418E-AEEF-9FDC3999328B}" dt="2025-01-15T03:28:05.975" v="2158" actId="26606"/>
          <ac:grpSpMkLst>
            <pc:docMk/>
            <pc:sldMk cId="4161325191" sldId="268"/>
            <ac:grpSpMk id="20" creationId="{43F5E015-E085-4624-B431-B42414448684}"/>
          </ac:grpSpMkLst>
        </pc:grpChg>
        <pc:grpChg chg="add">
          <ac:chgData name="335780 (Ieuan Thomas)" userId="ebadc43d-bf10-44fc-951b-78192f14c41c" providerId="ADAL" clId="{20E590E2-4E7A-418E-AEEF-9FDC3999328B}" dt="2025-01-15T03:28:06.036" v="2159" actId="26606"/>
          <ac:grpSpMkLst>
            <pc:docMk/>
            <pc:sldMk cId="4161325191" sldId="268"/>
            <ac:grpSpMk id="30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28:06.036" v="2159" actId="26606"/>
          <ac:grpSpMkLst>
            <pc:docMk/>
            <pc:sldMk cId="4161325191" sldId="268"/>
            <ac:grpSpMk id="33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3:28:06.036" v="2159" actId="26606"/>
          <ac:grpSpMkLst>
            <pc:docMk/>
            <pc:sldMk cId="4161325191" sldId="268"/>
            <ac:grpSpMk id="36" creationId="{43F5E015-E085-4624-B431-B42414448684}"/>
          </ac:grpSpMkLst>
        </pc:grpChg>
      </pc:sldChg>
      <pc:sldChg chg="addSp delSp modSp new mod setBg modNotesTx">
        <pc:chgData name="335780 (Ieuan Thomas)" userId="ebadc43d-bf10-44fc-951b-78192f14c41c" providerId="ADAL" clId="{20E590E2-4E7A-418E-AEEF-9FDC3999328B}" dt="2025-01-15T04:35:29.884" v="6050" actId="20577"/>
        <pc:sldMkLst>
          <pc:docMk/>
          <pc:sldMk cId="2231687816" sldId="269"/>
        </pc:sldMkLst>
        <pc:spChg chg="mod">
          <ac:chgData name="335780 (Ieuan Thomas)" userId="ebadc43d-bf10-44fc-951b-78192f14c41c" providerId="ADAL" clId="{20E590E2-4E7A-418E-AEEF-9FDC3999328B}" dt="2025-01-15T03:28:20.352" v="2160" actId="26606"/>
          <ac:spMkLst>
            <pc:docMk/>
            <pc:sldMk cId="2231687816" sldId="269"/>
            <ac:spMk id="2" creationId="{28388E5D-F02D-24A6-4EDC-871966643CCC}"/>
          </ac:spMkLst>
        </pc:spChg>
        <pc:spChg chg="del">
          <ac:chgData name="335780 (Ieuan Thomas)" userId="ebadc43d-bf10-44fc-951b-78192f14c41c" providerId="ADAL" clId="{20E590E2-4E7A-418E-AEEF-9FDC3999328B}" dt="2025-01-15T03:01:41.946" v="1445" actId="478"/>
          <ac:spMkLst>
            <pc:docMk/>
            <pc:sldMk cId="2231687816" sldId="269"/>
            <ac:spMk id="3" creationId="{C8F230E7-4434-BC22-7384-D550EEAF0378}"/>
          </ac:spMkLst>
        </pc:spChg>
        <pc:spChg chg="mod">
          <ac:chgData name="335780 (Ieuan Thomas)" userId="ebadc43d-bf10-44fc-951b-78192f14c41c" providerId="ADAL" clId="{20E590E2-4E7A-418E-AEEF-9FDC3999328B}" dt="2025-01-15T03:28:20.352" v="2160" actId="26606"/>
          <ac:spMkLst>
            <pc:docMk/>
            <pc:sldMk cId="2231687816" sldId="269"/>
            <ac:spMk id="4" creationId="{B2F42DCE-139D-BE57-42D0-67FAD4A01592}"/>
          </ac:spMkLst>
        </pc:spChg>
        <pc:spChg chg="mod">
          <ac:chgData name="335780 (Ieuan Thomas)" userId="ebadc43d-bf10-44fc-951b-78192f14c41c" providerId="ADAL" clId="{20E590E2-4E7A-418E-AEEF-9FDC3999328B}" dt="2025-01-15T03:28:20.352" v="2160" actId="26606"/>
          <ac:spMkLst>
            <pc:docMk/>
            <pc:sldMk cId="2231687816" sldId="269"/>
            <ac:spMk id="5" creationId="{BC740316-DFA7-2A1F-0482-970BBF012900}"/>
          </ac:spMkLst>
        </pc:spChg>
        <pc:spChg chg="add mod">
          <ac:chgData name="335780 (Ieuan Thomas)" userId="ebadc43d-bf10-44fc-951b-78192f14c41c" providerId="ADAL" clId="{20E590E2-4E7A-418E-AEEF-9FDC3999328B}" dt="2025-01-15T03:41:27.602" v="2474" actId="1076"/>
          <ac:spMkLst>
            <pc:docMk/>
            <pc:sldMk cId="2231687816" sldId="269"/>
            <ac:spMk id="8" creationId="{46083F0C-A474-BF37-7FF2-A044C1D3097B}"/>
          </ac:spMkLst>
        </pc:spChg>
        <pc:spChg chg="add mod ord">
          <ac:chgData name="335780 (Ieuan Thomas)" userId="ebadc43d-bf10-44fc-951b-78192f14c41c" providerId="ADAL" clId="{20E590E2-4E7A-418E-AEEF-9FDC3999328B}" dt="2025-01-15T04:21:17.806" v="4719" actId="27636"/>
          <ac:spMkLst>
            <pc:docMk/>
            <pc:sldMk cId="2231687816" sldId="269"/>
            <ac:spMk id="9" creationId="{1E7F15BE-9F9A-DB64-CB53-B6D0DFBB6E2C}"/>
          </ac:spMkLst>
        </pc:spChg>
        <pc:spChg chg="add">
          <ac:chgData name="335780 (Ieuan Thomas)" userId="ebadc43d-bf10-44fc-951b-78192f14c41c" providerId="ADAL" clId="{20E590E2-4E7A-418E-AEEF-9FDC3999328B}" dt="2025-01-15T03:28:20.352" v="2160" actId="26606"/>
          <ac:spMkLst>
            <pc:docMk/>
            <pc:sldMk cId="2231687816" sldId="269"/>
            <ac:spMk id="14" creationId="{C7D023E4-8DE1-436E-9847-ED6A4B4B04FD}"/>
          </ac:spMkLst>
        </pc:spChg>
        <pc:grpChg chg="add">
          <ac:chgData name="335780 (Ieuan Thomas)" userId="ebadc43d-bf10-44fc-951b-78192f14c41c" providerId="ADAL" clId="{20E590E2-4E7A-418E-AEEF-9FDC3999328B}" dt="2025-01-15T03:28:20.352" v="2160" actId="26606"/>
          <ac:grpSpMkLst>
            <pc:docMk/>
            <pc:sldMk cId="2231687816" sldId="269"/>
            <ac:grpSpMk id="16" creationId="{A77AE6E9-7794-45BC-BA2D-3587A8F68360}"/>
          </ac:grpSpMkLst>
        </pc:grpChg>
        <pc:grpChg chg="add">
          <ac:chgData name="335780 (Ieuan Thomas)" userId="ebadc43d-bf10-44fc-951b-78192f14c41c" providerId="ADAL" clId="{20E590E2-4E7A-418E-AEEF-9FDC3999328B}" dt="2025-01-15T03:28:20.352" v="2160" actId="26606"/>
          <ac:grpSpMkLst>
            <pc:docMk/>
            <pc:sldMk cId="2231687816" sldId="269"/>
            <ac:grpSpMk id="20" creationId="{43F5E015-E085-4624-B431-B42414448684}"/>
          </ac:grpSpMkLst>
        </pc:grpChg>
        <pc:picChg chg="add mod ord">
          <ac:chgData name="335780 (Ieuan Thomas)" userId="ebadc43d-bf10-44fc-951b-78192f14c41c" providerId="ADAL" clId="{20E590E2-4E7A-418E-AEEF-9FDC3999328B}" dt="2025-01-15T03:41:31.988" v="2475" actId="166"/>
          <ac:picMkLst>
            <pc:docMk/>
            <pc:sldMk cId="2231687816" sldId="269"/>
            <ac:picMk id="7" creationId="{2D7B75B1-90E7-2752-4475-E5AD43EAAA75}"/>
          </ac:picMkLst>
        </pc:picChg>
      </pc:sldChg>
      <pc:sldChg chg="addSp modSp new mod setBg">
        <pc:chgData name="335780 (Ieuan Thomas)" userId="ebadc43d-bf10-44fc-951b-78192f14c41c" providerId="ADAL" clId="{20E590E2-4E7A-418E-AEEF-9FDC3999328B}" dt="2025-01-15T04:58:48.668" v="6874" actId="20577"/>
        <pc:sldMkLst>
          <pc:docMk/>
          <pc:sldMk cId="2090376812" sldId="270"/>
        </pc:sldMkLst>
        <pc:spChg chg="mod">
          <ac:chgData name="335780 (Ieuan Thomas)" userId="ebadc43d-bf10-44fc-951b-78192f14c41c" providerId="ADAL" clId="{20E590E2-4E7A-418E-AEEF-9FDC3999328B}" dt="2025-01-15T03:31:23.982" v="2248" actId="26606"/>
          <ac:spMkLst>
            <pc:docMk/>
            <pc:sldMk cId="2090376812" sldId="270"/>
            <ac:spMk id="2" creationId="{CBE10743-7650-4E71-B08F-6A14351EDE59}"/>
          </ac:spMkLst>
        </pc:spChg>
        <pc:spChg chg="mod">
          <ac:chgData name="335780 (Ieuan Thomas)" userId="ebadc43d-bf10-44fc-951b-78192f14c41c" providerId="ADAL" clId="{20E590E2-4E7A-418E-AEEF-9FDC3999328B}" dt="2025-01-15T04:58:48.668" v="6874" actId="20577"/>
          <ac:spMkLst>
            <pc:docMk/>
            <pc:sldMk cId="2090376812" sldId="270"/>
            <ac:spMk id="3" creationId="{F7746736-841E-DEEE-ED16-E8026AC4F632}"/>
          </ac:spMkLst>
        </pc:spChg>
        <pc:spChg chg="mod">
          <ac:chgData name="335780 (Ieuan Thomas)" userId="ebadc43d-bf10-44fc-951b-78192f14c41c" providerId="ADAL" clId="{20E590E2-4E7A-418E-AEEF-9FDC3999328B}" dt="2025-01-15T03:31:23.982" v="2248" actId="26606"/>
          <ac:spMkLst>
            <pc:docMk/>
            <pc:sldMk cId="2090376812" sldId="270"/>
            <ac:spMk id="4" creationId="{082E80B0-ABDD-9C83-69BE-26A2885E6CFA}"/>
          </ac:spMkLst>
        </pc:spChg>
        <pc:spChg chg="mod">
          <ac:chgData name="335780 (Ieuan Thomas)" userId="ebadc43d-bf10-44fc-951b-78192f14c41c" providerId="ADAL" clId="{20E590E2-4E7A-418E-AEEF-9FDC3999328B}" dt="2025-01-15T03:31:23.982" v="2248" actId="26606"/>
          <ac:spMkLst>
            <pc:docMk/>
            <pc:sldMk cId="2090376812" sldId="270"/>
            <ac:spMk id="5" creationId="{FCBEBF54-F24F-D8E4-7C08-F2A77AA9978C}"/>
          </ac:spMkLst>
        </pc:spChg>
        <pc:spChg chg="add">
          <ac:chgData name="335780 (Ieuan Thomas)" userId="ebadc43d-bf10-44fc-951b-78192f14c41c" providerId="ADAL" clId="{20E590E2-4E7A-418E-AEEF-9FDC3999328B}" dt="2025-01-15T03:31:23.982" v="2248" actId="26606"/>
          <ac:spMkLst>
            <pc:docMk/>
            <pc:sldMk cId="2090376812" sldId="270"/>
            <ac:spMk id="10" creationId="{907E470A-25F4-47D0-8FEC-EE9FD606BB34}"/>
          </ac:spMkLst>
        </pc:spChg>
        <pc:grpChg chg="add">
          <ac:chgData name="335780 (Ieuan Thomas)" userId="ebadc43d-bf10-44fc-951b-78192f14c41c" providerId="ADAL" clId="{20E590E2-4E7A-418E-AEEF-9FDC3999328B}" dt="2025-01-15T03:31:23.982" v="2248" actId="26606"/>
          <ac:grpSpMkLst>
            <pc:docMk/>
            <pc:sldMk cId="2090376812" sldId="270"/>
            <ac:grpSpMk id="12" creationId="{66220E63-99E1-482A-A0A6-B47EB4BF8797}"/>
          </ac:grpSpMkLst>
        </pc:grpChg>
        <pc:grpChg chg="add">
          <ac:chgData name="335780 (Ieuan Thomas)" userId="ebadc43d-bf10-44fc-951b-78192f14c41c" providerId="ADAL" clId="{20E590E2-4E7A-418E-AEEF-9FDC3999328B}" dt="2025-01-15T03:31:23.982" v="2248" actId="26606"/>
          <ac:grpSpMkLst>
            <pc:docMk/>
            <pc:sldMk cId="2090376812" sldId="270"/>
            <ac:grpSpMk id="16" creationId="{8618EE54-271A-4FE8-B6B3-D0FCF55A7A01}"/>
          </ac:grpSpMkLst>
        </pc:grpChg>
        <pc:grpChg chg="add">
          <ac:chgData name="335780 (Ieuan Thomas)" userId="ebadc43d-bf10-44fc-951b-78192f14c41c" providerId="ADAL" clId="{20E590E2-4E7A-418E-AEEF-9FDC3999328B}" dt="2025-01-15T03:31:23.982" v="2248" actId="26606"/>
          <ac:grpSpMkLst>
            <pc:docMk/>
            <pc:sldMk cId="2090376812" sldId="270"/>
            <ac:grpSpMk id="20" creationId="{43F5E015-E085-4624-B431-B42414448684}"/>
          </ac:grpSpMkLst>
        </pc:grpChg>
      </pc:sldChg>
      <pc:sldChg chg="addSp modSp new mod ord setBg">
        <pc:chgData name="335780 (Ieuan Thomas)" userId="ebadc43d-bf10-44fc-951b-78192f14c41c" providerId="ADAL" clId="{20E590E2-4E7A-418E-AEEF-9FDC3999328B}" dt="2025-01-15T04:51:00.139" v="6726" actId="403"/>
        <pc:sldMkLst>
          <pc:docMk/>
          <pc:sldMk cId="1279671035" sldId="271"/>
        </pc:sldMkLst>
        <pc:spChg chg="mod">
          <ac:chgData name="335780 (Ieuan Thomas)" userId="ebadc43d-bf10-44fc-951b-78192f14c41c" providerId="ADAL" clId="{20E590E2-4E7A-418E-AEEF-9FDC3999328B}" dt="2025-01-15T04:50:48.268" v="6718" actId="14100"/>
          <ac:spMkLst>
            <pc:docMk/>
            <pc:sldMk cId="1279671035" sldId="271"/>
            <ac:spMk id="2" creationId="{4B21BA0E-AB5B-82C2-83AA-1BAE92AD1209}"/>
          </ac:spMkLst>
        </pc:spChg>
        <pc:spChg chg="mod">
          <ac:chgData name="335780 (Ieuan Thomas)" userId="ebadc43d-bf10-44fc-951b-78192f14c41c" providerId="ADAL" clId="{20E590E2-4E7A-418E-AEEF-9FDC3999328B}" dt="2025-01-15T04:51:00.139" v="6726" actId="403"/>
          <ac:spMkLst>
            <pc:docMk/>
            <pc:sldMk cId="1279671035" sldId="271"/>
            <ac:spMk id="3" creationId="{C6425055-5EEB-235B-822B-FE56EC15B28E}"/>
          </ac:spMkLst>
        </pc:spChg>
        <pc:spChg chg="mod">
          <ac:chgData name="335780 (Ieuan Thomas)" userId="ebadc43d-bf10-44fc-951b-78192f14c41c" providerId="ADAL" clId="{20E590E2-4E7A-418E-AEEF-9FDC3999328B}" dt="2025-01-15T03:33:09.414" v="2262" actId="26606"/>
          <ac:spMkLst>
            <pc:docMk/>
            <pc:sldMk cId="1279671035" sldId="271"/>
            <ac:spMk id="4" creationId="{AF919A43-8F3F-A954-22C1-583F3E39D5F9}"/>
          </ac:spMkLst>
        </pc:spChg>
        <pc:spChg chg="mod">
          <ac:chgData name="335780 (Ieuan Thomas)" userId="ebadc43d-bf10-44fc-951b-78192f14c41c" providerId="ADAL" clId="{20E590E2-4E7A-418E-AEEF-9FDC3999328B}" dt="2025-01-15T03:33:09.414" v="2262" actId="26606"/>
          <ac:spMkLst>
            <pc:docMk/>
            <pc:sldMk cId="1279671035" sldId="271"/>
            <ac:spMk id="5" creationId="{88B7B07A-0033-C557-B9BD-ED5E3483A2DF}"/>
          </ac:spMkLst>
        </pc:spChg>
        <pc:spChg chg="add">
          <ac:chgData name="335780 (Ieuan Thomas)" userId="ebadc43d-bf10-44fc-951b-78192f14c41c" providerId="ADAL" clId="{20E590E2-4E7A-418E-AEEF-9FDC3999328B}" dt="2025-01-15T03:33:09.414" v="2262" actId="26606"/>
          <ac:spMkLst>
            <pc:docMk/>
            <pc:sldMk cId="1279671035" sldId="271"/>
            <ac:spMk id="10" creationId="{9EBF13D5-64BB-423E-9E4C-F39114475A0C}"/>
          </ac:spMkLst>
        </pc:spChg>
        <pc:grpChg chg="add">
          <ac:chgData name="335780 (Ieuan Thomas)" userId="ebadc43d-bf10-44fc-951b-78192f14c41c" providerId="ADAL" clId="{20E590E2-4E7A-418E-AEEF-9FDC3999328B}" dt="2025-01-15T03:33:09.414" v="2262" actId="26606"/>
          <ac:grpSpMkLst>
            <pc:docMk/>
            <pc:sldMk cId="1279671035" sldId="271"/>
            <ac:grpSpMk id="1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33:09.414" v="2262" actId="26606"/>
          <ac:grpSpMkLst>
            <pc:docMk/>
            <pc:sldMk cId="1279671035" sldId="271"/>
            <ac:grpSpMk id="16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3:33:09.414" v="2262" actId="26606"/>
          <ac:grpSpMkLst>
            <pc:docMk/>
            <pc:sldMk cId="1279671035" sldId="271"/>
            <ac:grpSpMk id="20" creationId="{43F5E015-E085-4624-B431-B42414448684}"/>
          </ac:grpSpMkLst>
        </pc:grpChg>
      </pc:sldChg>
      <pc:sldChg chg="addSp delSp modSp new mod setBg modNotesTx">
        <pc:chgData name="335780 (Ieuan Thomas)" userId="ebadc43d-bf10-44fc-951b-78192f14c41c" providerId="ADAL" clId="{20E590E2-4E7A-418E-AEEF-9FDC3999328B}" dt="2025-01-15T05:46:20.054" v="8047" actId="20577"/>
        <pc:sldMkLst>
          <pc:docMk/>
          <pc:sldMk cId="802285462" sldId="272"/>
        </pc:sldMkLst>
        <pc:spChg chg="mod">
          <ac:chgData name="335780 (Ieuan Thomas)" userId="ebadc43d-bf10-44fc-951b-78192f14c41c" providerId="ADAL" clId="{20E590E2-4E7A-418E-AEEF-9FDC3999328B}" dt="2025-01-15T04:54:23.924" v="6787" actId="20577"/>
          <ac:spMkLst>
            <pc:docMk/>
            <pc:sldMk cId="802285462" sldId="272"/>
            <ac:spMk id="2" creationId="{4B0BF65A-B03F-EC2E-C99D-DB849A718E7D}"/>
          </ac:spMkLst>
        </pc:spChg>
        <pc:spChg chg="del mod">
          <ac:chgData name="335780 (Ieuan Thomas)" userId="ebadc43d-bf10-44fc-951b-78192f14c41c" providerId="ADAL" clId="{20E590E2-4E7A-418E-AEEF-9FDC3999328B}" dt="2025-01-15T04:54:07.127" v="6770"/>
          <ac:spMkLst>
            <pc:docMk/>
            <pc:sldMk cId="802285462" sldId="272"/>
            <ac:spMk id="3" creationId="{D9C3F0C1-11FE-C7FF-5480-DCEC7E9EDE37}"/>
          </ac:spMkLst>
        </pc:spChg>
        <pc:spChg chg="mod">
          <ac:chgData name="335780 (Ieuan Thomas)" userId="ebadc43d-bf10-44fc-951b-78192f14c41c" providerId="ADAL" clId="{20E590E2-4E7A-418E-AEEF-9FDC3999328B}" dt="2025-01-15T03:33:11.911" v="2263" actId="26606"/>
          <ac:spMkLst>
            <pc:docMk/>
            <pc:sldMk cId="802285462" sldId="272"/>
            <ac:spMk id="4" creationId="{17C7E60A-C8F7-06F9-A299-D4499A944ED8}"/>
          </ac:spMkLst>
        </pc:spChg>
        <pc:spChg chg="mod">
          <ac:chgData name="335780 (Ieuan Thomas)" userId="ebadc43d-bf10-44fc-951b-78192f14c41c" providerId="ADAL" clId="{20E590E2-4E7A-418E-AEEF-9FDC3999328B}" dt="2025-01-15T03:33:11.911" v="2263" actId="26606"/>
          <ac:spMkLst>
            <pc:docMk/>
            <pc:sldMk cId="802285462" sldId="272"/>
            <ac:spMk id="5" creationId="{5745C868-61B1-093B-03EC-C1645A39E14A}"/>
          </ac:spMkLst>
        </pc:spChg>
        <pc:spChg chg="add del mod">
          <ac:chgData name="335780 (Ieuan Thomas)" userId="ebadc43d-bf10-44fc-951b-78192f14c41c" providerId="ADAL" clId="{20E590E2-4E7A-418E-AEEF-9FDC3999328B}" dt="2025-01-15T04:54:24.565" v="6789"/>
          <ac:spMkLst>
            <pc:docMk/>
            <pc:sldMk cId="802285462" sldId="272"/>
            <ac:spMk id="7" creationId="{33630DC9-E024-8B50-579A-845484EF068C}"/>
          </ac:spMkLst>
        </pc:spChg>
        <pc:spChg chg="add mod">
          <ac:chgData name="335780 (Ieuan Thomas)" userId="ebadc43d-bf10-44fc-951b-78192f14c41c" providerId="ADAL" clId="{20E590E2-4E7A-418E-AEEF-9FDC3999328B}" dt="2025-01-15T05:12:37.082" v="7280" actId="20577"/>
          <ac:spMkLst>
            <pc:docMk/>
            <pc:sldMk cId="802285462" sldId="272"/>
            <ac:spMk id="8" creationId="{91189328-78F5-217C-5935-D5D3A6E12F5C}"/>
          </ac:spMkLst>
        </pc:spChg>
        <pc:spChg chg="add">
          <ac:chgData name="335780 (Ieuan Thomas)" userId="ebadc43d-bf10-44fc-951b-78192f14c41c" providerId="ADAL" clId="{20E590E2-4E7A-418E-AEEF-9FDC3999328B}" dt="2025-01-15T03:33:11.911" v="2263" actId="26606"/>
          <ac:spMkLst>
            <pc:docMk/>
            <pc:sldMk cId="802285462" sldId="272"/>
            <ac:spMk id="10" creationId="{9EBF13D5-64BB-423E-9E4C-F39114475A0C}"/>
          </ac:spMkLst>
        </pc:spChg>
        <pc:grpChg chg="add">
          <ac:chgData name="335780 (Ieuan Thomas)" userId="ebadc43d-bf10-44fc-951b-78192f14c41c" providerId="ADAL" clId="{20E590E2-4E7A-418E-AEEF-9FDC3999328B}" dt="2025-01-15T03:33:11.911" v="2263" actId="26606"/>
          <ac:grpSpMkLst>
            <pc:docMk/>
            <pc:sldMk cId="802285462" sldId="272"/>
            <ac:grpSpMk id="1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33:11.911" v="2263" actId="26606"/>
          <ac:grpSpMkLst>
            <pc:docMk/>
            <pc:sldMk cId="802285462" sldId="272"/>
            <ac:grpSpMk id="16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3:33:11.911" v="2263" actId="26606"/>
          <ac:grpSpMkLst>
            <pc:docMk/>
            <pc:sldMk cId="802285462" sldId="272"/>
            <ac:grpSpMk id="20" creationId="{43F5E015-E085-4624-B431-B42414448684}"/>
          </ac:grpSpMkLst>
        </pc:grpChg>
        <pc:picChg chg="add mod">
          <ac:chgData name="335780 (Ieuan Thomas)" userId="ebadc43d-bf10-44fc-951b-78192f14c41c" providerId="ADAL" clId="{20E590E2-4E7A-418E-AEEF-9FDC3999328B}" dt="2025-01-15T04:57:18.591" v="6857" actId="1076"/>
          <ac:picMkLst>
            <pc:docMk/>
            <pc:sldMk cId="802285462" sldId="272"/>
            <ac:picMk id="6" creationId="{AB7FBD7D-BB4C-76DF-737D-80E44B738F99}"/>
          </ac:picMkLst>
        </pc:picChg>
      </pc:sldChg>
      <pc:sldChg chg="addSp modSp new del mod setBg">
        <pc:chgData name="335780 (Ieuan Thomas)" userId="ebadc43d-bf10-44fc-951b-78192f14c41c" providerId="ADAL" clId="{20E590E2-4E7A-418E-AEEF-9FDC3999328B}" dt="2025-01-15T05:09:38.622" v="7167" actId="2696"/>
        <pc:sldMkLst>
          <pc:docMk/>
          <pc:sldMk cId="2424256742" sldId="273"/>
        </pc:sldMkLst>
        <pc:spChg chg="mod">
          <ac:chgData name="335780 (Ieuan Thomas)" userId="ebadc43d-bf10-44fc-951b-78192f14c41c" providerId="ADAL" clId="{20E590E2-4E7A-418E-AEEF-9FDC3999328B}" dt="2025-01-15T05:06:55.303" v="7055" actId="20577"/>
          <ac:spMkLst>
            <pc:docMk/>
            <pc:sldMk cId="2424256742" sldId="273"/>
            <ac:spMk id="2" creationId="{15E9DB42-110B-A164-6157-6478457B99B8}"/>
          </ac:spMkLst>
        </pc:spChg>
        <pc:spChg chg="mod">
          <ac:chgData name="335780 (Ieuan Thomas)" userId="ebadc43d-bf10-44fc-951b-78192f14c41c" providerId="ADAL" clId="{20E590E2-4E7A-418E-AEEF-9FDC3999328B}" dt="2025-01-15T03:33:14.368" v="2264" actId="26606"/>
          <ac:spMkLst>
            <pc:docMk/>
            <pc:sldMk cId="2424256742" sldId="273"/>
            <ac:spMk id="3" creationId="{47D6CBDA-FA50-ADFE-E2E4-170835A67C77}"/>
          </ac:spMkLst>
        </pc:spChg>
        <pc:spChg chg="mod">
          <ac:chgData name="335780 (Ieuan Thomas)" userId="ebadc43d-bf10-44fc-951b-78192f14c41c" providerId="ADAL" clId="{20E590E2-4E7A-418E-AEEF-9FDC3999328B}" dt="2025-01-15T03:33:14.368" v="2264" actId="26606"/>
          <ac:spMkLst>
            <pc:docMk/>
            <pc:sldMk cId="2424256742" sldId="273"/>
            <ac:spMk id="4" creationId="{04DA4E4D-0B90-9967-E1A6-529439A2DE12}"/>
          </ac:spMkLst>
        </pc:spChg>
        <pc:spChg chg="mod">
          <ac:chgData name="335780 (Ieuan Thomas)" userId="ebadc43d-bf10-44fc-951b-78192f14c41c" providerId="ADAL" clId="{20E590E2-4E7A-418E-AEEF-9FDC3999328B}" dt="2025-01-15T03:33:14.368" v="2264" actId="26606"/>
          <ac:spMkLst>
            <pc:docMk/>
            <pc:sldMk cId="2424256742" sldId="273"/>
            <ac:spMk id="5" creationId="{67846B21-D922-BBAA-8768-A8F69758DA76}"/>
          </ac:spMkLst>
        </pc:spChg>
        <pc:spChg chg="add">
          <ac:chgData name="335780 (Ieuan Thomas)" userId="ebadc43d-bf10-44fc-951b-78192f14c41c" providerId="ADAL" clId="{20E590E2-4E7A-418E-AEEF-9FDC3999328B}" dt="2025-01-15T03:33:14.368" v="2264" actId="26606"/>
          <ac:spMkLst>
            <pc:docMk/>
            <pc:sldMk cId="2424256742" sldId="273"/>
            <ac:spMk id="10" creationId="{9EBF13D5-64BB-423E-9E4C-F39114475A0C}"/>
          </ac:spMkLst>
        </pc:spChg>
        <pc:grpChg chg="add">
          <ac:chgData name="335780 (Ieuan Thomas)" userId="ebadc43d-bf10-44fc-951b-78192f14c41c" providerId="ADAL" clId="{20E590E2-4E7A-418E-AEEF-9FDC3999328B}" dt="2025-01-15T03:33:14.368" v="2264" actId="26606"/>
          <ac:grpSpMkLst>
            <pc:docMk/>
            <pc:sldMk cId="2424256742" sldId="273"/>
            <ac:grpSpMk id="1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33:14.368" v="2264" actId="26606"/>
          <ac:grpSpMkLst>
            <pc:docMk/>
            <pc:sldMk cId="2424256742" sldId="273"/>
            <ac:grpSpMk id="16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3:33:14.368" v="2264" actId="26606"/>
          <ac:grpSpMkLst>
            <pc:docMk/>
            <pc:sldMk cId="2424256742" sldId="273"/>
            <ac:grpSpMk id="20" creationId="{43F5E015-E085-4624-B431-B42414448684}"/>
          </ac:grpSpMkLst>
        </pc:grpChg>
      </pc:sldChg>
      <pc:sldChg chg="addSp modSp new mod setBg">
        <pc:chgData name="335780 (Ieuan Thomas)" userId="ebadc43d-bf10-44fc-951b-78192f14c41c" providerId="ADAL" clId="{20E590E2-4E7A-418E-AEEF-9FDC3999328B}" dt="2025-01-15T03:31:30.717" v="2249" actId="26606"/>
        <pc:sldMkLst>
          <pc:docMk/>
          <pc:sldMk cId="3952448908" sldId="274"/>
        </pc:sldMkLst>
        <pc:spChg chg="mod">
          <ac:chgData name="335780 (Ieuan Thomas)" userId="ebadc43d-bf10-44fc-951b-78192f14c41c" providerId="ADAL" clId="{20E590E2-4E7A-418E-AEEF-9FDC3999328B}" dt="2025-01-15T03:31:30.717" v="2249" actId="26606"/>
          <ac:spMkLst>
            <pc:docMk/>
            <pc:sldMk cId="3952448908" sldId="274"/>
            <ac:spMk id="2" creationId="{860BC0A4-2196-E87C-D532-7E0B589DCF92}"/>
          </ac:spMkLst>
        </pc:spChg>
        <pc:spChg chg="mod">
          <ac:chgData name="335780 (Ieuan Thomas)" userId="ebadc43d-bf10-44fc-951b-78192f14c41c" providerId="ADAL" clId="{20E590E2-4E7A-418E-AEEF-9FDC3999328B}" dt="2025-01-15T03:31:30.717" v="2249" actId="26606"/>
          <ac:spMkLst>
            <pc:docMk/>
            <pc:sldMk cId="3952448908" sldId="274"/>
            <ac:spMk id="3" creationId="{3EFCE5DB-95B2-B026-D8B2-BD2DE7429353}"/>
          </ac:spMkLst>
        </pc:spChg>
        <pc:spChg chg="mod">
          <ac:chgData name="335780 (Ieuan Thomas)" userId="ebadc43d-bf10-44fc-951b-78192f14c41c" providerId="ADAL" clId="{20E590E2-4E7A-418E-AEEF-9FDC3999328B}" dt="2025-01-15T03:31:30.717" v="2249" actId="26606"/>
          <ac:spMkLst>
            <pc:docMk/>
            <pc:sldMk cId="3952448908" sldId="274"/>
            <ac:spMk id="4" creationId="{5F9B302F-A115-E03B-DEFD-6F86F0F1044C}"/>
          </ac:spMkLst>
        </pc:spChg>
        <pc:spChg chg="mod">
          <ac:chgData name="335780 (Ieuan Thomas)" userId="ebadc43d-bf10-44fc-951b-78192f14c41c" providerId="ADAL" clId="{20E590E2-4E7A-418E-AEEF-9FDC3999328B}" dt="2025-01-15T03:31:30.717" v="2249" actId="26606"/>
          <ac:spMkLst>
            <pc:docMk/>
            <pc:sldMk cId="3952448908" sldId="274"/>
            <ac:spMk id="5" creationId="{F54E68EB-EA18-D2B4-E9E0-2FCE0FABE901}"/>
          </ac:spMkLst>
        </pc:spChg>
        <pc:spChg chg="add">
          <ac:chgData name="335780 (Ieuan Thomas)" userId="ebadc43d-bf10-44fc-951b-78192f14c41c" providerId="ADAL" clId="{20E590E2-4E7A-418E-AEEF-9FDC3999328B}" dt="2025-01-15T03:31:30.717" v="2249" actId="26606"/>
          <ac:spMkLst>
            <pc:docMk/>
            <pc:sldMk cId="3952448908" sldId="274"/>
            <ac:spMk id="10" creationId="{9EBF13D5-64BB-423E-9E4C-F39114475A0C}"/>
          </ac:spMkLst>
        </pc:spChg>
        <pc:grpChg chg="add">
          <ac:chgData name="335780 (Ieuan Thomas)" userId="ebadc43d-bf10-44fc-951b-78192f14c41c" providerId="ADAL" clId="{20E590E2-4E7A-418E-AEEF-9FDC3999328B}" dt="2025-01-15T03:31:30.717" v="2249" actId="26606"/>
          <ac:grpSpMkLst>
            <pc:docMk/>
            <pc:sldMk cId="3952448908" sldId="274"/>
            <ac:grpSpMk id="1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31:30.717" v="2249" actId="26606"/>
          <ac:grpSpMkLst>
            <pc:docMk/>
            <pc:sldMk cId="3952448908" sldId="274"/>
            <ac:grpSpMk id="16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3:31:30.717" v="2249" actId="26606"/>
          <ac:grpSpMkLst>
            <pc:docMk/>
            <pc:sldMk cId="3952448908" sldId="274"/>
            <ac:grpSpMk id="20" creationId="{43F5E015-E085-4624-B431-B42414448684}"/>
          </ac:grpSpMkLst>
        </pc:grpChg>
      </pc:sldChg>
      <pc:sldChg chg="addSp delSp modSp new mod setBg">
        <pc:chgData name="335780 (Ieuan Thomas)" userId="ebadc43d-bf10-44fc-951b-78192f14c41c" providerId="ADAL" clId="{20E590E2-4E7A-418E-AEEF-9FDC3999328B}" dt="2025-01-15T05:23:16.733" v="7537" actId="1076"/>
        <pc:sldMkLst>
          <pc:docMk/>
          <pc:sldMk cId="3618366720" sldId="275"/>
        </pc:sldMkLst>
        <pc:spChg chg="del mod">
          <ac:chgData name="335780 (Ieuan Thomas)" userId="ebadc43d-bf10-44fc-951b-78192f14c41c" providerId="ADAL" clId="{20E590E2-4E7A-418E-AEEF-9FDC3999328B}" dt="2025-01-15T05:23:08.394" v="7534" actId="478"/>
          <ac:spMkLst>
            <pc:docMk/>
            <pc:sldMk cId="3618366720" sldId="275"/>
            <ac:spMk id="2" creationId="{4D919A53-0125-0CA7-032E-C8093031518B}"/>
          </ac:spMkLst>
        </pc:spChg>
        <pc:spChg chg="del mod">
          <ac:chgData name="335780 (Ieuan Thomas)" userId="ebadc43d-bf10-44fc-951b-78192f14c41c" providerId="ADAL" clId="{20E590E2-4E7A-418E-AEEF-9FDC3999328B}" dt="2025-01-15T05:23:09.609" v="7535" actId="478"/>
          <ac:spMkLst>
            <pc:docMk/>
            <pc:sldMk cId="3618366720" sldId="275"/>
            <ac:spMk id="3" creationId="{297F908D-87FF-BE83-2DD5-3867BA98FBD4}"/>
          </ac:spMkLst>
        </pc:spChg>
        <pc:spChg chg="mod">
          <ac:chgData name="335780 (Ieuan Thomas)" userId="ebadc43d-bf10-44fc-951b-78192f14c41c" providerId="ADAL" clId="{20E590E2-4E7A-418E-AEEF-9FDC3999328B}" dt="2025-01-15T03:33:16.693" v="2265" actId="26606"/>
          <ac:spMkLst>
            <pc:docMk/>
            <pc:sldMk cId="3618366720" sldId="275"/>
            <ac:spMk id="4" creationId="{889265F6-5EBC-80DE-6770-6FCF3B9A48ED}"/>
          </ac:spMkLst>
        </pc:spChg>
        <pc:spChg chg="mod">
          <ac:chgData name="335780 (Ieuan Thomas)" userId="ebadc43d-bf10-44fc-951b-78192f14c41c" providerId="ADAL" clId="{20E590E2-4E7A-418E-AEEF-9FDC3999328B}" dt="2025-01-15T03:33:16.693" v="2265" actId="26606"/>
          <ac:spMkLst>
            <pc:docMk/>
            <pc:sldMk cId="3618366720" sldId="275"/>
            <ac:spMk id="5" creationId="{4B4D545C-39A3-982D-8E21-49DEE7B01240}"/>
          </ac:spMkLst>
        </pc:spChg>
        <pc:spChg chg="add">
          <ac:chgData name="335780 (Ieuan Thomas)" userId="ebadc43d-bf10-44fc-951b-78192f14c41c" providerId="ADAL" clId="{20E590E2-4E7A-418E-AEEF-9FDC3999328B}" dt="2025-01-15T03:33:16.693" v="2265" actId="26606"/>
          <ac:spMkLst>
            <pc:docMk/>
            <pc:sldMk cId="3618366720" sldId="275"/>
            <ac:spMk id="10" creationId="{9EBF13D5-64BB-423E-9E4C-F39114475A0C}"/>
          </ac:spMkLst>
        </pc:spChg>
        <pc:grpChg chg="add">
          <ac:chgData name="335780 (Ieuan Thomas)" userId="ebadc43d-bf10-44fc-951b-78192f14c41c" providerId="ADAL" clId="{20E590E2-4E7A-418E-AEEF-9FDC3999328B}" dt="2025-01-15T03:33:16.693" v="2265" actId="26606"/>
          <ac:grpSpMkLst>
            <pc:docMk/>
            <pc:sldMk cId="3618366720" sldId="275"/>
            <ac:grpSpMk id="1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33:16.693" v="2265" actId="26606"/>
          <ac:grpSpMkLst>
            <pc:docMk/>
            <pc:sldMk cId="3618366720" sldId="275"/>
            <ac:grpSpMk id="16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3:33:16.693" v="2265" actId="26606"/>
          <ac:grpSpMkLst>
            <pc:docMk/>
            <pc:sldMk cId="3618366720" sldId="275"/>
            <ac:grpSpMk id="20" creationId="{43F5E015-E085-4624-B431-B42414448684}"/>
          </ac:grpSpMkLst>
        </pc:grpChg>
        <pc:picChg chg="add mod">
          <ac:chgData name="335780 (Ieuan Thomas)" userId="ebadc43d-bf10-44fc-951b-78192f14c41c" providerId="ADAL" clId="{20E590E2-4E7A-418E-AEEF-9FDC3999328B}" dt="2025-01-15T05:23:16.733" v="7537" actId="1076"/>
          <ac:picMkLst>
            <pc:docMk/>
            <pc:sldMk cId="3618366720" sldId="275"/>
            <ac:picMk id="6" creationId="{8618288D-1A20-B4B2-0E5C-4D5E24163068}"/>
          </ac:picMkLst>
        </pc:picChg>
      </pc:sldChg>
      <pc:sldChg chg="addSp delSp modSp new mod setBg">
        <pc:chgData name="335780 (Ieuan Thomas)" userId="ebadc43d-bf10-44fc-951b-78192f14c41c" providerId="ADAL" clId="{20E590E2-4E7A-418E-AEEF-9FDC3999328B}" dt="2025-01-15T05:50:36.392" v="8342" actId="207"/>
        <pc:sldMkLst>
          <pc:docMk/>
          <pc:sldMk cId="3537755188" sldId="276"/>
        </pc:sldMkLst>
        <pc:spChg chg="mod">
          <ac:chgData name="335780 (Ieuan Thomas)" userId="ebadc43d-bf10-44fc-951b-78192f14c41c" providerId="ADAL" clId="{20E590E2-4E7A-418E-AEEF-9FDC3999328B}" dt="2025-01-15T05:50:28.137" v="8340" actId="207"/>
          <ac:spMkLst>
            <pc:docMk/>
            <pc:sldMk cId="3537755188" sldId="276"/>
            <ac:spMk id="2" creationId="{F38CF108-3412-3ED5-49F2-E90E28439F69}"/>
          </ac:spMkLst>
        </pc:spChg>
        <pc:spChg chg="mod ord">
          <ac:chgData name="335780 (Ieuan Thomas)" userId="ebadc43d-bf10-44fc-951b-78192f14c41c" providerId="ADAL" clId="{20E590E2-4E7A-418E-AEEF-9FDC3999328B}" dt="2025-01-15T05:50:25.611" v="8339" actId="207"/>
          <ac:spMkLst>
            <pc:docMk/>
            <pc:sldMk cId="3537755188" sldId="276"/>
            <ac:spMk id="3" creationId="{528BBBEC-0B71-733A-0231-2DB8EEF1B558}"/>
          </ac:spMkLst>
        </pc:spChg>
        <pc:spChg chg="mod">
          <ac:chgData name="335780 (Ieuan Thomas)" userId="ebadc43d-bf10-44fc-951b-78192f14c41c" providerId="ADAL" clId="{20E590E2-4E7A-418E-AEEF-9FDC3999328B}" dt="2025-01-15T05:50:34.085" v="8341" actId="207"/>
          <ac:spMkLst>
            <pc:docMk/>
            <pc:sldMk cId="3537755188" sldId="276"/>
            <ac:spMk id="4" creationId="{DE708B5F-334A-86C4-7A85-EA01B728A2EC}"/>
          </ac:spMkLst>
        </pc:spChg>
        <pc:spChg chg="mod">
          <ac:chgData name="335780 (Ieuan Thomas)" userId="ebadc43d-bf10-44fc-951b-78192f14c41c" providerId="ADAL" clId="{20E590E2-4E7A-418E-AEEF-9FDC3999328B}" dt="2025-01-15T05:50:36.392" v="8342" actId="207"/>
          <ac:spMkLst>
            <pc:docMk/>
            <pc:sldMk cId="3537755188" sldId="276"/>
            <ac:spMk id="5" creationId="{4B098326-AD7C-A611-5A87-D7B877DFD2AE}"/>
          </ac:spMkLst>
        </pc:spChg>
        <pc:spChg chg="add del">
          <ac:chgData name="335780 (Ieuan Thomas)" userId="ebadc43d-bf10-44fc-951b-78192f14c41c" providerId="ADAL" clId="{20E590E2-4E7A-418E-AEEF-9FDC3999328B}" dt="2025-01-15T03:31:46.835" v="2251" actId="26606"/>
          <ac:spMkLst>
            <pc:docMk/>
            <pc:sldMk cId="3537755188" sldId="276"/>
            <ac:spMk id="10" creationId="{DABCE0FB-ADDD-4B37-A958-519663E8E16E}"/>
          </ac:spMkLst>
        </pc:spChg>
        <pc:spChg chg="add del">
          <ac:chgData name="335780 (Ieuan Thomas)" userId="ebadc43d-bf10-44fc-951b-78192f14c41c" providerId="ADAL" clId="{20E590E2-4E7A-418E-AEEF-9FDC3999328B}" dt="2025-01-15T03:31:46.835" v="2251" actId="26606"/>
          <ac:spMkLst>
            <pc:docMk/>
            <pc:sldMk cId="3537755188" sldId="276"/>
            <ac:spMk id="12" creationId="{1F8A981E-6C01-464B-9B2A-810AFEC27C6B}"/>
          </ac:spMkLst>
        </pc:spChg>
        <pc:grpChg chg="add del">
          <ac:chgData name="335780 (Ieuan Thomas)" userId="ebadc43d-bf10-44fc-951b-78192f14c41c" providerId="ADAL" clId="{20E590E2-4E7A-418E-AEEF-9FDC3999328B}" dt="2025-01-15T03:31:46.835" v="2251" actId="26606"/>
          <ac:grpSpMkLst>
            <pc:docMk/>
            <pc:sldMk cId="3537755188" sldId="276"/>
            <ac:grpSpMk id="18" creationId="{50C536A3-D654-4FB9-BB50-B236B87BBF34}"/>
          </ac:grpSpMkLst>
        </pc:grpChg>
        <pc:picChg chg="add">
          <ac:chgData name="335780 (Ieuan Thomas)" userId="ebadc43d-bf10-44fc-951b-78192f14c41c" providerId="ADAL" clId="{20E590E2-4E7A-418E-AEEF-9FDC3999328B}" dt="2025-01-15T03:31:46.846" v="2252" actId="26606"/>
          <ac:picMkLst>
            <pc:docMk/>
            <pc:sldMk cId="3537755188" sldId="276"/>
            <ac:picMk id="7" creationId="{A227FB93-7A03-4C7D-C231-8EFE9BAC569C}"/>
          </ac:picMkLst>
        </pc:picChg>
        <pc:cxnChg chg="add">
          <ac:chgData name="335780 (Ieuan Thomas)" userId="ebadc43d-bf10-44fc-951b-78192f14c41c" providerId="ADAL" clId="{20E590E2-4E7A-418E-AEEF-9FDC3999328B}" dt="2025-01-15T03:31:46.846" v="2252" actId="26606"/>
          <ac:cxnSpMkLst>
            <pc:docMk/>
            <pc:sldMk cId="3537755188" sldId="276"/>
            <ac:cxnSpMk id="11" creationId="{1503BFE4-729B-D9D0-C17B-501E6AF1127A}"/>
          </ac:cxnSpMkLst>
        </pc:cxnChg>
        <pc:cxnChg chg="add del">
          <ac:chgData name="335780 (Ieuan Thomas)" userId="ebadc43d-bf10-44fc-951b-78192f14c41c" providerId="ADAL" clId="{20E590E2-4E7A-418E-AEEF-9FDC3999328B}" dt="2025-01-15T03:31:46.835" v="2251" actId="26606"/>
          <ac:cxnSpMkLst>
            <pc:docMk/>
            <pc:sldMk cId="3537755188" sldId="276"/>
            <ac:cxnSpMk id="14" creationId="{18710E47-0781-4953-BBDA-8EF627A73126}"/>
          </ac:cxnSpMkLst>
        </pc:cxnChg>
        <pc:cxnChg chg="add del">
          <ac:chgData name="335780 (Ieuan Thomas)" userId="ebadc43d-bf10-44fc-951b-78192f14c41c" providerId="ADAL" clId="{20E590E2-4E7A-418E-AEEF-9FDC3999328B}" dt="2025-01-15T03:31:46.835" v="2251" actId="26606"/>
          <ac:cxnSpMkLst>
            <pc:docMk/>
            <pc:sldMk cId="3537755188" sldId="276"/>
            <ac:cxnSpMk id="16" creationId="{125D265C-1D38-4B36-8572-366ED6A60786}"/>
          </ac:cxnSpMkLst>
        </pc:cxnChg>
      </pc:sldChg>
      <pc:sldChg chg="addSp modSp new mod setBg modNotesTx">
        <pc:chgData name="335780 (Ieuan Thomas)" userId="ebadc43d-bf10-44fc-951b-78192f14c41c" providerId="ADAL" clId="{20E590E2-4E7A-418E-AEEF-9FDC3999328B}" dt="2025-01-15T04:35:34.723" v="6051" actId="20577"/>
        <pc:sldMkLst>
          <pc:docMk/>
          <pc:sldMk cId="2811785719" sldId="277"/>
        </pc:sldMkLst>
        <pc:spChg chg="mod">
          <ac:chgData name="335780 (Ieuan Thomas)" userId="ebadc43d-bf10-44fc-951b-78192f14c41c" providerId="ADAL" clId="{20E590E2-4E7A-418E-AEEF-9FDC3999328B}" dt="2025-01-15T03:31:09.001" v="2246" actId="26606"/>
          <ac:spMkLst>
            <pc:docMk/>
            <pc:sldMk cId="2811785719" sldId="277"/>
            <ac:spMk id="2" creationId="{5C846E6C-BE8B-1E92-04FE-FD3BC3E8872D}"/>
          </ac:spMkLst>
        </pc:spChg>
        <pc:spChg chg="mod">
          <ac:chgData name="335780 (Ieuan Thomas)" userId="ebadc43d-bf10-44fc-951b-78192f14c41c" providerId="ADAL" clId="{20E590E2-4E7A-418E-AEEF-9FDC3999328B}" dt="2025-01-15T04:30:05.985" v="5588" actId="20577"/>
          <ac:spMkLst>
            <pc:docMk/>
            <pc:sldMk cId="2811785719" sldId="277"/>
            <ac:spMk id="3" creationId="{4846E3A6-3805-582E-7EFD-C6687530583A}"/>
          </ac:spMkLst>
        </pc:spChg>
        <pc:spChg chg="mod">
          <ac:chgData name="335780 (Ieuan Thomas)" userId="ebadc43d-bf10-44fc-951b-78192f14c41c" providerId="ADAL" clId="{20E590E2-4E7A-418E-AEEF-9FDC3999328B}" dt="2025-01-15T03:31:09.001" v="2246" actId="26606"/>
          <ac:spMkLst>
            <pc:docMk/>
            <pc:sldMk cId="2811785719" sldId="277"/>
            <ac:spMk id="4" creationId="{FB5470FD-E222-6451-FE91-BFF359F7ABEE}"/>
          </ac:spMkLst>
        </pc:spChg>
        <pc:spChg chg="mod">
          <ac:chgData name="335780 (Ieuan Thomas)" userId="ebadc43d-bf10-44fc-951b-78192f14c41c" providerId="ADAL" clId="{20E590E2-4E7A-418E-AEEF-9FDC3999328B}" dt="2025-01-15T03:31:09.001" v="2246" actId="26606"/>
          <ac:spMkLst>
            <pc:docMk/>
            <pc:sldMk cId="2811785719" sldId="277"/>
            <ac:spMk id="5" creationId="{F6DA00A3-AB23-2F3D-1E55-AF3B6B372855}"/>
          </ac:spMkLst>
        </pc:spChg>
        <pc:spChg chg="add">
          <ac:chgData name="335780 (Ieuan Thomas)" userId="ebadc43d-bf10-44fc-951b-78192f14c41c" providerId="ADAL" clId="{20E590E2-4E7A-418E-AEEF-9FDC3999328B}" dt="2025-01-15T03:31:09.001" v="2246" actId="26606"/>
          <ac:spMkLst>
            <pc:docMk/>
            <pc:sldMk cId="2811785719" sldId="277"/>
            <ac:spMk id="10" creationId="{9EBF13D5-64BB-423E-9E4C-F39114475A0C}"/>
          </ac:spMkLst>
        </pc:spChg>
        <pc:grpChg chg="add">
          <ac:chgData name="335780 (Ieuan Thomas)" userId="ebadc43d-bf10-44fc-951b-78192f14c41c" providerId="ADAL" clId="{20E590E2-4E7A-418E-AEEF-9FDC3999328B}" dt="2025-01-15T03:31:09.001" v="2246" actId="26606"/>
          <ac:grpSpMkLst>
            <pc:docMk/>
            <pc:sldMk cId="2811785719" sldId="277"/>
            <ac:grpSpMk id="1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31:09.001" v="2246" actId="26606"/>
          <ac:grpSpMkLst>
            <pc:docMk/>
            <pc:sldMk cId="2811785719" sldId="277"/>
            <ac:grpSpMk id="16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3:31:09.001" v="2246" actId="26606"/>
          <ac:grpSpMkLst>
            <pc:docMk/>
            <pc:sldMk cId="2811785719" sldId="277"/>
            <ac:grpSpMk id="20" creationId="{43F5E015-E085-4624-B431-B42414448684}"/>
          </ac:grpSpMkLst>
        </pc:grpChg>
        <pc:picChg chg="add mod modCrop">
          <ac:chgData name="335780 (Ieuan Thomas)" userId="ebadc43d-bf10-44fc-951b-78192f14c41c" providerId="ADAL" clId="{20E590E2-4E7A-418E-AEEF-9FDC3999328B}" dt="2025-01-15T04:33:33.672" v="5786" actId="1076"/>
          <ac:picMkLst>
            <pc:docMk/>
            <pc:sldMk cId="2811785719" sldId="277"/>
            <ac:picMk id="6" creationId="{64B573B3-5150-B09A-D810-B9355EB7AB2B}"/>
          </ac:picMkLst>
        </pc:picChg>
      </pc:sldChg>
      <pc:sldChg chg="addSp modSp new mod setBg modNotesTx">
        <pc:chgData name="335780 (Ieuan Thomas)" userId="ebadc43d-bf10-44fc-951b-78192f14c41c" providerId="ADAL" clId="{20E590E2-4E7A-418E-AEEF-9FDC3999328B}" dt="2025-01-15T04:45:45.563" v="6681" actId="20577"/>
        <pc:sldMkLst>
          <pc:docMk/>
          <pc:sldMk cId="1108049175" sldId="278"/>
        </pc:sldMkLst>
        <pc:spChg chg="mod">
          <ac:chgData name="335780 (Ieuan Thomas)" userId="ebadc43d-bf10-44fc-951b-78192f14c41c" providerId="ADAL" clId="{20E590E2-4E7A-418E-AEEF-9FDC3999328B}" dt="2025-01-15T03:31:14.144" v="2247" actId="26606"/>
          <ac:spMkLst>
            <pc:docMk/>
            <pc:sldMk cId="1108049175" sldId="278"/>
            <ac:spMk id="2" creationId="{E67547DD-35A4-F11B-162C-03D622C0CD91}"/>
          </ac:spMkLst>
        </pc:spChg>
        <pc:spChg chg="mod">
          <ac:chgData name="335780 (Ieuan Thomas)" userId="ebadc43d-bf10-44fc-951b-78192f14c41c" providerId="ADAL" clId="{20E590E2-4E7A-418E-AEEF-9FDC3999328B}" dt="2025-01-15T04:45:41.687" v="6675" actId="20577"/>
          <ac:spMkLst>
            <pc:docMk/>
            <pc:sldMk cId="1108049175" sldId="278"/>
            <ac:spMk id="3" creationId="{D5390AC1-A4AA-B4F6-21ED-3E9B93CA31CD}"/>
          </ac:spMkLst>
        </pc:spChg>
        <pc:spChg chg="mod">
          <ac:chgData name="335780 (Ieuan Thomas)" userId="ebadc43d-bf10-44fc-951b-78192f14c41c" providerId="ADAL" clId="{20E590E2-4E7A-418E-AEEF-9FDC3999328B}" dt="2025-01-15T03:31:14.144" v="2247" actId="26606"/>
          <ac:spMkLst>
            <pc:docMk/>
            <pc:sldMk cId="1108049175" sldId="278"/>
            <ac:spMk id="4" creationId="{E420E006-319A-C4E4-5A4D-DBBD6FD44D71}"/>
          </ac:spMkLst>
        </pc:spChg>
        <pc:spChg chg="mod">
          <ac:chgData name="335780 (Ieuan Thomas)" userId="ebadc43d-bf10-44fc-951b-78192f14c41c" providerId="ADAL" clId="{20E590E2-4E7A-418E-AEEF-9FDC3999328B}" dt="2025-01-15T03:31:14.144" v="2247" actId="26606"/>
          <ac:spMkLst>
            <pc:docMk/>
            <pc:sldMk cId="1108049175" sldId="278"/>
            <ac:spMk id="5" creationId="{99ED718E-0FEC-2249-B657-45CCCF4E157E}"/>
          </ac:spMkLst>
        </pc:spChg>
        <pc:spChg chg="add">
          <ac:chgData name="335780 (Ieuan Thomas)" userId="ebadc43d-bf10-44fc-951b-78192f14c41c" providerId="ADAL" clId="{20E590E2-4E7A-418E-AEEF-9FDC3999328B}" dt="2025-01-15T03:31:14.144" v="2247" actId="26606"/>
          <ac:spMkLst>
            <pc:docMk/>
            <pc:sldMk cId="1108049175" sldId="278"/>
            <ac:spMk id="10" creationId="{9EBF13D5-64BB-423E-9E4C-F39114475A0C}"/>
          </ac:spMkLst>
        </pc:spChg>
        <pc:grpChg chg="add">
          <ac:chgData name="335780 (Ieuan Thomas)" userId="ebadc43d-bf10-44fc-951b-78192f14c41c" providerId="ADAL" clId="{20E590E2-4E7A-418E-AEEF-9FDC3999328B}" dt="2025-01-15T03:31:14.144" v="2247" actId="26606"/>
          <ac:grpSpMkLst>
            <pc:docMk/>
            <pc:sldMk cId="1108049175" sldId="278"/>
            <ac:grpSpMk id="1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3:31:14.144" v="2247" actId="26606"/>
          <ac:grpSpMkLst>
            <pc:docMk/>
            <pc:sldMk cId="1108049175" sldId="278"/>
            <ac:grpSpMk id="16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3:31:14.144" v="2247" actId="26606"/>
          <ac:grpSpMkLst>
            <pc:docMk/>
            <pc:sldMk cId="1108049175" sldId="278"/>
            <ac:grpSpMk id="20" creationId="{43F5E015-E085-4624-B431-B42414448684}"/>
          </ac:grpSpMkLst>
        </pc:grpChg>
      </pc:sldChg>
      <pc:sldChg chg="addSp delSp modSp new mod setBg">
        <pc:chgData name="335780 (Ieuan Thomas)" userId="ebadc43d-bf10-44fc-951b-78192f14c41c" providerId="ADAL" clId="{20E590E2-4E7A-418E-AEEF-9FDC3999328B}" dt="2025-01-15T04:52:03.961" v="6754" actId="1076"/>
        <pc:sldMkLst>
          <pc:docMk/>
          <pc:sldMk cId="1633815705" sldId="279"/>
        </pc:sldMkLst>
        <pc:spChg chg="mod">
          <ac:chgData name="335780 (Ieuan Thomas)" userId="ebadc43d-bf10-44fc-951b-78192f14c41c" providerId="ADAL" clId="{20E590E2-4E7A-418E-AEEF-9FDC3999328B}" dt="2025-01-15T04:51:57.113" v="6753" actId="14100"/>
          <ac:spMkLst>
            <pc:docMk/>
            <pc:sldMk cId="1633815705" sldId="279"/>
            <ac:spMk id="2" creationId="{6B8F3DB2-3E69-3129-3EE8-A2E81CC6CC81}"/>
          </ac:spMkLst>
        </pc:spChg>
        <pc:spChg chg="mod">
          <ac:chgData name="335780 (Ieuan Thomas)" userId="ebadc43d-bf10-44fc-951b-78192f14c41c" providerId="ADAL" clId="{20E590E2-4E7A-418E-AEEF-9FDC3999328B}" dt="2025-01-15T04:52:03.961" v="6754" actId="1076"/>
          <ac:spMkLst>
            <pc:docMk/>
            <pc:sldMk cId="1633815705" sldId="279"/>
            <ac:spMk id="3" creationId="{70221957-C099-ECB4-5810-353A681AEB8F}"/>
          </ac:spMkLst>
        </pc:spChg>
        <pc:spChg chg="mod">
          <ac:chgData name="335780 (Ieuan Thomas)" userId="ebadc43d-bf10-44fc-951b-78192f14c41c" providerId="ADAL" clId="{20E590E2-4E7A-418E-AEEF-9FDC3999328B}" dt="2025-01-15T04:51:38.130" v="6748" actId="26606"/>
          <ac:spMkLst>
            <pc:docMk/>
            <pc:sldMk cId="1633815705" sldId="279"/>
            <ac:spMk id="4" creationId="{625C56A9-F215-A42A-BFF7-A8C56B51CA7D}"/>
          </ac:spMkLst>
        </pc:spChg>
        <pc:spChg chg="mod">
          <ac:chgData name="335780 (Ieuan Thomas)" userId="ebadc43d-bf10-44fc-951b-78192f14c41c" providerId="ADAL" clId="{20E590E2-4E7A-418E-AEEF-9FDC3999328B}" dt="2025-01-15T04:51:38.130" v="6748" actId="26606"/>
          <ac:spMkLst>
            <pc:docMk/>
            <pc:sldMk cId="1633815705" sldId="279"/>
            <ac:spMk id="5" creationId="{F7462BEC-A057-2DD8-87B1-2E4B1A373C40}"/>
          </ac:spMkLst>
        </pc:spChg>
        <pc:spChg chg="add del">
          <ac:chgData name="335780 (Ieuan Thomas)" userId="ebadc43d-bf10-44fc-951b-78192f14c41c" providerId="ADAL" clId="{20E590E2-4E7A-418E-AEEF-9FDC3999328B}" dt="2025-01-15T04:51:51.616" v="6751" actId="26606"/>
          <ac:spMkLst>
            <pc:docMk/>
            <pc:sldMk cId="1633815705" sldId="279"/>
            <ac:spMk id="10" creationId="{815925C2-A704-4D47-B1C1-3FCA52512EC1}"/>
          </ac:spMkLst>
        </pc:spChg>
        <pc:spChg chg="add del">
          <ac:chgData name="335780 (Ieuan Thomas)" userId="ebadc43d-bf10-44fc-951b-78192f14c41c" providerId="ADAL" clId="{20E590E2-4E7A-418E-AEEF-9FDC3999328B}" dt="2025-01-15T04:51:51.616" v="6751" actId="26606"/>
          <ac:spMkLst>
            <pc:docMk/>
            <pc:sldMk cId="1633815705" sldId="279"/>
            <ac:spMk id="12" creationId="{01D4315C-C23C-4FD3-98DF-08C29E2292A8}"/>
          </ac:spMkLst>
        </pc:spChg>
        <pc:spChg chg="add del">
          <ac:chgData name="335780 (Ieuan Thomas)" userId="ebadc43d-bf10-44fc-951b-78192f14c41c" providerId="ADAL" clId="{20E590E2-4E7A-418E-AEEF-9FDC3999328B}" dt="2025-01-15T04:51:51.557" v="6750" actId="26606"/>
          <ac:spMkLst>
            <pc:docMk/>
            <pc:sldMk cId="1633815705" sldId="279"/>
            <ac:spMk id="30" creationId="{907E470A-25F4-47D0-8FEC-EE9FD606BB34}"/>
          </ac:spMkLst>
        </pc:spChg>
        <pc:spChg chg="add">
          <ac:chgData name="335780 (Ieuan Thomas)" userId="ebadc43d-bf10-44fc-951b-78192f14c41c" providerId="ADAL" clId="{20E590E2-4E7A-418E-AEEF-9FDC3999328B}" dt="2025-01-15T04:51:51.616" v="6751" actId="26606"/>
          <ac:spMkLst>
            <pc:docMk/>
            <pc:sldMk cId="1633815705" sldId="279"/>
            <ac:spMk id="49" creationId="{9EBF13D5-64BB-423E-9E4C-F39114475A0C}"/>
          </ac:spMkLst>
        </pc:spChg>
        <pc:grpChg chg="add del">
          <ac:chgData name="335780 (Ieuan Thomas)" userId="ebadc43d-bf10-44fc-951b-78192f14c41c" providerId="ADAL" clId="{20E590E2-4E7A-418E-AEEF-9FDC3999328B}" dt="2025-01-15T04:51:51.616" v="6751" actId="26606"/>
          <ac:grpSpMkLst>
            <pc:docMk/>
            <pc:sldMk cId="1633815705" sldId="279"/>
            <ac:grpSpMk id="14" creationId="{5E6B47BC-43FD-4C91-8BFF-B41B99A8A39E}"/>
          </ac:grpSpMkLst>
        </pc:grpChg>
        <pc:grpChg chg="add del">
          <ac:chgData name="335780 (Ieuan Thomas)" userId="ebadc43d-bf10-44fc-951b-78192f14c41c" providerId="ADAL" clId="{20E590E2-4E7A-418E-AEEF-9FDC3999328B}" dt="2025-01-15T04:51:51.616" v="6751" actId="26606"/>
          <ac:grpSpMkLst>
            <pc:docMk/>
            <pc:sldMk cId="1633815705" sldId="279"/>
            <ac:grpSpMk id="18" creationId="{43F5E015-E085-4624-B431-B42414448684}"/>
          </ac:grpSpMkLst>
        </pc:grpChg>
        <pc:grpChg chg="add del">
          <ac:chgData name="335780 (Ieuan Thomas)" userId="ebadc43d-bf10-44fc-951b-78192f14c41c" providerId="ADAL" clId="{20E590E2-4E7A-418E-AEEF-9FDC3999328B}" dt="2025-01-15T04:51:51.557" v="6750" actId="26606"/>
          <ac:grpSpMkLst>
            <pc:docMk/>
            <pc:sldMk cId="1633815705" sldId="279"/>
            <ac:grpSpMk id="32" creationId="{66220E63-99E1-482A-A0A6-B47EB4BF8797}"/>
          </ac:grpSpMkLst>
        </pc:grpChg>
        <pc:grpChg chg="add del">
          <ac:chgData name="335780 (Ieuan Thomas)" userId="ebadc43d-bf10-44fc-951b-78192f14c41c" providerId="ADAL" clId="{20E590E2-4E7A-418E-AEEF-9FDC3999328B}" dt="2025-01-15T04:51:51.557" v="6750" actId="26606"/>
          <ac:grpSpMkLst>
            <pc:docMk/>
            <pc:sldMk cId="1633815705" sldId="279"/>
            <ac:grpSpMk id="36" creationId="{8618EE54-271A-4FE8-B6B3-D0FCF55A7A01}"/>
          </ac:grpSpMkLst>
        </pc:grpChg>
        <pc:grpChg chg="add del">
          <ac:chgData name="335780 (Ieuan Thomas)" userId="ebadc43d-bf10-44fc-951b-78192f14c41c" providerId="ADAL" clId="{20E590E2-4E7A-418E-AEEF-9FDC3999328B}" dt="2025-01-15T04:51:51.557" v="6750" actId="26606"/>
          <ac:grpSpMkLst>
            <pc:docMk/>
            <pc:sldMk cId="1633815705" sldId="279"/>
            <ac:grpSpMk id="40" creationId="{43F5E015-E085-4624-B431-B42414448684}"/>
          </ac:grpSpMkLst>
        </pc:grpChg>
        <pc:grpChg chg="add">
          <ac:chgData name="335780 (Ieuan Thomas)" userId="ebadc43d-bf10-44fc-951b-78192f14c41c" providerId="ADAL" clId="{20E590E2-4E7A-418E-AEEF-9FDC3999328B}" dt="2025-01-15T04:51:51.616" v="6751" actId="26606"/>
          <ac:grpSpMkLst>
            <pc:docMk/>
            <pc:sldMk cId="1633815705" sldId="279"/>
            <ac:grpSpMk id="50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4:51:51.616" v="6751" actId="26606"/>
          <ac:grpSpMkLst>
            <pc:docMk/>
            <pc:sldMk cId="1633815705" sldId="279"/>
            <ac:grpSpMk id="53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4:51:51.616" v="6751" actId="26606"/>
          <ac:grpSpMkLst>
            <pc:docMk/>
            <pc:sldMk cId="1633815705" sldId="279"/>
            <ac:grpSpMk id="56" creationId="{43F5E015-E085-4624-B431-B42414448684}"/>
          </ac:grpSpMkLst>
        </pc:grpChg>
      </pc:sldChg>
      <pc:sldChg chg="modSp new del mod">
        <pc:chgData name="335780 (Ieuan Thomas)" userId="ebadc43d-bf10-44fc-951b-78192f14c41c" providerId="ADAL" clId="{20E590E2-4E7A-418E-AEEF-9FDC3999328B}" dt="2025-01-15T04:46:33.576" v="6713" actId="2696"/>
        <pc:sldMkLst>
          <pc:docMk/>
          <pc:sldMk cId="2386504206" sldId="279"/>
        </pc:sldMkLst>
        <pc:spChg chg="mod">
          <ac:chgData name="335780 (Ieuan Thomas)" userId="ebadc43d-bf10-44fc-951b-78192f14c41c" providerId="ADAL" clId="{20E590E2-4E7A-418E-AEEF-9FDC3999328B}" dt="2025-01-15T04:46:21.710" v="6707" actId="21"/>
          <ac:spMkLst>
            <pc:docMk/>
            <pc:sldMk cId="2386504206" sldId="279"/>
            <ac:spMk id="2" creationId="{7E1349E1-F2B3-D5AD-052A-F45B7F217E17}"/>
          </ac:spMkLst>
        </pc:spChg>
      </pc:sldChg>
      <pc:sldChg chg="addSp modSp new mod setBg modNotesTx">
        <pc:chgData name="335780 (Ieuan Thomas)" userId="ebadc43d-bf10-44fc-951b-78192f14c41c" providerId="ADAL" clId="{20E590E2-4E7A-418E-AEEF-9FDC3999328B}" dt="2025-01-15T05:48:22.262" v="8105" actId="20577"/>
        <pc:sldMkLst>
          <pc:docMk/>
          <pc:sldMk cId="3650999077" sldId="280"/>
        </pc:sldMkLst>
        <pc:spChg chg="mod">
          <ac:chgData name="335780 (Ieuan Thomas)" userId="ebadc43d-bf10-44fc-951b-78192f14c41c" providerId="ADAL" clId="{20E590E2-4E7A-418E-AEEF-9FDC3999328B}" dt="2025-01-15T05:01:27.424" v="6908" actId="20577"/>
          <ac:spMkLst>
            <pc:docMk/>
            <pc:sldMk cId="3650999077" sldId="280"/>
            <ac:spMk id="2" creationId="{23836907-B7C6-C055-7E8B-F2207CA63177}"/>
          </ac:spMkLst>
        </pc:spChg>
        <pc:spChg chg="mod">
          <ac:chgData name="335780 (Ieuan Thomas)" userId="ebadc43d-bf10-44fc-951b-78192f14c41c" providerId="ADAL" clId="{20E590E2-4E7A-418E-AEEF-9FDC3999328B}" dt="2025-01-15T05:12:43.505" v="7289" actId="20577"/>
          <ac:spMkLst>
            <pc:docMk/>
            <pc:sldMk cId="3650999077" sldId="280"/>
            <ac:spMk id="3" creationId="{50F23B67-58EC-8A09-E22C-FE4C5B8C9E73}"/>
          </ac:spMkLst>
        </pc:spChg>
        <pc:spChg chg="mod">
          <ac:chgData name="335780 (Ieuan Thomas)" userId="ebadc43d-bf10-44fc-951b-78192f14c41c" providerId="ADAL" clId="{20E590E2-4E7A-418E-AEEF-9FDC3999328B}" dt="2025-01-15T04:52:46.532" v="6761" actId="26606"/>
          <ac:spMkLst>
            <pc:docMk/>
            <pc:sldMk cId="3650999077" sldId="280"/>
            <ac:spMk id="4" creationId="{938503DF-0B95-D006-615E-16CEE27ED178}"/>
          </ac:spMkLst>
        </pc:spChg>
        <pc:spChg chg="mod">
          <ac:chgData name="335780 (Ieuan Thomas)" userId="ebadc43d-bf10-44fc-951b-78192f14c41c" providerId="ADAL" clId="{20E590E2-4E7A-418E-AEEF-9FDC3999328B}" dt="2025-01-15T04:52:46.532" v="6761" actId="26606"/>
          <ac:spMkLst>
            <pc:docMk/>
            <pc:sldMk cId="3650999077" sldId="280"/>
            <ac:spMk id="5" creationId="{6280D882-1775-16C6-C160-5B375062272F}"/>
          </ac:spMkLst>
        </pc:spChg>
        <pc:spChg chg="add">
          <ac:chgData name="335780 (Ieuan Thomas)" userId="ebadc43d-bf10-44fc-951b-78192f14c41c" providerId="ADAL" clId="{20E590E2-4E7A-418E-AEEF-9FDC3999328B}" dt="2025-01-15T04:52:46.532" v="6761" actId="26606"/>
          <ac:spMkLst>
            <pc:docMk/>
            <pc:sldMk cId="3650999077" sldId="280"/>
            <ac:spMk id="10" creationId="{9EBF13D5-64BB-423E-9E4C-F39114475A0C}"/>
          </ac:spMkLst>
        </pc:spChg>
        <pc:grpChg chg="add">
          <ac:chgData name="335780 (Ieuan Thomas)" userId="ebadc43d-bf10-44fc-951b-78192f14c41c" providerId="ADAL" clId="{20E590E2-4E7A-418E-AEEF-9FDC3999328B}" dt="2025-01-15T04:52:46.532" v="6761" actId="26606"/>
          <ac:grpSpMkLst>
            <pc:docMk/>
            <pc:sldMk cId="3650999077" sldId="280"/>
            <ac:grpSpMk id="12" creationId="{FEBC7BED-6AA7-4C43-BEE8-A3CB5F8C1E0E}"/>
          </ac:grpSpMkLst>
        </pc:grpChg>
        <pc:grpChg chg="add">
          <ac:chgData name="335780 (Ieuan Thomas)" userId="ebadc43d-bf10-44fc-951b-78192f14c41c" providerId="ADAL" clId="{20E590E2-4E7A-418E-AEEF-9FDC3999328B}" dt="2025-01-15T04:52:46.532" v="6761" actId="26606"/>
          <ac:grpSpMkLst>
            <pc:docMk/>
            <pc:sldMk cId="3650999077" sldId="280"/>
            <ac:grpSpMk id="16" creationId="{BA19DEE5-2EE5-445A-B461-7D2879B05209}"/>
          </ac:grpSpMkLst>
        </pc:grpChg>
        <pc:grpChg chg="add">
          <ac:chgData name="335780 (Ieuan Thomas)" userId="ebadc43d-bf10-44fc-951b-78192f14c41c" providerId="ADAL" clId="{20E590E2-4E7A-418E-AEEF-9FDC3999328B}" dt="2025-01-15T04:52:46.532" v="6761" actId="26606"/>
          <ac:grpSpMkLst>
            <pc:docMk/>
            <pc:sldMk cId="3650999077" sldId="280"/>
            <ac:grpSpMk id="20" creationId="{43F5E015-E085-4624-B431-B42414448684}"/>
          </ac:grpSpMkLst>
        </pc:grpChg>
      </pc:sldChg>
      <pc:sldChg chg="modSp add mod">
        <pc:chgData name="335780 (Ieuan Thomas)" userId="ebadc43d-bf10-44fc-951b-78192f14c41c" providerId="ADAL" clId="{20E590E2-4E7A-418E-AEEF-9FDC3999328B}" dt="2025-01-15T05:44:48.702" v="7972" actId="20577"/>
        <pc:sldMkLst>
          <pc:docMk/>
          <pc:sldMk cId="214946881" sldId="281"/>
        </pc:sldMkLst>
        <pc:spChg chg="mod">
          <ac:chgData name="335780 (Ieuan Thomas)" userId="ebadc43d-bf10-44fc-951b-78192f14c41c" providerId="ADAL" clId="{20E590E2-4E7A-418E-AEEF-9FDC3999328B}" dt="2025-01-15T05:26:39.795" v="7703" actId="20577"/>
          <ac:spMkLst>
            <pc:docMk/>
            <pc:sldMk cId="214946881" sldId="281"/>
            <ac:spMk id="2" creationId="{E00CAB54-8372-B5F4-0E3A-5C85ED569416}"/>
          </ac:spMkLst>
        </pc:spChg>
        <pc:spChg chg="mod">
          <ac:chgData name="335780 (Ieuan Thomas)" userId="ebadc43d-bf10-44fc-951b-78192f14c41c" providerId="ADAL" clId="{20E590E2-4E7A-418E-AEEF-9FDC3999328B}" dt="2025-01-15T05:44:48.702" v="7972" actId="20577"/>
          <ac:spMkLst>
            <pc:docMk/>
            <pc:sldMk cId="214946881" sldId="281"/>
            <ac:spMk id="3" creationId="{5A29FACE-65F8-897B-C938-54375E77E05D}"/>
          </ac:spMkLst>
        </pc:spChg>
      </pc:sldChg>
      <pc:sldChg chg="add del">
        <pc:chgData name="335780 (Ieuan Thomas)" userId="ebadc43d-bf10-44fc-951b-78192f14c41c" providerId="ADAL" clId="{20E590E2-4E7A-418E-AEEF-9FDC3999328B}" dt="2025-01-15T05:06:55.824" v="7056" actId="2890"/>
        <pc:sldMkLst>
          <pc:docMk/>
          <pc:sldMk cId="803138836" sldId="282"/>
        </pc:sldMkLst>
      </pc:sldChg>
      <pc:sldChg chg="modSp add mod modNotesTx">
        <pc:chgData name="335780 (Ieuan Thomas)" userId="ebadc43d-bf10-44fc-951b-78192f14c41c" providerId="ADAL" clId="{20E590E2-4E7A-418E-AEEF-9FDC3999328B}" dt="2025-01-15T05:49:44.399" v="8337" actId="20577"/>
        <pc:sldMkLst>
          <pc:docMk/>
          <pc:sldMk cId="2028924885" sldId="282"/>
        </pc:sldMkLst>
        <pc:spChg chg="mod">
          <ac:chgData name="335780 (Ieuan Thomas)" userId="ebadc43d-bf10-44fc-951b-78192f14c41c" providerId="ADAL" clId="{20E590E2-4E7A-418E-AEEF-9FDC3999328B}" dt="2025-01-15T05:09:26.898" v="7163" actId="20577"/>
          <ac:spMkLst>
            <pc:docMk/>
            <pc:sldMk cId="2028924885" sldId="282"/>
            <ac:spMk id="2" creationId="{D06E824F-64B7-B8F0-976E-8B16644C3A9A}"/>
          </ac:spMkLst>
        </pc:spChg>
        <pc:spChg chg="mod">
          <ac:chgData name="335780 (Ieuan Thomas)" userId="ebadc43d-bf10-44fc-951b-78192f14c41c" providerId="ADAL" clId="{20E590E2-4E7A-418E-AEEF-9FDC3999328B}" dt="2025-01-15T05:18:08.964" v="7481" actId="20577"/>
          <ac:spMkLst>
            <pc:docMk/>
            <pc:sldMk cId="2028924885" sldId="282"/>
            <ac:spMk id="3" creationId="{C42B9006-E4DD-1160-45ED-0923D34CECE3}"/>
          </ac:spMkLst>
        </pc:spChg>
      </pc:sldChg>
      <pc:sldChg chg="modSp add mod modNotesTx">
        <pc:chgData name="335780 (Ieuan Thomas)" userId="ebadc43d-bf10-44fc-951b-78192f14c41c" providerId="ADAL" clId="{20E590E2-4E7A-418E-AEEF-9FDC3999328B}" dt="2025-01-15T05:49:09.757" v="8251" actId="33524"/>
        <pc:sldMkLst>
          <pc:docMk/>
          <pc:sldMk cId="1578161289" sldId="283"/>
        </pc:sldMkLst>
        <pc:spChg chg="mod">
          <ac:chgData name="335780 (Ieuan Thomas)" userId="ebadc43d-bf10-44fc-951b-78192f14c41c" providerId="ADAL" clId="{20E590E2-4E7A-418E-AEEF-9FDC3999328B}" dt="2025-01-15T05:07:13.646" v="7078" actId="20577"/>
          <ac:spMkLst>
            <pc:docMk/>
            <pc:sldMk cId="1578161289" sldId="283"/>
            <ac:spMk id="2" creationId="{9C28DA60-12C3-CA3B-8909-FD4B6032D951}"/>
          </ac:spMkLst>
        </pc:spChg>
        <pc:spChg chg="mod">
          <ac:chgData name="335780 (Ieuan Thomas)" userId="ebadc43d-bf10-44fc-951b-78192f14c41c" providerId="ADAL" clId="{20E590E2-4E7A-418E-AEEF-9FDC3999328B}" dt="2025-01-15T05:16:49.576" v="7433" actId="20577"/>
          <ac:spMkLst>
            <pc:docMk/>
            <pc:sldMk cId="1578161289" sldId="283"/>
            <ac:spMk id="3" creationId="{381D05BB-FBC0-B718-5B4E-904A5E24475A}"/>
          </ac:spMkLst>
        </pc:spChg>
      </pc:sldChg>
      <pc:sldChg chg="modSp add mod">
        <pc:chgData name="335780 (Ieuan Thomas)" userId="ebadc43d-bf10-44fc-951b-78192f14c41c" providerId="ADAL" clId="{20E590E2-4E7A-418E-AEEF-9FDC3999328B}" dt="2025-01-15T05:26:15.096" v="7674" actId="20577"/>
        <pc:sldMkLst>
          <pc:docMk/>
          <pc:sldMk cId="2744393324" sldId="284"/>
        </pc:sldMkLst>
        <pc:spChg chg="mod">
          <ac:chgData name="335780 (Ieuan Thomas)" userId="ebadc43d-bf10-44fc-951b-78192f14c41c" providerId="ADAL" clId="{20E590E2-4E7A-418E-AEEF-9FDC3999328B}" dt="2025-01-15T05:10:24.068" v="7217" actId="5793"/>
          <ac:spMkLst>
            <pc:docMk/>
            <pc:sldMk cId="2744393324" sldId="284"/>
            <ac:spMk id="2" creationId="{1A2F206D-9F0E-40CA-BF05-DA31B593222D}"/>
          </ac:spMkLst>
        </pc:spChg>
        <pc:spChg chg="mod">
          <ac:chgData name="335780 (Ieuan Thomas)" userId="ebadc43d-bf10-44fc-951b-78192f14c41c" providerId="ADAL" clId="{20E590E2-4E7A-418E-AEEF-9FDC3999328B}" dt="2025-01-15T05:26:15.096" v="7674" actId="20577"/>
          <ac:spMkLst>
            <pc:docMk/>
            <pc:sldMk cId="2744393324" sldId="284"/>
            <ac:spMk id="3" creationId="{42CFFC0F-8F9D-524D-05D5-CCBF6DD125AA}"/>
          </ac:spMkLst>
        </pc:spChg>
      </pc:sldChg>
      <pc:sldChg chg="modSp add mod">
        <pc:chgData name="335780 (Ieuan Thomas)" userId="ebadc43d-bf10-44fc-951b-78192f14c41c" providerId="ADAL" clId="{20E590E2-4E7A-418E-AEEF-9FDC3999328B}" dt="2025-01-15T05:26:19.811" v="7682" actId="20577"/>
        <pc:sldMkLst>
          <pc:docMk/>
          <pc:sldMk cId="2192538589" sldId="285"/>
        </pc:sldMkLst>
        <pc:spChg chg="mod">
          <ac:chgData name="335780 (Ieuan Thomas)" userId="ebadc43d-bf10-44fc-951b-78192f14c41c" providerId="ADAL" clId="{20E590E2-4E7A-418E-AEEF-9FDC3999328B}" dt="2025-01-15T05:10:06.145" v="7184" actId="20577"/>
          <ac:spMkLst>
            <pc:docMk/>
            <pc:sldMk cId="2192538589" sldId="285"/>
            <ac:spMk id="2" creationId="{8B2EB111-638E-5AB6-C9D4-301FE34EBBD5}"/>
          </ac:spMkLst>
        </pc:spChg>
        <pc:spChg chg="mod">
          <ac:chgData name="335780 (Ieuan Thomas)" userId="ebadc43d-bf10-44fc-951b-78192f14c41c" providerId="ADAL" clId="{20E590E2-4E7A-418E-AEEF-9FDC3999328B}" dt="2025-01-15T05:26:19.811" v="7682" actId="20577"/>
          <ac:spMkLst>
            <pc:docMk/>
            <pc:sldMk cId="2192538589" sldId="285"/>
            <ac:spMk id="3" creationId="{A3EEB9CF-27CD-E168-8F0B-CE9986F4EA30}"/>
          </ac:spMkLst>
        </pc:spChg>
      </pc:sldChg>
      <pc:sldChg chg="new del">
        <pc:chgData name="335780 (Ieuan Thomas)" userId="ebadc43d-bf10-44fc-951b-78192f14c41c" providerId="ADAL" clId="{20E590E2-4E7A-418E-AEEF-9FDC3999328B}" dt="2025-01-15T05:22:24.921" v="7524" actId="680"/>
        <pc:sldMkLst>
          <pc:docMk/>
          <pc:sldMk cId="1506495499" sldId="286"/>
        </pc:sldMkLst>
      </pc:sldChg>
      <pc:sldChg chg="addSp delSp modSp add mod">
        <pc:chgData name="335780 (Ieuan Thomas)" userId="ebadc43d-bf10-44fc-951b-78192f14c41c" providerId="ADAL" clId="{20E590E2-4E7A-418E-AEEF-9FDC3999328B}" dt="2025-01-15T05:23:00.809" v="7533" actId="1076"/>
        <pc:sldMkLst>
          <pc:docMk/>
          <pc:sldMk cId="2642542828" sldId="286"/>
        </pc:sldMkLst>
        <pc:spChg chg="del">
          <ac:chgData name="335780 (Ieuan Thomas)" userId="ebadc43d-bf10-44fc-951b-78192f14c41c" providerId="ADAL" clId="{20E590E2-4E7A-418E-AEEF-9FDC3999328B}" dt="2025-01-15T05:22:46.336" v="7530" actId="478"/>
          <ac:spMkLst>
            <pc:docMk/>
            <pc:sldMk cId="2642542828" sldId="286"/>
            <ac:spMk id="2" creationId="{E50B440B-1E55-E011-EBA0-01148C0370C0}"/>
          </ac:spMkLst>
        </pc:spChg>
        <pc:spChg chg="del">
          <ac:chgData name="335780 (Ieuan Thomas)" userId="ebadc43d-bf10-44fc-951b-78192f14c41c" providerId="ADAL" clId="{20E590E2-4E7A-418E-AEEF-9FDC3999328B}" dt="2025-01-15T05:22:47.352" v="7531" actId="478"/>
          <ac:spMkLst>
            <pc:docMk/>
            <pc:sldMk cId="2642542828" sldId="286"/>
            <ac:spMk id="3" creationId="{F3C4B109-5A23-7C43-4359-587C9A3385C7}"/>
          </ac:spMkLst>
        </pc:spChg>
        <pc:picChg chg="del mod">
          <ac:chgData name="335780 (Ieuan Thomas)" userId="ebadc43d-bf10-44fc-951b-78192f14c41c" providerId="ADAL" clId="{20E590E2-4E7A-418E-AEEF-9FDC3999328B}" dt="2025-01-15T05:22:34.077" v="7527" actId="478"/>
          <ac:picMkLst>
            <pc:docMk/>
            <pc:sldMk cId="2642542828" sldId="286"/>
            <ac:picMk id="6" creationId="{8C977E99-7820-F5A9-B105-5A8F33C44465}"/>
          </ac:picMkLst>
        </pc:picChg>
        <pc:picChg chg="add mod">
          <ac:chgData name="335780 (Ieuan Thomas)" userId="ebadc43d-bf10-44fc-951b-78192f14c41c" providerId="ADAL" clId="{20E590E2-4E7A-418E-AEEF-9FDC3999328B}" dt="2025-01-15T05:23:00.809" v="7533" actId="1076"/>
          <ac:picMkLst>
            <pc:docMk/>
            <pc:sldMk cId="2642542828" sldId="286"/>
            <ac:picMk id="7" creationId="{27B4D838-A736-8300-04E5-1177CC2A1A51}"/>
          </ac:picMkLst>
        </pc:picChg>
      </pc:sldChg>
      <pc:sldChg chg="addSp delSp modSp add mod">
        <pc:chgData name="335780 (Ieuan Thomas)" userId="ebadc43d-bf10-44fc-951b-78192f14c41c" providerId="ADAL" clId="{20E590E2-4E7A-418E-AEEF-9FDC3999328B}" dt="2025-01-15T05:33:13.637" v="7816" actId="1076"/>
        <pc:sldMkLst>
          <pc:docMk/>
          <pc:sldMk cId="334784768" sldId="287"/>
        </pc:sldMkLst>
        <pc:spChg chg="del">
          <ac:chgData name="335780 (Ieuan Thomas)" userId="ebadc43d-bf10-44fc-951b-78192f14c41c" providerId="ADAL" clId="{20E590E2-4E7A-418E-AEEF-9FDC3999328B}" dt="2025-01-15T05:30:53.357" v="7804" actId="478"/>
          <ac:spMkLst>
            <pc:docMk/>
            <pc:sldMk cId="334784768" sldId="287"/>
            <ac:spMk id="2" creationId="{32BBD4A5-CEE2-0988-F2A2-C3E5B89506BC}"/>
          </ac:spMkLst>
        </pc:spChg>
        <pc:spChg chg="del">
          <ac:chgData name="335780 (Ieuan Thomas)" userId="ebadc43d-bf10-44fc-951b-78192f14c41c" providerId="ADAL" clId="{20E590E2-4E7A-418E-AEEF-9FDC3999328B}" dt="2025-01-15T05:30:49.587" v="7802" actId="478"/>
          <ac:spMkLst>
            <pc:docMk/>
            <pc:sldMk cId="334784768" sldId="287"/>
            <ac:spMk id="3" creationId="{CF854BF1-D8FF-D885-552B-0748B4CA48A7}"/>
          </ac:spMkLst>
        </pc:spChg>
        <pc:spChg chg="add del mod">
          <ac:chgData name="335780 (Ieuan Thomas)" userId="ebadc43d-bf10-44fc-951b-78192f14c41c" providerId="ADAL" clId="{20E590E2-4E7A-418E-AEEF-9FDC3999328B}" dt="2025-01-15T05:30:51.354" v="7803" actId="478"/>
          <ac:spMkLst>
            <pc:docMk/>
            <pc:sldMk cId="334784768" sldId="287"/>
            <ac:spMk id="7" creationId="{DC811043-195C-90E4-6CCE-47AF484E2B99}"/>
          </ac:spMkLst>
        </pc:spChg>
        <pc:spChg chg="add del mod">
          <ac:chgData name="335780 (Ieuan Thomas)" userId="ebadc43d-bf10-44fc-951b-78192f14c41c" providerId="ADAL" clId="{20E590E2-4E7A-418E-AEEF-9FDC3999328B}" dt="2025-01-15T05:30:55.454" v="7805" actId="478"/>
          <ac:spMkLst>
            <pc:docMk/>
            <pc:sldMk cId="334784768" sldId="287"/>
            <ac:spMk id="9" creationId="{0C40B94A-D4A1-ED04-3FCC-AF32204AF7BA}"/>
          </ac:spMkLst>
        </pc:spChg>
        <pc:spChg chg="add del">
          <ac:chgData name="335780 (Ieuan Thomas)" userId="ebadc43d-bf10-44fc-951b-78192f14c41c" providerId="ADAL" clId="{20E590E2-4E7A-418E-AEEF-9FDC3999328B}" dt="2025-01-15T05:30:57.102" v="7807" actId="22"/>
          <ac:spMkLst>
            <pc:docMk/>
            <pc:sldMk cId="334784768" sldId="287"/>
            <ac:spMk id="15" creationId="{029AF236-7DD4-A130-5547-BEE97D4344AB}"/>
          </ac:spMkLst>
        </pc:spChg>
        <pc:picChg chg="add del">
          <ac:chgData name="335780 (Ieuan Thomas)" userId="ebadc43d-bf10-44fc-951b-78192f14c41c" providerId="ADAL" clId="{20E590E2-4E7A-418E-AEEF-9FDC3999328B}" dt="2025-01-15T05:31:11.388" v="7809" actId="478"/>
          <ac:picMkLst>
            <pc:docMk/>
            <pc:sldMk cId="334784768" sldId="287"/>
            <ac:picMk id="28" creationId="{541DBD56-2437-BBBD-C259-2033A6C4214C}"/>
          </ac:picMkLst>
        </pc:picChg>
        <pc:picChg chg="add del">
          <ac:chgData name="335780 (Ieuan Thomas)" userId="ebadc43d-bf10-44fc-951b-78192f14c41c" providerId="ADAL" clId="{20E590E2-4E7A-418E-AEEF-9FDC3999328B}" dt="2025-01-15T05:31:58.799" v="7811" actId="478"/>
          <ac:picMkLst>
            <pc:docMk/>
            <pc:sldMk cId="334784768" sldId="287"/>
            <ac:picMk id="30" creationId="{DB25D925-1F8B-4A23-EFAB-EB4A2DEE19D9}"/>
          </ac:picMkLst>
        </pc:picChg>
        <pc:picChg chg="add del">
          <ac:chgData name="335780 (Ieuan Thomas)" userId="ebadc43d-bf10-44fc-951b-78192f14c41c" providerId="ADAL" clId="{20E590E2-4E7A-418E-AEEF-9FDC3999328B}" dt="2025-01-15T05:32:01.032" v="7813" actId="478"/>
          <ac:picMkLst>
            <pc:docMk/>
            <pc:sldMk cId="334784768" sldId="287"/>
            <ac:picMk id="32" creationId="{549BBAEF-4699-C4B7-79F9-196345211ACC}"/>
          </ac:picMkLst>
        </pc:picChg>
        <pc:picChg chg="add mod">
          <ac:chgData name="335780 (Ieuan Thomas)" userId="ebadc43d-bf10-44fc-951b-78192f14c41c" providerId="ADAL" clId="{20E590E2-4E7A-418E-AEEF-9FDC3999328B}" dt="2025-01-15T05:33:13.637" v="7816" actId="1076"/>
          <ac:picMkLst>
            <pc:docMk/>
            <pc:sldMk cId="334784768" sldId="287"/>
            <ac:picMk id="34" creationId="{8A098D43-48EA-A080-36C1-B3211AC8A544}"/>
          </ac:picMkLst>
        </pc:picChg>
      </pc:sldChg>
      <pc:sldChg chg="addSp delSp modSp add del mod">
        <pc:chgData name="335780 (Ieuan Thomas)" userId="ebadc43d-bf10-44fc-951b-78192f14c41c" providerId="ADAL" clId="{20E590E2-4E7A-418E-AEEF-9FDC3999328B}" dt="2025-01-15T05:40:13.189" v="7908" actId="2696"/>
        <pc:sldMkLst>
          <pc:docMk/>
          <pc:sldMk cId="2308762055" sldId="288"/>
        </pc:sldMkLst>
        <pc:spChg chg="del">
          <ac:chgData name="335780 (Ieuan Thomas)" userId="ebadc43d-bf10-44fc-951b-78192f14c41c" providerId="ADAL" clId="{20E590E2-4E7A-418E-AEEF-9FDC3999328B}" dt="2025-01-15T05:33:49.376" v="7817" actId="478"/>
          <ac:spMkLst>
            <pc:docMk/>
            <pc:sldMk cId="2308762055" sldId="288"/>
            <ac:spMk id="2" creationId="{F6716D4D-5532-8001-96AC-0B8DDCF609F3}"/>
          </ac:spMkLst>
        </pc:spChg>
        <pc:spChg chg="del">
          <ac:chgData name="335780 (Ieuan Thomas)" userId="ebadc43d-bf10-44fc-951b-78192f14c41c" providerId="ADAL" clId="{20E590E2-4E7A-418E-AEEF-9FDC3999328B}" dt="2025-01-15T05:33:50.632" v="7818" actId="478"/>
          <ac:spMkLst>
            <pc:docMk/>
            <pc:sldMk cId="2308762055" sldId="288"/>
            <ac:spMk id="3" creationId="{BCE522FF-9E8F-C9AD-54A5-D1671EF54FBA}"/>
          </ac:spMkLst>
        </pc:spChg>
        <pc:spChg chg="add mod">
          <ac:chgData name="335780 (Ieuan Thomas)" userId="ebadc43d-bf10-44fc-951b-78192f14c41c" providerId="ADAL" clId="{20E590E2-4E7A-418E-AEEF-9FDC3999328B}" dt="2025-01-15T05:34:05.663" v="7852" actId="20577"/>
          <ac:spMkLst>
            <pc:docMk/>
            <pc:sldMk cId="2308762055" sldId="288"/>
            <ac:spMk id="7" creationId="{C0BB1DF8-B280-3B9A-B213-990B2919265E}"/>
          </ac:spMkLst>
        </pc:spChg>
        <pc:spChg chg="add mod">
          <ac:chgData name="335780 (Ieuan Thomas)" userId="ebadc43d-bf10-44fc-951b-78192f14c41c" providerId="ADAL" clId="{20E590E2-4E7A-418E-AEEF-9FDC3999328B}" dt="2025-01-15T05:33:55.265" v="7820" actId="207"/>
          <ac:spMkLst>
            <pc:docMk/>
            <pc:sldMk cId="2308762055" sldId="288"/>
            <ac:spMk id="9" creationId="{19F80FAD-53A0-7047-0971-C04E59C597FD}"/>
          </ac:spMkLst>
        </pc:spChg>
      </pc:sldChg>
      <pc:sldChg chg="addSp delSp modSp add mod setBg">
        <pc:chgData name="335780 (Ieuan Thomas)" userId="ebadc43d-bf10-44fc-951b-78192f14c41c" providerId="ADAL" clId="{20E590E2-4E7A-418E-AEEF-9FDC3999328B}" dt="2025-01-15T05:37:30.917" v="7885"/>
        <pc:sldMkLst>
          <pc:docMk/>
          <pc:sldMk cId="11680078" sldId="289"/>
        </pc:sldMkLst>
        <pc:spChg chg="mod ord">
          <ac:chgData name="335780 (Ieuan Thomas)" userId="ebadc43d-bf10-44fc-951b-78192f14c41c" providerId="ADAL" clId="{20E590E2-4E7A-418E-AEEF-9FDC3999328B}" dt="2025-01-15T05:37:05.923" v="7882" actId="166"/>
          <ac:spMkLst>
            <pc:docMk/>
            <pc:sldMk cId="11680078" sldId="289"/>
            <ac:spMk id="4" creationId="{881EABF9-E401-DE5B-CFE7-5F31B6D38666}"/>
          </ac:spMkLst>
        </pc:spChg>
        <pc:spChg chg="mod ord">
          <ac:chgData name="335780 (Ieuan Thomas)" userId="ebadc43d-bf10-44fc-951b-78192f14c41c" providerId="ADAL" clId="{20E590E2-4E7A-418E-AEEF-9FDC3999328B}" dt="2025-01-15T05:37:20.907" v="7884" actId="207"/>
          <ac:spMkLst>
            <pc:docMk/>
            <pc:sldMk cId="11680078" sldId="289"/>
            <ac:spMk id="5" creationId="{4AB01A37-9B2F-01BA-2728-401A4E76B818}"/>
          </ac:spMkLst>
        </pc:spChg>
        <pc:spChg chg="del">
          <ac:chgData name="335780 (Ieuan Thomas)" userId="ebadc43d-bf10-44fc-951b-78192f14c41c" providerId="ADAL" clId="{20E590E2-4E7A-418E-AEEF-9FDC3999328B}" dt="2025-01-15T05:36:46.036" v="7873" actId="26606"/>
          <ac:spMkLst>
            <pc:docMk/>
            <pc:sldMk cId="11680078" sldId="289"/>
            <ac:spMk id="10" creationId="{F422AD1D-EE56-71B4-FED0-24A2AFDEE448}"/>
          </ac:spMkLst>
        </pc:spChg>
        <pc:spChg chg="add">
          <ac:chgData name="335780 (Ieuan Thomas)" userId="ebadc43d-bf10-44fc-951b-78192f14c41c" providerId="ADAL" clId="{20E590E2-4E7A-418E-AEEF-9FDC3999328B}" dt="2025-01-15T05:36:46.036" v="7873" actId="26606"/>
          <ac:spMkLst>
            <pc:docMk/>
            <pc:sldMk cId="11680078" sldId="289"/>
            <ac:spMk id="32" creationId="{6C2997EE-0889-44C3-AC0D-18F26AC9AAAB}"/>
          </ac:spMkLst>
        </pc:spChg>
        <pc:grpChg chg="del">
          <ac:chgData name="335780 (Ieuan Thomas)" userId="ebadc43d-bf10-44fc-951b-78192f14c41c" providerId="ADAL" clId="{20E590E2-4E7A-418E-AEEF-9FDC3999328B}" dt="2025-01-15T05:36:46.036" v="7873" actId="26606"/>
          <ac:grpSpMkLst>
            <pc:docMk/>
            <pc:sldMk cId="11680078" sldId="289"/>
            <ac:grpSpMk id="12" creationId="{18E8A03E-7BDD-4B50-C44E-1D433CC174E6}"/>
          </ac:grpSpMkLst>
        </pc:grpChg>
        <pc:grpChg chg="del">
          <ac:chgData name="335780 (Ieuan Thomas)" userId="ebadc43d-bf10-44fc-951b-78192f14c41c" providerId="ADAL" clId="{20E590E2-4E7A-418E-AEEF-9FDC3999328B}" dt="2025-01-15T05:36:46.036" v="7873" actId="26606"/>
          <ac:grpSpMkLst>
            <pc:docMk/>
            <pc:sldMk cId="11680078" sldId="289"/>
            <ac:grpSpMk id="16" creationId="{9703CE28-099D-F853-2ED2-63679D0C8CCB}"/>
          </ac:grpSpMkLst>
        </pc:grpChg>
        <pc:grpChg chg="del">
          <ac:chgData name="335780 (Ieuan Thomas)" userId="ebadc43d-bf10-44fc-951b-78192f14c41c" providerId="ADAL" clId="{20E590E2-4E7A-418E-AEEF-9FDC3999328B}" dt="2025-01-15T05:36:46.036" v="7873" actId="26606"/>
          <ac:grpSpMkLst>
            <pc:docMk/>
            <pc:sldMk cId="11680078" sldId="289"/>
            <ac:grpSpMk id="20" creationId="{9D42BC5D-2081-6DBF-6614-1F9C410386F7}"/>
          </ac:grpSpMkLst>
        </pc:grpChg>
        <pc:picChg chg="add mod">
          <ac:chgData name="335780 (Ieuan Thomas)" userId="ebadc43d-bf10-44fc-951b-78192f14c41c" providerId="ADAL" clId="{20E590E2-4E7A-418E-AEEF-9FDC3999328B}" dt="2025-01-15T05:36:58.464" v="7879" actId="27614"/>
          <ac:picMkLst>
            <pc:docMk/>
            <pc:sldMk cId="11680078" sldId="289"/>
            <ac:picMk id="3" creationId="{781DEA0B-B412-7EAE-028E-B41A67E5327C}"/>
          </ac:picMkLst>
        </pc:picChg>
        <pc:picChg chg="add mod">
          <ac:chgData name="335780 (Ieuan Thomas)" userId="ebadc43d-bf10-44fc-951b-78192f14c41c" providerId="ADAL" clId="{20E590E2-4E7A-418E-AEEF-9FDC3999328B}" dt="2025-01-15T05:36:58.272" v="7877" actId="27614"/>
          <ac:picMkLst>
            <pc:docMk/>
            <pc:sldMk cId="11680078" sldId="289"/>
            <ac:picMk id="7" creationId="{F066FEE5-1D37-97C6-6147-A3F64D511DC5}"/>
          </ac:picMkLst>
        </pc:picChg>
        <pc:picChg chg="add mod">
          <ac:chgData name="335780 (Ieuan Thomas)" userId="ebadc43d-bf10-44fc-951b-78192f14c41c" providerId="ADAL" clId="{20E590E2-4E7A-418E-AEEF-9FDC3999328B}" dt="2025-01-15T05:36:58.271" v="7875" actId="27614"/>
          <ac:picMkLst>
            <pc:docMk/>
            <pc:sldMk cId="11680078" sldId="289"/>
            <ac:picMk id="9" creationId="{13236C45-C53C-1ADD-DD01-FEBEB4B1B29E}"/>
          </ac:picMkLst>
        </pc:picChg>
        <pc:picChg chg="del">
          <ac:chgData name="335780 (Ieuan Thomas)" userId="ebadc43d-bf10-44fc-951b-78192f14c41c" providerId="ADAL" clId="{20E590E2-4E7A-418E-AEEF-9FDC3999328B}" dt="2025-01-15T05:34:19.133" v="7854" actId="478"/>
          <ac:picMkLst>
            <pc:docMk/>
            <pc:sldMk cId="11680078" sldId="289"/>
            <ac:picMk id="34" creationId="{09E1CEE1-9B5A-B2FF-49F0-77C38D8B455F}"/>
          </ac:picMkLst>
        </pc:picChg>
      </pc:sldChg>
      <pc:sldChg chg="addSp delSp modSp add mod setBg">
        <pc:chgData name="335780 (Ieuan Thomas)" userId="ebadc43d-bf10-44fc-951b-78192f14c41c" providerId="ADAL" clId="{20E590E2-4E7A-418E-AEEF-9FDC3999328B}" dt="2025-01-15T05:38:54.241" v="7907"/>
        <pc:sldMkLst>
          <pc:docMk/>
          <pc:sldMk cId="1675093419" sldId="290"/>
        </pc:sldMkLst>
        <pc:spChg chg="mod ord">
          <ac:chgData name="335780 (Ieuan Thomas)" userId="ebadc43d-bf10-44fc-951b-78192f14c41c" providerId="ADAL" clId="{20E590E2-4E7A-418E-AEEF-9FDC3999328B}" dt="2025-01-15T05:38:47.689" v="7903" actId="26606"/>
          <ac:spMkLst>
            <pc:docMk/>
            <pc:sldMk cId="1675093419" sldId="290"/>
            <ac:spMk id="4" creationId="{FF67C1E0-AD60-A678-C3C2-2F0869077E39}"/>
          </ac:spMkLst>
        </pc:spChg>
        <pc:spChg chg="mod ord">
          <ac:chgData name="335780 (Ieuan Thomas)" userId="ebadc43d-bf10-44fc-951b-78192f14c41c" providerId="ADAL" clId="{20E590E2-4E7A-418E-AEEF-9FDC3999328B}" dt="2025-01-15T05:38:47.689" v="7903" actId="26606"/>
          <ac:spMkLst>
            <pc:docMk/>
            <pc:sldMk cId="1675093419" sldId="290"/>
            <ac:spMk id="5" creationId="{177E788D-3133-4F9D-BCAF-D0A5CE2BE4FB}"/>
          </ac:spMkLst>
        </pc:spChg>
        <pc:spChg chg="del">
          <ac:chgData name="335780 (Ieuan Thomas)" userId="ebadc43d-bf10-44fc-951b-78192f14c41c" providerId="ADAL" clId="{20E590E2-4E7A-418E-AEEF-9FDC3999328B}" dt="2025-01-15T05:38:47.689" v="7903" actId="26606"/>
          <ac:spMkLst>
            <pc:docMk/>
            <pc:sldMk cId="1675093419" sldId="290"/>
            <ac:spMk id="10" creationId="{50462989-E642-9793-29EB-FC676B9BA2DA}"/>
          </ac:spMkLst>
        </pc:spChg>
        <pc:grpChg chg="del">
          <ac:chgData name="335780 (Ieuan Thomas)" userId="ebadc43d-bf10-44fc-951b-78192f14c41c" providerId="ADAL" clId="{20E590E2-4E7A-418E-AEEF-9FDC3999328B}" dt="2025-01-15T05:38:47.689" v="7903" actId="26606"/>
          <ac:grpSpMkLst>
            <pc:docMk/>
            <pc:sldMk cId="1675093419" sldId="290"/>
            <ac:grpSpMk id="12" creationId="{A21F9AA9-15EA-E5DB-BC11-3484A4CD9E5A}"/>
          </ac:grpSpMkLst>
        </pc:grpChg>
        <pc:grpChg chg="del">
          <ac:chgData name="335780 (Ieuan Thomas)" userId="ebadc43d-bf10-44fc-951b-78192f14c41c" providerId="ADAL" clId="{20E590E2-4E7A-418E-AEEF-9FDC3999328B}" dt="2025-01-15T05:38:47.689" v="7903" actId="26606"/>
          <ac:grpSpMkLst>
            <pc:docMk/>
            <pc:sldMk cId="1675093419" sldId="290"/>
            <ac:grpSpMk id="16" creationId="{D79CBDA5-E1EB-64C7-C00D-1BD90317363D}"/>
          </ac:grpSpMkLst>
        </pc:grpChg>
        <pc:grpChg chg="del">
          <ac:chgData name="335780 (Ieuan Thomas)" userId="ebadc43d-bf10-44fc-951b-78192f14c41c" providerId="ADAL" clId="{20E590E2-4E7A-418E-AEEF-9FDC3999328B}" dt="2025-01-15T05:38:47.689" v="7903" actId="26606"/>
          <ac:grpSpMkLst>
            <pc:docMk/>
            <pc:sldMk cId="1675093419" sldId="290"/>
            <ac:grpSpMk id="20" creationId="{31340E04-432D-1DB5-6269-C9028300F0C9}"/>
          </ac:grpSpMkLst>
        </pc:grpChg>
        <pc:picChg chg="del">
          <ac:chgData name="335780 (Ieuan Thomas)" userId="ebadc43d-bf10-44fc-951b-78192f14c41c" providerId="ADAL" clId="{20E590E2-4E7A-418E-AEEF-9FDC3999328B}" dt="2025-01-15T05:35:38.686" v="7861" actId="478"/>
          <ac:picMkLst>
            <pc:docMk/>
            <pc:sldMk cId="1675093419" sldId="290"/>
            <ac:picMk id="3" creationId="{515CFE49-F00B-1327-3513-9CA2EBBA32D3}"/>
          </ac:picMkLst>
        </pc:picChg>
        <pc:picChg chg="add mod">
          <ac:chgData name="335780 (Ieuan Thomas)" userId="ebadc43d-bf10-44fc-951b-78192f14c41c" providerId="ADAL" clId="{20E590E2-4E7A-418E-AEEF-9FDC3999328B}" dt="2025-01-15T05:38:52.129" v="7906" actId="27614"/>
          <ac:picMkLst>
            <pc:docMk/>
            <pc:sldMk cId="1675093419" sldId="290"/>
            <ac:picMk id="6" creationId="{21D61C3E-BF4D-61DE-B645-AA90D1FBDABA}"/>
          </ac:picMkLst>
        </pc:picChg>
        <pc:picChg chg="add mod">
          <ac:chgData name="335780 (Ieuan Thomas)" userId="ebadc43d-bf10-44fc-951b-78192f14c41c" providerId="ADAL" clId="{20E590E2-4E7A-418E-AEEF-9FDC3999328B}" dt="2025-01-15T05:38:52.128" v="7905" actId="27614"/>
          <ac:picMkLst>
            <pc:docMk/>
            <pc:sldMk cId="1675093419" sldId="290"/>
            <ac:picMk id="8" creationId="{5CD94BA7-0465-FB8C-E880-43838434A016}"/>
          </ac:picMkLst>
        </pc:picChg>
        <pc:picChg chg="add mod ord">
          <ac:chgData name="335780 (Ieuan Thomas)" userId="ebadc43d-bf10-44fc-951b-78192f14c41c" providerId="ADAL" clId="{20E590E2-4E7A-418E-AEEF-9FDC3999328B}" dt="2025-01-15T05:38:51.971" v="7904" actId="27614"/>
          <ac:picMkLst>
            <pc:docMk/>
            <pc:sldMk cId="1675093419" sldId="290"/>
            <ac:picMk id="11" creationId="{C6817AB5-9B23-3980-010E-08F1768C177B}"/>
          </ac:picMkLst>
        </pc:picChg>
      </pc:sldChg>
      <pc:sldChg chg="addSp delSp modSp new mod setBg">
        <pc:chgData name="335780 (Ieuan Thomas)" userId="ebadc43d-bf10-44fc-951b-78192f14c41c" providerId="ADAL" clId="{20E590E2-4E7A-418E-AEEF-9FDC3999328B}" dt="2025-01-15T05:43:40.651" v="7944" actId="207"/>
        <pc:sldMkLst>
          <pc:docMk/>
          <pc:sldMk cId="1465161267" sldId="291"/>
        </pc:sldMkLst>
        <pc:spChg chg="mod">
          <ac:chgData name="335780 (Ieuan Thomas)" userId="ebadc43d-bf10-44fc-951b-78192f14c41c" providerId="ADAL" clId="{20E590E2-4E7A-418E-AEEF-9FDC3999328B}" dt="2025-01-15T05:43:40.651" v="7944" actId="207"/>
          <ac:spMkLst>
            <pc:docMk/>
            <pc:sldMk cId="1465161267" sldId="291"/>
            <ac:spMk id="2" creationId="{C4E60290-DF17-F840-BF42-F51C1550A833}"/>
          </ac:spMkLst>
        </pc:spChg>
        <pc:spChg chg="del">
          <ac:chgData name="335780 (Ieuan Thomas)" userId="ebadc43d-bf10-44fc-951b-78192f14c41c" providerId="ADAL" clId="{20E590E2-4E7A-418E-AEEF-9FDC3999328B}" dt="2025-01-15T05:41:36.617" v="7923" actId="478"/>
          <ac:spMkLst>
            <pc:docMk/>
            <pc:sldMk cId="1465161267" sldId="291"/>
            <ac:spMk id="3" creationId="{790B14B4-784F-5EE4-7A65-8C645B2FF13A}"/>
          </ac:spMkLst>
        </pc:spChg>
        <pc:spChg chg="mod">
          <ac:chgData name="335780 (Ieuan Thomas)" userId="ebadc43d-bf10-44fc-951b-78192f14c41c" providerId="ADAL" clId="{20E590E2-4E7A-418E-AEEF-9FDC3999328B}" dt="2025-01-15T05:43:07.636" v="7941" actId="14100"/>
          <ac:spMkLst>
            <pc:docMk/>
            <pc:sldMk cId="1465161267" sldId="291"/>
            <ac:spMk id="4" creationId="{2C09C89A-642E-F4FA-105B-4E9396537065}"/>
          </ac:spMkLst>
        </pc:spChg>
        <pc:picChg chg="add mod">
          <ac:chgData name="335780 (Ieuan Thomas)" userId="ebadc43d-bf10-44fc-951b-78192f14c41c" providerId="ADAL" clId="{20E590E2-4E7A-418E-AEEF-9FDC3999328B}" dt="2025-01-15T05:42:23.457" v="7931" actId="14100"/>
          <ac:picMkLst>
            <pc:docMk/>
            <pc:sldMk cId="1465161267" sldId="291"/>
            <ac:picMk id="7" creationId="{8A5CBC94-982C-5B72-8EA3-4D3290E6553E}"/>
          </ac:picMkLst>
        </pc:picChg>
        <pc:picChg chg="add mod">
          <ac:chgData name="335780 (Ieuan Thomas)" userId="ebadc43d-bf10-44fc-951b-78192f14c41c" providerId="ADAL" clId="{20E590E2-4E7A-418E-AEEF-9FDC3999328B}" dt="2025-01-15T05:43:00.396" v="7938" actId="1076"/>
          <ac:picMkLst>
            <pc:docMk/>
            <pc:sldMk cId="1465161267" sldId="291"/>
            <ac:picMk id="9" creationId="{01DC0C2D-3D14-B628-1CB6-72F8F8BA9957}"/>
          </ac:picMkLst>
        </pc:picChg>
        <pc:picChg chg="add mod">
          <ac:chgData name="335780 (Ieuan Thomas)" userId="ebadc43d-bf10-44fc-951b-78192f14c41c" providerId="ADAL" clId="{20E590E2-4E7A-418E-AEEF-9FDC3999328B}" dt="2025-01-15T05:43:10.247" v="7942" actId="1076"/>
          <ac:picMkLst>
            <pc:docMk/>
            <pc:sldMk cId="1465161267" sldId="291"/>
            <ac:picMk id="11" creationId="{EBDFDBEE-5485-4825-3A91-E462F857BC0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125955-85A4-4756-81E9-3924E349F2BA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82D8F-0FC1-4451-97A2-C215DC0C0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006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129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Today I will be talking about…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3256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Title: Can a Refined Referencing Tool Improve Workflow?</a:t>
            </a:r>
          </a:p>
          <a:p>
            <a:endParaRPr lang="en-GB" sz="18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dirty="0"/>
              <a:t>Understanding referencing tools and their purpose.</a:t>
            </a:r>
          </a:p>
          <a:p>
            <a:endParaRPr lang="en-GB" dirty="0"/>
          </a:p>
          <a:p>
            <a:r>
              <a:rPr lang="en-GB" dirty="0"/>
              <a:t>Analyse and learn from preexisting tools, taking in the goods and bads.</a:t>
            </a:r>
          </a:p>
          <a:p>
            <a:endParaRPr lang="en-GB" dirty="0"/>
          </a:p>
          <a:p>
            <a:r>
              <a:rPr lang="en-GB" dirty="0"/>
              <a:t>Develop a tool that builds on user requirements and improves drawbacks.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652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Software for cataloguing references and citations. </a:t>
            </a:r>
            <a:r>
              <a:rPr lang="en-US" baseline="30000" dirty="0"/>
              <a:t>[1]</a:t>
            </a:r>
            <a:endParaRPr lang="en-US" dirty="0"/>
          </a:p>
          <a:p>
            <a:endParaRPr lang="en-US" dirty="0"/>
          </a:p>
          <a:p>
            <a:r>
              <a:rPr lang="en-GB" dirty="0"/>
              <a:t>Reference tools will hold onto references until they are needed again. </a:t>
            </a:r>
            <a:r>
              <a:rPr lang="en-GB" baseline="30000" dirty="0"/>
              <a:t>[1]</a:t>
            </a:r>
            <a:endParaRPr lang="en-GB" dirty="0"/>
          </a:p>
          <a:p>
            <a:endParaRPr lang="en-GB" dirty="0"/>
          </a:p>
          <a:p>
            <a:r>
              <a:rPr lang="en-GB" dirty="0"/>
              <a:t>Correctly citing and referencing the work of others is important for avoiding misconduct. </a:t>
            </a:r>
            <a:r>
              <a:rPr lang="en-GB" baseline="30000" dirty="0"/>
              <a:t>[1]</a:t>
            </a:r>
          </a:p>
          <a:p>
            <a:endParaRPr lang="en-GB" baseline="0" dirty="0"/>
          </a:p>
          <a:p>
            <a:r>
              <a:rPr lang="en-GB" baseline="0" dirty="0"/>
              <a:t>Input URL or ISBN, scan online database, fill in reference. </a:t>
            </a:r>
            <a:r>
              <a:rPr lang="en-GB" baseline="30000" dirty="0"/>
              <a:t>[1]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902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All do very similar things. </a:t>
            </a:r>
          </a:p>
          <a:p>
            <a:endParaRPr lang="en-US" dirty="0"/>
          </a:p>
          <a:p>
            <a:r>
              <a:rPr lang="en-US" dirty="0"/>
              <a:t>Some are paid, some free.</a:t>
            </a:r>
          </a:p>
          <a:p>
            <a:endParaRPr lang="en-US" dirty="0"/>
          </a:p>
          <a:p>
            <a:endParaRPr lang="en-US" dirty="0"/>
          </a:p>
          <a:p>
            <a:endParaRPr lang="en-US" baseline="30000" dirty="0"/>
          </a:p>
          <a:p>
            <a:r>
              <a:rPr lang="en-US" baseline="30000" dirty="0"/>
              <a:t>[2, 3, 4]</a:t>
            </a:r>
          </a:p>
          <a:p>
            <a:endParaRPr lang="en-US" baseline="300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4119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just">
              <a:lnSpc>
                <a:spcPct val="115000"/>
              </a:lnSpc>
              <a:spcBef>
                <a:spcPts val="1400"/>
              </a:spcBef>
              <a:spcAft>
                <a:spcPts val="10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 Aim</a:t>
            </a:r>
          </a:p>
          <a:p>
            <a:pPr marL="342900" marR="0" lvl="0" indent="-342900" algn="just">
              <a:lnSpc>
                <a:spcPct val="115000"/>
              </a:lnSpc>
              <a:spcAft>
                <a:spcPts val="6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Construct an easy-to-use referencing tool that effectively creates a reference list in Vancouver style.</a:t>
            </a:r>
          </a:p>
          <a:p>
            <a:pPr marL="0" marR="0" indent="71755" algn="just">
              <a:lnSpc>
                <a:spcPct val="115000"/>
              </a:lnSpc>
              <a:spcAft>
                <a:spcPts val="6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marR="0" indent="71755" algn="just">
              <a:lnSpc>
                <a:spcPct val="115000"/>
              </a:lnSpc>
              <a:spcAft>
                <a:spcPts val="6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15000"/>
              </a:lnSpc>
              <a:spcBef>
                <a:spcPts val="1400"/>
              </a:spcBef>
              <a:spcAft>
                <a:spcPts val="10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 Objectives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 designs and features that make current referencing tools useful.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Recognise drawbacks in current referencing tools.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how referencing tools can improve workflow.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Design and Build an application that aligns with user requirements and 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Evaluate effectiveness of the application against other software.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Gather user feedback on the application.</a:t>
            </a:r>
          </a:p>
          <a:p>
            <a:pPr marL="342900" marR="0" lvl="0" indent="-342900" algn="just">
              <a:lnSpc>
                <a:spcPct val="115000"/>
              </a:lnSpc>
              <a:spcAft>
                <a:spcPts val="6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Report research findings.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033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Researching user opinions online through forums.</a:t>
            </a:r>
          </a:p>
          <a:p>
            <a:endParaRPr lang="en-US" dirty="0"/>
          </a:p>
          <a:p>
            <a:r>
              <a:rPr lang="en-GB" dirty="0"/>
              <a:t>Viewing and using other available tools to understand what makes them good/popular.</a:t>
            </a:r>
          </a:p>
          <a:p>
            <a:endParaRPr lang="en-GB" dirty="0"/>
          </a:p>
          <a:p>
            <a:r>
              <a:rPr lang="en-GB" dirty="0"/>
              <a:t>Researching referencing styles to further understanding of correct formatting.</a:t>
            </a:r>
          </a:p>
          <a:p>
            <a:endParaRPr lang="en-GB" dirty="0"/>
          </a:p>
          <a:p>
            <a:r>
              <a:rPr lang="en-GB" dirty="0"/>
              <a:t>Reading design books to aid in development and create a better product.</a:t>
            </a:r>
          </a:p>
          <a:p>
            <a:endParaRPr lang="en-GB" dirty="0"/>
          </a:p>
          <a:p>
            <a:r>
              <a:rPr lang="en-GB" i="1" dirty="0"/>
              <a:t>Designing Interfaces</a:t>
            </a:r>
            <a:r>
              <a:rPr lang="en-GB" i="0" dirty="0"/>
              <a:t> - Jenifer Tidwell.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3429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Interviewed a member of library staff.</a:t>
            </a:r>
          </a:p>
          <a:p>
            <a:endParaRPr lang="en-US" dirty="0"/>
          </a:p>
          <a:p>
            <a:r>
              <a:rPr lang="en-US" dirty="0"/>
              <a:t>Experienced in using referencing tools.</a:t>
            </a:r>
          </a:p>
          <a:p>
            <a:endParaRPr lang="en-US" dirty="0"/>
          </a:p>
          <a:p>
            <a:r>
              <a:rPr lang="en-US" dirty="0"/>
              <a:t>Gather opinions on currently available applications.</a:t>
            </a:r>
          </a:p>
          <a:p>
            <a:endParaRPr lang="en-US" dirty="0"/>
          </a:p>
          <a:p>
            <a:r>
              <a:rPr lang="en-US" dirty="0"/>
              <a:t>Observe how he interacts with applications.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4615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Interview Questions and transcription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0886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Is used to credit another’s research and provide credibility to your own.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US" dirty="0"/>
          </a:p>
          <a:p>
            <a:r>
              <a:rPr lang="en-US" dirty="0"/>
              <a:t>First traces of referencing in early civilization in Sumer, 4000 years ago.</a:t>
            </a:r>
          </a:p>
          <a:p>
            <a:endParaRPr lang="en-US" dirty="0"/>
          </a:p>
          <a:p>
            <a:r>
              <a:rPr lang="en-US" dirty="0"/>
              <a:t>Would be used to record the sale and trade of goods, supply lines.</a:t>
            </a:r>
          </a:p>
          <a:p>
            <a:endParaRPr lang="en-US" dirty="0"/>
          </a:p>
          <a:p>
            <a:r>
              <a:rPr lang="en-GB" dirty="0"/>
              <a:t>Referencing started to come alive after WWII when the American Gov invested millions of $ into research and development industry to improve indexing methods.</a:t>
            </a:r>
          </a:p>
          <a:p>
            <a:endParaRPr lang="en-GB" dirty="0"/>
          </a:p>
          <a:p>
            <a:r>
              <a:rPr lang="en-GB" dirty="0"/>
              <a:t>Indexing methods were deemed ineffective and inefficient.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[7]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6541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citation in Harvard style show the author’s name, year of publication and page range.</a:t>
            </a:r>
          </a:p>
          <a:p>
            <a:endParaRPr lang="en-US" dirty="0"/>
          </a:p>
          <a:p>
            <a:r>
              <a:rPr lang="en-US" dirty="0"/>
              <a:t>Edward Laurens Mark was the director of the zoological laboratory in Harvard College, Massachusetts.</a:t>
            </a:r>
          </a:p>
          <a:p>
            <a:endParaRPr lang="en-US" dirty="0"/>
          </a:p>
          <a:p>
            <a:r>
              <a:rPr lang="en-US" dirty="0"/>
              <a:t>Recognized as the first user of the Harvard Style of referencing in his research paper about </a:t>
            </a:r>
            <a:r>
              <a:rPr lang="en-US" dirty="0" err="1"/>
              <a:t>Limax</a:t>
            </a:r>
            <a:r>
              <a:rPr lang="en-US" dirty="0"/>
              <a:t> Campestris (slugs).</a:t>
            </a:r>
          </a:p>
          <a:p>
            <a:endParaRPr lang="en-US" dirty="0"/>
          </a:p>
          <a:p>
            <a:r>
              <a:rPr lang="en-US" dirty="0"/>
              <a:t>Author, date, page format accompanied by an explanatory footnote.</a:t>
            </a:r>
          </a:p>
          <a:p>
            <a:endParaRPr lang="en-US" dirty="0"/>
          </a:p>
          <a:p>
            <a:r>
              <a:rPr lang="en-US" dirty="0"/>
              <a:t>Mark’s previous students would credit him for introducing them to this straightforward system.</a:t>
            </a:r>
          </a:p>
          <a:p>
            <a:endParaRPr lang="en-US" dirty="0"/>
          </a:p>
          <a:p>
            <a:r>
              <a:rPr lang="en-US" dirty="0"/>
              <a:t>Mark would receive praise from his students and researchers for inventing such a simple way of referencing secondary sources.</a:t>
            </a:r>
          </a:p>
          <a:p>
            <a:endParaRPr lang="en-US" dirty="0"/>
          </a:p>
          <a:p>
            <a:r>
              <a:rPr lang="en-US" dirty="0"/>
              <a:t>[8, 9]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6413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Harvard uses parenthetical author-date-page format with a footnote reference.</a:t>
            </a:r>
          </a:p>
          <a:p>
            <a:endParaRPr lang="en-US" dirty="0"/>
          </a:p>
          <a:p>
            <a:r>
              <a:rPr lang="en-US" dirty="0"/>
              <a:t>Vancouver uses numbers instead accompanied by a bibliography detailing each number with a corresponding reference.</a:t>
            </a:r>
          </a:p>
          <a:p>
            <a:endParaRPr lang="en-US" dirty="0"/>
          </a:p>
          <a:p>
            <a:r>
              <a:rPr lang="en-US" dirty="0"/>
              <a:t>Vancouver has several styles that differ slightly from one another.</a:t>
            </a:r>
          </a:p>
          <a:p>
            <a:endParaRPr lang="en-US" dirty="0"/>
          </a:p>
          <a:p>
            <a:r>
              <a:rPr lang="en-US" dirty="0"/>
              <a:t>Difficult to find a tool that replicates the user’s desired style.</a:t>
            </a:r>
          </a:p>
          <a:p>
            <a:endParaRPr lang="en-US" dirty="0"/>
          </a:p>
          <a:p>
            <a:r>
              <a:rPr lang="en-US" dirty="0"/>
              <a:t>[10]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034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Iterative model</a:t>
            </a:r>
          </a:p>
          <a:p>
            <a:endParaRPr lang="en-US" dirty="0"/>
          </a:p>
          <a:p>
            <a:r>
              <a:rPr lang="en-US" dirty="0"/>
              <a:t>Implementing new changes with each cycle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4252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Phenomena</a:t>
            </a:r>
          </a:p>
          <a:p>
            <a:endParaRPr lang="en-US" dirty="0"/>
          </a:p>
          <a:p>
            <a:r>
              <a:rPr lang="en-US" dirty="0"/>
              <a:t>People’s ideas and beliefs</a:t>
            </a:r>
          </a:p>
          <a:p>
            <a:endParaRPr lang="en-US" dirty="0"/>
          </a:p>
          <a:p>
            <a:r>
              <a:rPr lang="en-US" dirty="0"/>
              <a:t>Interpretation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613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More primary research is better for this project.</a:t>
            </a:r>
          </a:p>
          <a:p>
            <a:endParaRPr lang="en-US" dirty="0"/>
          </a:p>
          <a:p>
            <a:r>
              <a:rPr lang="en-US" dirty="0"/>
              <a:t>Development considers people’s feelings instead of hard data.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4395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Try new things</a:t>
            </a:r>
          </a:p>
          <a:p>
            <a:endParaRPr lang="en-US" dirty="0"/>
          </a:p>
          <a:p>
            <a:r>
              <a:rPr lang="en-US" dirty="0"/>
              <a:t>Observe how users interact with the application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5383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A82D8F-0FC1-4451-97A2-C215DC0C0C4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694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1B972-F60F-6759-90DA-AE45BA13D2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B86DBF-3DCC-4A79-F508-CFFCEA8665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47C9E-A764-6F09-A9A7-0792D0C9B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A8F0-6B01-40CD-A7F4-2E8A83AA94D7}" type="datetime1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DA4C91-13B9-A4C0-5295-2FEED3AD8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Ieuan Thomas - 335780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19A76-D1C3-35F2-72C0-2627187F4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982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5B1A-7956-616A-A7F4-49591048E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71B04-A50E-81EF-641B-D5565D987D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98282-02BC-37F2-2472-12C61F5AB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ACD41-166C-44E7-836F-F293401BA8E4}" type="datetime1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E982DE-2ACC-977E-D76C-DF9E563E9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Ieuan Thomas - 335780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FB6E8-EE37-78DA-70C2-9F7CDE4D1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19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62965-F0DA-2D96-2FA4-DBE531D92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66972E-91AE-CE7E-4168-7A96214472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DD63F-5266-6B2B-2E84-D1770B9A2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AEDBD-D92C-472D-B771-5B692056B23C}" type="datetime1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6B55D2-6AB7-F37D-041B-58C103F53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Ieuan Thomas - 335780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905F2-1473-14DD-4F25-3130FB8E0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794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78BF1-9E8D-D80F-14E1-39844FA3A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74DDE-2332-98B8-C067-D19C82E445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452DAB-CB7F-290C-573C-3BE9E7A9A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DFDF4-5896-DBA7-A990-EC194F833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DA611-9ED3-4FA2-AEC5-45EAF6B03A15}" type="datetime1">
              <a:rPr lang="en-GB" smtClean="0"/>
              <a:t>21/01/2025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D72F54-548B-4460-98E2-763C57E4B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Ieuan Thomas - 335780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B31721-0BC5-2E54-30CD-361794883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970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AB62E-143B-726A-3B9A-8233EE2B1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DA984A-3A7B-CA10-2387-BADD7516A6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D710F8-C318-F2CB-DFA1-D4FFE38435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823B60-08CF-CCF2-8BF1-82332E6AE8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D43004-E4D4-6DF6-575A-C68B8F4BD7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6BDEF6-2621-739B-AE6E-88A3B21C8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BA587-24C5-4D73-AD31-4ED705294C16}" type="datetime1">
              <a:rPr lang="en-GB" smtClean="0"/>
              <a:t>21/01/2025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FD0D4-194B-ADA1-311A-0D5758AD6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Ieuan Thomas - 335780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397F45-332A-3803-5CCC-5CA60D9FD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480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7A37A-A143-13F8-61B3-4755CF11D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953776-61E8-4CFE-EB91-539AE1C1A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6AC61-B7A1-4908-98FD-6EA7DFF13D9E}" type="datetime1">
              <a:rPr lang="en-GB" smtClean="0"/>
              <a:t>21/01/2025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56ED77-E19E-ED9D-3D29-6BAFB5E92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8A4F3D-F908-544D-A4A2-6703C2885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510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12B790-5555-FCBD-CEA7-019BDCCFE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C784D-74A5-4F19-A2B8-AD902EC60668}" type="datetime1">
              <a:rPr lang="en-GB" smtClean="0"/>
              <a:t>21/01/2025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3E56DF-7D6B-171F-4D0B-79BFEBAD4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Ieuan Thomas - 335780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902F4E-7E29-9400-CC09-BE736D0C6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885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7FA30-917C-31A1-9EBF-9C52731FC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6A889-BEB8-DDE5-B7B5-16EB6A299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DF1C01-BAFE-E479-D730-3D03CB0ED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7A6FF4-D168-E06E-C906-897E6F622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B23DD-706F-4FBA-8DD0-3C0318D3E4F7}" type="datetime1">
              <a:rPr lang="en-GB" smtClean="0"/>
              <a:t>21/01/2025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80DED-30ED-C4E3-F22C-E0D5D746A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Ieuan Thomas - 335780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CAA68E-31BE-A23A-1D9E-022A6521F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0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4D61E-A103-7F28-9864-5A3B41F73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A9CF7B-E28E-B361-A597-C8CC6E06A2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2D0E10-A3EF-024E-3B7D-808DB2448B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6C988B-E794-937E-1997-A71B0F059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DF3C-EFF0-4581-BA9B-FD51E9A306F4}" type="datetime1">
              <a:rPr lang="en-GB" smtClean="0"/>
              <a:t>21/01/2025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2FF63-C629-4084-F224-9DAE1020F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Ieuan Thomas - 335780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FBA565-C7E4-59FE-98BB-08BD2FB30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759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ECB7E-4C01-13D5-15FA-4B2BABC29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3D18D8-F137-3FB8-0FFA-C44303CE52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37B359-1E20-9C4E-961B-84712EA8B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8A70D-C1C6-401A-BB8A-EBBECD003AA2}" type="datetime1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1B1D03-56FA-2D30-1DB9-F251EF9F4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Ieuan Thomas - 335780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88D774-B85E-5C0B-9593-775AFF538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524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CD66C4-7427-1585-7692-46A7337896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7DC6A3-33A8-8680-3701-A14B903B3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64FDC-F11F-835D-E2C1-49D88B17E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4A56D-A98B-44ED-99AE-A3D71B80B4CE}" type="datetime1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B14AA-478D-9B94-61D0-34682D6EF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Ieuan Thomas - 335780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1AD66-7A88-181A-989F-D3D43DC79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017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13176F-4047-99DC-89C7-DDE4A5BB9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BFE6F4-4898-F6D1-27F2-315C05A0EF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68EF9D-5305-61B9-332A-E85E08F721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6DAEA0-D150-4419-A586-B22195506CD6}" type="datetime1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0DBE3-C9E9-BA68-D6BC-F7BB7C8465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Ieuan Thomas - 335780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01352-8BBA-4DDC-61D3-7990559383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BEF479-4BC7-4E8A-AD77-479A91878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092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tal.org/blog/articles/a+brief+history+of+academic+citation+styles" TargetMode="External"/><Relationship Id="rId13" Type="http://schemas.openxmlformats.org/officeDocument/2006/relationships/hyperlink" Target="https://library.soton.ac.uk/sash/primary-research" TargetMode="External"/><Relationship Id="rId3" Type="http://schemas.openxmlformats.org/officeDocument/2006/relationships/hyperlink" Target="https://www.ncl.ac.uk/academic-skills-kit/good-academic-practice/referencing/" TargetMode="External"/><Relationship Id="rId7" Type="http://schemas.openxmlformats.org/officeDocument/2006/relationships/hyperlink" Target="https://www.reddit.com/r/AskAcademia/comments/1csapv9/do_you_use_referencing_software_whywhy_not/" TargetMode="External"/><Relationship Id="rId12" Type="http://schemas.openxmlformats.org/officeDocument/2006/relationships/hyperlink" Target="https://gradcoach.com/saunders-research-onion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dnote.com/product-details/" TargetMode="External"/><Relationship Id="rId11" Type="http://schemas.openxmlformats.org/officeDocument/2006/relationships/hyperlink" Target="https://www.tutorialspoint.com/sdlc/sdlc_agile_model.htm" TargetMode="External"/><Relationship Id="rId5" Type="http://schemas.openxmlformats.org/officeDocument/2006/relationships/hyperlink" Target="https://www.mybib.com/?intro" TargetMode="External"/><Relationship Id="rId10" Type="http://schemas.openxmlformats.org/officeDocument/2006/relationships/hyperlink" Target="https://library-guides.ucl.ac.uk/referencing-plagiarism/vancouver" TargetMode="External"/><Relationship Id="rId4" Type="http://schemas.openxmlformats.org/officeDocument/2006/relationships/hyperlink" Target="https://www.zotero.org/" TargetMode="External"/><Relationship Id="rId9" Type="http://schemas.openxmlformats.org/officeDocument/2006/relationships/hyperlink" Target="https://doi.org/10.1136/bmj.297.6655.106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153DA3-5209-66BC-C017-17C217BBF7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666351"/>
            <a:ext cx="10558405" cy="3044335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Interim Viva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42F3C1-40FD-2882-438A-D5B017BC02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708" y="3866064"/>
            <a:ext cx="10558405" cy="2234485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Ieuan Thomas - 335780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341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9E5E7C-F2E7-3277-ECB7-FCCEF5650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1746099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Contents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FF3DA-E482-EED5-C894-EA2523901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134" y="2638847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Statement Of The Problem</a:t>
            </a:r>
          </a:p>
          <a:p>
            <a:r>
              <a:rPr lang="en-US" sz="1800" dirty="0">
                <a:solidFill>
                  <a:schemeClr val="bg1"/>
                </a:solidFill>
              </a:rPr>
              <a:t>Aims and Objectives</a:t>
            </a:r>
          </a:p>
          <a:p>
            <a:r>
              <a:rPr lang="en-US" sz="1800" dirty="0">
                <a:solidFill>
                  <a:schemeClr val="bg1"/>
                </a:solidFill>
              </a:rPr>
              <a:t>Research Findings</a:t>
            </a:r>
          </a:p>
          <a:p>
            <a:r>
              <a:rPr lang="en-US" sz="1800" dirty="0">
                <a:solidFill>
                  <a:schemeClr val="bg1"/>
                </a:solidFill>
              </a:rPr>
              <a:t>Literature Review</a:t>
            </a:r>
          </a:p>
          <a:p>
            <a:r>
              <a:rPr lang="en-US" sz="1800" dirty="0">
                <a:solidFill>
                  <a:schemeClr val="bg1"/>
                </a:solidFill>
              </a:rPr>
              <a:t>Project Plan</a:t>
            </a:r>
          </a:p>
          <a:p>
            <a:r>
              <a:rPr lang="en-US" sz="1800" dirty="0">
                <a:solidFill>
                  <a:schemeClr val="bg1"/>
                </a:solidFill>
              </a:rPr>
              <a:t>Application WIP</a:t>
            </a:r>
          </a:p>
          <a:p>
            <a:r>
              <a:rPr lang="en-US" sz="1800" dirty="0">
                <a:solidFill>
                  <a:schemeClr val="bg1"/>
                </a:solidFill>
              </a:rPr>
              <a:t>References</a:t>
            </a: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8D89C2-21A9-4DD5-DE4F-43DA50AF4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4C8A68-1F00-1630-CD3B-79AEDBCDB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2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417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CD457A-EE1E-2E92-A028-AB7584875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1482260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Statement Of The Problem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F9120-5774-9F2D-92DF-185C046251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134" y="2700527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Academic Referencing Tools</a:t>
            </a:r>
          </a:p>
          <a:p>
            <a:r>
              <a:rPr lang="en-US" sz="1800">
                <a:solidFill>
                  <a:schemeClr val="bg1"/>
                </a:solidFill>
              </a:rPr>
              <a:t>What’s on the market?</a:t>
            </a:r>
          </a:p>
          <a:p>
            <a:r>
              <a:rPr lang="en-GB" sz="1800">
                <a:solidFill>
                  <a:schemeClr val="bg1"/>
                </a:solidFill>
              </a:rPr>
              <a:t>Benefits and Drawbacks</a:t>
            </a:r>
          </a:p>
          <a:p>
            <a:r>
              <a:rPr lang="en-GB" sz="1800">
                <a:solidFill>
                  <a:schemeClr val="bg1"/>
                </a:solidFill>
              </a:rPr>
              <a:t>Developing my own tool.</a:t>
            </a:r>
          </a:p>
          <a:p>
            <a:pPr marL="0" indent="0">
              <a:buNone/>
            </a:pPr>
            <a:endParaRPr lang="en-GB" sz="1800" baseline="3000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0BC717-9070-6A27-8177-D9BBF5A67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1341C9-5DE7-F4F8-5F79-9E51A6E8E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3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14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23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C825D3-CF12-9A8D-789A-A42ADC200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1615481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Academic Referencing Tools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482BE-C424-EE0C-3512-3F12C92981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2833731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What? </a:t>
            </a:r>
          </a:p>
          <a:p>
            <a:r>
              <a:rPr lang="en-US" sz="1800" dirty="0">
                <a:solidFill>
                  <a:schemeClr val="bg1"/>
                </a:solidFill>
              </a:rPr>
              <a:t>Why? </a:t>
            </a:r>
          </a:p>
          <a:p>
            <a:r>
              <a:rPr lang="en-US" sz="1800" dirty="0">
                <a:solidFill>
                  <a:schemeClr val="bg1"/>
                </a:solidFill>
              </a:rPr>
              <a:t>How?</a:t>
            </a:r>
          </a:p>
          <a:p>
            <a:pPr marL="0" indent="0">
              <a:buNone/>
            </a:pPr>
            <a:endParaRPr lang="en-US" sz="1800" baseline="30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800" baseline="30000" dirty="0">
                <a:solidFill>
                  <a:schemeClr val="bg1"/>
                </a:solidFill>
              </a:rPr>
              <a:t>[1]</a:t>
            </a:r>
            <a:r>
              <a:rPr lang="en-US" sz="1800" dirty="0">
                <a:solidFill>
                  <a:schemeClr val="bg1"/>
                </a:solidFill>
              </a:rPr>
              <a:t> </a:t>
            </a: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9C4DA69C-910E-4467-27D3-06EBF63EA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94A5BA5-20A9-EF18-965D-D73EF2DA3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4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613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Color Cover">
            <a:extLst>
              <a:ext uri="{FF2B5EF4-FFF2-40B4-BE49-F238E27FC236}">
                <a16:creationId xmlns:a16="http://schemas.microsoft.com/office/drawing/2014/main" id="{34DE9D20-D6C2-4834-9EE9-EC583F3F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0FF40A3-C61F-43B4-AA9B-D8BECF982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6064235" cy="6858000"/>
            <a:chOff x="651279" y="598259"/>
            <a:chExt cx="10889442" cy="5680742"/>
          </a:xfrm>
        </p:grpSpPr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B6980641-5415-4AF4-805E-1CEA26A5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A68B0DDA-F962-4E8D-A473-98EF668D7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3" name="Picture 12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BEAF7AD0-D263-4BD7-7136-9D7CE91D18CB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860" r="-26485" b="2"/>
          <a:stretch/>
        </p:blipFill>
        <p:spPr>
          <a:xfrm>
            <a:off x="7229307" y="2569567"/>
            <a:ext cx="5272737" cy="2015401"/>
          </a:xfrm>
          <a:prstGeom prst="rect">
            <a:avLst/>
          </a:prstGeom>
        </p:spPr>
      </p:pic>
      <p:pic>
        <p:nvPicPr>
          <p:cNvPr id="9" name="Picture 8" descr="A blue and black logo&#10;&#10;Description automatically generated">
            <a:extLst>
              <a:ext uri="{FF2B5EF4-FFF2-40B4-BE49-F238E27FC236}">
                <a16:creationId xmlns:a16="http://schemas.microsoft.com/office/drawing/2014/main" id="{703249B4-A8EE-49B0-1820-0BD3B82BC1E5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4" r="-217" b="-2"/>
          <a:stretch/>
        </p:blipFill>
        <p:spPr>
          <a:xfrm>
            <a:off x="6601310" y="4247837"/>
            <a:ext cx="2828549" cy="1767832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AAE997E3-E5F8-47CE-92C5-01F151F53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14C81D7-5F7D-4564-9D41-39128CC70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4465B41-A8F9-40C1-9FF7-6997B2DAD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52746C1-EFB3-4BED-85FD-16C660E9B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F853AEF-E7E9-49A6-9E97-9101AECDC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0EACABD-C8E7-42D0-BE94-57AE3F5493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C2A439F-D65F-40B2-B190-A57D399E9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8CD8E2B-8294-4619-9F92-395A4DC200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676DE5-0539-D621-AA9B-DE0814E57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9"/>
            <a:ext cx="4827936" cy="2587751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Currently Available Tools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DBBEE-D8AF-6EC3-EA1F-926678999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480296"/>
            <a:ext cx="4827936" cy="2701048"/>
          </a:xfrm>
        </p:spPr>
        <p:txBody>
          <a:bodyPr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MyBibliography</a:t>
            </a:r>
          </a:p>
          <a:p>
            <a:r>
              <a:rPr lang="en-US" sz="1800">
                <a:solidFill>
                  <a:schemeClr val="bg1"/>
                </a:solidFill>
              </a:rPr>
              <a:t>Zotero</a:t>
            </a:r>
          </a:p>
          <a:p>
            <a:r>
              <a:rPr lang="en-US" sz="1800">
                <a:solidFill>
                  <a:schemeClr val="bg1"/>
                </a:solidFill>
              </a:rPr>
              <a:t>Endnote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800" baseline="30000">
                <a:solidFill>
                  <a:schemeClr val="bg1"/>
                </a:solidFill>
              </a:rPr>
              <a:t>[2, 3, 4]</a:t>
            </a:r>
          </a:p>
          <a:p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B29A20-927E-1576-DD26-B68E49B25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4814"/>
            <a:ext cx="640080" cy="4440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5</a:t>
            </a:fld>
            <a:endParaRPr lang="en-GB" sz="1600" dirty="0">
              <a:solidFill>
                <a:schemeClr val="tx2"/>
              </a:solidFill>
            </a:endParaRPr>
          </a:p>
        </p:txBody>
      </p:sp>
      <p:pic>
        <p:nvPicPr>
          <p:cNvPr id="7" name="Picture 6" descr="A white square with red letter z on it&#10;&#10;Description automatically generated">
            <a:extLst>
              <a:ext uri="{FF2B5EF4-FFF2-40B4-BE49-F238E27FC236}">
                <a16:creationId xmlns:a16="http://schemas.microsoft.com/office/drawing/2014/main" id="{D7BEF98D-3BEF-DB5B-19B5-691AC423CE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1" r="4597" b="5"/>
          <a:stretch/>
        </p:blipFill>
        <p:spPr>
          <a:xfrm>
            <a:off x="6461927" y="400145"/>
            <a:ext cx="2049335" cy="227383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52CA47-BA91-2A0C-470C-147BAFB6C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1524" y="6214814"/>
            <a:ext cx="3392424" cy="44404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solidFill>
                  <a:schemeClr val="bg2">
                    <a:lumMod val="90000"/>
                  </a:schemeClr>
                </a:solidFill>
              </a:rPr>
              <a:t>Ieuan Thomas - 335780</a:t>
            </a:r>
          </a:p>
        </p:txBody>
      </p:sp>
    </p:spTree>
    <p:extLst>
      <p:ext uri="{BB962C8B-B14F-4D97-AF65-F5344CB8AC3E}">
        <p14:creationId xmlns:p14="http://schemas.microsoft.com/office/powerpoint/2010/main" val="3491285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540E603-32DB-4DFF-A979-5D1B214A2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91A94770-7E2B-4D2C-9833-991802364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74E95EE7-6B52-4F5D-923D-633261E894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DF7534E-849B-4F88-8B24-A7FF645B1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D3507E7-B417-4964-B66C-E479F111B2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3FD2637-D5EB-41C9-866A-817BA98F5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998B94D-1BAA-46DB-BA73-8E2C8B50C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8689749-37CB-432B-B906-316AE3448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2EC1CCD-474D-495E-8739-12131F0D2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75F2745-BEF3-4218-9136-108728082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21F8CEF-8C86-43BF-95AF-BE2234286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CEDB45-F023-7DA3-10B7-2776930C3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9"/>
            <a:ext cx="5074368" cy="30188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Aims &amp; Objectives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A0F159-6D54-CC00-D7C8-0D113747CD89}"/>
              </a:ext>
            </a:extLst>
          </p:cNvPr>
          <p:cNvSpPr txBox="1"/>
          <p:nvPr/>
        </p:nvSpPr>
        <p:spPr>
          <a:xfrm>
            <a:off x="6794544" y="6217920"/>
            <a:ext cx="5074368" cy="3875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dirty="0">
                <a:solidFill>
                  <a:schemeClr val="bg1"/>
                </a:solidFill>
              </a:rPr>
              <a:t>[Figure 1] </a:t>
            </a:r>
            <a:r>
              <a:rPr lang="en-US" sz="1000" dirty="0" err="1">
                <a:solidFill>
                  <a:schemeClr val="bg1"/>
                </a:solidFill>
              </a:rPr>
              <a:t>Unsplash</a:t>
            </a:r>
            <a:r>
              <a:rPr lang="en-US" sz="1000" dirty="0">
                <a:solidFill>
                  <a:schemeClr val="bg1"/>
                </a:solidFill>
              </a:rPr>
              <a:t>. </a:t>
            </a:r>
            <a:r>
              <a:rPr lang="en-US" sz="1000" i="1" dirty="0">
                <a:solidFill>
                  <a:schemeClr val="bg1"/>
                </a:solidFill>
              </a:rPr>
              <a:t>Aims and objectives </a:t>
            </a:r>
            <a:r>
              <a:rPr lang="en-US" sz="1000" dirty="0">
                <a:solidFill>
                  <a:schemeClr val="bg1"/>
                </a:solidFill>
              </a:rPr>
              <a:t>[Internet]. [Last accessed 15</a:t>
            </a:r>
            <a:r>
              <a:rPr lang="en-US" sz="1000" baseline="30000" dirty="0">
                <a:solidFill>
                  <a:schemeClr val="bg1"/>
                </a:solidFill>
              </a:rPr>
              <a:t>th</a:t>
            </a:r>
            <a:r>
              <a:rPr lang="en-US" sz="1000" dirty="0">
                <a:solidFill>
                  <a:schemeClr val="bg1"/>
                </a:solidFill>
              </a:rPr>
              <a:t> January 2025]. https://unsplash.com/photos/red-and-black-round-metal-jl4BQJs87Do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324181-05A6-4754-95B0-C4D2A68B1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000" kern="1200" dirty="0">
                <a:solidFill>
                  <a:schemeClr val="bg2">
                    <a:lumMod val="90000"/>
                  </a:schemeClr>
                </a:solidFill>
                <a:latin typeface="Calibri" panose="020F0502020204030204"/>
                <a:ea typeface="+mn-ea"/>
                <a:cs typeface="+mn-cs"/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9979DC-ED26-B907-989C-BBAE325A6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fld id="{EBBEF479-4BC7-4E8A-AD77-479A918788A0}" type="slidenum">
              <a:rPr lang="en-US" sz="1600">
                <a:solidFill>
                  <a:schemeClr val="bg2">
                    <a:lumMod val="90000"/>
                  </a:schemeClr>
                </a:solidFill>
                <a:latin typeface="Calibri" panose="020F0502020204030204"/>
              </a:rPr>
              <a:pPr algn="ctr">
                <a:spcAft>
                  <a:spcPts val="600"/>
                </a:spcAft>
                <a:defRPr/>
              </a:pPr>
              <a:t>6</a:t>
            </a:fld>
            <a:endParaRPr lang="en-US" sz="1600" dirty="0">
              <a:solidFill>
                <a:schemeClr val="bg2">
                  <a:lumMod val="90000"/>
                </a:schemeClr>
              </a:solidFill>
              <a:latin typeface="Calibri" panose="020F0502020204030204"/>
            </a:endParaRPr>
          </a:p>
        </p:txBody>
      </p:sp>
      <p:pic>
        <p:nvPicPr>
          <p:cNvPr id="7" name="Picture 6" descr="A dart board with green darts on it&#10;&#10;Description automatically generated">
            <a:extLst>
              <a:ext uri="{FF2B5EF4-FFF2-40B4-BE49-F238E27FC236}">
                <a16:creationId xmlns:a16="http://schemas.microsoft.com/office/drawing/2014/main" id="{EE78A815-706A-3D7D-5BBB-621DFE6AD4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99" r="-2" b="2560"/>
          <a:stretch/>
        </p:blipFill>
        <p:spPr>
          <a:xfrm>
            <a:off x="6803647" y="653615"/>
            <a:ext cx="4730214" cy="5540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84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FEBF6E-9E17-6F2D-D6C9-742AAB871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Secondary Research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86F61-E1DE-3021-8A3B-4929BD457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Online Opinions </a:t>
            </a:r>
            <a:r>
              <a:rPr lang="en-US" sz="1800" baseline="30000" dirty="0">
                <a:solidFill>
                  <a:schemeClr val="tx2"/>
                </a:solidFill>
              </a:rPr>
              <a:t>[5]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Analyzing competition </a:t>
            </a:r>
            <a:r>
              <a:rPr lang="en-US" sz="1800" baseline="30000" dirty="0">
                <a:solidFill>
                  <a:schemeClr val="tx2"/>
                </a:solidFill>
              </a:rPr>
              <a:t>[4, 5]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Understanding Referencing Styles </a:t>
            </a:r>
            <a:r>
              <a:rPr lang="en-US" sz="1800" baseline="30000" dirty="0">
                <a:solidFill>
                  <a:schemeClr val="tx2"/>
                </a:solidFill>
              </a:rPr>
              <a:t>[1]</a:t>
            </a:r>
          </a:p>
          <a:p>
            <a:r>
              <a:rPr lang="en-US" sz="1800" dirty="0">
                <a:solidFill>
                  <a:schemeClr val="tx2"/>
                </a:solidFill>
              </a:rPr>
              <a:t>Design and Development Literature </a:t>
            </a:r>
            <a:r>
              <a:rPr lang="en-US" sz="1800" baseline="30000" dirty="0">
                <a:solidFill>
                  <a:schemeClr val="tx2"/>
                </a:solidFill>
              </a:rPr>
              <a:t>[6]</a:t>
            </a:r>
            <a:endParaRPr lang="en-US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A9F6EE-EE66-019D-6F8D-0A8621538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277813-02F7-2724-1746-04E5A4715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7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274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507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0711C8-0718-68F3-BEC2-5D3D1840E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Interview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ED76-511C-5CA8-5CCC-3A8B4BF2E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302" y="891713"/>
            <a:ext cx="4584882" cy="5160790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Member of Library Staff</a:t>
            </a:r>
          </a:p>
          <a:p>
            <a:r>
              <a:rPr lang="en-GB" sz="1800">
                <a:solidFill>
                  <a:schemeClr val="bg1"/>
                </a:solidFill>
              </a:rPr>
              <a:t>Opinions</a:t>
            </a:r>
          </a:p>
          <a:p>
            <a:r>
              <a:rPr lang="en-GB" sz="1800">
                <a:solidFill>
                  <a:schemeClr val="bg1"/>
                </a:solidFill>
              </a:rPr>
              <a:t>Observations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10193F-BBFF-BAF5-0BCF-C4D2D7A83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solidFill>
                  <a:schemeClr val="bg2">
                    <a:lumMod val="90000"/>
                  </a:schemeClr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8864F2-2D92-FAA0-1C64-CB8BA0DD3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bg2">
                    <a:lumMod val="90000"/>
                  </a:schemeClr>
                </a:solidFill>
              </a:rPr>
              <a:pPr algn="ctr">
                <a:spcAft>
                  <a:spcPts val="600"/>
                </a:spcAft>
              </a:pPr>
              <a:t>8</a:t>
            </a:fld>
            <a:endParaRPr lang="en-GB" sz="1600" dirty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414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507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664E23E2-7440-4E36-A67B-0F88C5F7E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06949AE-010D-4C18-8AED-7872085A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7090"/>
            <a:ext cx="5458121" cy="5897880"/>
          </a:xfrm>
          <a:prstGeom prst="rect">
            <a:avLst/>
          </a:prstGeom>
          <a:solidFill>
            <a:srgbClr val="FFFFFF"/>
          </a:solidFill>
          <a:ln w="19050">
            <a:solidFill>
              <a:srgbClr val="4E4E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E54AADB-50C7-4293-94C0-27361A32B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1" cy="5897880"/>
          </a:xfrm>
          <a:prstGeom prst="rect">
            <a:avLst/>
          </a:prstGeom>
          <a:solidFill>
            <a:srgbClr val="FFFFFF"/>
          </a:solidFill>
          <a:ln w="19050">
            <a:solidFill>
              <a:srgbClr val="4E4E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BB6FC5-8605-A261-7D08-99F5A4049D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8705" y="643467"/>
            <a:ext cx="4094733" cy="557106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CF7A3-6A3E-35D6-8586-D7DF18812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40" y="6356350"/>
            <a:ext cx="35799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1B1433-88E5-3DD0-913F-FBF477F6C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BBEF479-4BC7-4E8A-AD77-479A918788A0}" type="slidenum">
              <a:rPr 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D7896B-416B-E382-F324-12BC40A9DA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2655" y="650497"/>
            <a:ext cx="374654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775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31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295862-5070-B9C8-508B-C306BAE8D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2274996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Literature Review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76342-CC1C-8530-7026-324359A42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3452971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History</a:t>
            </a:r>
          </a:p>
          <a:p>
            <a:r>
              <a:rPr lang="en-US" sz="1800">
                <a:solidFill>
                  <a:schemeClr val="bg1"/>
                </a:solidFill>
              </a:rPr>
              <a:t>Referencing Styles</a:t>
            </a:r>
          </a:p>
          <a:p>
            <a:r>
              <a:rPr lang="en-US" sz="1800">
                <a:solidFill>
                  <a:schemeClr val="bg1"/>
                </a:solidFill>
              </a:rPr>
              <a:t>Why create a referencing tool</a:t>
            </a:r>
          </a:p>
          <a:p>
            <a:r>
              <a:rPr lang="en-US" sz="1800">
                <a:solidFill>
                  <a:schemeClr val="bg1"/>
                </a:solidFill>
              </a:rPr>
              <a:t>Application Requirements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32BA75-7928-F1B4-C04F-F26303664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435EC3-FA7D-3C71-AA1A-D6C9437D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10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3251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77AE6E9-7794-45BC-BA2D-3587A8F68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5563C8E2-26B8-4E2F-A563-4D8E0A810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4A290B02-E255-4D18-B736-4598D5174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388E5D-F02D-24A6-4EDC-871966643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644" y="841664"/>
            <a:ext cx="4522852" cy="27827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History of Referencing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7F15BE-9F9A-DB64-CB53-B6D0DFBB6E2C}"/>
              </a:ext>
            </a:extLst>
          </p:cNvPr>
          <p:cNvSpPr txBox="1"/>
          <p:nvPr/>
        </p:nvSpPr>
        <p:spPr>
          <a:xfrm>
            <a:off x="1012644" y="3764655"/>
            <a:ext cx="4522853" cy="23740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4000 year ago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Recording sales of goods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American Government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Investing in research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Improve indexing of research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kern="1200" baseline="300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[7]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F42DCE-139D-BE57-42D0-67FAD4A01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39513" y="4033684"/>
            <a:ext cx="3657600" cy="6400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0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740316-DFA7-2A1F-0482-970BBF01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272" y="6217920"/>
            <a:ext cx="640080" cy="6400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US" sz="1600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11</a:t>
            </a:fld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083F0C-A474-BF37-7FF2-A044C1D3097B}"/>
              </a:ext>
            </a:extLst>
          </p:cNvPr>
          <p:cNvSpPr txBox="1"/>
          <p:nvPr/>
        </p:nvSpPr>
        <p:spPr>
          <a:xfrm>
            <a:off x="5891433" y="6015669"/>
            <a:ext cx="54048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800" dirty="0">
                <a:solidFill>
                  <a:schemeClr val="bg1"/>
                </a:solidFill>
              </a:rPr>
              <a:t>[Figure ] </a:t>
            </a:r>
            <a:r>
              <a:rPr lang="en-GB" sz="800" dirty="0" err="1">
                <a:solidFill>
                  <a:schemeClr val="bg1"/>
                </a:solidFill>
              </a:rPr>
              <a:t>Unsplash</a:t>
            </a:r>
            <a:r>
              <a:rPr lang="en-GB" sz="800" dirty="0">
                <a:solidFill>
                  <a:schemeClr val="bg1"/>
                </a:solidFill>
              </a:rPr>
              <a:t>. </a:t>
            </a:r>
            <a:r>
              <a:rPr lang="en-GB" sz="800" i="1" dirty="0">
                <a:solidFill>
                  <a:schemeClr val="bg1"/>
                </a:solidFill>
              </a:rPr>
              <a:t>Writing </a:t>
            </a:r>
            <a:r>
              <a:rPr lang="en-GB" sz="800" dirty="0">
                <a:solidFill>
                  <a:schemeClr val="bg1"/>
                </a:solidFill>
              </a:rPr>
              <a:t>[Internet]. [Last accessed 15</a:t>
            </a:r>
            <a:r>
              <a:rPr lang="en-GB" sz="800" baseline="30000" dirty="0">
                <a:solidFill>
                  <a:schemeClr val="bg1"/>
                </a:solidFill>
              </a:rPr>
              <a:t>th</a:t>
            </a:r>
            <a:r>
              <a:rPr lang="en-GB" sz="800" dirty="0">
                <a:solidFill>
                  <a:schemeClr val="bg1"/>
                </a:solidFill>
              </a:rPr>
              <a:t> January 2025]. Available from: https://unsplash.com/photos/fountain-pen-on-black-lined-paper-y02jEX_B0O0</a:t>
            </a:r>
          </a:p>
        </p:txBody>
      </p:sp>
      <p:pic>
        <p:nvPicPr>
          <p:cNvPr id="7" name="Picture 6" descr="Close-up of a fountain pen writing on a piece of paper&#10;&#10;Description automatically generated">
            <a:extLst>
              <a:ext uri="{FF2B5EF4-FFF2-40B4-BE49-F238E27FC236}">
                <a16:creationId xmlns:a16="http://schemas.microsoft.com/office/drawing/2014/main" id="{2D7B75B1-90E7-2752-4475-E5AD43EAAA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7" r="23908" b="-5"/>
          <a:stretch/>
        </p:blipFill>
        <p:spPr>
          <a:xfrm>
            <a:off x="5908166" y="923649"/>
            <a:ext cx="5038683" cy="507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687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846E6C-BE8B-1E92-04FE-FD3BC3E88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2274996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Harvard Style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6E3A6-3805-582E-7EFD-C66875305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3452971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Edward Laurens Mark</a:t>
            </a:r>
          </a:p>
          <a:p>
            <a:r>
              <a:rPr lang="en-US" sz="1800" dirty="0">
                <a:solidFill>
                  <a:schemeClr val="bg1"/>
                </a:solidFill>
              </a:rPr>
              <a:t>Zoological Laboratory Director, Harvard College</a:t>
            </a:r>
          </a:p>
          <a:p>
            <a:r>
              <a:rPr lang="en-US" sz="1800" dirty="0">
                <a:solidFill>
                  <a:schemeClr val="bg1"/>
                </a:solidFill>
              </a:rPr>
              <a:t>First adopter of the Harvard Style</a:t>
            </a:r>
          </a:p>
          <a:p>
            <a:r>
              <a:rPr lang="en-US" sz="1800" dirty="0">
                <a:solidFill>
                  <a:schemeClr val="bg1"/>
                </a:solidFill>
              </a:rPr>
              <a:t>Research Bulletin about slugs</a:t>
            </a:r>
          </a:p>
          <a:p>
            <a:r>
              <a:rPr lang="en-US" sz="1800" dirty="0">
                <a:solidFill>
                  <a:schemeClr val="bg1"/>
                </a:solidFill>
              </a:rPr>
              <a:t>Students gave credit to Mark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 baseline="30000" dirty="0">
                <a:solidFill>
                  <a:schemeClr val="bg1"/>
                </a:solidFill>
              </a:rPr>
              <a:t>[8, 9]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5470FD-E222-6451-FE91-BFF359F7A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DA00A3-AB23-2F3D-1E55-AF3B6B372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12</a:t>
            </a:fld>
            <a:endParaRPr lang="en-GB" sz="1600">
              <a:solidFill>
                <a:schemeClr val="tx2"/>
              </a:solidFill>
            </a:endParaRPr>
          </a:p>
        </p:txBody>
      </p:sp>
      <p:pic>
        <p:nvPicPr>
          <p:cNvPr id="6" name="Picture 5" descr="A close-up of a text&#10;&#10;Description automatically generated">
            <a:extLst>
              <a:ext uri="{FF2B5EF4-FFF2-40B4-BE49-F238E27FC236}">
                <a16:creationId xmlns:a16="http://schemas.microsoft.com/office/drawing/2014/main" id="{64B573B3-5150-B09A-D810-B9355EB7AB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997" r="5111"/>
          <a:stretch/>
        </p:blipFill>
        <p:spPr>
          <a:xfrm>
            <a:off x="6565537" y="2048462"/>
            <a:ext cx="4468562" cy="259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85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7547DD-35A4-F11B-162C-03D622C0C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2274996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Vancouver Style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90AC1-A4AA-B4F6-21ED-3E9B93CA3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3452971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Citations indicated by number</a:t>
            </a:r>
          </a:p>
          <a:p>
            <a:r>
              <a:rPr lang="en-US" sz="1800" dirty="0">
                <a:solidFill>
                  <a:schemeClr val="bg1"/>
                </a:solidFill>
              </a:rPr>
              <a:t>Accompanied by a bibliography</a:t>
            </a:r>
          </a:p>
          <a:p>
            <a:r>
              <a:rPr lang="en-US" sz="1800" dirty="0">
                <a:solidFill>
                  <a:schemeClr val="bg1"/>
                </a:solidFill>
              </a:rPr>
              <a:t>Many styles of Vancouver</a:t>
            </a:r>
          </a:p>
          <a:p>
            <a:endParaRPr lang="en-US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800" baseline="30000" dirty="0">
                <a:solidFill>
                  <a:schemeClr val="bg1"/>
                </a:solidFill>
              </a:rPr>
              <a:t>[10]</a:t>
            </a:r>
            <a:endParaRPr lang="en-GB" sz="1800" baseline="300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20E006-319A-C4E4-5A4D-DBBD6FD44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ED718E-0FEC-2249-B657-45CCCF4E1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13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0491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21BA0E-AB5B-82C2-83AA-1BAE92AD1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903965"/>
          </a:xfrm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Application Requirements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25055-5EEB-235B-822B-FE56EC15B2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1825549"/>
            <a:ext cx="10158984" cy="3972452"/>
          </a:xfrm>
        </p:spPr>
        <p:txBody>
          <a:bodyPr anchor="t">
            <a:normAutofit/>
          </a:bodyPr>
          <a:lstStyle/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 able to accurately identify ISBN, DOI or URLs.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Ability to fetch data from an API.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API data to create and load references into the application in a correct format.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Create a reference list in the correct Vancouver system format.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Option to choose a specific Vancouver style from an accessible list.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reorder and edit references if necessary.</a:t>
            </a:r>
          </a:p>
          <a:p>
            <a:pPr marL="342900" marR="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User Interface with only the required features onscreen.</a:t>
            </a:r>
          </a:p>
          <a:p>
            <a:pPr marL="342900" marR="0" lvl="0" indent="-342900" algn="just">
              <a:lnSpc>
                <a:spcPct val="115000"/>
              </a:lnSpc>
              <a:spcAft>
                <a:spcPts val="600"/>
              </a:spcAft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Button to copy reference list to the clipboard.</a:t>
            </a:r>
          </a:p>
          <a:p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919A43-8F3F-A954-22C1-583F3E39D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B7B07A-0033-C557-B9BD-ED5E3483A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14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6710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51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54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8F3DB2-3E69-3129-3EE8-A2E81CC6C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870487"/>
          </a:xfrm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Design Requirements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21957-C099-ECB4-5810-353A681AE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1793823"/>
            <a:ext cx="10158984" cy="2596896"/>
          </a:xfrm>
        </p:spPr>
        <p:txBody>
          <a:bodyPr anchor="t">
            <a:normAutofit/>
          </a:bodyPr>
          <a:lstStyle/>
          <a:p>
            <a:pPr marL="342900" marR="0" lvl="0" indent="-342900"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Simple UI for ease of use, and reduced maintenance.</a:t>
            </a:r>
          </a:p>
          <a:p>
            <a:pPr marL="342900" marR="0" lvl="0" indent="-342900"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Intuitive.</a:t>
            </a:r>
          </a:p>
          <a:p>
            <a:pPr marL="342900" marR="0" lvl="0" indent="-342900"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Needs to apply to all levels of computer literacy.</a:t>
            </a:r>
          </a:p>
          <a:p>
            <a:pPr marL="342900" marR="0" lvl="0" indent="-342900"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Drop-down list with a selection of Vancouver referencing styles.</a:t>
            </a:r>
          </a:p>
          <a:p>
            <a:pPr marL="342900" marR="0" lvl="0" indent="-342900"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Drop-down list with font, colour and sizing options.</a:t>
            </a:r>
          </a:p>
          <a:p>
            <a:pPr marL="342900" marR="0" lvl="0" indent="-342900"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List references in order of oldest to newest added.</a:t>
            </a:r>
          </a:p>
          <a:p>
            <a:pPr marL="342900" marR="0" lvl="0" indent="-342900">
              <a:spcAft>
                <a:spcPts val="600"/>
              </a:spcAft>
              <a:buFont typeface="Symbol" panose="05050102010706020507" pitchFamily="18" charset="2"/>
              <a:buChar char=""/>
              <a:tabLst>
                <a:tab pos="228600" algn="l"/>
                <a:tab pos="228600" algn="l"/>
                <a:tab pos="1047750" algn="l"/>
              </a:tabLst>
            </a:pP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Keep menus to a minimum to avoid confusion.</a:t>
            </a:r>
          </a:p>
          <a:p>
            <a:endParaRPr lang="en-GB" sz="17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5C56A9-F215-A42A-BFF7-A8C56B51C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462BEC-A057-2DD8-87B1-2E4B1A373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15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815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E10743-7650-4E71-B08F-6A14351ED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Project Plan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46736-841E-DEEE-ED16-E8026AC4F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302" y="891713"/>
            <a:ext cx="4584882" cy="5160790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SDLC</a:t>
            </a:r>
          </a:p>
          <a:p>
            <a:r>
              <a:rPr lang="en-US" sz="1800" dirty="0">
                <a:solidFill>
                  <a:schemeClr val="bg1"/>
                </a:solidFill>
              </a:rPr>
              <a:t>Research Methods</a:t>
            </a:r>
          </a:p>
          <a:p>
            <a:r>
              <a:rPr lang="en-US" sz="1800" dirty="0">
                <a:solidFill>
                  <a:schemeClr val="bg1"/>
                </a:solidFill>
              </a:rPr>
              <a:t>Time Plan</a:t>
            </a:r>
          </a:p>
          <a:p>
            <a:r>
              <a:rPr lang="en-US" sz="1800" dirty="0">
                <a:solidFill>
                  <a:schemeClr val="bg1"/>
                </a:solidFill>
              </a:rPr>
              <a:t>Work Breakdown</a:t>
            </a:r>
          </a:p>
          <a:p>
            <a:r>
              <a:rPr lang="en-GB" sz="1800" dirty="0">
                <a:solidFill>
                  <a:schemeClr val="bg1"/>
                </a:solidFill>
              </a:rPr>
              <a:t>Tools</a:t>
            </a:r>
          </a:p>
          <a:p>
            <a:r>
              <a:rPr lang="en-GB" sz="1800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2E80B0-ABDD-9C83-69BE-26A2885E6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EBF54-F24F-D8E4-7C08-F2A77AA99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16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3768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0BF65A-B03F-EC2E-C99D-DB849A718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870487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SDLC - Agile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C7E60A-C8F7-06F9-A299-D4499A944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45C868-61B1-093B-03EC-C1645A39E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17</a:t>
            </a:fld>
            <a:endParaRPr lang="en-GB" sz="1600">
              <a:solidFill>
                <a:schemeClr val="tx2"/>
              </a:solidFill>
            </a:endParaRPr>
          </a:p>
        </p:txBody>
      </p:sp>
      <p:pic>
        <p:nvPicPr>
          <p:cNvPr id="6" name="Content Placeholder 5" descr="SDLC Agile Model">
            <a:extLst>
              <a:ext uri="{FF2B5EF4-FFF2-40B4-BE49-F238E27FC236}">
                <a16:creationId xmlns:a16="http://schemas.microsoft.com/office/drawing/2014/main" id="{AB7FBD7D-BB4C-76DF-737D-80E44B738F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777" y="1617772"/>
            <a:ext cx="4875436" cy="363220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189328-78F5-217C-5935-D5D3A6E12F5C}"/>
              </a:ext>
            </a:extLst>
          </p:cNvPr>
          <p:cNvSpPr txBox="1"/>
          <p:nvPr/>
        </p:nvSpPr>
        <p:spPr>
          <a:xfrm>
            <a:off x="1066545" y="2393563"/>
            <a:ext cx="31337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Agile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Iterative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Systematic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r>
              <a:rPr lang="en-US" baseline="30000" dirty="0">
                <a:solidFill>
                  <a:schemeClr val="bg1"/>
                </a:solidFill>
              </a:rPr>
              <a:t>[11]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2854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3836907-B7C6-C055-7E8B-F2207CA63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870487"/>
          </a:xfrm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Philosophy - Phenomenology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23B67-58EC-8A09-E22C-FE4C5B8C9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2088754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Derived from interpretivism</a:t>
            </a:r>
          </a:p>
          <a:p>
            <a:r>
              <a:rPr lang="en-US" sz="1800" dirty="0">
                <a:solidFill>
                  <a:schemeClr val="bg1"/>
                </a:solidFill>
              </a:rPr>
              <a:t>Interpret research</a:t>
            </a:r>
          </a:p>
          <a:p>
            <a:r>
              <a:rPr lang="en-US" sz="1800" dirty="0">
                <a:solidFill>
                  <a:schemeClr val="bg1"/>
                </a:solidFill>
              </a:rPr>
              <a:t>Adjust according to beliefs and ideas</a:t>
            </a:r>
          </a:p>
          <a:p>
            <a:endParaRPr lang="en-US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800" baseline="30000" dirty="0">
                <a:solidFill>
                  <a:schemeClr val="bg1"/>
                </a:solidFill>
              </a:rPr>
              <a:t>[12]</a:t>
            </a:r>
          </a:p>
          <a:p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8503DF-0B95-D006-615E-16CEE27ED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80D882-1775-16C6-C160-5B3750622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18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9990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DACB3C-5793-7816-33C7-68B3F9ECAA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B438FC4F-46D2-4D28-970F-AFF2036E7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4D66E2D-A6B8-BFE6-C7FD-BDFF6547B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381EDFB9-53AC-882C-3D9A-03D9D267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49D6F4AC-5180-E98A-0931-1A8E68F11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AF78513-2CFE-08A6-D93B-907AB6B32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97358EC4-4408-C631-6F07-8274783443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E6B9D428-256C-DF0D-E290-DD7376215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15A9F9E-86F0-9526-17E5-C2641F782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8B328F5-92C7-6F69-5175-DFB352279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59C5D45-6E51-9E53-C7D0-87246CE53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73617A3-A157-1479-C904-5783E67A9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3A20AC4-4AF4-02EB-2D2D-193ECBE44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9DB5861-9994-8AE9-A93A-B1FAEE701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4947BAF-6E86-0144-01A4-0383DFCB23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6FE71C08-5183-CF61-14CA-3CEF247F2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28DA60-12C3-CA3B-8909-FD4B6032D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870487"/>
          </a:xfrm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Approach - Inductive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D05BB-FBC0-B718-5B4E-904A5E244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2088754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Lack of recorded research</a:t>
            </a:r>
          </a:p>
          <a:p>
            <a:r>
              <a:rPr lang="en-US" sz="1800" dirty="0">
                <a:solidFill>
                  <a:schemeClr val="bg1"/>
                </a:solidFill>
              </a:rPr>
              <a:t>More primary research</a:t>
            </a:r>
          </a:p>
          <a:p>
            <a:endParaRPr lang="en-US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800" baseline="30000" dirty="0">
                <a:solidFill>
                  <a:schemeClr val="bg1"/>
                </a:solidFill>
              </a:rPr>
              <a:t>[12]</a:t>
            </a:r>
          </a:p>
          <a:p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404093-DC29-17A5-990A-D27E523BC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C34FC3-3CD3-D2BD-9206-2396E05CB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19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1612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75BC8B-BB4E-44B9-961C-DEFCAD7A77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E1705023-1D10-BD29-DD9A-C70CE3C92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D47663-3708-BFFA-B219-B6A129736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92A3290A-AA29-B45C-6810-74F3ACA991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F85C26AE-AE5E-F214-88BB-A95C1E9F45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A20A225-622D-8573-6E7B-972175FED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844FF073-3C0B-CD14-15F8-68246BB0B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94EAD0AB-9A21-60E8-24FA-545CBA72CA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C63175F-3A34-A957-905E-D9A730836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831196E-DBC9-F754-1E3C-BF897885B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78CF306-3654-FE15-9E90-8DD5E8F2F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1123C6A-0148-9805-5E54-FEC26B23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2CD131C-47EC-2733-7B99-CD85EE211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27CBC3B-F332-D57B-8FFA-BE97D928C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6CEBF8D-51ED-9B73-401D-4D89B4FD5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21139B-5B23-0135-C957-6F02EDFCA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06E824F-64B7-B8F0-976E-8B16644C3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870487"/>
          </a:xfrm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Strategy – Action Research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B9006-E4DD-1160-45ED-0923D34CE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2088754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Trial and Error</a:t>
            </a:r>
          </a:p>
          <a:p>
            <a:r>
              <a:rPr lang="en-US" sz="1800" dirty="0">
                <a:solidFill>
                  <a:schemeClr val="bg1"/>
                </a:solidFill>
              </a:rPr>
              <a:t>Iterative</a:t>
            </a:r>
          </a:p>
          <a:p>
            <a:r>
              <a:rPr lang="en-US" sz="1800" dirty="0">
                <a:solidFill>
                  <a:schemeClr val="bg1"/>
                </a:solidFill>
              </a:rPr>
              <a:t>Observations</a:t>
            </a:r>
          </a:p>
          <a:p>
            <a:pPr marL="0" indent="0">
              <a:buNone/>
            </a:pPr>
            <a:endParaRPr lang="en-US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800" baseline="30000" dirty="0">
                <a:solidFill>
                  <a:schemeClr val="bg1"/>
                </a:solidFill>
              </a:rPr>
              <a:t>[12]</a:t>
            </a:r>
            <a:endParaRPr lang="en-GB" sz="1800" baseline="300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32ED9B-CA3F-39C8-8FE2-3AA20A72F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E8F725-181E-7A98-5722-3F1C61A74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20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9248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9383AC-BD8A-F195-0174-F527B886DC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781CC4C8-7BF4-FF1A-0F30-0CD81FDE3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4EB6581-D648-BC13-8014-9769C6859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8F773791-0C39-E0B1-C9B5-F05A3AD2C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73842C92-5343-FB52-082B-487E51011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5988571-178E-1ED4-6059-7046D18E5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8ED2A9C2-5455-FB12-5696-CC594540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4E17CAD8-032B-330B-CAB8-E85506EDE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28F6EA1-B001-C800-D387-CDFA3BD9D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C5CD6-5F0C-1B45-485A-E85C810EB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3DFACB0-AAD8-7C57-48A9-ED11BB039B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1CB8D55-5F30-D000-B70C-8D1CFBAE0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BB5C7B6-18BC-1874-467E-0C6F873E2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FEAF636-BB74-1BCC-6E30-CCC703F5B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BEBDEC-8EE6-46D4-8294-7C80941FE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E0EE8DC-9F27-4128-5133-B993F9910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2EB111-638E-5AB6-C9D4-301FE34EB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870487"/>
          </a:xfrm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Choice – Mixed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EB9CF-27CD-E168-8F0B-CE9986F4E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2088754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Maximize available sources</a:t>
            </a:r>
          </a:p>
          <a:p>
            <a:r>
              <a:rPr lang="en-US" sz="1800" dirty="0">
                <a:solidFill>
                  <a:schemeClr val="bg1"/>
                </a:solidFill>
              </a:rPr>
              <a:t>Quantitative</a:t>
            </a:r>
          </a:p>
          <a:p>
            <a:r>
              <a:rPr lang="en-US" sz="1800" dirty="0">
                <a:solidFill>
                  <a:schemeClr val="bg1"/>
                </a:solidFill>
              </a:rPr>
              <a:t>Qualitative</a:t>
            </a:r>
          </a:p>
          <a:p>
            <a:r>
              <a:rPr lang="en-US" sz="1800" dirty="0">
                <a:solidFill>
                  <a:schemeClr val="bg1"/>
                </a:solidFill>
              </a:rPr>
              <a:t>Broader audience</a:t>
            </a:r>
          </a:p>
          <a:p>
            <a:endParaRPr lang="en-US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800" baseline="30000" dirty="0">
                <a:solidFill>
                  <a:schemeClr val="bg1"/>
                </a:solidFill>
              </a:rPr>
              <a:t>[12]</a:t>
            </a:r>
          </a:p>
          <a:p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0B254D-38BE-55C2-8903-5C90E8A50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BBC1E0-4F4D-8475-C0C9-57774DB6B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21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25385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7606EF-F930-3A05-8D45-639C46585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40DA0143-26B5-2EF3-09D5-CA6014D6A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056A2BD-C10F-C213-0797-42385A4CA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052E2F84-6552-454D-0257-3DF5687B5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2171A811-FC59-75D4-D1A3-34F032117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4771E86-51DE-7094-DE10-5C3E66A9E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4ED8EC67-E104-4D0C-366A-40858A885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D2480EC5-EEDE-5D9E-246C-58304AA1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B976CA0-4442-1686-5695-06A0B0470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EE1C8AD-F293-DF4D-89B2-7C151462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0826BB0-B295-5C33-DD3C-7A5C4CD27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F07F957-A864-4CB1-DBB2-A8C03F07F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BB0675D-F34A-7666-0CAF-BA788FEBB0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1B4BAE1-8E33-AEC7-DC85-4563F9859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0BC7140-4C8F-2E7D-A867-F7E0F0539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F1D9D36-D3E4-9B96-9257-B26E2B6CB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A2F206D-9F0E-40CA-BF05-DA31B5932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870487"/>
          </a:xfrm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Time Horizon – Longitudinal 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FFC0F-8F9D-524D-05D5-CCBF6DD12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2088754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Continual</a:t>
            </a:r>
          </a:p>
          <a:p>
            <a:r>
              <a:rPr lang="en-GB" sz="1800" dirty="0">
                <a:solidFill>
                  <a:schemeClr val="bg1"/>
                </a:solidFill>
              </a:rPr>
              <a:t>Emerging research</a:t>
            </a:r>
          </a:p>
          <a:p>
            <a:r>
              <a:rPr lang="en-GB" sz="1800" dirty="0">
                <a:solidFill>
                  <a:schemeClr val="bg1"/>
                </a:solidFill>
              </a:rPr>
              <a:t>Fits iterative development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 baseline="30000" dirty="0">
                <a:solidFill>
                  <a:schemeClr val="bg1"/>
                </a:solidFill>
              </a:rPr>
              <a:t>[12]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216DCB-6779-A311-7ADC-7B9F5DC7A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51D622-3F55-B051-9375-DA155AF7E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22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3933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C79933-7DFA-F5D8-2A21-FEC865B57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6534410-8CF9-ABDE-51EA-541B9DF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5AC7AA8-3879-F130-A6C4-780818CA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E9864098-84FB-1E28-C04A-A6590F49E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2CCF2378-B5DE-76DD-2982-BBF5D98099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BFF879B-94C9-2B10-B708-CF96F8A4A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651B62E3-D1EA-AC24-6A4E-161FC0B24F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1C6F57D9-6070-FBC7-220C-D3091E0BF7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FA44F30-9736-3AA5-5BAB-CDA35653FE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ADE61F5-1BCF-0A93-4F18-C46A54A74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AF6B556-50E5-715A-2F2C-D5C8C964CF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47E5D5-7F52-25A9-05B7-1050286BF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E76B3A5-F1B8-8848-7D05-83E50AB0C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3FA3C25-8E3D-C8DD-F030-67274FA13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ED57B89-3E2A-4875-00DD-EE6EEFD89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EDF4B4-9E85-A415-6D9D-09646A23F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0CAB54-8372-B5F4-0E3A-5C85ED569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870487"/>
          </a:xfrm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Data Collection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9FACE-65F8-897B-C938-54375E77E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1778750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Primary data collection</a:t>
            </a:r>
          </a:p>
          <a:p>
            <a:r>
              <a:rPr lang="en-US" sz="1800" dirty="0">
                <a:solidFill>
                  <a:schemeClr val="bg1"/>
                </a:solidFill>
              </a:rPr>
              <a:t>Interviews</a:t>
            </a:r>
          </a:p>
          <a:p>
            <a:r>
              <a:rPr lang="en-US" sz="1800" dirty="0">
                <a:solidFill>
                  <a:schemeClr val="bg1"/>
                </a:solidFill>
              </a:rPr>
              <a:t>Questionnaires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 baseline="30000" dirty="0">
                <a:solidFill>
                  <a:schemeClr val="bg1"/>
                </a:solidFill>
              </a:rPr>
              <a:t>[13]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BC444F-1BBA-66DB-35FF-A54E71D29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341272-9C4B-A905-E3D8-4A3555578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23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468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0BC0A4-2196-E87C-D532-7E0B589DC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908263"/>
            <a:ext cx="10158984" cy="2274996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Work In Progress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CE5DB-95B2-B026-D8B2-BD2DE7429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3452971"/>
            <a:ext cx="10158984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Visualizations</a:t>
            </a:r>
          </a:p>
          <a:p>
            <a:r>
              <a:rPr lang="en-US" sz="1800" dirty="0">
                <a:solidFill>
                  <a:schemeClr val="bg1"/>
                </a:solidFill>
              </a:rPr>
              <a:t>Inspirations</a:t>
            </a:r>
          </a:p>
          <a:p>
            <a:r>
              <a:rPr lang="en-US" sz="1800" dirty="0">
                <a:solidFill>
                  <a:schemeClr val="bg1"/>
                </a:solidFill>
              </a:rPr>
              <a:t>Code Samples</a:t>
            </a: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9B302F-A115-E03B-DEFD-6F86F0F10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4E68EB-EA18-D2B4-E9E0-2FCE0FABE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24</a:t>
            </a:fld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4489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FB6866-3829-8694-2BA7-737FB8CE90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87657A7F-FA73-0BBA-7156-4504623B7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F9DDCF0-CA9A-FACD-75CF-C7599ABFB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B8F191F4-37D7-C49B-857C-4F0043B120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73285E5F-52BD-0ADD-4DEF-ECFD25ED74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10DEA7E-70A8-5B88-5190-901569D5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C16C76AB-148F-B94D-9540-9246581DA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91AD6147-3B6E-2011-86EB-4878B8B70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A3D5F01-79E8-011E-D09A-2D1E97DF8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0F4A655-17DC-ABE9-ED2E-C63458CB8E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6E21C02-844B-C0DA-4DE8-31B3835F36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B39A1-9703-6F39-0A94-387923A8DF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764BAC7-151C-F678-E60B-5993BD280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4AC745B-1FDF-A098-4961-1C03881EE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34037FF-5ADB-981D-EC0C-3268C55B87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AD8F070-F08D-56EA-38DF-109A851A09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2CD0FA-095F-4DC8-BD8D-18CB8F0C1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FF1D35-730A-B84C-1ACC-5BB780EE2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25</a:t>
            </a:fld>
            <a:endParaRPr lang="en-GB" sz="1600">
              <a:solidFill>
                <a:schemeClr val="tx2"/>
              </a:solidFill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8A098D43-48EA-A080-36C1-B3211AC8A5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7341" y="1133475"/>
            <a:ext cx="6656185" cy="475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847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507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1902C8-7DC9-1F08-C54B-0CE2D929A3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781DEA0B-B412-7EAE-028E-B41A67E532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05" r="3517" b="2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F066FEE5-1D37-97C6-6147-A3F64D511D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969" b="12498"/>
          <a:stretch/>
        </p:blipFill>
        <p:spPr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13236C45-C53C-1ADD-DD01-FEBEB4B1B29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935" r="22908" b="-1"/>
          <a:stretch/>
        </p:blipFill>
        <p:spPr>
          <a:xfrm>
            <a:off x="20" y="10"/>
            <a:ext cx="7503091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B01A37-9B2F-01BA-2728-401A4E76B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17959" y="6408998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BBEF479-4BC7-4E8A-AD77-479A918788A0}" type="slidenum">
              <a:rPr lang="en-US">
                <a:solidFill>
                  <a:schemeClr val="bg2">
                    <a:lumMod val="50000"/>
                  </a:schemeClr>
                </a:solidFill>
              </a:rPr>
              <a:pPr>
                <a:spcAft>
                  <a:spcPts val="600"/>
                </a:spcAft>
              </a:pPr>
              <a:t>26</a:t>
            </a:fld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1EABF9-E401-DE5B-CFE7-5F31B6D38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0841" y="6408999"/>
            <a:ext cx="431501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kern="1200" dirty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Ieuan Thomas - 335780</a:t>
            </a:r>
          </a:p>
        </p:txBody>
      </p:sp>
    </p:spTree>
    <p:extLst>
      <p:ext uri="{BB962C8B-B14F-4D97-AF65-F5344CB8AC3E}">
        <p14:creationId xmlns:p14="http://schemas.microsoft.com/office/powerpoint/2010/main" val="116800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507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BEBB3D-FC7F-DB9B-B05D-DE8F22932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screenshot of a computer&#10;&#10;Description automatically generated">
            <a:extLst>
              <a:ext uri="{FF2B5EF4-FFF2-40B4-BE49-F238E27FC236}">
                <a16:creationId xmlns:a16="http://schemas.microsoft.com/office/drawing/2014/main" id="{C6817AB5-9B23-3980-010E-08F1768C17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29" r="17303" b="2"/>
          <a:stretch/>
        </p:blipFill>
        <p:spPr>
          <a:xfrm>
            <a:off x="7794519" y="3506112"/>
            <a:ext cx="4397481" cy="3351888"/>
          </a:xfrm>
          <a:custGeom>
            <a:avLst/>
            <a:gdLst/>
            <a:ahLst/>
            <a:cxnLst/>
            <a:rect l="l" t="t" r="r" b="b"/>
            <a:pathLst>
              <a:path w="4397481" h="3351888">
                <a:moveTo>
                  <a:pt x="0" y="0"/>
                </a:moveTo>
                <a:lnTo>
                  <a:pt x="4397481" y="0"/>
                </a:lnTo>
                <a:lnTo>
                  <a:pt x="4397481" y="3351888"/>
                </a:lnTo>
                <a:lnTo>
                  <a:pt x="1552363" y="3351888"/>
                </a:lnTo>
                <a:close/>
              </a:path>
            </a:pathLst>
          </a:custGeom>
        </p:spPr>
      </p:pic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21D61C3E-BF4D-61DE-B645-AA90D1FBDAB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567" r="15076" b="1"/>
          <a:stretch/>
        </p:blipFill>
        <p:spPr>
          <a:xfrm>
            <a:off x="20" y="10"/>
            <a:ext cx="9154673" cy="6863475"/>
          </a:xfrm>
          <a:custGeom>
            <a:avLst/>
            <a:gdLst/>
            <a:ahLst/>
            <a:cxnLst/>
            <a:rect l="l" t="t" r="r" b="b"/>
            <a:pathLst>
              <a:path w="9154693" h="6863485">
                <a:moveTo>
                  <a:pt x="0" y="0"/>
                </a:moveTo>
                <a:lnTo>
                  <a:pt x="5976000" y="0"/>
                </a:lnTo>
                <a:lnTo>
                  <a:pt x="9154693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5CD94BA7-0465-FB8C-E880-43838434A0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921" r="4524"/>
          <a:stretch/>
        </p:blipFill>
        <p:spPr>
          <a:xfrm>
            <a:off x="6168189" y="10"/>
            <a:ext cx="6023811" cy="3346394"/>
          </a:xfrm>
          <a:custGeom>
            <a:avLst/>
            <a:gdLst/>
            <a:ahLst/>
            <a:cxnLst/>
            <a:rect l="l" t="t" r="r" b="b"/>
            <a:pathLst>
              <a:path w="6023811" h="3346404">
                <a:moveTo>
                  <a:pt x="0" y="0"/>
                </a:moveTo>
                <a:lnTo>
                  <a:pt x="6023811" y="0"/>
                </a:lnTo>
                <a:lnTo>
                  <a:pt x="6023811" y="3346404"/>
                </a:lnTo>
                <a:lnTo>
                  <a:pt x="1549824" y="3346404"/>
                </a:lnTo>
                <a:close/>
              </a:path>
            </a:pathLst>
          </a:cu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67C1E0-AD60-A678-C3C2-2F0869077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7E788D-3133-4F9D-BCAF-D0A5CE2BE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BBEF479-4BC7-4E8A-AD77-479A918788A0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0934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507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60290-DF17-F840-BF42-F51C1550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Code Snippets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09C89A-642E-F4FA-105B-4E9396537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56350"/>
            <a:ext cx="3581401" cy="365125"/>
          </a:xfrm>
        </p:spPr>
        <p:txBody>
          <a:bodyPr/>
          <a:lstStyle/>
          <a:p>
            <a:r>
              <a:rPr lang="en-GB" dirty="0"/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200A51-7E04-3A2B-0B27-587B217C8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EF479-4BC7-4E8A-AD77-479A918788A0}" type="slidenum">
              <a:rPr lang="en-GB" smtClean="0"/>
              <a:t>28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A5CBC94-982C-5B72-8EA3-4D3290E655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6" y="1565276"/>
            <a:ext cx="4781550" cy="23695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DC0C2D-3D14-B628-1CB6-72F8F8BA9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4080" y="317777"/>
            <a:ext cx="5302095" cy="263308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BDFDBEE-5485-4825-3A91-E462F857BC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280" y="3163610"/>
            <a:ext cx="2968814" cy="3375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1612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9265F6-5EBC-80DE-6770-6FCF3B9A4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4D545C-39A3-982D-8E21-49DEE7B01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29</a:t>
            </a:fld>
            <a:endParaRPr lang="en-GB" sz="1600">
              <a:solidFill>
                <a:schemeClr val="tx2"/>
              </a:solidFill>
            </a:endParaRPr>
          </a:p>
        </p:txBody>
      </p:sp>
      <p:pic>
        <p:nvPicPr>
          <p:cNvPr id="6" name="Picture 5" descr="A diagram with multiple colored lines&#10;&#10;Description automatically generated with medium confidence">
            <a:extLst>
              <a:ext uri="{FF2B5EF4-FFF2-40B4-BE49-F238E27FC236}">
                <a16:creationId xmlns:a16="http://schemas.microsoft.com/office/drawing/2014/main" id="{8618288D-1A20-B4B2-0E5C-4D5E24163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411" y="994595"/>
            <a:ext cx="10552430" cy="4888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3667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A18307-59EA-DB79-8B44-C7BE096D0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95C5D9AC-0ED4-65E4-AFCC-5C4C3D727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F7675D0-A172-25FA-6F49-B815549D5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DC353E68-F33A-492D-4CBE-706DA075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07ABD8D1-4A56-A74D-5EBB-D1FD4545A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CBFE63B-9096-1A0A-F81D-C3DB41617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870D1332-D430-EB95-4A73-0A24AF4B9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F4F299B7-211F-E0DC-08ED-18BE02474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B0CA488-D7B5-E716-C78B-4FCCF1159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2859168-8061-CCDA-C4C3-68BE07E11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D34F4D1-D2E7-9E73-BB91-2F721F699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DA36BF8-DB77-170A-F6DB-83305A405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B7C8125-CB2D-4856-C6E2-EA6BB6630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070AC8-D0E3-24E4-B43A-FF9223049D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24C5A88-4AE0-4D05-D51F-35B53D450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E31BB69-1DC3-067C-06D1-3E502549B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FCE8BD-C1F0-B10E-F68F-E2F239A64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solidFill>
                  <a:schemeClr val="tx2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75671C-A4F9-7CA1-60AE-B1772B0EA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EBBEF479-4BC7-4E8A-AD77-479A918788A0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30</a:t>
            </a:fld>
            <a:endParaRPr lang="en-GB" sz="1600">
              <a:solidFill>
                <a:schemeClr val="tx2"/>
              </a:solidFill>
            </a:endParaRPr>
          </a:p>
        </p:txBody>
      </p:sp>
      <p:pic>
        <p:nvPicPr>
          <p:cNvPr id="7" name="Picture 6" descr="A diagram of a project&#10;&#10;Description automatically generated">
            <a:extLst>
              <a:ext uri="{FF2B5EF4-FFF2-40B4-BE49-F238E27FC236}">
                <a16:creationId xmlns:a16="http://schemas.microsoft.com/office/drawing/2014/main" id="{27B4D838-A736-8300-04E5-1177CC2A1A5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262626"/>
              </a:clrFrom>
              <a:clrTo>
                <a:srgbClr val="262626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685854" y="707060"/>
            <a:ext cx="8811544" cy="5680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5428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507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CF108-3412-3ED5-49F2-E90E28439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614563"/>
          </a:xfrm>
        </p:spPr>
        <p:txBody>
          <a:bodyPr anchor="t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References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7" name="Picture 6" descr="Pen placed on top of a signature line">
            <a:extLst>
              <a:ext uri="{FF2B5EF4-FFF2-40B4-BE49-F238E27FC236}">
                <a16:creationId xmlns:a16="http://schemas.microsoft.com/office/drawing/2014/main" id="{A227FB93-7A03-4C7D-C231-8EFE9BAC56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863" r="-1" b="-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BBBEC-0B71-733A-0231-2DB8EEF1B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9225" y="1752599"/>
            <a:ext cx="6801092" cy="45339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800" dirty="0">
                <a:solidFill>
                  <a:schemeClr val="bg1"/>
                </a:solidFill>
              </a:rPr>
              <a:t>[1] </a:t>
            </a:r>
            <a:r>
              <a:rPr lang="en-GB" sz="800" dirty="0">
                <a:solidFill>
                  <a:schemeClr val="bg1"/>
                </a:solidFill>
              </a:rPr>
              <a:t>Newcastle University. Referencing - Academic Skills Kit - Newcastle University [Internet]. www.ncl.ac.uk. Newcastle University; 2023 [Last accessed 15</a:t>
            </a:r>
            <a:r>
              <a:rPr lang="en-GB" sz="800" baseline="30000" dirty="0">
                <a:solidFill>
                  <a:schemeClr val="bg1"/>
                </a:solidFill>
              </a:rPr>
              <a:t>th</a:t>
            </a:r>
            <a:r>
              <a:rPr lang="en-GB" sz="800" dirty="0">
                <a:solidFill>
                  <a:schemeClr val="bg1"/>
                </a:solidFill>
              </a:rPr>
              <a:t> January 2025]. Available from: </a:t>
            </a:r>
            <a:r>
              <a:rPr lang="en-GB" sz="8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https://www.ncl.ac.uk/academic-skills-kit/good-academic-practice/referencing/</a:t>
            </a:r>
            <a:endParaRPr lang="en-GB" sz="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800" dirty="0">
                <a:solidFill>
                  <a:schemeClr val="bg1"/>
                </a:solidFill>
              </a:rPr>
              <a:t>[2] </a:t>
            </a:r>
            <a:r>
              <a:rPr lang="en-GB" sz="800" dirty="0">
                <a:solidFill>
                  <a:schemeClr val="bg1"/>
                </a:solidFill>
              </a:rPr>
              <a:t>Zotero. </a:t>
            </a:r>
            <a:r>
              <a:rPr lang="en-GB" sz="800" i="1" dirty="0">
                <a:solidFill>
                  <a:schemeClr val="bg1"/>
                </a:solidFill>
              </a:rPr>
              <a:t>Zotero | Your personal research assistant </a:t>
            </a:r>
            <a:r>
              <a:rPr lang="en-GB" sz="800" dirty="0">
                <a:solidFill>
                  <a:schemeClr val="bg1"/>
                </a:solidFill>
              </a:rPr>
              <a:t>[Internet]. Zotero.org. Zotero; 2019 [Last accessed 15</a:t>
            </a:r>
            <a:r>
              <a:rPr lang="en-GB" sz="800" baseline="30000" dirty="0">
                <a:solidFill>
                  <a:schemeClr val="bg1"/>
                </a:solidFill>
              </a:rPr>
              <a:t>th</a:t>
            </a:r>
            <a:r>
              <a:rPr lang="en-GB" sz="800" dirty="0">
                <a:solidFill>
                  <a:schemeClr val="bg1"/>
                </a:solidFill>
              </a:rPr>
              <a:t> January 2025]. Available from: </a:t>
            </a:r>
            <a:r>
              <a:rPr lang="en-GB" sz="8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https://www.zotero.org/</a:t>
            </a:r>
            <a:endParaRPr lang="en-GB" sz="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800" dirty="0">
                <a:solidFill>
                  <a:schemeClr val="bg1"/>
                </a:solidFill>
              </a:rPr>
              <a:t>[3] </a:t>
            </a:r>
            <a:r>
              <a:rPr lang="en-GB" sz="800" dirty="0">
                <a:solidFill>
                  <a:schemeClr val="bg1"/>
                </a:solidFill>
              </a:rPr>
              <a:t>MyBib Contributors. </a:t>
            </a:r>
            <a:r>
              <a:rPr lang="en-GB" sz="800" i="1" dirty="0">
                <a:solidFill>
                  <a:schemeClr val="bg1"/>
                </a:solidFill>
              </a:rPr>
              <a:t>Home </a:t>
            </a:r>
            <a:r>
              <a:rPr lang="en-GB" sz="800" dirty="0">
                <a:solidFill>
                  <a:schemeClr val="bg1"/>
                </a:solidFill>
              </a:rPr>
              <a:t>[Internet]. MyBib. 2018 [Last accessed 15</a:t>
            </a:r>
            <a:r>
              <a:rPr lang="en-GB" sz="800" baseline="30000" dirty="0">
                <a:solidFill>
                  <a:schemeClr val="bg1"/>
                </a:solidFill>
              </a:rPr>
              <a:t>th</a:t>
            </a:r>
            <a:r>
              <a:rPr lang="en-GB" sz="800" dirty="0">
                <a:solidFill>
                  <a:schemeClr val="bg1"/>
                </a:solidFill>
              </a:rPr>
              <a:t> January 2025]. Available from: </a:t>
            </a:r>
            <a:r>
              <a:rPr lang="en-GB" sz="8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https://www.mybib.com/?intro</a:t>
            </a:r>
            <a:endParaRPr lang="en-GB" sz="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800" dirty="0">
                <a:solidFill>
                  <a:schemeClr val="bg1"/>
                </a:solidFill>
              </a:rPr>
              <a:t>[4] Clarivate. </a:t>
            </a:r>
            <a:r>
              <a:rPr lang="en-GB" sz="800" i="1" dirty="0">
                <a:solidFill>
                  <a:schemeClr val="bg1"/>
                </a:solidFill>
              </a:rPr>
              <a:t>Product Details </a:t>
            </a:r>
            <a:r>
              <a:rPr lang="en-GB" sz="800" dirty="0">
                <a:solidFill>
                  <a:schemeClr val="bg1"/>
                </a:solidFill>
              </a:rPr>
              <a:t>[Internet]. EndNote.com. Clarivate; 2024 [Last accessed 15</a:t>
            </a:r>
            <a:r>
              <a:rPr lang="en-GB" sz="800" baseline="30000" dirty="0">
                <a:solidFill>
                  <a:schemeClr val="bg1"/>
                </a:solidFill>
              </a:rPr>
              <a:t>th</a:t>
            </a:r>
            <a:r>
              <a:rPr lang="en-GB" sz="800" dirty="0">
                <a:solidFill>
                  <a:schemeClr val="bg1"/>
                </a:solidFill>
              </a:rPr>
              <a:t>  January 2025]. Available from: </a:t>
            </a:r>
            <a:r>
              <a:rPr lang="en-GB" sz="8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https://endnote.com/product-details/</a:t>
            </a:r>
            <a:endParaRPr lang="en-GB" sz="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800" dirty="0">
                <a:solidFill>
                  <a:schemeClr val="bg1"/>
                </a:solidFill>
              </a:rPr>
              <a:t>[5] </a:t>
            </a:r>
            <a:r>
              <a:rPr lang="en-GB" sz="800" dirty="0" err="1">
                <a:solidFill>
                  <a:schemeClr val="bg1"/>
                </a:solidFill>
              </a:rPr>
              <a:t>childrensparacetamol</a:t>
            </a:r>
            <a:r>
              <a:rPr lang="en-GB" sz="800" dirty="0">
                <a:solidFill>
                  <a:schemeClr val="bg1"/>
                </a:solidFill>
              </a:rPr>
              <a:t>. </a:t>
            </a:r>
            <a:r>
              <a:rPr lang="en-GB" sz="800" i="1" dirty="0">
                <a:solidFill>
                  <a:schemeClr val="bg1"/>
                </a:solidFill>
              </a:rPr>
              <a:t>Do you use referencing software? Why/why not? </a:t>
            </a:r>
            <a:r>
              <a:rPr lang="en-GB" sz="800" dirty="0">
                <a:solidFill>
                  <a:schemeClr val="bg1"/>
                </a:solidFill>
              </a:rPr>
              <a:t>[Internet]. Reddit.com. 2024, May [Last accessed 15</a:t>
            </a:r>
            <a:r>
              <a:rPr lang="en-GB" sz="800" baseline="30000" dirty="0">
                <a:solidFill>
                  <a:schemeClr val="bg1"/>
                </a:solidFill>
              </a:rPr>
              <a:t>th</a:t>
            </a:r>
            <a:r>
              <a:rPr lang="en-GB" sz="800" dirty="0">
                <a:solidFill>
                  <a:schemeClr val="bg1"/>
                </a:solidFill>
              </a:rPr>
              <a:t> January 2025]. Available from: </a:t>
            </a:r>
            <a:r>
              <a:rPr lang="en-GB" sz="8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https://www.reddit.com/r/AskAcademia/comments/1csapv9/do_you_use_referencing_software_whywhy_not/</a:t>
            </a:r>
            <a:endParaRPr lang="en-GB" sz="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800" dirty="0">
                <a:solidFill>
                  <a:schemeClr val="bg1"/>
                </a:solidFill>
              </a:rPr>
              <a:t>[6] </a:t>
            </a:r>
            <a:r>
              <a:rPr kumimoji="0" lang="en-GB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Tidwell J. </a:t>
            </a:r>
            <a:r>
              <a:rPr lang="en-GB" sz="800" dirty="0">
                <a:solidFill>
                  <a:schemeClr val="bg1"/>
                </a:solidFill>
              </a:rPr>
              <a:t>[</a:t>
            </a:r>
            <a:r>
              <a:rPr lang="en-GB" altLang="en-US" sz="800" i="1" dirty="0">
                <a:solidFill>
                  <a:schemeClr val="bg1"/>
                </a:solidFill>
              </a:rPr>
              <a:t>Designing interfaces</a:t>
            </a:r>
            <a:r>
              <a:rPr lang="en-GB" altLang="en-US" sz="800" dirty="0">
                <a:solidFill>
                  <a:schemeClr val="bg1"/>
                </a:solidFill>
              </a:rPr>
              <a:t>. 2nd ed. Sebastopol, California. O’Reilly Media, Inc; 2010.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bg1"/>
                </a:solidFill>
              </a:rPr>
              <a:t>[7] Henry. </a:t>
            </a:r>
            <a:r>
              <a:rPr lang="en-GB" sz="800" i="1" dirty="0">
                <a:solidFill>
                  <a:schemeClr val="bg1"/>
                </a:solidFill>
              </a:rPr>
              <a:t>A Brief History of Academic Citation Styles | Petal </a:t>
            </a:r>
            <a:r>
              <a:rPr lang="en-GB" sz="800" dirty="0">
                <a:solidFill>
                  <a:schemeClr val="bg1"/>
                </a:solidFill>
              </a:rPr>
              <a:t>Internet]. Petal.org. 2022, 6th January [Last accessed 15</a:t>
            </a:r>
            <a:r>
              <a:rPr lang="en-GB" sz="800" baseline="30000" dirty="0">
                <a:solidFill>
                  <a:schemeClr val="bg1"/>
                </a:solidFill>
              </a:rPr>
              <a:t>th</a:t>
            </a:r>
            <a:r>
              <a:rPr lang="en-GB" sz="800" dirty="0">
                <a:solidFill>
                  <a:schemeClr val="bg1"/>
                </a:solidFill>
              </a:rPr>
              <a:t> January 2025]. Available from: </a:t>
            </a:r>
            <a:r>
              <a:rPr lang="en-GB" sz="800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https://www.petal.org/blog/articles/a+brief+history+of+academic+citation+styles</a:t>
            </a:r>
            <a:endParaRPr lang="en-GB" sz="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800" dirty="0">
                <a:solidFill>
                  <a:schemeClr val="bg1"/>
                </a:solidFill>
              </a:rPr>
              <a:t>[8] Chernin E. </a:t>
            </a:r>
            <a:r>
              <a:rPr lang="en-GB" sz="800" i="1" dirty="0">
                <a:solidFill>
                  <a:schemeClr val="bg1"/>
                </a:solidFill>
              </a:rPr>
              <a:t>The ‘Harvard system’: a mystery dispelled</a:t>
            </a:r>
            <a:r>
              <a:rPr lang="en-GB" sz="800" dirty="0">
                <a:solidFill>
                  <a:schemeClr val="bg1"/>
                </a:solidFill>
              </a:rPr>
              <a:t>. British Medical Journal. 1988;297:1062–1063. Available from. </a:t>
            </a:r>
            <a:r>
              <a:rPr lang="en-GB" sz="800" dirty="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https://doi.org/10.1136/bmj.297.6655.1062</a:t>
            </a:r>
            <a:r>
              <a:rPr lang="en-GB" sz="800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bg1"/>
                </a:solidFill>
              </a:rPr>
              <a:t>[9] Mark E. L. </a:t>
            </a:r>
            <a:r>
              <a:rPr lang="en-GB" sz="800" i="1" dirty="0">
                <a:solidFill>
                  <a:schemeClr val="bg1"/>
                </a:solidFill>
              </a:rPr>
              <a:t>Maturation, Fecundation, and Segmentation of </a:t>
            </a:r>
            <a:r>
              <a:rPr lang="en-GB" sz="800" i="1" dirty="0" err="1">
                <a:solidFill>
                  <a:schemeClr val="bg1"/>
                </a:solidFill>
              </a:rPr>
              <a:t>Limax</a:t>
            </a:r>
            <a:r>
              <a:rPr lang="en-GB" sz="800" i="1" dirty="0">
                <a:solidFill>
                  <a:schemeClr val="bg1"/>
                </a:solidFill>
              </a:rPr>
              <a:t> campestris, Binney</a:t>
            </a:r>
            <a:r>
              <a:rPr lang="en-GB" sz="800" dirty="0">
                <a:solidFill>
                  <a:schemeClr val="bg1"/>
                </a:solidFill>
              </a:rPr>
              <a:t>. Cambridge, Massachusetts, USA. Harvard College. 1881 p. 194.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bg1"/>
                </a:solidFill>
              </a:rPr>
              <a:t>[10] Young A. </a:t>
            </a:r>
            <a:r>
              <a:rPr lang="en-GB" sz="800" i="1" dirty="0" err="1">
                <a:solidFill>
                  <a:schemeClr val="bg1"/>
                </a:solidFill>
              </a:rPr>
              <a:t>LibGuides</a:t>
            </a:r>
            <a:r>
              <a:rPr lang="en-GB" sz="800" i="1" dirty="0">
                <a:solidFill>
                  <a:schemeClr val="bg1"/>
                </a:solidFill>
              </a:rPr>
              <a:t>: References, citations and avoiding plagiarism: Vancouver referencing </a:t>
            </a:r>
            <a:r>
              <a:rPr lang="en-GB" sz="800" dirty="0">
                <a:solidFill>
                  <a:schemeClr val="bg1"/>
                </a:solidFill>
              </a:rPr>
              <a:t>[Internet]. library-guides.ucl.ac.uk. University College London. 2024, 13th November [Last accessed 15</a:t>
            </a:r>
            <a:r>
              <a:rPr lang="en-GB" sz="800" baseline="30000" dirty="0">
                <a:solidFill>
                  <a:schemeClr val="bg1"/>
                </a:solidFill>
              </a:rPr>
              <a:t>th</a:t>
            </a:r>
            <a:r>
              <a:rPr lang="en-GB" sz="800" dirty="0">
                <a:solidFill>
                  <a:schemeClr val="bg1"/>
                </a:solidFill>
              </a:rPr>
              <a:t> January 2025]. Available from: </a:t>
            </a:r>
            <a:r>
              <a:rPr lang="en-GB" sz="800" dirty="0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https://library-guides.ucl.ac.uk/referencing-plagiarism/vancouver</a:t>
            </a:r>
            <a:endParaRPr lang="en-GB" sz="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800" dirty="0">
                <a:solidFill>
                  <a:schemeClr val="bg1"/>
                </a:solidFill>
              </a:rPr>
              <a:t>[11] </a:t>
            </a:r>
            <a:r>
              <a:rPr lang="en-GB" sz="800" dirty="0" err="1">
                <a:solidFill>
                  <a:schemeClr val="bg1"/>
                </a:solidFill>
              </a:rPr>
              <a:t>TutorialsPoint</a:t>
            </a:r>
            <a:r>
              <a:rPr lang="en-GB" sz="800" dirty="0">
                <a:solidFill>
                  <a:schemeClr val="bg1"/>
                </a:solidFill>
              </a:rPr>
              <a:t>. </a:t>
            </a:r>
            <a:r>
              <a:rPr lang="en-GB" sz="800" i="1" dirty="0">
                <a:solidFill>
                  <a:schemeClr val="bg1"/>
                </a:solidFill>
              </a:rPr>
              <a:t>SDLC Agile Model </a:t>
            </a:r>
            <a:r>
              <a:rPr lang="en-GB" sz="800" dirty="0">
                <a:solidFill>
                  <a:schemeClr val="bg1"/>
                </a:solidFill>
              </a:rPr>
              <a:t>[Internet]. www.tutorialspoint.com. Tutorials Point; 2019 [Last accessed 15</a:t>
            </a:r>
            <a:r>
              <a:rPr lang="en-GB" sz="800" baseline="30000" dirty="0">
                <a:solidFill>
                  <a:schemeClr val="bg1"/>
                </a:solidFill>
              </a:rPr>
              <a:t>th </a:t>
            </a:r>
            <a:r>
              <a:rPr lang="en-GB" sz="800" dirty="0">
                <a:solidFill>
                  <a:schemeClr val="bg1"/>
                </a:solidFill>
              </a:rPr>
              <a:t>January 2025]. Available from: </a:t>
            </a:r>
            <a:r>
              <a:rPr lang="en-GB" sz="800" dirty="0">
                <a:solidFill>
                  <a:schemeClr val="bg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https://www.tutorialspoint.com/sdlc/sdlc_agile_model.htm</a:t>
            </a:r>
            <a:endParaRPr lang="en-GB" sz="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800" dirty="0">
                <a:solidFill>
                  <a:schemeClr val="bg1"/>
                </a:solidFill>
              </a:rPr>
              <a:t>[12] Jansen D. </a:t>
            </a:r>
            <a:r>
              <a:rPr lang="en-GB" sz="800" i="1" dirty="0">
                <a:solidFill>
                  <a:schemeClr val="bg1"/>
                </a:solidFill>
              </a:rPr>
              <a:t>Saunders’ Research Onion Explained (+ Examples) </a:t>
            </a:r>
            <a:r>
              <a:rPr lang="en-GB" sz="800" dirty="0">
                <a:solidFill>
                  <a:schemeClr val="bg1"/>
                </a:solidFill>
              </a:rPr>
              <a:t>[Internet]. Grad Coach. 2021 [Last accessed 15</a:t>
            </a:r>
            <a:r>
              <a:rPr lang="en-GB" sz="800" baseline="30000" dirty="0">
                <a:solidFill>
                  <a:schemeClr val="bg1"/>
                </a:solidFill>
              </a:rPr>
              <a:t>th</a:t>
            </a:r>
            <a:r>
              <a:rPr lang="en-GB" sz="800" dirty="0">
                <a:solidFill>
                  <a:schemeClr val="bg1"/>
                </a:solidFill>
              </a:rPr>
              <a:t> January 2025]. Available from: </a:t>
            </a:r>
            <a:r>
              <a:rPr lang="en-GB" sz="800" dirty="0">
                <a:solidFill>
                  <a:schemeClr val="bg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https://gradcoach.com/saunders-research-onion</a:t>
            </a:r>
            <a:r>
              <a:rPr lang="en-GB" sz="800" dirty="0">
                <a:solidFill>
                  <a:schemeClr val="bg1"/>
                </a:solidFill>
              </a:rPr>
              <a:t>. 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bg1"/>
                </a:solidFill>
              </a:rPr>
              <a:t>[13] Hunt N. </a:t>
            </a:r>
            <a:r>
              <a:rPr lang="en-GB" sz="800" i="1" dirty="0">
                <a:solidFill>
                  <a:schemeClr val="bg1"/>
                </a:solidFill>
              </a:rPr>
              <a:t>Primary research </a:t>
            </a:r>
            <a:r>
              <a:rPr lang="en-GB" sz="800" dirty="0">
                <a:solidFill>
                  <a:schemeClr val="bg1"/>
                </a:solidFill>
              </a:rPr>
              <a:t>[Internet]. library.soton.ac.uk. University of Southampton; 2021 [Last accessed 15</a:t>
            </a:r>
            <a:r>
              <a:rPr lang="en-GB" sz="800" baseline="30000" dirty="0">
                <a:solidFill>
                  <a:schemeClr val="bg1"/>
                </a:solidFill>
              </a:rPr>
              <a:t>th</a:t>
            </a:r>
            <a:r>
              <a:rPr lang="en-GB" sz="800" dirty="0">
                <a:solidFill>
                  <a:schemeClr val="bg1"/>
                </a:solidFill>
              </a:rPr>
              <a:t> January 20245]. Available from: </a:t>
            </a:r>
            <a:r>
              <a:rPr lang="en-GB" sz="800" dirty="0">
                <a:solidFill>
                  <a:schemeClr val="bg1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https://library.soton.ac.uk/sash/primary-research</a:t>
            </a:r>
            <a:endParaRPr lang="en-GB" sz="8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8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708B5F-334A-86C4-7A85-EA01B728A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55598" y="6356350"/>
            <a:ext cx="3254356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</a:rPr>
              <a:t>Ieuan Thomas - 335780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098326-AD7C-A611-5A87-D7B877DFD2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BEF479-4BC7-4E8A-AD77-479A918788A0}" type="slidenum">
              <a:rPr lang="en-GB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31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7551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F4E6AAE9C568C45BB5244925F8AB03B" ma:contentTypeVersion="12" ma:contentTypeDescription="Create a new document." ma:contentTypeScope="" ma:versionID="bac02ac4780743c9fa4b8c046ca9b88c">
  <xsd:schema xmlns:xsd="http://www.w3.org/2001/XMLSchema" xmlns:xs="http://www.w3.org/2001/XMLSchema" xmlns:p="http://schemas.microsoft.com/office/2006/metadata/properties" xmlns:ns2="fc3f8d38-27b3-43be-970b-a7f4d3ea9a3a" xmlns:ns3="c9124dd2-93b3-427f-b7ff-dc9764dcfc58" targetNamespace="http://schemas.microsoft.com/office/2006/metadata/properties" ma:root="true" ma:fieldsID="4e142a0c16678271b0ea2b5ec26a6672" ns2:_="" ns3:_="">
    <xsd:import namespace="fc3f8d38-27b3-43be-970b-a7f4d3ea9a3a"/>
    <xsd:import namespace="c9124dd2-93b3-427f-b7ff-dc9764dcfc5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3f8d38-27b3-43be-970b-a7f4d3ea9a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20146a7-cfe1-423e-b414-04c0ab4119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124dd2-93b3-427f-b7ff-dc9764dcfc58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225e623-b01c-401e-b2b4-f66adce77384}" ma:internalName="TaxCatchAll" ma:showField="CatchAllData" ma:web="c9124dd2-93b3-427f-b7ff-dc9764dcfc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9124dd2-93b3-427f-b7ff-dc9764dcfc58" xsi:nil="true"/>
    <lcf76f155ced4ddcb4097134ff3c332f xmlns="fc3f8d38-27b3-43be-970b-a7f4d3ea9a3a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6042BA2-DF3B-464C-9886-4FFAFD914A2A}"/>
</file>

<file path=customXml/itemProps2.xml><?xml version="1.0" encoding="utf-8"?>
<ds:datastoreItem xmlns:ds="http://schemas.openxmlformats.org/officeDocument/2006/customXml" ds:itemID="{6BA3A65E-F16F-40F7-A55A-6A3784CBE39F}"/>
</file>

<file path=customXml/itemProps3.xml><?xml version="1.0" encoding="utf-8"?>
<ds:datastoreItem xmlns:ds="http://schemas.openxmlformats.org/officeDocument/2006/customXml" ds:itemID="{036DE3C0-6CEC-4EF5-A698-5323CBD78EED}"/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1810</Words>
  <Application>Microsoft Office PowerPoint</Application>
  <PresentationFormat>Widescreen</PresentationFormat>
  <Paragraphs>331</Paragraphs>
  <Slides>31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Aptos</vt:lpstr>
      <vt:lpstr>Aptos Display</vt:lpstr>
      <vt:lpstr>Arial</vt:lpstr>
      <vt:lpstr>Calibri</vt:lpstr>
      <vt:lpstr>Symbol</vt:lpstr>
      <vt:lpstr>Office Theme</vt:lpstr>
      <vt:lpstr>Interim Viva</vt:lpstr>
      <vt:lpstr>Contents</vt:lpstr>
      <vt:lpstr>Statement Of The Problem</vt:lpstr>
      <vt:lpstr>Academic Referencing Tools</vt:lpstr>
      <vt:lpstr>Currently Available Tools</vt:lpstr>
      <vt:lpstr>Aims &amp; Objectives</vt:lpstr>
      <vt:lpstr>Secondary Research</vt:lpstr>
      <vt:lpstr>Interview</vt:lpstr>
      <vt:lpstr>PowerPoint Presentation</vt:lpstr>
      <vt:lpstr>Literature Review</vt:lpstr>
      <vt:lpstr>History of Referencing</vt:lpstr>
      <vt:lpstr>Harvard Style</vt:lpstr>
      <vt:lpstr>Vancouver Style</vt:lpstr>
      <vt:lpstr>Application Requirements</vt:lpstr>
      <vt:lpstr>Design Requirements</vt:lpstr>
      <vt:lpstr>Project Plan</vt:lpstr>
      <vt:lpstr>SDLC - Agile</vt:lpstr>
      <vt:lpstr>Philosophy - Phenomenology</vt:lpstr>
      <vt:lpstr>Approach - Inductive</vt:lpstr>
      <vt:lpstr>Strategy – Action Research</vt:lpstr>
      <vt:lpstr>Choice – Mixed</vt:lpstr>
      <vt:lpstr>Time Horizon – Longitudinal </vt:lpstr>
      <vt:lpstr>Data Collection</vt:lpstr>
      <vt:lpstr>Work In Progress</vt:lpstr>
      <vt:lpstr>PowerPoint Presentation</vt:lpstr>
      <vt:lpstr>PowerPoint Presentation</vt:lpstr>
      <vt:lpstr>PowerPoint Presentation</vt:lpstr>
      <vt:lpstr>Code Snippets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Interim Viva</dc:title>
  <dc:creator>335780 (Ieuan Thomas)</dc:creator>
  <cp:lastModifiedBy>Andrew Green</cp:lastModifiedBy>
  <cp:revision>1</cp:revision>
  <dcterms:created xsi:type="dcterms:W3CDTF">2025-01-14T21:21:53Z</dcterms:created>
  <dcterms:modified xsi:type="dcterms:W3CDTF">2025-01-21T10:18:57Z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111701900</vt:r8>
  </property>
  <property fmtid="{D5CDD505-2E9C-101B-9397-08002B2CF9AE}" pid="3" name="ContentTypeId">
    <vt:lpwstr>0x010100EF4E6AAE9C568C45BB5244925F8AB03B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</Properties>
</file>