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639" r:id="rId2"/>
    <p:sldId id="603" r:id="rId3"/>
    <p:sldId id="618" r:id="rId4"/>
    <p:sldId id="614" r:id="rId5"/>
    <p:sldId id="625" r:id="rId6"/>
    <p:sldId id="626" r:id="rId7"/>
    <p:sldId id="627" r:id="rId8"/>
    <p:sldId id="628" r:id="rId9"/>
    <p:sldId id="605" r:id="rId10"/>
    <p:sldId id="606" r:id="rId11"/>
    <p:sldId id="630" r:id="rId12"/>
    <p:sldId id="621" r:id="rId13"/>
    <p:sldId id="629" r:id="rId14"/>
    <p:sldId id="631" r:id="rId15"/>
    <p:sldId id="632" r:id="rId16"/>
    <p:sldId id="633" r:id="rId17"/>
    <p:sldId id="319" r:id="rId18"/>
    <p:sldId id="604" r:id="rId19"/>
    <p:sldId id="634" r:id="rId20"/>
    <p:sldId id="635" r:id="rId21"/>
    <p:sldId id="636" r:id="rId22"/>
    <p:sldId id="637" r:id="rId23"/>
    <p:sldId id="638" r:id="rId24"/>
    <p:sldId id="256" r:id="rId25"/>
    <p:sldId id="26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84DDC-BAA7-AF5C-1287-3713C8C28A71}" v="8" dt="2026-02-03T10:42:00.452"/>
    <p1510:client id="{21F8B5D4-226C-6387-11D6-1B0A4332CEDD}" v="1" dt="2026-02-02T16:01:53.805"/>
    <p1510:client id="{2C49A86B-CCF0-479A-86C4-BC1A04A7D26F}" v="62" dt="2026-02-02T16:25:05.847"/>
    <p1510:client id="{8A81983E-3462-EDC4-B4E1-00074CA930C7}" v="2" dt="2026-02-03T10:28:34.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664" autoAdjust="0"/>
  </p:normalViewPr>
  <p:slideViewPr>
    <p:cSldViewPr snapToGrid="0">
      <p:cViewPr varScale="1">
        <p:scale>
          <a:sx n="116" d="100"/>
          <a:sy n="116" d="100"/>
        </p:scale>
        <p:origin x="102"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53B536A5-A0BD-2609-A5A9-9B9EF8A35983}"/>
    <pc:docChg chg="modSld">
      <pc:chgData name="Justin Evans" userId="S::j.d.evans@uwtsd.ac.uk::2ee3c1af-825e-450d-8b1e-d59252291e99" providerId="AD" clId="Web-{53B536A5-A0BD-2609-A5A9-9B9EF8A35983}" dt="2026-02-03T18:38:59.105" v="3"/>
      <pc:docMkLst>
        <pc:docMk/>
      </pc:docMkLst>
      <pc:sldChg chg="modNotes">
        <pc:chgData name="Justin Evans" userId="S::j.d.evans@uwtsd.ac.uk::2ee3c1af-825e-450d-8b1e-d59252291e99" providerId="AD" clId="Web-{53B536A5-A0BD-2609-A5A9-9B9EF8A35983}" dt="2026-02-03T18:38:33.510" v="0"/>
        <pc:sldMkLst>
          <pc:docMk/>
          <pc:sldMk cId="2476422974" sldId="618"/>
        </pc:sldMkLst>
      </pc:sldChg>
      <pc:sldChg chg="modNotes">
        <pc:chgData name="Justin Evans" userId="S::j.d.evans@uwtsd.ac.uk::2ee3c1af-825e-450d-8b1e-d59252291e99" providerId="AD" clId="Web-{53B536A5-A0BD-2609-A5A9-9B9EF8A35983}" dt="2026-02-03T18:38:59.105" v="3"/>
        <pc:sldMkLst>
          <pc:docMk/>
          <pc:sldMk cId="3375104753" sldId="621"/>
        </pc:sldMkLst>
      </pc:sldChg>
      <pc:sldChg chg="modNotes">
        <pc:chgData name="Justin Evans" userId="S::j.d.evans@uwtsd.ac.uk::2ee3c1af-825e-450d-8b1e-d59252291e99" providerId="AD" clId="Web-{53B536A5-A0BD-2609-A5A9-9B9EF8A35983}" dt="2026-02-03T18:38:44.307" v="1"/>
        <pc:sldMkLst>
          <pc:docMk/>
          <pc:sldMk cId="3803891530" sldId="625"/>
        </pc:sldMkLst>
      </pc:sldChg>
      <pc:sldChg chg="modNotes">
        <pc:chgData name="Justin Evans" userId="S::j.d.evans@uwtsd.ac.uk::2ee3c1af-825e-450d-8b1e-d59252291e99" providerId="AD" clId="Web-{53B536A5-A0BD-2609-A5A9-9B9EF8A35983}" dt="2026-02-03T18:38:50.589" v="2"/>
        <pc:sldMkLst>
          <pc:docMk/>
          <pc:sldMk cId="4193425693" sldId="626"/>
        </pc:sldMkLst>
      </pc:sldChg>
    </pc:docChg>
  </pc:docChgLst>
  <pc:docChgLst>
    <pc:chgData name="Justin Evans" userId="S::j.d.evans@uwtsd.ac.uk::2ee3c1af-825e-450d-8b1e-d59252291e99" providerId="AD" clId="Web-{8A81983E-3462-EDC4-B4E1-00074CA930C7}"/>
    <pc:docChg chg="addSld">
      <pc:chgData name="Justin Evans" userId="S::j.d.evans@uwtsd.ac.uk::2ee3c1af-825e-450d-8b1e-d59252291e99" providerId="AD" clId="Web-{8A81983E-3462-EDC4-B4E1-00074CA930C7}" dt="2026-02-03T10:28:34.350" v="1"/>
      <pc:docMkLst>
        <pc:docMk/>
      </pc:docMkLst>
      <pc:sldChg chg="new">
        <pc:chgData name="Justin Evans" userId="S::j.d.evans@uwtsd.ac.uk::2ee3c1af-825e-450d-8b1e-d59252291e99" providerId="AD" clId="Web-{8A81983E-3462-EDC4-B4E1-00074CA930C7}" dt="2026-02-03T10:23:37.218" v="0"/>
        <pc:sldMkLst>
          <pc:docMk/>
          <pc:sldMk cId="1358162618" sldId="640"/>
        </pc:sldMkLst>
      </pc:sldChg>
      <pc:sldChg chg="new">
        <pc:chgData name="Justin Evans" userId="S::j.d.evans@uwtsd.ac.uk::2ee3c1af-825e-450d-8b1e-d59252291e99" providerId="AD" clId="Web-{8A81983E-3462-EDC4-B4E1-00074CA930C7}" dt="2026-02-03T10:28:34.350" v="1"/>
        <pc:sldMkLst>
          <pc:docMk/>
          <pc:sldMk cId="3385393874" sldId="641"/>
        </pc:sldMkLst>
      </pc:sldChg>
    </pc:docChg>
  </pc:docChgLst>
  <pc:docChgLst>
    <pc:chgData name="Justin Evans" userId="2ee3c1af-825e-450d-8b1e-d59252291e99" providerId="ADAL" clId="{3AA4783D-B629-4C18-8A49-DE15C3FB0EA2}"/>
    <pc:docChg chg="modSld">
      <pc:chgData name="Justin Evans" userId="2ee3c1af-825e-450d-8b1e-d59252291e99" providerId="ADAL" clId="{3AA4783D-B629-4C18-8A49-DE15C3FB0EA2}" dt="2026-02-02T16:25:05.847" v="1" actId="20577"/>
      <pc:docMkLst>
        <pc:docMk/>
      </pc:docMkLst>
      <pc:sldChg chg="modSp">
        <pc:chgData name="Justin Evans" userId="2ee3c1af-825e-450d-8b1e-d59252291e99" providerId="ADAL" clId="{3AA4783D-B629-4C18-8A49-DE15C3FB0EA2}" dt="2026-02-02T16:25:05.847" v="1" actId="20577"/>
        <pc:sldMkLst>
          <pc:docMk/>
          <pc:sldMk cId="2190144432" sldId="634"/>
        </pc:sldMkLst>
        <pc:spChg chg="mod">
          <ac:chgData name="Justin Evans" userId="2ee3c1af-825e-450d-8b1e-d59252291e99" providerId="ADAL" clId="{3AA4783D-B629-4C18-8A49-DE15C3FB0EA2}" dt="2026-02-02T16:25:05.847" v="1" actId="20577"/>
          <ac:spMkLst>
            <pc:docMk/>
            <pc:sldMk cId="2190144432" sldId="634"/>
            <ac:spMk id="3" creationId="{7BC8C65A-7970-CE50-A7C8-528CE0B7364A}"/>
          </ac:spMkLst>
        </pc:spChg>
      </pc:sldChg>
    </pc:docChg>
  </pc:docChgLst>
  <pc:docChgLst>
    <pc:chgData name="Justin Evans" userId="S::j.d.evans@uwtsd.ac.uk::2ee3c1af-825e-450d-8b1e-d59252291e99" providerId="AD" clId="Web-{17384DDC-BAA7-AF5C-1287-3713C8C28A71}"/>
    <pc:docChg chg="addSld delSld">
      <pc:chgData name="Justin Evans" userId="S::j.d.evans@uwtsd.ac.uk::2ee3c1af-825e-450d-8b1e-d59252291e99" providerId="AD" clId="Web-{17384DDC-BAA7-AF5C-1287-3713C8C28A71}" dt="2026-02-03T10:42:00.452" v="7"/>
      <pc:docMkLst>
        <pc:docMk/>
      </pc:docMkLst>
      <pc:sldChg chg="add del">
        <pc:chgData name="Justin Evans" userId="S::j.d.evans@uwtsd.ac.uk::2ee3c1af-825e-450d-8b1e-d59252291e99" providerId="AD" clId="Web-{17384DDC-BAA7-AF5C-1287-3713C8C28A71}" dt="2026-02-03T10:41:53.999" v="3"/>
        <pc:sldMkLst>
          <pc:docMk/>
          <pc:sldMk cId="1845570530" sldId="632"/>
        </pc:sldMkLst>
      </pc:sldChg>
      <pc:sldChg chg="add del">
        <pc:chgData name="Justin Evans" userId="S::j.d.evans@uwtsd.ac.uk::2ee3c1af-825e-450d-8b1e-d59252291e99" providerId="AD" clId="Web-{17384DDC-BAA7-AF5C-1287-3713C8C28A71}" dt="2026-02-03T10:41:59.671" v="6"/>
        <pc:sldMkLst>
          <pc:docMk/>
          <pc:sldMk cId="1358162618" sldId="640"/>
        </pc:sldMkLst>
      </pc:sldChg>
      <pc:sldChg chg="add del">
        <pc:chgData name="Justin Evans" userId="S::j.d.evans@uwtsd.ac.uk::2ee3c1af-825e-450d-8b1e-d59252291e99" providerId="AD" clId="Web-{17384DDC-BAA7-AF5C-1287-3713C8C28A71}" dt="2026-02-03T10:42:00.452" v="7"/>
        <pc:sldMkLst>
          <pc:docMk/>
          <pc:sldMk cId="3385393874" sldId="64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21C493-9236-46C1-8DF3-B8247178B024}"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DB511CD7-1171-4889-B074-4943C43D6535}">
      <dgm:prSet/>
      <dgm:spPr/>
      <dgm:t>
        <a:bodyPr/>
        <a:lstStyle/>
        <a:p>
          <a:r>
            <a:rPr lang="en-GB"/>
            <a:t>Scene(s)</a:t>
          </a:r>
          <a:endParaRPr lang="en-US"/>
        </a:p>
      </dgm:t>
    </dgm:pt>
    <dgm:pt modelId="{82E80D0C-CD1F-47FD-B0DE-DE0962CEBD52}" type="parTrans" cxnId="{D04ADDB9-6925-4B2D-B46C-7D4145C22F51}">
      <dgm:prSet/>
      <dgm:spPr/>
      <dgm:t>
        <a:bodyPr/>
        <a:lstStyle/>
        <a:p>
          <a:endParaRPr lang="en-US"/>
        </a:p>
      </dgm:t>
    </dgm:pt>
    <dgm:pt modelId="{1800E2C0-97E3-41FC-A42C-A7AB8D2E53F2}" type="sibTrans" cxnId="{D04ADDB9-6925-4B2D-B46C-7D4145C22F51}">
      <dgm:prSet/>
      <dgm:spPr/>
      <dgm:t>
        <a:bodyPr/>
        <a:lstStyle/>
        <a:p>
          <a:endParaRPr lang="en-US"/>
        </a:p>
      </dgm:t>
    </dgm:pt>
    <dgm:pt modelId="{89D6BB96-2F9C-42BD-805C-84143AD0699C}">
      <dgm:prSet/>
      <dgm:spPr/>
      <dgm:t>
        <a:bodyPr/>
        <a:lstStyle/>
        <a:p>
          <a:r>
            <a:rPr lang="en-GB" dirty="0"/>
            <a:t>The Victim</a:t>
          </a:r>
          <a:endParaRPr lang="en-US" dirty="0"/>
        </a:p>
      </dgm:t>
    </dgm:pt>
    <dgm:pt modelId="{F0B712A6-F2E8-44D3-A3E6-F350D0300E5E}" type="parTrans" cxnId="{8A713C76-CB95-4B27-9A09-5B933EB7FE8F}">
      <dgm:prSet/>
      <dgm:spPr/>
      <dgm:t>
        <a:bodyPr/>
        <a:lstStyle/>
        <a:p>
          <a:endParaRPr lang="en-US"/>
        </a:p>
      </dgm:t>
    </dgm:pt>
    <dgm:pt modelId="{193AEBC8-3A1F-40B4-AEE9-E0B5A8AA976C}" type="sibTrans" cxnId="{8A713C76-CB95-4B27-9A09-5B933EB7FE8F}">
      <dgm:prSet/>
      <dgm:spPr/>
      <dgm:t>
        <a:bodyPr/>
        <a:lstStyle/>
        <a:p>
          <a:endParaRPr lang="en-US"/>
        </a:p>
      </dgm:t>
    </dgm:pt>
    <dgm:pt modelId="{38F119C5-D3A4-4447-9560-E15AD0C7A6DA}">
      <dgm:prSet/>
      <dgm:spPr/>
      <dgm:t>
        <a:bodyPr/>
        <a:lstStyle/>
        <a:p>
          <a:r>
            <a:rPr lang="en-GB"/>
            <a:t>The Suspect / Subject</a:t>
          </a:r>
          <a:endParaRPr lang="en-US"/>
        </a:p>
      </dgm:t>
    </dgm:pt>
    <dgm:pt modelId="{1D07E0FB-D3DF-445D-B8D4-71931F5A1182}" type="parTrans" cxnId="{CADB225E-04CE-413A-BE98-B1043E15F092}">
      <dgm:prSet/>
      <dgm:spPr/>
      <dgm:t>
        <a:bodyPr/>
        <a:lstStyle/>
        <a:p>
          <a:endParaRPr lang="en-US"/>
        </a:p>
      </dgm:t>
    </dgm:pt>
    <dgm:pt modelId="{00EBC974-01B2-4069-8C5A-264D23A2FE6B}" type="sibTrans" cxnId="{CADB225E-04CE-413A-BE98-B1043E15F092}">
      <dgm:prSet/>
      <dgm:spPr/>
      <dgm:t>
        <a:bodyPr/>
        <a:lstStyle/>
        <a:p>
          <a:endParaRPr lang="en-US"/>
        </a:p>
      </dgm:t>
    </dgm:pt>
    <dgm:pt modelId="{AB52DFD9-BC00-4F4C-8B5F-A865BEBE269B}">
      <dgm:prSet/>
      <dgm:spPr/>
      <dgm:t>
        <a:bodyPr/>
        <a:lstStyle/>
        <a:p>
          <a:r>
            <a:rPr lang="en-GB"/>
            <a:t>Investigative Enquiries</a:t>
          </a:r>
          <a:endParaRPr lang="en-US"/>
        </a:p>
      </dgm:t>
    </dgm:pt>
    <dgm:pt modelId="{A684F03E-4045-497D-B920-D78FEE82FE4A}" type="parTrans" cxnId="{3F2EF7D8-2AFE-4D58-B70F-3B71BB886EC2}">
      <dgm:prSet/>
      <dgm:spPr/>
      <dgm:t>
        <a:bodyPr/>
        <a:lstStyle/>
        <a:p>
          <a:endParaRPr lang="en-US"/>
        </a:p>
      </dgm:t>
    </dgm:pt>
    <dgm:pt modelId="{56171C1C-8098-40CE-98AD-41E444033FA5}" type="sibTrans" cxnId="{3F2EF7D8-2AFE-4D58-B70F-3B71BB886EC2}">
      <dgm:prSet/>
      <dgm:spPr/>
      <dgm:t>
        <a:bodyPr/>
        <a:lstStyle/>
        <a:p>
          <a:endParaRPr lang="en-US"/>
        </a:p>
      </dgm:t>
    </dgm:pt>
    <dgm:pt modelId="{81F06711-284B-4ADE-8177-E8EE0A7E27B1}" type="pres">
      <dgm:prSet presAssocID="{A721C493-9236-46C1-8DF3-B8247178B024}" presName="matrix" presStyleCnt="0">
        <dgm:presLayoutVars>
          <dgm:chMax val="1"/>
          <dgm:dir/>
          <dgm:resizeHandles val="exact"/>
        </dgm:presLayoutVars>
      </dgm:prSet>
      <dgm:spPr/>
    </dgm:pt>
    <dgm:pt modelId="{CB448313-9CE7-40F9-8689-4B2E0146732A}" type="pres">
      <dgm:prSet presAssocID="{A721C493-9236-46C1-8DF3-B8247178B024}" presName="diamond" presStyleLbl="bgShp" presStyleIdx="0" presStyleCnt="1" custLinFactNeighborY="-19878"/>
      <dgm:spPr/>
    </dgm:pt>
    <dgm:pt modelId="{1FC1A4E1-626F-488C-9B20-A9A3BE3530F0}" type="pres">
      <dgm:prSet presAssocID="{A721C493-9236-46C1-8DF3-B8247178B024}" presName="quad1" presStyleLbl="node1" presStyleIdx="0" presStyleCnt="4">
        <dgm:presLayoutVars>
          <dgm:chMax val="0"/>
          <dgm:chPref val="0"/>
          <dgm:bulletEnabled val="1"/>
        </dgm:presLayoutVars>
      </dgm:prSet>
      <dgm:spPr/>
    </dgm:pt>
    <dgm:pt modelId="{AAC5C237-27A0-45AC-9399-CB01EC55AD32}" type="pres">
      <dgm:prSet presAssocID="{A721C493-9236-46C1-8DF3-B8247178B024}" presName="quad2" presStyleLbl="node1" presStyleIdx="1" presStyleCnt="4">
        <dgm:presLayoutVars>
          <dgm:chMax val="0"/>
          <dgm:chPref val="0"/>
          <dgm:bulletEnabled val="1"/>
        </dgm:presLayoutVars>
      </dgm:prSet>
      <dgm:spPr/>
    </dgm:pt>
    <dgm:pt modelId="{71F4E323-A522-47B8-928D-436DB19DA519}" type="pres">
      <dgm:prSet presAssocID="{A721C493-9236-46C1-8DF3-B8247178B024}" presName="quad3" presStyleLbl="node1" presStyleIdx="2" presStyleCnt="4">
        <dgm:presLayoutVars>
          <dgm:chMax val="0"/>
          <dgm:chPref val="0"/>
          <dgm:bulletEnabled val="1"/>
        </dgm:presLayoutVars>
      </dgm:prSet>
      <dgm:spPr/>
    </dgm:pt>
    <dgm:pt modelId="{0A256782-4CC2-49EF-930B-0EDC379FE682}" type="pres">
      <dgm:prSet presAssocID="{A721C493-9236-46C1-8DF3-B8247178B024}" presName="quad4" presStyleLbl="node1" presStyleIdx="3" presStyleCnt="4">
        <dgm:presLayoutVars>
          <dgm:chMax val="0"/>
          <dgm:chPref val="0"/>
          <dgm:bulletEnabled val="1"/>
        </dgm:presLayoutVars>
      </dgm:prSet>
      <dgm:spPr/>
    </dgm:pt>
  </dgm:ptLst>
  <dgm:cxnLst>
    <dgm:cxn modelId="{0D95DF0A-5837-4990-B0B4-364CE684741A}" type="presOf" srcId="{A721C493-9236-46C1-8DF3-B8247178B024}" destId="{81F06711-284B-4ADE-8177-E8EE0A7E27B1}" srcOrd="0" destOrd="0" presId="urn:microsoft.com/office/officeart/2005/8/layout/matrix3"/>
    <dgm:cxn modelId="{16AA1F3B-7C06-4E36-90E3-440D6729F55B}" type="presOf" srcId="{AB52DFD9-BC00-4F4C-8B5F-A865BEBE269B}" destId="{0A256782-4CC2-49EF-930B-0EDC379FE682}" srcOrd="0" destOrd="0" presId="urn:microsoft.com/office/officeart/2005/8/layout/matrix3"/>
    <dgm:cxn modelId="{CADB225E-04CE-413A-BE98-B1043E15F092}" srcId="{A721C493-9236-46C1-8DF3-B8247178B024}" destId="{38F119C5-D3A4-4447-9560-E15AD0C7A6DA}" srcOrd="2" destOrd="0" parTransId="{1D07E0FB-D3DF-445D-B8D4-71931F5A1182}" sibTransId="{00EBC974-01B2-4069-8C5A-264D23A2FE6B}"/>
    <dgm:cxn modelId="{097FDC71-C2EA-4066-A328-F3C627696C1C}" type="presOf" srcId="{DB511CD7-1171-4889-B074-4943C43D6535}" destId="{1FC1A4E1-626F-488C-9B20-A9A3BE3530F0}" srcOrd="0" destOrd="0" presId="urn:microsoft.com/office/officeart/2005/8/layout/matrix3"/>
    <dgm:cxn modelId="{8A713C76-CB95-4B27-9A09-5B933EB7FE8F}" srcId="{A721C493-9236-46C1-8DF3-B8247178B024}" destId="{89D6BB96-2F9C-42BD-805C-84143AD0699C}" srcOrd="1" destOrd="0" parTransId="{F0B712A6-F2E8-44D3-A3E6-F350D0300E5E}" sibTransId="{193AEBC8-3A1F-40B4-AEE9-E0B5A8AA976C}"/>
    <dgm:cxn modelId="{13CCBE7E-F5CD-4125-8BB0-FFB78EDD94A7}" type="presOf" srcId="{89D6BB96-2F9C-42BD-805C-84143AD0699C}" destId="{AAC5C237-27A0-45AC-9399-CB01EC55AD32}" srcOrd="0" destOrd="0" presId="urn:microsoft.com/office/officeart/2005/8/layout/matrix3"/>
    <dgm:cxn modelId="{D04ADDB9-6925-4B2D-B46C-7D4145C22F51}" srcId="{A721C493-9236-46C1-8DF3-B8247178B024}" destId="{DB511CD7-1171-4889-B074-4943C43D6535}" srcOrd="0" destOrd="0" parTransId="{82E80D0C-CD1F-47FD-B0DE-DE0962CEBD52}" sibTransId="{1800E2C0-97E3-41FC-A42C-A7AB8D2E53F2}"/>
    <dgm:cxn modelId="{21F8F5BE-ABC5-4618-8B3F-5F4A4BB8B82C}" type="presOf" srcId="{38F119C5-D3A4-4447-9560-E15AD0C7A6DA}" destId="{71F4E323-A522-47B8-928D-436DB19DA519}" srcOrd="0" destOrd="0" presId="urn:microsoft.com/office/officeart/2005/8/layout/matrix3"/>
    <dgm:cxn modelId="{3F2EF7D8-2AFE-4D58-B70F-3B71BB886EC2}" srcId="{A721C493-9236-46C1-8DF3-B8247178B024}" destId="{AB52DFD9-BC00-4F4C-8B5F-A865BEBE269B}" srcOrd="3" destOrd="0" parTransId="{A684F03E-4045-497D-B920-D78FEE82FE4A}" sibTransId="{56171C1C-8098-40CE-98AD-41E444033FA5}"/>
    <dgm:cxn modelId="{5BB3E0E3-6913-41B9-BB2D-634949194285}" type="presParOf" srcId="{81F06711-284B-4ADE-8177-E8EE0A7E27B1}" destId="{CB448313-9CE7-40F9-8689-4B2E0146732A}" srcOrd="0" destOrd="0" presId="urn:microsoft.com/office/officeart/2005/8/layout/matrix3"/>
    <dgm:cxn modelId="{FA76F68E-D320-48D6-9DA8-2A5525F14820}" type="presParOf" srcId="{81F06711-284B-4ADE-8177-E8EE0A7E27B1}" destId="{1FC1A4E1-626F-488C-9B20-A9A3BE3530F0}" srcOrd="1" destOrd="0" presId="urn:microsoft.com/office/officeart/2005/8/layout/matrix3"/>
    <dgm:cxn modelId="{BB89B91A-C55E-4774-B27F-BC4AE5A8EB2C}" type="presParOf" srcId="{81F06711-284B-4ADE-8177-E8EE0A7E27B1}" destId="{AAC5C237-27A0-45AC-9399-CB01EC55AD32}" srcOrd="2" destOrd="0" presId="urn:microsoft.com/office/officeart/2005/8/layout/matrix3"/>
    <dgm:cxn modelId="{02462D25-D8FF-434E-8EFF-847344F241BB}" type="presParOf" srcId="{81F06711-284B-4ADE-8177-E8EE0A7E27B1}" destId="{71F4E323-A522-47B8-928D-436DB19DA519}" srcOrd="3" destOrd="0" presId="urn:microsoft.com/office/officeart/2005/8/layout/matrix3"/>
    <dgm:cxn modelId="{05CA6CAC-F788-434C-BF07-7696B8A421D4}" type="presParOf" srcId="{81F06711-284B-4ADE-8177-E8EE0A7E27B1}" destId="{0A256782-4CC2-49EF-930B-0EDC379FE68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48313-9CE7-40F9-8689-4B2E0146732A}">
      <dsp:nvSpPr>
        <dsp:cNvPr id="0" name=""/>
        <dsp:cNvSpPr/>
      </dsp:nvSpPr>
      <dsp:spPr>
        <a:xfrm>
          <a:off x="3082131"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C1A4E1-626F-488C-9B20-A9A3BE3530F0}">
      <dsp:nvSpPr>
        <dsp:cNvPr id="0" name=""/>
        <dsp:cNvSpPr/>
      </dsp:nvSpPr>
      <dsp:spPr>
        <a:xfrm>
          <a:off x="3495508" y="413377"/>
          <a:ext cx="1697021" cy="16970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Scene(s)</a:t>
          </a:r>
          <a:endParaRPr lang="en-US" sz="2000" kern="1200"/>
        </a:p>
      </dsp:txBody>
      <dsp:txXfrm>
        <a:off x="3578350" y="496219"/>
        <a:ext cx="1531337" cy="1531337"/>
      </dsp:txXfrm>
    </dsp:sp>
    <dsp:sp modelId="{AAC5C237-27A0-45AC-9399-CB01EC55AD32}">
      <dsp:nvSpPr>
        <dsp:cNvPr id="0" name=""/>
        <dsp:cNvSpPr/>
      </dsp:nvSpPr>
      <dsp:spPr>
        <a:xfrm>
          <a:off x="5323070" y="413377"/>
          <a:ext cx="1697021" cy="16970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Victim</a:t>
          </a:r>
          <a:endParaRPr lang="en-US" sz="2000" kern="1200" dirty="0"/>
        </a:p>
      </dsp:txBody>
      <dsp:txXfrm>
        <a:off x="5405912" y="496219"/>
        <a:ext cx="1531337" cy="1531337"/>
      </dsp:txXfrm>
    </dsp:sp>
    <dsp:sp modelId="{71F4E323-A522-47B8-928D-436DB19DA519}">
      <dsp:nvSpPr>
        <dsp:cNvPr id="0" name=""/>
        <dsp:cNvSpPr/>
      </dsp:nvSpPr>
      <dsp:spPr>
        <a:xfrm>
          <a:off x="3495508" y="2240939"/>
          <a:ext cx="1697021" cy="16970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Suspect / Subject</a:t>
          </a:r>
          <a:endParaRPr lang="en-US" sz="2000" kern="1200"/>
        </a:p>
      </dsp:txBody>
      <dsp:txXfrm>
        <a:off x="3578350" y="2323781"/>
        <a:ext cx="1531337" cy="1531337"/>
      </dsp:txXfrm>
    </dsp:sp>
    <dsp:sp modelId="{0A256782-4CC2-49EF-930B-0EDC379FE682}">
      <dsp:nvSpPr>
        <dsp:cNvPr id="0" name=""/>
        <dsp:cNvSpPr/>
      </dsp:nvSpPr>
      <dsp:spPr>
        <a:xfrm>
          <a:off x="5323070" y="2240939"/>
          <a:ext cx="1697021" cy="16970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Investigative Enquiries</a:t>
          </a:r>
          <a:endParaRPr lang="en-US" sz="2000" kern="1200"/>
        </a:p>
      </dsp:txBody>
      <dsp:txXfrm>
        <a:off x="5405912" y="2323781"/>
        <a:ext cx="1531337" cy="1531337"/>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E0416A-688C-4723-9489-5A1B1FE6EEFB}" type="datetimeFigureOut">
              <a:rPr lang="en-GB" smtClean="0"/>
              <a:t>03/02/2026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E10C31-96AE-4718-A464-34A0CF02F965}" type="slidenum">
              <a:rPr lang="en-GB" smtClean="0"/>
              <a:t>‹#›</a:t>
            </a:fld>
            <a:endParaRPr lang="en-GB"/>
          </a:p>
        </p:txBody>
      </p:sp>
    </p:spTree>
    <p:extLst>
      <p:ext uri="{BB962C8B-B14F-4D97-AF65-F5344CB8AC3E}">
        <p14:creationId xmlns:p14="http://schemas.microsoft.com/office/powerpoint/2010/main" val="3782380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ollege.police.uk/app/investigation/investigative-strategies/scene-strategy"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college.police.uk/app/investigation/forensics"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ptos"/>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3</a:t>
            </a:fld>
            <a:endParaRPr lang="en-GB"/>
          </a:p>
        </p:txBody>
      </p:sp>
    </p:spTree>
    <p:extLst>
      <p:ext uri="{BB962C8B-B14F-4D97-AF65-F5344CB8AC3E}">
        <p14:creationId xmlns:p14="http://schemas.microsoft.com/office/powerpoint/2010/main" val="9181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5</a:t>
            </a:fld>
            <a:endParaRPr lang="en-GB"/>
          </a:p>
        </p:txBody>
      </p:sp>
    </p:spTree>
    <p:extLst>
      <p:ext uri="{BB962C8B-B14F-4D97-AF65-F5344CB8AC3E}">
        <p14:creationId xmlns:p14="http://schemas.microsoft.com/office/powerpoint/2010/main" val="2160450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6</a:t>
            </a:fld>
            <a:endParaRPr lang="en-GB"/>
          </a:p>
        </p:txBody>
      </p:sp>
    </p:spTree>
    <p:extLst>
      <p:ext uri="{BB962C8B-B14F-4D97-AF65-F5344CB8AC3E}">
        <p14:creationId xmlns:p14="http://schemas.microsoft.com/office/powerpoint/2010/main" val="36341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ptos"/>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12</a:t>
            </a:fld>
            <a:endParaRPr lang="en-GB"/>
          </a:p>
        </p:txBody>
      </p:sp>
    </p:spTree>
    <p:extLst>
      <p:ext uri="{BB962C8B-B14F-4D97-AF65-F5344CB8AC3E}">
        <p14:creationId xmlns:p14="http://schemas.microsoft.com/office/powerpoint/2010/main" val="2135873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E10C31-96AE-4718-A464-34A0CF02F965}" type="slidenum">
              <a:rPr lang="en-GB" smtClean="0"/>
              <a:t>18</a:t>
            </a:fld>
            <a:endParaRPr lang="en-GB"/>
          </a:p>
        </p:txBody>
      </p:sp>
    </p:spTree>
    <p:extLst>
      <p:ext uri="{BB962C8B-B14F-4D97-AF65-F5344CB8AC3E}">
        <p14:creationId xmlns:p14="http://schemas.microsoft.com/office/powerpoint/2010/main" val="3599481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Key Points</a:t>
            </a:r>
          </a:p>
          <a:p>
            <a:pPr fontAlgn="t"/>
            <a:r>
              <a:rPr lang="en-GB" sz="1200" b="0" i="0" kern="1200" dirty="0">
                <a:solidFill>
                  <a:schemeClr val="tx1"/>
                </a:solidFill>
                <a:effectLst/>
                <a:latin typeface="+mn-lt"/>
                <a:ea typeface="+mn-ea"/>
                <a:cs typeface="+mn-cs"/>
              </a:rPr>
              <a:t>A scene </a:t>
            </a:r>
            <a:r>
              <a:rPr lang="en-GB" sz="1200" b="1" i="0" kern="1200" dirty="0">
                <a:solidFill>
                  <a:schemeClr val="tx1"/>
                </a:solidFill>
                <a:effectLst/>
                <a:latin typeface="+mn-lt"/>
                <a:ea typeface="+mn-ea"/>
                <a:cs typeface="+mn-cs"/>
              </a:rPr>
              <a:t>may not be immediately obvious</a:t>
            </a:r>
            <a:r>
              <a:rPr lang="en-GB" sz="1200" b="0" i="0" kern="1200" dirty="0">
                <a:solidFill>
                  <a:schemeClr val="tx1"/>
                </a:solidFill>
                <a:effectLst/>
                <a:latin typeface="+mn-lt"/>
                <a:ea typeface="+mn-ea"/>
                <a:cs typeface="+mn-cs"/>
              </a:rPr>
              <a:t> and can consist of </a:t>
            </a:r>
            <a:r>
              <a:rPr lang="en-GB" sz="1200" b="1" i="0" kern="1200" dirty="0">
                <a:solidFill>
                  <a:schemeClr val="tx1"/>
                </a:solidFill>
                <a:effectLst/>
                <a:latin typeface="+mn-lt"/>
                <a:ea typeface="+mn-ea"/>
                <a:cs typeface="+mn-cs"/>
              </a:rPr>
              <a:t>multiple linked locations</a:t>
            </a:r>
            <a:r>
              <a:rPr lang="en-GB" sz="1200" b="0" i="0" kern="1200" dirty="0">
                <a:solidFill>
                  <a:schemeClr val="tx1"/>
                </a:solidFill>
                <a:effectLst/>
                <a:latin typeface="+mn-lt"/>
                <a:ea typeface="+mn-ea"/>
                <a:cs typeface="+mn-cs"/>
              </a:rPr>
              <a:t>, such as:</a:t>
            </a:r>
          </a:p>
          <a:p>
            <a:pPr lvl="1" fontAlgn="t"/>
            <a:r>
              <a:rPr lang="en-GB" sz="1200" b="0" i="0" kern="1200" dirty="0">
                <a:solidFill>
                  <a:schemeClr val="tx1"/>
                </a:solidFill>
                <a:effectLst/>
                <a:latin typeface="+mn-lt"/>
                <a:ea typeface="+mn-ea"/>
                <a:cs typeface="+mn-cs"/>
              </a:rPr>
              <a:t>victim and witness areas</a:t>
            </a:r>
          </a:p>
          <a:p>
            <a:pPr lvl="1" fontAlgn="t"/>
            <a:r>
              <a:rPr lang="en-GB" sz="1200" b="0" i="0" kern="1200" dirty="0">
                <a:solidFill>
                  <a:schemeClr val="tx1"/>
                </a:solidFill>
                <a:effectLst/>
                <a:latin typeface="+mn-lt"/>
                <a:ea typeface="+mn-ea"/>
                <a:cs typeface="+mn-cs"/>
              </a:rPr>
              <a:t>routes to and from the offence</a:t>
            </a:r>
          </a:p>
          <a:p>
            <a:pPr lvl="1" fontAlgn="t"/>
            <a:r>
              <a:rPr lang="en-GB" sz="1200" b="0" i="0" kern="1200" dirty="0">
                <a:solidFill>
                  <a:schemeClr val="tx1"/>
                </a:solidFill>
                <a:effectLst/>
                <a:latin typeface="+mn-lt"/>
                <a:ea typeface="+mn-ea"/>
                <a:cs typeface="+mn-cs"/>
              </a:rPr>
              <a:t>suspect’s movements</a:t>
            </a:r>
          </a:p>
          <a:p>
            <a:pPr lvl="1" fontAlgn="t"/>
            <a:r>
              <a:rPr lang="en-GB" sz="1200" b="0" i="0" kern="1200" dirty="0">
                <a:solidFill>
                  <a:schemeClr val="tx1"/>
                </a:solidFill>
                <a:effectLst/>
                <a:latin typeface="+mn-lt"/>
                <a:ea typeface="+mn-ea"/>
                <a:cs typeface="+mn-cs"/>
              </a:rPr>
              <a:t>vehicles and deposition sites</a:t>
            </a:r>
            <a:br>
              <a:rPr lang="en-GB" sz="1200" b="0" i="0"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hlinkClick r:id="rId3"/>
              </a:rPr>
              <a:t>[college.police.uk]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person can also be a scene</a:t>
            </a:r>
            <a:r>
              <a:rPr lang="en-GB" sz="1200" b="0" i="0" kern="1200" dirty="0">
                <a:solidFill>
                  <a:schemeClr val="tx1"/>
                </a:solidFill>
                <a:effectLst/>
                <a:latin typeface="+mn-lt"/>
                <a:ea typeface="+mn-ea"/>
                <a:cs typeface="+mn-cs"/>
              </a:rPr>
              <a:t>: victims, suspects, and witnesses can carry trace evidence such as DNA, fibres, or injuries.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(Supported by the College of Policing’s forensics guidance on </a:t>
            </a:r>
            <a:r>
              <a:rPr lang="en-GB" sz="1200" b="0" i="0" kern="1200" dirty="0" err="1">
                <a:solidFill>
                  <a:schemeClr val="tx1"/>
                </a:solidFill>
                <a:effectLst/>
                <a:latin typeface="+mn-lt"/>
                <a:ea typeface="+mn-ea"/>
                <a:cs typeface="+mn-cs"/>
              </a:rPr>
              <a:t>Locard’s</a:t>
            </a:r>
            <a:r>
              <a:rPr lang="en-GB" sz="1200" b="0" i="0" kern="1200" dirty="0">
                <a:solidFill>
                  <a:schemeClr val="tx1"/>
                </a:solidFill>
                <a:effectLst/>
                <a:latin typeface="+mn-lt"/>
                <a:ea typeface="+mn-ea"/>
                <a:cs typeface="+mn-cs"/>
              </a:rPr>
              <a:t> Exchange Principle.)</a:t>
            </a:r>
            <a:br>
              <a:rPr lang="en-GB" sz="1200" b="0" i="0"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hlinkClick r:id="rId4"/>
              </a:rPr>
              <a:t>[college.police.uk]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Effective scene management is crucial because the scene may contain </a:t>
            </a:r>
            <a:r>
              <a:rPr lang="en-GB" sz="1200" b="1" i="0" kern="1200" dirty="0">
                <a:solidFill>
                  <a:schemeClr val="tx1"/>
                </a:solidFill>
                <a:effectLst/>
                <a:latin typeface="+mn-lt"/>
                <a:ea typeface="+mn-ea"/>
                <a:cs typeface="+mn-cs"/>
              </a:rPr>
              <a:t>material vital to the successful outcome of the investigation</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Poor early handling can lead to contamination or loss of evidence.</a:t>
            </a:r>
            <a:br>
              <a:rPr lang="en-GB" sz="1200" b="0" i="0"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hlinkClick r:id="rId3"/>
              </a:rPr>
              <a:t>[college.police.uk]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Why It Matters</a:t>
            </a:r>
          </a:p>
          <a:p>
            <a:pPr fontAlgn="t"/>
            <a:r>
              <a:rPr lang="en-GB" sz="1200" b="0" i="0" kern="1200" dirty="0">
                <a:solidFill>
                  <a:schemeClr val="tx1"/>
                </a:solidFill>
                <a:effectLst/>
                <a:latin typeface="+mn-lt"/>
                <a:ea typeface="+mn-ea"/>
                <a:cs typeface="+mn-cs"/>
              </a:rPr>
              <a:t>Identifying and securing all relevant scenes is a </a:t>
            </a:r>
            <a:r>
              <a:rPr lang="en-GB" sz="1200" b="1" i="0" kern="1200" dirty="0">
                <a:solidFill>
                  <a:schemeClr val="tx1"/>
                </a:solidFill>
                <a:effectLst/>
                <a:latin typeface="+mn-lt"/>
                <a:ea typeface="+mn-ea"/>
                <a:cs typeface="+mn-cs"/>
              </a:rPr>
              <a:t>fast‑track action</a:t>
            </a:r>
            <a:r>
              <a:rPr lang="en-GB" sz="1200" b="0" i="0" kern="1200" dirty="0">
                <a:solidFill>
                  <a:schemeClr val="tx1"/>
                </a:solidFill>
                <a:effectLst/>
                <a:latin typeface="+mn-lt"/>
                <a:ea typeface="+mn-ea"/>
                <a:cs typeface="+mn-cs"/>
              </a:rPr>
              <a:t> in initial investigation.</a:t>
            </a:r>
          </a:p>
          <a:p>
            <a:pPr fontAlgn="t"/>
            <a:r>
              <a:rPr lang="en-GB" sz="1200" b="0" i="0" kern="1200" dirty="0">
                <a:solidFill>
                  <a:schemeClr val="tx1"/>
                </a:solidFill>
                <a:effectLst/>
                <a:latin typeface="+mn-lt"/>
                <a:ea typeface="+mn-ea"/>
                <a:cs typeface="+mn-cs"/>
              </a:rPr>
              <a:t>Scene strategy directly affects </a:t>
            </a:r>
            <a:r>
              <a:rPr lang="en-GB" sz="1200" b="1" i="0" kern="1200" dirty="0">
                <a:solidFill>
                  <a:schemeClr val="tx1"/>
                </a:solidFill>
                <a:effectLst/>
                <a:latin typeface="+mn-lt"/>
                <a:ea typeface="+mn-ea"/>
                <a:cs typeface="+mn-cs"/>
              </a:rPr>
              <a:t>quality, quantity, and integrity</a:t>
            </a:r>
            <a:r>
              <a:rPr lang="en-GB" sz="1200" b="0" i="0" kern="1200" dirty="0">
                <a:solidFill>
                  <a:schemeClr val="tx1"/>
                </a:solidFill>
                <a:effectLst/>
                <a:latin typeface="+mn-lt"/>
                <a:ea typeface="+mn-ea"/>
                <a:cs typeface="+mn-cs"/>
              </a:rPr>
              <a:t> of evidence available for prosecution.</a:t>
            </a:r>
          </a:p>
          <a:p>
            <a:endParaRPr lang="en-GB" dirty="0"/>
          </a:p>
        </p:txBody>
      </p:sp>
      <p:sp>
        <p:nvSpPr>
          <p:cNvPr id="4" name="Slide Number Placeholder 3"/>
          <p:cNvSpPr>
            <a:spLocks noGrp="1"/>
          </p:cNvSpPr>
          <p:nvPr>
            <p:ph type="sldNum" sz="quarter" idx="5"/>
          </p:nvPr>
        </p:nvSpPr>
        <p:spPr/>
        <p:txBody>
          <a:bodyPr/>
          <a:lstStyle/>
          <a:p>
            <a:fld id="{10E10C31-96AE-4718-A464-34A0CF02F965}" type="slidenum">
              <a:rPr lang="en-GB" smtClean="0"/>
              <a:t>19</a:t>
            </a:fld>
            <a:endParaRPr lang="en-GB"/>
          </a:p>
        </p:txBody>
      </p:sp>
    </p:spTree>
    <p:extLst>
      <p:ext uri="{BB962C8B-B14F-4D97-AF65-F5344CB8AC3E}">
        <p14:creationId xmlns:p14="http://schemas.microsoft.com/office/powerpoint/2010/main" val="1355472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Additional slides - </a:t>
            </a:r>
          </a:p>
          <a:p>
            <a:endParaRPr lang="en-US">
              <a:latin typeface="Calibri"/>
              <a:ea typeface="Calibri"/>
              <a:cs typeface="Calibri"/>
            </a:endParaRPr>
          </a:p>
          <a:p>
            <a:r>
              <a:rPr lang="en-US">
                <a:latin typeface="Calibri"/>
                <a:ea typeface="Calibri"/>
                <a:cs typeface="Calibri"/>
              </a:rPr>
              <a:t>Assessments</a:t>
            </a:r>
          </a:p>
          <a:p>
            <a:endParaRPr lang="en-US">
              <a:latin typeface="Calibri"/>
              <a:ea typeface="Calibri"/>
              <a:cs typeface="Calibri"/>
            </a:endParaRPr>
          </a:p>
          <a:p>
            <a:r>
              <a:rPr lang="en-US">
                <a:latin typeface="Calibri"/>
                <a:ea typeface="Calibri"/>
                <a:cs typeface="Calibri"/>
              </a:rPr>
              <a:t>NDM</a:t>
            </a:r>
          </a:p>
        </p:txBody>
      </p:sp>
      <p:sp>
        <p:nvSpPr>
          <p:cNvPr id="4" name="Slide Number Placeholder 3"/>
          <p:cNvSpPr>
            <a:spLocks noGrp="1"/>
          </p:cNvSpPr>
          <p:nvPr>
            <p:ph type="sldNum" sz="quarter" idx="5"/>
          </p:nvPr>
        </p:nvSpPr>
        <p:spPr/>
        <p:txBody>
          <a:bodyPr/>
          <a:lstStyle/>
          <a:p>
            <a:fld id="{D6B01F06-D2B4-44B6-8CAF-364DBA3A7AAD}" type="slidenum">
              <a:rPr lang="en-GB" smtClean="0"/>
              <a:t>25</a:t>
            </a:fld>
            <a:endParaRPr lang="en-GB"/>
          </a:p>
        </p:txBody>
      </p:sp>
    </p:spTree>
    <p:extLst>
      <p:ext uri="{BB962C8B-B14F-4D97-AF65-F5344CB8AC3E}">
        <p14:creationId xmlns:p14="http://schemas.microsoft.com/office/powerpoint/2010/main" val="1567733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FDA92-6114-885C-727E-51072F73D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198E1E-7114-B74A-C674-6011B324ED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13D459-0057-14A4-489F-2980FD1C0FFB}"/>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5" name="Footer Placeholder 4">
            <a:extLst>
              <a:ext uri="{FF2B5EF4-FFF2-40B4-BE49-F238E27FC236}">
                <a16:creationId xmlns:a16="http://schemas.microsoft.com/office/drawing/2014/main" id="{56147F6A-44F6-D1B0-F552-5B26B9D4E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0C922E-9572-DF35-821A-DC18A47F9F6A}"/>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1586009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E2BBD-5F66-D94B-EC33-36E2498500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3D8C25-8FA1-4844-E081-60C0EBA5E2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AB227D-D2F1-17E0-C26D-1EC302882BA2}"/>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5" name="Footer Placeholder 4">
            <a:extLst>
              <a:ext uri="{FF2B5EF4-FFF2-40B4-BE49-F238E27FC236}">
                <a16:creationId xmlns:a16="http://schemas.microsoft.com/office/drawing/2014/main" id="{A6971876-AC01-AA11-F1A9-26FFF92F0B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B5A582-F8D9-6629-A17E-0609E87E0640}"/>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2127337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2AFA4-B37F-268F-6017-C95A07EEDC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D6E962-D2D1-082D-9740-E70BFE90260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7B2893-038C-5ACF-B9B3-ED22E44C33D7}"/>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5" name="Footer Placeholder 4">
            <a:extLst>
              <a:ext uri="{FF2B5EF4-FFF2-40B4-BE49-F238E27FC236}">
                <a16:creationId xmlns:a16="http://schemas.microsoft.com/office/drawing/2014/main" id="{0B803136-A98D-21C2-C045-7CC2A1D1FE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DF381-817E-D973-3256-1C79B02F7874}"/>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1963133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6B6D-36DB-A72C-9753-BEB4CE5F95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A25A9D-BB93-6DFC-C954-1F2BBD9247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2D77F5-71BC-0D91-4B9B-B0AE3E4DAD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8FA668-73BA-7512-98C6-CA508EBBD6C9}"/>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6" name="Footer Placeholder 5">
            <a:extLst>
              <a:ext uri="{FF2B5EF4-FFF2-40B4-BE49-F238E27FC236}">
                <a16:creationId xmlns:a16="http://schemas.microsoft.com/office/drawing/2014/main" id="{45ECAA98-2768-814C-1B58-5ADF7425D2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325C89-62D9-6DAE-BF38-49C66B2B9910}"/>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856533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754CD-EFA8-7C40-8385-2D561183D7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E6D3C0-34CE-17CD-07A2-95E7F31872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E9FE78-E6BA-62D9-DBD2-EE0E9512F1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57B2F8-E88D-4E39-C301-4694137E11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D43A23-B102-131E-5FA1-6E7B880DD1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5D96A2-563E-2463-7648-75896656D845}"/>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8" name="Footer Placeholder 7">
            <a:extLst>
              <a:ext uri="{FF2B5EF4-FFF2-40B4-BE49-F238E27FC236}">
                <a16:creationId xmlns:a16="http://schemas.microsoft.com/office/drawing/2014/main" id="{F5454555-ACF4-C50E-AECE-9E957E189F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433B48-8183-4D7C-092F-7C4C236DEA00}"/>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1414986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A2F41-1E26-AED0-A874-0B935CA498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780A37-D033-C639-F9CB-708077224089}"/>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4" name="Footer Placeholder 3">
            <a:extLst>
              <a:ext uri="{FF2B5EF4-FFF2-40B4-BE49-F238E27FC236}">
                <a16:creationId xmlns:a16="http://schemas.microsoft.com/office/drawing/2014/main" id="{3F373512-A689-98C0-A165-B469250129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6067B9-084F-3129-0668-A72D3EA0BF38}"/>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393490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7AB447-C3AA-7C69-1585-F59FB81146F1}"/>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3" name="Footer Placeholder 2">
            <a:extLst>
              <a:ext uri="{FF2B5EF4-FFF2-40B4-BE49-F238E27FC236}">
                <a16:creationId xmlns:a16="http://schemas.microsoft.com/office/drawing/2014/main" id="{579A0E1F-12C2-D1D3-695D-7DF61B28E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347ED4-83C0-FB01-A329-37FA6273B75C}"/>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3544882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3B2C2-ACCA-CD15-DB70-4A61BCD072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D23B5F-4F15-5798-D53E-76CC493074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977CA7-3E5C-5C30-04B6-6E3FD88611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0C6667-BA1A-216C-F765-EE0395723AF1}"/>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6" name="Footer Placeholder 5">
            <a:extLst>
              <a:ext uri="{FF2B5EF4-FFF2-40B4-BE49-F238E27FC236}">
                <a16:creationId xmlns:a16="http://schemas.microsoft.com/office/drawing/2014/main" id="{76BFFDF4-E0ED-9404-1BC1-CAE63D9B0F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55E0D2-E248-AA12-6147-161049726E5A}"/>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3381122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7F04A-B885-9E5A-0F5C-3AFD7801C0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0D87C5-1FB1-1C36-3C6F-AC8474BEF7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7CCEF6-5984-9793-3B0F-2432A6C649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988A41-E24E-632F-1F02-2D9C4ED86C6E}"/>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6" name="Footer Placeholder 5">
            <a:extLst>
              <a:ext uri="{FF2B5EF4-FFF2-40B4-BE49-F238E27FC236}">
                <a16:creationId xmlns:a16="http://schemas.microsoft.com/office/drawing/2014/main" id="{86584587-E09D-B12B-176B-5D93BAB830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AB12D8-7FD0-E34B-811B-DF0FC5F6BEBA}"/>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1108142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B807A-1E4A-0C25-0A54-EA6C046752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DBC650-5D83-9597-D166-9F14AC8C6F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8BE9DE-3727-B94E-41A0-E36D891C9B57}"/>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5" name="Footer Placeholder 4">
            <a:extLst>
              <a:ext uri="{FF2B5EF4-FFF2-40B4-BE49-F238E27FC236}">
                <a16:creationId xmlns:a16="http://schemas.microsoft.com/office/drawing/2014/main" id="{F16876D3-B8CC-CD64-D586-6ACF506161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6D021D-543F-F7D4-B7D9-E47CCB01C8EA}"/>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2679662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A096F9-F375-4E6A-852C-24923AE6DC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D4D936-D4A2-FF5E-D90A-F71F24BCCD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C817FB-19C4-F6E3-3C2B-F09B9605E9CA}"/>
              </a:ext>
            </a:extLst>
          </p:cNvPr>
          <p:cNvSpPr>
            <a:spLocks noGrp="1"/>
          </p:cNvSpPr>
          <p:nvPr>
            <p:ph type="dt" sz="half" idx="10"/>
          </p:nvPr>
        </p:nvSpPr>
        <p:spPr/>
        <p:txBody>
          <a:bodyPr/>
          <a:lstStyle/>
          <a:p>
            <a:fld id="{B6B64D09-447E-4B0F-B27D-F7AB89C64B77}" type="datetimeFigureOut">
              <a:rPr lang="en-GB" smtClean="0"/>
              <a:t>03/02/2026</a:t>
            </a:fld>
            <a:endParaRPr lang="en-GB"/>
          </a:p>
        </p:txBody>
      </p:sp>
      <p:sp>
        <p:nvSpPr>
          <p:cNvPr id="5" name="Footer Placeholder 4">
            <a:extLst>
              <a:ext uri="{FF2B5EF4-FFF2-40B4-BE49-F238E27FC236}">
                <a16:creationId xmlns:a16="http://schemas.microsoft.com/office/drawing/2014/main" id="{27AA4EC0-C4F3-CBE1-6AAB-82BCD77E6B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B35C71-A701-DB00-78BA-7583DC987B21}"/>
              </a:ext>
            </a:extLst>
          </p:cNvPr>
          <p:cNvSpPr>
            <a:spLocks noGrp="1"/>
          </p:cNvSpPr>
          <p:nvPr>
            <p:ph type="sldNum" sz="quarter" idx="12"/>
          </p:nvPr>
        </p:nvSpPr>
        <p:spPr/>
        <p:txBody>
          <a:bodyPr/>
          <a:lstStyle/>
          <a:p>
            <a:fld id="{BD32A354-C7B0-4676-8814-885315416816}" type="slidenum">
              <a:rPr lang="en-GB" smtClean="0"/>
              <a:t>‹#›</a:t>
            </a:fld>
            <a:endParaRPr lang="en-GB"/>
          </a:p>
        </p:txBody>
      </p:sp>
    </p:spTree>
    <p:extLst>
      <p:ext uri="{BB962C8B-B14F-4D97-AF65-F5344CB8AC3E}">
        <p14:creationId xmlns:p14="http://schemas.microsoft.com/office/powerpoint/2010/main" val="1435564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02/03/2026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865491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4F8C0E-60BA-401E-01A9-DAB6BC0C1F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491AAD-3FE4-79B2-0864-60402A7110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14C952-C41C-F869-AB49-35F91F1445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B64D09-447E-4B0F-B27D-F7AB89C64B77}" type="datetimeFigureOut">
              <a:rPr lang="en-GB" smtClean="0"/>
              <a:t>03/02/2026</a:t>
            </a:fld>
            <a:endParaRPr lang="en-GB"/>
          </a:p>
        </p:txBody>
      </p:sp>
      <p:sp>
        <p:nvSpPr>
          <p:cNvPr id="5" name="Footer Placeholder 4">
            <a:extLst>
              <a:ext uri="{FF2B5EF4-FFF2-40B4-BE49-F238E27FC236}">
                <a16:creationId xmlns:a16="http://schemas.microsoft.com/office/drawing/2014/main" id="{90B62CCE-FA19-576A-78FC-461153E17C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DF66DD-6FD6-0572-6029-54F6617039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32A354-C7B0-4676-8814-885315416816}" type="slidenum">
              <a:rPr lang="en-GB" smtClean="0"/>
              <a:t>‹#›</a:t>
            </a:fld>
            <a:endParaRPr lang="en-GB"/>
          </a:p>
        </p:txBody>
      </p:sp>
    </p:spTree>
    <p:extLst>
      <p:ext uri="{BB962C8B-B14F-4D97-AF65-F5344CB8AC3E}">
        <p14:creationId xmlns:p14="http://schemas.microsoft.com/office/powerpoint/2010/main" val="37464164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assets.publishing.service.gov.uk/government/uploads/system/uploads/attachment_data/file/974376/victims-code-2020.pdf" TargetMode="Externa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17" Type="http://schemas.openxmlformats.org/officeDocument/2006/relationships/tags" Target="../tags/tag117.xml"/><Relationship Id="rId671" Type="http://schemas.openxmlformats.org/officeDocument/2006/relationships/tags" Target="../tags/tag671.xml"/><Relationship Id="rId769" Type="http://schemas.openxmlformats.org/officeDocument/2006/relationships/tags" Target="../tags/tag769.xml"/><Relationship Id="rId21" Type="http://schemas.openxmlformats.org/officeDocument/2006/relationships/tags" Target="../tags/tag21.xml"/><Relationship Id="rId324" Type="http://schemas.openxmlformats.org/officeDocument/2006/relationships/tags" Target="../tags/tag324.xml"/><Relationship Id="rId531" Type="http://schemas.openxmlformats.org/officeDocument/2006/relationships/tags" Target="../tags/tag531.xml"/><Relationship Id="rId629" Type="http://schemas.openxmlformats.org/officeDocument/2006/relationships/tags" Target="../tags/tag629.xml"/><Relationship Id="rId170" Type="http://schemas.openxmlformats.org/officeDocument/2006/relationships/tags" Target="../tags/tag170.xml"/><Relationship Id="rId836" Type="http://schemas.openxmlformats.org/officeDocument/2006/relationships/tags" Target="../tags/tag836.xml"/><Relationship Id="rId268" Type="http://schemas.openxmlformats.org/officeDocument/2006/relationships/tags" Target="../tags/tag268.xml"/><Relationship Id="rId475" Type="http://schemas.openxmlformats.org/officeDocument/2006/relationships/tags" Target="../tags/tag475.xml"/><Relationship Id="rId682" Type="http://schemas.openxmlformats.org/officeDocument/2006/relationships/tags" Target="../tags/tag682.xml"/><Relationship Id="rId32" Type="http://schemas.openxmlformats.org/officeDocument/2006/relationships/tags" Target="../tags/tag32.xml"/><Relationship Id="rId128" Type="http://schemas.openxmlformats.org/officeDocument/2006/relationships/tags" Target="../tags/tag128.xml"/><Relationship Id="rId335" Type="http://schemas.openxmlformats.org/officeDocument/2006/relationships/tags" Target="../tags/tag335.xml"/><Relationship Id="rId542" Type="http://schemas.openxmlformats.org/officeDocument/2006/relationships/tags" Target="../tags/tag542.xml"/><Relationship Id="rId181" Type="http://schemas.openxmlformats.org/officeDocument/2006/relationships/tags" Target="../tags/tag181.xml"/><Relationship Id="rId402" Type="http://schemas.openxmlformats.org/officeDocument/2006/relationships/tags" Target="../tags/tag402.xml"/><Relationship Id="rId279" Type="http://schemas.openxmlformats.org/officeDocument/2006/relationships/tags" Target="../tags/tag279.xml"/><Relationship Id="rId486" Type="http://schemas.openxmlformats.org/officeDocument/2006/relationships/tags" Target="../tags/tag486.xml"/><Relationship Id="rId693" Type="http://schemas.openxmlformats.org/officeDocument/2006/relationships/tags" Target="../tags/tag693.xml"/><Relationship Id="rId707" Type="http://schemas.openxmlformats.org/officeDocument/2006/relationships/tags" Target="../tags/tag707.xml"/><Relationship Id="rId43" Type="http://schemas.openxmlformats.org/officeDocument/2006/relationships/tags" Target="../tags/tag43.xml"/><Relationship Id="rId139" Type="http://schemas.openxmlformats.org/officeDocument/2006/relationships/tags" Target="../tags/tag139.xml"/><Relationship Id="rId346" Type="http://schemas.openxmlformats.org/officeDocument/2006/relationships/tags" Target="../tags/tag346.xml"/><Relationship Id="rId553" Type="http://schemas.openxmlformats.org/officeDocument/2006/relationships/tags" Target="../tags/tag553.xml"/><Relationship Id="rId760" Type="http://schemas.openxmlformats.org/officeDocument/2006/relationships/tags" Target="../tags/tag76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497" Type="http://schemas.openxmlformats.org/officeDocument/2006/relationships/tags" Target="../tags/tag497.xml"/><Relationship Id="rId620" Type="http://schemas.openxmlformats.org/officeDocument/2006/relationships/tags" Target="../tags/tag620.xml"/><Relationship Id="rId718" Type="http://schemas.openxmlformats.org/officeDocument/2006/relationships/tags" Target="../tags/tag718.xml"/><Relationship Id="rId357" Type="http://schemas.openxmlformats.org/officeDocument/2006/relationships/tags" Target="../tags/tag357.xml"/><Relationship Id="rId54" Type="http://schemas.openxmlformats.org/officeDocument/2006/relationships/tags" Target="../tags/tag54.xml"/><Relationship Id="rId217" Type="http://schemas.openxmlformats.org/officeDocument/2006/relationships/tags" Target="../tags/tag217.xml"/><Relationship Id="rId564" Type="http://schemas.openxmlformats.org/officeDocument/2006/relationships/tags" Target="../tags/tag564.xml"/><Relationship Id="rId771" Type="http://schemas.openxmlformats.org/officeDocument/2006/relationships/tags" Target="../tags/tag771.xml"/><Relationship Id="rId424" Type="http://schemas.openxmlformats.org/officeDocument/2006/relationships/tags" Target="../tags/tag424.xml"/><Relationship Id="rId631" Type="http://schemas.openxmlformats.org/officeDocument/2006/relationships/tags" Target="../tags/tag631.xml"/><Relationship Id="rId729" Type="http://schemas.openxmlformats.org/officeDocument/2006/relationships/tags" Target="../tags/tag729.xml"/><Relationship Id="rId270" Type="http://schemas.openxmlformats.org/officeDocument/2006/relationships/tags" Target="../tags/tag270.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575" Type="http://schemas.openxmlformats.org/officeDocument/2006/relationships/tags" Target="../tags/tag575.xml"/><Relationship Id="rId782" Type="http://schemas.openxmlformats.org/officeDocument/2006/relationships/tags" Target="../tags/tag782.xml"/><Relationship Id="rId228" Type="http://schemas.openxmlformats.org/officeDocument/2006/relationships/tags" Target="../tags/tag228.xml"/><Relationship Id="rId435" Type="http://schemas.openxmlformats.org/officeDocument/2006/relationships/tags" Target="../tags/tag435.xml"/><Relationship Id="rId642" Type="http://schemas.openxmlformats.org/officeDocument/2006/relationships/tags" Target="../tags/tag642.xml"/><Relationship Id="rId281" Type="http://schemas.openxmlformats.org/officeDocument/2006/relationships/tags" Target="../tags/tag281.xml"/><Relationship Id="rId502" Type="http://schemas.openxmlformats.org/officeDocument/2006/relationships/tags" Target="../tags/tag502.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586" Type="http://schemas.openxmlformats.org/officeDocument/2006/relationships/tags" Target="../tags/tag586.xml"/><Relationship Id="rId793" Type="http://schemas.openxmlformats.org/officeDocument/2006/relationships/tags" Target="../tags/tag793.xml"/><Relationship Id="rId807" Type="http://schemas.openxmlformats.org/officeDocument/2006/relationships/tags" Target="../tags/tag807.xml"/><Relationship Id="rId7" Type="http://schemas.openxmlformats.org/officeDocument/2006/relationships/tags" Target="../tags/tag7.xml"/><Relationship Id="rId239" Type="http://schemas.openxmlformats.org/officeDocument/2006/relationships/tags" Target="../tags/tag239.xml"/><Relationship Id="rId446" Type="http://schemas.openxmlformats.org/officeDocument/2006/relationships/tags" Target="../tags/tag446.xml"/><Relationship Id="rId653" Type="http://schemas.openxmlformats.org/officeDocument/2006/relationships/tags" Target="../tags/tag653.xml"/><Relationship Id="rId292" Type="http://schemas.openxmlformats.org/officeDocument/2006/relationships/tags" Target="../tags/tag292.xml"/><Relationship Id="rId306" Type="http://schemas.openxmlformats.org/officeDocument/2006/relationships/tags" Target="../tags/tag306.xml"/><Relationship Id="rId87" Type="http://schemas.openxmlformats.org/officeDocument/2006/relationships/tags" Target="../tags/tag87.xml"/><Relationship Id="rId513" Type="http://schemas.openxmlformats.org/officeDocument/2006/relationships/tags" Target="../tags/tag513.xml"/><Relationship Id="rId597" Type="http://schemas.openxmlformats.org/officeDocument/2006/relationships/tags" Target="../tags/tag597.xml"/><Relationship Id="rId720" Type="http://schemas.openxmlformats.org/officeDocument/2006/relationships/tags" Target="../tags/tag720.xml"/><Relationship Id="rId818" Type="http://schemas.openxmlformats.org/officeDocument/2006/relationships/tags" Target="../tags/tag818.xml"/><Relationship Id="rId152" Type="http://schemas.openxmlformats.org/officeDocument/2006/relationships/tags" Target="../tags/tag152.xml"/><Relationship Id="rId457" Type="http://schemas.openxmlformats.org/officeDocument/2006/relationships/tags" Target="../tags/tag457.xml"/><Relationship Id="rId664" Type="http://schemas.openxmlformats.org/officeDocument/2006/relationships/tags" Target="../tags/tag664.xml"/><Relationship Id="rId14" Type="http://schemas.openxmlformats.org/officeDocument/2006/relationships/tags" Target="../tags/tag14.xml"/><Relationship Id="rId317" Type="http://schemas.openxmlformats.org/officeDocument/2006/relationships/tags" Target="../tags/tag317.xml"/><Relationship Id="rId524" Type="http://schemas.openxmlformats.org/officeDocument/2006/relationships/tags" Target="../tags/tag524.xml"/><Relationship Id="rId731" Type="http://schemas.openxmlformats.org/officeDocument/2006/relationships/tags" Target="../tags/tag731.xml"/><Relationship Id="rId98" Type="http://schemas.openxmlformats.org/officeDocument/2006/relationships/tags" Target="../tags/tag98.xml"/><Relationship Id="rId163" Type="http://schemas.openxmlformats.org/officeDocument/2006/relationships/tags" Target="../tags/tag163.xml"/><Relationship Id="rId370" Type="http://schemas.openxmlformats.org/officeDocument/2006/relationships/tags" Target="../tags/tag370.xml"/><Relationship Id="rId829" Type="http://schemas.openxmlformats.org/officeDocument/2006/relationships/tags" Target="../tags/tag829.xml"/><Relationship Id="rId230" Type="http://schemas.openxmlformats.org/officeDocument/2006/relationships/tags" Target="../tags/tag230.xml"/><Relationship Id="rId468" Type="http://schemas.openxmlformats.org/officeDocument/2006/relationships/tags" Target="../tags/tag468.xml"/><Relationship Id="rId675" Type="http://schemas.openxmlformats.org/officeDocument/2006/relationships/tags" Target="../tags/tag675.xml"/><Relationship Id="rId25" Type="http://schemas.openxmlformats.org/officeDocument/2006/relationships/tags" Target="../tags/tag25.xml"/><Relationship Id="rId328" Type="http://schemas.openxmlformats.org/officeDocument/2006/relationships/tags" Target="../tags/tag328.xml"/><Relationship Id="rId535" Type="http://schemas.openxmlformats.org/officeDocument/2006/relationships/tags" Target="../tags/tag535.xml"/><Relationship Id="rId742" Type="http://schemas.openxmlformats.org/officeDocument/2006/relationships/tags" Target="../tags/tag742.xml"/><Relationship Id="rId174" Type="http://schemas.openxmlformats.org/officeDocument/2006/relationships/tags" Target="../tags/tag174.xml"/><Relationship Id="rId381" Type="http://schemas.openxmlformats.org/officeDocument/2006/relationships/tags" Target="../tags/tag381.xml"/><Relationship Id="rId602" Type="http://schemas.openxmlformats.org/officeDocument/2006/relationships/tags" Target="../tags/tag602.xml"/><Relationship Id="rId241" Type="http://schemas.openxmlformats.org/officeDocument/2006/relationships/tags" Target="../tags/tag241.xml"/><Relationship Id="rId479" Type="http://schemas.openxmlformats.org/officeDocument/2006/relationships/tags" Target="../tags/tag479.xml"/><Relationship Id="rId686" Type="http://schemas.openxmlformats.org/officeDocument/2006/relationships/tags" Target="../tags/tag686.xml"/><Relationship Id="rId36" Type="http://schemas.openxmlformats.org/officeDocument/2006/relationships/tags" Target="../tags/tag36.xml"/><Relationship Id="rId339" Type="http://schemas.openxmlformats.org/officeDocument/2006/relationships/tags" Target="../tags/tag339.xml"/><Relationship Id="rId546" Type="http://schemas.openxmlformats.org/officeDocument/2006/relationships/tags" Target="../tags/tag546.xml"/><Relationship Id="rId753" Type="http://schemas.openxmlformats.org/officeDocument/2006/relationships/tags" Target="../tags/tag753.xml"/><Relationship Id="rId101" Type="http://schemas.openxmlformats.org/officeDocument/2006/relationships/tags" Target="../tags/tag101.xml"/><Relationship Id="rId185" Type="http://schemas.openxmlformats.org/officeDocument/2006/relationships/tags" Target="../tags/tag185.xml"/><Relationship Id="rId406" Type="http://schemas.openxmlformats.org/officeDocument/2006/relationships/tags" Target="../tags/tag406.xml"/><Relationship Id="rId392" Type="http://schemas.openxmlformats.org/officeDocument/2006/relationships/tags" Target="../tags/tag392.xml"/><Relationship Id="rId613" Type="http://schemas.openxmlformats.org/officeDocument/2006/relationships/tags" Target="../tags/tag613.xml"/><Relationship Id="rId697" Type="http://schemas.openxmlformats.org/officeDocument/2006/relationships/tags" Target="../tags/tag697.xml"/><Relationship Id="rId820" Type="http://schemas.openxmlformats.org/officeDocument/2006/relationships/tags" Target="../tags/tag820.xml"/><Relationship Id="rId252" Type="http://schemas.openxmlformats.org/officeDocument/2006/relationships/tags" Target="../tags/tag252.xml"/><Relationship Id="rId47" Type="http://schemas.openxmlformats.org/officeDocument/2006/relationships/tags" Target="../tags/tag47.xml"/><Relationship Id="rId112" Type="http://schemas.openxmlformats.org/officeDocument/2006/relationships/tags" Target="../tags/tag112.xml"/><Relationship Id="rId557" Type="http://schemas.openxmlformats.org/officeDocument/2006/relationships/tags" Target="../tags/tag557.xml"/><Relationship Id="rId764" Type="http://schemas.openxmlformats.org/officeDocument/2006/relationships/tags" Target="../tags/tag764.xml"/><Relationship Id="rId196" Type="http://schemas.openxmlformats.org/officeDocument/2006/relationships/tags" Target="../tags/tag196.xml"/><Relationship Id="rId417" Type="http://schemas.openxmlformats.org/officeDocument/2006/relationships/tags" Target="../tags/tag417.xml"/><Relationship Id="rId624" Type="http://schemas.openxmlformats.org/officeDocument/2006/relationships/tags" Target="../tags/tag624.xml"/><Relationship Id="rId831" Type="http://schemas.openxmlformats.org/officeDocument/2006/relationships/tags" Target="../tags/tag831.xml"/><Relationship Id="rId263" Type="http://schemas.openxmlformats.org/officeDocument/2006/relationships/tags" Target="../tags/tag263.xml"/><Relationship Id="rId470" Type="http://schemas.openxmlformats.org/officeDocument/2006/relationships/tags" Target="../tags/tag470.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568" Type="http://schemas.openxmlformats.org/officeDocument/2006/relationships/tags" Target="../tags/tag568.xml"/><Relationship Id="rId775" Type="http://schemas.openxmlformats.org/officeDocument/2006/relationships/tags" Target="../tags/tag775.xml"/><Relationship Id="rId428" Type="http://schemas.openxmlformats.org/officeDocument/2006/relationships/tags" Target="../tags/tag428.xml"/><Relationship Id="rId635" Type="http://schemas.openxmlformats.org/officeDocument/2006/relationships/tags" Target="../tags/tag635.xml"/><Relationship Id="rId842" Type="http://schemas.openxmlformats.org/officeDocument/2006/relationships/tags" Target="../tags/tag842.xml"/><Relationship Id="rId274" Type="http://schemas.openxmlformats.org/officeDocument/2006/relationships/tags" Target="../tags/tag274.xml"/><Relationship Id="rId481" Type="http://schemas.openxmlformats.org/officeDocument/2006/relationships/tags" Target="../tags/tag481.xml"/><Relationship Id="rId702" Type="http://schemas.openxmlformats.org/officeDocument/2006/relationships/tags" Target="../tags/tag702.xml"/><Relationship Id="rId69" Type="http://schemas.openxmlformats.org/officeDocument/2006/relationships/tags" Target="../tags/tag69.xml"/><Relationship Id="rId134" Type="http://schemas.openxmlformats.org/officeDocument/2006/relationships/tags" Target="../tags/tag134.xml"/><Relationship Id="rId579" Type="http://schemas.openxmlformats.org/officeDocument/2006/relationships/tags" Target="../tags/tag579.xml"/><Relationship Id="rId786" Type="http://schemas.openxmlformats.org/officeDocument/2006/relationships/tags" Target="../tags/tag786.xml"/><Relationship Id="rId341" Type="http://schemas.openxmlformats.org/officeDocument/2006/relationships/tags" Target="../tags/tag341.xml"/><Relationship Id="rId439" Type="http://schemas.openxmlformats.org/officeDocument/2006/relationships/tags" Target="../tags/tag439.xml"/><Relationship Id="rId646" Type="http://schemas.openxmlformats.org/officeDocument/2006/relationships/tags" Target="../tags/tag646.xml"/><Relationship Id="rId201" Type="http://schemas.openxmlformats.org/officeDocument/2006/relationships/tags" Target="../tags/tag201.xml"/><Relationship Id="rId285" Type="http://schemas.openxmlformats.org/officeDocument/2006/relationships/tags" Target="../tags/tag285.xml"/><Relationship Id="rId506" Type="http://schemas.openxmlformats.org/officeDocument/2006/relationships/tags" Target="../tags/tag506.xml"/><Relationship Id="rId492" Type="http://schemas.openxmlformats.org/officeDocument/2006/relationships/tags" Target="../tags/tag492.xml"/><Relationship Id="rId713" Type="http://schemas.openxmlformats.org/officeDocument/2006/relationships/tags" Target="../tags/tag713.xml"/><Relationship Id="rId797" Type="http://schemas.openxmlformats.org/officeDocument/2006/relationships/tags" Target="../tags/tag797.xml"/><Relationship Id="rId145" Type="http://schemas.openxmlformats.org/officeDocument/2006/relationships/tags" Target="../tags/tag145.xml"/><Relationship Id="rId352" Type="http://schemas.openxmlformats.org/officeDocument/2006/relationships/tags" Target="../tags/tag352.xml"/><Relationship Id="rId212" Type="http://schemas.openxmlformats.org/officeDocument/2006/relationships/tags" Target="../tags/tag212.xml"/><Relationship Id="rId657" Type="http://schemas.openxmlformats.org/officeDocument/2006/relationships/tags" Target="../tags/tag657.xml"/><Relationship Id="rId296" Type="http://schemas.openxmlformats.org/officeDocument/2006/relationships/tags" Target="../tags/tag296.xml"/><Relationship Id="rId517" Type="http://schemas.openxmlformats.org/officeDocument/2006/relationships/tags" Target="../tags/tag517.xml"/><Relationship Id="rId724" Type="http://schemas.openxmlformats.org/officeDocument/2006/relationships/tags" Target="../tags/tag724.xml"/><Relationship Id="rId60" Type="http://schemas.openxmlformats.org/officeDocument/2006/relationships/tags" Target="../tags/tag60.xml"/><Relationship Id="rId156" Type="http://schemas.openxmlformats.org/officeDocument/2006/relationships/tags" Target="../tags/tag156.xml"/><Relationship Id="rId363" Type="http://schemas.openxmlformats.org/officeDocument/2006/relationships/tags" Target="../tags/tag363.xml"/><Relationship Id="rId570" Type="http://schemas.openxmlformats.org/officeDocument/2006/relationships/tags" Target="../tags/tag570.xml"/><Relationship Id="rId223" Type="http://schemas.openxmlformats.org/officeDocument/2006/relationships/tags" Target="../tags/tag223.xml"/><Relationship Id="rId430" Type="http://schemas.openxmlformats.org/officeDocument/2006/relationships/tags" Target="../tags/tag430.xml"/><Relationship Id="rId668" Type="http://schemas.openxmlformats.org/officeDocument/2006/relationships/tags" Target="../tags/tag668.xml"/><Relationship Id="rId18" Type="http://schemas.openxmlformats.org/officeDocument/2006/relationships/tags" Target="../tags/tag18.xml"/><Relationship Id="rId528" Type="http://schemas.openxmlformats.org/officeDocument/2006/relationships/tags" Target="../tags/tag528.xml"/><Relationship Id="rId735" Type="http://schemas.openxmlformats.org/officeDocument/2006/relationships/tags" Target="../tags/tag735.xml"/><Relationship Id="rId167" Type="http://schemas.openxmlformats.org/officeDocument/2006/relationships/tags" Target="../tags/tag167.xml"/><Relationship Id="rId374" Type="http://schemas.openxmlformats.org/officeDocument/2006/relationships/tags" Target="../tags/tag374.xml"/><Relationship Id="rId581" Type="http://schemas.openxmlformats.org/officeDocument/2006/relationships/tags" Target="../tags/tag581.xml"/><Relationship Id="rId71" Type="http://schemas.openxmlformats.org/officeDocument/2006/relationships/tags" Target="../tags/tag71.xml"/><Relationship Id="rId234" Type="http://schemas.openxmlformats.org/officeDocument/2006/relationships/tags" Target="../tags/tag234.xml"/><Relationship Id="rId679" Type="http://schemas.openxmlformats.org/officeDocument/2006/relationships/tags" Target="../tags/tag679.xml"/><Relationship Id="rId802" Type="http://schemas.openxmlformats.org/officeDocument/2006/relationships/tags" Target="../tags/tag802.xml"/><Relationship Id="rId2" Type="http://schemas.openxmlformats.org/officeDocument/2006/relationships/tags" Target="../tags/tag2.xml"/><Relationship Id="rId29" Type="http://schemas.openxmlformats.org/officeDocument/2006/relationships/tags" Target="../tags/tag29.xml"/><Relationship Id="rId441" Type="http://schemas.openxmlformats.org/officeDocument/2006/relationships/tags" Target="../tags/tag441.xml"/><Relationship Id="rId539" Type="http://schemas.openxmlformats.org/officeDocument/2006/relationships/tags" Target="../tags/tag539.xml"/><Relationship Id="rId746" Type="http://schemas.openxmlformats.org/officeDocument/2006/relationships/tags" Target="../tags/tag746.xml"/><Relationship Id="rId178" Type="http://schemas.openxmlformats.org/officeDocument/2006/relationships/tags" Target="../tags/tag178.xml"/><Relationship Id="rId301" Type="http://schemas.openxmlformats.org/officeDocument/2006/relationships/tags" Target="../tags/tag301.xml"/><Relationship Id="rId82" Type="http://schemas.openxmlformats.org/officeDocument/2006/relationships/tags" Target="../tags/tag82.xml"/><Relationship Id="rId385" Type="http://schemas.openxmlformats.org/officeDocument/2006/relationships/tags" Target="../tags/tag385.xml"/><Relationship Id="rId592" Type="http://schemas.openxmlformats.org/officeDocument/2006/relationships/tags" Target="../tags/tag592.xml"/><Relationship Id="rId606" Type="http://schemas.openxmlformats.org/officeDocument/2006/relationships/tags" Target="../tags/tag606.xml"/><Relationship Id="rId813" Type="http://schemas.openxmlformats.org/officeDocument/2006/relationships/tags" Target="../tags/tag813.xml"/><Relationship Id="rId245" Type="http://schemas.openxmlformats.org/officeDocument/2006/relationships/tags" Target="../tags/tag245.xml"/><Relationship Id="rId452" Type="http://schemas.openxmlformats.org/officeDocument/2006/relationships/tags" Target="../tags/tag452.xml"/><Relationship Id="rId105" Type="http://schemas.openxmlformats.org/officeDocument/2006/relationships/tags" Target="../tags/tag105.xml"/><Relationship Id="rId312" Type="http://schemas.openxmlformats.org/officeDocument/2006/relationships/tags" Target="../tags/tag312.xml"/><Relationship Id="rId757" Type="http://schemas.openxmlformats.org/officeDocument/2006/relationships/tags" Target="../tags/tag757.xml"/><Relationship Id="rId93" Type="http://schemas.openxmlformats.org/officeDocument/2006/relationships/tags" Target="../tags/tag93.xml"/><Relationship Id="rId189" Type="http://schemas.openxmlformats.org/officeDocument/2006/relationships/tags" Target="../tags/tag189.xml"/><Relationship Id="rId396" Type="http://schemas.openxmlformats.org/officeDocument/2006/relationships/tags" Target="../tags/tag396.xml"/><Relationship Id="rId617" Type="http://schemas.openxmlformats.org/officeDocument/2006/relationships/tags" Target="../tags/tag617.xml"/><Relationship Id="rId824" Type="http://schemas.openxmlformats.org/officeDocument/2006/relationships/tags" Target="../tags/tag824.xml"/><Relationship Id="rId256" Type="http://schemas.openxmlformats.org/officeDocument/2006/relationships/tags" Target="../tags/tag256.xml"/><Relationship Id="rId463" Type="http://schemas.openxmlformats.org/officeDocument/2006/relationships/tags" Target="../tags/tag463.xml"/><Relationship Id="rId670" Type="http://schemas.openxmlformats.org/officeDocument/2006/relationships/tags" Target="../tags/tag670.xml"/><Relationship Id="rId116" Type="http://schemas.openxmlformats.org/officeDocument/2006/relationships/tags" Target="../tags/tag116.xml"/><Relationship Id="rId323" Type="http://schemas.openxmlformats.org/officeDocument/2006/relationships/tags" Target="../tags/tag323.xml"/><Relationship Id="rId530" Type="http://schemas.openxmlformats.org/officeDocument/2006/relationships/tags" Target="../tags/tag530.xml"/><Relationship Id="rId768" Type="http://schemas.openxmlformats.org/officeDocument/2006/relationships/tags" Target="../tags/tag768.xml"/><Relationship Id="rId20" Type="http://schemas.openxmlformats.org/officeDocument/2006/relationships/tags" Target="../tags/tag20.xml"/><Relationship Id="rId628" Type="http://schemas.openxmlformats.org/officeDocument/2006/relationships/tags" Target="../tags/tag628.xml"/><Relationship Id="rId835" Type="http://schemas.openxmlformats.org/officeDocument/2006/relationships/tags" Target="../tags/tag835.xml"/><Relationship Id="rId267" Type="http://schemas.openxmlformats.org/officeDocument/2006/relationships/tags" Target="../tags/tag267.xml"/><Relationship Id="rId474" Type="http://schemas.openxmlformats.org/officeDocument/2006/relationships/tags" Target="../tags/tag474.xml"/><Relationship Id="rId127" Type="http://schemas.openxmlformats.org/officeDocument/2006/relationships/tags" Target="../tags/tag127.xml"/><Relationship Id="rId681" Type="http://schemas.openxmlformats.org/officeDocument/2006/relationships/tags" Target="../tags/tag681.xml"/><Relationship Id="rId779" Type="http://schemas.openxmlformats.org/officeDocument/2006/relationships/tags" Target="../tags/tag779.xml"/><Relationship Id="rId31" Type="http://schemas.openxmlformats.org/officeDocument/2006/relationships/tags" Target="../tags/tag31.xml"/><Relationship Id="rId334" Type="http://schemas.openxmlformats.org/officeDocument/2006/relationships/tags" Target="../tags/tag334.xml"/><Relationship Id="rId541" Type="http://schemas.openxmlformats.org/officeDocument/2006/relationships/tags" Target="../tags/tag541.xml"/><Relationship Id="rId639" Type="http://schemas.openxmlformats.org/officeDocument/2006/relationships/tags" Target="../tags/tag639.xml"/><Relationship Id="rId180" Type="http://schemas.openxmlformats.org/officeDocument/2006/relationships/tags" Target="../tags/tag180.xml"/><Relationship Id="rId278" Type="http://schemas.openxmlformats.org/officeDocument/2006/relationships/tags" Target="../tags/tag278.xml"/><Relationship Id="rId401" Type="http://schemas.openxmlformats.org/officeDocument/2006/relationships/tags" Target="../tags/tag401.xml"/><Relationship Id="rId485" Type="http://schemas.openxmlformats.org/officeDocument/2006/relationships/tags" Target="../tags/tag485.xml"/><Relationship Id="rId692" Type="http://schemas.openxmlformats.org/officeDocument/2006/relationships/tags" Target="../tags/tag692.xml"/><Relationship Id="rId706" Type="http://schemas.openxmlformats.org/officeDocument/2006/relationships/tags" Target="../tags/tag706.xml"/><Relationship Id="rId42" Type="http://schemas.openxmlformats.org/officeDocument/2006/relationships/tags" Target="../tags/tag42.xml"/><Relationship Id="rId138" Type="http://schemas.openxmlformats.org/officeDocument/2006/relationships/tags" Target="../tags/tag138.xml"/><Relationship Id="rId345" Type="http://schemas.openxmlformats.org/officeDocument/2006/relationships/tags" Target="../tags/tag345.xml"/><Relationship Id="rId552" Type="http://schemas.openxmlformats.org/officeDocument/2006/relationships/tags" Target="../tags/tag552.xml"/><Relationship Id="rId191" Type="http://schemas.openxmlformats.org/officeDocument/2006/relationships/tags" Target="../tags/tag191.xml"/><Relationship Id="rId205" Type="http://schemas.openxmlformats.org/officeDocument/2006/relationships/tags" Target="../tags/tag205.xml"/><Relationship Id="rId412" Type="http://schemas.openxmlformats.org/officeDocument/2006/relationships/tags" Target="../tags/tag412.xml"/><Relationship Id="rId289" Type="http://schemas.openxmlformats.org/officeDocument/2006/relationships/tags" Target="../tags/tag289.xml"/><Relationship Id="rId496" Type="http://schemas.openxmlformats.org/officeDocument/2006/relationships/tags" Target="../tags/tag496.xml"/><Relationship Id="rId717" Type="http://schemas.openxmlformats.org/officeDocument/2006/relationships/tags" Target="../tags/tag717.xml"/><Relationship Id="rId53" Type="http://schemas.openxmlformats.org/officeDocument/2006/relationships/tags" Target="../tags/tag53.xml"/><Relationship Id="rId149" Type="http://schemas.openxmlformats.org/officeDocument/2006/relationships/tags" Target="../tags/tag149.xml"/><Relationship Id="rId356" Type="http://schemas.openxmlformats.org/officeDocument/2006/relationships/tags" Target="../tags/tag356.xml"/><Relationship Id="rId563" Type="http://schemas.openxmlformats.org/officeDocument/2006/relationships/tags" Target="../tags/tag563.xml"/><Relationship Id="rId770" Type="http://schemas.openxmlformats.org/officeDocument/2006/relationships/tags" Target="../tags/tag770.xml"/><Relationship Id="rId216" Type="http://schemas.openxmlformats.org/officeDocument/2006/relationships/tags" Target="../tags/tag216.xml"/><Relationship Id="rId423" Type="http://schemas.openxmlformats.org/officeDocument/2006/relationships/tags" Target="../tags/tag423.xml"/><Relationship Id="rId630" Type="http://schemas.openxmlformats.org/officeDocument/2006/relationships/tags" Target="../tags/tag630.xml"/><Relationship Id="rId728" Type="http://schemas.openxmlformats.org/officeDocument/2006/relationships/tags" Target="../tags/tag728.xml"/><Relationship Id="rId64" Type="http://schemas.openxmlformats.org/officeDocument/2006/relationships/tags" Target="../tags/tag64.xml"/><Relationship Id="rId367" Type="http://schemas.openxmlformats.org/officeDocument/2006/relationships/tags" Target="../tags/tag367.xml"/><Relationship Id="rId574" Type="http://schemas.openxmlformats.org/officeDocument/2006/relationships/tags" Target="../tags/tag574.xml"/><Relationship Id="rId227" Type="http://schemas.openxmlformats.org/officeDocument/2006/relationships/tags" Target="../tags/tag227.xml"/><Relationship Id="rId781" Type="http://schemas.openxmlformats.org/officeDocument/2006/relationships/tags" Target="../tags/tag781.xml"/><Relationship Id="rId434" Type="http://schemas.openxmlformats.org/officeDocument/2006/relationships/tags" Target="../tags/tag434.xml"/><Relationship Id="rId641" Type="http://schemas.openxmlformats.org/officeDocument/2006/relationships/tags" Target="../tags/tag641.xml"/><Relationship Id="rId739" Type="http://schemas.openxmlformats.org/officeDocument/2006/relationships/tags" Target="../tags/tag739.xml"/><Relationship Id="rId280" Type="http://schemas.openxmlformats.org/officeDocument/2006/relationships/tags" Target="../tags/tag280.xml"/><Relationship Id="rId501" Type="http://schemas.openxmlformats.org/officeDocument/2006/relationships/tags" Target="../tags/tag501.xml"/><Relationship Id="rId75" Type="http://schemas.openxmlformats.org/officeDocument/2006/relationships/tags" Target="../tags/tag75.xml"/><Relationship Id="rId140" Type="http://schemas.openxmlformats.org/officeDocument/2006/relationships/tags" Target="../tags/tag140.xml"/><Relationship Id="rId378" Type="http://schemas.openxmlformats.org/officeDocument/2006/relationships/tags" Target="../tags/tag378.xml"/><Relationship Id="rId585" Type="http://schemas.openxmlformats.org/officeDocument/2006/relationships/tags" Target="../tags/tag585.xml"/><Relationship Id="rId792" Type="http://schemas.openxmlformats.org/officeDocument/2006/relationships/tags" Target="../tags/tag792.xml"/><Relationship Id="rId806" Type="http://schemas.openxmlformats.org/officeDocument/2006/relationships/tags" Target="../tags/tag806.xml"/><Relationship Id="rId6" Type="http://schemas.openxmlformats.org/officeDocument/2006/relationships/tags" Target="../tags/tag6.xml"/><Relationship Id="rId238" Type="http://schemas.openxmlformats.org/officeDocument/2006/relationships/tags" Target="../tags/tag238.xml"/><Relationship Id="rId445" Type="http://schemas.openxmlformats.org/officeDocument/2006/relationships/tags" Target="../tags/tag445.xml"/><Relationship Id="rId652" Type="http://schemas.openxmlformats.org/officeDocument/2006/relationships/tags" Target="../tags/tag652.xml"/><Relationship Id="rId291" Type="http://schemas.openxmlformats.org/officeDocument/2006/relationships/tags" Target="../tags/tag291.xml"/><Relationship Id="rId305" Type="http://schemas.openxmlformats.org/officeDocument/2006/relationships/tags" Target="../tags/tag305.xml"/><Relationship Id="rId512" Type="http://schemas.openxmlformats.org/officeDocument/2006/relationships/tags" Target="../tags/tag512.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596" Type="http://schemas.openxmlformats.org/officeDocument/2006/relationships/tags" Target="../tags/tag596.xml"/><Relationship Id="rId817" Type="http://schemas.openxmlformats.org/officeDocument/2006/relationships/tags" Target="../tags/tag817.xml"/><Relationship Id="rId249" Type="http://schemas.openxmlformats.org/officeDocument/2006/relationships/tags" Target="../tags/tag249.xml"/><Relationship Id="rId456" Type="http://schemas.openxmlformats.org/officeDocument/2006/relationships/tags" Target="../tags/tag456.xml"/><Relationship Id="rId663" Type="http://schemas.openxmlformats.org/officeDocument/2006/relationships/tags" Target="../tags/tag663.xml"/><Relationship Id="rId13" Type="http://schemas.openxmlformats.org/officeDocument/2006/relationships/tags" Target="../tags/tag13.xml"/><Relationship Id="rId109" Type="http://schemas.openxmlformats.org/officeDocument/2006/relationships/tags" Target="../tags/tag109.xml"/><Relationship Id="rId316" Type="http://schemas.openxmlformats.org/officeDocument/2006/relationships/tags" Target="../tags/tag316.xml"/><Relationship Id="rId523" Type="http://schemas.openxmlformats.org/officeDocument/2006/relationships/tags" Target="../tags/tag523.xml"/><Relationship Id="rId97" Type="http://schemas.openxmlformats.org/officeDocument/2006/relationships/tags" Target="../tags/tag97.xml"/><Relationship Id="rId730" Type="http://schemas.openxmlformats.org/officeDocument/2006/relationships/tags" Target="../tags/tag730.xml"/><Relationship Id="rId828" Type="http://schemas.openxmlformats.org/officeDocument/2006/relationships/tags" Target="../tags/tag828.xml"/><Relationship Id="rId162" Type="http://schemas.openxmlformats.org/officeDocument/2006/relationships/tags" Target="../tags/tag162.xml"/><Relationship Id="rId467" Type="http://schemas.openxmlformats.org/officeDocument/2006/relationships/tags" Target="../tags/tag467.xml"/><Relationship Id="rId271" Type="http://schemas.openxmlformats.org/officeDocument/2006/relationships/tags" Target="../tags/tag271.xml"/><Relationship Id="rId674" Type="http://schemas.openxmlformats.org/officeDocument/2006/relationships/tags" Target="../tags/tag674.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534" Type="http://schemas.openxmlformats.org/officeDocument/2006/relationships/tags" Target="../tags/tag534.xml"/><Relationship Id="rId576" Type="http://schemas.openxmlformats.org/officeDocument/2006/relationships/tags" Target="../tags/tag576.xml"/><Relationship Id="rId741" Type="http://schemas.openxmlformats.org/officeDocument/2006/relationships/tags" Target="../tags/tag741.xml"/><Relationship Id="rId783" Type="http://schemas.openxmlformats.org/officeDocument/2006/relationships/tags" Target="../tags/tag783.xml"/><Relationship Id="rId839" Type="http://schemas.openxmlformats.org/officeDocument/2006/relationships/tags" Target="../tags/tag83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436" Type="http://schemas.openxmlformats.org/officeDocument/2006/relationships/tags" Target="../tags/tag436.xml"/><Relationship Id="rId601" Type="http://schemas.openxmlformats.org/officeDocument/2006/relationships/tags" Target="../tags/tag601.xml"/><Relationship Id="rId643" Type="http://schemas.openxmlformats.org/officeDocument/2006/relationships/tags" Target="../tags/tag643.xml"/><Relationship Id="rId240" Type="http://schemas.openxmlformats.org/officeDocument/2006/relationships/tags" Target="../tags/tag240.xml"/><Relationship Id="rId478" Type="http://schemas.openxmlformats.org/officeDocument/2006/relationships/tags" Target="../tags/tag478.xml"/><Relationship Id="rId685" Type="http://schemas.openxmlformats.org/officeDocument/2006/relationships/tags" Target="../tags/tag685.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503" Type="http://schemas.openxmlformats.org/officeDocument/2006/relationships/tags" Target="../tags/tag503.xml"/><Relationship Id="rId545" Type="http://schemas.openxmlformats.org/officeDocument/2006/relationships/tags" Target="../tags/tag545.xml"/><Relationship Id="rId587" Type="http://schemas.openxmlformats.org/officeDocument/2006/relationships/tags" Target="../tags/tag587.xml"/><Relationship Id="rId710" Type="http://schemas.openxmlformats.org/officeDocument/2006/relationships/tags" Target="../tags/tag710.xml"/><Relationship Id="rId752" Type="http://schemas.openxmlformats.org/officeDocument/2006/relationships/tags" Target="../tags/tag752.xml"/><Relationship Id="rId808" Type="http://schemas.openxmlformats.org/officeDocument/2006/relationships/tags" Target="../tags/tag80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447" Type="http://schemas.openxmlformats.org/officeDocument/2006/relationships/tags" Target="../tags/tag447.xml"/><Relationship Id="rId612" Type="http://schemas.openxmlformats.org/officeDocument/2006/relationships/tags" Target="../tags/tag612.xml"/><Relationship Id="rId794" Type="http://schemas.openxmlformats.org/officeDocument/2006/relationships/tags" Target="../tags/tag794.xml"/><Relationship Id="rId251" Type="http://schemas.openxmlformats.org/officeDocument/2006/relationships/tags" Target="../tags/tag251.xml"/><Relationship Id="rId489" Type="http://schemas.openxmlformats.org/officeDocument/2006/relationships/tags" Target="../tags/tag489.xml"/><Relationship Id="rId654" Type="http://schemas.openxmlformats.org/officeDocument/2006/relationships/tags" Target="../tags/tag654.xml"/><Relationship Id="rId696" Type="http://schemas.openxmlformats.org/officeDocument/2006/relationships/tags" Target="../tags/tag696.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514" Type="http://schemas.openxmlformats.org/officeDocument/2006/relationships/tags" Target="../tags/tag514.xml"/><Relationship Id="rId556" Type="http://schemas.openxmlformats.org/officeDocument/2006/relationships/tags" Target="../tags/tag556.xml"/><Relationship Id="rId721" Type="http://schemas.openxmlformats.org/officeDocument/2006/relationships/tags" Target="../tags/tag721.xml"/><Relationship Id="rId763" Type="http://schemas.openxmlformats.org/officeDocument/2006/relationships/tags" Target="../tags/tag763.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598" Type="http://schemas.openxmlformats.org/officeDocument/2006/relationships/tags" Target="../tags/tag598.xml"/><Relationship Id="rId819" Type="http://schemas.openxmlformats.org/officeDocument/2006/relationships/tags" Target="../tags/tag819.xml"/><Relationship Id="rId220" Type="http://schemas.openxmlformats.org/officeDocument/2006/relationships/tags" Target="../tags/tag220.xml"/><Relationship Id="rId458" Type="http://schemas.openxmlformats.org/officeDocument/2006/relationships/tags" Target="../tags/tag458.xml"/><Relationship Id="rId623" Type="http://schemas.openxmlformats.org/officeDocument/2006/relationships/tags" Target="../tags/tag623.xml"/><Relationship Id="rId665" Type="http://schemas.openxmlformats.org/officeDocument/2006/relationships/tags" Target="../tags/tag665.xml"/><Relationship Id="rId830" Type="http://schemas.openxmlformats.org/officeDocument/2006/relationships/tags" Target="../tags/tag83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525" Type="http://schemas.openxmlformats.org/officeDocument/2006/relationships/tags" Target="../tags/tag525.xml"/><Relationship Id="rId567" Type="http://schemas.openxmlformats.org/officeDocument/2006/relationships/tags" Target="../tags/tag567.xml"/><Relationship Id="rId732" Type="http://schemas.openxmlformats.org/officeDocument/2006/relationships/tags" Target="../tags/tag732.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774" Type="http://schemas.openxmlformats.org/officeDocument/2006/relationships/tags" Target="../tags/tag774.xml"/><Relationship Id="rId427" Type="http://schemas.openxmlformats.org/officeDocument/2006/relationships/tags" Target="../tags/tag427.xml"/><Relationship Id="rId469" Type="http://schemas.openxmlformats.org/officeDocument/2006/relationships/tags" Target="../tags/tag469.xml"/><Relationship Id="rId634" Type="http://schemas.openxmlformats.org/officeDocument/2006/relationships/tags" Target="../tags/tag634.xml"/><Relationship Id="rId676" Type="http://schemas.openxmlformats.org/officeDocument/2006/relationships/tags" Target="../tags/tag676.xml"/><Relationship Id="rId841" Type="http://schemas.openxmlformats.org/officeDocument/2006/relationships/tags" Target="../tags/tag841.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480" Type="http://schemas.openxmlformats.org/officeDocument/2006/relationships/tags" Target="../tags/tag480.xml"/><Relationship Id="rId536" Type="http://schemas.openxmlformats.org/officeDocument/2006/relationships/tags" Target="../tags/tag536.xml"/><Relationship Id="rId701" Type="http://schemas.openxmlformats.org/officeDocument/2006/relationships/tags" Target="../tags/tag701.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578" Type="http://schemas.openxmlformats.org/officeDocument/2006/relationships/tags" Target="../tags/tag578.xml"/><Relationship Id="rId743" Type="http://schemas.openxmlformats.org/officeDocument/2006/relationships/tags" Target="../tags/tag743.xml"/><Relationship Id="rId785" Type="http://schemas.openxmlformats.org/officeDocument/2006/relationships/tags" Target="../tags/tag785.xml"/><Relationship Id="rId200" Type="http://schemas.openxmlformats.org/officeDocument/2006/relationships/tags" Target="../tags/tag200.xml"/><Relationship Id="rId382" Type="http://schemas.openxmlformats.org/officeDocument/2006/relationships/tags" Target="../tags/tag382.xml"/><Relationship Id="rId438" Type="http://schemas.openxmlformats.org/officeDocument/2006/relationships/tags" Target="../tags/tag438.xml"/><Relationship Id="rId603" Type="http://schemas.openxmlformats.org/officeDocument/2006/relationships/tags" Target="../tags/tag603.xml"/><Relationship Id="rId645" Type="http://schemas.openxmlformats.org/officeDocument/2006/relationships/tags" Target="../tags/tag645.xml"/><Relationship Id="rId687" Type="http://schemas.openxmlformats.org/officeDocument/2006/relationships/tags" Target="../tags/tag687.xml"/><Relationship Id="rId810" Type="http://schemas.openxmlformats.org/officeDocument/2006/relationships/tags" Target="../tags/tag810.xml"/><Relationship Id="rId242" Type="http://schemas.openxmlformats.org/officeDocument/2006/relationships/tags" Target="../tags/tag242.xml"/><Relationship Id="rId284" Type="http://schemas.openxmlformats.org/officeDocument/2006/relationships/tags" Target="../tags/tag284.xml"/><Relationship Id="rId491" Type="http://schemas.openxmlformats.org/officeDocument/2006/relationships/tags" Target="../tags/tag491.xml"/><Relationship Id="rId505" Type="http://schemas.openxmlformats.org/officeDocument/2006/relationships/tags" Target="../tags/tag505.xml"/><Relationship Id="rId712" Type="http://schemas.openxmlformats.org/officeDocument/2006/relationships/tags" Target="../tags/tag712.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547" Type="http://schemas.openxmlformats.org/officeDocument/2006/relationships/tags" Target="../tags/tag547.xml"/><Relationship Id="rId589" Type="http://schemas.openxmlformats.org/officeDocument/2006/relationships/tags" Target="../tags/tag589.xml"/><Relationship Id="rId754" Type="http://schemas.openxmlformats.org/officeDocument/2006/relationships/tags" Target="../tags/tag754.xml"/><Relationship Id="rId796" Type="http://schemas.openxmlformats.org/officeDocument/2006/relationships/tags" Target="../tags/tag796.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449" Type="http://schemas.openxmlformats.org/officeDocument/2006/relationships/tags" Target="../tags/tag449.xml"/><Relationship Id="rId614" Type="http://schemas.openxmlformats.org/officeDocument/2006/relationships/tags" Target="../tags/tag614.xml"/><Relationship Id="rId656" Type="http://schemas.openxmlformats.org/officeDocument/2006/relationships/tags" Target="../tags/tag656.xml"/><Relationship Id="rId821" Type="http://schemas.openxmlformats.org/officeDocument/2006/relationships/tags" Target="../tags/tag821.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60" Type="http://schemas.openxmlformats.org/officeDocument/2006/relationships/tags" Target="../tags/tag460.xml"/><Relationship Id="rId516" Type="http://schemas.openxmlformats.org/officeDocument/2006/relationships/tags" Target="../tags/tag516.xml"/><Relationship Id="rId698" Type="http://schemas.openxmlformats.org/officeDocument/2006/relationships/tags" Target="../tags/tag698.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558" Type="http://schemas.openxmlformats.org/officeDocument/2006/relationships/tags" Target="../tags/tag558.xml"/><Relationship Id="rId723" Type="http://schemas.openxmlformats.org/officeDocument/2006/relationships/tags" Target="../tags/tag723.xml"/><Relationship Id="rId765" Type="http://schemas.openxmlformats.org/officeDocument/2006/relationships/tags" Target="../tags/tag765.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625" Type="http://schemas.openxmlformats.org/officeDocument/2006/relationships/tags" Target="../tags/tag625.xml"/><Relationship Id="rId832" Type="http://schemas.openxmlformats.org/officeDocument/2006/relationships/tags" Target="../tags/tag832.xml"/><Relationship Id="rId222" Type="http://schemas.openxmlformats.org/officeDocument/2006/relationships/tags" Target="../tags/tag222.xml"/><Relationship Id="rId264" Type="http://schemas.openxmlformats.org/officeDocument/2006/relationships/tags" Target="../tags/tag264.xml"/><Relationship Id="rId471" Type="http://schemas.openxmlformats.org/officeDocument/2006/relationships/tags" Target="../tags/tag471.xml"/><Relationship Id="rId667" Type="http://schemas.openxmlformats.org/officeDocument/2006/relationships/tags" Target="../tags/tag667.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527" Type="http://schemas.openxmlformats.org/officeDocument/2006/relationships/tags" Target="../tags/tag527.xml"/><Relationship Id="rId569" Type="http://schemas.openxmlformats.org/officeDocument/2006/relationships/tags" Target="../tags/tag569.xml"/><Relationship Id="rId734" Type="http://schemas.openxmlformats.org/officeDocument/2006/relationships/tags" Target="../tags/tag734.xml"/><Relationship Id="rId776" Type="http://schemas.openxmlformats.org/officeDocument/2006/relationships/tags" Target="../tags/tag776.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580" Type="http://schemas.openxmlformats.org/officeDocument/2006/relationships/tags" Target="../tags/tag580.xml"/><Relationship Id="rId636" Type="http://schemas.openxmlformats.org/officeDocument/2006/relationships/tags" Target="../tags/tag636.xml"/><Relationship Id="rId801" Type="http://schemas.openxmlformats.org/officeDocument/2006/relationships/tags" Target="../tags/tag801.xml"/><Relationship Id="rId1" Type="http://schemas.openxmlformats.org/officeDocument/2006/relationships/tags" Target="../tags/tag1.xml"/><Relationship Id="rId233" Type="http://schemas.openxmlformats.org/officeDocument/2006/relationships/tags" Target="../tags/tag233.xml"/><Relationship Id="rId440" Type="http://schemas.openxmlformats.org/officeDocument/2006/relationships/tags" Target="../tags/tag440.xml"/><Relationship Id="rId678" Type="http://schemas.openxmlformats.org/officeDocument/2006/relationships/tags" Target="../tags/tag678.xml"/><Relationship Id="rId843" Type="http://schemas.openxmlformats.org/officeDocument/2006/relationships/slideLayout" Target="../slideLayouts/slideLayout12.xml"/><Relationship Id="rId28" Type="http://schemas.openxmlformats.org/officeDocument/2006/relationships/tags" Target="../tags/tag28.xml"/><Relationship Id="rId275" Type="http://schemas.openxmlformats.org/officeDocument/2006/relationships/tags" Target="../tags/tag275.xml"/><Relationship Id="rId300" Type="http://schemas.openxmlformats.org/officeDocument/2006/relationships/tags" Target="../tags/tag300.xml"/><Relationship Id="rId482" Type="http://schemas.openxmlformats.org/officeDocument/2006/relationships/tags" Target="../tags/tag482.xml"/><Relationship Id="rId538" Type="http://schemas.openxmlformats.org/officeDocument/2006/relationships/tags" Target="../tags/tag538.xml"/><Relationship Id="rId703" Type="http://schemas.openxmlformats.org/officeDocument/2006/relationships/tags" Target="../tags/tag703.xml"/><Relationship Id="rId745" Type="http://schemas.openxmlformats.org/officeDocument/2006/relationships/tags" Target="../tags/tag745.xml"/><Relationship Id="rId81" Type="http://schemas.openxmlformats.org/officeDocument/2006/relationships/tags" Target="../tags/tag81.xml"/><Relationship Id="rId135" Type="http://schemas.openxmlformats.org/officeDocument/2006/relationships/tags" Target="../tags/tag135.xml"/><Relationship Id="rId177" Type="http://schemas.openxmlformats.org/officeDocument/2006/relationships/tags" Target="../tags/tag177.xml"/><Relationship Id="rId342" Type="http://schemas.openxmlformats.org/officeDocument/2006/relationships/tags" Target="../tags/tag342.xml"/><Relationship Id="rId384" Type="http://schemas.openxmlformats.org/officeDocument/2006/relationships/tags" Target="../tags/tag384.xml"/><Relationship Id="rId591" Type="http://schemas.openxmlformats.org/officeDocument/2006/relationships/tags" Target="../tags/tag591.xml"/><Relationship Id="rId605" Type="http://schemas.openxmlformats.org/officeDocument/2006/relationships/tags" Target="../tags/tag605.xml"/><Relationship Id="rId787" Type="http://schemas.openxmlformats.org/officeDocument/2006/relationships/tags" Target="../tags/tag787.xml"/><Relationship Id="rId812" Type="http://schemas.openxmlformats.org/officeDocument/2006/relationships/tags" Target="../tags/tag812.xml"/><Relationship Id="rId202" Type="http://schemas.openxmlformats.org/officeDocument/2006/relationships/tags" Target="../tags/tag202.xml"/><Relationship Id="rId244" Type="http://schemas.openxmlformats.org/officeDocument/2006/relationships/tags" Target="../tags/tag244.xml"/><Relationship Id="rId647" Type="http://schemas.openxmlformats.org/officeDocument/2006/relationships/tags" Target="../tags/tag647.xml"/><Relationship Id="rId689" Type="http://schemas.openxmlformats.org/officeDocument/2006/relationships/tags" Target="../tags/tag689.xml"/><Relationship Id="rId39" Type="http://schemas.openxmlformats.org/officeDocument/2006/relationships/tags" Target="../tags/tag39.xml"/><Relationship Id="rId286" Type="http://schemas.openxmlformats.org/officeDocument/2006/relationships/tags" Target="../tags/tag286.xml"/><Relationship Id="rId451" Type="http://schemas.openxmlformats.org/officeDocument/2006/relationships/tags" Target="../tags/tag451.xml"/><Relationship Id="rId493" Type="http://schemas.openxmlformats.org/officeDocument/2006/relationships/tags" Target="../tags/tag493.xml"/><Relationship Id="rId507" Type="http://schemas.openxmlformats.org/officeDocument/2006/relationships/tags" Target="../tags/tag507.xml"/><Relationship Id="rId549" Type="http://schemas.openxmlformats.org/officeDocument/2006/relationships/tags" Target="../tags/tag549.xml"/><Relationship Id="rId714" Type="http://schemas.openxmlformats.org/officeDocument/2006/relationships/tags" Target="../tags/tag714.xml"/><Relationship Id="rId756" Type="http://schemas.openxmlformats.org/officeDocument/2006/relationships/tags" Target="../tags/tag756.xml"/><Relationship Id="rId50" Type="http://schemas.openxmlformats.org/officeDocument/2006/relationships/tags" Target="../tags/tag50.xml"/><Relationship Id="rId104" Type="http://schemas.openxmlformats.org/officeDocument/2006/relationships/tags" Target="../tags/tag104.xml"/><Relationship Id="rId146" Type="http://schemas.openxmlformats.org/officeDocument/2006/relationships/tags" Target="../tags/tag146.xml"/><Relationship Id="rId188" Type="http://schemas.openxmlformats.org/officeDocument/2006/relationships/tags" Target="../tags/tag188.xml"/><Relationship Id="rId311" Type="http://schemas.openxmlformats.org/officeDocument/2006/relationships/tags" Target="../tags/tag311.xml"/><Relationship Id="rId353" Type="http://schemas.openxmlformats.org/officeDocument/2006/relationships/tags" Target="../tags/tag353.xml"/><Relationship Id="rId395" Type="http://schemas.openxmlformats.org/officeDocument/2006/relationships/tags" Target="../tags/tag395.xml"/><Relationship Id="rId409" Type="http://schemas.openxmlformats.org/officeDocument/2006/relationships/tags" Target="../tags/tag409.xml"/><Relationship Id="rId560" Type="http://schemas.openxmlformats.org/officeDocument/2006/relationships/tags" Target="../tags/tag560.xml"/><Relationship Id="rId798" Type="http://schemas.openxmlformats.org/officeDocument/2006/relationships/tags" Target="../tags/tag798.xml"/><Relationship Id="rId92" Type="http://schemas.openxmlformats.org/officeDocument/2006/relationships/tags" Target="../tags/tag92.xml"/><Relationship Id="rId213" Type="http://schemas.openxmlformats.org/officeDocument/2006/relationships/tags" Target="../tags/tag213.xml"/><Relationship Id="rId420" Type="http://schemas.openxmlformats.org/officeDocument/2006/relationships/tags" Target="../tags/tag420.xml"/><Relationship Id="rId616" Type="http://schemas.openxmlformats.org/officeDocument/2006/relationships/tags" Target="../tags/tag616.xml"/><Relationship Id="rId658" Type="http://schemas.openxmlformats.org/officeDocument/2006/relationships/tags" Target="../tags/tag658.xml"/><Relationship Id="rId823" Type="http://schemas.openxmlformats.org/officeDocument/2006/relationships/tags" Target="../tags/tag823.xml"/><Relationship Id="rId255" Type="http://schemas.openxmlformats.org/officeDocument/2006/relationships/tags" Target="../tags/tag255.xml"/><Relationship Id="rId297" Type="http://schemas.openxmlformats.org/officeDocument/2006/relationships/tags" Target="../tags/tag297.xml"/><Relationship Id="rId462" Type="http://schemas.openxmlformats.org/officeDocument/2006/relationships/tags" Target="../tags/tag462.xml"/><Relationship Id="rId518" Type="http://schemas.openxmlformats.org/officeDocument/2006/relationships/tags" Target="../tags/tag518.xml"/><Relationship Id="rId725" Type="http://schemas.openxmlformats.org/officeDocument/2006/relationships/tags" Target="../tags/tag725.xml"/><Relationship Id="rId115" Type="http://schemas.openxmlformats.org/officeDocument/2006/relationships/tags" Target="../tags/tag115.xml"/><Relationship Id="rId157" Type="http://schemas.openxmlformats.org/officeDocument/2006/relationships/tags" Target="../tags/tag157.xml"/><Relationship Id="rId322" Type="http://schemas.openxmlformats.org/officeDocument/2006/relationships/tags" Target="../tags/tag322.xml"/><Relationship Id="rId364" Type="http://schemas.openxmlformats.org/officeDocument/2006/relationships/tags" Target="../tags/tag364.xml"/><Relationship Id="rId767" Type="http://schemas.openxmlformats.org/officeDocument/2006/relationships/tags" Target="../tags/tag767.xml"/><Relationship Id="rId61" Type="http://schemas.openxmlformats.org/officeDocument/2006/relationships/tags" Target="../tags/tag61.xml"/><Relationship Id="rId199" Type="http://schemas.openxmlformats.org/officeDocument/2006/relationships/tags" Target="../tags/tag199.xml"/><Relationship Id="rId571" Type="http://schemas.openxmlformats.org/officeDocument/2006/relationships/tags" Target="../tags/tag571.xml"/><Relationship Id="rId627" Type="http://schemas.openxmlformats.org/officeDocument/2006/relationships/tags" Target="../tags/tag627.xml"/><Relationship Id="rId669" Type="http://schemas.openxmlformats.org/officeDocument/2006/relationships/tags" Target="../tags/tag669.xml"/><Relationship Id="rId834" Type="http://schemas.openxmlformats.org/officeDocument/2006/relationships/tags" Target="../tags/tag834.xml"/><Relationship Id="rId19" Type="http://schemas.openxmlformats.org/officeDocument/2006/relationships/tags" Target="../tags/tag19.xml"/><Relationship Id="rId224" Type="http://schemas.openxmlformats.org/officeDocument/2006/relationships/tags" Target="../tags/tag224.xml"/><Relationship Id="rId266" Type="http://schemas.openxmlformats.org/officeDocument/2006/relationships/tags" Target="../tags/tag266.xml"/><Relationship Id="rId431" Type="http://schemas.openxmlformats.org/officeDocument/2006/relationships/tags" Target="../tags/tag431.xml"/><Relationship Id="rId473" Type="http://schemas.openxmlformats.org/officeDocument/2006/relationships/tags" Target="../tags/tag473.xml"/><Relationship Id="rId529" Type="http://schemas.openxmlformats.org/officeDocument/2006/relationships/tags" Target="../tags/tag529.xml"/><Relationship Id="rId680" Type="http://schemas.openxmlformats.org/officeDocument/2006/relationships/tags" Target="../tags/tag680.xml"/><Relationship Id="rId736" Type="http://schemas.openxmlformats.org/officeDocument/2006/relationships/tags" Target="../tags/tag736.xml"/><Relationship Id="rId30" Type="http://schemas.openxmlformats.org/officeDocument/2006/relationships/tags" Target="../tags/tag30.xml"/><Relationship Id="rId126" Type="http://schemas.openxmlformats.org/officeDocument/2006/relationships/tags" Target="../tags/tag126.xml"/><Relationship Id="rId168" Type="http://schemas.openxmlformats.org/officeDocument/2006/relationships/tags" Target="../tags/tag168.xml"/><Relationship Id="rId333" Type="http://schemas.openxmlformats.org/officeDocument/2006/relationships/tags" Target="../tags/tag333.xml"/><Relationship Id="rId540" Type="http://schemas.openxmlformats.org/officeDocument/2006/relationships/tags" Target="../tags/tag540.xml"/><Relationship Id="rId778" Type="http://schemas.openxmlformats.org/officeDocument/2006/relationships/tags" Target="../tags/tag778.xml"/><Relationship Id="rId72" Type="http://schemas.openxmlformats.org/officeDocument/2006/relationships/tags" Target="../tags/tag72.xml"/><Relationship Id="rId375" Type="http://schemas.openxmlformats.org/officeDocument/2006/relationships/tags" Target="../tags/tag375.xml"/><Relationship Id="rId582" Type="http://schemas.openxmlformats.org/officeDocument/2006/relationships/tags" Target="../tags/tag582.xml"/><Relationship Id="rId638" Type="http://schemas.openxmlformats.org/officeDocument/2006/relationships/tags" Target="../tags/tag638.xml"/><Relationship Id="rId803" Type="http://schemas.openxmlformats.org/officeDocument/2006/relationships/tags" Target="../tags/tag803.xml"/><Relationship Id="rId3" Type="http://schemas.openxmlformats.org/officeDocument/2006/relationships/tags" Target="../tags/tag3.xml"/><Relationship Id="rId235" Type="http://schemas.openxmlformats.org/officeDocument/2006/relationships/tags" Target="../tags/tag235.xml"/><Relationship Id="rId277" Type="http://schemas.openxmlformats.org/officeDocument/2006/relationships/tags" Target="../tags/tag277.xml"/><Relationship Id="rId400" Type="http://schemas.openxmlformats.org/officeDocument/2006/relationships/tags" Target="../tags/tag400.xml"/><Relationship Id="rId442" Type="http://schemas.openxmlformats.org/officeDocument/2006/relationships/tags" Target="../tags/tag442.xml"/><Relationship Id="rId484" Type="http://schemas.openxmlformats.org/officeDocument/2006/relationships/tags" Target="../tags/tag484.xml"/><Relationship Id="rId705" Type="http://schemas.openxmlformats.org/officeDocument/2006/relationships/tags" Target="../tags/tag705.xml"/><Relationship Id="rId137" Type="http://schemas.openxmlformats.org/officeDocument/2006/relationships/tags" Target="../tags/tag137.xml"/><Relationship Id="rId302" Type="http://schemas.openxmlformats.org/officeDocument/2006/relationships/tags" Target="../tags/tag302.xml"/><Relationship Id="rId344" Type="http://schemas.openxmlformats.org/officeDocument/2006/relationships/tags" Target="../tags/tag344.xml"/><Relationship Id="rId691" Type="http://schemas.openxmlformats.org/officeDocument/2006/relationships/tags" Target="../tags/tag691.xml"/><Relationship Id="rId747" Type="http://schemas.openxmlformats.org/officeDocument/2006/relationships/tags" Target="../tags/tag747.xml"/><Relationship Id="rId789" Type="http://schemas.openxmlformats.org/officeDocument/2006/relationships/tags" Target="../tags/tag789.xml"/><Relationship Id="rId41" Type="http://schemas.openxmlformats.org/officeDocument/2006/relationships/tags" Target="../tags/tag41.xml"/><Relationship Id="rId83" Type="http://schemas.openxmlformats.org/officeDocument/2006/relationships/tags" Target="../tags/tag83.xml"/><Relationship Id="rId179" Type="http://schemas.openxmlformats.org/officeDocument/2006/relationships/tags" Target="../tags/tag179.xml"/><Relationship Id="rId386" Type="http://schemas.openxmlformats.org/officeDocument/2006/relationships/tags" Target="../tags/tag386.xml"/><Relationship Id="rId551" Type="http://schemas.openxmlformats.org/officeDocument/2006/relationships/tags" Target="../tags/tag551.xml"/><Relationship Id="rId593" Type="http://schemas.openxmlformats.org/officeDocument/2006/relationships/tags" Target="../tags/tag593.xml"/><Relationship Id="rId607" Type="http://schemas.openxmlformats.org/officeDocument/2006/relationships/tags" Target="../tags/tag607.xml"/><Relationship Id="rId649" Type="http://schemas.openxmlformats.org/officeDocument/2006/relationships/tags" Target="../tags/tag649.xml"/><Relationship Id="rId814" Type="http://schemas.openxmlformats.org/officeDocument/2006/relationships/tags" Target="../tags/tag814.xml"/><Relationship Id="rId190" Type="http://schemas.openxmlformats.org/officeDocument/2006/relationships/tags" Target="../tags/tag190.xml"/><Relationship Id="rId204" Type="http://schemas.openxmlformats.org/officeDocument/2006/relationships/tags" Target="../tags/tag204.xml"/><Relationship Id="rId246" Type="http://schemas.openxmlformats.org/officeDocument/2006/relationships/tags" Target="../tags/tag246.xml"/><Relationship Id="rId288" Type="http://schemas.openxmlformats.org/officeDocument/2006/relationships/tags" Target="../tags/tag288.xml"/><Relationship Id="rId411" Type="http://schemas.openxmlformats.org/officeDocument/2006/relationships/tags" Target="../tags/tag411.xml"/><Relationship Id="rId453" Type="http://schemas.openxmlformats.org/officeDocument/2006/relationships/tags" Target="../tags/tag453.xml"/><Relationship Id="rId509" Type="http://schemas.openxmlformats.org/officeDocument/2006/relationships/tags" Target="../tags/tag509.xml"/><Relationship Id="rId660" Type="http://schemas.openxmlformats.org/officeDocument/2006/relationships/tags" Target="../tags/tag660.xml"/><Relationship Id="rId106" Type="http://schemas.openxmlformats.org/officeDocument/2006/relationships/tags" Target="../tags/tag106.xml"/><Relationship Id="rId313" Type="http://schemas.openxmlformats.org/officeDocument/2006/relationships/tags" Target="../tags/tag313.xml"/><Relationship Id="rId495" Type="http://schemas.openxmlformats.org/officeDocument/2006/relationships/tags" Target="../tags/tag495.xml"/><Relationship Id="rId716" Type="http://schemas.openxmlformats.org/officeDocument/2006/relationships/tags" Target="../tags/tag716.xml"/><Relationship Id="rId758" Type="http://schemas.openxmlformats.org/officeDocument/2006/relationships/tags" Target="../tags/tag758.xml"/><Relationship Id="rId10" Type="http://schemas.openxmlformats.org/officeDocument/2006/relationships/tags" Target="../tags/tag10.xml"/><Relationship Id="rId52" Type="http://schemas.openxmlformats.org/officeDocument/2006/relationships/tags" Target="../tags/tag52.xml"/><Relationship Id="rId94" Type="http://schemas.openxmlformats.org/officeDocument/2006/relationships/tags" Target="../tags/tag94.xml"/><Relationship Id="rId148" Type="http://schemas.openxmlformats.org/officeDocument/2006/relationships/tags" Target="../tags/tag148.xml"/><Relationship Id="rId355" Type="http://schemas.openxmlformats.org/officeDocument/2006/relationships/tags" Target="../tags/tag355.xml"/><Relationship Id="rId397" Type="http://schemas.openxmlformats.org/officeDocument/2006/relationships/tags" Target="../tags/tag397.xml"/><Relationship Id="rId520" Type="http://schemas.openxmlformats.org/officeDocument/2006/relationships/tags" Target="../tags/tag520.xml"/><Relationship Id="rId562" Type="http://schemas.openxmlformats.org/officeDocument/2006/relationships/tags" Target="../tags/tag562.xml"/><Relationship Id="rId618" Type="http://schemas.openxmlformats.org/officeDocument/2006/relationships/tags" Target="../tags/tag618.xml"/><Relationship Id="rId825" Type="http://schemas.openxmlformats.org/officeDocument/2006/relationships/tags" Target="../tags/tag825.xml"/><Relationship Id="rId215" Type="http://schemas.openxmlformats.org/officeDocument/2006/relationships/tags" Target="../tags/tag215.xml"/><Relationship Id="rId257" Type="http://schemas.openxmlformats.org/officeDocument/2006/relationships/tags" Target="../tags/tag257.xml"/><Relationship Id="rId422" Type="http://schemas.openxmlformats.org/officeDocument/2006/relationships/tags" Target="../tags/tag422.xml"/><Relationship Id="rId464" Type="http://schemas.openxmlformats.org/officeDocument/2006/relationships/tags" Target="../tags/tag464.xml"/><Relationship Id="rId299" Type="http://schemas.openxmlformats.org/officeDocument/2006/relationships/tags" Target="../tags/tag299.xml"/><Relationship Id="rId727" Type="http://schemas.openxmlformats.org/officeDocument/2006/relationships/tags" Target="../tags/tag727.xml"/><Relationship Id="rId63" Type="http://schemas.openxmlformats.org/officeDocument/2006/relationships/tags" Target="../tags/tag63.xml"/><Relationship Id="rId159" Type="http://schemas.openxmlformats.org/officeDocument/2006/relationships/tags" Target="../tags/tag159.xml"/><Relationship Id="rId366" Type="http://schemas.openxmlformats.org/officeDocument/2006/relationships/tags" Target="../tags/tag366.xml"/><Relationship Id="rId573" Type="http://schemas.openxmlformats.org/officeDocument/2006/relationships/tags" Target="../tags/tag573.xml"/><Relationship Id="rId780" Type="http://schemas.openxmlformats.org/officeDocument/2006/relationships/tags" Target="../tags/tag780.xml"/><Relationship Id="rId226" Type="http://schemas.openxmlformats.org/officeDocument/2006/relationships/tags" Target="../tags/tag226.xml"/><Relationship Id="rId433" Type="http://schemas.openxmlformats.org/officeDocument/2006/relationships/tags" Target="../tags/tag433.xml"/><Relationship Id="rId640" Type="http://schemas.openxmlformats.org/officeDocument/2006/relationships/tags" Target="../tags/tag640.xml"/><Relationship Id="rId738" Type="http://schemas.openxmlformats.org/officeDocument/2006/relationships/tags" Target="../tags/tag738.xml"/><Relationship Id="rId74" Type="http://schemas.openxmlformats.org/officeDocument/2006/relationships/tags" Target="../tags/tag74.xml"/><Relationship Id="rId377" Type="http://schemas.openxmlformats.org/officeDocument/2006/relationships/tags" Target="../tags/tag377.xml"/><Relationship Id="rId500" Type="http://schemas.openxmlformats.org/officeDocument/2006/relationships/tags" Target="../tags/tag500.xml"/><Relationship Id="rId584" Type="http://schemas.openxmlformats.org/officeDocument/2006/relationships/tags" Target="../tags/tag584.xml"/><Relationship Id="rId805" Type="http://schemas.openxmlformats.org/officeDocument/2006/relationships/tags" Target="../tags/tag805.xml"/><Relationship Id="rId5" Type="http://schemas.openxmlformats.org/officeDocument/2006/relationships/tags" Target="../tags/tag5.xml"/><Relationship Id="rId237" Type="http://schemas.openxmlformats.org/officeDocument/2006/relationships/tags" Target="../tags/tag237.xml"/><Relationship Id="rId791" Type="http://schemas.openxmlformats.org/officeDocument/2006/relationships/tags" Target="../tags/tag791.xml"/><Relationship Id="rId444" Type="http://schemas.openxmlformats.org/officeDocument/2006/relationships/tags" Target="../tags/tag444.xml"/><Relationship Id="rId651" Type="http://schemas.openxmlformats.org/officeDocument/2006/relationships/tags" Target="../tags/tag651.xml"/><Relationship Id="rId749" Type="http://schemas.openxmlformats.org/officeDocument/2006/relationships/tags" Target="../tags/tag749.xml"/><Relationship Id="rId290" Type="http://schemas.openxmlformats.org/officeDocument/2006/relationships/tags" Target="../tags/tag290.xml"/><Relationship Id="rId304" Type="http://schemas.openxmlformats.org/officeDocument/2006/relationships/tags" Target="../tags/tag304.xml"/><Relationship Id="rId388" Type="http://schemas.openxmlformats.org/officeDocument/2006/relationships/tags" Target="../tags/tag388.xml"/><Relationship Id="rId511" Type="http://schemas.openxmlformats.org/officeDocument/2006/relationships/tags" Target="../tags/tag511.xml"/><Relationship Id="rId609" Type="http://schemas.openxmlformats.org/officeDocument/2006/relationships/tags" Target="../tags/tag609.xml"/><Relationship Id="rId85" Type="http://schemas.openxmlformats.org/officeDocument/2006/relationships/tags" Target="../tags/tag85.xml"/><Relationship Id="rId150" Type="http://schemas.openxmlformats.org/officeDocument/2006/relationships/tags" Target="../tags/tag150.xml"/><Relationship Id="rId595" Type="http://schemas.openxmlformats.org/officeDocument/2006/relationships/tags" Target="../tags/tag595.xml"/><Relationship Id="rId816" Type="http://schemas.openxmlformats.org/officeDocument/2006/relationships/tags" Target="../tags/tag816.xml"/><Relationship Id="rId248" Type="http://schemas.openxmlformats.org/officeDocument/2006/relationships/tags" Target="../tags/tag248.xml"/><Relationship Id="rId455" Type="http://schemas.openxmlformats.org/officeDocument/2006/relationships/tags" Target="../tags/tag455.xml"/><Relationship Id="rId662" Type="http://schemas.openxmlformats.org/officeDocument/2006/relationships/tags" Target="../tags/tag662.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522" Type="http://schemas.openxmlformats.org/officeDocument/2006/relationships/tags" Target="../tags/tag522.xml"/><Relationship Id="rId96" Type="http://schemas.openxmlformats.org/officeDocument/2006/relationships/tags" Target="../tags/tag96.xml"/><Relationship Id="rId161" Type="http://schemas.openxmlformats.org/officeDocument/2006/relationships/tags" Target="../tags/tag161.xml"/><Relationship Id="rId399" Type="http://schemas.openxmlformats.org/officeDocument/2006/relationships/tags" Target="../tags/tag399.xml"/><Relationship Id="rId827" Type="http://schemas.openxmlformats.org/officeDocument/2006/relationships/tags" Target="../tags/tag827.xml"/><Relationship Id="rId259" Type="http://schemas.openxmlformats.org/officeDocument/2006/relationships/tags" Target="../tags/tag259.xml"/><Relationship Id="rId466" Type="http://schemas.openxmlformats.org/officeDocument/2006/relationships/tags" Target="../tags/tag466.xml"/><Relationship Id="rId673" Type="http://schemas.openxmlformats.org/officeDocument/2006/relationships/tags" Target="../tags/tag673.xml"/><Relationship Id="rId23" Type="http://schemas.openxmlformats.org/officeDocument/2006/relationships/tags" Target="../tags/tag23.xml"/><Relationship Id="rId119" Type="http://schemas.openxmlformats.org/officeDocument/2006/relationships/tags" Target="../tags/tag119.xml"/><Relationship Id="rId326" Type="http://schemas.openxmlformats.org/officeDocument/2006/relationships/tags" Target="../tags/tag326.xml"/><Relationship Id="rId533" Type="http://schemas.openxmlformats.org/officeDocument/2006/relationships/tags" Target="../tags/tag533.xml"/><Relationship Id="rId740" Type="http://schemas.openxmlformats.org/officeDocument/2006/relationships/tags" Target="../tags/tag740.xml"/><Relationship Id="rId838" Type="http://schemas.openxmlformats.org/officeDocument/2006/relationships/tags" Target="../tags/tag838.xml"/><Relationship Id="rId172" Type="http://schemas.openxmlformats.org/officeDocument/2006/relationships/tags" Target="../tags/tag172.xml"/><Relationship Id="rId477" Type="http://schemas.openxmlformats.org/officeDocument/2006/relationships/tags" Target="../tags/tag477.xml"/><Relationship Id="rId600" Type="http://schemas.openxmlformats.org/officeDocument/2006/relationships/tags" Target="../tags/tag600.xml"/><Relationship Id="rId684" Type="http://schemas.openxmlformats.org/officeDocument/2006/relationships/tags" Target="../tags/tag684.xml"/><Relationship Id="rId337" Type="http://schemas.openxmlformats.org/officeDocument/2006/relationships/tags" Target="../tags/tag337.xml"/><Relationship Id="rId34" Type="http://schemas.openxmlformats.org/officeDocument/2006/relationships/tags" Target="../tags/tag34.xml"/><Relationship Id="rId544" Type="http://schemas.openxmlformats.org/officeDocument/2006/relationships/tags" Target="../tags/tag544.xml"/><Relationship Id="rId751" Type="http://schemas.openxmlformats.org/officeDocument/2006/relationships/tags" Target="../tags/tag751.xml"/><Relationship Id="rId183" Type="http://schemas.openxmlformats.org/officeDocument/2006/relationships/tags" Target="../tags/tag183.xml"/><Relationship Id="rId390" Type="http://schemas.openxmlformats.org/officeDocument/2006/relationships/tags" Target="../tags/tag390.xml"/><Relationship Id="rId404" Type="http://schemas.openxmlformats.org/officeDocument/2006/relationships/tags" Target="../tags/tag404.xml"/><Relationship Id="rId611" Type="http://schemas.openxmlformats.org/officeDocument/2006/relationships/tags" Target="../tags/tag611.xml"/><Relationship Id="rId250" Type="http://schemas.openxmlformats.org/officeDocument/2006/relationships/tags" Target="../tags/tag250.xml"/><Relationship Id="rId488" Type="http://schemas.openxmlformats.org/officeDocument/2006/relationships/tags" Target="../tags/tag488.xml"/><Relationship Id="rId695" Type="http://schemas.openxmlformats.org/officeDocument/2006/relationships/tags" Target="../tags/tag695.xml"/><Relationship Id="rId709" Type="http://schemas.openxmlformats.org/officeDocument/2006/relationships/tags" Target="../tags/tag709.xml"/><Relationship Id="rId45" Type="http://schemas.openxmlformats.org/officeDocument/2006/relationships/tags" Target="../tags/tag45.xml"/><Relationship Id="rId110" Type="http://schemas.openxmlformats.org/officeDocument/2006/relationships/tags" Target="../tags/tag110.xml"/><Relationship Id="rId348" Type="http://schemas.openxmlformats.org/officeDocument/2006/relationships/tags" Target="../tags/tag348.xml"/><Relationship Id="rId555" Type="http://schemas.openxmlformats.org/officeDocument/2006/relationships/tags" Target="../tags/tag555.xml"/><Relationship Id="rId762" Type="http://schemas.openxmlformats.org/officeDocument/2006/relationships/tags" Target="../tags/tag76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622" Type="http://schemas.openxmlformats.org/officeDocument/2006/relationships/tags" Target="../tags/tag622.xml"/><Relationship Id="rId261" Type="http://schemas.openxmlformats.org/officeDocument/2006/relationships/tags" Target="../tags/tag261.xml"/><Relationship Id="rId499" Type="http://schemas.openxmlformats.org/officeDocument/2006/relationships/tags" Target="../tags/tag499.xml"/><Relationship Id="rId56" Type="http://schemas.openxmlformats.org/officeDocument/2006/relationships/tags" Target="../tags/tag56.xml"/><Relationship Id="rId359" Type="http://schemas.openxmlformats.org/officeDocument/2006/relationships/tags" Target="../tags/tag359.xml"/><Relationship Id="rId566" Type="http://schemas.openxmlformats.org/officeDocument/2006/relationships/tags" Target="../tags/tag566.xml"/><Relationship Id="rId773" Type="http://schemas.openxmlformats.org/officeDocument/2006/relationships/tags" Target="../tags/tag773.xml"/><Relationship Id="rId121" Type="http://schemas.openxmlformats.org/officeDocument/2006/relationships/tags" Target="../tags/tag121.xml"/><Relationship Id="rId219" Type="http://schemas.openxmlformats.org/officeDocument/2006/relationships/tags" Target="../tags/tag219.xml"/><Relationship Id="rId426" Type="http://schemas.openxmlformats.org/officeDocument/2006/relationships/tags" Target="../tags/tag426.xml"/><Relationship Id="rId633" Type="http://schemas.openxmlformats.org/officeDocument/2006/relationships/tags" Target="../tags/tag633.xml"/><Relationship Id="rId840" Type="http://schemas.openxmlformats.org/officeDocument/2006/relationships/tags" Target="../tags/tag840.xml"/><Relationship Id="rId67" Type="http://schemas.openxmlformats.org/officeDocument/2006/relationships/tags" Target="../tags/tag67.xml"/><Relationship Id="rId272" Type="http://schemas.openxmlformats.org/officeDocument/2006/relationships/tags" Target="../tags/tag272.xml"/><Relationship Id="rId577" Type="http://schemas.openxmlformats.org/officeDocument/2006/relationships/tags" Target="../tags/tag577.xml"/><Relationship Id="rId700" Type="http://schemas.openxmlformats.org/officeDocument/2006/relationships/tags" Target="../tags/tag700.xml"/><Relationship Id="rId132" Type="http://schemas.openxmlformats.org/officeDocument/2006/relationships/tags" Target="../tags/tag132.xml"/><Relationship Id="rId784" Type="http://schemas.openxmlformats.org/officeDocument/2006/relationships/tags" Target="../tags/tag784.xml"/><Relationship Id="rId437" Type="http://schemas.openxmlformats.org/officeDocument/2006/relationships/tags" Target="../tags/tag437.xml"/><Relationship Id="rId644" Type="http://schemas.openxmlformats.org/officeDocument/2006/relationships/tags" Target="../tags/tag644.xml"/><Relationship Id="rId283" Type="http://schemas.openxmlformats.org/officeDocument/2006/relationships/tags" Target="../tags/tag283.xml"/><Relationship Id="rId490" Type="http://schemas.openxmlformats.org/officeDocument/2006/relationships/tags" Target="../tags/tag490.xml"/><Relationship Id="rId504" Type="http://schemas.openxmlformats.org/officeDocument/2006/relationships/tags" Target="../tags/tag504.xml"/><Relationship Id="rId711" Type="http://schemas.openxmlformats.org/officeDocument/2006/relationships/tags" Target="../tags/tag711.xml"/><Relationship Id="rId78" Type="http://schemas.openxmlformats.org/officeDocument/2006/relationships/tags" Target="../tags/tag78.xml"/><Relationship Id="rId143" Type="http://schemas.openxmlformats.org/officeDocument/2006/relationships/tags" Target="../tags/tag143.xml"/><Relationship Id="rId350" Type="http://schemas.openxmlformats.org/officeDocument/2006/relationships/tags" Target="../tags/tag350.xml"/><Relationship Id="rId588" Type="http://schemas.openxmlformats.org/officeDocument/2006/relationships/tags" Target="../tags/tag588.xml"/><Relationship Id="rId795" Type="http://schemas.openxmlformats.org/officeDocument/2006/relationships/tags" Target="../tags/tag795.xml"/><Relationship Id="rId809" Type="http://schemas.openxmlformats.org/officeDocument/2006/relationships/tags" Target="../tags/tag809.xml"/><Relationship Id="rId9" Type="http://schemas.openxmlformats.org/officeDocument/2006/relationships/tags" Target="../tags/tag9.xml"/><Relationship Id="rId210" Type="http://schemas.openxmlformats.org/officeDocument/2006/relationships/tags" Target="../tags/tag210.xml"/><Relationship Id="rId448" Type="http://schemas.openxmlformats.org/officeDocument/2006/relationships/tags" Target="../tags/tag448.xml"/><Relationship Id="rId655" Type="http://schemas.openxmlformats.org/officeDocument/2006/relationships/tags" Target="../tags/tag655.xml"/><Relationship Id="rId294" Type="http://schemas.openxmlformats.org/officeDocument/2006/relationships/tags" Target="../tags/tag294.xml"/><Relationship Id="rId308" Type="http://schemas.openxmlformats.org/officeDocument/2006/relationships/tags" Target="../tags/tag308.xml"/><Relationship Id="rId515" Type="http://schemas.openxmlformats.org/officeDocument/2006/relationships/tags" Target="../tags/tag515.xml"/><Relationship Id="rId722" Type="http://schemas.openxmlformats.org/officeDocument/2006/relationships/tags" Target="../tags/tag722.xml"/><Relationship Id="rId89" Type="http://schemas.openxmlformats.org/officeDocument/2006/relationships/tags" Target="../tags/tag89.xml"/><Relationship Id="rId154" Type="http://schemas.openxmlformats.org/officeDocument/2006/relationships/tags" Target="../tags/tag154.xml"/><Relationship Id="rId361" Type="http://schemas.openxmlformats.org/officeDocument/2006/relationships/tags" Target="../tags/tag361.xml"/><Relationship Id="rId599" Type="http://schemas.openxmlformats.org/officeDocument/2006/relationships/tags" Target="../tags/tag599.xml"/><Relationship Id="rId459" Type="http://schemas.openxmlformats.org/officeDocument/2006/relationships/tags" Target="../tags/tag459.xml"/><Relationship Id="rId666" Type="http://schemas.openxmlformats.org/officeDocument/2006/relationships/tags" Target="../tags/tag666.xml"/><Relationship Id="rId16" Type="http://schemas.openxmlformats.org/officeDocument/2006/relationships/tags" Target="../tags/tag16.xml"/><Relationship Id="rId221" Type="http://schemas.openxmlformats.org/officeDocument/2006/relationships/tags" Target="../tags/tag221.xml"/><Relationship Id="rId319" Type="http://schemas.openxmlformats.org/officeDocument/2006/relationships/tags" Target="../tags/tag319.xml"/><Relationship Id="rId526" Type="http://schemas.openxmlformats.org/officeDocument/2006/relationships/tags" Target="../tags/tag526.xml"/><Relationship Id="rId733" Type="http://schemas.openxmlformats.org/officeDocument/2006/relationships/tags" Target="../tags/tag733.xml"/><Relationship Id="rId165" Type="http://schemas.openxmlformats.org/officeDocument/2006/relationships/tags" Target="../tags/tag165.xml"/><Relationship Id="rId372" Type="http://schemas.openxmlformats.org/officeDocument/2006/relationships/tags" Target="../tags/tag372.xml"/><Relationship Id="rId677" Type="http://schemas.openxmlformats.org/officeDocument/2006/relationships/tags" Target="../tags/tag677.xml"/><Relationship Id="rId800" Type="http://schemas.openxmlformats.org/officeDocument/2006/relationships/tags" Target="../tags/tag800.xml"/><Relationship Id="rId232" Type="http://schemas.openxmlformats.org/officeDocument/2006/relationships/tags" Target="../tags/tag232.xml"/><Relationship Id="rId27" Type="http://schemas.openxmlformats.org/officeDocument/2006/relationships/tags" Target="../tags/tag27.xml"/><Relationship Id="rId537" Type="http://schemas.openxmlformats.org/officeDocument/2006/relationships/tags" Target="../tags/tag537.xml"/><Relationship Id="rId744" Type="http://schemas.openxmlformats.org/officeDocument/2006/relationships/tags" Target="../tags/tag744.xml"/><Relationship Id="rId80" Type="http://schemas.openxmlformats.org/officeDocument/2006/relationships/tags" Target="../tags/tag80.xml"/><Relationship Id="rId176" Type="http://schemas.openxmlformats.org/officeDocument/2006/relationships/tags" Target="../tags/tag176.xml"/><Relationship Id="rId383" Type="http://schemas.openxmlformats.org/officeDocument/2006/relationships/tags" Target="../tags/tag383.xml"/><Relationship Id="rId590" Type="http://schemas.openxmlformats.org/officeDocument/2006/relationships/tags" Target="../tags/tag590.xml"/><Relationship Id="rId604" Type="http://schemas.openxmlformats.org/officeDocument/2006/relationships/tags" Target="../tags/tag604.xml"/><Relationship Id="rId811" Type="http://schemas.openxmlformats.org/officeDocument/2006/relationships/tags" Target="../tags/tag811.xml"/><Relationship Id="rId243" Type="http://schemas.openxmlformats.org/officeDocument/2006/relationships/tags" Target="../tags/tag243.xml"/><Relationship Id="rId450" Type="http://schemas.openxmlformats.org/officeDocument/2006/relationships/tags" Target="../tags/tag450.xml"/><Relationship Id="rId688" Type="http://schemas.openxmlformats.org/officeDocument/2006/relationships/tags" Target="../tags/tag688.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548" Type="http://schemas.openxmlformats.org/officeDocument/2006/relationships/tags" Target="../tags/tag548.xml"/><Relationship Id="rId755" Type="http://schemas.openxmlformats.org/officeDocument/2006/relationships/tags" Target="../tags/tag755.xml"/><Relationship Id="rId91" Type="http://schemas.openxmlformats.org/officeDocument/2006/relationships/tags" Target="../tags/tag91.xml"/><Relationship Id="rId187" Type="http://schemas.openxmlformats.org/officeDocument/2006/relationships/tags" Target="../tags/tag187.xml"/><Relationship Id="rId394" Type="http://schemas.openxmlformats.org/officeDocument/2006/relationships/tags" Target="../tags/tag394.xml"/><Relationship Id="rId408" Type="http://schemas.openxmlformats.org/officeDocument/2006/relationships/tags" Target="../tags/tag408.xml"/><Relationship Id="rId615" Type="http://schemas.openxmlformats.org/officeDocument/2006/relationships/tags" Target="../tags/tag615.xml"/><Relationship Id="rId822" Type="http://schemas.openxmlformats.org/officeDocument/2006/relationships/tags" Target="../tags/tag822.xml"/><Relationship Id="rId254" Type="http://schemas.openxmlformats.org/officeDocument/2006/relationships/tags" Target="../tags/tag254.xml"/><Relationship Id="rId699" Type="http://schemas.openxmlformats.org/officeDocument/2006/relationships/tags" Target="../tags/tag699.xml"/><Relationship Id="rId49" Type="http://schemas.openxmlformats.org/officeDocument/2006/relationships/tags" Target="../tags/tag49.xml"/><Relationship Id="rId114" Type="http://schemas.openxmlformats.org/officeDocument/2006/relationships/tags" Target="../tags/tag114.xml"/><Relationship Id="rId461" Type="http://schemas.openxmlformats.org/officeDocument/2006/relationships/tags" Target="../tags/tag461.xml"/><Relationship Id="rId559" Type="http://schemas.openxmlformats.org/officeDocument/2006/relationships/tags" Target="../tags/tag559.xml"/><Relationship Id="rId766" Type="http://schemas.openxmlformats.org/officeDocument/2006/relationships/tags" Target="../tags/tag766.xml"/><Relationship Id="rId198" Type="http://schemas.openxmlformats.org/officeDocument/2006/relationships/tags" Target="../tags/tag198.xml"/><Relationship Id="rId321" Type="http://schemas.openxmlformats.org/officeDocument/2006/relationships/tags" Target="../tags/tag321.xml"/><Relationship Id="rId419" Type="http://schemas.openxmlformats.org/officeDocument/2006/relationships/tags" Target="../tags/tag419.xml"/><Relationship Id="rId626" Type="http://schemas.openxmlformats.org/officeDocument/2006/relationships/tags" Target="../tags/tag626.xml"/><Relationship Id="rId833" Type="http://schemas.openxmlformats.org/officeDocument/2006/relationships/tags" Target="../tags/tag833.xml"/><Relationship Id="rId265" Type="http://schemas.openxmlformats.org/officeDocument/2006/relationships/tags" Target="../tags/tag265.xml"/><Relationship Id="rId472" Type="http://schemas.openxmlformats.org/officeDocument/2006/relationships/tags" Target="../tags/tag472.xml"/><Relationship Id="rId125" Type="http://schemas.openxmlformats.org/officeDocument/2006/relationships/tags" Target="../tags/tag125.xml"/><Relationship Id="rId332" Type="http://schemas.openxmlformats.org/officeDocument/2006/relationships/tags" Target="../tags/tag332.xml"/><Relationship Id="rId777" Type="http://schemas.openxmlformats.org/officeDocument/2006/relationships/tags" Target="../tags/tag777.xml"/><Relationship Id="rId637" Type="http://schemas.openxmlformats.org/officeDocument/2006/relationships/tags" Target="../tags/tag637.xml"/><Relationship Id="rId276" Type="http://schemas.openxmlformats.org/officeDocument/2006/relationships/tags" Target="../tags/tag276.xml"/><Relationship Id="rId483" Type="http://schemas.openxmlformats.org/officeDocument/2006/relationships/tags" Target="../tags/tag483.xml"/><Relationship Id="rId690" Type="http://schemas.openxmlformats.org/officeDocument/2006/relationships/tags" Target="../tags/tag690.xml"/><Relationship Id="rId704" Type="http://schemas.openxmlformats.org/officeDocument/2006/relationships/tags" Target="../tags/tag704.xml"/><Relationship Id="rId40" Type="http://schemas.openxmlformats.org/officeDocument/2006/relationships/tags" Target="../tags/tag40.xml"/><Relationship Id="rId136" Type="http://schemas.openxmlformats.org/officeDocument/2006/relationships/tags" Target="../tags/tag136.xml"/><Relationship Id="rId343" Type="http://schemas.openxmlformats.org/officeDocument/2006/relationships/tags" Target="../tags/tag343.xml"/><Relationship Id="rId550" Type="http://schemas.openxmlformats.org/officeDocument/2006/relationships/tags" Target="../tags/tag550.xml"/><Relationship Id="rId788" Type="http://schemas.openxmlformats.org/officeDocument/2006/relationships/tags" Target="../tags/tag788.xml"/><Relationship Id="rId203" Type="http://schemas.openxmlformats.org/officeDocument/2006/relationships/tags" Target="../tags/tag203.xml"/><Relationship Id="rId648" Type="http://schemas.openxmlformats.org/officeDocument/2006/relationships/tags" Target="../tags/tag648.xml"/><Relationship Id="rId287" Type="http://schemas.openxmlformats.org/officeDocument/2006/relationships/tags" Target="../tags/tag287.xml"/><Relationship Id="rId410" Type="http://schemas.openxmlformats.org/officeDocument/2006/relationships/tags" Target="../tags/tag410.xml"/><Relationship Id="rId494" Type="http://schemas.openxmlformats.org/officeDocument/2006/relationships/tags" Target="../tags/tag494.xml"/><Relationship Id="rId508" Type="http://schemas.openxmlformats.org/officeDocument/2006/relationships/tags" Target="../tags/tag508.xml"/><Relationship Id="rId715" Type="http://schemas.openxmlformats.org/officeDocument/2006/relationships/tags" Target="../tags/tag715.xml"/><Relationship Id="rId147" Type="http://schemas.openxmlformats.org/officeDocument/2006/relationships/tags" Target="../tags/tag147.xml"/><Relationship Id="rId354" Type="http://schemas.openxmlformats.org/officeDocument/2006/relationships/tags" Target="../tags/tag354.xml"/><Relationship Id="rId799" Type="http://schemas.openxmlformats.org/officeDocument/2006/relationships/tags" Target="../tags/tag799.xml"/><Relationship Id="rId51" Type="http://schemas.openxmlformats.org/officeDocument/2006/relationships/tags" Target="../tags/tag51.xml"/><Relationship Id="rId561" Type="http://schemas.openxmlformats.org/officeDocument/2006/relationships/tags" Target="../tags/tag561.xml"/><Relationship Id="rId659" Type="http://schemas.openxmlformats.org/officeDocument/2006/relationships/tags" Target="../tags/tag659.xml"/><Relationship Id="rId214" Type="http://schemas.openxmlformats.org/officeDocument/2006/relationships/tags" Target="../tags/tag214.xml"/><Relationship Id="rId298" Type="http://schemas.openxmlformats.org/officeDocument/2006/relationships/tags" Target="../tags/tag298.xml"/><Relationship Id="rId421" Type="http://schemas.openxmlformats.org/officeDocument/2006/relationships/tags" Target="../tags/tag421.xml"/><Relationship Id="rId519" Type="http://schemas.openxmlformats.org/officeDocument/2006/relationships/tags" Target="../tags/tag519.xml"/><Relationship Id="rId158" Type="http://schemas.openxmlformats.org/officeDocument/2006/relationships/tags" Target="../tags/tag158.xml"/><Relationship Id="rId726" Type="http://schemas.openxmlformats.org/officeDocument/2006/relationships/tags" Target="../tags/tag726.xml"/><Relationship Id="rId62" Type="http://schemas.openxmlformats.org/officeDocument/2006/relationships/tags" Target="../tags/tag62.xml"/><Relationship Id="rId365" Type="http://schemas.openxmlformats.org/officeDocument/2006/relationships/tags" Target="../tags/tag365.xml"/><Relationship Id="rId572" Type="http://schemas.openxmlformats.org/officeDocument/2006/relationships/tags" Target="../tags/tag572.xml"/><Relationship Id="rId225" Type="http://schemas.openxmlformats.org/officeDocument/2006/relationships/tags" Target="../tags/tag225.xml"/><Relationship Id="rId432" Type="http://schemas.openxmlformats.org/officeDocument/2006/relationships/tags" Target="../tags/tag432.xml"/><Relationship Id="rId737" Type="http://schemas.openxmlformats.org/officeDocument/2006/relationships/tags" Target="../tags/tag737.xml"/><Relationship Id="rId73" Type="http://schemas.openxmlformats.org/officeDocument/2006/relationships/tags" Target="../tags/tag73.xml"/><Relationship Id="rId169" Type="http://schemas.openxmlformats.org/officeDocument/2006/relationships/tags" Target="../tags/tag169.xml"/><Relationship Id="rId376" Type="http://schemas.openxmlformats.org/officeDocument/2006/relationships/tags" Target="../tags/tag376.xml"/><Relationship Id="rId583" Type="http://schemas.openxmlformats.org/officeDocument/2006/relationships/tags" Target="../tags/tag583.xml"/><Relationship Id="rId790" Type="http://schemas.openxmlformats.org/officeDocument/2006/relationships/tags" Target="../tags/tag790.xml"/><Relationship Id="rId804" Type="http://schemas.openxmlformats.org/officeDocument/2006/relationships/tags" Target="../tags/tag804.xml"/><Relationship Id="rId4" Type="http://schemas.openxmlformats.org/officeDocument/2006/relationships/tags" Target="../tags/tag4.xml"/><Relationship Id="rId236" Type="http://schemas.openxmlformats.org/officeDocument/2006/relationships/tags" Target="../tags/tag236.xml"/><Relationship Id="rId443" Type="http://schemas.openxmlformats.org/officeDocument/2006/relationships/tags" Target="../tags/tag443.xml"/><Relationship Id="rId650" Type="http://schemas.openxmlformats.org/officeDocument/2006/relationships/tags" Target="../tags/tag650.xml"/><Relationship Id="rId303" Type="http://schemas.openxmlformats.org/officeDocument/2006/relationships/tags" Target="../tags/tag303.xml"/><Relationship Id="rId748" Type="http://schemas.openxmlformats.org/officeDocument/2006/relationships/tags" Target="../tags/tag748.xml"/><Relationship Id="rId84" Type="http://schemas.openxmlformats.org/officeDocument/2006/relationships/tags" Target="../tags/tag84.xml"/><Relationship Id="rId387" Type="http://schemas.openxmlformats.org/officeDocument/2006/relationships/tags" Target="../tags/tag387.xml"/><Relationship Id="rId510" Type="http://schemas.openxmlformats.org/officeDocument/2006/relationships/tags" Target="../tags/tag510.xml"/><Relationship Id="rId594" Type="http://schemas.openxmlformats.org/officeDocument/2006/relationships/tags" Target="../tags/tag594.xml"/><Relationship Id="rId608" Type="http://schemas.openxmlformats.org/officeDocument/2006/relationships/tags" Target="../tags/tag608.xml"/><Relationship Id="rId815" Type="http://schemas.openxmlformats.org/officeDocument/2006/relationships/tags" Target="../tags/tag815.xml"/><Relationship Id="rId247" Type="http://schemas.openxmlformats.org/officeDocument/2006/relationships/tags" Target="../tags/tag247.xml"/><Relationship Id="rId107" Type="http://schemas.openxmlformats.org/officeDocument/2006/relationships/tags" Target="../tags/tag107.xml"/><Relationship Id="rId454" Type="http://schemas.openxmlformats.org/officeDocument/2006/relationships/tags" Target="../tags/tag454.xml"/><Relationship Id="rId661" Type="http://schemas.openxmlformats.org/officeDocument/2006/relationships/tags" Target="../tags/tag661.xml"/><Relationship Id="rId759" Type="http://schemas.openxmlformats.org/officeDocument/2006/relationships/tags" Target="../tags/tag759.xml"/><Relationship Id="rId11" Type="http://schemas.openxmlformats.org/officeDocument/2006/relationships/tags" Target="../tags/tag11.xml"/><Relationship Id="rId314" Type="http://schemas.openxmlformats.org/officeDocument/2006/relationships/tags" Target="../tags/tag314.xml"/><Relationship Id="rId398" Type="http://schemas.openxmlformats.org/officeDocument/2006/relationships/tags" Target="../tags/tag398.xml"/><Relationship Id="rId521" Type="http://schemas.openxmlformats.org/officeDocument/2006/relationships/tags" Target="../tags/tag521.xml"/><Relationship Id="rId619" Type="http://schemas.openxmlformats.org/officeDocument/2006/relationships/tags" Target="../tags/tag619.xml"/><Relationship Id="rId95" Type="http://schemas.openxmlformats.org/officeDocument/2006/relationships/tags" Target="../tags/tag95.xml"/><Relationship Id="rId160" Type="http://schemas.openxmlformats.org/officeDocument/2006/relationships/tags" Target="../tags/tag160.xml"/><Relationship Id="rId826" Type="http://schemas.openxmlformats.org/officeDocument/2006/relationships/tags" Target="../tags/tag826.xml"/><Relationship Id="rId258" Type="http://schemas.openxmlformats.org/officeDocument/2006/relationships/tags" Target="../tags/tag258.xml"/><Relationship Id="rId465" Type="http://schemas.openxmlformats.org/officeDocument/2006/relationships/tags" Target="../tags/tag465.xml"/><Relationship Id="rId672" Type="http://schemas.openxmlformats.org/officeDocument/2006/relationships/tags" Target="../tags/tag672.xml"/><Relationship Id="rId22" Type="http://schemas.openxmlformats.org/officeDocument/2006/relationships/tags" Target="../tags/tag22.xml"/><Relationship Id="rId118" Type="http://schemas.openxmlformats.org/officeDocument/2006/relationships/tags" Target="../tags/tag118.xml"/><Relationship Id="rId325" Type="http://schemas.openxmlformats.org/officeDocument/2006/relationships/tags" Target="../tags/tag325.xml"/><Relationship Id="rId532" Type="http://schemas.openxmlformats.org/officeDocument/2006/relationships/tags" Target="../tags/tag532.xml"/><Relationship Id="rId171" Type="http://schemas.openxmlformats.org/officeDocument/2006/relationships/tags" Target="../tags/tag171.xml"/><Relationship Id="rId837" Type="http://schemas.openxmlformats.org/officeDocument/2006/relationships/tags" Target="../tags/tag837.xml"/><Relationship Id="rId269" Type="http://schemas.openxmlformats.org/officeDocument/2006/relationships/tags" Target="../tags/tag269.xml"/><Relationship Id="rId476" Type="http://schemas.openxmlformats.org/officeDocument/2006/relationships/tags" Target="../tags/tag476.xml"/><Relationship Id="rId683" Type="http://schemas.openxmlformats.org/officeDocument/2006/relationships/tags" Target="../tags/tag683.xml"/><Relationship Id="rId33" Type="http://schemas.openxmlformats.org/officeDocument/2006/relationships/tags" Target="../tags/tag33.xml"/><Relationship Id="rId129" Type="http://schemas.openxmlformats.org/officeDocument/2006/relationships/tags" Target="../tags/tag129.xml"/><Relationship Id="rId336" Type="http://schemas.openxmlformats.org/officeDocument/2006/relationships/tags" Target="../tags/tag336.xml"/><Relationship Id="rId543" Type="http://schemas.openxmlformats.org/officeDocument/2006/relationships/tags" Target="../tags/tag543.xml"/><Relationship Id="rId182" Type="http://schemas.openxmlformats.org/officeDocument/2006/relationships/tags" Target="../tags/tag182.xml"/><Relationship Id="rId403" Type="http://schemas.openxmlformats.org/officeDocument/2006/relationships/tags" Target="../tags/tag403.xml"/><Relationship Id="rId750" Type="http://schemas.openxmlformats.org/officeDocument/2006/relationships/tags" Target="../tags/tag750.xml"/><Relationship Id="rId487" Type="http://schemas.openxmlformats.org/officeDocument/2006/relationships/tags" Target="../tags/tag487.xml"/><Relationship Id="rId610" Type="http://schemas.openxmlformats.org/officeDocument/2006/relationships/tags" Target="../tags/tag610.xml"/><Relationship Id="rId694" Type="http://schemas.openxmlformats.org/officeDocument/2006/relationships/tags" Target="../tags/tag694.xml"/><Relationship Id="rId708" Type="http://schemas.openxmlformats.org/officeDocument/2006/relationships/tags" Target="../tags/tag708.xml"/><Relationship Id="rId347" Type="http://schemas.openxmlformats.org/officeDocument/2006/relationships/tags" Target="../tags/tag347.xml"/><Relationship Id="rId44" Type="http://schemas.openxmlformats.org/officeDocument/2006/relationships/tags" Target="../tags/tag44.xml"/><Relationship Id="rId554" Type="http://schemas.openxmlformats.org/officeDocument/2006/relationships/tags" Target="../tags/tag554.xml"/><Relationship Id="rId761" Type="http://schemas.openxmlformats.org/officeDocument/2006/relationships/tags" Target="../tags/tag761.xml"/><Relationship Id="rId193" Type="http://schemas.openxmlformats.org/officeDocument/2006/relationships/tags" Target="../tags/tag193.xml"/><Relationship Id="rId207" Type="http://schemas.openxmlformats.org/officeDocument/2006/relationships/tags" Target="../tags/tag207.xml"/><Relationship Id="rId414" Type="http://schemas.openxmlformats.org/officeDocument/2006/relationships/tags" Target="../tags/tag414.xml"/><Relationship Id="rId498" Type="http://schemas.openxmlformats.org/officeDocument/2006/relationships/tags" Target="../tags/tag498.xml"/><Relationship Id="rId621" Type="http://schemas.openxmlformats.org/officeDocument/2006/relationships/tags" Target="../tags/tag621.xml"/><Relationship Id="rId260" Type="http://schemas.openxmlformats.org/officeDocument/2006/relationships/tags" Target="../tags/tag260.xml"/><Relationship Id="rId719" Type="http://schemas.openxmlformats.org/officeDocument/2006/relationships/tags" Target="../tags/tag719.xml"/><Relationship Id="rId55" Type="http://schemas.openxmlformats.org/officeDocument/2006/relationships/tags" Target="../tags/tag55.xml"/><Relationship Id="rId120" Type="http://schemas.openxmlformats.org/officeDocument/2006/relationships/tags" Target="../tags/tag120.xml"/><Relationship Id="rId358" Type="http://schemas.openxmlformats.org/officeDocument/2006/relationships/tags" Target="../tags/tag358.xml"/><Relationship Id="rId565" Type="http://schemas.openxmlformats.org/officeDocument/2006/relationships/tags" Target="../tags/tag565.xml"/><Relationship Id="rId772" Type="http://schemas.openxmlformats.org/officeDocument/2006/relationships/tags" Target="../tags/tag772.xml"/><Relationship Id="rId218" Type="http://schemas.openxmlformats.org/officeDocument/2006/relationships/tags" Target="../tags/tag218.xml"/><Relationship Id="rId425" Type="http://schemas.openxmlformats.org/officeDocument/2006/relationships/tags" Target="../tags/tag425.xml"/><Relationship Id="rId632" Type="http://schemas.openxmlformats.org/officeDocument/2006/relationships/tags" Target="../tags/tag632.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E20F42-CE20-C4AE-0A8E-A10FE5D3CFD0}"/>
              </a:ext>
            </a:extLst>
          </p:cNvPr>
          <p:cNvSpPr>
            <a:spLocks noGrp="1"/>
          </p:cNvSpPr>
          <p:nvPr>
            <p:ph type="ctrTitle"/>
          </p:nvPr>
        </p:nvSpPr>
        <p:spPr>
          <a:xfrm>
            <a:off x="1386865" y="818984"/>
            <a:ext cx="6596245" cy="3268520"/>
          </a:xfrm>
        </p:spPr>
        <p:txBody>
          <a:bodyPr>
            <a:normAutofit/>
          </a:bodyPr>
          <a:lstStyle/>
          <a:p>
            <a:pPr algn="r"/>
            <a:r>
              <a:rPr lang="en-GB" sz="4800">
                <a:solidFill>
                  <a:srgbClr val="FFFFFF"/>
                </a:solidFill>
              </a:rPr>
              <a:t>Week 2</a:t>
            </a:r>
            <a:br>
              <a:rPr lang="en-GB" sz="4800">
                <a:solidFill>
                  <a:srgbClr val="FFFFFF"/>
                </a:solidFill>
              </a:rPr>
            </a:br>
            <a:r>
              <a:rPr lang="en-GB" sz="4800">
                <a:solidFill>
                  <a:srgbClr val="FFFFFF"/>
                </a:solidFill>
              </a:rPr>
              <a:t>Preparing for the role of Constable</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F7F6208-6365-842A-2FFC-3EA14B10CFBE}"/>
              </a:ext>
            </a:extLst>
          </p:cNvPr>
          <p:cNvSpPr>
            <a:spLocks noGrp="1"/>
          </p:cNvSpPr>
          <p:nvPr>
            <p:ph type="subTitle" idx="1"/>
          </p:nvPr>
        </p:nvSpPr>
        <p:spPr>
          <a:xfrm>
            <a:off x="1931874" y="4797188"/>
            <a:ext cx="6051236" cy="1241828"/>
          </a:xfrm>
        </p:spPr>
        <p:txBody>
          <a:bodyPr>
            <a:normAutofit/>
          </a:bodyPr>
          <a:lstStyle/>
          <a:p>
            <a:pPr algn="r"/>
            <a:r>
              <a:rPr lang="en-GB">
                <a:solidFill>
                  <a:srgbClr val="FFFFFF"/>
                </a:solidFill>
              </a:rPr>
              <a:t>NDM, Initial Investigation &amp; Victims</a:t>
            </a:r>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square with white lines&#10;&#10;AI-generated content may be incorrect.">
            <a:extLst>
              <a:ext uri="{FF2B5EF4-FFF2-40B4-BE49-F238E27FC236}">
                <a16:creationId xmlns:a16="http://schemas.microsoft.com/office/drawing/2014/main" id="{7F8981E4-869D-E705-D76C-3829697C046F}"/>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3469061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E212-1DD2-F8B7-DA87-DCE5A23B5FCE}"/>
              </a:ext>
            </a:extLst>
          </p:cNvPr>
          <p:cNvSpPr>
            <a:spLocks noGrp="1"/>
          </p:cNvSpPr>
          <p:nvPr>
            <p:ph type="title"/>
          </p:nvPr>
        </p:nvSpPr>
        <p:spPr/>
        <p:txBody>
          <a:bodyPr/>
          <a:lstStyle/>
          <a:p>
            <a:r>
              <a:rPr lang="en-GB" u="sng">
                <a:solidFill>
                  <a:srgbClr val="FFFF00"/>
                </a:solidFill>
              </a:rPr>
              <a:t>Class Contract 2026</a:t>
            </a:r>
          </a:p>
        </p:txBody>
      </p:sp>
      <p:sp>
        <p:nvSpPr>
          <p:cNvPr id="3" name="Content Placeholder 2">
            <a:extLst>
              <a:ext uri="{FF2B5EF4-FFF2-40B4-BE49-F238E27FC236}">
                <a16:creationId xmlns:a16="http://schemas.microsoft.com/office/drawing/2014/main" id="{E7C78FF4-19F3-A1F5-90EB-7329B408162D}"/>
              </a:ext>
            </a:extLst>
          </p:cNvPr>
          <p:cNvSpPr>
            <a:spLocks noGrp="1"/>
          </p:cNvSpPr>
          <p:nvPr>
            <p:ph sz="half" idx="1"/>
          </p:nvPr>
        </p:nvSpPr>
        <p:spPr/>
        <p:txBody>
          <a:bodyPr vert="horz" lIns="91440" tIns="45720" rIns="91440" bIns="45720" rtlCol="0" anchor="t">
            <a:normAutofit fontScale="92500"/>
          </a:bodyPr>
          <a:lstStyle/>
          <a:p>
            <a:r>
              <a:rPr lang="en-GB">
                <a:solidFill>
                  <a:srgbClr val="FFFF00"/>
                </a:solidFill>
              </a:rPr>
              <a:t>We will Communicate effectively.</a:t>
            </a:r>
          </a:p>
          <a:p>
            <a:r>
              <a:rPr lang="en-GB">
                <a:solidFill>
                  <a:srgbClr val="FFFF00"/>
                </a:solidFill>
              </a:rPr>
              <a:t>We will have integrity – we will be honest.</a:t>
            </a:r>
          </a:p>
          <a:p>
            <a:r>
              <a:rPr lang="en-GB">
                <a:solidFill>
                  <a:srgbClr val="FFFF00"/>
                </a:solidFill>
              </a:rPr>
              <a:t>We will be fit to study and contribute in class.</a:t>
            </a:r>
          </a:p>
          <a:p>
            <a:r>
              <a:rPr lang="en-GB">
                <a:solidFill>
                  <a:srgbClr val="FFFF00"/>
                </a:solidFill>
              </a:rPr>
              <a:t>We will work as a Team.</a:t>
            </a:r>
          </a:p>
          <a:p>
            <a:r>
              <a:rPr lang="en-GB">
                <a:solidFill>
                  <a:srgbClr val="FFFF00"/>
                </a:solidFill>
              </a:rPr>
              <a:t>We will be unbiased &amp; impartial.</a:t>
            </a:r>
          </a:p>
          <a:p>
            <a:r>
              <a:rPr lang="en-GB">
                <a:solidFill>
                  <a:srgbClr val="FFFF00"/>
                </a:solidFill>
              </a:rPr>
              <a:t>We will take ownership and be accountable. (Timekeeping)</a:t>
            </a:r>
          </a:p>
          <a:p>
            <a:endParaRPr lang="en-GB">
              <a:solidFill>
                <a:srgbClr val="FFFF00"/>
              </a:solidFill>
            </a:endParaRPr>
          </a:p>
        </p:txBody>
      </p:sp>
      <p:sp>
        <p:nvSpPr>
          <p:cNvPr id="4" name="Content Placeholder 3">
            <a:extLst>
              <a:ext uri="{FF2B5EF4-FFF2-40B4-BE49-F238E27FC236}">
                <a16:creationId xmlns:a16="http://schemas.microsoft.com/office/drawing/2014/main" id="{0A82E1A8-8E41-0047-EFFC-14048298480D}"/>
              </a:ext>
            </a:extLst>
          </p:cNvPr>
          <p:cNvSpPr>
            <a:spLocks noGrp="1"/>
          </p:cNvSpPr>
          <p:nvPr>
            <p:ph sz="half" idx="2"/>
          </p:nvPr>
        </p:nvSpPr>
        <p:spPr/>
        <p:txBody>
          <a:bodyPr vert="horz" lIns="91440" tIns="45720" rIns="91440" bIns="45720" rtlCol="0" anchor="t">
            <a:normAutofit fontScale="92500"/>
          </a:bodyPr>
          <a:lstStyle/>
          <a:p>
            <a:r>
              <a:rPr lang="en-GB">
                <a:solidFill>
                  <a:srgbClr val="FFFF00"/>
                </a:solidFill>
              </a:rPr>
              <a:t>We will be reflective.</a:t>
            </a:r>
          </a:p>
          <a:p>
            <a:r>
              <a:rPr lang="en-GB">
                <a:solidFill>
                  <a:srgbClr val="FFFF00"/>
                </a:solidFill>
              </a:rPr>
              <a:t>We will demonstrate good body language.</a:t>
            </a:r>
          </a:p>
          <a:p>
            <a:r>
              <a:rPr lang="en-GB">
                <a:solidFill>
                  <a:srgbClr val="FFFF00"/>
                </a:solidFill>
              </a:rPr>
              <a:t>We will treat each other with respect.</a:t>
            </a:r>
          </a:p>
          <a:p>
            <a:r>
              <a:rPr lang="en-GB">
                <a:solidFill>
                  <a:srgbClr val="FFFF00"/>
                </a:solidFill>
              </a:rPr>
              <a:t>We will be aware of our Community.</a:t>
            </a:r>
          </a:p>
          <a:p>
            <a:r>
              <a:rPr lang="en-GB">
                <a:solidFill>
                  <a:srgbClr val="FFFF00"/>
                </a:solidFill>
              </a:rPr>
              <a:t>We will collaborate well with others.</a:t>
            </a:r>
          </a:p>
          <a:p>
            <a:endParaRPr lang="en-GB">
              <a:solidFill>
                <a:srgbClr val="FFFF00"/>
              </a:solidFill>
            </a:endParaRPr>
          </a:p>
        </p:txBody>
      </p:sp>
      <p:pic>
        <p:nvPicPr>
          <p:cNvPr id="6" name="Picture 5" descr="A blue square with white lines&#10;&#10;AI-generated content may be incorrect.">
            <a:extLst>
              <a:ext uri="{FF2B5EF4-FFF2-40B4-BE49-F238E27FC236}">
                <a16:creationId xmlns:a16="http://schemas.microsoft.com/office/drawing/2014/main" id="{80A8D595-290E-9070-09B5-FBE36DFFBC38}"/>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77890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decision model&#10;&#10;AI-generated content may be incorrect.">
            <a:extLst>
              <a:ext uri="{FF2B5EF4-FFF2-40B4-BE49-F238E27FC236}">
                <a16:creationId xmlns:a16="http://schemas.microsoft.com/office/drawing/2014/main" id="{5656ED87-0185-B25D-597F-E56490B822C2}"/>
              </a:ext>
            </a:extLst>
          </p:cNvPr>
          <p:cNvPicPr>
            <a:picLocks noChangeAspect="1"/>
          </p:cNvPicPr>
          <p:nvPr/>
        </p:nvPicPr>
        <p:blipFill>
          <a:blip r:embed="rId3"/>
          <a:stretch>
            <a:fillRect/>
          </a:stretch>
        </p:blipFill>
        <p:spPr>
          <a:xfrm>
            <a:off x="592669" y="457200"/>
            <a:ext cx="11006661" cy="5943600"/>
          </a:xfrm>
          <a:prstGeom prst="rect">
            <a:avLst/>
          </a:prstGeom>
        </p:spPr>
      </p:pic>
    </p:spTree>
    <p:extLst>
      <p:ext uri="{BB962C8B-B14F-4D97-AF65-F5344CB8AC3E}">
        <p14:creationId xmlns:p14="http://schemas.microsoft.com/office/powerpoint/2010/main" val="2476422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11404-2ACF-8401-32FF-920CA7C25AE6}"/>
              </a:ext>
            </a:extLst>
          </p:cNvPr>
          <p:cNvSpPr>
            <a:spLocks noGrp="1"/>
          </p:cNvSpPr>
          <p:nvPr>
            <p:ph type="title"/>
          </p:nvPr>
        </p:nvSpPr>
        <p:spPr/>
        <p:txBody>
          <a:bodyPr/>
          <a:lstStyle/>
          <a:p>
            <a:r>
              <a:rPr lang="en-GB" b="1" u="sng" dirty="0">
                <a:solidFill>
                  <a:srgbClr val="FFFF00"/>
                </a:solidFill>
              </a:rPr>
              <a:t>NDM Group activity – Operation Juniper</a:t>
            </a:r>
          </a:p>
        </p:txBody>
      </p:sp>
      <p:sp>
        <p:nvSpPr>
          <p:cNvPr id="3" name="Content Placeholder 2">
            <a:extLst>
              <a:ext uri="{FF2B5EF4-FFF2-40B4-BE49-F238E27FC236}">
                <a16:creationId xmlns:a16="http://schemas.microsoft.com/office/drawing/2014/main" id="{93F89F68-B979-D930-D92A-230C75FD82AE}"/>
              </a:ext>
            </a:extLst>
          </p:cNvPr>
          <p:cNvSpPr>
            <a:spLocks noGrp="1"/>
          </p:cNvSpPr>
          <p:nvPr>
            <p:ph sz="half" idx="1"/>
          </p:nvPr>
        </p:nvSpPr>
        <p:spPr>
          <a:xfrm>
            <a:off x="838200" y="1460282"/>
            <a:ext cx="5181600" cy="4351338"/>
          </a:xfrm>
        </p:spPr>
        <p:txBody>
          <a:bodyPr vert="horz" lIns="91440" tIns="45720" rIns="91440" bIns="45720" rtlCol="0" anchor="t">
            <a:normAutofit fontScale="92500"/>
          </a:bodyPr>
          <a:lstStyle/>
          <a:p>
            <a:r>
              <a:rPr lang="en-GB" sz="1200" dirty="0">
                <a:solidFill>
                  <a:schemeClr val="bg1"/>
                </a:solidFill>
              </a:rPr>
              <a:t>You are a Uniformed Police Constable (PC) on a late shift. You are double-crewed in a marked police vehicle.</a:t>
            </a:r>
          </a:p>
          <a:p>
            <a:r>
              <a:rPr lang="en-GB" sz="1200" dirty="0">
                <a:solidFill>
                  <a:schemeClr val="bg1"/>
                </a:solidFill>
              </a:rPr>
              <a:t>At 19:15 hours, a Grade 1 (Immediate) call is received from a female, </a:t>
            </a:r>
            <a:r>
              <a:rPr lang="en-GB" sz="1200" b="1" dirty="0">
                <a:solidFill>
                  <a:schemeClr val="bg1"/>
                </a:solidFill>
              </a:rPr>
              <a:t>Sarah LEYTON (34)</a:t>
            </a:r>
            <a:r>
              <a:rPr lang="en-GB" sz="1200" dirty="0">
                <a:solidFill>
                  <a:schemeClr val="bg1"/>
                </a:solidFill>
              </a:rPr>
              <a:t>. She is whispering and sounds highly distressed. She states that her ex-partner, </a:t>
            </a:r>
            <a:r>
              <a:rPr lang="en-GB" sz="1200" b="1" dirty="0">
                <a:solidFill>
                  <a:schemeClr val="bg1"/>
                </a:solidFill>
              </a:rPr>
              <a:t>Mark VANE (42)</a:t>
            </a:r>
            <a:r>
              <a:rPr lang="en-GB" sz="1200" dirty="0">
                <a:solidFill>
                  <a:schemeClr val="bg1"/>
                </a:solidFill>
              </a:rPr>
              <a:t>, has just called her mobile phone. He told her: </a:t>
            </a:r>
            <a:r>
              <a:rPr lang="en-GB" sz="1200" i="1" dirty="0">
                <a:solidFill>
                  <a:schemeClr val="bg1"/>
                </a:solidFill>
              </a:rPr>
              <a:t>"I'm coming over now to finish you off. I've got nothing left to lose. I'll take the kids too."</a:t>
            </a:r>
            <a:r>
              <a:rPr lang="en-GB" sz="1200" dirty="0">
                <a:solidFill>
                  <a:schemeClr val="bg1"/>
                </a:solidFill>
              </a:rPr>
              <a:t> The line went dead before the call handler could get more details.</a:t>
            </a:r>
          </a:p>
          <a:p>
            <a:r>
              <a:rPr lang="en-GB" sz="1200" b="1" dirty="0">
                <a:solidFill>
                  <a:schemeClr val="bg1"/>
                </a:solidFill>
              </a:rPr>
              <a:t>Victim’s Address:</a:t>
            </a:r>
            <a:r>
              <a:rPr lang="en-GB" sz="1200" dirty="0">
                <a:solidFill>
                  <a:schemeClr val="bg1"/>
                </a:solidFill>
              </a:rPr>
              <a:t> 14 Willow Court, Highbridge (A second-floor flat in a social housing complex).</a:t>
            </a:r>
          </a:p>
          <a:p>
            <a:r>
              <a:rPr lang="en-GB" sz="1200" b="1" dirty="0">
                <a:solidFill>
                  <a:schemeClr val="bg1"/>
                </a:solidFill>
              </a:rPr>
              <a:t>Suspect’s Address:</a:t>
            </a:r>
            <a:r>
              <a:rPr lang="en-GB" sz="1200" dirty="0">
                <a:solidFill>
                  <a:schemeClr val="bg1"/>
                </a:solidFill>
              </a:rPr>
              <a:t> 3A Station Road, Highbridge (A bedsit approx. 1.5 miles away).</a:t>
            </a:r>
          </a:p>
          <a:p>
            <a:r>
              <a:rPr lang="en-GB" sz="1200" b="1" dirty="0">
                <a:solidFill>
                  <a:schemeClr val="bg1"/>
                </a:solidFill>
              </a:rPr>
              <a:t>Children involved:</a:t>
            </a:r>
            <a:r>
              <a:rPr lang="en-GB" sz="1200" dirty="0">
                <a:solidFill>
                  <a:schemeClr val="bg1"/>
                </a:solidFill>
              </a:rPr>
              <a:t> </a:t>
            </a:r>
          </a:p>
          <a:p>
            <a:pPr lvl="1"/>
            <a:r>
              <a:rPr lang="en-GB" sz="1200" dirty="0">
                <a:solidFill>
                  <a:schemeClr val="bg1"/>
                </a:solidFill>
              </a:rPr>
              <a:t>* Leo (4) – Biological child of Sarah and Mark.</a:t>
            </a:r>
          </a:p>
          <a:p>
            <a:pPr lvl="1"/>
            <a:r>
              <a:rPr lang="en-GB" sz="1200" dirty="0">
                <a:solidFill>
                  <a:schemeClr val="bg1"/>
                </a:solidFill>
              </a:rPr>
              <a:t>Chloe (10) and Jack (12) – Sarah’s children from a previous relationship.</a:t>
            </a:r>
          </a:p>
          <a:p>
            <a:r>
              <a:rPr lang="en-GB" sz="1200" b="1" dirty="0">
                <a:solidFill>
                  <a:schemeClr val="bg1"/>
                </a:solidFill>
              </a:rPr>
              <a:t>Mark Vane:</a:t>
            </a:r>
            <a:r>
              <a:rPr lang="en-GB" sz="1200" dirty="0">
                <a:solidFill>
                  <a:schemeClr val="bg1"/>
                </a:solidFill>
              </a:rPr>
              <a:t> Known to police. Convictions for Section 18 Assault (GBH) and Possession of an Offensive Weapon. PNC (Police National Computer) markers for </a:t>
            </a:r>
            <a:r>
              <a:rPr lang="en-GB" sz="1200" b="1" dirty="0">
                <a:solidFill>
                  <a:schemeClr val="bg1"/>
                </a:solidFill>
              </a:rPr>
              <a:t>Violence</a:t>
            </a:r>
            <a:r>
              <a:rPr lang="en-GB" sz="1200" dirty="0">
                <a:solidFill>
                  <a:schemeClr val="bg1"/>
                </a:solidFill>
              </a:rPr>
              <a:t> and </a:t>
            </a:r>
            <a:r>
              <a:rPr lang="en-GB" sz="1200" b="1" dirty="0">
                <a:solidFill>
                  <a:schemeClr val="bg1"/>
                </a:solidFill>
              </a:rPr>
              <a:t>Alcohol Dependency</a:t>
            </a:r>
            <a:r>
              <a:rPr lang="en-GB" sz="1200" dirty="0">
                <a:solidFill>
                  <a:schemeClr val="bg1"/>
                </a:solidFill>
              </a:rPr>
              <a:t>.</a:t>
            </a:r>
          </a:p>
          <a:p>
            <a:r>
              <a:rPr lang="en-GB" sz="1200" b="1" dirty="0">
                <a:solidFill>
                  <a:schemeClr val="bg1"/>
                </a:solidFill>
              </a:rPr>
              <a:t>Sarah Leyton:</a:t>
            </a:r>
            <a:r>
              <a:rPr lang="en-GB" sz="1200" dirty="0">
                <a:solidFill>
                  <a:schemeClr val="bg1"/>
                </a:solidFill>
              </a:rPr>
              <a:t> Registered as a "High Risk" victim on the force’s domestic abuse system.</a:t>
            </a:r>
          </a:p>
          <a:p>
            <a:r>
              <a:rPr lang="en-GB" sz="1200" b="1" dirty="0">
                <a:solidFill>
                  <a:schemeClr val="bg1"/>
                </a:solidFill>
              </a:rPr>
              <a:t>Vulnerability:</a:t>
            </a:r>
            <a:r>
              <a:rPr lang="en-GB" sz="1200" dirty="0">
                <a:solidFill>
                  <a:schemeClr val="bg1"/>
                </a:solidFill>
              </a:rPr>
              <a:t> Sarah has a history of opioid recovery and is currently engaged with local drug and alcohol services.</a:t>
            </a:r>
          </a:p>
        </p:txBody>
      </p:sp>
      <p:sp>
        <p:nvSpPr>
          <p:cNvPr id="4" name="Content Placeholder 3">
            <a:extLst>
              <a:ext uri="{FF2B5EF4-FFF2-40B4-BE49-F238E27FC236}">
                <a16:creationId xmlns:a16="http://schemas.microsoft.com/office/drawing/2014/main" id="{AC6532AC-0BA0-9851-1ECD-62C1DD0F8C38}"/>
              </a:ext>
            </a:extLst>
          </p:cNvPr>
          <p:cNvSpPr>
            <a:spLocks noGrp="1"/>
          </p:cNvSpPr>
          <p:nvPr>
            <p:ph sz="half" idx="2"/>
          </p:nvPr>
        </p:nvSpPr>
        <p:spPr/>
        <p:txBody>
          <a:bodyPr vert="horz" lIns="91440" tIns="45720" rIns="91440" bIns="45720" rtlCol="0" anchor="t">
            <a:normAutofit fontScale="92500"/>
          </a:bodyPr>
          <a:lstStyle/>
          <a:p>
            <a:r>
              <a:rPr lang="en-GB" sz="1400" dirty="0">
                <a:solidFill>
                  <a:srgbClr val="FFFF00"/>
                </a:solidFill>
              </a:rPr>
              <a:t>Consider the circumstances of this incident.</a:t>
            </a:r>
          </a:p>
          <a:p>
            <a:endParaRPr lang="en-GB" sz="1400" dirty="0">
              <a:solidFill>
                <a:srgbClr val="FFFF00"/>
              </a:solidFill>
            </a:endParaRPr>
          </a:p>
          <a:p>
            <a:r>
              <a:rPr lang="en-GB" sz="1400" dirty="0">
                <a:solidFill>
                  <a:srgbClr val="FFFF00"/>
                </a:solidFill>
              </a:rPr>
              <a:t>Using the NDM consider Information and intelligence.</a:t>
            </a:r>
          </a:p>
          <a:p>
            <a:endParaRPr lang="en-GB" sz="1400" dirty="0">
              <a:solidFill>
                <a:srgbClr val="FFFF00"/>
              </a:solidFill>
            </a:endParaRPr>
          </a:p>
          <a:p>
            <a:r>
              <a:rPr lang="en-GB" sz="1400" dirty="0">
                <a:solidFill>
                  <a:srgbClr val="FFFF00"/>
                </a:solidFill>
              </a:rPr>
              <a:t>What do you know?</a:t>
            </a:r>
          </a:p>
          <a:p>
            <a:endParaRPr lang="en-GB" sz="1400" dirty="0">
              <a:solidFill>
                <a:srgbClr val="FFFF00"/>
              </a:solidFill>
            </a:endParaRPr>
          </a:p>
          <a:p>
            <a:r>
              <a:rPr lang="en-GB" sz="1400" dirty="0">
                <a:solidFill>
                  <a:srgbClr val="FFFF00"/>
                </a:solidFill>
              </a:rPr>
              <a:t>Why is it relevant?</a:t>
            </a:r>
          </a:p>
          <a:p>
            <a:endParaRPr lang="en-GB" sz="1400" dirty="0">
              <a:solidFill>
                <a:srgbClr val="FFFF00"/>
              </a:solidFill>
            </a:endParaRPr>
          </a:p>
          <a:p>
            <a:r>
              <a:rPr lang="en-GB" sz="1400" dirty="0">
                <a:solidFill>
                  <a:srgbClr val="FFFF00"/>
                </a:solidFill>
              </a:rPr>
              <a:t>What further information do you need?</a:t>
            </a:r>
          </a:p>
          <a:p>
            <a:endParaRPr lang="en-GB" sz="1400" dirty="0">
              <a:solidFill>
                <a:srgbClr val="FFFF00"/>
              </a:solidFill>
            </a:endParaRPr>
          </a:p>
          <a:p>
            <a:r>
              <a:rPr lang="en-GB" sz="1400" dirty="0">
                <a:solidFill>
                  <a:srgbClr val="FFFF00"/>
                </a:solidFill>
              </a:rPr>
              <a:t>Discuss as a group – record your considerations and report back via a nominated spokesperson.</a:t>
            </a:r>
          </a:p>
        </p:txBody>
      </p:sp>
      <p:pic>
        <p:nvPicPr>
          <p:cNvPr id="6" name="Picture 5" descr="A blue square with white lines&#10;&#10;AI-generated content may be incorrect.">
            <a:extLst>
              <a:ext uri="{FF2B5EF4-FFF2-40B4-BE49-F238E27FC236}">
                <a16:creationId xmlns:a16="http://schemas.microsoft.com/office/drawing/2014/main" id="{1A8577F6-D46A-A31B-86FD-918D5EDEBFD1}"/>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3296499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ack and white text with green lines&#10;&#10;AI-generated content may be incorrect.">
            <a:extLst>
              <a:ext uri="{FF2B5EF4-FFF2-40B4-BE49-F238E27FC236}">
                <a16:creationId xmlns:a16="http://schemas.microsoft.com/office/drawing/2014/main" id="{1E691CF5-0486-2116-3C53-75DF48E4FA1F}"/>
              </a:ext>
            </a:extLst>
          </p:cNvPr>
          <p:cNvPicPr>
            <a:picLocks noChangeAspect="1"/>
          </p:cNvPicPr>
          <p:nvPr/>
        </p:nvPicPr>
        <p:blipFill>
          <a:blip r:embed="rId3"/>
          <a:stretch>
            <a:fillRect/>
          </a:stretch>
        </p:blipFill>
        <p:spPr>
          <a:xfrm>
            <a:off x="618027" y="457200"/>
            <a:ext cx="10955945" cy="5943600"/>
          </a:xfrm>
          <a:prstGeom prst="rect">
            <a:avLst/>
          </a:prstGeom>
        </p:spPr>
      </p:pic>
    </p:spTree>
    <p:extLst>
      <p:ext uri="{BB962C8B-B14F-4D97-AF65-F5344CB8AC3E}">
        <p14:creationId xmlns:p14="http://schemas.microsoft.com/office/powerpoint/2010/main" val="3803891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people with yellow text&#10;&#10;AI-generated content may be incorrect.">
            <a:extLst>
              <a:ext uri="{FF2B5EF4-FFF2-40B4-BE49-F238E27FC236}">
                <a16:creationId xmlns:a16="http://schemas.microsoft.com/office/drawing/2014/main" id="{F6404B09-B083-70CF-B75D-4507560436BB}"/>
              </a:ext>
            </a:extLst>
          </p:cNvPr>
          <p:cNvPicPr>
            <a:picLocks noChangeAspect="1"/>
          </p:cNvPicPr>
          <p:nvPr/>
        </p:nvPicPr>
        <p:blipFill>
          <a:blip r:embed="rId3"/>
          <a:srcRect t="221" b="2631"/>
          <a:stretch>
            <a:fillRect/>
          </a:stretch>
        </p:blipFill>
        <p:spPr>
          <a:xfrm>
            <a:off x="457212" y="457200"/>
            <a:ext cx="11277576" cy="5943600"/>
          </a:xfrm>
          <a:prstGeom prst="rect">
            <a:avLst/>
          </a:prstGeom>
        </p:spPr>
      </p:pic>
    </p:spTree>
    <p:extLst>
      <p:ext uri="{BB962C8B-B14F-4D97-AF65-F5344CB8AC3E}">
        <p14:creationId xmlns:p14="http://schemas.microsoft.com/office/powerpoint/2010/main" val="4193425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E212-1DD2-F8B7-DA87-DCE5A23B5FCE}"/>
              </a:ext>
            </a:extLst>
          </p:cNvPr>
          <p:cNvSpPr>
            <a:spLocks noGrp="1"/>
          </p:cNvSpPr>
          <p:nvPr>
            <p:ph type="title"/>
          </p:nvPr>
        </p:nvSpPr>
        <p:spPr/>
        <p:txBody>
          <a:bodyPr/>
          <a:lstStyle/>
          <a:p>
            <a:r>
              <a:rPr lang="en-GB" u="sng" dirty="0">
                <a:solidFill>
                  <a:srgbClr val="FFFF00"/>
                </a:solidFill>
              </a:rPr>
              <a:t>Information &amp; intelligence</a:t>
            </a:r>
            <a:br>
              <a:rPr lang="en-GB" u="sng" dirty="0">
                <a:solidFill>
                  <a:srgbClr val="FFFF00"/>
                </a:solidFill>
              </a:rPr>
            </a:br>
            <a:r>
              <a:rPr lang="en-GB" u="sng" dirty="0">
                <a:solidFill>
                  <a:srgbClr val="FFFF00"/>
                </a:solidFill>
              </a:rPr>
              <a:t>What do we know?</a:t>
            </a:r>
          </a:p>
        </p:txBody>
      </p:sp>
      <p:sp>
        <p:nvSpPr>
          <p:cNvPr id="3" name="Content Placeholder 2">
            <a:extLst>
              <a:ext uri="{FF2B5EF4-FFF2-40B4-BE49-F238E27FC236}">
                <a16:creationId xmlns:a16="http://schemas.microsoft.com/office/drawing/2014/main" id="{E7C78FF4-19F3-A1F5-90EB-7329B408162D}"/>
              </a:ext>
            </a:extLst>
          </p:cNvPr>
          <p:cNvSpPr>
            <a:spLocks noGrp="1"/>
          </p:cNvSpPr>
          <p:nvPr>
            <p:ph idx="1"/>
          </p:nvPr>
        </p:nvSpPr>
        <p:spPr/>
        <p:txBody>
          <a:bodyPr vert="horz" lIns="91440" tIns="45720" rIns="91440" bIns="45720" rtlCol="0" anchor="t">
            <a:normAutofit/>
          </a:bodyPr>
          <a:lstStyle/>
          <a:p>
            <a:endParaRPr lang="en-GB" dirty="0">
              <a:solidFill>
                <a:srgbClr val="FFFF00"/>
              </a:solidFill>
            </a:endParaRPr>
          </a:p>
          <a:p>
            <a:endParaRPr lang="en-GB">
              <a:solidFill>
                <a:srgbClr val="FFFF00"/>
              </a:solidFill>
            </a:endParaRPr>
          </a:p>
        </p:txBody>
      </p:sp>
      <p:sp>
        <p:nvSpPr>
          <p:cNvPr id="4" name="Content Placeholder 3">
            <a:extLst>
              <a:ext uri="{FF2B5EF4-FFF2-40B4-BE49-F238E27FC236}">
                <a16:creationId xmlns:a16="http://schemas.microsoft.com/office/drawing/2014/main" id="{0A82E1A8-8E41-0047-EFFC-14048298480D}"/>
              </a:ext>
            </a:extLst>
          </p:cNvPr>
          <p:cNvSpPr>
            <a:spLocks noGrp="1"/>
          </p:cNvSpPr>
          <p:nvPr>
            <p:ph sz="half" idx="4294967295"/>
          </p:nvPr>
        </p:nvSpPr>
        <p:spPr>
          <a:xfrm>
            <a:off x="7010400" y="1825625"/>
            <a:ext cx="5181600" cy="4351338"/>
          </a:xfrm>
        </p:spPr>
        <p:txBody>
          <a:bodyPr vert="horz" lIns="91440" tIns="45720" rIns="91440" bIns="45720" rtlCol="0" anchor="t">
            <a:normAutofit/>
          </a:bodyPr>
          <a:lstStyle/>
          <a:p>
            <a:endParaRPr lang="en-GB" dirty="0">
              <a:solidFill>
                <a:srgbClr val="FFFF00"/>
              </a:solidFill>
            </a:endParaRPr>
          </a:p>
          <a:p>
            <a:endParaRPr lang="en-GB">
              <a:solidFill>
                <a:srgbClr val="FFFF00"/>
              </a:solidFill>
            </a:endParaRPr>
          </a:p>
        </p:txBody>
      </p:sp>
      <p:pic>
        <p:nvPicPr>
          <p:cNvPr id="6" name="Picture 5" descr="A blue square with white lines&#10;&#10;AI-generated content may be incorrect.">
            <a:extLst>
              <a:ext uri="{FF2B5EF4-FFF2-40B4-BE49-F238E27FC236}">
                <a16:creationId xmlns:a16="http://schemas.microsoft.com/office/drawing/2014/main" id="{80A8D595-290E-9070-09B5-FBE36DFFBC38}"/>
              </a:ext>
            </a:extLst>
          </p:cNvPr>
          <p:cNvPicPr>
            <a:picLocks noChangeAspect="1"/>
          </p:cNvPicPr>
          <p:nvPr/>
        </p:nvPicPr>
        <p:blipFill>
          <a:blip r:embed="rId2"/>
          <a:stretch>
            <a:fillRect/>
          </a:stretch>
        </p:blipFill>
        <p:spPr>
          <a:xfrm>
            <a:off x="0" y="5951174"/>
            <a:ext cx="12192000" cy="904169"/>
          </a:xfrm>
          <a:prstGeom prst="rect">
            <a:avLst/>
          </a:prstGeom>
        </p:spPr>
      </p:pic>
      <p:sp>
        <p:nvSpPr>
          <p:cNvPr id="7" name="TextBox 6">
            <a:extLst>
              <a:ext uri="{FF2B5EF4-FFF2-40B4-BE49-F238E27FC236}">
                <a16:creationId xmlns:a16="http://schemas.microsoft.com/office/drawing/2014/main" id="{68790B07-CB8E-7695-C430-3F122775EBAE}"/>
              </a:ext>
            </a:extLst>
          </p:cNvPr>
          <p:cNvSpPr txBox="1"/>
          <p:nvPr/>
        </p:nvSpPr>
        <p:spPr>
          <a:xfrm>
            <a:off x="838200" y="1571625"/>
            <a:ext cx="10829925"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FFC000"/>
                </a:solidFill>
                <a:latin typeface="Aptos"/>
                <a:ea typeface="Arial"/>
                <a:cs typeface="Arial"/>
              </a:rPr>
              <a:t>THE IDENTITY OF THE SUBJECT - HE IS EBD. WE KNOW HIS INTENT. WE KNOW HIS CAPABILITY AS HE HAS A VIOLENT HISTORY FROM PNC </a:t>
            </a:r>
            <a:endParaRPr lang="en-US" sz="2800">
              <a:latin typeface="Aptos"/>
            </a:endParaRPr>
          </a:p>
          <a:p>
            <a:r>
              <a:rPr lang="en-US" sz="2800" dirty="0">
                <a:solidFill>
                  <a:srgbClr val="FFC000"/>
                </a:solidFill>
                <a:latin typeface="Aptos"/>
                <a:ea typeface="Arial"/>
                <a:cs typeface="Arial"/>
              </a:rPr>
              <a:t>WE KNOW HIS HOME ADDRESS</a:t>
            </a:r>
          </a:p>
          <a:p>
            <a:endParaRPr lang="en-US" sz="2800" dirty="0">
              <a:solidFill>
                <a:srgbClr val="FFC000"/>
              </a:solidFill>
              <a:latin typeface="Aptos"/>
              <a:ea typeface="Arial"/>
              <a:cs typeface="Arial"/>
            </a:endParaRPr>
          </a:p>
          <a:p>
            <a:r>
              <a:rPr lang="en-US" sz="2800" dirty="0">
                <a:solidFill>
                  <a:srgbClr val="FFC000"/>
                </a:solidFill>
                <a:latin typeface="Aptos"/>
                <a:ea typeface="Arial"/>
                <a:cs typeface="Arial"/>
              </a:rPr>
              <a:t>VICTIM(S)  ARE VULNERABLE </a:t>
            </a:r>
          </a:p>
          <a:p>
            <a:r>
              <a:rPr lang="en-US" sz="2800" dirty="0">
                <a:solidFill>
                  <a:srgbClr val="FFC000"/>
                </a:solidFill>
                <a:latin typeface="Aptos"/>
                <a:ea typeface="Arial"/>
                <a:cs typeface="Arial"/>
              </a:rPr>
              <a:t>DV VICTIM. CHILDREN 'S NAMES ALCOHOL SERVICES ARE INVOLVED.</a:t>
            </a:r>
          </a:p>
          <a:p>
            <a:r>
              <a:rPr lang="en-US" sz="2800" dirty="0">
                <a:solidFill>
                  <a:srgbClr val="FFC000"/>
                </a:solidFill>
                <a:latin typeface="Aptos"/>
                <a:ea typeface="Arial"/>
                <a:cs typeface="Arial"/>
              </a:rPr>
              <a:t>VICTIM IS DISTRESSED.</a:t>
            </a:r>
          </a:p>
          <a:p>
            <a:r>
              <a:rPr lang="en-US" sz="2800" dirty="0">
                <a:solidFill>
                  <a:srgbClr val="FFC000"/>
                </a:solidFill>
                <a:latin typeface="Aptos"/>
                <a:ea typeface="Arial"/>
                <a:cs typeface="Arial"/>
              </a:rPr>
              <a:t>HOME ADDRESS IS KNOWN.</a:t>
            </a:r>
          </a:p>
          <a:p>
            <a:pPr algn="ctr"/>
            <a:endParaRPr lang="en-GB" dirty="0">
              <a:solidFill>
                <a:srgbClr val="FFC000"/>
              </a:solidFill>
            </a:endParaRPr>
          </a:p>
        </p:txBody>
      </p:sp>
    </p:spTree>
    <p:extLst>
      <p:ext uri="{BB962C8B-B14F-4D97-AF65-F5344CB8AC3E}">
        <p14:creationId xmlns:p14="http://schemas.microsoft.com/office/powerpoint/2010/main" val="802841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0790F079-B4E2-CB2F-D20C-6CEE230246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DAF51D-F8D6-0441-9B35-B7CC65068935}"/>
              </a:ext>
            </a:extLst>
          </p:cNvPr>
          <p:cNvSpPr>
            <a:spLocks noGrp="1"/>
          </p:cNvSpPr>
          <p:nvPr>
            <p:ph type="title"/>
          </p:nvPr>
        </p:nvSpPr>
        <p:spPr/>
        <p:txBody>
          <a:bodyPr/>
          <a:lstStyle/>
          <a:p>
            <a:r>
              <a:rPr lang="en-GB" u="sng" dirty="0">
                <a:solidFill>
                  <a:srgbClr val="FFFF00"/>
                </a:solidFill>
              </a:rPr>
              <a:t>Information &amp; intelligence</a:t>
            </a:r>
            <a:br>
              <a:rPr lang="en-GB" u="sng" dirty="0">
                <a:solidFill>
                  <a:srgbClr val="FFFF00"/>
                </a:solidFill>
              </a:rPr>
            </a:br>
            <a:r>
              <a:rPr lang="en-GB" u="sng" dirty="0">
                <a:solidFill>
                  <a:srgbClr val="FFFF00"/>
                </a:solidFill>
              </a:rPr>
              <a:t>WHY IS THIS RELEVANT?</a:t>
            </a:r>
          </a:p>
        </p:txBody>
      </p:sp>
      <p:sp>
        <p:nvSpPr>
          <p:cNvPr id="3" name="Content Placeholder 2">
            <a:extLst>
              <a:ext uri="{FF2B5EF4-FFF2-40B4-BE49-F238E27FC236}">
                <a16:creationId xmlns:a16="http://schemas.microsoft.com/office/drawing/2014/main" id="{1CF52F60-6EE3-3EC6-6097-74274587974C}"/>
              </a:ext>
            </a:extLst>
          </p:cNvPr>
          <p:cNvSpPr>
            <a:spLocks noGrp="1"/>
          </p:cNvSpPr>
          <p:nvPr>
            <p:ph idx="1"/>
          </p:nvPr>
        </p:nvSpPr>
        <p:spPr/>
        <p:txBody>
          <a:bodyPr vert="horz" lIns="91440" tIns="45720" rIns="91440" bIns="45720" rtlCol="0" anchor="t">
            <a:normAutofit/>
          </a:bodyPr>
          <a:lstStyle/>
          <a:p>
            <a:endParaRPr lang="en-GB" dirty="0">
              <a:solidFill>
                <a:srgbClr val="FFFF00"/>
              </a:solidFill>
            </a:endParaRPr>
          </a:p>
          <a:p>
            <a:endParaRPr lang="en-GB">
              <a:solidFill>
                <a:srgbClr val="FFFF00"/>
              </a:solidFill>
            </a:endParaRPr>
          </a:p>
        </p:txBody>
      </p:sp>
      <p:sp>
        <p:nvSpPr>
          <p:cNvPr id="4" name="Content Placeholder 3">
            <a:extLst>
              <a:ext uri="{FF2B5EF4-FFF2-40B4-BE49-F238E27FC236}">
                <a16:creationId xmlns:a16="http://schemas.microsoft.com/office/drawing/2014/main" id="{5C0DACBA-A74D-24CB-CED0-EF6AC4F40401}"/>
              </a:ext>
            </a:extLst>
          </p:cNvPr>
          <p:cNvSpPr>
            <a:spLocks noGrp="1"/>
          </p:cNvSpPr>
          <p:nvPr>
            <p:ph sz="half" idx="4294967295"/>
          </p:nvPr>
        </p:nvSpPr>
        <p:spPr>
          <a:xfrm>
            <a:off x="7010400" y="1825625"/>
            <a:ext cx="5181600" cy="4351338"/>
          </a:xfrm>
        </p:spPr>
        <p:txBody>
          <a:bodyPr vert="horz" lIns="91440" tIns="45720" rIns="91440" bIns="45720" rtlCol="0" anchor="t">
            <a:normAutofit/>
          </a:bodyPr>
          <a:lstStyle/>
          <a:p>
            <a:endParaRPr lang="en-GB" dirty="0">
              <a:solidFill>
                <a:srgbClr val="FFFF00"/>
              </a:solidFill>
            </a:endParaRPr>
          </a:p>
          <a:p>
            <a:endParaRPr lang="en-GB">
              <a:solidFill>
                <a:srgbClr val="FFFF00"/>
              </a:solidFill>
            </a:endParaRPr>
          </a:p>
        </p:txBody>
      </p:sp>
      <p:pic>
        <p:nvPicPr>
          <p:cNvPr id="6" name="Picture 5" descr="A blue square with white lines&#10;&#10;AI-generated content may be incorrect.">
            <a:extLst>
              <a:ext uri="{FF2B5EF4-FFF2-40B4-BE49-F238E27FC236}">
                <a16:creationId xmlns:a16="http://schemas.microsoft.com/office/drawing/2014/main" id="{1FAE8425-F24A-5BD9-23C6-569A96522E7E}"/>
              </a:ext>
            </a:extLst>
          </p:cNvPr>
          <p:cNvPicPr>
            <a:picLocks noChangeAspect="1"/>
          </p:cNvPicPr>
          <p:nvPr/>
        </p:nvPicPr>
        <p:blipFill>
          <a:blip r:embed="rId2"/>
          <a:stretch>
            <a:fillRect/>
          </a:stretch>
        </p:blipFill>
        <p:spPr>
          <a:xfrm>
            <a:off x="0" y="5951174"/>
            <a:ext cx="12192000" cy="904169"/>
          </a:xfrm>
          <a:prstGeom prst="rect">
            <a:avLst/>
          </a:prstGeom>
        </p:spPr>
      </p:pic>
      <p:sp>
        <p:nvSpPr>
          <p:cNvPr id="7" name="TextBox 6">
            <a:extLst>
              <a:ext uri="{FF2B5EF4-FFF2-40B4-BE49-F238E27FC236}">
                <a16:creationId xmlns:a16="http://schemas.microsoft.com/office/drawing/2014/main" id="{A33E7B5F-7CAA-2FEE-BA95-ED6E235F683E}"/>
              </a:ext>
            </a:extLst>
          </p:cNvPr>
          <p:cNvSpPr txBox="1"/>
          <p:nvPr/>
        </p:nvSpPr>
        <p:spPr>
          <a:xfrm>
            <a:off x="838200" y="1571625"/>
            <a:ext cx="10829925" cy="35855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FFC000"/>
                </a:solidFill>
                <a:latin typeface="Aptos"/>
                <a:ea typeface="Arial"/>
                <a:cs typeface="Arial"/>
              </a:rPr>
              <a:t>DEMONSTRATES IMMINENT THREAT.</a:t>
            </a:r>
            <a:endParaRPr lang="en-US" sz="2800">
              <a:solidFill>
                <a:srgbClr val="FFC000"/>
              </a:solidFill>
              <a:latin typeface="Aptos"/>
            </a:endParaRPr>
          </a:p>
          <a:p>
            <a:endParaRPr lang="en-US" sz="2800" dirty="0">
              <a:solidFill>
                <a:srgbClr val="FFC000"/>
              </a:solidFill>
            </a:endParaRPr>
          </a:p>
          <a:p>
            <a:r>
              <a:rPr lang="en-US" sz="2800" dirty="0">
                <a:solidFill>
                  <a:srgbClr val="FFC000"/>
                </a:solidFill>
                <a:latin typeface="Aptos"/>
                <a:cs typeface="Arial"/>
              </a:rPr>
              <a:t>INFORMS OUR THREAT ASSESSMENT AND WORKING STRATEGY </a:t>
            </a:r>
            <a:endParaRPr lang="en-US" sz="2800">
              <a:solidFill>
                <a:srgbClr val="FFC000"/>
              </a:solidFill>
              <a:latin typeface="Aptos"/>
            </a:endParaRPr>
          </a:p>
          <a:p>
            <a:endParaRPr lang="en-US" sz="2800" dirty="0">
              <a:solidFill>
                <a:srgbClr val="FFC000"/>
              </a:solidFill>
            </a:endParaRPr>
          </a:p>
          <a:p>
            <a:r>
              <a:rPr lang="en-US" sz="2800" dirty="0">
                <a:solidFill>
                  <a:srgbClr val="FFC000"/>
                </a:solidFill>
                <a:latin typeface="Aptos"/>
                <a:ea typeface="Arial"/>
                <a:cs typeface="Arial"/>
              </a:rPr>
              <a:t>THIS WILL IMPACT ON HOW WE DEAL WITH THOSE INVOLVED</a:t>
            </a:r>
            <a:endParaRPr lang="en-US" sz="2800">
              <a:solidFill>
                <a:srgbClr val="FFC000"/>
              </a:solidFill>
              <a:latin typeface="Aptos"/>
            </a:endParaRPr>
          </a:p>
          <a:p>
            <a:endParaRPr lang="en-US" sz="2800" dirty="0">
              <a:solidFill>
                <a:srgbClr val="FFC000"/>
              </a:solidFill>
            </a:endParaRPr>
          </a:p>
          <a:p>
            <a:r>
              <a:rPr lang="en-US" sz="2800" dirty="0">
                <a:solidFill>
                  <a:srgbClr val="FFC000"/>
                </a:solidFill>
                <a:latin typeface="Aptos"/>
                <a:cs typeface="Arial"/>
              </a:rPr>
              <a:t>HELPS US UNDERSTAND?</a:t>
            </a:r>
            <a:endParaRPr lang="en-US" sz="2800" dirty="0">
              <a:solidFill>
                <a:srgbClr val="FFC000"/>
              </a:solidFill>
            </a:endParaRPr>
          </a:p>
          <a:p>
            <a:pPr algn="ctr"/>
            <a:endParaRPr lang="en-GB" sz="2800" dirty="0">
              <a:solidFill>
                <a:srgbClr val="FFC000"/>
              </a:solidFill>
            </a:endParaRPr>
          </a:p>
        </p:txBody>
      </p:sp>
    </p:spTree>
    <p:extLst>
      <p:ext uri="{BB962C8B-B14F-4D97-AF65-F5344CB8AC3E}">
        <p14:creationId xmlns:p14="http://schemas.microsoft.com/office/powerpoint/2010/main" val="1305230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EA961CE8-97AA-467B-D5EE-ED236C2696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05DA56-6440-7840-D66A-CA483FC37BEA}"/>
              </a:ext>
            </a:extLst>
          </p:cNvPr>
          <p:cNvSpPr>
            <a:spLocks noGrp="1"/>
          </p:cNvSpPr>
          <p:nvPr>
            <p:ph type="title"/>
          </p:nvPr>
        </p:nvSpPr>
        <p:spPr/>
        <p:txBody>
          <a:bodyPr/>
          <a:lstStyle/>
          <a:p>
            <a:r>
              <a:rPr lang="en-GB" u="sng" dirty="0">
                <a:solidFill>
                  <a:srgbClr val="FFFF00"/>
                </a:solidFill>
              </a:rPr>
              <a:t>Information &amp; intelligence</a:t>
            </a:r>
            <a:br>
              <a:rPr lang="en-GB" u="sng" dirty="0">
                <a:solidFill>
                  <a:srgbClr val="FFFF00"/>
                </a:solidFill>
              </a:rPr>
            </a:br>
            <a:r>
              <a:rPr lang="en-GB" u="sng" dirty="0">
                <a:solidFill>
                  <a:srgbClr val="FFFF00"/>
                </a:solidFill>
              </a:rPr>
              <a:t>WHAT DO WE NEED TO KNOW?</a:t>
            </a:r>
          </a:p>
        </p:txBody>
      </p:sp>
      <p:sp>
        <p:nvSpPr>
          <p:cNvPr id="3" name="Content Placeholder 2">
            <a:extLst>
              <a:ext uri="{FF2B5EF4-FFF2-40B4-BE49-F238E27FC236}">
                <a16:creationId xmlns:a16="http://schemas.microsoft.com/office/drawing/2014/main" id="{ACF1BDED-024B-81CB-35FE-A5F7EDB49794}"/>
              </a:ext>
            </a:extLst>
          </p:cNvPr>
          <p:cNvSpPr>
            <a:spLocks noGrp="1"/>
          </p:cNvSpPr>
          <p:nvPr>
            <p:ph sz="half" idx="1"/>
          </p:nvPr>
        </p:nvSpPr>
        <p:spPr/>
        <p:txBody>
          <a:bodyPr vert="horz" lIns="91440" tIns="45720" rIns="91440" bIns="45720" rtlCol="0" anchor="t">
            <a:normAutofit/>
          </a:bodyPr>
          <a:lstStyle/>
          <a:p>
            <a:endParaRPr lang="en-GB" dirty="0">
              <a:solidFill>
                <a:srgbClr val="FFFF00"/>
              </a:solidFill>
            </a:endParaRPr>
          </a:p>
          <a:p>
            <a:endParaRPr lang="en-GB">
              <a:solidFill>
                <a:srgbClr val="FFFF00"/>
              </a:solidFill>
            </a:endParaRPr>
          </a:p>
        </p:txBody>
      </p:sp>
      <p:sp>
        <p:nvSpPr>
          <p:cNvPr id="4" name="Content Placeholder 3">
            <a:extLst>
              <a:ext uri="{FF2B5EF4-FFF2-40B4-BE49-F238E27FC236}">
                <a16:creationId xmlns:a16="http://schemas.microsoft.com/office/drawing/2014/main" id="{999C6944-DAFE-FA9D-3047-E14FFA0D6029}"/>
              </a:ext>
            </a:extLst>
          </p:cNvPr>
          <p:cNvSpPr>
            <a:spLocks noGrp="1"/>
          </p:cNvSpPr>
          <p:nvPr>
            <p:ph sz="half" idx="2"/>
          </p:nvPr>
        </p:nvSpPr>
        <p:spPr/>
        <p:txBody>
          <a:bodyPr vert="horz" lIns="91440" tIns="45720" rIns="91440" bIns="45720" rtlCol="0" anchor="t">
            <a:normAutofit/>
          </a:bodyPr>
          <a:lstStyle/>
          <a:p>
            <a:endParaRPr lang="en-GB" dirty="0">
              <a:solidFill>
                <a:srgbClr val="FFFF00"/>
              </a:solidFill>
            </a:endParaRPr>
          </a:p>
          <a:p>
            <a:endParaRPr lang="en-GB">
              <a:solidFill>
                <a:srgbClr val="FFFF00"/>
              </a:solidFill>
            </a:endParaRPr>
          </a:p>
        </p:txBody>
      </p:sp>
      <p:pic>
        <p:nvPicPr>
          <p:cNvPr id="6" name="Picture 5" descr="A blue square with white lines&#10;&#10;AI-generated content may be incorrect.">
            <a:extLst>
              <a:ext uri="{FF2B5EF4-FFF2-40B4-BE49-F238E27FC236}">
                <a16:creationId xmlns:a16="http://schemas.microsoft.com/office/drawing/2014/main" id="{85BF111D-1067-B5E4-D46A-A5DE5BBEC032}"/>
              </a:ext>
            </a:extLst>
          </p:cNvPr>
          <p:cNvPicPr>
            <a:picLocks noChangeAspect="1"/>
          </p:cNvPicPr>
          <p:nvPr/>
        </p:nvPicPr>
        <p:blipFill>
          <a:blip r:embed="rId2"/>
          <a:stretch>
            <a:fillRect/>
          </a:stretch>
        </p:blipFill>
        <p:spPr>
          <a:xfrm>
            <a:off x="0" y="5951174"/>
            <a:ext cx="12192000" cy="904169"/>
          </a:xfrm>
          <a:prstGeom prst="rect">
            <a:avLst/>
          </a:prstGeom>
        </p:spPr>
      </p:pic>
      <p:sp>
        <p:nvSpPr>
          <p:cNvPr id="5" name="TextBox 4">
            <a:extLst>
              <a:ext uri="{FF2B5EF4-FFF2-40B4-BE49-F238E27FC236}">
                <a16:creationId xmlns:a16="http://schemas.microsoft.com/office/drawing/2014/main" id="{0956DFCB-51B4-D88D-5BBA-DB38294DC093}"/>
              </a:ext>
            </a:extLst>
          </p:cNvPr>
          <p:cNvSpPr txBox="1"/>
          <p:nvPr/>
        </p:nvSpPr>
        <p:spPr>
          <a:xfrm>
            <a:off x="838200" y="1524000"/>
            <a:ext cx="9610725"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FFC000"/>
                </a:solidFill>
                <a:latin typeface="Aptos"/>
                <a:ea typeface="Arial"/>
                <a:cs typeface="Arial"/>
              </a:rPr>
              <a:t>WHAT IS THE PREVIOUS HISTORY?</a:t>
            </a:r>
          </a:p>
          <a:p>
            <a:endParaRPr lang="en-US" sz="2800" dirty="0">
              <a:solidFill>
                <a:srgbClr val="FFC000"/>
              </a:solidFill>
              <a:latin typeface="Aptos"/>
              <a:ea typeface="Arial"/>
              <a:cs typeface="Arial"/>
            </a:endParaRPr>
          </a:p>
          <a:p>
            <a:r>
              <a:rPr lang="en-US" sz="2800" dirty="0">
                <a:solidFill>
                  <a:srgbClr val="FFC000"/>
                </a:solidFill>
                <a:latin typeface="Aptos"/>
                <a:ea typeface="Arial"/>
                <a:cs typeface="Arial"/>
              </a:rPr>
              <a:t>SUBJECT</a:t>
            </a:r>
          </a:p>
          <a:p>
            <a:r>
              <a:rPr lang="en-US" sz="2800" dirty="0">
                <a:solidFill>
                  <a:srgbClr val="FFC000"/>
                </a:solidFill>
                <a:latin typeface="Aptos"/>
                <a:ea typeface="Arial"/>
                <a:cs typeface="Arial"/>
              </a:rPr>
              <a:t>DOES HE HAVE ACCESS TO WEAPONS?</a:t>
            </a:r>
          </a:p>
          <a:p>
            <a:r>
              <a:rPr lang="en-US" sz="2800" dirty="0">
                <a:solidFill>
                  <a:srgbClr val="FFC000"/>
                </a:solidFill>
                <a:latin typeface="Aptos"/>
                <a:ea typeface="Arial"/>
                <a:cs typeface="Arial"/>
              </a:rPr>
              <a:t>HAS HE MADE SIMILAR THREATS? IS HE DRUNK? WHERE IS HE? DOES HE HAVE ACCESS TO A VEHICLE?</a:t>
            </a:r>
          </a:p>
          <a:p>
            <a:endParaRPr lang="en-US" sz="2800" dirty="0">
              <a:solidFill>
                <a:srgbClr val="FFC000"/>
              </a:solidFill>
              <a:latin typeface="Aptos"/>
              <a:ea typeface="Arial"/>
              <a:cs typeface="Arial"/>
            </a:endParaRPr>
          </a:p>
          <a:p>
            <a:r>
              <a:rPr lang="en-US" sz="2800" dirty="0">
                <a:solidFill>
                  <a:srgbClr val="FFC000"/>
                </a:solidFill>
                <a:latin typeface="Aptos"/>
                <a:ea typeface="Arial"/>
                <a:cs typeface="Arial"/>
              </a:rPr>
              <a:t>VICTIMS - WHERE ARE THEY?</a:t>
            </a:r>
          </a:p>
          <a:p>
            <a:r>
              <a:rPr lang="en-US" sz="2800" dirty="0">
                <a:solidFill>
                  <a:srgbClr val="FFC000"/>
                </a:solidFill>
                <a:latin typeface="Aptos"/>
                <a:ea typeface="Arial"/>
                <a:cs typeface="Arial"/>
              </a:rPr>
              <a:t>HOW TO ACCESS THE HOME ADDRESS? DOES THE SUBJECT HAVE A KEY? </a:t>
            </a:r>
            <a:endParaRPr lang="en-US" sz="2800">
              <a:solidFill>
                <a:srgbClr val="FFC000"/>
              </a:solidFill>
              <a:latin typeface="Aptos"/>
            </a:endParaRPr>
          </a:p>
          <a:p>
            <a:pPr algn="ctr"/>
            <a:endParaRPr lang="en-GB" sz="2800" dirty="0">
              <a:solidFill>
                <a:srgbClr val="FFC000"/>
              </a:solidFill>
            </a:endParaRPr>
          </a:p>
        </p:txBody>
      </p:sp>
    </p:spTree>
    <p:extLst>
      <p:ext uri="{BB962C8B-B14F-4D97-AF65-F5344CB8AC3E}">
        <p14:creationId xmlns:p14="http://schemas.microsoft.com/office/powerpoint/2010/main" val="77968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BA48F914-D2F2-7945-A51A-0B47404D51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558152-98BE-2824-96F1-1A4CF4AE413D}"/>
              </a:ext>
            </a:extLst>
          </p:cNvPr>
          <p:cNvSpPr>
            <a:spLocks noGrp="1"/>
          </p:cNvSpPr>
          <p:nvPr>
            <p:ph type="title"/>
          </p:nvPr>
        </p:nvSpPr>
        <p:spPr/>
        <p:txBody>
          <a:bodyPr/>
          <a:lstStyle/>
          <a:p>
            <a:r>
              <a:rPr lang="en-GB" u="sng" dirty="0">
                <a:solidFill>
                  <a:srgbClr val="FFFF00"/>
                </a:solidFill>
              </a:rPr>
              <a:t>Information &amp; intelligence</a:t>
            </a:r>
            <a:br>
              <a:rPr lang="en-GB" u="sng" dirty="0">
                <a:solidFill>
                  <a:srgbClr val="FFFF00"/>
                </a:solidFill>
              </a:rPr>
            </a:br>
            <a:r>
              <a:rPr lang="en-GB" u="sng" dirty="0">
                <a:solidFill>
                  <a:srgbClr val="FFFF00"/>
                </a:solidFill>
              </a:rPr>
              <a:t>WHAT DO WE NEED TO KNOW?</a:t>
            </a:r>
          </a:p>
        </p:txBody>
      </p:sp>
      <p:sp>
        <p:nvSpPr>
          <p:cNvPr id="3" name="Content Placeholder 2">
            <a:extLst>
              <a:ext uri="{FF2B5EF4-FFF2-40B4-BE49-F238E27FC236}">
                <a16:creationId xmlns:a16="http://schemas.microsoft.com/office/drawing/2014/main" id="{944D7663-6385-3DA8-7B11-97FBE4CA3B7A}"/>
              </a:ext>
            </a:extLst>
          </p:cNvPr>
          <p:cNvSpPr>
            <a:spLocks noGrp="1"/>
          </p:cNvSpPr>
          <p:nvPr>
            <p:ph sz="half" idx="1"/>
          </p:nvPr>
        </p:nvSpPr>
        <p:spPr/>
        <p:txBody>
          <a:bodyPr vert="horz" lIns="91440" tIns="45720" rIns="91440" bIns="45720" rtlCol="0" anchor="t">
            <a:normAutofit/>
          </a:bodyPr>
          <a:lstStyle/>
          <a:p>
            <a:endParaRPr lang="en-GB" dirty="0">
              <a:solidFill>
                <a:srgbClr val="FFFF00"/>
              </a:solidFill>
            </a:endParaRPr>
          </a:p>
          <a:p>
            <a:endParaRPr lang="en-GB">
              <a:solidFill>
                <a:srgbClr val="FFFF00"/>
              </a:solidFill>
            </a:endParaRPr>
          </a:p>
        </p:txBody>
      </p:sp>
      <p:sp>
        <p:nvSpPr>
          <p:cNvPr id="4" name="Content Placeholder 3">
            <a:extLst>
              <a:ext uri="{FF2B5EF4-FFF2-40B4-BE49-F238E27FC236}">
                <a16:creationId xmlns:a16="http://schemas.microsoft.com/office/drawing/2014/main" id="{D7833D1A-0321-F592-BF6B-CEC1A785E682}"/>
              </a:ext>
            </a:extLst>
          </p:cNvPr>
          <p:cNvSpPr>
            <a:spLocks noGrp="1"/>
          </p:cNvSpPr>
          <p:nvPr>
            <p:ph sz="half" idx="2"/>
          </p:nvPr>
        </p:nvSpPr>
        <p:spPr/>
        <p:txBody>
          <a:bodyPr vert="horz" lIns="91440" tIns="45720" rIns="91440" bIns="45720" rtlCol="0" anchor="t">
            <a:normAutofit/>
          </a:bodyPr>
          <a:lstStyle/>
          <a:p>
            <a:endParaRPr lang="en-GB" dirty="0">
              <a:solidFill>
                <a:srgbClr val="FFFF00"/>
              </a:solidFill>
            </a:endParaRPr>
          </a:p>
          <a:p>
            <a:endParaRPr lang="en-GB">
              <a:solidFill>
                <a:srgbClr val="FFFF00"/>
              </a:solidFill>
            </a:endParaRPr>
          </a:p>
        </p:txBody>
      </p:sp>
      <p:pic>
        <p:nvPicPr>
          <p:cNvPr id="6" name="Picture 5" descr="A blue square with white lines&#10;&#10;AI-generated content may be incorrect.">
            <a:extLst>
              <a:ext uri="{FF2B5EF4-FFF2-40B4-BE49-F238E27FC236}">
                <a16:creationId xmlns:a16="http://schemas.microsoft.com/office/drawing/2014/main" id="{01BCE2B2-ED6C-55BA-6BD1-ABBCAB4F78EE}"/>
              </a:ext>
            </a:extLst>
          </p:cNvPr>
          <p:cNvPicPr>
            <a:picLocks noChangeAspect="1"/>
          </p:cNvPicPr>
          <p:nvPr/>
        </p:nvPicPr>
        <p:blipFill>
          <a:blip r:embed="rId2"/>
          <a:stretch>
            <a:fillRect/>
          </a:stretch>
        </p:blipFill>
        <p:spPr>
          <a:xfrm>
            <a:off x="0" y="5951174"/>
            <a:ext cx="12192000" cy="904169"/>
          </a:xfrm>
          <a:prstGeom prst="rect">
            <a:avLst/>
          </a:prstGeom>
        </p:spPr>
      </p:pic>
      <p:sp>
        <p:nvSpPr>
          <p:cNvPr id="5" name="TextBox 4">
            <a:extLst>
              <a:ext uri="{FF2B5EF4-FFF2-40B4-BE49-F238E27FC236}">
                <a16:creationId xmlns:a16="http://schemas.microsoft.com/office/drawing/2014/main" id="{8A660A67-D74B-B24E-23BD-0DEC864EA94B}"/>
              </a:ext>
            </a:extLst>
          </p:cNvPr>
          <p:cNvSpPr txBox="1"/>
          <p:nvPr/>
        </p:nvSpPr>
        <p:spPr>
          <a:xfrm>
            <a:off x="838200" y="1524000"/>
            <a:ext cx="10839757" cy="53367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FFC000"/>
                </a:solidFill>
                <a:latin typeface="Aptos"/>
                <a:ea typeface="Arial"/>
                <a:cs typeface="Arial"/>
              </a:rPr>
              <a:t>WHAT ARE OUR RESOURCES?</a:t>
            </a:r>
            <a:endParaRPr lang="en-US" sz="2400" dirty="0">
              <a:solidFill>
                <a:srgbClr val="FFC000"/>
              </a:solidFill>
              <a:latin typeface="Aptos"/>
              <a:cs typeface="Arial"/>
            </a:endParaRPr>
          </a:p>
          <a:p>
            <a:endParaRPr lang="en-US" sz="2400" dirty="0">
              <a:solidFill>
                <a:srgbClr val="FFC000"/>
              </a:solidFill>
            </a:endParaRPr>
          </a:p>
          <a:p>
            <a:r>
              <a:rPr lang="en-US" sz="2400">
                <a:solidFill>
                  <a:srgbClr val="FFC000"/>
                </a:solidFill>
                <a:latin typeface="Aptos"/>
                <a:ea typeface="Arial"/>
                <a:cs typeface="Arial"/>
              </a:rPr>
              <a:t>DO WE NEED TO CONSIDER AN AMBULANCE?</a:t>
            </a:r>
            <a:endParaRPr lang="en-US" sz="2400" dirty="0">
              <a:solidFill>
                <a:srgbClr val="FFC000"/>
              </a:solidFill>
              <a:latin typeface="Aptos"/>
              <a:cs typeface="Arial"/>
            </a:endParaRPr>
          </a:p>
          <a:p>
            <a:endParaRPr lang="en-US" sz="2400" dirty="0">
              <a:solidFill>
                <a:srgbClr val="FFC000"/>
              </a:solidFill>
            </a:endParaRPr>
          </a:p>
          <a:p>
            <a:r>
              <a:rPr lang="en-US" sz="2400" dirty="0">
                <a:solidFill>
                  <a:srgbClr val="FFC000"/>
                </a:solidFill>
                <a:latin typeface="Aptos"/>
                <a:cs typeface="Arial"/>
              </a:rPr>
              <a:t>DO WE REQUIRE SOCIAL SERVICES?</a:t>
            </a:r>
            <a:endParaRPr lang="en-US" sz="2400" dirty="0">
              <a:solidFill>
                <a:srgbClr val="FFC000"/>
              </a:solidFill>
              <a:latin typeface="Aptos"/>
            </a:endParaRPr>
          </a:p>
          <a:p>
            <a:endParaRPr lang="en-US" sz="2400" dirty="0">
              <a:solidFill>
                <a:srgbClr val="FFC000"/>
              </a:solidFill>
            </a:endParaRPr>
          </a:p>
          <a:p>
            <a:r>
              <a:rPr lang="en-US" sz="2400" dirty="0">
                <a:solidFill>
                  <a:srgbClr val="FFC000"/>
                </a:solidFill>
                <a:latin typeface="Aptos"/>
                <a:ea typeface="Arial"/>
                <a:cs typeface="Arial"/>
              </a:rPr>
              <a:t>WHO CAN HELP US TO GET THIS INFO?</a:t>
            </a:r>
            <a:endParaRPr lang="en-US" sz="2400" dirty="0">
              <a:solidFill>
                <a:srgbClr val="FFC000"/>
              </a:solidFill>
              <a:latin typeface="Aptos"/>
              <a:cs typeface="Arial"/>
            </a:endParaRPr>
          </a:p>
          <a:p>
            <a:r>
              <a:rPr lang="en-US" sz="2400" dirty="0">
                <a:solidFill>
                  <a:srgbClr val="FFC000"/>
                </a:solidFill>
                <a:latin typeface="Aptos"/>
                <a:cs typeface="Arial"/>
              </a:rPr>
              <a:t>THE CONTROL ROOM.</a:t>
            </a:r>
            <a:endParaRPr lang="en-US" sz="2400">
              <a:solidFill>
                <a:srgbClr val="FFC000"/>
              </a:solidFill>
              <a:latin typeface="Aptos"/>
            </a:endParaRPr>
          </a:p>
          <a:p>
            <a:endParaRPr lang="en-US" sz="2400" dirty="0">
              <a:solidFill>
                <a:srgbClr val="FFC000"/>
              </a:solidFill>
            </a:endParaRPr>
          </a:p>
          <a:p>
            <a:r>
              <a:rPr lang="en-US" sz="2400" dirty="0">
                <a:solidFill>
                  <a:srgbClr val="FFC000"/>
                </a:solidFill>
                <a:latin typeface="Aptos"/>
                <a:ea typeface="Arial"/>
                <a:cs typeface="Arial"/>
              </a:rPr>
              <a:t>HOW CAN THEY HELP ME?</a:t>
            </a:r>
            <a:endParaRPr lang="en-US" sz="2400" dirty="0">
              <a:solidFill>
                <a:srgbClr val="FFC000"/>
              </a:solidFill>
              <a:latin typeface="Aptos"/>
              <a:cs typeface="Arial"/>
            </a:endParaRPr>
          </a:p>
          <a:p>
            <a:r>
              <a:rPr lang="en-US" sz="2400" dirty="0">
                <a:solidFill>
                  <a:srgbClr val="FFC000"/>
                </a:solidFill>
                <a:latin typeface="Aptos"/>
                <a:cs typeface="Arial"/>
              </a:rPr>
              <a:t>CONDUCT INTELLIGENCE CHECKS</a:t>
            </a:r>
            <a:endParaRPr lang="en-US" sz="2400">
              <a:solidFill>
                <a:srgbClr val="FFC000"/>
              </a:solidFill>
              <a:latin typeface="Aptos"/>
            </a:endParaRPr>
          </a:p>
          <a:p>
            <a:r>
              <a:rPr lang="en-US" sz="2400" dirty="0">
                <a:solidFill>
                  <a:srgbClr val="FFC000"/>
                </a:solidFill>
                <a:latin typeface="Aptos"/>
                <a:ea typeface="Arial"/>
                <a:cs typeface="Arial"/>
              </a:rPr>
              <a:t>RECONTACT THE VICTIM AND KEEP HER ON THE LINE</a:t>
            </a:r>
            <a:endParaRPr lang="en-US" sz="2400">
              <a:solidFill>
                <a:srgbClr val="FFC000"/>
              </a:solidFill>
              <a:latin typeface="Aptos"/>
            </a:endParaRPr>
          </a:p>
          <a:p>
            <a:endParaRPr lang="en-US" sz="2400" dirty="0">
              <a:solidFill>
                <a:srgbClr val="FFC000"/>
              </a:solidFill>
              <a:latin typeface="Aptos"/>
              <a:cs typeface="Arial"/>
            </a:endParaRPr>
          </a:p>
          <a:p>
            <a:pPr algn="ctr"/>
            <a:endParaRPr lang="en-GB" sz="2400" dirty="0">
              <a:solidFill>
                <a:srgbClr val="FFC000"/>
              </a:solidFill>
            </a:endParaRPr>
          </a:p>
        </p:txBody>
      </p:sp>
    </p:spTree>
    <p:extLst>
      <p:ext uri="{BB962C8B-B14F-4D97-AF65-F5344CB8AC3E}">
        <p14:creationId xmlns:p14="http://schemas.microsoft.com/office/powerpoint/2010/main" val="4209180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D1E39049-0BED-30D6-BD2F-0B0EC528D4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A1CE42-BB51-36E9-F066-796F37E82CD1}"/>
              </a:ext>
            </a:extLst>
          </p:cNvPr>
          <p:cNvSpPr>
            <a:spLocks noGrp="1"/>
          </p:cNvSpPr>
          <p:nvPr>
            <p:ph type="title"/>
          </p:nvPr>
        </p:nvSpPr>
        <p:spPr/>
        <p:txBody>
          <a:bodyPr/>
          <a:lstStyle/>
          <a:p>
            <a:r>
              <a:rPr lang="en-GB" b="1" u="sng" dirty="0">
                <a:solidFill>
                  <a:srgbClr val="FFFF00"/>
                </a:solidFill>
              </a:rPr>
              <a:t>NDM Group activity 2 – Operation Juniper</a:t>
            </a:r>
          </a:p>
        </p:txBody>
      </p:sp>
      <p:sp>
        <p:nvSpPr>
          <p:cNvPr id="3" name="Content Placeholder 2">
            <a:extLst>
              <a:ext uri="{FF2B5EF4-FFF2-40B4-BE49-F238E27FC236}">
                <a16:creationId xmlns:a16="http://schemas.microsoft.com/office/drawing/2014/main" id="{C9A19F20-E026-C1CA-F527-7A8E2F9E7D18}"/>
              </a:ext>
            </a:extLst>
          </p:cNvPr>
          <p:cNvSpPr>
            <a:spLocks noGrp="1"/>
          </p:cNvSpPr>
          <p:nvPr>
            <p:ph sz="half" idx="1"/>
          </p:nvPr>
        </p:nvSpPr>
        <p:spPr>
          <a:xfrm>
            <a:off x="838200" y="1460282"/>
            <a:ext cx="5181600" cy="4351338"/>
          </a:xfrm>
        </p:spPr>
        <p:txBody>
          <a:bodyPr vert="horz" lIns="91440" tIns="45720" rIns="91440" bIns="45720" rtlCol="0" anchor="t">
            <a:normAutofit fontScale="92500" lnSpcReduction="10000"/>
          </a:bodyPr>
          <a:lstStyle/>
          <a:p>
            <a:r>
              <a:rPr lang="en-GB" sz="1200" dirty="0">
                <a:solidFill>
                  <a:schemeClr val="bg1"/>
                </a:solidFill>
              </a:rPr>
              <a:t>You are a Uniformed Police Constable (PC) on a late shift. You are double-crewed in a marked police vehicle. </a:t>
            </a:r>
          </a:p>
          <a:p>
            <a:r>
              <a:rPr lang="en-GB" sz="1200" dirty="0">
                <a:solidFill>
                  <a:srgbClr val="FFC000"/>
                </a:solidFill>
              </a:rPr>
              <a:t>Sarah Leyton has been re contacted by the control room. She is at her home address with her 3 children. She is upset and sobbing uncontrollably to the operator – pleading for help and for officers to get there quickly.</a:t>
            </a:r>
          </a:p>
          <a:p>
            <a:r>
              <a:rPr lang="en-GB" sz="1200" dirty="0">
                <a:solidFill>
                  <a:srgbClr val="FFC000"/>
                </a:solidFill>
              </a:rPr>
              <a:t>Mark Vane has a key to the address. She believes that he is travelling to her home in his new car – a Black Vauxhall ASTRA index MA54 VAN.</a:t>
            </a:r>
          </a:p>
          <a:p>
            <a:r>
              <a:rPr lang="en-GB" sz="1200" b="1" dirty="0">
                <a:solidFill>
                  <a:schemeClr val="bg1"/>
                </a:solidFill>
              </a:rPr>
              <a:t>Victim’s Address:</a:t>
            </a:r>
            <a:r>
              <a:rPr lang="en-GB" sz="1200" dirty="0">
                <a:solidFill>
                  <a:schemeClr val="bg1"/>
                </a:solidFill>
              </a:rPr>
              <a:t> 14 Willow Court, Highbridge (A second-floor flat in a social housing complex).</a:t>
            </a:r>
          </a:p>
          <a:p>
            <a:r>
              <a:rPr lang="en-GB" sz="1200" b="1" dirty="0">
                <a:solidFill>
                  <a:schemeClr val="bg1"/>
                </a:solidFill>
              </a:rPr>
              <a:t>Suspect’s Address:</a:t>
            </a:r>
            <a:r>
              <a:rPr lang="en-GB" sz="1200" dirty="0">
                <a:solidFill>
                  <a:schemeClr val="bg1"/>
                </a:solidFill>
              </a:rPr>
              <a:t> 3A Station Road, Highbridge (A bedsit approx. 1.5 miles away).</a:t>
            </a:r>
          </a:p>
          <a:p>
            <a:r>
              <a:rPr lang="en-GB" sz="1200" b="1" dirty="0">
                <a:solidFill>
                  <a:schemeClr val="bg1"/>
                </a:solidFill>
              </a:rPr>
              <a:t>Children involved:</a:t>
            </a:r>
            <a:r>
              <a:rPr lang="en-GB" sz="1200" dirty="0">
                <a:solidFill>
                  <a:schemeClr val="bg1"/>
                </a:solidFill>
              </a:rPr>
              <a:t> </a:t>
            </a:r>
          </a:p>
          <a:p>
            <a:pPr lvl="1"/>
            <a:r>
              <a:rPr lang="en-GB" sz="1200" dirty="0">
                <a:solidFill>
                  <a:schemeClr val="bg1"/>
                </a:solidFill>
              </a:rPr>
              <a:t>* Leo (4) – Biological child of Sarah and Mark.</a:t>
            </a:r>
          </a:p>
          <a:p>
            <a:pPr lvl="1"/>
            <a:r>
              <a:rPr lang="en-GB" sz="1200" dirty="0">
                <a:solidFill>
                  <a:schemeClr val="bg1"/>
                </a:solidFill>
              </a:rPr>
              <a:t>Chloe (10) and Jack (12) – Sarah’s children from a previous relationship.</a:t>
            </a:r>
          </a:p>
          <a:p>
            <a:r>
              <a:rPr lang="en-GB" sz="1200" b="1" dirty="0">
                <a:solidFill>
                  <a:schemeClr val="bg1"/>
                </a:solidFill>
              </a:rPr>
              <a:t>Mark Vane:</a:t>
            </a:r>
            <a:r>
              <a:rPr lang="en-GB" sz="1200" dirty="0">
                <a:solidFill>
                  <a:schemeClr val="bg1"/>
                </a:solidFill>
              </a:rPr>
              <a:t> Known to police. Convictions for Section 18 Assault (GBH) and Possession of an Offensive Weapon. PNC (Police National Computer) markers for </a:t>
            </a:r>
            <a:r>
              <a:rPr lang="en-GB" sz="1200" b="1" dirty="0">
                <a:solidFill>
                  <a:schemeClr val="bg1"/>
                </a:solidFill>
              </a:rPr>
              <a:t>Violence</a:t>
            </a:r>
            <a:r>
              <a:rPr lang="en-GB" sz="1200" dirty="0">
                <a:solidFill>
                  <a:schemeClr val="bg1"/>
                </a:solidFill>
              </a:rPr>
              <a:t> and </a:t>
            </a:r>
            <a:r>
              <a:rPr lang="en-GB" sz="1200" b="1" dirty="0">
                <a:solidFill>
                  <a:schemeClr val="bg1"/>
                </a:solidFill>
              </a:rPr>
              <a:t>Alcohol Dependency</a:t>
            </a:r>
            <a:r>
              <a:rPr lang="en-GB" sz="1200" dirty="0">
                <a:solidFill>
                  <a:schemeClr val="bg1"/>
                </a:solidFill>
              </a:rPr>
              <a:t>.</a:t>
            </a:r>
          </a:p>
          <a:p>
            <a:r>
              <a:rPr lang="en-GB" sz="1200" b="1" dirty="0">
                <a:solidFill>
                  <a:schemeClr val="bg1"/>
                </a:solidFill>
              </a:rPr>
              <a:t>Sarah Leyton:</a:t>
            </a:r>
            <a:r>
              <a:rPr lang="en-GB" sz="1200" dirty="0">
                <a:solidFill>
                  <a:schemeClr val="bg1"/>
                </a:solidFill>
              </a:rPr>
              <a:t> Registered as a "High Risk" victim on the force’s domestic abuse system.</a:t>
            </a:r>
          </a:p>
          <a:p>
            <a:r>
              <a:rPr lang="en-GB" sz="1200" b="1" dirty="0">
                <a:solidFill>
                  <a:schemeClr val="bg1"/>
                </a:solidFill>
              </a:rPr>
              <a:t>Vulnerability:</a:t>
            </a:r>
            <a:r>
              <a:rPr lang="en-GB" sz="1200" dirty="0">
                <a:solidFill>
                  <a:schemeClr val="bg1"/>
                </a:solidFill>
              </a:rPr>
              <a:t> Sarah has a history of opioid recovery and is currently engaged with local drug and alcohol services.</a:t>
            </a:r>
          </a:p>
        </p:txBody>
      </p:sp>
      <p:sp>
        <p:nvSpPr>
          <p:cNvPr id="4" name="Content Placeholder 3">
            <a:extLst>
              <a:ext uri="{FF2B5EF4-FFF2-40B4-BE49-F238E27FC236}">
                <a16:creationId xmlns:a16="http://schemas.microsoft.com/office/drawing/2014/main" id="{D7885129-F45D-4914-33BE-9E2B18FC68C1}"/>
              </a:ext>
            </a:extLst>
          </p:cNvPr>
          <p:cNvSpPr>
            <a:spLocks noGrp="1"/>
          </p:cNvSpPr>
          <p:nvPr>
            <p:ph sz="half" idx="2"/>
          </p:nvPr>
        </p:nvSpPr>
        <p:spPr/>
        <p:txBody>
          <a:bodyPr vert="horz" lIns="91440" tIns="45720" rIns="91440" bIns="45720" rtlCol="0" anchor="t">
            <a:normAutofit fontScale="92500" lnSpcReduction="10000"/>
          </a:bodyPr>
          <a:lstStyle/>
          <a:p>
            <a:r>
              <a:rPr lang="en-GB" sz="1400" dirty="0">
                <a:solidFill>
                  <a:srgbClr val="FFFF00"/>
                </a:solidFill>
              </a:rPr>
              <a:t>Consider the circumstances of this incident.</a:t>
            </a:r>
          </a:p>
          <a:p>
            <a:endParaRPr lang="en-GB" sz="1400" dirty="0">
              <a:solidFill>
                <a:srgbClr val="FFFF00"/>
              </a:solidFill>
            </a:endParaRPr>
          </a:p>
          <a:p>
            <a:r>
              <a:rPr lang="en-GB" sz="1400" dirty="0">
                <a:solidFill>
                  <a:srgbClr val="FFFF00"/>
                </a:solidFill>
              </a:rPr>
              <a:t>Use the NDM</a:t>
            </a:r>
          </a:p>
          <a:p>
            <a:r>
              <a:rPr lang="en-GB" sz="1400" dirty="0">
                <a:solidFill>
                  <a:srgbClr val="FFFF00"/>
                </a:solidFill>
              </a:rPr>
              <a:t>What do you know?</a:t>
            </a:r>
          </a:p>
          <a:p>
            <a:endParaRPr lang="en-GB" sz="1400" dirty="0">
              <a:solidFill>
                <a:srgbClr val="FFFF00"/>
              </a:solidFill>
            </a:endParaRPr>
          </a:p>
          <a:p>
            <a:r>
              <a:rPr lang="en-GB" sz="1400" dirty="0">
                <a:solidFill>
                  <a:srgbClr val="FFFF00"/>
                </a:solidFill>
              </a:rPr>
              <a:t>Why is it relevant?</a:t>
            </a:r>
          </a:p>
          <a:p>
            <a:endParaRPr lang="en-GB" sz="1400" dirty="0">
              <a:solidFill>
                <a:srgbClr val="FFFF00"/>
              </a:solidFill>
            </a:endParaRPr>
          </a:p>
          <a:p>
            <a:r>
              <a:rPr lang="en-GB" sz="1400" dirty="0">
                <a:solidFill>
                  <a:srgbClr val="FFFF00"/>
                </a:solidFill>
              </a:rPr>
              <a:t>What further information do you need?</a:t>
            </a:r>
          </a:p>
          <a:p>
            <a:endParaRPr lang="en-GB" sz="1400" dirty="0">
              <a:solidFill>
                <a:srgbClr val="FFFF00"/>
              </a:solidFill>
            </a:endParaRPr>
          </a:p>
          <a:p>
            <a:r>
              <a:rPr lang="en-GB" sz="1400" dirty="0">
                <a:solidFill>
                  <a:srgbClr val="FFFF00"/>
                </a:solidFill>
              </a:rPr>
              <a:t>Discuss as a group – record your considerations and report back via a nominated spokesperson.</a:t>
            </a:r>
          </a:p>
        </p:txBody>
      </p:sp>
      <p:pic>
        <p:nvPicPr>
          <p:cNvPr id="6" name="Picture 5" descr="A blue square with white lines&#10;&#10;AI-generated content may be incorrect.">
            <a:extLst>
              <a:ext uri="{FF2B5EF4-FFF2-40B4-BE49-F238E27FC236}">
                <a16:creationId xmlns:a16="http://schemas.microsoft.com/office/drawing/2014/main" id="{40EE28B9-EBB3-EE93-9756-29D746E24342}"/>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2272287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hart with white text&#10;&#10;AI-generated content may be incorrect.">
            <a:extLst>
              <a:ext uri="{FF2B5EF4-FFF2-40B4-BE49-F238E27FC236}">
                <a16:creationId xmlns:a16="http://schemas.microsoft.com/office/drawing/2014/main" id="{1F6625F9-2D70-E38F-9726-33BBCFC6BF56}"/>
              </a:ext>
            </a:extLst>
          </p:cNvPr>
          <p:cNvPicPr>
            <a:picLocks noChangeAspect="1"/>
          </p:cNvPicPr>
          <p:nvPr/>
        </p:nvPicPr>
        <p:blipFill>
          <a:blip r:embed="rId3"/>
          <a:stretch>
            <a:fillRect/>
          </a:stretch>
        </p:blipFill>
        <p:spPr>
          <a:xfrm>
            <a:off x="643158" y="457200"/>
            <a:ext cx="10905684" cy="5943600"/>
          </a:xfrm>
          <a:prstGeom prst="rect">
            <a:avLst/>
          </a:prstGeom>
        </p:spPr>
      </p:pic>
    </p:spTree>
    <p:extLst>
      <p:ext uri="{BB962C8B-B14F-4D97-AF65-F5344CB8AC3E}">
        <p14:creationId xmlns:p14="http://schemas.microsoft.com/office/powerpoint/2010/main" val="3375104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D30B14F3-E814-2824-603A-946B4BBD9F0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89F08C6-533D-B815-8A1A-CF46272C3FDB}"/>
              </a:ext>
            </a:extLst>
          </p:cNvPr>
          <p:cNvSpPr>
            <a:spLocks noGrp="1"/>
          </p:cNvSpPr>
          <p:nvPr>
            <p:ph type="title"/>
          </p:nvPr>
        </p:nvSpPr>
        <p:spPr/>
        <p:txBody>
          <a:bodyPr>
            <a:normAutofit fontScale="90000"/>
          </a:bodyPr>
          <a:lstStyle/>
          <a:p>
            <a:r>
              <a:rPr lang="en-GB" dirty="0">
                <a:solidFill>
                  <a:srgbClr val="FFC000"/>
                </a:solidFill>
              </a:rPr>
              <a:t>Group Task Apply the NDM</a:t>
            </a:r>
            <a:br>
              <a:rPr lang="en-GB" dirty="0">
                <a:solidFill>
                  <a:srgbClr val="FFC000"/>
                </a:solidFill>
              </a:rPr>
            </a:br>
            <a:r>
              <a:rPr lang="en-GB" dirty="0">
                <a:solidFill>
                  <a:srgbClr val="FFC000"/>
                </a:solidFill>
              </a:rPr>
              <a:t>Step 2 Threat Assessment and Working Strategy</a:t>
            </a:r>
          </a:p>
        </p:txBody>
      </p:sp>
      <p:sp>
        <p:nvSpPr>
          <p:cNvPr id="3" name="Content Placeholder 2">
            <a:extLst>
              <a:ext uri="{FF2B5EF4-FFF2-40B4-BE49-F238E27FC236}">
                <a16:creationId xmlns:a16="http://schemas.microsoft.com/office/drawing/2014/main" id="{F8F5B3D4-D5DD-D140-B20F-153183DE2BF1}"/>
              </a:ext>
            </a:extLst>
          </p:cNvPr>
          <p:cNvSpPr>
            <a:spLocks noGrp="1"/>
          </p:cNvSpPr>
          <p:nvPr>
            <p:ph sz="half" idx="1"/>
          </p:nvPr>
        </p:nvSpPr>
        <p:spPr/>
        <p:txBody>
          <a:bodyPr vert="horz" lIns="91440" tIns="45720" rIns="91440" bIns="45720" rtlCol="0" anchor="t">
            <a:normAutofit/>
          </a:bodyPr>
          <a:lstStyle/>
          <a:p>
            <a:endParaRPr lang="en-GB" dirty="0">
              <a:solidFill>
                <a:srgbClr val="FFFF00"/>
              </a:solidFill>
            </a:endParaRPr>
          </a:p>
          <a:p>
            <a:r>
              <a:rPr lang="en-GB" dirty="0">
                <a:solidFill>
                  <a:srgbClr val="FFFF00"/>
                </a:solidFill>
              </a:rPr>
              <a:t>Consider the circumstances</a:t>
            </a:r>
          </a:p>
          <a:p>
            <a:r>
              <a:rPr lang="en-GB" dirty="0">
                <a:solidFill>
                  <a:srgbClr val="FFFF00"/>
                </a:solidFill>
              </a:rPr>
              <a:t>Who / What/ Where is at risk?</a:t>
            </a:r>
          </a:p>
          <a:p>
            <a:r>
              <a:rPr lang="en-GB" dirty="0">
                <a:solidFill>
                  <a:srgbClr val="FFFF00"/>
                </a:solidFill>
              </a:rPr>
              <a:t>Identify the level of risk </a:t>
            </a:r>
            <a:r>
              <a:rPr lang="en-GB" dirty="0" err="1">
                <a:solidFill>
                  <a:srgbClr val="FFFF00"/>
                </a:solidFill>
              </a:rPr>
              <a:t>ie</a:t>
            </a:r>
            <a:r>
              <a:rPr lang="en-GB" dirty="0">
                <a:solidFill>
                  <a:srgbClr val="FFFF00"/>
                </a:solidFill>
              </a:rPr>
              <a:t>. H,M,L,U</a:t>
            </a:r>
          </a:p>
          <a:p>
            <a:r>
              <a:rPr lang="en-GB" dirty="0">
                <a:solidFill>
                  <a:srgbClr val="FFFF00"/>
                </a:solidFill>
              </a:rPr>
              <a:t>Use this to prioritise our responses (The working strategy)</a:t>
            </a:r>
          </a:p>
        </p:txBody>
      </p:sp>
      <p:sp>
        <p:nvSpPr>
          <p:cNvPr id="4" name="Content Placeholder 3">
            <a:extLst>
              <a:ext uri="{FF2B5EF4-FFF2-40B4-BE49-F238E27FC236}">
                <a16:creationId xmlns:a16="http://schemas.microsoft.com/office/drawing/2014/main" id="{C594E073-EA4E-D45D-E3CA-F8DD82972EFC}"/>
              </a:ext>
            </a:extLst>
          </p:cNvPr>
          <p:cNvSpPr>
            <a:spLocks noGrp="1"/>
          </p:cNvSpPr>
          <p:nvPr>
            <p:ph sz="half" idx="2"/>
          </p:nvPr>
        </p:nvSpPr>
        <p:spPr/>
        <p:txBody>
          <a:bodyPr vert="horz" lIns="91440" tIns="45720" rIns="91440" bIns="45720" rtlCol="0" anchor="t">
            <a:normAutofit/>
          </a:bodyPr>
          <a:lstStyle/>
          <a:p>
            <a:endParaRPr lang="en-GB" dirty="0">
              <a:solidFill>
                <a:srgbClr val="FFFF00"/>
              </a:solidFill>
            </a:endParaRPr>
          </a:p>
          <a:p>
            <a:r>
              <a:rPr lang="en-GB" dirty="0">
                <a:solidFill>
                  <a:srgbClr val="FFFF00"/>
                </a:solidFill>
              </a:rPr>
              <a:t>Discuss, record your considerations.</a:t>
            </a:r>
          </a:p>
          <a:p>
            <a:r>
              <a:rPr lang="en-GB" dirty="0">
                <a:solidFill>
                  <a:srgbClr val="FFFF00"/>
                </a:solidFill>
              </a:rPr>
              <a:t>Nominate a spokesperson to report back</a:t>
            </a:r>
          </a:p>
        </p:txBody>
      </p:sp>
      <p:pic>
        <p:nvPicPr>
          <p:cNvPr id="6" name="Picture 5" descr="A blue square with white lines&#10;&#10;AI-generated content may be incorrect.">
            <a:extLst>
              <a:ext uri="{FF2B5EF4-FFF2-40B4-BE49-F238E27FC236}">
                <a16:creationId xmlns:a16="http://schemas.microsoft.com/office/drawing/2014/main" id="{EC37B1F5-6C86-D11D-F893-F1B89B015C46}"/>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263402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B1AE8F97-919A-8479-170E-79674132A8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31D514-A648-F81D-5F31-7C5EE1236304}"/>
              </a:ext>
            </a:extLst>
          </p:cNvPr>
          <p:cNvSpPr>
            <a:spLocks noGrp="1"/>
          </p:cNvSpPr>
          <p:nvPr>
            <p:ph type="title"/>
          </p:nvPr>
        </p:nvSpPr>
        <p:spPr/>
        <p:txBody>
          <a:bodyPr/>
          <a:lstStyle/>
          <a:p>
            <a:r>
              <a:rPr lang="en-GB" b="1" u="sng" dirty="0">
                <a:solidFill>
                  <a:srgbClr val="FFFF00"/>
                </a:solidFill>
              </a:rPr>
              <a:t>NDM Group activity 3 – Operation Juniper</a:t>
            </a:r>
          </a:p>
        </p:txBody>
      </p:sp>
      <p:sp>
        <p:nvSpPr>
          <p:cNvPr id="3" name="Content Placeholder 2">
            <a:extLst>
              <a:ext uri="{FF2B5EF4-FFF2-40B4-BE49-F238E27FC236}">
                <a16:creationId xmlns:a16="http://schemas.microsoft.com/office/drawing/2014/main" id="{A7609B2A-8A37-9E3E-A970-943E85E1A583}"/>
              </a:ext>
            </a:extLst>
          </p:cNvPr>
          <p:cNvSpPr>
            <a:spLocks noGrp="1"/>
          </p:cNvSpPr>
          <p:nvPr>
            <p:ph sz="half" idx="1"/>
          </p:nvPr>
        </p:nvSpPr>
        <p:spPr>
          <a:xfrm>
            <a:off x="838200" y="1460282"/>
            <a:ext cx="5181600" cy="4351338"/>
          </a:xfrm>
        </p:spPr>
        <p:txBody>
          <a:bodyPr vert="horz" lIns="91440" tIns="45720" rIns="91440" bIns="45720" rtlCol="0" anchor="t">
            <a:normAutofit/>
          </a:bodyPr>
          <a:lstStyle/>
          <a:p>
            <a:r>
              <a:rPr lang="en-GB" sz="1200" dirty="0">
                <a:solidFill>
                  <a:srgbClr val="FFC000"/>
                </a:solidFill>
              </a:rPr>
              <a:t>You have arrived at 14 Willow Court, Highbridge with your colleague. Sarah has provided you access to the flat. She is clearly distressed and is sobbing. Her children are with her.</a:t>
            </a:r>
          </a:p>
          <a:p>
            <a:r>
              <a:rPr lang="en-GB" sz="1200" dirty="0">
                <a:solidFill>
                  <a:srgbClr val="FFC000"/>
                </a:solidFill>
              </a:rPr>
              <a:t>The flat is in poor condition. There is damage to several walls and her clothes have all been cut up and thrown in a pile on the bed. </a:t>
            </a:r>
          </a:p>
          <a:p>
            <a:r>
              <a:rPr lang="en-GB" sz="1200" dirty="0">
                <a:solidFill>
                  <a:srgbClr val="FFC000"/>
                </a:solidFill>
              </a:rPr>
              <a:t>She reports that Mark had been at the flat earlier today whereby he assaulted her by punching her to the face. She has bruising to the right side of her face. He also damaged her clothes and caused damage to the flat.</a:t>
            </a:r>
          </a:p>
          <a:p>
            <a:r>
              <a:rPr lang="en-GB" sz="1200" dirty="0">
                <a:solidFill>
                  <a:srgbClr val="FFC000"/>
                </a:solidFill>
              </a:rPr>
              <a:t>The children were all present and witnessed this. They are distressed and comforting each other.</a:t>
            </a:r>
          </a:p>
          <a:p>
            <a:r>
              <a:rPr lang="en-GB" sz="1200" dirty="0">
                <a:solidFill>
                  <a:srgbClr val="FFC000"/>
                </a:solidFill>
              </a:rPr>
              <a:t>Sarah discloses that Mark was not alone – he was with a man he referred to as Tom. Tom did not assault her, nor cause damage but he was verbally egging Mark on.</a:t>
            </a:r>
          </a:p>
          <a:p>
            <a:r>
              <a:rPr lang="en-GB" sz="1200" dirty="0">
                <a:solidFill>
                  <a:srgbClr val="FFC000"/>
                </a:solidFill>
              </a:rPr>
              <a:t>Consider how Sarah’s current emotional state will impact on the way in which you will deal with her?</a:t>
            </a:r>
          </a:p>
        </p:txBody>
      </p:sp>
      <p:sp>
        <p:nvSpPr>
          <p:cNvPr id="4" name="Content Placeholder 3">
            <a:extLst>
              <a:ext uri="{FF2B5EF4-FFF2-40B4-BE49-F238E27FC236}">
                <a16:creationId xmlns:a16="http://schemas.microsoft.com/office/drawing/2014/main" id="{1E8C5537-AFAF-9574-F5A3-C03202245685}"/>
              </a:ext>
            </a:extLst>
          </p:cNvPr>
          <p:cNvSpPr>
            <a:spLocks noGrp="1"/>
          </p:cNvSpPr>
          <p:nvPr>
            <p:ph sz="half" idx="2"/>
          </p:nvPr>
        </p:nvSpPr>
        <p:spPr/>
        <p:txBody>
          <a:bodyPr vert="horz" lIns="91440" tIns="45720" rIns="91440" bIns="45720" rtlCol="0" anchor="t">
            <a:normAutofit/>
          </a:bodyPr>
          <a:lstStyle/>
          <a:p>
            <a:r>
              <a:rPr lang="en-GB" sz="1400" dirty="0">
                <a:solidFill>
                  <a:srgbClr val="FFFF00"/>
                </a:solidFill>
              </a:rPr>
              <a:t>Consider the circumstances of this incident.</a:t>
            </a:r>
          </a:p>
          <a:p>
            <a:endParaRPr lang="en-GB" sz="1400" dirty="0">
              <a:solidFill>
                <a:srgbClr val="FFFF00"/>
              </a:solidFill>
            </a:endParaRPr>
          </a:p>
          <a:p>
            <a:r>
              <a:rPr lang="en-GB" sz="1400" dirty="0">
                <a:solidFill>
                  <a:srgbClr val="FFFF00"/>
                </a:solidFill>
              </a:rPr>
              <a:t>Use the NDM</a:t>
            </a:r>
          </a:p>
          <a:p>
            <a:r>
              <a:rPr lang="en-GB" sz="1400" dirty="0">
                <a:solidFill>
                  <a:srgbClr val="FFFF00"/>
                </a:solidFill>
              </a:rPr>
              <a:t>What do you know?</a:t>
            </a:r>
          </a:p>
          <a:p>
            <a:endParaRPr lang="en-GB" sz="1400" dirty="0">
              <a:solidFill>
                <a:srgbClr val="FFFF00"/>
              </a:solidFill>
            </a:endParaRPr>
          </a:p>
          <a:p>
            <a:r>
              <a:rPr lang="en-GB" sz="1400" dirty="0">
                <a:solidFill>
                  <a:srgbClr val="FFFF00"/>
                </a:solidFill>
              </a:rPr>
              <a:t>Why is it relevant?</a:t>
            </a:r>
          </a:p>
          <a:p>
            <a:endParaRPr lang="en-GB" sz="1400" dirty="0">
              <a:solidFill>
                <a:srgbClr val="FFFF00"/>
              </a:solidFill>
            </a:endParaRPr>
          </a:p>
          <a:p>
            <a:r>
              <a:rPr lang="en-GB" sz="1400" dirty="0">
                <a:solidFill>
                  <a:srgbClr val="FFFF00"/>
                </a:solidFill>
              </a:rPr>
              <a:t>What further information do you need?</a:t>
            </a:r>
          </a:p>
          <a:p>
            <a:endParaRPr lang="en-GB" sz="1400" dirty="0">
              <a:solidFill>
                <a:srgbClr val="FFFF00"/>
              </a:solidFill>
            </a:endParaRPr>
          </a:p>
          <a:p>
            <a:r>
              <a:rPr lang="en-GB" sz="1400" dirty="0">
                <a:solidFill>
                  <a:srgbClr val="FFFF00"/>
                </a:solidFill>
              </a:rPr>
              <a:t>Discuss as a group – record your considerations and report back via a nominated spokesperson.</a:t>
            </a:r>
          </a:p>
        </p:txBody>
      </p:sp>
      <p:pic>
        <p:nvPicPr>
          <p:cNvPr id="6" name="Picture 5" descr="A blue square with white lines&#10;&#10;AI-generated content may be incorrect.">
            <a:extLst>
              <a:ext uri="{FF2B5EF4-FFF2-40B4-BE49-F238E27FC236}">
                <a16:creationId xmlns:a16="http://schemas.microsoft.com/office/drawing/2014/main" id="{7AE4AEBC-5F05-0D8E-ECAA-59D07B749C93}"/>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3607716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9A7918BF-ADFB-CDB8-5AD3-35F45C6EC3F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1568465-DBD6-55BF-F7D7-D272A6BD4FC6}"/>
              </a:ext>
            </a:extLst>
          </p:cNvPr>
          <p:cNvSpPr>
            <a:spLocks noGrp="1"/>
          </p:cNvSpPr>
          <p:nvPr>
            <p:ph type="title"/>
          </p:nvPr>
        </p:nvSpPr>
        <p:spPr/>
        <p:txBody>
          <a:bodyPr>
            <a:normAutofit fontScale="90000"/>
          </a:bodyPr>
          <a:lstStyle/>
          <a:p>
            <a:r>
              <a:rPr lang="en-GB" dirty="0">
                <a:solidFill>
                  <a:srgbClr val="FFC000"/>
                </a:solidFill>
              </a:rPr>
              <a:t>Group Task Review the Victim’s code. 15 mins</a:t>
            </a:r>
            <a:br>
              <a:rPr lang="en-GB" dirty="0">
                <a:solidFill>
                  <a:srgbClr val="FFC000"/>
                </a:solidFill>
              </a:rPr>
            </a:br>
            <a:r>
              <a:rPr lang="en-GB" dirty="0">
                <a:solidFill>
                  <a:srgbClr val="FFC000"/>
                </a:solidFill>
              </a:rPr>
              <a:t>What rights do victims have?</a:t>
            </a:r>
            <a:br>
              <a:rPr lang="en-GB" dirty="0">
                <a:solidFill>
                  <a:srgbClr val="FFC000"/>
                </a:solidFill>
              </a:rPr>
            </a:br>
            <a:endParaRPr lang="en-GB" dirty="0">
              <a:solidFill>
                <a:srgbClr val="FFC000"/>
              </a:solidFill>
            </a:endParaRPr>
          </a:p>
        </p:txBody>
      </p:sp>
      <p:sp>
        <p:nvSpPr>
          <p:cNvPr id="3" name="Content Placeholder 2">
            <a:extLst>
              <a:ext uri="{FF2B5EF4-FFF2-40B4-BE49-F238E27FC236}">
                <a16:creationId xmlns:a16="http://schemas.microsoft.com/office/drawing/2014/main" id="{4BCE2769-7AE0-C2BE-A6CA-630AF7D3A076}"/>
              </a:ext>
            </a:extLst>
          </p:cNvPr>
          <p:cNvSpPr>
            <a:spLocks noGrp="1"/>
          </p:cNvSpPr>
          <p:nvPr>
            <p:ph sz="half" idx="1"/>
          </p:nvPr>
        </p:nvSpPr>
        <p:spPr>
          <a:xfrm>
            <a:off x="760378" y="1027906"/>
            <a:ext cx="5181600" cy="4351338"/>
          </a:xfrm>
        </p:spPr>
        <p:txBody>
          <a:bodyPr vert="horz" lIns="91440" tIns="45720" rIns="91440" bIns="45720" rtlCol="0" anchor="t">
            <a:normAutofit/>
          </a:bodyPr>
          <a:lstStyle/>
          <a:p>
            <a:endParaRPr lang="en-GB" dirty="0">
              <a:solidFill>
                <a:srgbClr val="FFFF00"/>
              </a:solidFill>
            </a:endParaRPr>
          </a:p>
          <a:p>
            <a:r>
              <a:rPr lang="en-GB" dirty="0">
                <a:hlinkClick r:id="rId2"/>
              </a:rPr>
              <a:t>MoJ Victims Code 2020</a:t>
            </a:r>
            <a:endParaRPr lang="en-GB" dirty="0"/>
          </a:p>
          <a:p>
            <a:endParaRPr lang="en-GB" dirty="0">
              <a:solidFill>
                <a:srgbClr val="FFFF00"/>
              </a:solidFill>
            </a:endParaRPr>
          </a:p>
        </p:txBody>
      </p:sp>
      <p:sp>
        <p:nvSpPr>
          <p:cNvPr id="4" name="Content Placeholder 3">
            <a:extLst>
              <a:ext uri="{FF2B5EF4-FFF2-40B4-BE49-F238E27FC236}">
                <a16:creationId xmlns:a16="http://schemas.microsoft.com/office/drawing/2014/main" id="{760E9C3A-F161-B540-886A-EE0D80D39CC7}"/>
              </a:ext>
            </a:extLst>
          </p:cNvPr>
          <p:cNvSpPr>
            <a:spLocks noGrp="1"/>
          </p:cNvSpPr>
          <p:nvPr>
            <p:ph sz="half" idx="2"/>
          </p:nvPr>
        </p:nvSpPr>
        <p:spPr/>
        <p:txBody>
          <a:bodyPr vert="horz" lIns="91440" tIns="45720" rIns="91440" bIns="45720" rtlCol="0" anchor="t">
            <a:normAutofit/>
          </a:bodyPr>
          <a:lstStyle/>
          <a:p>
            <a:r>
              <a:rPr lang="en-GB" dirty="0">
                <a:solidFill>
                  <a:srgbClr val="FFFF00"/>
                </a:solidFill>
              </a:rPr>
              <a:t>What type of victim is Sarah Leyton?</a:t>
            </a:r>
          </a:p>
          <a:p>
            <a:r>
              <a:rPr lang="en-GB" dirty="0">
                <a:solidFill>
                  <a:srgbClr val="FFFF00"/>
                </a:solidFill>
              </a:rPr>
              <a:t>What are her rights as a victim?</a:t>
            </a:r>
          </a:p>
          <a:p>
            <a:r>
              <a:rPr lang="en-GB" dirty="0">
                <a:solidFill>
                  <a:srgbClr val="FFFF00"/>
                </a:solidFill>
              </a:rPr>
              <a:t>Discuss, record your considerations.</a:t>
            </a:r>
          </a:p>
          <a:p>
            <a:r>
              <a:rPr lang="en-GB" dirty="0">
                <a:solidFill>
                  <a:srgbClr val="FFFF00"/>
                </a:solidFill>
              </a:rPr>
              <a:t>Nominate a spokesperson to report back</a:t>
            </a:r>
          </a:p>
        </p:txBody>
      </p:sp>
      <p:pic>
        <p:nvPicPr>
          <p:cNvPr id="6" name="Picture 5" descr="A blue square with white lines&#10;&#10;AI-generated content may be incorrect.">
            <a:extLst>
              <a:ext uri="{FF2B5EF4-FFF2-40B4-BE49-F238E27FC236}">
                <a16:creationId xmlns:a16="http://schemas.microsoft.com/office/drawing/2014/main" id="{E25F7344-B9A8-410C-0180-7D7361ACA071}"/>
              </a:ext>
            </a:extLst>
          </p:cNvPr>
          <p:cNvPicPr>
            <a:picLocks noChangeAspect="1"/>
          </p:cNvPicPr>
          <p:nvPr/>
        </p:nvPicPr>
        <p:blipFill>
          <a:blip r:embed="rId3"/>
          <a:stretch>
            <a:fillRect/>
          </a:stretch>
        </p:blipFill>
        <p:spPr>
          <a:xfrm>
            <a:off x="0" y="5951174"/>
            <a:ext cx="12192000" cy="904169"/>
          </a:xfrm>
          <a:prstGeom prst="rect">
            <a:avLst/>
          </a:prstGeom>
        </p:spPr>
      </p:pic>
      <p:pic>
        <p:nvPicPr>
          <p:cNvPr id="7" name="Picture 6">
            <a:extLst>
              <a:ext uri="{FF2B5EF4-FFF2-40B4-BE49-F238E27FC236}">
                <a16:creationId xmlns:a16="http://schemas.microsoft.com/office/drawing/2014/main" id="{C8C0473B-6325-9E77-D3DE-DCCED07B3F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3278" y="2135800"/>
            <a:ext cx="3505200" cy="3505200"/>
          </a:xfrm>
          <a:prstGeom prst="rect">
            <a:avLst/>
          </a:prstGeom>
        </p:spPr>
      </p:pic>
    </p:spTree>
    <p:extLst>
      <p:ext uri="{BB962C8B-B14F-4D97-AF65-F5344CB8AC3E}">
        <p14:creationId xmlns:p14="http://schemas.microsoft.com/office/powerpoint/2010/main" val="1845570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DA00B47A-4F69-4DB3-A50D-324DA7C3621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7EC1D42-F523-0A46-3D0E-4D67FAD99C84}"/>
              </a:ext>
            </a:extLst>
          </p:cNvPr>
          <p:cNvSpPr>
            <a:spLocks noGrp="1"/>
          </p:cNvSpPr>
          <p:nvPr>
            <p:ph type="title"/>
          </p:nvPr>
        </p:nvSpPr>
        <p:spPr/>
        <p:txBody>
          <a:bodyPr>
            <a:normAutofit/>
          </a:bodyPr>
          <a:lstStyle/>
          <a:p>
            <a:br>
              <a:rPr lang="en-GB" dirty="0">
                <a:solidFill>
                  <a:srgbClr val="FFC000"/>
                </a:solidFill>
              </a:rPr>
            </a:br>
            <a:r>
              <a:rPr lang="en-GB" dirty="0">
                <a:solidFill>
                  <a:srgbClr val="FFC000"/>
                </a:solidFill>
              </a:rPr>
              <a:t>The Initial Investigation of Crime</a:t>
            </a:r>
          </a:p>
        </p:txBody>
      </p:sp>
      <p:sp>
        <p:nvSpPr>
          <p:cNvPr id="3" name="Content Placeholder 2">
            <a:extLst>
              <a:ext uri="{FF2B5EF4-FFF2-40B4-BE49-F238E27FC236}">
                <a16:creationId xmlns:a16="http://schemas.microsoft.com/office/drawing/2014/main" id="{F5AD746A-DDC1-8A8D-2D8E-9D4DAECFE85A}"/>
              </a:ext>
            </a:extLst>
          </p:cNvPr>
          <p:cNvSpPr>
            <a:spLocks noGrp="1"/>
          </p:cNvSpPr>
          <p:nvPr>
            <p:ph sz="half" idx="1"/>
          </p:nvPr>
        </p:nvSpPr>
        <p:spPr>
          <a:xfrm>
            <a:off x="838201" y="1825625"/>
            <a:ext cx="5181600" cy="4351338"/>
          </a:xfrm>
        </p:spPr>
        <p:txBody>
          <a:bodyPr vert="horz" lIns="91440" tIns="45720" rIns="91440" bIns="45720" rtlCol="0" anchor="t">
            <a:normAutofit/>
          </a:bodyPr>
          <a:lstStyle/>
          <a:p>
            <a:pPr marL="0" indent="0">
              <a:buNone/>
            </a:pPr>
            <a:r>
              <a:rPr lang="en-GB" dirty="0">
                <a:solidFill>
                  <a:srgbClr val="FFFF00"/>
                </a:solidFill>
              </a:rPr>
              <a:t>What are the challenges in this incident?</a:t>
            </a:r>
          </a:p>
          <a:p>
            <a:pPr marL="0" indent="0">
              <a:buNone/>
            </a:pPr>
            <a:endParaRPr lang="en-GB" dirty="0">
              <a:solidFill>
                <a:srgbClr val="FFFF00"/>
              </a:solidFill>
            </a:endParaRPr>
          </a:p>
        </p:txBody>
      </p:sp>
      <p:sp>
        <p:nvSpPr>
          <p:cNvPr id="4" name="Content Placeholder 3">
            <a:extLst>
              <a:ext uri="{FF2B5EF4-FFF2-40B4-BE49-F238E27FC236}">
                <a16:creationId xmlns:a16="http://schemas.microsoft.com/office/drawing/2014/main" id="{AE1AC564-DF65-D225-CBFC-CD4A92327AD2}"/>
              </a:ext>
            </a:extLst>
          </p:cNvPr>
          <p:cNvSpPr>
            <a:spLocks noGrp="1"/>
          </p:cNvSpPr>
          <p:nvPr>
            <p:ph sz="half" idx="2"/>
          </p:nvPr>
        </p:nvSpPr>
        <p:spPr/>
        <p:txBody>
          <a:bodyPr vert="horz" lIns="91440" tIns="45720" rIns="91440" bIns="45720" rtlCol="0" anchor="t">
            <a:normAutofit/>
          </a:bodyPr>
          <a:lstStyle/>
          <a:p>
            <a:r>
              <a:rPr lang="en-GB" dirty="0">
                <a:solidFill>
                  <a:srgbClr val="FFFF00"/>
                </a:solidFill>
              </a:rPr>
              <a:t>As the attending officer – how will you react?</a:t>
            </a:r>
          </a:p>
        </p:txBody>
      </p:sp>
      <p:pic>
        <p:nvPicPr>
          <p:cNvPr id="6" name="Picture 5" descr="A blue square with white lines&#10;&#10;AI-generated content may be incorrect.">
            <a:extLst>
              <a:ext uri="{FF2B5EF4-FFF2-40B4-BE49-F238E27FC236}">
                <a16:creationId xmlns:a16="http://schemas.microsoft.com/office/drawing/2014/main" id="{875A04A3-A8C2-3FA2-93A2-404EE6C19FF6}"/>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2632152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769677" y="4292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4991" y="5479577"/>
            <a:ext cx="772506" cy="47159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A blue square with white lines&#10;&#10;AI-generated content may be incorrect.">
            <a:extLst>
              <a:ext uri="{FF2B5EF4-FFF2-40B4-BE49-F238E27FC236}">
                <a16:creationId xmlns:a16="http://schemas.microsoft.com/office/drawing/2014/main" id="{980BB69B-C252-65F3-1093-3F9D681858A4}"/>
              </a:ext>
            </a:extLst>
          </p:cNvPr>
          <p:cNvPicPr>
            <a:picLocks noChangeAspect="1"/>
          </p:cNvPicPr>
          <p:nvPr/>
        </p:nvPicPr>
        <p:blipFill>
          <a:blip r:embed="rId4"/>
          <a:stretch>
            <a:fillRect/>
          </a:stretch>
        </p:blipFill>
        <p:spPr>
          <a:xfrm>
            <a:off x="0" y="5951174"/>
            <a:ext cx="12192000" cy="904169"/>
          </a:xfrm>
          <a:prstGeom prst="rect">
            <a:avLst/>
          </a:prstGeom>
        </p:spPr>
      </p:pic>
      <p:pic>
        <p:nvPicPr>
          <p:cNvPr id="3" name="Picture 2" descr="Thinking &amp; Awareness">
            <a:extLst>
              <a:ext uri="{FF2B5EF4-FFF2-40B4-BE49-F238E27FC236}">
                <a16:creationId xmlns:a16="http://schemas.microsoft.com/office/drawing/2014/main" id="{1F4342E3-2A8B-8A70-47F9-BF9C3FBE79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677" y="5479577"/>
            <a:ext cx="449523" cy="471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F2A9412-9A75-BA57-9977-5C7522AF0CE2}"/>
              </a:ext>
            </a:extLst>
          </p:cNvPr>
          <p:cNvSpPr>
            <a:spLocks noGrp="1"/>
          </p:cNvSpPr>
          <p:nvPr>
            <p:ph type="title"/>
          </p:nvPr>
        </p:nvSpPr>
        <p:spPr/>
        <p:txBody>
          <a:bodyPr/>
          <a:lstStyle/>
          <a:p>
            <a:r>
              <a:rPr lang="en-GB" dirty="0">
                <a:solidFill>
                  <a:srgbClr val="FF9900"/>
                </a:solidFill>
              </a:rPr>
              <a:t>Investigation &amp; Building blocks</a:t>
            </a:r>
            <a:br>
              <a:rPr lang="en-GB" dirty="0">
                <a:solidFill>
                  <a:srgbClr val="FF9900"/>
                </a:solidFill>
              </a:rPr>
            </a:br>
            <a:r>
              <a:rPr lang="en-GB" dirty="0">
                <a:solidFill>
                  <a:srgbClr val="FF9900"/>
                </a:solidFill>
              </a:rPr>
              <a:t>My rule of 4</a:t>
            </a:r>
          </a:p>
        </p:txBody>
      </p:sp>
      <p:graphicFrame>
        <p:nvGraphicFramePr>
          <p:cNvPr id="8" name="Content Placeholder 5">
            <a:extLst>
              <a:ext uri="{FF2B5EF4-FFF2-40B4-BE49-F238E27FC236}">
                <a16:creationId xmlns:a16="http://schemas.microsoft.com/office/drawing/2014/main" id="{07897466-A5CD-3612-9798-6937BEE18828}"/>
              </a:ext>
            </a:extLst>
          </p:cNvPr>
          <p:cNvGraphicFramePr>
            <a:graphicFrameLocks noGrp="1"/>
          </p:cNvGraphicFramePr>
          <p:nvPr>
            <p:ph idx="1"/>
            <p:extLst>
              <p:ext uri="{D42A27DB-BD31-4B8C-83A1-F6EECF244321}">
                <p14:modId xmlns:p14="http://schemas.microsoft.com/office/powerpoint/2010/main" val="17385544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A blue square with white lines&#10;&#10;AI-generated content may be incorrect.">
            <a:extLst>
              <a:ext uri="{FF2B5EF4-FFF2-40B4-BE49-F238E27FC236}">
                <a16:creationId xmlns:a16="http://schemas.microsoft.com/office/drawing/2014/main" id="{DA05EBCA-8E87-AE97-7086-EDF61147BA4F}"/>
              </a:ext>
            </a:extLst>
          </p:cNvPr>
          <p:cNvPicPr>
            <a:picLocks noChangeAspect="1"/>
          </p:cNvPicPr>
          <p:nvPr/>
        </p:nvPicPr>
        <p:blipFill>
          <a:blip r:embed="rId8"/>
          <a:stretch>
            <a:fillRect/>
          </a:stretch>
        </p:blipFill>
        <p:spPr>
          <a:xfrm>
            <a:off x="0" y="5951174"/>
            <a:ext cx="12192000" cy="904169"/>
          </a:xfrm>
          <a:prstGeom prst="rect">
            <a:avLst/>
          </a:prstGeom>
        </p:spPr>
      </p:pic>
    </p:spTree>
    <p:extLst>
      <p:ext uri="{BB962C8B-B14F-4D97-AF65-F5344CB8AC3E}">
        <p14:creationId xmlns:p14="http://schemas.microsoft.com/office/powerpoint/2010/main" val="27542316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644AF-D89A-8568-9D39-9988A744259E}"/>
              </a:ext>
            </a:extLst>
          </p:cNvPr>
          <p:cNvSpPr>
            <a:spLocks noGrp="1"/>
          </p:cNvSpPr>
          <p:nvPr>
            <p:ph type="title"/>
          </p:nvPr>
        </p:nvSpPr>
        <p:spPr/>
        <p:txBody>
          <a:bodyPr/>
          <a:lstStyle/>
          <a:p>
            <a:r>
              <a:rPr lang="en-GB" dirty="0">
                <a:solidFill>
                  <a:srgbClr val="FFC000"/>
                </a:solidFill>
              </a:rPr>
              <a:t>The ‘Scene’</a:t>
            </a:r>
          </a:p>
        </p:txBody>
      </p:sp>
      <p:sp>
        <p:nvSpPr>
          <p:cNvPr id="3" name="Content Placeholder 2">
            <a:extLst>
              <a:ext uri="{FF2B5EF4-FFF2-40B4-BE49-F238E27FC236}">
                <a16:creationId xmlns:a16="http://schemas.microsoft.com/office/drawing/2014/main" id="{7BC8C65A-7970-CE50-A7C8-528CE0B7364A}"/>
              </a:ext>
            </a:extLst>
          </p:cNvPr>
          <p:cNvSpPr>
            <a:spLocks noGrp="1"/>
          </p:cNvSpPr>
          <p:nvPr>
            <p:ph idx="1"/>
          </p:nvPr>
        </p:nvSpPr>
        <p:spPr/>
        <p:txBody>
          <a:bodyPr/>
          <a:lstStyle/>
          <a:p>
            <a:r>
              <a:rPr lang="en-GB" dirty="0">
                <a:solidFill>
                  <a:srgbClr val="FFC000"/>
                </a:solidFill>
              </a:rPr>
              <a:t>Any location, person, object, or environment that many contain material relevant to an investigation (College of Policing, 2024).</a:t>
            </a:r>
          </a:p>
          <a:p>
            <a:r>
              <a:rPr lang="en-GB" dirty="0">
                <a:solidFill>
                  <a:srgbClr val="FFC000"/>
                </a:solidFill>
              </a:rPr>
              <a:t>Identify potentially relevant scenes – once they are lost, they are lost.</a:t>
            </a:r>
          </a:p>
          <a:p>
            <a:r>
              <a:rPr lang="en-GB" dirty="0">
                <a:solidFill>
                  <a:srgbClr val="FFC000"/>
                </a:solidFill>
              </a:rPr>
              <a:t>Forensic examination.</a:t>
            </a:r>
          </a:p>
          <a:p>
            <a:r>
              <a:rPr lang="en-GB" dirty="0">
                <a:solidFill>
                  <a:srgbClr val="FFC000"/>
                </a:solidFill>
              </a:rPr>
              <a:t>Photograph in Situ.</a:t>
            </a:r>
          </a:p>
          <a:p>
            <a:r>
              <a:rPr lang="en-GB" dirty="0">
                <a:solidFill>
                  <a:srgbClr val="FFC000"/>
                </a:solidFill>
              </a:rPr>
              <a:t>Recover relevant evidence.</a:t>
            </a:r>
          </a:p>
          <a:p>
            <a:r>
              <a:rPr lang="en-GB" dirty="0">
                <a:solidFill>
                  <a:srgbClr val="FFC000"/>
                </a:solidFill>
              </a:rPr>
              <a:t>Packaging &amp; Cross contamination.</a:t>
            </a:r>
          </a:p>
        </p:txBody>
      </p:sp>
      <p:pic>
        <p:nvPicPr>
          <p:cNvPr id="6" name="Picture 5" descr="A blue square with white lines&#10;&#10;AI-generated content may be incorrect.">
            <a:extLst>
              <a:ext uri="{FF2B5EF4-FFF2-40B4-BE49-F238E27FC236}">
                <a16:creationId xmlns:a16="http://schemas.microsoft.com/office/drawing/2014/main" id="{481B589D-28ED-609E-1454-2AC40AA6D6C6}"/>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2190144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CF8D7-155B-E469-51BE-6E5759420352}"/>
              </a:ext>
            </a:extLst>
          </p:cNvPr>
          <p:cNvSpPr>
            <a:spLocks noGrp="1"/>
          </p:cNvSpPr>
          <p:nvPr>
            <p:ph type="title"/>
          </p:nvPr>
        </p:nvSpPr>
        <p:spPr/>
        <p:txBody>
          <a:bodyPr/>
          <a:lstStyle/>
          <a:p>
            <a:r>
              <a:rPr lang="en-GB" dirty="0">
                <a:solidFill>
                  <a:srgbClr val="FFC000"/>
                </a:solidFill>
              </a:rPr>
              <a:t>The Victim</a:t>
            </a:r>
          </a:p>
        </p:txBody>
      </p:sp>
      <p:sp>
        <p:nvSpPr>
          <p:cNvPr id="3" name="Content Placeholder 2">
            <a:extLst>
              <a:ext uri="{FF2B5EF4-FFF2-40B4-BE49-F238E27FC236}">
                <a16:creationId xmlns:a16="http://schemas.microsoft.com/office/drawing/2014/main" id="{F3EB3394-44A7-DF3B-1385-F2F41FF632C0}"/>
              </a:ext>
            </a:extLst>
          </p:cNvPr>
          <p:cNvSpPr>
            <a:spLocks noGrp="1"/>
          </p:cNvSpPr>
          <p:nvPr>
            <p:ph sz="half" idx="1"/>
          </p:nvPr>
        </p:nvSpPr>
        <p:spPr/>
        <p:txBody>
          <a:bodyPr>
            <a:normAutofit fontScale="92500" lnSpcReduction="10000"/>
          </a:bodyPr>
          <a:lstStyle/>
          <a:p>
            <a:r>
              <a:rPr lang="en-GB" dirty="0">
                <a:solidFill>
                  <a:srgbClr val="FFC000"/>
                </a:solidFill>
              </a:rPr>
              <a:t>What considerations would you have around a victim of crime?</a:t>
            </a:r>
          </a:p>
          <a:p>
            <a:r>
              <a:rPr lang="en-GB" dirty="0">
                <a:solidFill>
                  <a:srgbClr val="FFC000"/>
                </a:solidFill>
              </a:rPr>
              <a:t>Are they safe?</a:t>
            </a:r>
          </a:p>
          <a:p>
            <a:r>
              <a:rPr lang="en-GB" dirty="0">
                <a:solidFill>
                  <a:srgbClr val="FFC000"/>
                </a:solidFill>
              </a:rPr>
              <a:t>Medical attention?</a:t>
            </a:r>
          </a:p>
          <a:p>
            <a:r>
              <a:rPr lang="en-GB" dirty="0">
                <a:solidFill>
                  <a:srgbClr val="FFC000"/>
                </a:solidFill>
              </a:rPr>
              <a:t>Initial account?</a:t>
            </a:r>
          </a:p>
          <a:p>
            <a:r>
              <a:rPr lang="en-GB" dirty="0">
                <a:solidFill>
                  <a:srgbClr val="FFC000"/>
                </a:solidFill>
              </a:rPr>
              <a:t>DASH Risk assessment?</a:t>
            </a:r>
          </a:p>
          <a:p>
            <a:r>
              <a:rPr lang="en-GB" dirty="0">
                <a:solidFill>
                  <a:srgbClr val="FFC000"/>
                </a:solidFill>
              </a:rPr>
              <a:t>Referral to support?</a:t>
            </a:r>
          </a:p>
          <a:p>
            <a:r>
              <a:rPr lang="en-GB" dirty="0">
                <a:solidFill>
                  <a:srgbClr val="FFC000"/>
                </a:solidFill>
              </a:rPr>
              <a:t>Agreed a victim contract?</a:t>
            </a:r>
          </a:p>
          <a:p>
            <a:r>
              <a:rPr lang="en-GB" dirty="0">
                <a:solidFill>
                  <a:srgbClr val="FFC000"/>
                </a:solidFill>
              </a:rPr>
              <a:t>Consent for medical records?</a:t>
            </a:r>
          </a:p>
          <a:p>
            <a:endParaRPr lang="en-GB" dirty="0">
              <a:solidFill>
                <a:srgbClr val="FFC000"/>
              </a:solidFill>
            </a:endParaRPr>
          </a:p>
        </p:txBody>
      </p:sp>
      <p:sp>
        <p:nvSpPr>
          <p:cNvPr id="4" name="Content Placeholder 3">
            <a:extLst>
              <a:ext uri="{FF2B5EF4-FFF2-40B4-BE49-F238E27FC236}">
                <a16:creationId xmlns:a16="http://schemas.microsoft.com/office/drawing/2014/main" id="{37F6A65B-EFC3-1F06-9C2D-1E59DEEA11C2}"/>
              </a:ext>
            </a:extLst>
          </p:cNvPr>
          <p:cNvSpPr>
            <a:spLocks noGrp="1"/>
          </p:cNvSpPr>
          <p:nvPr>
            <p:ph sz="half" idx="2"/>
          </p:nvPr>
        </p:nvSpPr>
        <p:spPr/>
        <p:txBody>
          <a:bodyPr>
            <a:normAutofit fontScale="92500" lnSpcReduction="10000"/>
          </a:bodyPr>
          <a:lstStyle/>
          <a:p>
            <a:r>
              <a:rPr lang="en-GB" dirty="0">
                <a:solidFill>
                  <a:srgbClr val="FFC000"/>
                </a:solidFill>
              </a:rPr>
              <a:t>Witness Statement . Video Recorded Evidence in Chief?</a:t>
            </a:r>
          </a:p>
          <a:p>
            <a:r>
              <a:rPr lang="en-GB" dirty="0">
                <a:solidFill>
                  <a:srgbClr val="FFC000"/>
                </a:solidFill>
              </a:rPr>
              <a:t>Special Measures?</a:t>
            </a:r>
          </a:p>
          <a:p>
            <a:r>
              <a:rPr lang="en-GB" dirty="0">
                <a:solidFill>
                  <a:srgbClr val="FFC000"/>
                </a:solidFill>
              </a:rPr>
              <a:t>VPS?</a:t>
            </a:r>
          </a:p>
          <a:p>
            <a:r>
              <a:rPr lang="en-GB" dirty="0">
                <a:solidFill>
                  <a:srgbClr val="FFC000"/>
                </a:solidFill>
              </a:rPr>
              <a:t>Recovered clothing?</a:t>
            </a:r>
          </a:p>
          <a:p>
            <a:r>
              <a:rPr lang="en-GB" dirty="0">
                <a:solidFill>
                  <a:srgbClr val="FFC000"/>
                </a:solidFill>
              </a:rPr>
              <a:t>Forensic examination?</a:t>
            </a:r>
          </a:p>
          <a:p>
            <a:r>
              <a:rPr lang="en-GB" dirty="0">
                <a:solidFill>
                  <a:srgbClr val="FFC000"/>
                </a:solidFill>
              </a:rPr>
              <a:t>Photographed / documented injuries?</a:t>
            </a:r>
          </a:p>
          <a:p>
            <a:r>
              <a:rPr lang="en-GB" dirty="0">
                <a:solidFill>
                  <a:srgbClr val="FFC000"/>
                </a:solidFill>
              </a:rPr>
              <a:t>Digital devices?</a:t>
            </a:r>
          </a:p>
          <a:p>
            <a:r>
              <a:rPr lang="en-GB" dirty="0">
                <a:solidFill>
                  <a:srgbClr val="FFC000"/>
                </a:solidFill>
              </a:rPr>
              <a:t>Who have they spoken to?</a:t>
            </a:r>
          </a:p>
        </p:txBody>
      </p:sp>
      <p:pic>
        <p:nvPicPr>
          <p:cNvPr id="5" name="Picture 4" descr="A blue square with white lines&#10;&#10;AI-generated content may be incorrect.">
            <a:extLst>
              <a:ext uri="{FF2B5EF4-FFF2-40B4-BE49-F238E27FC236}">
                <a16:creationId xmlns:a16="http://schemas.microsoft.com/office/drawing/2014/main" id="{C19D9E6F-741A-74F3-DD93-3CA5939D8350}"/>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129204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0" end="0"/>
                                            </p:txEl>
                                          </p:spTgt>
                                        </p:tgtEl>
                                        <p:attrNameLst>
                                          <p:attrName>style.visibility</p:attrName>
                                        </p:attrNameLst>
                                      </p:cBhvr>
                                      <p:to>
                                        <p:strVal val="visible"/>
                                      </p:to>
                                    </p:set>
                                    <p:animEffect transition="in" filter="fade">
                                      <p:cBhvr>
                                        <p:cTn id="63" dur="1000"/>
                                        <p:tgtEl>
                                          <p:spTgt spid="4">
                                            <p:txEl>
                                              <p:pRg st="0" end="0"/>
                                            </p:txEl>
                                          </p:spTgt>
                                        </p:tgtEl>
                                      </p:cBhvr>
                                    </p:animEffect>
                                    <p:anim calcmode="lin" valueType="num">
                                      <p:cBhvr>
                                        <p:cTn id="6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4">
                                            <p:txEl>
                                              <p:pRg st="1" end="1"/>
                                            </p:txEl>
                                          </p:spTgt>
                                        </p:tgtEl>
                                        <p:attrNameLst>
                                          <p:attrName>style.visibility</p:attrName>
                                        </p:attrNameLst>
                                      </p:cBhvr>
                                      <p:to>
                                        <p:strVal val="visible"/>
                                      </p:to>
                                    </p:set>
                                    <p:animEffect transition="in" filter="fade">
                                      <p:cBhvr>
                                        <p:cTn id="70" dur="1000"/>
                                        <p:tgtEl>
                                          <p:spTgt spid="4">
                                            <p:txEl>
                                              <p:pRg st="1" end="1"/>
                                            </p:txEl>
                                          </p:spTgt>
                                        </p:tgtEl>
                                      </p:cBhvr>
                                    </p:animEffect>
                                    <p:anim calcmode="lin" valueType="num">
                                      <p:cBhvr>
                                        <p:cTn id="71"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4">
                                            <p:txEl>
                                              <p:pRg st="2" end="2"/>
                                            </p:txEl>
                                          </p:spTgt>
                                        </p:tgtEl>
                                        <p:attrNameLst>
                                          <p:attrName>style.visibility</p:attrName>
                                        </p:attrNameLst>
                                      </p:cBhvr>
                                      <p:to>
                                        <p:strVal val="visible"/>
                                      </p:to>
                                    </p:set>
                                    <p:animEffect transition="in" filter="fade">
                                      <p:cBhvr>
                                        <p:cTn id="77" dur="1000"/>
                                        <p:tgtEl>
                                          <p:spTgt spid="4">
                                            <p:txEl>
                                              <p:pRg st="2" end="2"/>
                                            </p:txEl>
                                          </p:spTgt>
                                        </p:tgtEl>
                                      </p:cBhvr>
                                    </p:animEffect>
                                    <p:anim calcmode="lin" valueType="num">
                                      <p:cBhvr>
                                        <p:cTn id="7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4">
                                            <p:txEl>
                                              <p:pRg st="3" end="3"/>
                                            </p:txEl>
                                          </p:spTgt>
                                        </p:tgtEl>
                                        <p:attrNameLst>
                                          <p:attrName>style.visibility</p:attrName>
                                        </p:attrNameLst>
                                      </p:cBhvr>
                                      <p:to>
                                        <p:strVal val="visible"/>
                                      </p:to>
                                    </p:set>
                                    <p:animEffect transition="in" filter="fade">
                                      <p:cBhvr>
                                        <p:cTn id="84" dur="1000"/>
                                        <p:tgtEl>
                                          <p:spTgt spid="4">
                                            <p:txEl>
                                              <p:pRg st="3" end="3"/>
                                            </p:txEl>
                                          </p:spTgt>
                                        </p:tgtEl>
                                      </p:cBhvr>
                                    </p:animEffect>
                                    <p:anim calcmode="lin" valueType="num">
                                      <p:cBhvr>
                                        <p:cTn id="8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4">
                                            <p:txEl>
                                              <p:pRg st="4" end="4"/>
                                            </p:txEl>
                                          </p:spTgt>
                                        </p:tgtEl>
                                        <p:attrNameLst>
                                          <p:attrName>style.visibility</p:attrName>
                                        </p:attrNameLst>
                                      </p:cBhvr>
                                      <p:to>
                                        <p:strVal val="visible"/>
                                      </p:to>
                                    </p:set>
                                    <p:animEffect transition="in" filter="fade">
                                      <p:cBhvr>
                                        <p:cTn id="91" dur="1000"/>
                                        <p:tgtEl>
                                          <p:spTgt spid="4">
                                            <p:txEl>
                                              <p:pRg st="4" end="4"/>
                                            </p:txEl>
                                          </p:spTgt>
                                        </p:tgtEl>
                                      </p:cBhvr>
                                    </p:animEffect>
                                    <p:anim calcmode="lin" valueType="num">
                                      <p:cBhvr>
                                        <p:cTn id="9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nodeType="clickEffect">
                                  <p:stCondLst>
                                    <p:cond delay="0"/>
                                  </p:stCondLst>
                                  <p:childTnLst>
                                    <p:set>
                                      <p:cBhvr>
                                        <p:cTn id="97" dur="1" fill="hold">
                                          <p:stCondLst>
                                            <p:cond delay="0"/>
                                          </p:stCondLst>
                                        </p:cTn>
                                        <p:tgtEl>
                                          <p:spTgt spid="4">
                                            <p:txEl>
                                              <p:pRg st="5" end="5"/>
                                            </p:txEl>
                                          </p:spTgt>
                                        </p:tgtEl>
                                        <p:attrNameLst>
                                          <p:attrName>style.visibility</p:attrName>
                                        </p:attrNameLst>
                                      </p:cBhvr>
                                      <p:to>
                                        <p:strVal val="visible"/>
                                      </p:to>
                                    </p:set>
                                    <p:animEffect transition="in" filter="fade">
                                      <p:cBhvr>
                                        <p:cTn id="98" dur="1000"/>
                                        <p:tgtEl>
                                          <p:spTgt spid="4">
                                            <p:txEl>
                                              <p:pRg st="5" end="5"/>
                                            </p:txEl>
                                          </p:spTgt>
                                        </p:tgtEl>
                                      </p:cBhvr>
                                    </p:animEffect>
                                    <p:anim calcmode="lin" valueType="num">
                                      <p:cBhvr>
                                        <p:cTn id="99"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nodeType="clickEffect">
                                  <p:stCondLst>
                                    <p:cond delay="0"/>
                                  </p:stCondLst>
                                  <p:childTnLst>
                                    <p:set>
                                      <p:cBhvr>
                                        <p:cTn id="104" dur="1" fill="hold">
                                          <p:stCondLst>
                                            <p:cond delay="0"/>
                                          </p:stCondLst>
                                        </p:cTn>
                                        <p:tgtEl>
                                          <p:spTgt spid="4">
                                            <p:txEl>
                                              <p:pRg st="6" end="6"/>
                                            </p:txEl>
                                          </p:spTgt>
                                        </p:tgtEl>
                                        <p:attrNameLst>
                                          <p:attrName>style.visibility</p:attrName>
                                        </p:attrNameLst>
                                      </p:cBhvr>
                                      <p:to>
                                        <p:strVal val="visible"/>
                                      </p:to>
                                    </p:set>
                                    <p:animEffect transition="in" filter="fade">
                                      <p:cBhvr>
                                        <p:cTn id="105" dur="1000"/>
                                        <p:tgtEl>
                                          <p:spTgt spid="4">
                                            <p:txEl>
                                              <p:pRg st="6" end="6"/>
                                            </p:txEl>
                                          </p:spTgt>
                                        </p:tgtEl>
                                      </p:cBhvr>
                                    </p:animEffect>
                                    <p:anim calcmode="lin" valueType="num">
                                      <p:cBhvr>
                                        <p:cTn id="106"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nodeType="clickEffect">
                                  <p:stCondLst>
                                    <p:cond delay="0"/>
                                  </p:stCondLst>
                                  <p:childTnLst>
                                    <p:set>
                                      <p:cBhvr>
                                        <p:cTn id="111" dur="1" fill="hold">
                                          <p:stCondLst>
                                            <p:cond delay="0"/>
                                          </p:stCondLst>
                                        </p:cTn>
                                        <p:tgtEl>
                                          <p:spTgt spid="4">
                                            <p:txEl>
                                              <p:pRg st="7" end="7"/>
                                            </p:txEl>
                                          </p:spTgt>
                                        </p:tgtEl>
                                        <p:attrNameLst>
                                          <p:attrName>style.visibility</p:attrName>
                                        </p:attrNameLst>
                                      </p:cBhvr>
                                      <p:to>
                                        <p:strVal val="visible"/>
                                      </p:to>
                                    </p:set>
                                    <p:animEffect transition="in" filter="fade">
                                      <p:cBhvr>
                                        <p:cTn id="112" dur="1000"/>
                                        <p:tgtEl>
                                          <p:spTgt spid="4">
                                            <p:txEl>
                                              <p:pRg st="7" end="7"/>
                                            </p:txEl>
                                          </p:spTgt>
                                        </p:tgtEl>
                                      </p:cBhvr>
                                    </p:animEffect>
                                    <p:anim calcmode="lin" valueType="num">
                                      <p:cBhvr>
                                        <p:cTn id="113"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19BB-4077-2B2B-0BB4-DDDA2825B6BD}"/>
              </a:ext>
            </a:extLst>
          </p:cNvPr>
          <p:cNvSpPr>
            <a:spLocks noGrp="1"/>
          </p:cNvSpPr>
          <p:nvPr>
            <p:ph type="title"/>
          </p:nvPr>
        </p:nvSpPr>
        <p:spPr/>
        <p:txBody>
          <a:bodyPr/>
          <a:lstStyle/>
          <a:p>
            <a:r>
              <a:rPr lang="en-GB" dirty="0">
                <a:solidFill>
                  <a:srgbClr val="FFC000"/>
                </a:solidFill>
              </a:rPr>
              <a:t>Suspect/Subject</a:t>
            </a:r>
          </a:p>
        </p:txBody>
      </p:sp>
      <p:sp>
        <p:nvSpPr>
          <p:cNvPr id="3" name="Content Placeholder 2">
            <a:extLst>
              <a:ext uri="{FF2B5EF4-FFF2-40B4-BE49-F238E27FC236}">
                <a16:creationId xmlns:a16="http://schemas.microsoft.com/office/drawing/2014/main" id="{6811F0E7-88D2-FF30-6354-7B168958147C}"/>
              </a:ext>
            </a:extLst>
          </p:cNvPr>
          <p:cNvSpPr>
            <a:spLocks noGrp="1"/>
          </p:cNvSpPr>
          <p:nvPr>
            <p:ph sz="half" idx="1"/>
          </p:nvPr>
        </p:nvSpPr>
        <p:spPr/>
        <p:txBody>
          <a:bodyPr>
            <a:normAutofit fontScale="92500" lnSpcReduction="20000"/>
          </a:bodyPr>
          <a:lstStyle/>
          <a:p>
            <a:r>
              <a:rPr lang="en-GB" dirty="0">
                <a:solidFill>
                  <a:srgbClr val="FFC000"/>
                </a:solidFill>
              </a:rPr>
              <a:t>What considerations?</a:t>
            </a:r>
          </a:p>
          <a:p>
            <a:r>
              <a:rPr lang="en-GB" dirty="0">
                <a:solidFill>
                  <a:srgbClr val="FFC000"/>
                </a:solidFill>
              </a:rPr>
              <a:t>Current location?</a:t>
            </a:r>
          </a:p>
          <a:p>
            <a:r>
              <a:rPr lang="en-GB" dirty="0">
                <a:solidFill>
                  <a:srgbClr val="FFC000"/>
                </a:solidFill>
              </a:rPr>
              <a:t>Home address?</a:t>
            </a:r>
          </a:p>
          <a:p>
            <a:r>
              <a:rPr lang="en-GB" dirty="0">
                <a:solidFill>
                  <a:srgbClr val="FFC000"/>
                </a:solidFill>
              </a:rPr>
              <a:t>Places frequented?</a:t>
            </a:r>
          </a:p>
          <a:p>
            <a:r>
              <a:rPr lang="en-GB" dirty="0">
                <a:solidFill>
                  <a:srgbClr val="FFC000"/>
                </a:solidFill>
              </a:rPr>
              <a:t>Their associates?</a:t>
            </a:r>
          </a:p>
          <a:p>
            <a:r>
              <a:rPr lang="en-GB" dirty="0" err="1">
                <a:solidFill>
                  <a:srgbClr val="FFC000"/>
                </a:solidFill>
              </a:rPr>
              <a:t>Enqs</a:t>
            </a:r>
            <a:r>
              <a:rPr lang="en-GB" dirty="0">
                <a:solidFill>
                  <a:srgbClr val="FFC000"/>
                </a:solidFill>
              </a:rPr>
              <a:t> to locate?</a:t>
            </a:r>
          </a:p>
          <a:p>
            <a:pPr lvl="1"/>
            <a:r>
              <a:rPr lang="en-GB" dirty="0">
                <a:solidFill>
                  <a:srgbClr val="FFC000"/>
                </a:solidFill>
              </a:rPr>
              <a:t>Public appeal?</a:t>
            </a:r>
          </a:p>
          <a:p>
            <a:pPr lvl="1"/>
            <a:r>
              <a:rPr lang="en-GB" dirty="0">
                <a:solidFill>
                  <a:srgbClr val="FFC000"/>
                </a:solidFill>
              </a:rPr>
              <a:t>Cell site analysis?</a:t>
            </a:r>
          </a:p>
          <a:p>
            <a:pPr lvl="1"/>
            <a:r>
              <a:rPr lang="en-GB" dirty="0">
                <a:solidFill>
                  <a:srgbClr val="FFC000"/>
                </a:solidFill>
              </a:rPr>
              <a:t>Task CHIS?</a:t>
            </a:r>
          </a:p>
        </p:txBody>
      </p:sp>
      <p:sp>
        <p:nvSpPr>
          <p:cNvPr id="4" name="Content Placeholder 3">
            <a:extLst>
              <a:ext uri="{FF2B5EF4-FFF2-40B4-BE49-F238E27FC236}">
                <a16:creationId xmlns:a16="http://schemas.microsoft.com/office/drawing/2014/main" id="{8471F56C-7479-BC85-9BA4-32753366F987}"/>
              </a:ext>
            </a:extLst>
          </p:cNvPr>
          <p:cNvSpPr>
            <a:spLocks noGrp="1"/>
          </p:cNvSpPr>
          <p:nvPr>
            <p:ph sz="half" idx="2"/>
          </p:nvPr>
        </p:nvSpPr>
        <p:spPr/>
        <p:txBody>
          <a:bodyPr>
            <a:normAutofit fontScale="92500" lnSpcReduction="20000"/>
          </a:bodyPr>
          <a:lstStyle/>
          <a:p>
            <a:r>
              <a:rPr lang="en-GB" dirty="0">
                <a:solidFill>
                  <a:srgbClr val="FFC000"/>
                </a:solidFill>
              </a:rPr>
              <a:t>Arrest strategy?</a:t>
            </a:r>
          </a:p>
          <a:p>
            <a:r>
              <a:rPr lang="en-GB" dirty="0">
                <a:solidFill>
                  <a:srgbClr val="FFC000"/>
                </a:solidFill>
              </a:rPr>
              <a:t>Custody strategy?</a:t>
            </a:r>
          </a:p>
          <a:p>
            <a:r>
              <a:rPr lang="en-GB" dirty="0">
                <a:solidFill>
                  <a:srgbClr val="FFC000"/>
                </a:solidFill>
              </a:rPr>
              <a:t>ID processes?</a:t>
            </a:r>
          </a:p>
          <a:p>
            <a:r>
              <a:rPr lang="en-GB" dirty="0">
                <a:solidFill>
                  <a:srgbClr val="FFC000"/>
                </a:solidFill>
              </a:rPr>
              <a:t>Interview strategy?</a:t>
            </a:r>
          </a:p>
          <a:p>
            <a:r>
              <a:rPr lang="en-GB" dirty="0">
                <a:solidFill>
                  <a:srgbClr val="FFC000"/>
                </a:solidFill>
              </a:rPr>
              <a:t>Search strategy?</a:t>
            </a:r>
          </a:p>
          <a:p>
            <a:r>
              <a:rPr lang="en-GB" dirty="0">
                <a:solidFill>
                  <a:srgbClr val="FFC000"/>
                </a:solidFill>
              </a:rPr>
              <a:t>Forensic examination? Photograph / documented injuries?</a:t>
            </a:r>
          </a:p>
          <a:p>
            <a:r>
              <a:rPr lang="en-GB" dirty="0">
                <a:solidFill>
                  <a:srgbClr val="FFC000"/>
                </a:solidFill>
              </a:rPr>
              <a:t>Recovered any evidence?</a:t>
            </a:r>
          </a:p>
          <a:p>
            <a:pPr lvl="1"/>
            <a:r>
              <a:rPr lang="en-GB" dirty="0">
                <a:solidFill>
                  <a:srgbClr val="FFC000"/>
                </a:solidFill>
              </a:rPr>
              <a:t>Physical - clothing, cash, weapons etc</a:t>
            </a:r>
          </a:p>
          <a:p>
            <a:pPr lvl="1"/>
            <a:r>
              <a:rPr lang="en-GB" dirty="0">
                <a:solidFill>
                  <a:srgbClr val="FFC000"/>
                </a:solidFill>
              </a:rPr>
              <a:t>Digital – Mobile, digital devices</a:t>
            </a:r>
          </a:p>
          <a:p>
            <a:pPr lvl="1"/>
            <a:endParaRPr lang="en-GB" dirty="0">
              <a:solidFill>
                <a:srgbClr val="FFC000"/>
              </a:solidFill>
            </a:endParaRPr>
          </a:p>
        </p:txBody>
      </p:sp>
    </p:spTree>
    <p:extLst>
      <p:ext uri="{BB962C8B-B14F-4D97-AF65-F5344CB8AC3E}">
        <p14:creationId xmlns:p14="http://schemas.microsoft.com/office/powerpoint/2010/main" val="2507942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3" presetID="42" presetClass="entr" presetSubtype="0" fill="hold"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anim calcmode="lin" valueType="num">
                                      <p:cBhvr>
                                        <p:cTn id="4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anim calcmode="lin" valueType="num">
                                      <p:cBhvr>
                                        <p:cTn id="5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4">
                                            <p:txEl>
                                              <p:pRg st="0" end="0"/>
                                            </p:txEl>
                                          </p:spTgt>
                                        </p:tgtEl>
                                        <p:attrNameLst>
                                          <p:attrName>style.visibility</p:attrName>
                                        </p:attrNameLst>
                                      </p:cBhvr>
                                      <p:to>
                                        <p:strVal val="visible"/>
                                      </p:to>
                                    </p:set>
                                    <p:animEffect transition="in" filter="fade">
                                      <p:cBhvr>
                                        <p:cTn id="57" dur="1000"/>
                                        <p:tgtEl>
                                          <p:spTgt spid="4">
                                            <p:txEl>
                                              <p:pRg st="0" end="0"/>
                                            </p:txEl>
                                          </p:spTgt>
                                        </p:tgtEl>
                                      </p:cBhvr>
                                    </p:animEffect>
                                    <p:anim calcmode="lin" valueType="num">
                                      <p:cBhvr>
                                        <p:cTn id="5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4">
                                            <p:txEl>
                                              <p:pRg st="1" end="1"/>
                                            </p:txEl>
                                          </p:spTgt>
                                        </p:tgtEl>
                                        <p:attrNameLst>
                                          <p:attrName>style.visibility</p:attrName>
                                        </p:attrNameLst>
                                      </p:cBhvr>
                                      <p:to>
                                        <p:strVal val="visible"/>
                                      </p:to>
                                    </p:set>
                                    <p:animEffect transition="in" filter="fade">
                                      <p:cBhvr>
                                        <p:cTn id="64" dur="1000"/>
                                        <p:tgtEl>
                                          <p:spTgt spid="4">
                                            <p:txEl>
                                              <p:pRg st="1" end="1"/>
                                            </p:txEl>
                                          </p:spTgt>
                                        </p:tgtEl>
                                      </p:cBhvr>
                                    </p:animEffect>
                                    <p:anim calcmode="lin" valueType="num">
                                      <p:cBhvr>
                                        <p:cTn id="6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4">
                                            <p:txEl>
                                              <p:pRg st="2" end="2"/>
                                            </p:txEl>
                                          </p:spTgt>
                                        </p:tgtEl>
                                        <p:attrNameLst>
                                          <p:attrName>style.visibility</p:attrName>
                                        </p:attrNameLst>
                                      </p:cBhvr>
                                      <p:to>
                                        <p:strVal val="visible"/>
                                      </p:to>
                                    </p:set>
                                    <p:animEffect transition="in" filter="fade">
                                      <p:cBhvr>
                                        <p:cTn id="71" dur="1000"/>
                                        <p:tgtEl>
                                          <p:spTgt spid="4">
                                            <p:txEl>
                                              <p:pRg st="2" end="2"/>
                                            </p:txEl>
                                          </p:spTgt>
                                        </p:tgtEl>
                                      </p:cBhvr>
                                    </p:animEffect>
                                    <p:anim calcmode="lin" valueType="num">
                                      <p:cBhvr>
                                        <p:cTn id="7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4">
                                            <p:txEl>
                                              <p:pRg st="3" end="3"/>
                                            </p:txEl>
                                          </p:spTgt>
                                        </p:tgtEl>
                                        <p:attrNameLst>
                                          <p:attrName>style.visibility</p:attrName>
                                        </p:attrNameLst>
                                      </p:cBhvr>
                                      <p:to>
                                        <p:strVal val="visible"/>
                                      </p:to>
                                    </p:set>
                                    <p:animEffect transition="in" filter="fade">
                                      <p:cBhvr>
                                        <p:cTn id="78" dur="1000"/>
                                        <p:tgtEl>
                                          <p:spTgt spid="4">
                                            <p:txEl>
                                              <p:pRg st="3" end="3"/>
                                            </p:txEl>
                                          </p:spTgt>
                                        </p:tgtEl>
                                      </p:cBhvr>
                                    </p:animEffect>
                                    <p:anim calcmode="lin" valueType="num">
                                      <p:cBhvr>
                                        <p:cTn id="7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8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42" presetClass="entr" presetSubtype="0" fill="hold" nodeType="clickEffect">
                                  <p:stCondLst>
                                    <p:cond delay="0"/>
                                  </p:stCondLst>
                                  <p:childTnLst>
                                    <p:set>
                                      <p:cBhvr>
                                        <p:cTn id="84" dur="1" fill="hold">
                                          <p:stCondLst>
                                            <p:cond delay="0"/>
                                          </p:stCondLst>
                                        </p:cTn>
                                        <p:tgtEl>
                                          <p:spTgt spid="4">
                                            <p:txEl>
                                              <p:pRg st="4" end="4"/>
                                            </p:txEl>
                                          </p:spTgt>
                                        </p:tgtEl>
                                        <p:attrNameLst>
                                          <p:attrName>style.visibility</p:attrName>
                                        </p:attrNameLst>
                                      </p:cBhvr>
                                      <p:to>
                                        <p:strVal val="visible"/>
                                      </p:to>
                                    </p:set>
                                    <p:animEffect transition="in" filter="fade">
                                      <p:cBhvr>
                                        <p:cTn id="85" dur="1000"/>
                                        <p:tgtEl>
                                          <p:spTgt spid="4">
                                            <p:txEl>
                                              <p:pRg st="4" end="4"/>
                                            </p:txEl>
                                          </p:spTgt>
                                        </p:tgtEl>
                                      </p:cBhvr>
                                    </p:animEffect>
                                    <p:anim calcmode="lin" valueType="num">
                                      <p:cBhvr>
                                        <p:cTn id="8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42" presetClass="entr" presetSubtype="0" fill="hold" nodeType="clickEffect">
                                  <p:stCondLst>
                                    <p:cond delay="0"/>
                                  </p:stCondLst>
                                  <p:childTnLst>
                                    <p:set>
                                      <p:cBhvr>
                                        <p:cTn id="91" dur="1" fill="hold">
                                          <p:stCondLst>
                                            <p:cond delay="0"/>
                                          </p:stCondLst>
                                        </p:cTn>
                                        <p:tgtEl>
                                          <p:spTgt spid="4">
                                            <p:txEl>
                                              <p:pRg st="5" end="5"/>
                                            </p:txEl>
                                          </p:spTgt>
                                        </p:tgtEl>
                                        <p:attrNameLst>
                                          <p:attrName>style.visibility</p:attrName>
                                        </p:attrNameLst>
                                      </p:cBhvr>
                                      <p:to>
                                        <p:strVal val="visible"/>
                                      </p:to>
                                    </p:set>
                                    <p:animEffect transition="in" filter="fade">
                                      <p:cBhvr>
                                        <p:cTn id="92" dur="1000"/>
                                        <p:tgtEl>
                                          <p:spTgt spid="4">
                                            <p:txEl>
                                              <p:pRg st="5" end="5"/>
                                            </p:txEl>
                                          </p:spTgt>
                                        </p:tgtEl>
                                      </p:cBhvr>
                                    </p:animEffect>
                                    <p:anim calcmode="lin" valueType="num">
                                      <p:cBhvr>
                                        <p:cTn id="9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9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42" presetClass="entr" presetSubtype="0" fill="hold" nodeType="clickEffect">
                                  <p:stCondLst>
                                    <p:cond delay="0"/>
                                  </p:stCondLst>
                                  <p:childTnLst>
                                    <p:set>
                                      <p:cBhvr>
                                        <p:cTn id="98" dur="1" fill="hold">
                                          <p:stCondLst>
                                            <p:cond delay="0"/>
                                          </p:stCondLst>
                                        </p:cTn>
                                        <p:tgtEl>
                                          <p:spTgt spid="4">
                                            <p:txEl>
                                              <p:pRg st="6" end="6"/>
                                            </p:txEl>
                                          </p:spTgt>
                                        </p:tgtEl>
                                        <p:attrNameLst>
                                          <p:attrName>style.visibility</p:attrName>
                                        </p:attrNameLst>
                                      </p:cBhvr>
                                      <p:to>
                                        <p:strVal val="visible"/>
                                      </p:to>
                                    </p:set>
                                    <p:animEffect transition="in" filter="fade">
                                      <p:cBhvr>
                                        <p:cTn id="99" dur="1000"/>
                                        <p:tgtEl>
                                          <p:spTgt spid="4">
                                            <p:txEl>
                                              <p:pRg st="6" end="6"/>
                                            </p:txEl>
                                          </p:spTgt>
                                        </p:tgtEl>
                                      </p:cBhvr>
                                    </p:animEffect>
                                    <p:anim calcmode="lin" valueType="num">
                                      <p:cBhvr>
                                        <p:cTn id="10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01" dur="1000" fill="hold"/>
                                        <p:tgtEl>
                                          <p:spTgt spid="4">
                                            <p:txEl>
                                              <p:pRg st="6" end="6"/>
                                            </p:txEl>
                                          </p:spTgt>
                                        </p:tgtEl>
                                        <p:attrNameLst>
                                          <p:attrName>ppt_y</p:attrName>
                                        </p:attrNameLst>
                                      </p:cBhvr>
                                      <p:tavLst>
                                        <p:tav tm="0">
                                          <p:val>
                                            <p:strVal val="#ppt_y+.1"/>
                                          </p:val>
                                        </p:tav>
                                        <p:tav tm="100000">
                                          <p:val>
                                            <p:strVal val="#ppt_y"/>
                                          </p:val>
                                        </p:tav>
                                      </p:tavLst>
                                    </p:anim>
                                  </p:childTnLst>
                                </p:cTn>
                              </p:par>
                              <p:par>
                                <p:cTn id="102" presetID="42" presetClass="entr" presetSubtype="0" fill="hold" nodeType="withEffect">
                                  <p:stCondLst>
                                    <p:cond delay="0"/>
                                  </p:stCondLst>
                                  <p:childTnLst>
                                    <p:set>
                                      <p:cBhvr>
                                        <p:cTn id="103" dur="1" fill="hold">
                                          <p:stCondLst>
                                            <p:cond delay="0"/>
                                          </p:stCondLst>
                                        </p:cTn>
                                        <p:tgtEl>
                                          <p:spTgt spid="4">
                                            <p:txEl>
                                              <p:pRg st="7" end="7"/>
                                            </p:txEl>
                                          </p:spTgt>
                                        </p:tgtEl>
                                        <p:attrNameLst>
                                          <p:attrName>style.visibility</p:attrName>
                                        </p:attrNameLst>
                                      </p:cBhvr>
                                      <p:to>
                                        <p:strVal val="visible"/>
                                      </p:to>
                                    </p:set>
                                    <p:animEffect transition="in" filter="fade">
                                      <p:cBhvr>
                                        <p:cTn id="104" dur="1000"/>
                                        <p:tgtEl>
                                          <p:spTgt spid="4">
                                            <p:txEl>
                                              <p:pRg st="7" end="7"/>
                                            </p:txEl>
                                          </p:spTgt>
                                        </p:tgtEl>
                                      </p:cBhvr>
                                    </p:animEffect>
                                    <p:anim calcmode="lin" valueType="num">
                                      <p:cBhvr>
                                        <p:cTn id="105"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106" dur="1000" fill="hold"/>
                                        <p:tgtEl>
                                          <p:spTgt spid="4">
                                            <p:txEl>
                                              <p:pRg st="7" end="7"/>
                                            </p:txEl>
                                          </p:spTgt>
                                        </p:tgtEl>
                                        <p:attrNameLst>
                                          <p:attrName>ppt_y</p:attrName>
                                        </p:attrNameLst>
                                      </p:cBhvr>
                                      <p:tavLst>
                                        <p:tav tm="0">
                                          <p:val>
                                            <p:strVal val="#ppt_y+.1"/>
                                          </p:val>
                                        </p:tav>
                                        <p:tav tm="100000">
                                          <p:val>
                                            <p:strVal val="#ppt_y"/>
                                          </p:val>
                                        </p:tav>
                                      </p:tavLst>
                                    </p:anim>
                                  </p:childTnLst>
                                </p:cTn>
                              </p:par>
                              <p:par>
                                <p:cTn id="107" presetID="42" presetClass="entr" presetSubtype="0" fill="hold" nodeType="withEffect">
                                  <p:stCondLst>
                                    <p:cond delay="0"/>
                                  </p:stCondLst>
                                  <p:childTnLst>
                                    <p:set>
                                      <p:cBhvr>
                                        <p:cTn id="108" dur="1" fill="hold">
                                          <p:stCondLst>
                                            <p:cond delay="0"/>
                                          </p:stCondLst>
                                        </p:cTn>
                                        <p:tgtEl>
                                          <p:spTgt spid="4">
                                            <p:txEl>
                                              <p:pRg st="8" end="8"/>
                                            </p:txEl>
                                          </p:spTgt>
                                        </p:tgtEl>
                                        <p:attrNameLst>
                                          <p:attrName>style.visibility</p:attrName>
                                        </p:attrNameLst>
                                      </p:cBhvr>
                                      <p:to>
                                        <p:strVal val="visible"/>
                                      </p:to>
                                    </p:set>
                                    <p:animEffect transition="in" filter="fade">
                                      <p:cBhvr>
                                        <p:cTn id="109" dur="1000"/>
                                        <p:tgtEl>
                                          <p:spTgt spid="4">
                                            <p:txEl>
                                              <p:pRg st="8" end="8"/>
                                            </p:txEl>
                                          </p:spTgt>
                                        </p:tgtEl>
                                      </p:cBhvr>
                                    </p:animEffect>
                                    <p:anim calcmode="lin" valueType="num">
                                      <p:cBhvr>
                                        <p:cTn id="110"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11"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7C940-7AB0-A3B5-6DE5-29427E20AA82}"/>
              </a:ext>
            </a:extLst>
          </p:cNvPr>
          <p:cNvSpPr>
            <a:spLocks noGrp="1"/>
          </p:cNvSpPr>
          <p:nvPr>
            <p:ph type="title"/>
          </p:nvPr>
        </p:nvSpPr>
        <p:spPr/>
        <p:txBody>
          <a:bodyPr/>
          <a:lstStyle/>
          <a:p>
            <a:r>
              <a:rPr lang="en-GB" dirty="0">
                <a:solidFill>
                  <a:srgbClr val="FFC000"/>
                </a:solidFill>
              </a:rPr>
              <a:t>Investigative Enquiries?</a:t>
            </a:r>
          </a:p>
        </p:txBody>
      </p:sp>
      <p:sp>
        <p:nvSpPr>
          <p:cNvPr id="3" name="Content Placeholder 2">
            <a:extLst>
              <a:ext uri="{FF2B5EF4-FFF2-40B4-BE49-F238E27FC236}">
                <a16:creationId xmlns:a16="http://schemas.microsoft.com/office/drawing/2014/main" id="{0870D36A-A587-D1F1-BD6F-BAD6DB690694}"/>
              </a:ext>
            </a:extLst>
          </p:cNvPr>
          <p:cNvSpPr>
            <a:spLocks noGrp="1"/>
          </p:cNvSpPr>
          <p:nvPr>
            <p:ph sz="half" idx="1"/>
          </p:nvPr>
        </p:nvSpPr>
        <p:spPr/>
        <p:txBody>
          <a:bodyPr>
            <a:normAutofit lnSpcReduction="10000"/>
          </a:bodyPr>
          <a:lstStyle/>
          <a:p>
            <a:r>
              <a:rPr lang="en-GB" dirty="0">
                <a:solidFill>
                  <a:srgbClr val="FFC000"/>
                </a:solidFill>
              </a:rPr>
              <a:t>What further enquiries are required?</a:t>
            </a:r>
          </a:p>
          <a:p>
            <a:r>
              <a:rPr lang="en-GB" dirty="0">
                <a:solidFill>
                  <a:srgbClr val="FFC000"/>
                </a:solidFill>
              </a:rPr>
              <a:t>H2H enquiries?</a:t>
            </a:r>
          </a:p>
          <a:p>
            <a:r>
              <a:rPr lang="en-GB" dirty="0">
                <a:solidFill>
                  <a:srgbClr val="FFC000"/>
                </a:solidFill>
              </a:rPr>
              <a:t>CCTV trawl?</a:t>
            </a:r>
          </a:p>
          <a:p>
            <a:r>
              <a:rPr lang="en-GB" dirty="0">
                <a:solidFill>
                  <a:srgbClr val="FFC000"/>
                </a:solidFill>
              </a:rPr>
              <a:t>Appeal for witnesses?</a:t>
            </a:r>
          </a:p>
          <a:p>
            <a:r>
              <a:rPr lang="en-GB" dirty="0">
                <a:solidFill>
                  <a:srgbClr val="FFC000"/>
                </a:solidFill>
              </a:rPr>
              <a:t>Witness statements?</a:t>
            </a:r>
          </a:p>
          <a:p>
            <a:r>
              <a:rPr lang="en-GB" dirty="0">
                <a:solidFill>
                  <a:srgbClr val="FFC000"/>
                </a:solidFill>
              </a:rPr>
              <a:t>Witness assessments?</a:t>
            </a:r>
          </a:p>
          <a:p>
            <a:pPr lvl="1"/>
            <a:r>
              <a:rPr lang="en-GB" dirty="0">
                <a:solidFill>
                  <a:srgbClr val="FFC000"/>
                </a:solidFill>
              </a:rPr>
              <a:t>Vulnerable?</a:t>
            </a:r>
          </a:p>
          <a:p>
            <a:pPr lvl="1"/>
            <a:r>
              <a:rPr lang="en-GB" dirty="0">
                <a:solidFill>
                  <a:srgbClr val="FFC000"/>
                </a:solidFill>
              </a:rPr>
              <a:t>Intimidated?</a:t>
            </a:r>
          </a:p>
          <a:p>
            <a:pPr lvl="1"/>
            <a:r>
              <a:rPr lang="en-GB" dirty="0">
                <a:solidFill>
                  <a:srgbClr val="FFC000"/>
                </a:solidFill>
              </a:rPr>
              <a:t>Special Measures?</a:t>
            </a:r>
          </a:p>
          <a:p>
            <a:endParaRPr lang="en-GB" dirty="0"/>
          </a:p>
        </p:txBody>
      </p:sp>
      <p:sp>
        <p:nvSpPr>
          <p:cNvPr id="4" name="Content Placeholder 3">
            <a:extLst>
              <a:ext uri="{FF2B5EF4-FFF2-40B4-BE49-F238E27FC236}">
                <a16:creationId xmlns:a16="http://schemas.microsoft.com/office/drawing/2014/main" id="{4BC8EBD1-3C6D-86EC-F3D3-978B4512F57C}"/>
              </a:ext>
            </a:extLst>
          </p:cNvPr>
          <p:cNvSpPr>
            <a:spLocks noGrp="1"/>
          </p:cNvSpPr>
          <p:nvPr>
            <p:ph sz="half" idx="2"/>
          </p:nvPr>
        </p:nvSpPr>
        <p:spPr/>
        <p:txBody>
          <a:bodyPr>
            <a:normAutofit lnSpcReduction="10000"/>
          </a:bodyPr>
          <a:lstStyle/>
          <a:p>
            <a:r>
              <a:rPr lang="en-GB" dirty="0">
                <a:solidFill>
                  <a:srgbClr val="FFC000"/>
                </a:solidFill>
              </a:rPr>
              <a:t>Is BWV retained and labelled as evidential?</a:t>
            </a:r>
          </a:p>
          <a:p>
            <a:r>
              <a:rPr lang="en-GB" dirty="0">
                <a:solidFill>
                  <a:srgbClr val="FFC000"/>
                </a:solidFill>
              </a:rPr>
              <a:t>Case File preparation.</a:t>
            </a:r>
          </a:p>
          <a:p>
            <a:r>
              <a:rPr lang="en-GB" dirty="0">
                <a:solidFill>
                  <a:srgbClr val="FFC000"/>
                </a:solidFill>
              </a:rPr>
              <a:t>Disclosure / CPIA considerations.</a:t>
            </a:r>
          </a:p>
          <a:p>
            <a:r>
              <a:rPr lang="en-GB" dirty="0">
                <a:solidFill>
                  <a:srgbClr val="FFC000"/>
                </a:solidFill>
              </a:rPr>
              <a:t>The relevancy test.</a:t>
            </a:r>
          </a:p>
          <a:p>
            <a:r>
              <a:rPr lang="en-GB" dirty="0">
                <a:solidFill>
                  <a:srgbClr val="FFC000"/>
                </a:solidFill>
              </a:rPr>
              <a:t>EIA – Early Investigative Advice</a:t>
            </a:r>
            <a:r>
              <a:rPr lang="en-GB" dirty="0"/>
              <a:t>.</a:t>
            </a:r>
          </a:p>
          <a:p>
            <a:endParaRPr lang="en-GB" dirty="0"/>
          </a:p>
        </p:txBody>
      </p:sp>
      <p:pic>
        <p:nvPicPr>
          <p:cNvPr id="5" name="Picture 4" descr="A blue square with white lines&#10;&#10;AI-generated content may be incorrect.">
            <a:extLst>
              <a:ext uri="{FF2B5EF4-FFF2-40B4-BE49-F238E27FC236}">
                <a16:creationId xmlns:a16="http://schemas.microsoft.com/office/drawing/2014/main" id="{C0051539-7C67-2695-BEC5-2B47086F9BAD}"/>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2074528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1000"/>
                                        <p:tgtEl>
                                          <p:spTgt spid="3">
                                            <p:txEl>
                                              <p:pRg st="8" end="8"/>
                                            </p:txEl>
                                          </p:spTgt>
                                        </p:tgtEl>
                                      </p:cBhvr>
                                    </p:animEffect>
                                    <p:anim calcmode="lin" valueType="num">
                                      <p:cBhvr>
                                        <p:cTn id="5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4">
                                            <p:txEl>
                                              <p:pRg st="0" end="0"/>
                                            </p:txEl>
                                          </p:spTgt>
                                        </p:tgtEl>
                                        <p:attrNameLst>
                                          <p:attrName>style.visibility</p:attrName>
                                        </p:attrNameLst>
                                      </p:cBhvr>
                                      <p:to>
                                        <p:strVal val="visible"/>
                                      </p:to>
                                    </p:set>
                                    <p:animEffect transition="in" filter="fade">
                                      <p:cBhvr>
                                        <p:cTn id="59" dur="1000"/>
                                        <p:tgtEl>
                                          <p:spTgt spid="4">
                                            <p:txEl>
                                              <p:pRg st="0" end="0"/>
                                            </p:txEl>
                                          </p:spTgt>
                                        </p:tgtEl>
                                      </p:cBhvr>
                                    </p:animEffect>
                                    <p:anim calcmode="lin" valueType="num">
                                      <p:cBhvr>
                                        <p:cTn id="6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nodeType="clickEffect">
                                  <p:stCondLst>
                                    <p:cond delay="0"/>
                                  </p:stCondLst>
                                  <p:childTnLst>
                                    <p:set>
                                      <p:cBhvr>
                                        <p:cTn id="65" dur="1" fill="hold">
                                          <p:stCondLst>
                                            <p:cond delay="0"/>
                                          </p:stCondLst>
                                        </p:cTn>
                                        <p:tgtEl>
                                          <p:spTgt spid="4">
                                            <p:txEl>
                                              <p:pRg st="1" end="1"/>
                                            </p:txEl>
                                          </p:spTgt>
                                        </p:tgtEl>
                                        <p:attrNameLst>
                                          <p:attrName>style.visibility</p:attrName>
                                        </p:attrNameLst>
                                      </p:cBhvr>
                                      <p:to>
                                        <p:strVal val="visible"/>
                                      </p:to>
                                    </p:set>
                                    <p:animEffect transition="in" filter="fade">
                                      <p:cBhvr>
                                        <p:cTn id="66" dur="1000"/>
                                        <p:tgtEl>
                                          <p:spTgt spid="4">
                                            <p:txEl>
                                              <p:pRg st="1" end="1"/>
                                            </p:txEl>
                                          </p:spTgt>
                                        </p:tgtEl>
                                      </p:cBhvr>
                                    </p:animEffect>
                                    <p:anim calcmode="lin" valueType="num">
                                      <p:cBhvr>
                                        <p:cTn id="67"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8"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4">
                                            <p:txEl>
                                              <p:pRg st="2" end="2"/>
                                            </p:txEl>
                                          </p:spTgt>
                                        </p:tgtEl>
                                        <p:attrNameLst>
                                          <p:attrName>style.visibility</p:attrName>
                                        </p:attrNameLst>
                                      </p:cBhvr>
                                      <p:to>
                                        <p:strVal val="visible"/>
                                      </p:to>
                                    </p:set>
                                    <p:animEffect transition="in" filter="fade">
                                      <p:cBhvr>
                                        <p:cTn id="73" dur="1000"/>
                                        <p:tgtEl>
                                          <p:spTgt spid="4">
                                            <p:txEl>
                                              <p:pRg st="2" end="2"/>
                                            </p:txEl>
                                          </p:spTgt>
                                        </p:tgtEl>
                                      </p:cBhvr>
                                    </p:animEffect>
                                    <p:anim calcmode="lin" valueType="num">
                                      <p:cBhvr>
                                        <p:cTn id="7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nodeType="clickEffect">
                                  <p:stCondLst>
                                    <p:cond delay="0"/>
                                  </p:stCondLst>
                                  <p:childTnLst>
                                    <p:set>
                                      <p:cBhvr>
                                        <p:cTn id="79" dur="1" fill="hold">
                                          <p:stCondLst>
                                            <p:cond delay="0"/>
                                          </p:stCondLst>
                                        </p:cTn>
                                        <p:tgtEl>
                                          <p:spTgt spid="4">
                                            <p:txEl>
                                              <p:pRg st="3" end="3"/>
                                            </p:txEl>
                                          </p:spTgt>
                                        </p:tgtEl>
                                        <p:attrNameLst>
                                          <p:attrName>style.visibility</p:attrName>
                                        </p:attrNameLst>
                                      </p:cBhvr>
                                      <p:to>
                                        <p:strVal val="visible"/>
                                      </p:to>
                                    </p:set>
                                    <p:animEffect transition="in" filter="fade">
                                      <p:cBhvr>
                                        <p:cTn id="80" dur="1000"/>
                                        <p:tgtEl>
                                          <p:spTgt spid="4">
                                            <p:txEl>
                                              <p:pRg st="3" end="3"/>
                                            </p:txEl>
                                          </p:spTgt>
                                        </p:tgtEl>
                                      </p:cBhvr>
                                    </p:animEffect>
                                    <p:anim calcmode="lin" valueType="num">
                                      <p:cBhvr>
                                        <p:cTn id="81"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82"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nodeType="clickEffect">
                                  <p:stCondLst>
                                    <p:cond delay="0"/>
                                  </p:stCondLst>
                                  <p:childTnLst>
                                    <p:set>
                                      <p:cBhvr>
                                        <p:cTn id="86" dur="1" fill="hold">
                                          <p:stCondLst>
                                            <p:cond delay="0"/>
                                          </p:stCondLst>
                                        </p:cTn>
                                        <p:tgtEl>
                                          <p:spTgt spid="4">
                                            <p:txEl>
                                              <p:pRg st="4" end="4"/>
                                            </p:txEl>
                                          </p:spTgt>
                                        </p:tgtEl>
                                        <p:attrNameLst>
                                          <p:attrName>style.visibility</p:attrName>
                                        </p:attrNameLst>
                                      </p:cBhvr>
                                      <p:to>
                                        <p:strVal val="visible"/>
                                      </p:to>
                                    </p:set>
                                    <p:animEffect transition="in" filter="fade">
                                      <p:cBhvr>
                                        <p:cTn id="87" dur="1000"/>
                                        <p:tgtEl>
                                          <p:spTgt spid="4">
                                            <p:txEl>
                                              <p:pRg st="4" end="4"/>
                                            </p:txEl>
                                          </p:spTgt>
                                        </p:tgtEl>
                                      </p:cBhvr>
                                    </p:animEffect>
                                    <p:anim calcmode="lin" valueType="num">
                                      <p:cBhvr>
                                        <p:cTn id="8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DC61-6FF9-6D52-BC7F-FADAB6936BB9}"/>
              </a:ext>
            </a:extLst>
          </p:cNvPr>
          <p:cNvSpPr>
            <a:spLocks noGrp="1"/>
          </p:cNvSpPr>
          <p:nvPr>
            <p:ph type="title"/>
          </p:nvPr>
        </p:nvSpPr>
        <p:spPr/>
        <p:txBody>
          <a:bodyPr/>
          <a:lstStyle/>
          <a:p>
            <a:r>
              <a:rPr lang="en-GB" dirty="0">
                <a:solidFill>
                  <a:srgbClr val="FFC000"/>
                </a:solidFill>
              </a:rPr>
              <a:t>Group Task 10 minutes – initial investigation</a:t>
            </a:r>
          </a:p>
        </p:txBody>
      </p:sp>
      <p:sp>
        <p:nvSpPr>
          <p:cNvPr id="3" name="Content Placeholder 2">
            <a:extLst>
              <a:ext uri="{FF2B5EF4-FFF2-40B4-BE49-F238E27FC236}">
                <a16:creationId xmlns:a16="http://schemas.microsoft.com/office/drawing/2014/main" id="{C5EB23BD-73B1-3F81-5C9C-0026F237886E}"/>
              </a:ext>
            </a:extLst>
          </p:cNvPr>
          <p:cNvSpPr>
            <a:spLocks noGrp="1"/>
          </p:cNvSpPr>
          <p:nvPr>
            <p:ph sz="half" idx="1"/>
          </p:nvPr>
        </p:nvSpPr>
        <p:spPr/>
        <p:txBody>
          <a:bodyPr/>
          <a:lstStyle/>
          <a:p>
            <a:r>
              <a:rPr lang="en-GB" dirty="0">
                <a:solidFill>
                  <a:srgbClr val="FFC000"/>
                </a:solidFill>
              </a:rPr>
              <a:t>Group 1 – Scene(s)</a:t>
            </a:r>
          </a:p>
          <a:p>
            <a:pPr lvl="1"/>
            <a:r>
              <a:rPr lang="en-GB" dirty="0">
                <a:solidFill>
                  <a:srgbClr val="FFC000"/>
                </a:solidFill>
              </a:rPr>
              <a:t>Identify the relevant scenes.</a:t>
            </a:r>
          </a:p>
          <a:p>
            <a:pPr lvl="1"/>
            <a:r>
              <a:rPr lang="en-GB" dirty="0">
                <a:solidFill>
                  <a:srgbClr val="FFC000"/>
                </a:solidFill>
              </a:rPr>
              <a:t>What enquiries will you generate?</a:t>
            </a:r>
          </a:p>
          <a:p>
            <a:pPr lvl="1"/>
            <a:endParaRPr lang="en-GB" dirty="0">
              <a:solidFill>
                <a:srgbClr val="FFC000"/>
              </a:solidFill>
            </a:endParaRPr>
          </a:p>
          <a:p>
            <a:r>
              <a:rPr lang="en-GB" dirty="0">
                <a:solidFill>
                  <a:srgbClr val="FFC000"/>
                </a:solidFill>
              </a:rPr>
              <a:t>Group 2 – Victim(s)</a:t>
            </a:r>
          </a:p>
          <a:p>
            <a:pPr lvl="1"/>
            <a:r>
              <a:rPr lang="en-GB" dirty="0">
                <a:solidFill>
                  <a:srgbClr val="FFC000"/>
                </a:solidFill>
              </a:rPr>
              <a:t>Identify the relevant victims</a:t>
            </a:r>
          </a:p>
          <a:p>
            <a:pPr lvl="1"/>
            <a:r>
              <a:rPr lang="en-GB" dirty="0">
                <a:solidFill>
                  <a:srgbClr val="FFC000"/>
                </a:solidFill>
              </a:rPr>
              <a:t>What victim enquiries will you undertake?</a:t>
            </a:r>
          </a:p>
          <a:p>
            <a:pPr marL="0" indent="0">
              <a:buNone/>
            </a:pPr>
            <a:endParaRPr lang="en-GB" dirty="0"/>
          </a:p>
        </p:txBody>
      </p:sp>
      <p:sp>
        <p:nvSpPr>
          <p:cNvPr id="4" name="Content Placeholder 3">
            <a:extLst>
              <a:ext uri="{FF2B5EF4-FFF2-40B4-BE49-F238E27FC236}">
                <a16:creationId xmlns:a16="http://schemas.microsoft.com/office/drawing/2014/main" id="{B7567640-2A4A-190B-AF1F-5BB235CE44BB}"/>
              </a:ext>
            </a:extLst>
          </p:cNvPr>
          <p:cNvSpPr>
            <a:spLocks noGrp="1"/>
          </p:cNvSpPr>
          <p:nvPr>
            <p:ph sz="half" idx="2"/>
          </p:nvPr>
        </p:nvSpPr>
        <p:spPr/>
        <p:txBody>
          <a:bodyPr/>
          <a:lstStyle/>
          <a:p>
            <a:r>
              <a:rPr lang="en-GB" dirty="0">
                <a:solidFill>
                  <a:srgbClr val="FFC000"/>
                </a:solidFill>
              </a:rPr>
              <a:t>Group 3 – Suspect / Subjects</a:t>
            </a:r>
          </a:p>
          <a:p>
            <a:pPr lvl="1"/>
            <a:r>
              <a:rPr lang="en-GB" dirty="0">
                <a:solidFill>
                  <a:srgbClr val="FFC000"/>
                </a:solidFill>
              </a:rPr>
              <a:t>Who are your Suspects / Subjects?</a:t>
            </a:r>
          </a:p>
          <a:p>
            <a:pPr lvl="1"/>
            <a:r>
              <a:rPr lang="en-GB" dirty="0">
                <a:solidFill>
                  <a:srgbClr val="FFC000"/>
                </a:solidFill>
              </a:rPr>
              <a:t>What suspect enquiries will you undertake?</a:t>
            </a:r>
          </a:p>
          <a:p>
            <a:r>
              <a:rPr lang="en-GB" dirty="0">
                <a:solidFill>
                  <a:srgbClr val="FFC000"/>
                </a:solidFill>
              </a:rPr>
              <a:t>Group 4</a:t>
            </a:r>
          </a:p>
          <a:p>
            <a:pPr lvl="1"/>
            <a:r>
              <a:rPr lang="en-GB" dirty="0">
                <a:solidFill>
                  <a:srgbClr val="FFC000"/>
                </a:solidFill>
              </a:rPr>
              <a:t>What additional investigative enquiries will you undertake?</a:t>
            </a:r>
          </a:p>
        </p:txBody>
      </p:sp>
      <p:pic>
        <p:nvPicPr>
          <p:cNvPr id="5" name="Picture 4" descr="A blue square with white lines&#10;&#10;AI-generated content may be incorrect.">
            <a:extLst>
              <a:ext uri="{FF2B5EF4-FFF2-40B4-BE49-F238E27FC236}">
                <a16:creationId xmlns:a16="http://schemas.microsoft.com/office/drawing/2014/main" id="{2382270A-A306-665D-18B0-485741BE6366}"/>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389061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 calcmode="lin" valueType="num">
                                      <p:cBhvr additive="base">
                                        <p:cTn id="3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 calcmode="lin" valueType="num">
                                      <p:cBhvr additive="base">
                                        <p:cTn id="3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1" end="1"/>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 calcmode="lin" valueType="num">
                                      <p:cBhvr additive="base">
                                        <p:cTn id="4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4" end="4"/>
                                            </p:txEl>
                                          </p:spTgt>
                                        </p:tgtEl>
                                        <p:attrNameLst>
                                          <p:attrName>style.visibility</p:attrName>
                                        </p:attrNameLst>
                                      </p:cBhvr>
                                      <p:to>
                                        <p:strVal val="visible"/>
                                      </p:to>
                                    </p:set>
                                    <p:anim calcmode="lin" valueType="num">
                                      <p:cBhvr additive="base">
                                        <p:cTn id="5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dirty="0">
                <a:solidFill>
                  <a:srgbClr val="FFC000"/>
                </a:solidFill>
              </a:rPr>
              <a:t>The Victim’s code &amp; investigation</a:t>
            </a:r>
            <a:endParaRPr lang="en-FI" dirty="0">
              <a:solidFill>
                <a:srgbClr val="FFC000"/>
              </a:solidFill>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dirty="0"/>
              <a:t> </a:t>
            </a:r>
          </a:p>
        </p:txBody>
      </p:sp>
      <p:sp>
        <p:nvSpPr>
          <p:cNvPr id="4" name="TextBox 3">
            <a:extLst>
              <a:ext uri="{FF2B5EF4-FFF2-40B4-BE49-F238E27FC236}">
                <a16:creationId xmlns:a16="http://schemas.microsoft.com/office/drawing/2014/main" id="{A5FC57A4-3B62-4D8C-8FD7-20E9DBFA7985}"/>
              </a:ext>
            </a:extLst>
          </p:cNvPr>
          <p:cNvSpPr txBox="1"/>
          <p:nvPr>
            <p:custDataLst>
              <p:tags r:id="rId4"/>
            </p:custDataLst>
          </p:nvPr>
        </p:nvSpPr>
        <p:spPr>
          <a:xfrm>
            <a:off x="838200" y="1798320"/>
            <a:ext cx="7340600" cy="2785378"/>
          </a:xfrm>
          <a:prstGeom prst="rect">
            <a:avLst/>
          </a:prstGeom>
          <a:noFill/>
        </p:spPr>
        <p:txBody>
          <a:bodyPr vertOverflow="overflow" vert="horz" wrap="square" rtlCol="0" anchor="t">
            <a:spAutoFit/>
          </a:bodyPr>
          <a:lstStyle/>
          <a:p>
            <a:pPr algn="l"/>
            <a:r>
              <a:rPr lang="en-GB" sz="3500" dirty="0">
                <a:solidFill>
                  <a:srgbClr val="FFC000"/>
                </a:solidFill>
              </a:rPr>
              <a:t>Go to </a:t>
            </a:r>
            <a:r>
              <a:rPr lang="en-GB" sz="3500" b="1" dirty="0" err="1">
                <a:solidFill>
                  <a:srgbClr val="FFC000"/>
                </a:solidFill>
              </a:rPr>
              <a:t>vevox.app</a:t>
            </a:r>
            <a:endParaRPr lang="en-GB" sz="3500" dirty="0">
              <a:solidFill>
                <a:srgbClr val="FFC000"/>
              </a:solidFill>
            </a:endParaRPr>
          </a:p>
          <a:p>
            <a:pPr algn="l"/>
            <a:endParaRPr lang="en-GB" sz="3500" dirty="0">
              <a:solidFill>
                <a:srgbClr val="FFC000"/>
              </a:solidFill>
            </a:endParaRPr>
          </a:p>
          <a:p>
            <a:pPr algn="l"/>
            <a:r>
              <a:rPr lang="en-GB" sz="3500" dirty="0">
                <a:solidFill>
                  <a:srgbClr val="FFC000"/>
                </a:solidFill>
              </a:rPr>
              <a:t>Enter the session ID: </a:t>
            </a:r>
            <a:r>
              <a:rPr lang="en-GB" sz="3500" b="1" dirty="0">
                <a:solidFill>
                  <a:srgbClr val="FFC000"/>
                </a:solidFill>
              </a:rPr>
              <a:t>190-700-324</a:t>
            </a:r>
            <a:endParaRPr lang="en-GB" sz="3500" dirty="0">
              <a:solidFill>
                <a:srgbClr val="FFC000"/>
              </a:solidFill>
            </a:endParaRPr>
          </a:p>
          <a:p>
            <a:pPr algn="l"/>
            <a:endParaRPr lang="en-GB" sz="3500" dirty="0">
              <a:solidFill>
                <a:srgbClr val="FFC000"/>
              </a:solidFill>
            </a:endParaRPr>
          </a:p>
          <a:p>
            <a:pPr algn="l"/>
            <a:r>
              <a:rPr lang="en-GB" sz="3500" dirty="0">
                <a:solidFill>
                  <a:srgbClr val="FFC000"/>
                </a:solidFill>
              </a:rPr>
              <a:t>Or scan the QR code</a:t>
            </a:r>
          </a:p>
        </p:txBody>
      </p:sp>
      <p:sp>
        <p:nvSpPr>
          <p:cNvPr id="5" name="Rectangle 4" descr="QR-code">
            <a:extLst>
              <a:ext uri="{FF2B5EF4-FFF2-40B4-BE49-F238E27FC236}">
                <a16:creationId xmlns:a16="http://schemas.microsoft.com/office/drawing/2014/main" id="{F544290F-6F22-4E82-BB2A-27EC32FAB154}"/>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2D7C68B8-F048-40DC-A174-C754B8CE2213}"/>
              </a:ext>
              <a:ext uri="{C183D7F6-B498-43B3-948B-1728B52AA6E4}">
                <adec:decorative xmlns:adec="http://schemas.microsoft.com/office/drawing/2017/decorative" val="1"/>
              </a:ext>
            </a:extLst>
          </p:cNvPr>
          <p:cNvSpPr/>
          <p:nvPr>
            <p:custDataLst>
              <p:tags r:id="rId6"/>
            </p:custDataLst>
          </p:nvPr>
        </p:nvSpPr>
        <p:spPr>
          <a:xfrm>
            <a:off x="8178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18737E0B-F188-4252-B1A5-FA7B7BF6083F}"/>
              </a:ext>
              <a:ext uri="{C183D7F6-B498-43B3-948B-1728B52AA6E4}">
                <adec:decorative xmlns:adec="http://schemas.microsoft.com/office/drawing/2017/decorative" val="1"/>
              </a:ext>
            </a:extLst>
          </p:cNvPr>
          <p:cNvSpPr/>
          <p:nvPr>
            <p:custDataLst>
              <p:tags r:id="rId7"/>
            </p:custDataLst>
          </p:nvPr>
        </p:nvSpPr>
        <p:spPr>
          <a:xfrm>
            <a:off x="82677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912658FD-8FA5-4BD3-B7AB-59CE5799F50F}"/>
              </a:ext>
              <a:ext uri="{C183D7F6-B498-43B3-948B-1728B52AA6E4}">
                <adec:decorative xmlns:adec="http://schemas.microsoft.com/office/drawing/2017/decorative" val="1"/>
              </a:ext>
            </a:extLst>
          </p:cNvPr>
          <p:cNvSpPr/>
          <p:nvPr>
            <p:custDataLst>
              <p:tags r:id="rId8"/>
            </p:custDataLst>
          </p:nvPr>
        </p:nvSpPr>
        <p:spPr>
          <a:xfrm>
            <a:off x="83566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4634F4E6-9331-46EA-A181-09D753F2FB62}"/>
              </a:ext>
              <a:ext uri="{C183D7F6-B498-43B3-948B-1728B52AA6E4}">
                <adec:decorative xmlns:adec="http://schemas.microsoft.com/office/drawing/2017/decorative" val="1"/>
              </a:ext>
            </a:extLst>
          </p:cNvPr>
          <p:cNvSpPr/>
          <p:nvPr>
            <p:custDataLst>
              <p:tags r:id="rId9"/>
            </p:custDataLst>
          </p:nvPr>
        </p:nvSpPr>
        <p:spPr>
          <a:xfrm>
            <a:off x="8445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702E18E2-59C1-478B-BB8F-68E20BE492E2}"/>
              </a:ext>
              <a:ext uri="{C183D7F6-B498-43B3-948B-1728B52AA6E4}">
                <adec:decorative xmlns:adec="http://schemas.microsoft.com/office/drawing/2017/decorative" val="1"/>
              </a:ext>
            </a:extLst>
          </p:cNvPr>
          <p:cNvSpPr/>
          <p:nvPr>
            <p:custDataLst>
              <p:tags r:id="rId10"/>
            </p:custDataLst>
          </p:nvPr>
        </p:nvSpPr>
        <p:spPr>
          <a:xfrm>
            <a:off x="8534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ACBDC2CC-4E00-4F89-931E-9F66C16EF907}"/>
              </a:ext>
              <a:ext uri="{C183D7F6-B498-43B3-948B-1728B52AA6E4}">
                <adec:decorative xmlns:adec="http://schemas.microsoft.com/office/drawing/2017/decorative" val="1"/>
              </a:ext>
            </a:extLst>
          </p:cNvPr>
          <p:cNvSpPr/>
          <p:nvPr>
            <p:custDataLst>
              <p:tags r:id="rId11"/>
            </p:custDataLst>
          </p:nvPr>
        </p:nvSpPr>
        <p:spPr>
          <a:xfrm>
            <a:off x="8623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DBB99678-4E1B-4104-873C-1658795D01BD}"/>
              </a:ext>
              <a:ext uri="{C183D7F6-B498-43B3-948B-1728B52AA6E4}">
                <adec:decorative xmlns:adec="http://schemas.microsoft.com/office/drawing/2017/decorative" val="1"/>
              </a:ext>
            </a:extLst>
          </p:cNvPr>
          <p:cNvSpPr/>
          <p:nvPr>
            <p:custDataLst>
              <p:tags r:id="rId12"/>
            </p:custDataLst>
          </p:nvPr>
        </p:nvSpPr>
        <p:spPr>
          <a:xfrm>
            <a:off x="8712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F408FA82-D384-4308-8AD8-D76A0CE6F11C}"/>
              </a:ext>
              <a:ext uri="{C183D7F6-B498-43B3-948B-1728B52AA6E4}">
                <adec:decorative xmlns:adec="http://schemas.microsoft.com/office/drawing/2017/decorative" val="1"/>
              </a:ext>
            </a:extLst>
          </p:cNvPr>
          <p:cNvSpPr/>
          <p:nvPr>
            <p:custDataLst>
              <p:tags r:id="rId13"/>
            </p:custDataLst>
          </p:nvPr>
        </p:nvSpPr>
        <p:spPr>
          <a:xfrm>
            <a:off x="8801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7D272733-A2D6-4931-827A-8F4C51F62770}"/>
              </a:ext>
              <a:ext uri="{C183D7F6-B498-43B3-948B-1728B52AA6E4}">
                <adec:decorative xmlns:adec="http://schemas.microsoft.com/office/drawing/2017/decorative" val="1"/>
              </a:ext>
            </a:extLst>
          </p:cNvPr>
          <p:cNvSpPr/>
          <p:nvPr>
            <p:custDataLst>
              <p:tags r:id="rId14"/>
            </p:custDataLst>
          </p:nvPr>
        </p:nvSpPr>
        <p:spPr>
          <a:xfrm>
            <a:off x="8890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F17F1A94-1DEE-4B3C-8743-100A9FC71B6C}"/>
              </a:ext>
              <a:ext uri="{C183D7F6-B498-43B3-948B-1728B52AA6E4}">
                <adec:decorative xmlns:adec="http://schemas.microsoft.com/office/drawing/2017/decorative" val="1"/>
              </a:ext>
            </a:extLst>
          </p:cNvPr>
          <p:cNvSpPr/>
          <p:nvPr>
            <p:custDataLst>
              <p:tags r:id="rId15"/>
            </p:custDataLst>
          </p:nvPr>
        </p:nvSpPr>
        <p:spPr>
          <a:xfrm>
            <a:off x="8978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510CA141-6C4A-4A83-A0E3-87BDDC50EFED}"/>
              </a:ext>
              <a:ext uri="{C183D7F6-B498-43B3-948B-1728B52AA6E4}">
                <adec:decorative xmlns:adec="http://schemas.microsoft.com/office/drawing/2017/decorative" val="1"/>
              </a:ext>
            </a:extLst>
          </p:cNvPr>
          <p:cNvSpPr/>
          <p:nvPr>
            <p:custDataLst>
              <p:tags r:id="rId16"/>
            </p:custDataLst>
          </p:nvPr>
        </p:nvSpPr>
        <p:spPr>
          <a:xfrm>
            <a:off x="90678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296A13F2-5A92-42F0-9199-9DD726215E16}"/>
              </a:ext>
              <a:ext uri="{C183D7F6-B498-43B3-948B-1728B52AA6E4}">
                <adec:decorative xmlns:adec="http://schemas.microsoft.com/office/drawing/2017/decorative" val="1"/>
              </a:ext>
            </a:extLst>
          </p:cNvPr>
          <p:cNvSpPr/>
          <p:nvPr>
            <p:custDataLst>
              <p:tags r:id="rId17"/>
            </p:custDataLst>
          </p:nvPr>
        </p:nvSpPr>
        <p:spPr>
          <a:xfrm>
            <a:off x="91567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83A1D424-7BEC-472A-964D-28EC154DD8D0}"/>
              </a:ext>
              <a:ext uri="{C183D7F6-B498-43B3-948B-1728B52AA6E4}">
                <adec:decorative xmlns:adec="http://schemas.microsoft.com/office/drawing/2017/decorative" val="1"/>
              </a:ext>
            </a:extLst>
          </p:cNvPr>
          <p:cNvSpPr/>
          <p:nvPr>
            <p:custDataLst>
              <p:tags r:id="rId18"/>
            </p:custDataLst>
          </p:nvPr>
        </p:nvSpPr>
        <p:spPr>
          <a:xfrm>
            <a:off x="92456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B97F35F6-C17C-4CE8-AD57-D5BA0BCA3300}"/>
              </a:ext>
              <a:ext uri="{C183D7F6-B498-43B3-948B-1728B52AA6E4}">
                <adec:decorative xmlns:adec="http://schemas.microsoft.com/office/drawing/2017/decorative" val="1"/>
              </a:ext>
            </a:extLst>
          </p:cNvPr>
          <p:cNvSpPr/>
          <p:nvPr>
            <p:custDataLst>
              <p:tags r:id="rId19"/>
            </p:custDataLst>
          </p:nvPr>
        </p:nvSpPr>
        <p:spPr>
          <a:xfrm>
            <a:off x="9334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B65FAC92-DA1D-4C65-95EF-3FBC109AC583}"/>
              </a:ext>
              <a:ext uri="{C183D7F6-B498-43B3-948B-1728B52AA6E4}">
                <adec:decorative xmlns:adec="http://schemas.microsoft.com/office/drawing/2017/decorative" val="1"/>
              </a:ext>
            </a:extLst>
          </p:cNvPr>
          <p:cNvSpPr/>
          <p:nvPr>
            <p:custDataLst>
              <p:tags r:id="rId20"/>
            </p:custDataLst>
          </p:nvPr>
        </p:nvSpPr>
        <p:spPr>
          <a:xfrm>
            <a:off x="9423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B58FF53B-E7EE-4812-8C39-79DEBEB1C4FD}"/>
              </a:ext>
              <a:ext uri="{C183D7F6-B498-43B3-948B-1728B52AA6E4}">
                <adec:decorative xmlns:adec="http://schemas.microsoft.com/office/drawing/2017/decorative" val="1"/>
              </a:ext>
            </a:extLst>
          </p:cNvPr>
          <p:cNvSpPr/>
          <p:nvPr>
            <p:custDataLst>
              <p:tags r:id="rId21"/>
            </p:custDataLst>
          </p:nvPr>
        </p:nvSpPr>
        <p:spPr>
          <a:xfrm>
            <a:off x="9512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A0FD69C7-348B-4BCD-ADA1-4B75ADEF5446}"/>
              </a:ext>
              <a:ext uri="{C183D7F6-B498-43B3-948B-1728B52AA6E4}">
                <adec:decorative xmlns:adec="http://schemas.microsoft.com/office/drawing/2017/decorative" val="1"/>
              </a:ext>
            </a:extLst>
          </p:cNvPr>
          <p:cNvSpPr/>
          <p:nvPr>
            <p:custDataLst>
              <p:tags r:id="rId22"/>
            </p:custDataLst>
          </p:nvPr>
        </p:nvSpPr>
        <p:spPr>
          <a:xfrm>
            <a:off x="9601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32A9232C-BEEE-4E7D-B104-7922A9D6C56A}"/>
              </a:ext>
              <a:ext uri="{C183D7F6-B498-43B3-948B-1728B52AA6E4}">
                <adec:decorative xmlns:adec="http://schemas.microsoft.com/office/drawing/2017/decorative" val="1"/>
              </a:ext>
            </a:extLst>
          </p:cNvPr>
          <p:cNvSpPr/>
          <p:nvPr>
            <p:custDataLst>
              <p:tags r:id="rId23"/>
            </p:custDataLst>
          </p:nvPr>
        </p:nvSpPr>
        <p:spPr>
          <a:xfrm>
            <a:off x="96901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AAA6250E-DCF8-4237-95D2-63537E7288BF}"/>
              </a:ext>
              <a:ext uri="{C183D7F6-B498-43B3-948B-1728B52AA6E4}">
                <adec:decorative xmlns:adec="http://schemas.microsoft.com/office/drawing/2017/decorative" val="1"/>
              </a:ext>
            </a:extLst>
          </p:cNvPr>
          <p:cNvSpPr/>
          <p:nvPr>
            <p:custDataLst>
              <p:tags r:id="rId24"/>
            </p:custDataLst>
          </p:nvPr>
        </p:nvSpPr>
        <p:spPr>
          <a:xfrm>
            <a:off x="9779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CD6B764F-1C1F-4F74-B4DF-B720B39A1C84}"/>
              </a:ext>
              <a:ext uri="{C183D7F6-B498-43B3-948B-1728B52AA6E4}">
                <adec:decorative xmlns:adec="http://schemas.microsoft.com/office/drawing/2017/decorative" val="1"/>
              </a:ext>
            </a:extLst>
          </p:cNvPr>
          <p:cNvSpPr/>
          <p:nvPr>
            <p:custDataLst>
              <p:tags r:id="rId25"/>
            </p:custDataLst>
          </p:nvPr>
        </p:nvSpPr>
        <p:spPr>
          <a:xfrm>
            <a:off x="98679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9D3BC7C5-A2D4-4128-96CB-85F6BD5AAE1E}"/>
              </a:ext>
              <a:ext uri="{C183D7F6-B498-43B3-948B-1728B52AA6E4}">
                <adec:decorative xmlns:adec="http://schemas.microsoft.com/office/drawing/2017/decorative" val="1"/>
              </a:ext>
            </a:extLst>
          </p:cNvPr>
          <p:cNvSpPr/>
          <p:nvPr>
            <p:custDataLst>
              <p:tags r:id="rId26"/>
            </p:custDataLst>
          </p:nvPr>
        </p:nvSpPr>
        <p:spPr>
          <a:xfrm>
            <a:off x="9956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16F5004C-BE53-4195-854C-659F836A3D79}"/>
              </a:ext>
              <a:ext uri="{C183D7F6-B498-43B3-948B-1728B52AA6E4}">
                <adec:decorative xmlns:adec="http://schemas.microsoft.com/office/drawing/2017/decorative" val="1"/>
              </a:ext>
            </a:extLst>
          </p:cNvPr>
          <p:cNvSpPr/>
          <p:nvPr>
            <p:custDataLst>
              <p:tags r:id="rId27"/>
            </p:custDataLst>
          </p:nvPr>
        </p:nvSpPr>
        <p:spPr>
          <a:xfrm>
            <a:off x="100457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64DCD356-9D6D-426E-8B61-F1E5B87AB0E1}"/>
              </a:ext>
              <a:ext uri="{C183D7F6-B498-43B3-948B-1728B52AA6E4}">
                <adec:decorative xmlns:adec="http://schemas.microsoft.com/office/drawing/2017/decorative" val="1"/>
              </a:ext>
            </a:extLst>
          </p:cNvPr>
          <p:cNvSpPr/>
          <p:nvPr>
            <p:custDataLst>
              <p:tags r:id="rId28"/>
            </p:custDataLst>
          </p:nvPr>
        </p:nvSpPr>
        <p:spPr>
          <a:xfrm>
            <a:off x="101346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77E963BE-0F00-43A5-8CAF-32E8AFFD83A1}"/>
              </a:ext>
              <a:ext uri="{C183D7F6-B498-43B3-948B-1728B52AA6E4}">
                <adec:decorative xmlns:adec="http://schemas.microsoft.com/office/drawing/2017/decorative" val="1"/>
              </a:ext>
            </a:extLst>
          </p:cNvPr>
          <p:cNvSpPr/>
          <p:nvPr>
            <p:custDataLst>
              <p:tags r:id="rId29"/>
            </p:custDataLst>
          </p:nvPr>
        </p:nvSpPr>
        <p:spPr>
          <a:xfrm>
            <a:off x="10223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0B445504-B226-4B92-BF52-B9018A8F800C}"/>
              </a:ext>
              <a:ext uri="{C183D7F6-B498-43B3-948B-1728B52AA6E4}">
                <adec:decorative xmlns:adec="http://schemas.microsoft.com/office/drawing/2017/decorative" val="1"/>
              </a:ext>
            </a:extLst>
          </p:cNvPr>
          <p:cNvSpPr/>
          <p:nvPr>
            <p:custDataLst>
              <p:tags r:id="rId30"/>
            </p:custDataLst>
          </p:nvPr>
        </p:nvSpPr>
        <p:spPr>
          <a:xfrm>
            <a:off x="10312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F1C71319-A7AC-495D-86A3-E2C9B6D8AEB6}"/>
              </a:ext>
              <a:ext uri="{C183D7F6-B498-43B3-948B-1728B52AA6E4}">
                <adec:decorative xmlns:adec="http://schemas.microsoft.com/office/drawing/2017/decorative" val="1"/>
              </a:ext>
            </a:extLst>
          </p:cNvPr>
          <p:cNvSpPr/>
          <p:nvPr>
            <p:custDataLst>
              <p:tags r:id="rId31"/>
            </p:custDataLst>
          </p:nvPr>
        </p:nvSpPr>
        <p:spPr>
          <a:xfrm>
            <a:off x="10401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792ED3CA-3B27-490A-A177-3F2CBE5125A0}"/>
              </a:ext>
              <a:ext uri="{C183D7F6-B498-43B3-948B-1728B52AA6E4}">
                <adec:decorative xmlns:adec="http://schemas.microsoft.com/office/drawing/2017/decorative" val="1"/>
              </a:ext>
            </a:extLst>
          </p:cNvPr>
          <p:cNvSpPr/>
          <p:nvPr>
            <p:custDataLst>
              <p:tags r:id="rId32"/>
            </p:custDataLst>
          </p:nvPr>
        </p:nvSpPr>
        <p:spPr>
          <a:xfrm>
            <a:off x="10490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9EFE115B-A318-4BB5-8696-0753DE5E4DCD}"/>
              </a:ext>
              <a:ext uri="{C183D7F6-B498-43B3-948B-1728B52AA6E4}">
                <adec:decorative xmlns:adec="http://schemas.microsoft.com/office/drawing/2017/decorative" val="1"/>
              </a:ext>
            </a:extLst>
          </p:cNvPr>
          <p:cNvSpPr/>
          <p:nvPr>
            <p:custDataLst>
              <p:tags r:id="rId33"/>
            </p:custDataLst>
          </p:nvPr>
        </p:nvSpPr>
        <p:spPr>
          <a:xfrm>
            <a:off x="10579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15C25DE3-882E-40E5-8A14-ECEAAA094345}"/>
              </a:ext>
              <a:ext uri="{C183D7F6-B498-43B3-948B-1728B52AA6E4}">
                <adec:decorative xmlns:adec="http://schemas.microsoft.com/office/drawing/2017/decorative" val="1"/>
              </a:ext>
            </a:extLst>
          </p:cNvPr>
          <p:cNvSpPr/>
          <p:nvPr>
            <p:custDataLst>
              <p:tags r:id="rId34"/>
            </p:custDataLst>
          </p:nvPr>
        </p:nvSpPr>
        <p:spPr>
          <a:xfrm>
            <a:off x="106680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09DBCD02-C239-4576-92EF-1AA7817BFF6B}"/>
              </a:ext>
              <a:ext uri="{C183D7F6-B498-43B3-948B-1728B52AA6E4}">
                <adec:decorative xmlns:adec="http://schemas.microsoft.com/office/drawing/2017/decorative" val="1"/>
              </a:ext>
            </a:extLst>
          </p:cNvPr>
          <p:cNvSpPr/>
          <p:nvPr>
            <p:custDataLst>
              <p:tags r:id="rId35"/>
            </p:custDataLst>
          </p:nvPr>
        </p:nvSpPr>
        <p:spPr>
          <a:xfrm>
            <a:off x="10756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BB346A3E-E1A3-444C-8FAA-5A964B5D3DDC}"/>
              </a:ext>
              <a:ext uri="{C183D7F6-B498-43B3-948B-1728B52AA6E4}">
                <adec:decorative xmlns:adec="http://schemas.microsoft.com/office/drawing/2017/decorative" val="1"/>
              </a:ext>
            </a:extLst>
          </p:cNvPr>
          <p:cNvSpPr/>
          <p:nvPr>
            <p:custDataLst>
              <p:tags r:id="rId36"/>
            </p:custDataLst>
          </p:nvPr>
        </p:nvSpPr>
        <p:spPr>
          <a:xfrm>
            <a:off x="8178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698EA509-8321-492A-BD20-CC5EF3F717D3}"/>
              </a:ext>
              <a:ext uri="{C183D7F6-B498-43B3-948B-1728B52AA6E4}">
                <adec:decorative xmlns:adec="http://schemas.microsoft.com/office/drawing/2017/decorative" val="1"/>
              </a:ext>
            </a:extLst>
          </p:cNvPr>
          <p:cNvSpPr/>
          <p:nvPr>
            <p:custDataLst>
              <p:tags r:id="rId37"/>
            </p:custDataLst>
          </p:nvPr>
        </p:nvSpPr>
        <p:spPr>
          <a:xfrm>
            <a:off x="82677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EF5F800B-A819-4282-B22A-A6AD9F864112}"/>
              </a:ext>
              <a:ext uri="{C183D7F6-B498-43B3-948B-1728B52AA6E4}">
                <adec:decorative xmlns:adec="http://schemas.microsoft.com/office/drawing/2017/decorative" val="1"/>
              </a:ext>
            </a:extLst>
          </p:cNvPr>
          <p:cNvSpPr/>
          <p:nvPr>
            <p:custDataLst>
              <p:tags r:id="rId38"/>
            </p:custDataLst>
          </p:nvPr>
        </p:nvSpPr>
        <p:spPr>
          <a:xfrm>
            <a:off x="8356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2AE67D26-02AD-4BD5-AF25-E98CB37EF008}"/>
              </a:ext>
              <a:ext uri="{C183D7F6-B498-43B3-948B-1728B52AA6E4}">
                <adec:decorative xmlns:adec="http://schemas.microsoft.com/office/drawing/2017/decorative" val="1"/>
              </a:ext>
            </a:extLst>
          </p:cNvPr>
          <p:cNvSpPr/>
          <p:nvPr>
            <p:custDataLst>
              <p:tags r:id="rId39"/>
            </p:custDataLst>
          </p:nvPr>
        </p:nvSpPr>
        <p:spPr>
          <a:xfrm>
            <a:off x="8445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7181A497-A430-4719-B09E-99D381AC9974}"/>
              </a:ext>
              <a:ext uri="{C183D7F6-B498-43B3-948B-1728B52AA6E4}">
                <adec:decorative xmlns:adec="http://schemas.microsoft.com/office/drawing/2017/decorative" val="1"/>
              </a:ext>
            </a:extLst>
          </p:cNvPr>
          <p:cNvSpPr/>
          <p:nvPr>
            <p:custDataLst>
              <p:tags r:id="rId40"/>
            </p:custDataLst>
          </p:nvPr>
        </p:nvSpPr>
        <p:spPr>
          <a:xfrm>
            <a:off x="8534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F614AE19-DB4E-4668-9394-C628900F3025}"/>
              </a:ext>
              <a:ext uri="{C183D7F6-B498-43B3-948B-1728B52AA6E4}">
                <adec:decorative xmlns:adec="http://schemas.microsoft.com/office/drawing/2017/decorative" val="1"/>
              </a:ext>
            </a:extLst>
          </p:cNvPr>
          <p:cNvSpPr/>
          <p:nvPr>
            <p:custDataLst>
              <p:tags r:id="rId41"/>
            </p:custDataLst>
          </p:nvPr>
        </p:nvSpPr>
        <p:spPr>
          <a:xfrm>
            <a:off x="8623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5F724BC7-7E42-4412-A5AC-B58DAD44CA8A}"/>
              </a:ext>
              <a:ext uri="{C183D7F6-B498-43B3-948B-1728B52AA6E4}">
                <adec:decorative xmlns:adec="http://schemas.microsoft.com/office/drawing/2017/decorative" val="1"/>
              </a:ext>
            </a:extLst>
          </p:cNvPr>
          <p:cNvSpPr/>
          <p:nvPr>
            <p:custDataLst>
              <p:tags r:id="rId42"/>
            </p:custDataLst>
          </p:nvPr>
        </p:nvSpPr>
        <p:spPr>
          <a:xfrm>
            <a:off x="8712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6D73F2E0-DCC3-4831-8000-9CEED0732421}"/>
              </a:ext>
              <a:ext uri="{C183D7F6-B498-43B3-948B-1728B52AA6E4}">
                <adec:decorative xmlns:adec="http://schemas.microsoft.com/office/drawing/2017/decorative" val="1"/>
              </a:ext>
            </a:extLst>
          </p:cNvPr>
          <p:cNvSpPr/>
          <p:nvPr>
            <p:custDataLst>
              <p:tags r:id="rId43"/>
            </p:custDataLst>
          </p:nvPr>
        </p:nvSpPr>
        <p:spPr>
          <a:xfrm>
            <a:off x="8801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21F87528-79F5-48FF-BAB7-445E532DFF86}"/>
              </a:ext>
              <a:ext uri="{C183D7F6-B498-43B3-948B-1728B52AA6E4}">
                <adec:decorative xmlns:adec="http://schemas.microsoft.com/office/drawing/2017/decorative" val="1"/>
              </a:ext>
            </a:extLst>
          </p:cNvPr>
          <p:cNvSpPr/>
          <p:nvPr>
            <p:custDataLst>
              <p:tags r:id="rId44"/>
            </p:custDataLst>
          </p:nvPr>
        </p:nvSpPr>
        <p:spPr>
          <a:xfrm>
            <a:off x="8890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A6DE7A0D-5AA7-4361-99E3-4DAB9EF21566}"/>
              </a:ext>
              <a:ext uri="{C183D7F6-B498-43B3-948B-1728B52AA6E4}">
                <adec:decorative xmlns:adec="http://schemas.microsoft.com/office/drawing/2017/decorative" val="1"/>
              </a:ext>
            </a:extLst>
          </p:cNvPr>
          <p:cNvSpPr/>
          <p:nvPr>
            <p:custDataLst>
              <p:tags r:id="rId45"/>
            </p:custDataLst>
          </p:nvPr>
        </p:nvSpPr>
        <p:spPr>
          <a:xfrm>
            <a:off x="8978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F65CE87A-4C47-4548-BDC5-B67BA40EBC79}"/>
              </a:ext>
              <a:ext uri="{C183D7F6-B498-43B3-948B-1728B52AA6E4}">
                <adec:decorative xmlns:adec="http://schemas.microsoft.com/office/drawing/2017/decorative" val="1"/>
              </a:ext>
            </a:extLst>
          </p:cNvPr>
          <p:cNvSpPr/>
          <p:nvPr>
            <p:custDataLst>
              <p:tags r:id="rId46"/>
            </p:custDataLst>
          </p:nvPr>
        </p:nvSpPr>
        <p:spPr>
          <a:xfrm>
            <a:off x="9067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2FE86C18-3D36-41B8-A9FA-55CD23DD077E}"/>
              </a:ext>
              <a:ext uri="{C183D7F6-B498-43B3-948B-1728B52AA6E4}">
                <adec:decorative xmlns:adec="http://schemas.microsoft.com/office/drawing/2017/decorative" val="1"/>
              </a:ext>
            </a:extLst>
          </p:cNvPr>
          <p:cNvSpPr/>
          <p:nvPr>
            <p:custDataLst>
              <p:tags r:id="rId47"/>
            </p:custDataLst>
          </p:nvPr>
        </p:nvSpPr>
        <p:spPr>
          <a:xfrm>
            <a:off x="91567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4A3F2F2D-F160-4326-BD20-229562561689}"/>
              </a:ext>
              <a:ext uri="{C183D7F6-B498-43B3-948B-1728B52AA6E4}">
                <adec:decorative xmlns:adec="http://schemas.microsoft.com/office/drawing/2017/decorative" val="1"/>
              </a:ext>
            </a:extLst>
          </p:cNvPr>
          <p:cNvSpPr/>
          <p:nvPr>
            <p:custDataLst>
              <p:tags r:id="rId48"/>
            </p:custDataLst>
          </p:nvPr>
        </p:nvSpPr>
        <p:spPr>
          <a:xfrm>
            <a:off x="9245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B9B50606-AA6C-413E-8E7A-FE26516E38F0}"/>
              </a:ext>
              <a:ext uri="{C183D7F6-B498-43B3-948B-1728B52AA6E4}">
                <adec:decorative xmlns:adec="http://schemas.microsoft.com/office/drawing/2017/decorative" val="1"/>
              </a:ext>
            </a:extLst>
          </p:cNvPr>
          <p:cNvSpPr/>
          <p:nvPr>
            <p:custDataLst>
              <p:tags r:id="rId49"/>
            </p:custDataLst>
          </p:nvPr>
        </p:nvSpPr>
        <p:spPr>
          <a:xfrm>
            <a:off x="9334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D2E3A3B8-95C0-461E-8DD7-C7E41340270F}"/>
              </a:ext>
              <a:ext uri="{C183D7F6-B498-43B3-948B-1728B52AA6E4}">
                <adec:decorative xmlns:adec="http://schemas.microsoft.com/office/drawing/2017/decorative" val="1"/>
              </a:ext>
            </a:extLst>
          </p:cNvPr>
          <p:cNvSpPr/>
          <p:nvPr>
            <p:custDataLst>
              <p:tags r:id="rId50"/>
            </p:custDataLst>
          </p:nvPr>
        </p:nvSpPr>
        <p:spPr>
          <a:xfrm>
            <a:off x="94234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38AD2ECD-2050-48A9-A293-9B6073F35C7B}"/>
              </a:ext>
              <a:ext uri="{C183D7F6-B498-43B3-948B-1728B52AA6E4}">
                <adec:decorative xmlns:adec="http://schemas.microsoft.com/office/drawing/2017/decorative" val="1"/>
              </a:ext>
            </a:extLst>
          </p:cNvPr>
          <p:cNvSpPr/>
          <p:nvPr>
            <p:custDataLst>
              <p:tags r:id="rId51"/>
            </p:custDataLst>
          </p:nvPr>
        </p:nvSpPr>
        <p:spPr>
          <a:xfrm>
            <a:off x="9512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5CEA5A9F-3A79-4767-B5D5-E8427246C79C}"/>
              </a:ext>
              <a:ext uri="{C183D7F6-B498-43B3-948B-1728B52AA6E4}">
                <adec:decorative xmlns:adec="http://schemas.microsoft.com/office/drawing/2017/decorative" val="1"/>
              </a:ext>
            </a:extLst>
          </p:cNvPr>
          <p:cNvSpPr/>
          <p:nvPr>
            <p:custDataLst>
              <p:tags r:id="rId52"/>
            </p:custDataLst>
          </p:nvPr>
        </p:nvSpPr>
        <p:spPr>
          <a:xfrm>
            <a:off x="9601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7CC5B018-E303-4DB9-8156-09D48E5D46F0}"/>
              </a:ext>
              <a:ext uri="{C183D7F6-B498-43B3-948B-1728B52AA6E4}">
                <adec:decorative xmlns:adec="http://schemas.microsoft.com/office/drawing/2017/decorative" val="1"/>
              </a:ext>
            </a:extLst>
          </p:cNvPr>
          <p:cNvSpPr/>
          <p:nvPr>
            <p:custDataLst>
              <p:tags r:id="rId53"/>
            </p:custDataLst>
          </p:nvPr>
        </p:nvSpPr>
        <p:spPr>
          <a:xfrm>
            <a:off x="9690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83A2489A-A4DC-4648-8C2B-90661F08EACB}"/>
              </a:ext>
              <a:ext uri="{C183D7F6-B498-43B3-948B-1728B52AA6E4}">
                <adec:decorative xmlns:adec="http://schemas.microsoft.com/office/drawing/2017/decorative" val="1"/>
              </a:ext>
            </a:extLst>
          </p:cNvPr>
          <p:cNvSpPr/>
          <p:nvPr>
            <p:custDataLst>
              <p:tags r:id="rId54"/>
            </p:custDataLst>
          </p:nvPr>
        </p:nvSpPr>
        <p:spPr>
          <a:xfrm>
            <a:off x="97790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52FD7D04-826B-46AC-BFE3-7111AFB58127}"/>
              </a:ext>
              <a:ext uri="{C183D7F6-B498-43B3-948B-1728B52AA6E4}">
                <adec:decorative xmlns:adec="http://schemas.microsoft.com/office/drawing/2017/decorative" val="1"/>
              </a:ext>
            </a:extLst>
          </p:cNvPr>
          <p:cNvSpPr/>
          <p:nvPr>
            <p:custDataLst>
              <p:tags r:id="rId55"/>
            </p:custDataLst>
          </p:nvPr>
        </p:nvSpPr>
        <p:spPr>
          <a:xfrm>
            <a:off x="98679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DEAF0C3D-D9AA-436E-A6A3-2B60FAC5942A}"/>
              </a:ext>
              <a:ext uri="{C183D7F6-B498-43B3-948B-1728B52AA6E4}">
                <adec:decorative xmlns:adec="http://schemas.microsoft.com/office/drawing/2017/decorative" val="1"/>
              </a:ext>
            </a:extLst>
          </p:cNvPr>
          <p:cNvSpPr/>
          <p:nvPr>
            <p:custDataLst>
              <p:tags r:id="rId56"/>
            </p:custDataLst>
          </p:nvPr>
        </p:nvSpPr>
        <p:spPr>
          <a:xfrm>
            <a:off x="9956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C27C8D8A-691D-43FB-85D3-22EA4E629611}"/>
              </a:ext>
              <a:ext uri="{C183D7F6-B498-43B3-948B-1728B52AA6E4}">
                <adec:decorative xmlns:adec="http://schemas.microsoft.com/office/drawing/2017/decorative" val="1"/>
              </a:ext>
            </a:extLst>
          </p:cNvPr>
          <p:cNvSpPr/>
          <p:nvPr>
            <p:custDataLst>
              <p:tags r:id="rId57"/>
            </p:custDataLst>
          </p:nvPr>
        </p:nvSpPr>
        <p:spPr>
          <a:xfrm>
            <a:off x="100457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9B05A440-7C42-4F01-A516-39D8B965F6DF}"/>
              </a:ext>
              <a:ext uri="{C183D7F6-B498-43B3-948B-1728B52AA6E4}">
                <adec:decorative xmlns:adec="http://schemas.microsoft.com/office/drawing/2017/decorative" val="1"/>
              </a:ext>
            </a:extLst>
          </p:cNvPr>
          <p:cNvSpPr/>
          <p:nvPr>
            <p:custDataLst>
              <p:tags r:id="rId58"/>
            </p:custDataLst>
          </p:nvPr>
        </p:nvSpPr>
        <p:spPr>
          <a:xfrm>
            <a:off x="10134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3CD12E12-393B-4362-A90E-CA47D1843D1F}"/>
              </a:ext>
              <a:ext uri="{C183D7F6-B498-43B3-948B-1728B52AA6E4}">
                <adec:decorative xmlns:adec="http://schemas.microsoft.com/office/drawing/2017/decorative" val="1"/>
              </a:ext>
            </a:extLst>
          </p:cNvPr>
          <p:cNvSpPr/>
          <p:nvPr>
            <p:custDataLst>
              <p:tags r:id="rId59"/>
            </p:custDataLst>
          </p:nvPr>
        </p:nvSpPr>
        <p:spPr>
          <a:xfrm>
            <a:off x="102235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121702FC-6E72-4D17-9D18-1CD7B87C7329}"/>
              </a:ext>
              <a:ext uri="{C183D7F6-B498-43B3-948B-1728B52AA6E4}">
                <adec:decorative xmlns:adec="http://schemas.microsoft.com/office/drawing/2017/decorative" val="1"/>
              </a:ext>
            </a:extLst>
          </p:cNvPr>
          <p:cNvSpPr/>
          <p:nvPr>
            <p:custDataLst>
              <p:tags r:id="rId60"/>
            </p:custDataLst>
          </p:nvPr>
        </p:nvSpPr>
        <p:spPr>
          <a:xfrm>
            <a:off x="10312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7A0C194F-4CF1-4086-933E-F7B3B0D050B6}"/>
              </a:ext>
              <a:ext uri="{C183D7F6-B498-43B3-948B-1728B52AA6E4}">
                <adec:decorative xmlns:adec="http://schemas.microsoft.com/office/drawing/2017/decorative" val="1"/>
              </a:ext>
            </a:extLst>
          </p:cNvPr>
          <p:cNvSpPr/>
          <p:nvPr>
            <p:custDataLst>
              <p:tags r:id="rId61"/>
            </p:custDataLst>
          </p:nvPr>
        </p:nvSpPr>
        <p:spPr>
          <a:xfrm>
            <a:off x="10401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A901E30A-7A63-45CD-9E72-763098ECF40E}"/>
              </a:ext>
              <a:ext uri="{C183D7F6-B498-43B3-948B-1728B52AA6E4}">
                <adec:decorative xmlns:adec="http://schemas.microsoft.com/office/drawing/2017/decorative" val="1"/>
              </a:ext>
            </a:extLst>
          </p:cNvPr>
          <p:cNvSpPr/>
          <p:nvPr>
            <p:custDataLst>
              <p:tags r:id="rId62"/>
            </p:custDataLst>
          </p:nvPr>
        </p:nvSpPr>
        <p:spPr>
          <a:xfrm>
            <a:off x="10490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2DE45196-CF72-4FFF-BB8A-5251B2D23448}"/>
              </a:ext>
              <a:ext uri="{C183D7F6-B498-43B3-948B-1728B52AA6E4}">
                <adec:decorative xmlns:adec="http://schemas.microsoft.com/office/drawing/2017/decorative" val="1"/>
              </a:ext>
            </a:extLst>
          </p:cNvPr>
          <p:cNvSpPr/>
          <p:nvPr>
            <p:custDataLst>
              <p:tags r:id="rId63"/>
            </p:custDataLst>
          </p:nvPr>
        </p:nvSpPr>
        <p:spPr>
          <a:xfrm>
            <a:off x="105791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 name="Rectangle 63">
            <a:extLst>
              <a:ext uri="{FF2B5EF4-FFF2-40B4-BE49-F238E27FC236}">
                <a16:creationId xmlns:a16="http://schemas.microsoft.com/office/drawing/2014/main" id="{C38A3A3D-BEE6-4230-9457-7033C1DD0BC0}"/>
              </a:ext>
              <a:ext uri="{C183D7F6-B498-43B3-948B-1728B52AA6E4}">
                <adec:decorative xmlns:adec="http://schemas.microsoft.com/office/drawing/2017/decorative" val="1"/>
              </a:ext>
            </a:extLst>
          </p:cNvPr>
          <p:cNvSpPr/>
          <p:nvPr>
            <p:custDataLst>
              <p:tags r:id="rId64"/>
            </p:custDataLst>
          </p:nvPr>
        </p:nvSpPr>
        <p:spPr>
          <a:xfrm>
            <a:off x="10668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 name="Rectangle 64">
            <a:extLst>
              <a:ext uri="{FF2B5EF4-FFF2-40B4-BE49-F238E27FC236}">
                <a16:creationId xmlns:a16="http://schemas.microsoft.com/office/drawing/2014/main" id="{255D6DAB-EE11-4BD5-9222-DD97D754115B}"/>
              </a:ext>
              <a:ext uri="{C183D7F6-B498-43B3-948B-1728B52AA6E4}">
                <adec:decorative xmlns:adec="http://schemas.microsoft.com/office/drawing/2017/decorative" val="1"/>
              </a:ext>
            </a:extLst>
          </p:cNvPr>
          <p:cNvSpPr/>
          <p:nvPr>
            <p:custDataLst>
              <p:tags r:id="rId65"/>
            </p:custDataLst>
          </p:nvPr>
        </p:nvSpPr>
        <p:spPr>
          <a:xfrm>
            <a:off x="10756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 name="Rectangle 65">
            <a:extLst>
              <a:ext uri="{FF2B5EF4-FFF2-40B4-BE49-F238E27FC236}">
                <a16:creationId xmlns:a16="http://schemas.microsoft.com/office/drawing/2014/main" id="{2A2DFA34-9F13-4081-BE8F-70A5450983D9}"/>
              </a:ext>
              <a:ext uri="{C183D7F6-B498-43B3-948B-1728B52AA6E4}">
                <adec:decorative xmlns:adec="http://schemas.microsoft.com/office/drawing/2017/decorative" val="1"/>
              </a:ext>
            </a:extLst>
          </p:cNvPr>
          <p:cNvSpPr/>
          <p:nvPr>
            <p:custDataLst>
              <p:tags r:id="rId66"/>
            </p:custDataLst>
          </p:nvPr>
        </p:nvSpPr>
        <p:spPr>
          <a:xfrm>
            <a:off x="81788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 name="Rectangle 66">
            <a:extLst>
              <a:ext uri="{FF2B5EF4-FFF2-40B4-BE49-F238E27FC236}">
                <a16:creationId xmlns:a16="http://schemas.microsoft.com/office/drawing/2014/main" id="{89B57334-7AFB-4ADA-B7E2-116EC8D420F0}"/>
              </a:ext>
              <a:ext uri="{C183D7F6-B498-43B3-948B-1728B52AA6E4}">
                <adec:decorative xmlns:adec="http://schemas.microsoft.com/office/drawing/2017/decorative" val="1"/>
              </a:ext>
            </a:extLst>
          </p:cNvPr>
          <p:cNvSpPr/>
          <p:nvPr>
            <p:custDataLst>
              <p:tags r:id="rId67"/>
            </p:custDataLst>
          </p:nvPr>
        </p:nvSpPr>
        <p:spPr>
          <a:xfrm>
            <a:off x="8267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 name="Rectangle 67">
            <a:extLst>
              <a:ext uri="{FF2B5EF4-FFF2-40B4-BE49-F238E27FC236}">
                <a16:creationId xmlns:a16="http://schemas.microsoft.com/office/drawing/2014/main" id="{9E8A2828-2013-442A-9ABB-C3D07EF6BC81}"/>
              </a:ext>
              <a:ext uri="{C183D7F6-B498-43B3-948B-1728B52AA6E4}">
                <adec:decorative xmlns:adec="http://schemas.microsoft.com/office/drawing/2017/decorative" val="1"/>
              </a:ext>
            </a:extLst>
          </p:cNvPr>
          <p:cNvSpPr/>
          <p:nvPr>
            <p:custDataLst>
              <p:tags r:id="rId68"/>
            </p:custDataLst>
          </p:nvPr>
        </p:nvSpPr>
        <p:spPr>
          <a:xfrm>
            <a:off x="8356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 name="Rectangle 68">
            <a:extLst>
              <a:ext uri="{FF2B5EF4-FFF2-40B4-BE49-F238E27FC236}">
                <a16:creationId xmlns:a16="http://schemas.microsoft.com/office/drawing/2014/main" id="{F1FEFD90-996E-4038-835E-15F398323F0E}"/>
              </a:ext>
              <a:ext uri="{C183D7F6-B498-43B3-948B-1728B52AA6E4}">
                <adec:decorative xmlns:adec="http://schemas.microsoft.com/office/drawing/2017/decorative" val="1"/>
              </a:ext>
            </a:extLst>
          </p:cNvPr>
          <p:cNvSpPr/>
          <p:nvPr>
            <p:custDataLst>
              <p:tags r:id="rId69"/>
            </p:custDataLst>
          </p:nvPr>
        </p:nvSpPr>
        <p:spPr>
          <a:xfrm>
            <a:off x="8445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 name="Rectangle 69">
            <a:extLst>
              <a:ext uri="{FF2B5EF4-FFF2-40B4-BE49-F238E27FC236}">
                <a16:creationId xmlns:a16="http://schemas.microsoft.com/office/drawing/2014/main" id="{E254A4CD-D658-494E-A5D6-9FD86EDE8F91}"/>
              </a:ext>
              <a:ext uri="{C183D7F6-B498-43B3-948B-1728B52AA6E4}">
                <adec:decorative xmlns:adec="http://schemas.microsoft.com/office/drawing/2017/decorative" val="1"/>
              </a:ext>
            </a:extLst>
          </p:cNvPr>
          <p:cNvSpPr/>
          <p:nvPr>
            <p:custDataLst>
              <p:tags r:id="rId70"/>
            </p:custDataLst>
          </p:nvPr>
        </p:nvSpPr>
        <p:spPr>
          <a:xfrm>
            <a:off x="85344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 name="Rectangle 70">
            <a:extLst>
              <a:ext uri="{FF2B5EF4-FFF2-40B4-BE49-F238E27FC236}">
                <a16:creationId xmlns:a16="http://schemas.microsoft.com/office/drawing/2014/main" id="{B5A1EBF5-DDFE-4B9B-8534-E1AA913EDDDB}"/>
              </a:ext>
              <a:ext uri="{C183D7F6-B498-43B3-948B-1728B52AA6E4}">
                <adec:decorative xmlns:adec="http://schemas.microsoft.com/office/drawing/2017/decorative" val="1"/>
              </a:ext>
            </a:extLst>
          </p:cNvPr>
          <p:cNvSpPr/>
          <p:nvPr>
            <p:custDataLst>
              <p:tags r:id="rId71"/>
            </p:custDataLst>
          </p:nvPr>
        </p:nvSpPr>
        <p:spPr>
          <a:xfrm>
            <a:off x="8623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 name="Rectangle 71">
            <a:extLst>
              <a:ext uri="{FF2B5EF4-FFF2-40B4-BE49-F238E27FC236}">
                <a16:creationId xmlns:a16="http://schemas.microsoft.com/office/drawing/2014/main" id="{1F071F98-9957-4475-A06F-8205AA4746EA}"/>
              </a:ext>
              <a:ext uri="{C183D7F6-B498-43B3-948B-1728B52AA6E4}">
                <adec:decorative xmlns:adec="http://schemas.microsoft.com/office/drawing/2017/decorative" val="1"/>
              </a:ext>
            </a:extLst>
          </p:cNvPr>
          <p:cNvSpPr/>
          <p:nvPr>
            <p:custDataLst>
              <p:tags r:id="rId72"/>
            </p:custDataLst>
          </p:nvPr>
        </p:nvSpPr>
        <p:spPr>
          <a:xfrm>
            <a:off x="8712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 name="Rectangle 72">
            <a:extLst>
              <a:ext uri="{FF2B5EF4-FFF2-40B4-BE49-F238E27FC236}">
                <a16:creationId xmlns:a16="http://schemas.microsoft.com/office/drawing/2014/main" id="{9F1ADE1E-3680-45CB-98A9-C0AE7DB8FADE}"/>
              </a:ext>
              <a:ext uri="{C183D7F6-B498-43B3-948B-1728B52AA6E4}">
                <adec:decorative xmlns:adec="http://schemas.microsoft.com/office/drawing/2017/decorative" val="1"/>
              </a:ext>
            </a:extLst>
          </p:cNvPr>
          <p:cNvSpPr/>
          <p:nvPr>
            <p:custDataLst>
              <p:tags r:id="rId73"/>
            </p:custDataLst>
          </p:nvPr>
        </p:nvSpPr>
        <p:spPr>
          <a:xfrm>
            <a:off x="8801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 name="Rectangle 73">
            <a:extLst>
              <a:ext uri="{FF2B5EF4-FFF2-40B4-BE49-F238E27FC236}">
                <a16:creationId xmlns:a16="http://schemas.microsoft.com/office/drawing/2014/main" id="{B7634EA9-2E91-4257-ADCA-4C9B4C3EBBF3}"/>
              </a:ext>
              <a:ext uri="{C183D7F6-B498-43B3-948B-1728B52AA6E4}">
                <adec:decorative xmlns:adec="http://schemas.microsoft.com/office/drawing/2017/decorative" val="1"/>
              </a:ext>
            </a:extLst>
          </p:cNvPr>
          <p:cNvSpPr/>
          <p:nvPr>
            <p:custDataLst>
              <p:tags r:id="rId74"/>
            </p:custDataLst>
          </p:nvPr>
        </p:nvSpPr>
        <p:spPr>
          <a:xfrm>
            <a:off x="8890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 name="Rectangle 74">
            <a:extLst>
              <a:ext uri="{FF2B5EF4-FFF2-40B4-BE49-F238E27FC236}">
                <a16:creationId xmlns:a16="http://schemas.microsoft.com/office/drawing/2014/main" id="{B7B5837B-2F23-4393-A312-019508AF2FA5}"/>
              </a:ext>
              <a:ext uri="{C183D7F6-B498-43B3-948B-1728B52AA6E4}">
                <adec:decorative xmlns:adec="http://schemas.microsoft.com/office/drawing/2017/decorative" val="1"/>
              </a:ext>
            </a:extLst>
          </p:cNvPr>
          <p:cNvSpPr/>
          <p:nvPr>
            <p:custDataLst>
              <p:tags r:id="rId75"/>
            </p:custDataLst>
          </p:nvPr>
        </p:nvSpPr>
        <p:spPr>
          <a:xfrm>
            <a:off x="89789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 name="Rectangle 75">
            <a:extLst>
              <a:ext uri="{FF2B5EF4-FFF2-40B4-BE49-F238E27FC236}">
                <a16:creationId xmlns:a16="http://schemas.microsoft.com/office/drawing/2014/main" id="{A1F8C81C-2359-47F0-9C27-B28C93E4ACA2}"/>
              </a:ext>
              <a:ext uri="{C183D7F6-B498-43B3-948B-1728B52AA6E4}">
                <adec:decorative xmlns:adec="http://schemas.microsoft.com/office/drawing/2017/decorative" val="1"/>
              </a:ext>
            </a:extLst>
          </p:cNvPr>
          <p:cNvSpPr/>
          <p:nvPr>
            <p:custDataLst>
              <p:tags r:id="rId76"/>
            </p:custDataLst>
          </p:nvPr>
        </p:nvSpPr>
        <p:spPr>
          <a:xfrm>
            <a:off x="90678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 name="Rectangle 76">
            <a:extLst>
              <a:ext uri="{FF2B5EF4-FFF2-40B4-BE49-F238E27FC236}">
                <a16:creationId xmlns:a16="http://schemas.microsoft.com/office/drawing/2014/main" id="{A77F7195-6ECD-436A-9A6B-FB9273B70E6E}"/>
              </a:ext>
              <a:ext uri="{C183D7F6-B498-43B3-948B-1728B52AA6E4}">
                <adec:decorative xmlns:adec="http://schemas.microsoft.com/office/drawing/2017/decorative" val="1"/>
              </a:ext>
            </a:extLst>
          </p:cNvPr>
          <p:cNvSpPr/>
          <p:nvPr>
            <p:custDataLst>
              <p:tags r:id="rId77"/>
            </p:custDataLst>
          </p:nvPr>
        </p:nvSpPr>
        <p:spPr>
          <a:xfrm>
            <a:off x="91567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 name="Rectangle 77">
            <a:extLst>
              <a:ext uri="{FF2B5EF4-FFF2-40B4-BE49-F238E27FC236}">
                <a16:creationId xmlns:a16="http://schemas.microsoft.com/office/drawing/2014/main" id="{511E88DB-673B-4E6F-B7B8-BE98E8AF9C04}"/>
              </a:ext>
              <a:ext uri="{C183D7F6-B498-43B3-948B-1728B52AA6E4}">
                <adec:decorative xmlns:adec="http://schemas.microsoft.com/office/drawing/2017/decorative" val="1"/>
              </a:ext>
            </a:extLst>
          </p:cNvPr>
          <p:cNvSpPr/>
          <p:nvPr>
            <p:custDataLst>
              <p:tags r:id="rId78"/>
            </p:custDataLst>
          </p:nvPr>
        </p:nvSpPr>
        <p:spPr>
          <a:xfrm>
            <a:off x="92456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 name="Rectangle 78">
            <a:extLst>
              <a:ext uri="{FF2B5EF4-FFF2-40B4-BE49-F238E27FC236}">
                <a16:creationId xmlns:a16="http://schemas.microsoft.com/office/drawing/2014/main" id="{CB635069-237C-42AA-8AF9-D1E9F5D0A748}"/>
              </a:ext>
              <a:ext uri="{C183D7F6-B498-43B3-948B-1728B52AA6E4}">
                <adec:decorative xmlns:adec="http://schemas.microsoft.com/office/drawing/2017/decorative" val="1"/>
              </a:ext>
            </a:extLst>
          </p:cNvPr>
          <p:cNvSpPr/>
          <p:nvPr>
            <p:custDataLst>
              <p:tags r:id="rId79"/>
            </p:custDataLst>
          </p:nvPr>
        </p:nvSpPr>
        <p:spPr>
          <a:xfrm>
            <a:off x="93345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 name="Rectangle 79">
            <a:extLst>
              <a:ext uri="{FF2B5EF4-FFF2-40B4-BE49-F238E27FC236}">
                <a16:creationId xmlns:a16="http://schemas.microsoft.com/office/drawing/2014/main" id="{A2BDE84E-0843-43E1-B921-EE404498EED2}"/>
              </a:ext>
              <a:ext uri="{C183D7F6-B498-43B3-948B-1728B52AA6E4}">
                <adec:decorative xmlns:adec="http://schemas.microsoft.com/office/drawing/2017/decorative" val="1"/>
              </a:ext>
            </a:extLst>
          </p:cNvPr>
          <p:cNvSpPr/>
          <p:nvPr>
            <p:custDataLst>
              <p:tags r:id="rId80"/>
            </p:custDataLst>
          </p:nvPr>
        </p:nvSpPr>
        <p:spPr>
          <a:xfrm>
            <a:off x="94234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 name="Rectangle 80">
            <a:extLst>
              <a:ext uri="{FF2B5EF4-FFF2-40B4-BE49-F238E27FC236}">
                <a16:creationId xmlns:a16="http://schemas.microsoft.com/office/drawing/2014/main" id="{EBA5F878-C544-4646-A94C-4275A732D607}"/>
              </a:ext>
              <a:ext uri="{C183D7F6-B498-43B3-948B-1728B52AA6E4}">
                <adec:decorative xmlns:adec="http://schemas.microsoft.com/office/drawing/2017/decorative" val="1"/>
              </a:ext>
            </a:extLst>
          </p:cNvPr>
          <p:cNvSpPr/>
          <p:nvPr>
            <p:custDataLst>
              <p:tags r:id="rId81"/>
            </p:custDataLst>
          </p:nvPr>
        </p:nvSpPr>
        <p:spPr>
          <a:xfrm>
            <a:off x="95123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 name="Rectangle 81">
            <a:extLst>
              <a:ext uri="{FF2B5EF4-FFF2-40B4-BE49-F238E27FC236}">
                <a16:creationId xmlns:a16="http://schemas.microsoft.com/office/drawing/2014/main" id="{E8D52B5B-4A39-4F21-B7DA-1DB50F9C3037}"/>
              </a:ext>
              <a:ext uri="{C183D7F6-B498-43B3-948B-1728B52AA6E4}">
                <adec:decorative xmlns:adec="http://schemas.microsoft.com/office/drawing/2017/decorative" val="1"/>
              </a:ext>
            </a:extLst>
          </p:cNvPr>
          <p:cNvSpPr/>
          <p:nvPr>
            <p:custDataLst>
              <p:tags r:id="rId82"/>
            </p:custDataLst>
          </p:nvPr>
        </p:nvSpPr>
        <p:spPr>
          <a:xfrm>
            <a:off x="9601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 name="Rectangle 82">
            <a:extLst>
              <a:ext uri="{FF2B5EF4-FFF2-40B4-BE49-F238E27FC236}">
                <a16:creationId xmlns:a16="http://schemas.microsoft.com/office/drawing/2014/main" id="{B4001801-E155-41E9-96BC-56AEC42E2C5D}"/>
              </a:ext>
              <a:ext uri="{C183D7F6-B498-43B3-948B-1728B52AA6E4}">
                <adec:decorative xmlns:adec="http://schemas.microsoft.com/office/drawing/2017/decorative" val="1"/>
              </a:ext>
            </a:extLst>
          </p:cNvPr>
          <p:cNvSpPr/>
          <p:nvPr>
            <p:custDataLst>
              <p:tags r:id="rId83"/>
            </p:custDataLst>
          </p:nvPr>
        </p:nvSpPr>
        <p:spPr>
          <a:xfrm>
            <a:off x="9690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 name="Rectangle 83">
            <a:extLst>
              <a:ext uri="{FF2B5EF4-FFF2-40B4-BE49-F238E27FC236}">
                <a16:creationId xmlns:a16="http://schemas.microsoft.com/office/drawing/2014/main" id="{89FF212B-0EDC-4617-9CBD-4B9F4CD62E33}"/>
              </a:ext>
              <a:ext uri="{C183D7F6-B498-43B3-948B-1728B52AA6E4}">
                <adec:decorative xmlns:adec="http://schemas.microsoft.com/office/drawing/2017/decorative" val="1"/>
              </a:ext>
            </a:extLst>
          </p:cNvPr>
          <p:cNvSpPr/>
          <p:nvPr>
            <p:custDataLst>
              <p:tags r:id="rId84"/>
            </p:custDataLst>
          </p:nvPr>
        </p:nvSpPr>
        <p:spPr>
          <a:xfrm>
            <a:off x="9779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 name="Rectangle 84">
            <a:extLst>
              <a:ext uri="{FF2B5EF4-FFF2-40B4-BE49-F238E27FC236}">
                <a16:creationId xmlns:a16="http://schemas.microsoft.com/office/drawing/2014/main" id="{49E8295A-806E-4ECE-AEF5-A3EDED49D9C3}"/>
              </a:ext>
              <a:ext uri="{C183D7F6-B498-43B3-948B-1728B52AA6E4}">
                <adec:decorative xmlns:adec="http://schemas.microsoft.com/office/drawing/2017/decorative" val="1"/>
              </a:ext>
            </a:extLst>
          </p:cNvPr>
          <p:cNvSpPr/>
          <p:nvPr>
            <p:custDataLst>
              <p:tags r:id="rId85"/>
            </p:custDataLst>
          </p:nvPr>
        </p:nvSpPr>
        <p:spPr>
          <a:xfrm>
            <a:off x="98679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 name="Rectangle 85">
            <a:extLst>
              <a:ext uri="{FF2B5EF4-FFF2-40B4-BE49-F238E27FC236}">
                <a16:creationId xmlns:a16="http://schemas.microsoft.com/office/drawing/2014/main" id="{46D984C4-B463-4767-B9D3-A96FBE69F59E}"/>
              </a:ext>
              <a:ext uri="{C183D7F6-B498-43B3-948B-1728B52AA6E4}">
                <adec:decorative xmlns:adec="http://schemas.microsoft.com/office/drawing/2017/decorative" val="1"/>
              </a:ext>
            </a:extLst>
          </p:cNvPr>
          <p:cNvSpPr/>
          <p:nvPr>
            <p:custDataLst>
              <p:tags r:id="rId86"/>
            </p:custDataLst>
          </p:nvPr>
        </p:nvSpPr>
        <p:spPr>
          <a:xfrm>
            <a:off x="99568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 name="Rectangle 86">
            <a:extLst>
              <a:ext uri="{FF2B5EF4-FFF2-40B4-BE49-F238E27FC236}">
                <a16:creationId xmlns:a16="http://schemas.microsoft.com/office/drawing/2014/main" id="{D9B0ABFD-CA57-4FD1-87E7-C92E1EABC116}"/>
              </a:ext>
              <a:ext uri="{C183D7F6-B498-43B3-948B-1728B52AA6E4}">
                <adec:decorative xmlns:adec="http://schemas.microsoft.com/office/drawing/2017/decorative" val="1"/>
              </a:ext>
            </a:extLst>
          </p:cNvPr>
          <p:cNvSpPr/>
          <p:nvPr>
            <p:custDataLst>
              <p:tags r:id="rId87"/>
            </p:custDataLst>
          </p:nvPr>
        </p:nvSpPr>
        <p:spPr>
          <a:xfrm>
            <a:off x="10045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 name="Rectangle 87">
            <a:extLst>
              <a:ext uri="{FF2B5EF4-FFF2-40B4-BE49-F238E27FC236}">
                <a16:creationId xmlns:a16="http://schemas.microsoft.com/office/drawing/2014/main" id="{ECD8ECB5-23F4-46B2-AE0F-96B36FF4C12D}"/>
              </a:ext>
              <a:ext uri="{C183D7F6-B498-43B3-948B-1728B52AA6E4}">
                <adec:decorative xmlns:adec="http://schemas.microsoft.com/office/drawing/2017/decorative" val="1"/>
              </a:ext>
            </a:extLst>
          </p:cNvPr>
          <p:cNvSpPr/>
          <p:nvPr>
            <p:custDataLst>
              <p:tags r:id="rId88"/>
            </p:custDataLst>
          </p:nvPr>
        </p:nvSpPr>
        <p:spPr>
          <a:xfrm>
            <a:off x="10134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 name="Rectangle 88">
            <a:extLst>
              <a:ext uri="{FF2B5EF4-FFF2-40B4-BE49-F238E27FC236}">
                <a16:creationId xmlns:a16="http://schemas.microsoft.com/office/drawing/2014/main" id="{45829E12-6BC7-4CC8-9A82-65138D6FDF3F}"/>
              </a:ext>
              <a:ext uri="{C183D7F6-B498-43B3-948B-1728B52AA6E4}">
                <adec:decorative xmlns:adec="http://schemas.microsoft.com/office/drawing/2017/decorative" val="1"/>
              </a:ext>
            </a:extLst>
          </p:cNvPr>
          <p:cNvSpPr/>
          <p:nvPr>
            <p:custDataLst>
              <p:tags r:id="rId89"/>
            </p:custDataLst>
          </p:nvPr>
        </p:nvSpPr>
        <p:spPr>
          <a:xfrm>
            <a:off x="10223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 name="Rectangle 89">
            <a:extLst>
              <a:ext uri="{FF2B5EF4-FFF2-40B4-BE49-F238E27FC236}">
                <a16:creationId xmlns:a16="http://schemas.microsoft.com/office/drawing/2014/main" id="{CB2A83C0-5B73-4018-82BB-F05F4B28EFD1}"/>
              </a:ext>
              <a:ext uri="{C183D7F6-B498-43B3-948B-1728B52AA6E4}">
                <adec:decorative xmlns:adec="http://schemas.microsoft.com/office/drawing/2017/decorative" val="1"/>
              </a:ext>
            </a:extLst>
          </p:cNvPr>
          <p:cNvSpPr/>
          <p:nvPr>
            <p:custDataLst>
              <p:tags r:id="rId90"/>
            </p:custDataLst>
          </p:nvPr>
        </p:nvSpPr>
        <p:spPr>
          <a:xfrm>
            <a:off x="103124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 name="Rectangle 90">
            <a:extLst>
              <a:ext uri="{FF2B5EF4-FFF2-40B4-BE49-F238E27FC236}">
                <a16:creationId xmlns:a16="http://schemas.microsoft.com/office/drawing/2014/main" id="{96F2B3A5-FD6C-4C17-B706-06518595A4D5}"/>
              </a:ext>
              <a:ext uri="{C183D7F6-B498-43B3-948B-1728B52AA6E4}">
                <adec:decorative xmlns:adec="http://schemas.microsoft.com/office/drawing/2017/decorative" val="1"/>
              </a:ext>
            </a:extLst>
          </p:cNvPr>
          <p:cNvSpPr/>
          <p:nvPr>
            <p:custDataLst>
              <p:tags r:id="rId91"/>
            </p:custDataLst>
          </p:nvPr>
        </p:nvSpPr>
        <p:spPr>
          <a:xfrm>
            <a:off x="10401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 name="Rectangle 91">
            <a:extLst>
              <a:ext uri="{FF2B5EF4-FFF2-40B4-BE49-F238E27FC236}">
                <a16:creationId xmlns:a16="http://schemas.microsoft.com/office/drawing/2014/main" id="{05096866-1D72-4209-ADB0-BDFB2D285DB6}"/>
              </a:ext>
              <a:ext uri="{C183D7F6-B498-43B3-948B-1728B52AA6E4}">
                <adec:decorative xmlns:adec="http://schemas.microsoft.com/office/drawing/2017/decorative" val="1"/>
              </a:ext>
            </a:extLst>
          </p:cNvPr>
          <p:cNvSpPr/>
          <p:nvPr>
            <p:custDataLst>
              <p:tags r:id="rId92"/>
            </p:custDataLst>
          </p:nvPr>
        </p:nvSpPr>
        <p:spPr>
          <a:xfrm>
            <a:off x="104902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 name="Rectangle 92">
            <a:extLst>
              <a:ext uri="{FF2B5EF4-FFF2-40B4-BE49-F238E27FC236}">
                <a16:creationId xmlns:a16="http://schemas.microsoft.com/office/drawing/2014/main" id="{897134EF-F11F-4A25-9AC8-B6852C1D6FF5}"/>
              </a:ext>
              <a:ext uri="{C183D7F6-B498-43B3-948B-1728B52AA6E4}">
                <adec:decorative xmlns:adec="http://schemas.microsoft.com/office/drawing/2017/decorative" val="1"/>
              </a:ext>
            </a:extLst>
          </p:cNvPr>
          <p:cNvSpPr/>
          <p:nvPr>
            <p:custDataLst>
              <p:tags r:id="rId93"/>
            </p:custDataLst>
          </p:nvPr>
        </p:nvSpPr>
        <p:spPr>
          <a:xfrm>
            <a:off x="10579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 name="Rectangle 93">
            <a:extLst>
              <a:ext uri="{FF2B5EF4-FFF2-40B4-BE49-F238E27FC236}">
                <a16:creationId xmlns:a16="http://schemas.microsoft.com/office/drawing/2014/main" id="{76AB1106-7FD5-4041-BB67-1FC121CC9294}"/>
              </a:ext>
              <a:ext uri="{C183D7F6-B498-43B3-948B-1728B52AA6E4}">
                <adec:decorative xmlns:adec="http://schemas.microsoft.com/office/drawing/2017/decorative" val="1"/>
              </a:ext>
            </a:extLst>
          </p:cNvPr>
          <p:cNvSpPr/>
          <p:nvPr>
            <p:custDataLst>
              <p:tags r:id="rId94"/>
            </p:custDataLst>
          </p:nvPr>
        </p:nvSpPr>
        <p:spPr>
          <a:xfrm>
            <a:off x="10668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 name="Rectangle 94">
            <a:extLst>
              <a:ext uri="{FF2B5EF4-FFF2-40B4-BE49-F238E27FC236}">
                <a16:creationId xmlns:a16="http://schemas.microsoft.com/office/drawing/2014/main" id="{A336E7E7-813D-4671-931E-295A79E70986}"/>
              </a:ext>
              <a:ext uri="{C183D7F6-B498-43B3-948B-1728B52AA6E4}">
                <adec:decorative xmlns:adec="http://schemas.microsoft.com/office/drawing/2017/decorative" val="1"/>
              </a:ext>
            </a:extLst>
          </p:cNvPr>
          <p:cNvSpPr/>
          <p:nvPr>
            <p:custDataLst>
              <p:tags r:id="rId95"/>
            </p:custDataLst>
          </p:nvPr>
        </p:nvSpPr>
        <p:spPr>
          <a:xfrm>
            <a:off x="107569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 name="Rectangle 95">
            <a:extLst>
              <a:ext uri="{FF2B5EF4-FFF2-40B4-BE49-F238E27FC236}">
                <a16:creationId xmlns:a16="http://schemas.microsoft.com/office/drawing/2014/main" id="{6EDD0459-9023-4638-BF8D-0A6F9581F655}"/>
              </a:ext>
              <a:ext uri="{C183D7F6-B498-43B3-948B-1728B52AA6E4}">
                <adec:decorative xmlns:adec="http://schemas.microsoft.com/office/drawing/2017/decorative" val="1"/>
              </a:ext>
            </a:extLst>
          </p:cNvPr>
          <p:cNvSpPr/>
          <p:nvPr>
            <p:custDataLst>
              <p:tags r:id="rId96"/>
            </p:custDataLst>
          </p:nvPr>
        </p:nvSpPr>
        <p:spPr>
          <a:xfrm>
            <a:off x="8178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 name="Rectangle 96">
            <a:extLst>
              <a:ext uri="{FF2B5EF4-FFF2-40B4-BE49-F238E27FC236}">
                <a16:creationId xmlns:a16="http://schemas.microsoft.com/office/drawing/2014/main" id="{226E3002-4923-45DE-A05A-1E0F175B0E30}"/>
              </a:ext>
              <a:ext uri="{C183D7F6-B498-43B3-948B-1728B52AA6E4}">
                <adec:decorative xmlns:adec="http://schemas.microsoft.com/office/drawing/2017/decorative" val="1"/>
              </a:ext>
            </a:extLst>
          </p:cNvPr>
          <p:cNvSpPr/>
          <p:nvPr>
            <p:custDataLst>
              <p:tags r:id="rId97"/>
            </p:custDataLst>
          </p:nvPr>
        </p:nvSpPr>
        <p:spPr>
          <a:xfrm>
            <a:off x="82677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 name="Rectangle 97">
            <a:extLst>
              <a:ext uri="{FF2B5EF4-FFF2-40B4-BE49-F238E27FC236}">
                <a16:creationId xmlns:a16="http://schemas.microsoft.com/office/drawing/2014/main" id="{E8F907D2-AAAC-4315-BD56-5B13F3535A11}"/>
              </a:ext>
              <a:ext uri="{C183D7F6-B498-43B3-948B-1728B52AA6E4}">
                <adec:decorative xmlns:adec="http://schemas.microsoft.com/office/drawing/2017/decorative" val="1"/>
              </a:ext>
            </a:extLst>
          </p:cNvPr>
          <p:cNvSpPr/>
          <p:nvPr>
            <p:custDataLst>
              <p:tags r:id="rId98"/>
            </p:custDataLst>
          </p:nvPr>
        </p:nvSpPr>
        <p:spPr>
          <a:xfrm>
            <a:off x="8356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 name="Rectangle 98">
            <a:extLst>
              <a:ext uri="{FF2B5EF4-FFF2-40B4-BE49-F238E27FC236}">
                <a16:creationId xmlns:a16="http://schemas.microsoft.com/office/drawing/2014/main" id="{90348135-4BFA-4552-B8D0-63F7DF6EA285}"/>
              </a:ext>
              <a:ext uri="{C183D7F6-B498-43B3-948B-1728B52AA6E4}">
                <adec:decorative xmlns:adec="http://schemas.microsoft.com/office/drawing/2017/decorative" val="1"/>
              </a:ext>
            </a:extLst>
          </p:cNvPr>
          <p:cNvSpPr/>
          <p:nvPr>
            <p:custDataLst>
              <p:tags r:id="rId99"/>
            </p:custDataLst>
          </p:nvPr>
        </p:nvSpPr>
        <p:spPr>
          <a:xfrm>
            <a:off x="8445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 name="Rectangle 99">
            <a:extLst>
              <a:ext uri="{FF2B5EF4-FFF2-40B4-BE49-F238E27FC236}">
                <a16:creationId xmlns:a16="http://schemas.microsoft.com/office/drawing/2014/main" id="{C12553B4-CA4A-4961-B9F8-49B6D38C8F3D}"/>
              </a:ext>
              <a:ext uri="{C183D7F6-B498-43B3-948B-1728B52AA6E4}">
                <adec:decorative xmlns:adec="http://schemas.microsoft.com/office/drawing/2017/decorative" val="1"/>
              </a:ext>
            </a:extLst>
          </p:cNvPr>
          <p:cNvSpPr/>
          <p:nvPr>
            <p:custDataLst>
              <p:tags r:id="rId100"/>
            </p:custDataLst>
          </p:nvPr>
        </p:nvSpPr>
        <p:spPr>
          <a:xfrm>
            <a:off x="85344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 name="Rectangle 100">
            <a:extLst>
              <a:ext uri="{FF2B5EF4-FFF2-40B4-BE49-F238E27FC236}">
                <a16:creationId xmlns:a16="http://schemas.microsoft.com/office/drawing/2014/main" id="{66F71ED6-F7FE-4729-B878-2145E993201A}"/>
              </a:ext>
              <a:ext uri="{C183D7F6-B498-43B3-948B-1728B52AA6E4}">
                <adec:decorative xmlns:adec="http://schemas.microsoft.com/office/drawing/2017/decorative" val="1"/>
              </a:ext>
            </a:extLst>
          </p:cNvPr>
          <p:cNvSpPr/>
          <p:nvPr>
            <p:custDataLst>
              <p:tags r:id="rId101"/>
            </p:custDataLst>
          </p:nvPr>
        </p:nvSpPr>
        <p:spPr>
          <a:xfrm>
            <a:off x="8623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 name="Rectangle 101">
            <a:extLst>
              <a:ext uri="{FF2B5EF4-FFF2-40B4-BE49-F238E27FC236}">
                <a16:creationId xmlns:a16="http://schemas.microsoft.com/office/drawing/2014/main" id="{8085A6C1-2571-4FB6-9AF7-A686C118CCC6}"/>
              </a:ext>
              <a:ext uri="{C183D7F6-B498-43B3-948B-1728B52AA6E4}">
                <adec:decorative xmlns:adec="http://schemas.microsoft.com/office/drawing/2017/decorative" val="1"/>
              </a:ext>
            </a:extLst>
          </p:cNvPr>
          <p:cNvSpPr/>
          <p:nvPr>
            <p:custDataLst>
              <p:tags r:id="rId102"/>
            </p:custDataLst>
          </p:nvPr>
        </p:nvSpPr>
        <p:spPr>
          <a:xfrm>
            <a:off x="87122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 name="Rectangle 102">
            <a:extLst>
              <a:ext uri="{FF2B5EF4-FFF2-40B4-BE49-F238E27FC236}">
                <a16:creationId xmlns:a16="http://schemas.microsoft.com/office/drawing/2014/main" id="{810F14E9-E17C-4980-AC03-C2E4CC966E00}"/>
              </a:ext>
              <a:ext uri="{C183D7F6-B498-43B3-948B-1728B52AA6E4}">
                <adec:decorative xmlns:adec="http://schemas.microsoft.com/office/drawing/2017/decorative" val="1"/>
              </a:ext>
            </a:extLst>
          </p:cNvPr>
          <p:cNvSpPr/>
          <p:nvPr>
            <p:custDataLst>
              <p:tags r:id="rId103"/>
            </p:custDataLst>
          </p:nvPr>
        </p:nvSpPr>
        <p:spPr>
          <a:xfrm>
            <a:off x="8801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 name="Rectangle 103">
            <a:extLst>
              <a:ext uri="{FF2B5EF4-FFF2-40B4-BE49-F238E27FC236}">
                <a16:creationId xmlns:a16="http://schemas.microsoft.com/office/drawing/2014/main" id="{DC7715CB-20C0-42B9-8F77-D60C029E10B2}"/>
              </a:ext>
              <a:ext uri="{C183D7F6-B498-43B3-948B-1728B52AA6E4}">
                <adec:decorative xmlns:adec="http://schemas.microsoft.com/office/drawing/2017/decorative" val="1"/>
              </a:ext>
            </a:extLst>
          </p:cNvPr>
          <p:cNvSpPr/>
          <p:nvPr>
            <p:custDataLst>
              <p:tags r:id="rId104"/>
            </p:custDataLst>
          </p:nvPr>
        </p:nvSpPr>
        <p:spPr>
          <a:xfrm>
            <a:off x="8890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 name="Rectangle 104">
            <a:extLst>
              <a:ext uri="{FF2B5EF4-FFF2-40B4-BE49-F238E27FC236}">
                <a16:creationId xmlns:a16="http://schemas.microsoft.com/office/drawing/2014/main" id="{07ADB57A-3EFA-4EBA-ADFB-46BAE38A2FB6}"/>
              </a:ext>
              <a:ext uri="{C183D7F6-B498-43B3-948B-1728B52AA6E4}">
                <adec:decorative xmlns:adec="http://schemas.microsoft.com/office/drawing/2017/decorative" val="1"/>
              </a:ext>
            </a:extLst>
          </p:cNvPr>
          <p:cNvSpPr/>
          <p:nvPr>
            <p:custDataLst>
              <p:tags r:id="rId105"/>
            </p:custDataLst>
          </p:nvPr>
        </p:nvSpPr>
        <p:spPr>
          <a:xfrm>
            <a:off x="8978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 name="Rectangle 105">
            <a:extLst>
              <a:ext uri="{FF2B5EF4-FFF2-40B4-BE49-F238E27FC236}">
                <a16:creationId xmlns:a16="http://schemas.microsoft.com/office/drawing/2014/main" id="{B38FC807-9FE9-46BC-9B80-05DE419C0B67}"/>
              </a:ext>
              <a:ext uri="{C183D7F6-B498-43B3-948B-1728B52AA6E4}">
                <adec:decorative xmlns:adec="http://schemas.microsoft.com/office/drawing/2017/decorative" val="1"/>
              </a:ext>
            </a:extLst>
          </p:cNvPr>
          <p:cNvSpPr/>
          <p:nvPr>
            <p:custDataLst>
              <p:tags r:id="rId106"/>
            </p:custDataLst>
          </p:nvPr>
        </p:nvSpPr>
        <p:spPr>
          <a:xfrm>
            <a:off x="9067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 name="Rectangle 106">
            <a:extLst>
              <a:ext uri="{FF2B5EF4-FFF2-40B4-BE49-F238E27FC236}">
                <a16:creationId xmlns:a16="http://schemas.microsoft.com/office/drawing/2014/main" id="{EFEBA4C8-D810-4B3B-A6CE-01E242BD9C02}"/>
              </a:ext>
              <a:ext uri="{C183D7F6-B498-43B3-948B-1728B52AA6E4}">
                <adec:decorative xmlns:adec="http://schemas.microsoft.com/office/drawing/2017/decorative" val="1"/>
              </a:ext>
            </a:extLst>
          </p:cNvPr>
          <p:cNvSpPr/>
          <p:nvPr>
            <p:custDataLst>
              <p:tags r:id="rId107"/>
            </p:custDataLst>
          </p:nvPr>
        </p:nvSpPr>
        <p:spPr>
          <a:xfrm>
            <a:off x="9156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 name="Rectangle 107">
            <a:extLst>
              <a:ext uri="{FF2B5EF4-FFF2-40B4-BE49-F238E27FC236}">
                <a16:creationId xmlns:a16="http://schemas.microsoft.com/office/drawing/2014/main" id="{B370D2D5-A87C-4E19-98CF-B5CA97ACDE81}"/>
              </a:ext>
              <a:ext uri="{C183D7F6-B498-43B3-948B-1728B52AA6E4}">
                <adec:decorative xmlns:adec="http://schemas.microsoft.com/office/drawing/2017/decorative" val="1"/>
              </a:ext>
            </a:extLst>
          </p:cNvPr>
          <p:cNvSpPr/>
          <p:nvPr>
            <p:custDataLst>
              <p:tags r:id="rId108"/>
            </p:custDataLst>
          </p:nvPr>
        </p:nvSpPr>
        <p:spPr>
          <a:xfrm>
            <a:off x="92456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 name="Rectangle 108">
            <a:extLst>
              <a:ext uri="{FF2B5EF4-FFF2-40B4-BE49-F238E27FC236}">
                <a16:creationId xmlns:a16="http://schemas.microsoft.com/office/drawing/2014/main" id="{93A45E0A-098D-4169-A2BF-5991290D3FCE}"/>
              </a:ext>
              <a:ext uri="{C183D7F6-B498-43B3-948B-1728B52AA6E4}">
                <adec:decorative xmlns:adec="http://schemas.microsoft.com/office/drawing/2017/decorative" val="1"/>
              </a:ext>
            </a:extLst>
          </p:cNvPr>
          <p:cNvSpPr/>
          <p:nvPr>
            <p:custDataLst>
              <p:tags r:id="rId109"/>
            </p:custDataLst>
          </p:nvPr>
        </p:nvSpPr>
        <p:spPr>
          <a:xfrm>
            <a:off x="93345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 name="Rectangle 109">
            <a:extLst>
              <a:ext uri="{FF2B5EF4-FFF2-40B4-BE49-F238E27FC236}">
                <a16:creationId xmlns:a16="http://schemas.microsoft.com/office/drawing/2014/main" id="{A7AF8989-AA7A-402C-8D0B-3485B404D885}"/>
              </a:ext>
              <a:ext uri="{C183D7F6-B498-43B3-948B-1728B52AA6E4}">
                <adec:decorative xmlns:adec="http://schemas.microsoft.com/office/drawing/2017/decorative" val="1"/>
              </a:ext>
            </a:extLst>
          </p:cNvPr>
          <p:cNvSpPr/>
          <p:nvPr>
            <p:custDataLst>
              <p:tags r:id="rId110"/>
            </p:custDataLst>
          </p:nvPr>
        </p:nvSpPr>
        <p:spPr>
          <a:xfrm>
            <a:off x="9423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 name="Rectangle 110">
            <a:extLst>
              <a:ext uri="{FF2B5EF4-FFF2-40B4-BE49-F238E27FC236}">
                <a16:creationId xmlns:a16="http://schemas.microsoft.com/office/drawing/2014/main" id="{764B1745-228F-453C-A8ED-1A873E6711BA}"/>
              </a:ext>
              <a:ext uri="{C183D7F6-B498-43B3-948B-1728B52AA6E4}">
                <adec:decorative xmlns:adec="http://schemas.microsoft.com/office/drawing/2017/decorative" val="1"/>
              </a:ext>
            </a:extLst>
          </p:cNvPr>
          <p:cNvSpPr/>
          <p:nvPr>
            <p:custDataLst>
              <p:tags r:id="rId111"/>
            </p:custDataLst>
          </p:nvPr>
        </p:nvSpPr>
        <p:spPr>
          <a:xfrm>
            <a:off x="9512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 name="Rectangle 111">
            <a:extLst>
              <a:ext uri="{FF2B5EF4-FFF2-40B4-BE49-F238E27FC236}">
                <a16:creationId xmlns:a16="http://schemas.microsoft.com/office/drawing/2014/main" id="{B083731A-2D5C-443E-B931-CE4A15797B33}"/>
              </a:ext>
              <a:ext uri="{C183D7F6-B498-43B3-948B-1728B52AA6E4}">
                <adec:decorative xmlns:adec="http://schemas.microsoft.com/office/drawing/2017/decorative" val="1"/>
              </a:ext>
            </a:extLst>
          </p:cNvPr>
          <p:cNvSpPr/>
          <p:nvPr>
            <p:custDataLst>
              <p:tags r:id="rId112"/>
            </p:custDataLst>
          </p:nvPr>
        </p:nvSpPr>
        <p:spPr>
          <a:xfrm>
            <a:off x="9601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 name="Rectangle 112">
            <a:extLst>
              <a:ext uri="{FF2B5EF4-FFF2-40B4-BE49-F238E27FC236}">
                <a16:creationId xmlns:a16="http://schemas.microsoft.com/office/drawing/2014/main" id="{90646676-DAE9-475E-B0A3-966EAFAE0C16}"/>
              </a:ext>
              <a:ext uri="{C183D7F6-B498-43B3-948B-1728B52AA6E4}">
                <adec:decorative xmlns:adec="http://schemas.microsoft.com/office/drawing/2017/decorative" val="1"/>
              </a:ext>
            </a:extLst>
          </p:cNvPr>
          <p:cNvSpPr/>
          <p:nvPr>
            <p:custDataLst>
              <p:tags r:id="rId113"/>
            </p:custDataLst>
          </p:nvPr>
        </p:nvSpPr>
        <p:spPr>
          <a:xfrm>
            <a:off x="96901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 name="Rectangle 113">
            <a:extLst>
              <a:ext uri="{FF2B5EF4-FFF2-40B4-BE49-F238E27FC236}">
                <a16:creationId xmlns:a16="http://schemas.microsoft.com/office/drawing/2014/main" id="{5D418125-2D4C-4AB6-A694-94BA5BA9B116}"/>
              </a:ext>
              <a:ext uri="{C183D7F6-B498-43B3-948B-1728B52AA6E4}">
                <adec:decorative xmlns:adec="http://schemas.microsoft.com/office/drawing/2017/decorative" val="1"/>
              </a:ext>
            </a:extLst>
          </p:cNvPr>
          <p:cNvSpPr/>
          <p:nvPr>
            <p:custDataLst>
              <p:tags r:id="rId114"/>
            </p:custDataLst>
          </p:nvPr>
        </p:nvSpPr>
        <p:spPr>
          <a:xfrm>
            <a:off x="97790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 name="Rectangle 114">
            <a:extLst>
              <a:ext uri="{FF2B5EF4-FFF2-40B4-BE49-F238E27FC236}">
                <a16:creationId xmlns:a16="http://schemas.microsoft.com/office/drawing/2014/main" id="{B5C36EB6-6782-4459-83FA-47DEE25C692D}"/>
              </a:ext>
              <a:ext uri="{C183D7F6-B498-43B3-948B-1728B52AA6E4}">
                <adec:decorative xmlns:adec="http://schemas.microsoft.com/office/drawing/2017/decorative" val="1"/>
              </a:ext>
            </a:extLst>
          </p:cNvPr>
          <p:cNvSpPr/>
          <p:nvPr>
            <p:custDataLst>
              <p:tags r:id="rId115"/>
            </p:custDataLst>
          </p:nvPr>
        </p:nvSpPr>
        <p:spPr>
          <a:xfrm>
            <a:off x="9867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 name="Rectangle 115">
            <a:extLst>
              <a:ext uri="{FF2B5EF4-FFF2-40B4-BE49-F238E27FC236}">
                <a16:creationId xmlns:a16="http://schemas.microsoft.com/office/drawing/2014/main" id="{3230565A-0446-4770-BED9-03A0C85AE7DF}"/>
              </a:ext>
              <a:ext uri="{C183D7F6-B498-43B3-948B-1728B52AA6E4}">
                <adec:decorative xmlns:adec="http://schemas.microsoft.com/office/drawing/2017/decorative" val="1"/>
              </a:ext>
            </a:extLst>
          </p:cNvPr>
          <p:cNvSpPr/>
          <p:nvPr>
            <p:custDataLst>
              <p:tags r:id="rId116"/>
            </p:custDataLst>
          </p:nvPr>
        </p:nvSpPr>
        <p:spPr>
          <a:xfrm>
            <a:off x="99568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 name="Rectangle 116">
            <a:extLst>
              <a:ext uri="{FF2B5EF4-FFF2-40B4-BE49-F238E27FC236}">
                <a16:creationId xmlns:a16="http://schemas.microsoft.com/office/drawing/2014/main" id="{FEDAAAEB-3F00-4CEF-89B3-B6DE9E269635}"/>
              </a:ext>
              <a:ext uri="{C183D7F6-B498-43B3-948B-1728B52AA6E4}">
                <adec:decorative xmlns:adec="http://schemas.microsoft.com/office/drawing/2017/decorative" val="1"/>
              </a:ext>
            </a:extLst>
          </p:cNvPr>
          <p:cNvSpPr/>
          <p:nvPr>
            <p:custDataLst>
              <p:tags r:id="rId117"/>
            </p:custDataLst>
          </p:nvPr>
        </p:nvSpPr>
        <p:spPr>
          <a:xfrm>
            <a:off x="10045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 name="Rectangle 117">
            <a:extLst>
              <a:ext uri="{FF2B5EF4-FFF2-40B4-BE49-F238E27FC236}">
                <a16:creationId xmlns:a16="http://schemas.microsoft.com/office/drawing/2014/main" id="{C865DF10-4B69-44EF-8651-EEF5DEAFFAA8}"/>
              </a:ext>
              <a:ext uri="{C183D7F6-B498-43B3-948B-1728B52AA6E4}">
                <adec:decorative xmlns:adec="http://schemas.microsoft.com/office/drawing/2017/decorative" val="1"/>
              </a:ext>
            </a:extLst>
          </p:cNvPr>
          <p:cNvSpPr/>
          <p:nvPr>
            <p:custDataLst>
              <p:tags r:id="rId118"/>
            </p:custDataLst>
          </p:nvPr>
        </p:nvSpPr>
        <p:spPr>
          <a:xfrm>
            <a:off x="10134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 name="Rectangle 118">
            <a:extLst>
              <a:ext uri="{FF2B5EF4-FFF2-40B4-BE49-F238E27FC236}">
                <a16:creationId xmlns:a16="http://schemas.microsoft.com/office/drawing/2014/main" id="{85287201-26D5-4E72-9DDD-3D47F7E1EBB5}"/>
              </a:ext>
              <a:ext uri="{C183D7F6-B498-43B3-948B-1728B52AA6E4}">
                <adec:decorative xmlns:adec="http://schemas.microsoft.com/office/drawing/2017/decorative" val="1"/>
              </a:ext>
            </a:extLst>
          </p:cNvPr>
          <p:cNvSpPr/>
          <p:nvPr>
            <p:custDataLst>
              <p:tags r:id="rId119"/>
            </p:custDataLst>
          </p:nvPr>
        </p:nvSpPr>
        <p:spPr>
          <a:xfrm>
            <a:off x="10223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 name="Rectangle 119">
            <a:extLst>
              <a:ext uri="{FF2B5EF4-FFF2-40B4-BE49-F238E27FC236}">
                <a16:creationId xmlns:a16="http://schemas.microsoft.com/office/drawing/2014/main" id="{DF51D900-E9A7-404F-9263-652F0083C832}"/>
              </a:ext>
              <a:ext uri="{C183D7F6-B498-43B3-948B-1728B52AA6E4}">
                <adec:decorative xmlns:adec="http://schemas.microsoft.com/office/drawing/2017/decorative" val="1"/>
              </a:ext>
            </a:extLst>
          </p:cNvPr>
          <p:cNvSpPr/>
          <p:nvPr>
            <p:custDataLst>
              <p:tags r:id="rId120"/>
            </p:custDataLst>
          </p:nvPr>
        </p:nvSpPr>
        <p:spPr>
          <a:xfrm>
            <a:off x="10312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 name="Rectangle 120">
            <a:extLst>
              <a:ext uri="{FF2B5EF4-FFF2-40B4-BE49-F238E27FC236}">
                <a16:creationId xmlns:a16="http://schemas.microsoft.com/office/drawing/2014/main" id="{582A95CE-279F-4721-873F-C9D1533903D4}"/>
              </a:ext>
              <a:ext uri="{C183D7F6-B498-43B3-948B-1728B52AA6E4}">
                <adec:decorative xmlns:adec="http://schemas.microsoft.com/office/drawing/2017/decorative" val="1"/>
              </a:ext>
            </a:extLst>
          </p:cNvPr>
          <p:cNvSpPr/>
          <p:nvPr>
            <p:custDataLst>
              <p:tags r:id="rId121"/>
            </p:custDataLst>
          </p:nvPr>
        </p:nvSpPr>
        <p:spPr>
          <a:xfrm>
            <a:off x="10401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 name="Rectangle 121">
            <a:extLst>
              <a:ext uri="{FF2B5EF4-FFF2-40B4-BE49-F238E27FC236}">
                <a16:creationId xmlns:a16="http://schemas.microsoft.com/office/drawing/2014/main" id="{F420F8B2-8B85-4B95-8059-F17DAD6F5D55}"/>
              </a:ext>
              <a:ext uri="{C183D7F6-B498-43B3-948B-1728B52AA6E4}">
                <adec:decorative xmlns:adec="http://schemas.microsoft.com/office/drawing/2017/decorative" val="1"/>
              </a:ext>
            </a:extLst>
          </p:cNvPr>
          <p:cNvSpPr/>
          <p:nvPr>
            <p:custDataLst>
              <p:tags r:id="rId122"/>
            </p:custDataLst>
          </p:nvPr>
        </p:nvSpPr>
        <p:spPr>
          <a:xfrm>
            <a:off x="10490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 name="Rectangle 122">
            <a:extLst>
              <a:ext uri="{FF2B5EF4-FFF2-40B4-BE49-F238E27FC236}">
                <a16:creationId xmlns:a16="http://schemas.microsoft.com/office/drawing/2014/main" id="{B8335EDB-9A67-4E66-AFB5-4ADE91059C66}"/>
              </a:ext>
              <a:ext uri="{C183D7F6-B498-43B3-948B-1728B52AA6E4}">
                <adec:decorative xmlns:adec="http://schemas.microsoft.com/office/drawing/2017/decorative" val="1"/>
              </a:ext>
            </a:extLst>
          </p:cNvPr>
          <p:cNvSpPr/>
          <p:nvPr>
            <p:custDataLst>
              <p:tags r:id="rId123"/>
            </p:custDataLst>
          </p:nvPr>
        </p:nvSpPr>
        <p:spPr>
          <a:xfrm>
            <a:off x="10579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 name="Rectangle 123">
            <a:extLst>
              <a:ext uri="{FF2B5EF4-FFF2-40B4-BE49-F238E27FC236}">
                <a16:creationId xmlns:a16="http://schemas.microsoft.com/office/drawing/2014/main" id="{217D0402-2448-4B47-9FA4-713172349799}"/>
              </a:ext>
              <a:ext uri="{C183D7F6-B498-43B3-948B-1728B52AA6E4}">
                <adec:decorative xmlns:adec="http://schemas.microsoft.com/office/drawing/2017/decorative" val="1"/>
              </a:ext>
            </a:extLst>
          </p:cNvPr>
          <p:cNvSpPr/>
          <p:nvPr>
            <p:custDataLst>
              <p:tags r:id="rId124"/>
            </p:custDataLst>
          </p:nvPr>
        </p:nvSpPr>
        <p:spPr>
          <a:xfrm>
            <a:off x="10668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 name="Rectangle 124">
            <a:extLst>
              <a:ext uri="{FF2B5EF4-FFF2-40B4-BE49-F238E27FC236}">
                <a16:creationId xmlns:a16="http://schemas.microsoft.com/office/drawing/2014/main" id="{16E628C4-2F63-4EE4-B766-663B2B90A1B6}"/>
              </a:ext>
              <a:ext uri="{C183D7F6-B498-43B3-948B-1728B52AA6E4}">
                <adec:decorative xmlns:adec="http://schemas.microsoft.com/office/drawing/2017/decorative" val="1"/>
              </a:ext>
            </a:extLst>
          </p:cNvPr>
          <p:cNvSpPr/>
          <p:nvPr>
            <p:custDataLst>
              <p:tags r:id="rId125"/>
            </p:custDataLst>
          </p:nvPr>
        </p:nvSpPr>
        <p:spPr>
          <a:xfrm>
            <a:off x="10756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 name="Rectangle 125">
            <a:extLst>
              <a:ext uri="{FF2B5EF4-FFF2-40B4-BE49-F238E27FC236}">
                <a16:creationId xmlns:a16="http://schemas.microsoft.com/office/drawing/2014/main" id="{63DC7E09-C2CD-461D-BC11-E8BF22AF9B9D}"/>
              </a:ext>
              <a:ext uri="{C183D7F6-B498-43B3-948B-1728B52AA6E4}">
                <adec:decorative xmlns:adec="http://schemas.microsoft.com/office/drawing/2017/decorative" val="1"/>
              </a:ext>
            </a:extLst>
          </p:cNvPr>
          <p:cNvSpPr/>
          <p:nvPr>
            <p:custDataLst>
              <p:tags r:id="rId126"/>
            </p:custDataLst>
          </p:nvPr>
        </p:nvSpPr>
        <p:spPr>
          <a:xfrm>
            <a:off x="8178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 name="Rectangle 126">
            <a:extLst>
              <a:ext uri="{FF2B5EF4-FFF2-40B4-BE49-F238E27FC236}">
                <a16:creationId xmlns:a16="http://schemas.microsoft.com/office/drawing/2014/main" id="{4094725D-5652-4AF3-9E04-B3F35740616F}"/>
              </a:ext>
              <a:ext uri="{C183D7F6-B498-43B3-948B-1728B52AA6E4}">
                <adec:decorative xmlns:adec="http://schemas.microsoft.com/office/drawing/2017/decorative" val="1"/>
              </a:ext>
            </a:extLst>
          </p:cNvPr>
          <p:cNvSpPr/>
          <p:nvPr>
            <p:custDataLst>
              <p:tags r:id="rId127"/>
            </p:custDataLst>
          </p:nvPr>
        </p:nvSpPr>
        <p:spPr>
          <a:xfrm>
            <a:off x="8267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 name="Rectangle 127">
            <a:extLst>
              <a:ext uri="{FF2B5EF4-FFF2-40B4-BE49-F238E27FC236}">
                <a16:creationId xmlns:a16="http://schemas.microsoft.com/office/drawing/2014/main" id="{A4418416-C006-4AC1-80D6-3AEFAD1311FF}"/>
              </a:ext>
              <a:ext uri="{C183D7F6-B498-43B3-948B-1728B52AA6E4}">
                <adec:decorative xmlns:adec="http://schemas.microsoft.com/office/drawing/2017/decorative" val="1"/>
              </a:ext>
            </a:extLst>
          </p:cNvPr>
          <p:cNvSpPr/>
          <p:nvPr>
            <p:custDataLst>
              <p:tags r:id="rId128"/>
            </p:custDataLst>
          </p:nvPr>
        </p:nvSpPr>
        <p:spPr>
          <a:xfrm>
            <a:off x="8356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9" name="Rectangle 128">
            <a:extLst>
              <a:ext uri="{FF2B5EF4-FFF2-40B4-BE49-F238E27FC236}">
                <a16:creationId xmlns:a16="http://schemas.microsoft.com/office/drawing/2014/main" id="{24360BA2-7EA4-4B22-9649-E4DA12BFE3A2}"/>
              </a:ext>
              <a:ext uri="{C183D7F6-B498-43B3-948B-1728B52AA6E4}">
                <adec:decorative xmlns:adec="http://schemas.microsoft.com/office/drawing/2017/decorative" val="1"/>
              </a:ext>
            </a:extLst>
          </p:cNvPr>
          <p:cNvSpPr/>
          <p:nvPr>
            <p:custDataLst>
              <p:tags r:id="rId129"/>
            </p:custDataLst>
          </p:nvPr>
        </p:nvSpPr>
        <p:spPr>
          <a:xfrm>
            <a:off x="8445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0" name="Rectangle 129">
            <a:extLst>
              <a:ext uri="{FF2B5EF4-FFF2-40B4-BE49-F238E27FC236}">
                <a16:creationId xmlns:a16="http://schemas.microsoft.com/office/drawing/2014/main" id="{B329D927-2442-4A7E-BD73-FDE349682FE1}"/>
              </a:ext>
              <a:ext uri="{C183D7F6-B498-43B3-948B-1728B52AA6E4}">
                <adec:decorative xmlns:adec="http://schemas.microsoft.com/office/drawing/2017/decorative" val="1"/>
              </a:ext>
            </a:extLst>
          </p:cNvPr>
          <p:cNvSpPr/>
          <p:nvPr>
            <p:custDataLst>
              <p:tags r:id="rId130"/>
            </p:custDataLst>
          </p:nvPr>
        </p:nvSpPr>
        <p:spPr>
          <a:xfrm>
            <a:off x="85344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1" name="Rectangle 130">
            <a:extLst>
              <a:ext uri="{FF2B5EF4-FFF2-40B4-BE49-F238E27FC236}">
                <a16:creationId xmlns:a16="http://schemas.microsoft.com/office/drawing/2014/main" id="{7F469C24-7037-47C6-8078-37E9EC040D69}"/>
              </a:ext>
              <a:ext uri="{C183D7F6-B498-43B3-948B-1728B52AA6E4}">
                <adec:decorative xmlns:adec="http://schemas.microsoft.com/office/drawing/2017/decorative" val="1"/>
              </a:ext>
            </a:extLst>
          </p:cNvPr>
          <p:cNvSpPr/>
          <p:nvPr>
            <p:custDataLst>
              <p:tags r:id="rId131"/>
            </p:custDataLst>
          </p:nvPr>
        </p:nvSpPr>
        <p:spPr>
          <a:xfrm>
            <a:off x="8623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2" name="Rectangle 131">
            <a:extLst>
              <a:ext uri="{FF2B5EF4-FFF2-40B4-BE49-F238E27FC236}">
                <a16:creationId xmlns:a16="http://schemas.microsoft.com/office/drawing/2014/main" id="{543DBAAA-E133-4D6C-B241-5A91B4F2B185}"/>
              </a:ext>
              <a:ext uri="{C183D7F6-B498-43B3-948B-1728B52AA6E4}">
                <adec:decorative xmlns:adec="http://schemas.microsoft.com/office/drawing/2017/decorative" val="1"/>
              </a:ext>
            </a:extLst>
          </p:cNvPr>
          <p:cNvSpPr/>
          <p:nvPr>
            <p:custDataLst>
              <p:tags r:id="rId132"/>
            </p:custDataLst>
          </p:nvPr>
        </p:nvSpPr>
        <p:spPr>
          <a:xfrm>
            <a:off x="8712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3" name="Rectangle 132">
            <a:extLst>
              <a:ext uri="{FF2B5EF4-FFF2-40B4-BE49-F238E27FC236}">
                <a16:creationId xmlns:a16="http://schemas.microsoft.com/office/drawing/2014/main" id="{1B13912F-3CCA-4AA2-9E49-7831F2855F33}"/>
              </a:ext>
              <a:ext uri="{C183D7F6-B498-43B3-948B-1728B52AA6E4}">
                <adec:decorative xmlns:adec="http://schemas.microsoft.com/office/drawing/2017/decorative" val="1"/>
              </a:ext>
            </a:extLst>
          </p:cNvPr>
          <p:cNvSpPr/>
          <p:nvPr>
            <p:custDataLst>
              <p:tags r:id="rId133"/>
            </p:custDataLst>
          </p:nvPr>
        </p:nvSpPr>
        <p:spPr>
          <a:xfrm>
            <a:off x="8801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4" name="Rectangle 133">
            <a:extLst>
              <a:ext uri="{FF2B5EF4-FFF2-40B4-BE49-F238E27FC236}">
                <a16:creationId xmlns:a16="http://schemas.microsoft.com/office/drawing/2014/main" id="{B6C2ACE4-F913-4DBB-9598-B4224F665D7E}"/>
              </a:ext>
              <a:ext uri="{C183D7F6-B498-43B3-948B-1728B52AA6E4}">
                <adec:decorative xmlns:adec="http://schemas.microsoft.com/office/drawing/2017/decorative" val="1"/>
              </a:ext>
            </a:extLst>
          </p:cNvPr>
          <p:cNvSpPr/>
          <p:nvPr>
            <p:custDataLst>
              <p:tags r:id="rId134"/>
            </p:custDataLst>
          </p:nvPr>
        </p:nvSpPr>
        <p:spPr>
          <a:xfrm>
            <a:off x="8890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5" name="Rectangle 134">
            <a:extLst>
              <a:ext uri="{FF2B5EF4-FFF2-40B4-BE49-F238E27FC236}">
                <a16:creationId xmlns:a16="http://schemas.microsoft.com/office/drawing/2014/main" id="{3A54C8C5-A8BE-49D5-894E-41B82499727F}"/>
              </a:ext>
              <a:ext uri="{C183D7F6-B498-43B3-948B-1728B52AA6E4}">
                <adec:decorative xmlns:adec="http://schemas.microsoft.com/office/drawing/2017/decorative" val="1"/>
              </a:ext>
            </a:extLst>
          </p:cNvPr>
          <p:cNvSpPr/>
          <p:nvPr>
            <p:custDataLst>
              <p:tags r:id="rId135"/>
            </p:custDataLst>
          </p:nvPr>
        </p:nvSpPr>
        <p:spPr>
          <a:xfrm>
            <a:off x="89789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6" name="Rectangle 135">
            <a:extLst>
              <a:ext uri="{FF2B5EF4-FFF2-40B4-BE49-F238E27FC236}">
                <a16:creationId xmlns:a16="http://schemas.microsoft.com/office/drawing/2014/main" id="{8F0B9A8D-0C71-49F0-A7B4-B84967925D1A}"/>
              </a:ext>
              <a:ext uri="{C183D7F6-B498-43B3-948B-1728B52AA6E4}">
                <adec:decorative xmlns:adec="http://schemas.microsoft.com/office/drawing/2017/decorative" val="1"/>
              </a:ext>
            </a:extLst>
          </p:cNvPr>
          <p:cNvSpPr/>
          <p:nvPr>
            <p:custDataLst>
              <p:tags r:id="rId136"/>
            </p:custDataLst>
          </p:nvPr>
        </p:nvSpPr>
        <p:spPr>
          <a:xfrm>
            <a:off x="9067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7" name="Rectangle 136">
            <a:extLst>
              <a:ext uri="{FF2B5EF4-FFF2-40B4-BE49-F238E27FC236}">
                <a16:creationId xmlns:a16="http://schemas.microsoft.com/office/drawing/2014/main" id="{77D789DD-5244-45C7-99DD-89E62C39D97F}"/>
              </a:ext>
              <a:ext uri="{C183D7F6-B498-43B3-948B-1728B52AA6E4}">
                <adec:decorative xmlns:adec="http://schemas.microsoft.com/office/drawing/2017/decorative" val="1"/>
              </a:ext>
            </a:extLst>
          </p:cNvPr>
          <p:cNvSpPr/>
          <p:nvPr>
            <p:custDataLst>
              <p:tags r:id="rId137"/>
            </p:custDataLst>
          </p:nvPr>
        </p:nvSpPr>
        <p:spPr>
          <a:xfrm>
            <a:off x="9156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8" name="Rectangle 137">
            <a:extLst>
              <a:ext uri="{FF2B5EF4-FFF2-40B4-BE49-F238E27FC236}">
                <a16:creationId xmlns:a16="http://schemas.microsoft.com/office/drawing/2014/main" id="{B3ACA886-145C-44BB-843B-FC88930FA1DD}"/>
              </a:ext>
              <a:ext uri="{C183D7F6-B498-43B3-948B-1728B52AA6E4}">
                <adec:decorative xmlns:adec="http://schemas.microsoft.com/office/drawing/2017/decorative" val="1"/>
              </a:ext>
            </a:extLst>
          </p:cNvPr>
          <p:cNvSpPr/>
          <p:nvPr>
            <p:custDataLst>
              <p:tags r:id="rId138"/>
            </p:custDataLst>
          </p:nvPr>
        </p:nvSpPr>
        <p:spPr>
          <a:xfrm>
            <a:off x="92456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9" name="Rectangle 138">
            <a:extLst>
              <a:ext uri="{FF2B5EF4-FFF2-40B4-BE49-F238E27FC236}">
                <a16:creationId xmlns:a16="http://schemas.microsoft.com/office/drawing/2014/main" id="{308A0DD3-41E4-451F-BC57-3D1DAA78188F}"/>
              </a:ext>
              <a:ext uri="{C183D7F6-B498-43B3-948B-1728B52AA6E4}">
                <adec:decorative xmlns:adec="http://schemas.microsoft.com/office/drawing/2017/decorative" val="1"/>
              </a:ext>
            </a:extLst>
          </p:cNvPr>
          <p:cNvSpPr/>
          <p:nvPr>
            <p:custDataLst>
              <p:tags r:id="rId139"/>
            </p:custDataLst>
          </p:nvPr>
        </p:nvSpPr>
        <p:spPr>
          <a:xfrm>
            <a:off x="9334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0" name="Rectangle 139">
            <a:extLst>
              <a:ext uri="{FF2B5EF4-FFF2-40B4-BE49-F238E27FC236}">
                <a16:creationId xmlns:a16="http://schemas.microsoft.com/office/drawing/2014/main" id="{422E47D4-80EB-47E9-B2AC-9C9BB57A7870}"/>
              </a:ext>
              <a:ext uri="{C183D7F6-B498-43B3-948B-1728B52AA6E4}">
                <adec:decorative xmlns:adec="http://schemas.microsoft.com/office/drawing/2017/decorative" val="1"/>
              </a:ext>
            </a:extLst>
          </p:cNvPr>
          <p:cNvSpPr/>
          <p:nvPr>
            <p:custDataLst>
              <p:tags r:id="rId140"/>
            </p:custDataLst>
          </p:nvPr>
        </p:nvSpPr>
        <p:spPr>
          <a:xfrm>
            <a:off x="9423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1" name="Rectangle 140">
            <a:extLst>
              <a:ext uri="{FF2B5EF4-FFF2-40B4-BE49-F238E27FC236}">
                <a16:creationId xmlns:a16="http://schemas.microsoft.com/office/drawing/2014/main" id="{4E641262-D4C6-4D36-B2C9-958B3F931221}"/>
              </a:ext>
              <a:ext uri="{C183D7F6-B498-43B3-948B-1728B52AA6E4}">
                <adec:decorative xmlns:adec="http://schemas.microsoft.com/office/drawing/2017/decorative" val="1"/>
              </a:ext>
            </a:extLst>
          </p:cNvPr>
          <p:cNvSpPr/>
          <p:nvPr>
            <p:custDataLst>
              <p:tags r:id="rId141"/>
            </p:custDataLst>
          </p:nvPr>
        </p:nvSpPr>
        <p:spPr>
          <a:xfrm>
            <a:off x="9512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2" name="Rectangle 141">
            <a:extLst>
              <a:ext uri="{FF2B5EF4-FFF2-40B4-BE49-F238E27FC236}">
                <a16:creationId xmlns:a16="http://schemas.microsoft.com/office/drawing/2014/main" id="{C491FE97-CB80-4821-8608-4E41B50E5EA7}"/>
              </a:ext>
              <a:ext uri="{C183D7F6-B498-43B3-948B-1728B52AA6E4}">
                <adec:decorative xmlns:adec="http://schemas.microsoft.com/office/drawing/2017/decorative" val="1"/>
              </a:ext>
            </a:extLst>
          </p:cNvPr>
          <p:cNvSpPr/>
          <p:nvPr>
            <p:custDataLst>
              <p:tags r:id="rId142"/>
            </p:custDataLst>
          </p:nvPr>
        </p:nvSpPr>
        <p:spPr>
          <a:xfrm>
            <a:off x="9601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3" name="Rectangle 142">
            <a:extLst>
              <a:ext uri="{FF2B5EF4-FFF2-40B4-BE49-F238E27FC236}">
                <a16:creationId xmlns:a16="http://schemas.microsoft.com/office/drawing/2014/main" id="{6437014B-2C80-4D6D-BA7C-3B5CEE56E8B1}"/>
              </a:ext>
              <a:ext uri="{C183D7F6-B498-43B3-948B-1728B52AA6E4}">
                <adec:decorative xmlns:adec="http://schemas.microsoft.com/office/drawing/2017/decorative" val="1"/>
              </a:ext>
            </a:extLst>
          </p:cNvPr>
          <p:cNvSpPr/>
          <p:nvPr>
            <p:custDataLst>
              <p:tags r:id="rId143"/>
            </p:custDataLst>
          </p:nvPr>
        </p:nvSpPr>
        <p:spPr>
          <a:xfrm>
            <a:off x="9690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4" name="Rectangle 143">
            <a:extLst>
              <a:ext uri="{FF2B5EF4-FFF2-40B4-BE49-F238E27FC236}">
                <a16:creationId xmlns:a16="http://schemas.microsoft.com/office/drawing/2014/main" id="{563ED684-5591-440B-BA9D-DD2EBE0A9C1E}"/>
              </a:ext>
              <a:ext uri="{C183D7F6-B498-43B3-948B-1728B52AA6E4}">
                <adec:decorative xmlns:adec="http://schemas.microsoft.com/office/drawing/2017/decorative" val="1"/>
              </a:ext>
            </a:extLst>
          </p:cNvPr>
          <p:cNvSpPr/>
          <p:nvPr>
            <p:custDataLst>
              <p:tags r:id="rId144"/>
            </p:custDataLst>
          </p:nvPr>
        </p:nvSpPr>
        <p:spPr>
          <a:xfrm>
            <a:off x="97790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5" name="Rectangle 144">
            <a:extLst>
              <a:ext uri="{FF2B5EF4-FFF2-40B4-BE49-F238E27FC236}">
                <a16:creationId xmlns:a16="http://schemas.microsoft.com/office/drawing/2014/main" id="{9FC8D90D-F587-4990-84D8-51A5B6B3D31B}"/>
              </a:ext>
              <a:ext uri="{C183D7F6-B498-43B3-948B-1728B52AA6E4}">
                <adec:decorative xmlns:adec="http://schemas.microsoft.com/office/drawing/2017/decorative" val="1"/>
              </a:ext>
            </a:extLst>
          </p:cNvPr>
          <p:cNvSpPr/>
          <p:nvPr>
            <p:custDataLst>
              <p:tags r:id="rId145"/>
            </p:custDataLst>
          </p:nvPr>
        </p:nvSpPr>
        <p:spPr>
          <a:xfrm>
            <a:off x="98679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6" name="Rectangle 145">
            <a:extLst>
              <a:ext uri="{FF2B5EF4-FFF2-40B4-BE49-F238E27FC236}">
                <a16:creationId xmlns:a16="http://schemas.microsoft.com/office/drawing/2014/main" id="{56E01366-D437-4FFA-A053-1503C10BE205}"/>
              </a:ext>
              <a:ext uri="{C183D7F6-B498-43B3-948B-1728B52AA6E4}">
                <adec:decorative xmlns:adec="http://schemas.microsoft.com/office/drawing/2017/decorative" val="1"/>
              </a:ext>
            </a:extLst>
          </p:cNvPr>
          <p:cNvSpPr/>
          <p:nvPr>
            <p:custDataLst>
              <p:tags r:id="rId146"/>
            </p:custDataLst>
          </p:nvPr>
        </p:nvSpPr>
        <p:spPr>
          <a:xfrm>
            <a:off x="99568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7" name="Rectangle 146">
            <a:extLst>
              <a:ext uri="{FF2B5EF4-FFF2-40B4-BE49-F238E27FC236}">
                <a16:creationId xmlns:a16="http://schemas.microsoft.com/office/drawing/2014/main" id="{68AEBC19-7D05-479D-A661-4C3951F8F23B}"/>
              </a:ext>
              <a:ext uri="{C183D7F6-B498-43B3-948B-1728B52AA6E4}">
                <adec:decorative xmlns:adec="http://schemas.microsoft.com/office/drawing/2017/decorative" val="1"/>
              </a:ext>
            </a:extLst>
          </p:cNvPr>
          <p:cNvSpPr/>
          <p:nvPr>
            <p:custDataLst>
              <p:tags r:id="rId147"/>
            </p:custDataLst>
          </p:nvPr>
        </p:nvSpPr>
        <p:spPr>
          <a:xfrm>
            <a:off x="10045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8" name="Rectangle 147">
            <a:extLst>
              <a:ext uri="{FF2B5EF4-FFF2-40B4-BE49-F238E27FC236}">
                <a16:creationId xmlns:a16="http://schemas.microsoft.com/office/drawing/2014/main" id="{4891DC6A-CBC0-4A39-BF74-E57CDC6BD8CA}"/>
              </a:ext>
              <a:ext uri="{C183D7F6-B498-43B3-948B-1728B52AA6E4}">
                <adec:decorative xmlns:adec="http://schemas.microsoft.com/office/drawing/2017/decorative" val="1"/>
              </a:ext>
            </a:extLst>
          </p:cNvPr>
          <p:cNvSpPr/>
          <p:nvPr>
            <p:custDataLst>
              <p:tags r:id="rId148"/>
            </p:custDataLst>
          </p:nvPr>
        </p:nvSpPr>
        <p:spPr>
          <a:xfrm>
            <a:off x="10134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9" name="Rectangle 148">
            <a:extLst>
              <a:ext uri="{FF2B5EF4-FFF2-40B4-BE49-F238E27FC236}">
                <a16:creationId xmlns:a16="http://schemas.microsoft.com/office/drawing/2014/main" id="{67F0BD2A-F5B0-4A71-93FE-5D0872AC3712}"/>
              </a:ext>
              <a:ext uri="{C183D7F6-B498-43B3-948B-1728B52AA6E4}">
                <adec:decorative xmlns:adec="http://schemas.microsoft.com/office/drawing/2017/decorative" val="1"/>
              </a:ext>
            </a:extLst>
          </p:cNvPr>
          <p:cNvSpPr/>
          <p:nvPr>
            <p:custDataLst>
              <p:tags r:id="rId149"/>
            </p:custDataLst>
          </p:nvPr>
        </p:nvSpPr>
        <p:spPr>
          <a:xfrm>
            <a:off x="10223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0" name="Rectangle 149">
            <a:extLst>
              <a:ext uri="{FF2B5EF4-FFF2-40B4-BE49-F238E27FC236}">
                <a16:creationId xmlns:a16="http://schemas.microsoft.com/office/drawing/2014/main" id="{84E370D6-0765-4B5F-B39A-892C27385554}"/>
              </a:ext>
              <a:ext uri="{C183D7F6-B498-43B3-948B-1728B52AA6E4}">
                <adec:decorative xmlns:adec="http://schemas.microsoft.com/office/drawing/2017/decorative" val="1"/>
              </a:ext>
            </a:extLst>
          </p:cNvPr>
          <p:cNvSpPr/>
          <p:nvPr>
            <p:custDataLst>
              <p:tags r:id="rId150"/>
            </p:custDataLst>
          </p:nvPr>
        </p:nvSpPr>
        <p:spPr>
          <a:xfrm>
            <a:off x="10312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1" name="Rectangle 150">
            <a:extLst>
              <a:ext uri="{FF2B5EF4-FFF2-40B4-BE49-F238E27FC236}">
                <a16:creationId xmlns:a16="http://schemas.microsoft.com/office/drawing/2014/main" id="{40EB4B64-3C19-41AF-A5E2-9999DA1B77A6}"/>
              </a:ext>
              <a:ext uri="{C183D7F6-B498-43B3-948B-1728B52AA6E4}">
                <adec:decorative xmlns:adec="http://schemas.microsoft.com/office/drawing/2017/decorative" val="1"/>
              </a:ext>
            </a:extLst>
          </p:cNvPr>
          <p:cNvSpPr/>
          <p:nvPr>
            <p:custDataLst>
              <p:tags r:id="rId151"/>
            </p:custDataLst>
          </p:nvPr>
        </p:nvSpPr>
        <p:spPr>
          <a:xfrm>
            <a:off x="10401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2" name="Rectangle 151">
            <a:extLst>
              <a:ext uri="{FF2B5EF4-FFF2-40B4-BE49-F238E27FC236}">
                <a16:creationId xmlns:a16="http://schemas.microsoft.com/office/drawing/2014/main" id="{00444650-94E0-4BB2-89EA-B2C048557C5B}"/>
              </a:ext>
              <a:ext uri="{C183D7F6-B498-43B3-948B-1728B52AA6E4}">
                <adec:decorative xmlns:adec="http://schemas.microsoft.com/office/drawing/2017/decorative" val="1"/>
              </a:ext>
            </a:extLst>
          </p:cNvPr>
          <p:cNvSpPr/>
          <p:nvPr>
            <p:custDataLst>
              <p:tags r:id="rId152"/>
            </p:custDataLst>
          </p:nvPr>
        </p:nvSpPr>
        <p:spPr>
          <a:xfrm>
            <a:off x="104902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3" name="Rectangle 152">
            <a:extLst>
              <a:ext uri="{FF2B5EF4-FFF2-40B4-BE49-F238E27FC236}">
                <a16:creationId xmlns:a16="http://schemas.microsoft.com/office/drawing/2014/main" id="{EFD4D09B-1F85-41E1-86D6-0B286080C011}"/>
              </a:ext>
              <a:ext uri="{C183D7F6-B498-43B3-948B-1728B52AA6E4}">
                <adec:decorative xmlns:adec="http://schemas.microsoft.com/office/drawing/2017/decorative" val="1"/>
              </a:ext>
            </a:extLst>
          </p:cNvPr>
          <p:cNvSpPr/>
          <p:nvPr>
            <p:custDataLst>
              <p:tags r:id="rId153"/>
            </p:custDataLst>
          </p:nvPr>
        </p:nvSpPr>
        <p:spPr>
          <a:xfrm>
            <a:off x="10579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4" name="Rectangle 153">
            <a:extLst>
              <a:ext uri="{FF2B5EF4-FFF2-40B4-BE49-F238E27FC236}">
                <a16:creationId xmlns:a16="http://schemas.microsoft.com/office/drawing/2014/main" id="{BAE6FD16-ED2C-4EB8-8E95-2EBD09BAE51E}"/>
              </a:ext>
              <a:ext uri="{C183D7F6-B498-43B3-948B-1728B52AA6E4}">
                <adec:decorative xmlns:adec="http://schemas.microsoft.com/office/drawing/2017/decorative" val="1"/>
              </a:ext>
            </a:extLst>
          </p:cNvPr>
          <p:cNvSpPr/>
          <p:nvPr>
            <p:custDataLst>
              <p:tags r:id="rId154"/>
            </p:custDataLst>
          </p:nvPr>
        </p:nvSpPr>
        <p:spPr>
          <a:xfrm>
            <a:off x="10668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5" name="Rectangle 154">
            <a:extLst>
              <a:ext uri="{FF2B5EF4-FFF2-40B4-BE49-F238E27FC236}">
                <a16:creationId xmlns:a16="http://schemas.microsoft.com/office/drawing/2014/main" id="{7FBF0494-2A23-44F2-98CF-F6BB3990CAB1}"/>
              </a:ext>
              <a:ext uri="{C183D7F6-B498-43B3-948B-1728B52AA6E4}">
                <adec:decorative xmlns:adec="http://schemas.microsoft.com/office/drawing/2017/decorative" val="1"/>
              </a:ext>
            </a:extLst>
          </p:cNvPr>
          <p:cNvSpPr/>
          <p:nvPr>
            <p:custDataLst>
              <p:tags r:id="rId155"/>
            </p:custDataLst>
          </p:nvPr>
        </p:nvSpPr>
        <p:spPr>
          <a:xfrm>
            <a:off x="10756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6" name="Rectangle 155">
            <a:extLst>
              <a:ext uri="{FF2B5EF4-FFF2-40B4-BE49-F238E27FC236}">
                <a16:creationId xmlns:a16="http://schemas.microsoft.com/office/drawing/2014/main" id="{1D01FFD0-98CB-4097-98E7-7788F2392132}"/>
              </a:ext>
              <a:ext uri="{C183D7F6-B498-43B3-948B-1728B52AA6E4}">
                <adec:decorative xmlns:adec="http://schemas.microsoft.com/office/drawing/2017/decorative" val="1"/>
              </a:ext>
            </a:extLst>
          </p:cNvPr>
          <p:cNvSpPr/>
          <p:nvPr>
            <p:custDataLst>
              <p:tags r:id="rId156"/>
            </p:custDataLst>
          </p:nvPr>
        </p:nvSpPr>
        <p:spPr>
          <a:xfrm>
            <a:off x="81788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 name="Rectangle 156">
            <a:extLst>
              <a:ext uri="{FF2B5EF4-FFF2-40B4-BE49-F238E27FC236}">
                <a16:creationId xmlns:a16="http://schemas.microsoft.com/office/drawing/2014/main" id="{C142F803-FAF9-4810-8A58-14F9F298B7C8}"/>
              </a:ext>
              <a:ext uri="{C183D7F6-B498-43B3-948B-1728B52AA6E4}">
                <adec:decorative xmlns:adec="http://schemas.microsoft.com/office/drawing/2017/decorative" val="1"/>
              </a:ext>
            </a:extLst>
          </p:cNvPr>
          <p:cNvSpPr/>
          <p:nvPr>
            <p:custDataLst>
              <p:tags r:id="rId157"/>
            </p:custDataLst>
          </p:nvPr>
        </p:nvSpPr>
        <p:spPr>
          <a:xfrm>
            <a:off x="8267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 name="Rectangle 157">
            <a:extLst>
              <a:ext uri="{FF2B5EF4-FFF2-40B4-BE49-F238E27FC236}">
                <a16:creationId xmlns:a16="http://schemas.microsoft.com/office/drawing/2014/main" id="{45563ED9-1634-4FE5-BF17-66C6879BB5B2}"/>
              </a:ext>
              <a:ext uri="{C183D7F6-B498-43B3-948B-1728B52AA6E4}">
                <adec:decorative xmlns:adec="http://schemas.microsoft.com/office/drawing/2017/decorative" val="1"/>
              </a:ext>
            </a:extLst>
          </p:cNvPr>
          <p:cNvSpPr/>
          <p:nvPr>
            <p:custDataLst>
              <p:tags r:id="rId158"/>
            </p:custDataLst>
          </p:nvPr>
        </p:nvSpPr>
        <p:spPr>
          <a:xfrm>
            <a:off x="8356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 name="Rectangle 158">
            <a:extLst>
              <a:ext uri="{FF2B5EF4-FFF2-40B4-BE49-F238E27FC236}">
                <a16:creationId xmlns:a16="http://schemas.microsoft.com/office/drawing/2014/main" id="{ADE25807-8262-4482-8CE6-9DBF4DF59D0A}"/>
              </a:ext>
              <a:ext uri="{C183D7F6-B498-43B3-948B-1728B52AA6E4}">
                <adec:decorative xmlns:adec="http://schemas.microsoft.com/office/drawing/2017/decorative" val="1"/>
              </a:ext>
            </a:extLst>
          </p:cNvPr>
          <p:cNvSpPr/>
          <p:nvPr>
            <p:custDataLst>
              <p:tags r:id="rId159"/>
            </p:custDataLst>
          </p:nvPr>
        </p:nvSpPr>
        <p:spPr>
          <a:xfrm>
            <a:off x="8445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 name="Rectangle 159">
            <a:extLst>
              <a:ext uri="{FF2B5EF4-FFF2-40B4-BE49-F238E27FC236}">
                <a16:creationId xmlns:a16="http://schemas.microsoft.com/office/drawing/2014/main" id="{401A36CE-EB65-4CE9-ADC2-32FD4C443CA5}"/>
              </a:ext>
              <a:ext uri="{C183D7F6-B498-43B3-948B-1728B52AA6E4}">
                <adec:decorative xmlns:adec="http://schemas.microsoft.com/office/drawing/2017/decorative" val="1"/>
              </a:ext>
            </a:extLst>
          </p:cNvPr>
          <p:cNvSpPr/>
          <p:nvPr>
            <p:custDataLst>
              <p:tags r:id="rId160"/>
            </p:custDataLst>
          </p:nvPr>
        </p:nvSpPr>
        <p:spPr>
          <a:xfrm>
            <a:off x="8534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 name="Rectangle 160">
            <a:extLst>
              <a:ext uri="{FF2B5EF4-FFF2-40B4-BE49-F238E27FC236}">
                <a16:creationId xmlns:a16="http://schemas.microsoft.com/office/drawing/2014/main" id="{31CED87D-8B7B-4C15-8B65-D22E737075A8}"/>
              </a:ext>
              <a:ext uri="{C183D7F6-B498-43B3-948B-1728B52AA6E4}">
                <adec:decorative xmlns:adec="http://schemas.microsoft.com/office/drawing/2017/decorative" val="1"/>
              </a:ext>
            </a:extLst>
          </p:cNvPr>
          <p:cNvSpPr/>
          <p:nvPr>
            <p:custDataLst>
              <p:tags r:id="rId161"/>
            </p:custDataLst>
          </p:nvPr>
        </p:nvSpPr>
        <p:spPr>
          <a:xfrm>
            <a:off x="8623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 name="Rectangle 161">
            <a:extLst>
              <a:ext uri="{FF2B5EF4-FFF2-40B4-BE49-F238E27FC236}">
                <a16:creationId xmlns:a16="http://schemas.microsoft.com/office/drawing/2014/main" id="{AFCC2FC1-2D4E-4D3A-BEE0-8C5165F6A5E5}"/>
              </a:ext>
              <a:ext uri="{C183D7F6-B498-43B3-948B-1728B52AA6E4}">
                <adec:decorative xmlns:adec="http://schemas.microsoft.com/office/drawing/2017/decorative" val="1"/>
              </a:ext>
            </a:extLst>
          </p:cNvPr>
          <p:cNvSpPr/>
          <p:nvPr>
            <p:custDataLst>
              <p:tags r:id="rId162"/>
            </p:custDataLst>
          </p:nvPr>
        </p:nvSpPr>
        <p:spPr>
          <a:xfrm>
            <a:off x="8712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 name="Rectangle 162">
            <a:extLst>
              <a:ext uri="{FF2B5EF4-FFF2-40B4-BE49-F238E27FC236}">
                <a16:creationId xmlns:a16="http://schemas.microsoft.com/office/drawing/2014/main" id="{51C1515C-4F0E-48CC-9D9A-8AEED8BF52E1}"/>
              </a:ext>
              <a:ext uri="{C183D7F6-B498-43B3-948B-1728B52AA6E4}">
                <adec:decorative xmlns:adec="http://schemas.microsoft.com/office/drawing/2017/decorative" val="1"/>
              </a:ext>
            </a:extLst>
          </p:cNvPr>
          <p:cNvSpPr/>
          <p:nvPr>
            <p:custDataLst>
              <p:tags r:id="rId163"/>
            </p:custDataLst>
          </p:nvPr>
        </p:nvSpPr>
        <p:spPr>
          <a:xfrm>
            <a:off x="88011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 name="Rectangle 163">
            <a:extLst>
              <a:ext uri="{FF2B5EF4-FFF2-40B4-BE49-F238E27FC236}">
                <a16:creationId xmlns:a16="http://schemas.microsoft.com/office/drawing/2014/main" id="{BBA51D8A-6464-440F-A9BA-7EC19B9315EF}"/>
              </a:ext>
              <a:ext uri="{C183D7F6-B498-43B3-948B-1728B52AA6E4}">
                <adec:decorative xmlns:adec="http://schemas.microsoft.com/office/drawing/2017/decorative" val="1"/>
              </a:ext>
            </a:extLst>
          </p:cNvPr>
          <p:cNvSpPr/>
          <p:nvPr>
            <p:custDataLst>
              <p:tags r:id="rId164"/>
            </p:custDataLst>
          </p:nvPr>
        </p:nvSpPr>
        <p:spPr>
          <a:xfrm>
            <a:off x="8890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 name="Rectangle 164">
            <a:extLst>
              <a:ext uri="{FF2B5EF4-FFF2-40B4-BE49-F238E27FC236}">
                <a16:creationId xmlns:a16="http://schemas.microsoft.com/office/drawing/2014/main" id="{D61D1530-281F-495E-909F-0CECFE858F22}"/>
              </a:ext>
              <a:ext uri="{C183D7F6-B498-43B3-948B-1728B52AA6E4}">
                <adec:decorative xmlns:adec="http://schemas.microsoft.com/office/drawing/2017/decorative" val="1"/>
              </a:ext>
            </a:extLst>
          </p:cNvPr>
          <p:cNvSpPr/>
          <p:nvPr>
            <p:custDataLst>
              <p:tags r:id="rId165"/>
            </p:custDataLst>
          </p:nvPr>
        </p:nvSpPr>
        <p:spPr>
          <a:xfrm>
            <a:off x="89789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 name="Rectangle 165">
            <a:extLst>
              <a:ext uri="{FF2B5EF4-FFF2-40B4-BE49-F238E27FC236}">
                <a16:creationId xmlns:a16="http://schemas.microsoft.com/office/drawing/2014/main" id="{1512ED77-4991-4466-9F3B-530CF2C9D31D}"/>
              </a:ext>
              <a:ext uri="{C183D7F6-B498-43B3-948B-1728B52AA6E4}">
                <adec:decorative xmlns:adec="http://schemas.microsoft.com/office/drawing/2017/decorative" val="1"/>
              </a:ext>
            </a:extLst>
          </p:cNvPr>
          <p:cNvSpPr/>
          <p:nvPr>
            <p:custDataLst>
              <p:tags r:id="rId166"/>
            </p:custDataLst>
          </p:nvPr>
        </p:nvSpPr>
        <p:spPr>
          <a:xfrm>
            <a:off x="9067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 name="Rectangle 166">
            <a:extLst>
              <a:ext uri="{FF2B5EF4-FFF2-40B4-BE49-F238E27FC236}">
                <a16:creationId xmlns:a16="http://schemas.microsoft.com/office/drawing/2014/main" id="{DE53D908-23E3-4FA3-ABC2-FF85FEAB94AF}"/>
              </a:ext>
              <a:ext uri="{C183D7F6-B498-43B3-948B-1728B52AA6E4}">
                <adec:decorative xmlns:adec="http://schemas.microsoft.com/office/drawing/2017/decorative" val="1"/>
              </a:ext>
            </a:extLst>
          </p:cNvPr>
          <p:cNvSpPr/>
          <p:nvPr>
            <p:custDataLst>
              <p:tags r:id="rId167"/>
            </p:custDataLst>
          </p:nvPr>
        </p:nvSpPr>
        <p:spPr>
          <a:xfrm>
            <a:off x="91567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 name="Rectangle 167">
            <a:extLst>
              <a:ext uri="{FF2B5EF4-FFF2-40B4-BE49-F238E27FC236}">
                <a16:creationId xmlns:a16="http://schemas.microsoft.com/office/drawing/2014/main" id="{64852D0B-AEC1-47BD-9972-3DDCD5301C86}"/>
              </a:ext>
              <a:ext uri="{C183D7F6-B498-43B3-948B-1728B52AA6E4}">
                <adec:decorative xmlns:adec="http://schemas.microsoft.com/office/drawing/2017/decorative" val="1"/>
              </a:ext>
            </a:extLst>
          </p:cNvPr>
          <p:cNvSpPr/>
          <p:nvPr>
            <p:custDataLst>
              <p:tags r:id="rId168"/>
            </p:custDataLst>
          </p:nvPr>
        </p:nvSpPr>
        <p:spPr>
          <a:xfrm>
            <a:off x="9245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 name="Rectangle 168">
            <a:extLst>
              <a:ext uri="{FF2B5EF4-FFF2-40B4-BE49-F238E27FC236}">
                <a16:creationId xmlns:a16="http://schemas.microsoft.com/office/drawing/2014/main" id="{A81E492F-2E81-4C97-914B-BF3D49CBA382}"/>
              </a:ext>
              <a:ext uri="{C183D7F6-B498-43B3-948B-1728B52AA6E4}">
                <adec:decorative xmlns:adec="http://schemas.microsoft.com/office/drawing/2017/decorative" val="1"/>
              </a:ext>
            </a:extLst>
          </p:cNvPr>
          <p:cNvSpPr/>
          <p:nvPr>
            <p:custDataLst>
              <p:tags r:id="rId169"/>
            </p:custDataLst>
          </p:nvPr>
        </p:nvSpPr>
        <p:spPr>
          <a:xfrm>
            <a:off x="9334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 name="Rectangle 169">
            <a:extLst>
              <a:ext uri="{FF2B5EF4-FFF2-40B4-BE49-F238E27FC236}">
                <a16:creationId xmlns:a16="http://schemas.microsoft.com/office/drawing/2014/main" id="{714EB37E-3F5D-41CF-B00E-EA8D9D306D4E}"/>
              </a:ext>
              <a:ext uri="{C183D7F6-B498-43B3-948B-1728B52AA6E4}">
                <adec:decorative xmlns:adec="http://schemas.microsoft.com/office/drawing/2017/decorative" val="1"/>
              </a:ext>
            </a:extLst>
          </p:cNvPr>
          <p:cNvSpPr/>
          <p:nvPr>
            <p:custDataLst>
              <p:tags r:id="rId170"/>
            </p:custDataLst>
          </p:nvPr>
        </p:nvSpPr>
        <p:spPr>
          <a:xfrm>
            <a:off x="94234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 name="Rectangle 170">
            <a:extLst>
              <a:ext uri="{FF2B5EF4-FFF2-40B4-BE49-F238E27FC236}">
                <a16:creationId xmlns:a16="http://schemas.microsoft.com/office/drawing/2014/main" id="{D7557919-2F4E-4424-90BF-C2CB0B0C6FA9}"/>
              </a:ext>
              <a:ext uri="{C183D7F6-B498-43B3-948B-1728B52AA6E4}">
                <adec:decorative xmlns:adec="http://schemas.microsoft.com/office/drawing/2017/decorative" val="1"/>
              </a:ext>
            </a:extLst>
          </p:cNvPr>
          <p:cNvSpPr/>
          <p:nvPr>
            <p:custDataLst>
              <p:tags r:id="rId171"/>
            </p:custDataLst>
          </p:nvPr>
        </p:nvSpPr>
        <p:spPr>
          <a:xfrm>
            <a:off x="9512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 name="Rectangle 171">
            <a:extLst>
              <a:ext uri="{FF2B5EF4-FFF2-40B4-BE49-F238E27FC236}">
                <a16:creationId xmlns:a16="http://schemas.microsoft.com/office/drawing/2014/main" id="{E182D856-3239-4D25-B98D-76430B027819}"/>
              </a:ext>
              <a:ext uri="{C183D7F6-B498-43B3-948B-1728B52AA6E4}">
                <adec:decorative xmlns:adec="http://schemas.microsoft.com/office/drawing/2017/decorative" val="1"/>
              </a:ext>
            </a:extLst>
          </p:cNvPr>
          <p:cNvSpPr/>
          <p:nvPr>
            <p:custDataLst>
              <p:tags r:id="rId172"/>
            </p:custDataLst>
          </p:nvPr>
        </p:nvSpPr>
        <p:spPr>
          <a:xfrm>
            <a:off x="96012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 name="Rectangle 172">
            <a:extLst>
              <a:ext uri="{FF2B5EF4-FFF2-40B4-BE49-F238E27FC236}">
                <a16:creationId xmlns:a16="http://schemas.microsoft.com/office/drawing/2014/main" id="{D6D5D2F8-6278-4A7D-B62C-E5BA9C22950E}"/>
              </a:ext>
              <a:ext uri="{C183D7F6-B498-43B3-948B-1728B52AA6E4}">
                <adec:decorative xmlns:adec="http://schemas.microsoft.com/office/drawing/2017/decorative" val="1"/>
              </a:ext>
            </a:extLst>
          </p:cNvPr>
          <p:cNvSpPr/>
          <p:nvPr>
            <p:custDataLst>
              <p:tags r:id="rId173"/>
            </p:custDataLst>
          </p:nvPr>
        </p:nvSpPr>
        <p:spPr>
          <a:xfrm>
            <a:off x="96901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 name="Rectangle 173">
            <a:extLst>
              <a:ext uri="{FF2B5EF4-FFF2-40B4-BE49-F238E27FC236}">
                <a16:creationId xmlns:a16="http://schemas.microsoft.com/office/drawing/2014/main" id="{E3B0B79C-7C1C-4F33-B228-580EEF9B9E1A}"/>
              </a:ext>
              <a:ext uri="{C183D7F6-B498-43B3-948B-1728B52AA6E4}">
                <adec:decorative xmlns:adec="http://schemas.microsoft.com/office/drawing/2017/decorative" val="1"/>
              </a:ext>
            </a:extLst>
          </p:cNvPr>
          <p:cNvSpPr/>
          <p:nvPr>
            <p:custDataLst>
              <p:tags r:id="rId174"/>
            </p:custDataLst>
          </p:nvPr>
        </p:nvSpPr>
        <p:spPr>
          <a:xfrm>
            <a:off x="9779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 name="Rectangle 174">
            <a:extLst>
              <a:ext uri="{FF2B5EF4-FFF2-40B4-BE49-F238E27FC236}">
                <a16:creationId xmlns:a16="http://schemas.microsoft.com/office/drawing/2014/main" id="{376125D8-5177-4750-ADEB-FDDF139127C6}"/>
              </a:ext>
              <a:ext uri="{C183D7F6-B498-43B3-948B-1728B52AA6E4}">
                <adec:decorative xmlns:adec="http://schemas.microsoft.com/office/drawing/2017/decorative" val="1"/>
              </a:ext>
            </a:extLst>
          </p:cNvPr>
          <p:cNvSpPr/>
          <p:nvPr>
            <p:custDataLst>
              <p:tags r:id="rId175"/>
            </p:custDataLst>
          </p:nvPr>
        </p:nvSpPr>
        <p:spPr>
          <a:xfrm>
            <a:off x="9867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 name="Rectangle 175">
            <a:extLst>
              <a:ext uri="{FF2B5EF4-FFF2-40B4-BE49-F238E27FC236}">
                <a16:creationId xmlns:a16="http://schemas.microsoft.com/office/drawing/2014/main" id="{24B7A323-F89F-474A-AC03-5E82BC6F9A9A}"/>
              </a:ext>
              <a:ext uri="{C183D7F6-B498-43B3-948B-1728B52AA6E4}">
                <adec:decorative xmlns:adec="http://schemas.microsoft.com/office/drawing/2017/decorative" val="1"/>
              </a:ext>
            </a:extLst>
          </p:cNvPr>
          <p:cNvSpPr/>
          <p:nvPr>
            <p:custDataLst>
              <p:tags r:id="rId176"/>
            </p:custDataLst>
          </p:nvPr>
        </p:nvSpPr>
        <p:spPr>
          <a:xfrm>
            <a:off x="9956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 name="Rectangle 176">
            <a:extLst>
              <a:ext uri="{FF2B5EF4-FFF2-40B4-BE49-F238E27FC236}">
                <a16:creationId xmlns:a16="http://schemas.microsoft.com/office/drawing/2014/main" id="{8818E309-C57A-4601-BC7D-20F05CC865CA}"/>
              </a:ext>
              <a:ext uri="{C183D7F6-B498-43B3-948B-1728B52AA6E4}">
                <adec:decorative xmlns:adec="http://schemas.microsoft.com/office/drawing/2017/decorative" val="1"/>
              </a:ext>
            </a:extLst>
          </p:cNvPr>
          <p:cNvSpPr/>
          <p:nvPr>
            <p:custDataLst>
              <p:tags r:id="rId177"/>
            </p:custDataLst>
          </p:nvPr>
        </p:nvSpPr>
        <p:spPr>
          <a:xfrm>
            <a:off x="10045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 name="Rectangle 177">
            <a:extLst>
              <a:ext uri="{FF2B5EF4-FFF2-40B4-BE49-F238E27FC236}">
                <a16:creationId xmlns:a16="http://schemas.microsoft.com/office/drawing/2014/main" id="{886CE88A-672B-4597-8923-69810EF341D8}"/>
              </a:ext>
              <a:ext uri="{C183D7F6-B498-43B3-948B-1728B52AA6E4}">
                <adec:decorative xmlns:adec="http://schemas.microsoft.com/office/drawing/2017/decorative" val="1"/>
              </a:ext>
            </a:extLst>
          </p:cNvPr>
          <p:cNvSpPr/>
          <p:nvPr>
            <p:custDataLst>
              <p:tags r:id="rId178"/>
            </p:custDataLst>
          </p:nvPr>
        </p:nvSpPr>
        <p:spPr>
          <a:xfrm>
            <a:off x="10134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 name="Rectangle 178">
            <a:extLst>
              <a:ext uri="{FF2B5EF4-FFF2-40B4-BE49-F238E27FC236}">
                <a16:creationId xmlns:a16="http://schemas.microsoft.com/office/drawing/2014/main" id="{431B5B0E-1CFD-4EA5-80E1-C102CAE53B50}"/>
              </a:ext>
              <a:ext uri="{C183D7F6-B498-43B3-948B-1728B52AA6E4}">
                <adec:decorative xmlns:adec="http://schemas.microsoft.com/office/drawing/2017/decorative" val="1"/>
              </a:ext>
            </a:extLst>
          </p:cNvPr>
          <p:cNvSpPr/>
          <p:nvPr>
            <p:custDataLst>
              <p:tags r:id="rId179"/>
            </p:custDataLst>
          </p:nvPr>
        </p:nvSpPr>
        <p:spPr>
          <a:xfrm>
            <a:off x="102235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 name="Rectangle 179">
            <a:extLst>
              <a:ext uri="{FF2B5EF4-FFF2-40B4-BE49-F238E27FC236}">
                <a16:creationId xmlns:a16="http://schemas.microsoft.com/office/drawing/2014/main" id="{203EC2C8-9551-4F76-9A0E-1BCE723B9499}"/>
              </a:ext>
              <a:ext uri="{C183D7F6-B498-43B3-948B-1728B52AA6E4}">
                <adec:decorative xmlns:adec="http://schemas.microsoft.com/office/drawing/2017/decorative" val="1"/>
              </a:ext>
            </a:extLst>
          </p:cNvPr>
          <p:cNvSpPr/>
          <p:nvPr>
            <p:custDataLst>
              <p:tags r:id="rId180"/>
            </p:custDataLst>
          </p:nvPr>
        </p:nvSpPr>
        <p:spPr>
          <a:xfrm>
            <a:off x="10312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 name="Rectangle 180">
            <a:extLst>
              <a:ext uri="{FF2B5EF4-FFF2-40B4-BE49-F238E27FC236}">
                <a16:creationId xmlns:a16="http://schemas.microsoft.com/office/drawing/2014/main" id="{438BF2B4-F391-4042-BFCE-65447C221A33}"/>
              </a:ext>
              <a:ext uri="{C183D7F6-B498-43B3-948B-1728B52AA6E4}">
                <adec:decorative xmlns:adec="http://schemas.microsoft.com/office/drawing/2017/decorative" val="1"/>
              </a:ext>
            </a:extLst>
          </p:cNvPr>
          <p:cNvSpPr/>
          <p:nvPr>
            <p:custDataLst>
              <p:tags r:id="rId181"/>
            </p:custDataLst>
          </p:nvPr>
        </p:nvSpPr>
        <p:spPr>
          <a:xfrm>
            <a:off x="10401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 name="Rectangle 181">
            <a:extLst>
              <a:ext uri="{FF2B5EF4-FFF2-40B4-BE49-F238E27FC236}">
                <a16:creationId xmlns:a16="http://schemas.microsoft.com/office/drawing/2014/main" id="{71DAD5AE-DBA8-487E-9EEE-FAE264942D1A}"/>
              </a:ext>
              <a:ext uri="{C183D7F6-B498-43B3-948B-1728B52AA6E4}">
                <adec:decorative xmlns:adec="http://schemas.microsoft.com/office/drawing/2017/decorative" val="1"/>
              </a:ext>
            </a:extLst>
          </p:cNvPr>
          <p:cNvSpPr/>
          <p:nvPr>
            <p:custDataLst>
              <p:tags r:id="rId182"/>
            </p:custDataLst>
          </p:nvPr>
        </p:nvSpPr>
        <p:spPr>
          <a:xfrm>
            <a:off x="10490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 name="Rectangle 182">
            <a:extLst>
              <a:ext uri="{FF2B5EF4-FFF2-40B4-BE49-F238E27FC236}">
                <a16:creationId xmlns:a16="http://schemas.microsoft.com/office/drawing/2014/main" id="{7E96A607-37BA-4718-BAB4-4B14E09418C2}"/>
              </a:ext>
              <a:ext uri="{C183D7F6-B498-43B3-948B-1728B52AA6E4}">
                <adec:decorative xmlns:adec="http://schemas.microsoft.com/office/drawing/2017/decorative" val="1"/>
              </a:ext>
            </a:extLst>
          </p:cNvPr>
          <p:cNvSpPr/>
          <p:nvPr>
            <p:custDataLst>
              <p:tags r:id="rId183"/>
            </p:custDataLst>
          </p:nvPr>
        </p:nvSpPr>
        <p:spPr>
          <a:xfrm>
            <a:off x="105791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 name="Rectangle 183">
            <a:extLst>
              <a:ext uri="{FF2B5EF4-FFF2-40B4-BE49-F238E27FC236}">
                <a16:creationId xmlns:a16="http://schemas.microsoft.com/office/drawing/2014/main" id="{7647E037-C4A5-4BF5-B9D3-8429BFCC289E}"/>
              </a:ext>
              <a:ext uri="{C183D7F6-B498-43B3-948B-1728B52AA6E4}">
                <adec:decorative xmlns:adec="http://schemas.microsoft.com/office/drawing/2017/decorative" val="1"/>
              </a:ext>
            </a:extLst>
          </p:cNvPr>
          <p:cNvSpPr/>
          <p:nvPr>
            <p:custDataLst>
              <p:tags r:id="rId184"/>
            </p:custDataLst>
          </p:nvPr>
        </p:nvSpPr>
        <p:spPr>
          <a:xfrm>
            <a:off x="10668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5" name="Rectangle 184">
            <a:extLst>
              <a:ext uri="{FF2B5EF4-FFF2-40B4-BE49-F238E27FC236}">
                <a16:creationId xmlns:a16="http://schemas.microsoft.com/office/drawing/2014/main" id="{0D93C3BD-8E46-48A2-A7AB-70B1D0280452}"/>
              </a:ext>
              <a:ext uri="{C183D7F6-B498-43B3-948B-1728B52AA6E4}">
                <adec:decorative xmlns:adec="http://schemas.microsoft.com/office/drawing/2017/decorative" val="1"/>
              </a:ext>
            </a:extLst>
          </p:cNvPr>
          <p:cNvSpPr/>
          <p:nvPr>
            <p:custDataLst>
              <p:tags r:id="rId185"/>
            </p:custDataLst>
          </p:nvPr>
        </p:nvSpPr>
        <p:spPr>
          <a:xfrm>
            <a:off x="10756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6" name="Rectangle 185">
            <a:extLst>
              <a:ext uri="{FF2B5EF4-FFF2-40B4-BE49-F238E27FC236}">
                <a16:creationId xmlns:a16="http://schemas.microsoft.com/office/drawing/2014/main" id="{7B8939E5-4A87-402F-AB46-90E0DDCC1282}"/>
              </a:ext>
              <a:ext uri="{C183D7F6-B498-43B3-948B-1728B52AA6E4}">
                <adec:decorative xmlns:adec="http://schemas.microsoft.com/office/drawing/2017/decorative" val="1"/>
              </a:ext>
            </a:extLst>
          </p:cNvPr>
          <p:cNvSpPr/>
          <p:nvPr>
            <p:custDataLst>
              <p:tags r:id="rId186"/>
            </p:custDataLst>
          </p:nvPr>
        </p:nvSpPr>
        <p:spPr>
          <a:xfrm>
            <a:off x="8178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7" name="Rectangle 186">
            <a:extLst>
              <a:ext uri="{FF2B5EF4-FFF2-40B4-BE49-F238E27FC236}">
                <a16:creationId xmlns:a16="http://schemas.microsoft.com/office/drawing/2014/main" id="{14807A2F-B65E-4561-9439-220E2A32E20F}"/>
              </a:ext>
              <a:ext uri="{C183D7F6-B498-43B3-948B-1728B52AA6E4}">
                <adec:decorative xmlns:adec="http://schemas.microsoft.com/office/drawing/2017/decorative" val="1"/>
              </a:ext>
            </a:extLst>
          </p:cNvPr>
          <p:cNvSpPr/>
          <p:nvPr>
            <p:custDataLst>
              <p:tags r:id="rId187"/>
            </p:custDataLst>
          </p:nvPr>
        </p:nvSpPr>
        <p:spPr>
          <a:xfrm>
            <a:off x="8267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8" name="Rectangle 187">
            <a:extLst>
              <a:ext uri="{FF2B5EF4-FFF2-40B4-BE49-F238E27FC236}">
                <a16:creationId xmlns:a16="http://schemas.microsoft.com/office/drawing/2014/main" id="{A4BB5B50-6903-4B49-B459-DF1D8EA2CABD}"/>
              </a:ext>
              <a:ext uri="{C183D7F6-B498-43B3-948B-1728B52AA6E4}">
                <adec:decorative xmlns:adec="http://schemas.microsoft.com/office/drawing/2017/decorative" val="1"/>
              </a:ext>
            </a:extLst>
          </p:cNvPr>
          <p:cNvSpPr/>
          <p:nvPr>
            <p:custDataLst>
              <p:tags r:id="rId188"/>
            </p:custDataLst>
          </p:nvPr>
        </p:nvSpPr>
        <p:spPr>
          <a:xfrm>
            <a:off x="83566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9" name="Rectangle 188">
            <a:extLst>
              <a:ext uri="{FF2B5EF4-FFF2-40B4-BE49-F238E27FC236}">
                <a16:creationId xmlns:a16="http://schemas.microsoft.com/office/drawing/2014/main" id="{EC07D8DD-56B3-4C7C-B870-E4D6537A2EC0}"/>
              </a:ext>
              <a:ext uri="{C183D7F6-B498-43B3-948B-1728B52AA6E4}">
                <adec:decorative xmlns:adec="http://schemas.microsoft.com/office/drawing/2017/decorative" val="1"/>
              </a:ext>
            </a:extLst>
          </p:cNvPr>
          <p:cNvSpPr/>
          <p:nvPr>
            <p:custDataLst>
              <p:tags r:id="rId189"/>
            </p:custDataLst>
          </p:nvPr>
        </p:nvSpPr>
        <p:spPr>
          <a:xfrm>
            <a:off x="8445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0" name="Rectangle 189">
            <a:extLst>
              <a:ext uri="{FF2B5EF4-FFF2-40B4-BE49-F238E27FC236}">
                <a16:creationId xmlns:a16="http://schemas.microsoft.com/office/drawing/2014/main" id="{31D84127-81E9-4A29-BC23-B4596F06B5F5}"/>
              </a:ext>
              <a:ext uri="{C183D7F6-B498-43B3-948B-1728B52AA6E4}">
                <adec:decorative xmlns:adec="http://schemas.microsoft.com/office/drawing/2017/decorative" val="1"/>
              </a:ext>
            </a:extLst>
          </p:cNvPr>
          <p:cNvSpPr/>
          <p:nvPr>
            <p:custDataLst>
              <p:tags r:id="rId190"/>
            </p:custDataLst>
          </p:nvPr>
        </p:nvSpPr>
        <p:spPr>
          <a:xfrm>
            <a:off x="8534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1" name="Rectangle 190">
            <a:extLst>
              <a:ext uri="{FF2B5EF4-FFF2-40B4-BE49-F238E27FC236}">
                <a16:creationId xmlns:a16="http://schemas.microsoft.com/office/drawing/2014/main" id="{529403F4-8822-404A-A671-85C453BB7CAB}"/>
              </a:ext>
              <a:ext uri="{C183D7F6-B498-43B3-948B-1728B52AA6E4}">
                <adec:decorative xmlns:adec="http://schemas.microsoft.com/office/drawing/2017/decorative" val="1"/>
              </a:ext>
            </a:extLst>
          </p:cNvPr>
          <p:cNvSpPr/>
          <p:nvPr>
            <p:custDataLst>
              <p:tags r:id="rId191"/>
            </p:custDataLst>
          </p:nvPr>
        </p:nvSpPr>
        <p:spPr>
          <a:xfrm>
            <a:off x="8623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 name="Rectangle 191">
            <a:extLst>
              <a:ext uri="{FF2B5EF4-FFF2-40B4-BE49-F238E27FC236}">
                <a16:creationId xmlns:a16="http://schemas.microsoft.com/office/drawing/2014/main" id="{3F04B880-6261-4BF9-9FFD-CAA0F867E8F9}"/>
              </a:ext>
              <a:ext uri="{C183D7F6-B498-43B3-948B-1728B52AA6E4}">
                <adec:decorative xmlns:adec="http://schemas.microsoft.com/office/drawing/2017/decorative" val="1"/>
              </a:ext>
            </a:extLst>
          </p:cNvPr>
          <p:cNvSpPr/>
          <p:nvPr>
            <p:custDataLst>
              <p:tags r:id="rId192"/>
            </p:custDataLst>
          </p:nvPr>
        </p:nvSpPr>
        <p:spPr>
          <a:xfrm>
            <a:off x="8712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 name="Rectangle 192">
            <a:extLst>
              <a:ext uri="{FF2B5EF4-FFF2-40B4-BE49-F238E27FC236}">
                <a16:creationId xmlns:a16="http://schemas.microsoft.com/office/drawing/2014/main" id="{906C2201-307B-4BD2-90BA-502380E8407B}"/>
              </a:ext>
              <a:ext uri="{C183D7F6-B498-43B3-948B-1728B52AA6E4}">
                <adec:decorative xmlns:adec="http://schemas.microsoft.com/office/drawing/2017/decorative" val="1"/>
              </a:ext>
            </a:extLst>
          </p:cNvPr>
          <p:cNvSpPr/>
          <p:nvPr>
            <p:custDataLst>
              <p:tags r:id="rId193"/>
            </p:custDataLst>
          </p:nvPr>
        </p:nvSpPr>
        <p:spPr>
          <a:xfrm>
            <a:off x="8801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 name="Rectangle 193">
            <a:extLst>
              <a:ext uri="{FF2B5EF4-FFF2-40B4-BE49-F238E27FC236}">
                <a16:creationId xmlns:a16="http://schemas.microsoft.com/office/drawing/2014/main" id="{4BD7485E-DC24-445C-99C0-2B4C247BF036}"/>
              </a:ext>
              <a:ext uri="{C183D7F6-B498-43B3-948B-1728B52AA6E4}">
                <adec:decorative xmlns:adec="http://schemas.microsoft.com/office/drawing/2017/decorative" val="1"/>
              </a:ext>
            </a:extLst>
          </p:cNvPr>
          <p:cNvSpPr/>
          <p:nvPr>
            <p:custDataLst>
              <p:tags r:id="rId194"/>
            </p:custDataLst>
          </p:nvPr>
        </p:nvSpPr>
        <p:spPr>
          <a:xfrm>
            <a:off x="8890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 name="Rectangle 194">
            <a:extLst>
              <a:ext uri="{FF2B5EF4-FFF2-40B4-BE49-F238E27FC236}">
                <a16:creationId xmlns:a16="http://schemas.microsoft.com/office/drawing/2014/main" id="{0A9DF55C-3B2B-40F4-B23B-AFC3EBCEA4EC}"/>
              </a:ext>
              <a:ext uri="{C183D7F6-B498-43B3-948B-1728B52AA6E4}">
                <adec:decorative xmlns:adec="http://schemas.microsoft.com/office/drawing/2017/decorative" val="1"/>
              </a:ext>
            </a:extLst>
          </p:cNvPr>
          <p:cNvSpPr/>
          <p:nvPr>
            <p:custDataLst>
              <p:tags r:id="rId195"/>
            </p:custDataLst>
          </p:nvPr>
        </p:nvSpPr>
        <p:spPr>
          <a:xfrm>
            <a:off x="8978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6" name="Rectangle 195">
            <a:extLst>
              <a:ext uri="{FF2B5EF4-FFF2-40B4-BE49-F238E27FC236}">
                <a16:creationId xmlns:a16="http://schemas.microsoft.com/office/drawing/2014/main" id="{B1112B9E-E434-4975-B115-FACEBC953770}"/>
              </a:ext>
              <a:ext uri="{C183D7F6-B498-43B3-948B-1728B52AA6E4}">
                <adec:decorative xmlns:adec="http://schemas.microsoft.com/office/drawing/2017/decorative" val="1"/>
              </a:ext>
            </a:extLst>
          </p:cNvPr>
          <p:cNvSpPr/>
          <p:nvPr>
            <p:custDataLst>
              <p:tags r:id="rId196"/>
            </p:custDataLst>
          </p:nvPr>
        </p:nvSpPr>
        <p:spPr>
          <a:xfrm>
            <a:off x="9067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7" name="Rectangle 196">
            <a:extLst>
              <a:ext uri="{FF2B5EF4-FFF2-40B4-BE49-F238E27FC236}">
                <a16:creationId xmlns:a16="http://schemas.microsoft.com/office/drawing/2014/main" id="{0B89E86E-62D2-4862-AA57-2B500CBF683E}"/>
              </a:ext>
              <a:ext uri="{C183D7F6-B498-43B3-948B-1728B52AA6E4}">
                <adec:decorative xmlns:adec="http://schemas.microsoft.com/office/drawing/2017/decorative" val="1"/>
              </a:ext>
            </a:extLst>
          </p:cNvPr>
          <p:cNvSpPr/>
          <p:nvPr>
            <p:custDataLst>
              <p:tags r:id="rId197"/>
            </p:custDataLst>
          </p:nvPr>
        </p:nvSpPr>
        <p:spPr>
          <a:xfrm>
            <a:off x="9156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8" name="Rectangle 197">
            <a:extLst>
              <a:ext uri="{FF2B5EF4-FFF2-40B4-BE49-F238E27FC236}">
                <a16:creationId xmlns:a16="http://schemas.microsoft.com/office/drawing/2014/main" id="{95A5BA63-DB5C-4388-87BD-2111FCFD081C}"/>
              </a:ext>
              <a:ext uri="{C183D7F6-B498-43B3-948B-1728B52AA6E4}">
                <adec:decorative xmlns:adec="http://schemas.microsoft.com/office/drawing/2017/decorative" val="1"/>
              </a:ext>
            </a:extLst>
          </p:cNvPr>
          <p:cNvSpPr/>
          <p:nvPr>
            <p:custDataLst>
              <p:tags r:id="rId198"/>
            </p:custDataLst>
          </p:nvPr>
        </p:nvSpPr>
        <p:spPr>
          <a:xfrm>
            <a:off x="9245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9" name="Rectangle 198">
            <a:extLst>
              <a:ext uri="{FF2B5EF4-FFF2-40B4-BE49-F238E27FC236}">
                <a16:creationId xmlns:a16="http://schemas.microsoft.com/office/drawing/2014/main" id="{C9B4B667-3BBA-445F-8DAC-7B1ECCA16028}"/>
              </a:ext>
              <a:ext uri="{C183D7F6-B498-43B3-948B-1728B52AA6E4}">
                <adec:decorative xmlns:adec="http://schemas.microsoft.com/office/drawing/2017/decorative" val="1"/>
              </a:ext>
            </a:extLst>
          </p:cNvPr>
          <p:cNvSpPr/>
          <p:nvPr>
            <p:custDataLst>
              <p:tags r:id="rId199"/>
            </p:custDataLst>
          </p:nvPr>
        </p:nvSpPr>
        <p:spPr>
          <a:xfrm>
            <a:off x="9334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0" name="Rectangle 199">
            <a:extLst>
              <a:ext uri="{FF2B5EF4-FFF2-40B4-BE49-F238E27FC236}">
                <a16:creationId xmlns:a16="http://schemas.microsoft.com/office/drawing/2014/main" id="{F3858CA4-5EF3-40C6-B07F-F79C21718DAE}"/>
              </a:ext>
              <a:ext uri="{C183D7F6-B498-43B3-948B-1728B52AA6E4}">
                <adec:decorative xmlns:adec="http://schemas.microsoft.com/office/drawing/2017/decorative" val="1"/>
              </a:ext>
            </a:extLst>
          </p:cNvPr>
          <p:cNvSpPr/>
          <p:nvPr>
            <p:custDataLst>
              <p:tags r:id="rId200"/>
            </p:custDataLst>
          </p:nvPr>
        </p:nvSpPr>
        <p:spPr>
          <a:xfrm>
            <a:off x="94234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1" name="Rectangle 200">
            <a:extLst>
              <a:ext uri="{FF2B5EF4-FFF2-40B4-BE49-F238E27FC236}">
                <a16:creationId xmlns:a16="http://schemas.microsoft.com/office/drawing/2014/main" id="{8C712098-1957-44E0-8EFF-A11807D4A9ED}"/>
              </a:ext>
              <a:ext uri="{C183D7F6-B498-43B3-948B-1728B52AA6E4}">
                <adec:decorative xmlns:adec="http://schemas.microsoft.com/office/drawing/2017/decorative" val="1"/>
              </a:ext>
            </a:extLst>
          </p:cNvPr>
          <p:cNvSpPr/>
          <p:nvPr>
            <p:custDataLst>
              <p:tags r:id="rId201"/>
            </p:custDataLst>
          </p:nvPr>
        </p:nvSpPr>
        <p:spPr>
          <a:xfrm>
            <a:off x="9512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2" name="Rectangle 201">
            <a:extLst>
              <a:ext uri="{FF2B5EF4-FFF2-40B4-BE49-F238E27FC236}">
                <a16:creationId xmlns:a16="http://schemas.microsoft.com/office/drawing/2014/main" id="{70264937-9EEC-45F0-BB57-224344EF00DD}"/>
              </a:ext>
              <a:ext uri="{C183D7F6-B498-43B3-948B-1728B52AA6E4}">
                <adec:decorative xmlns:adec="http://schemas.microsoft.com/office/drawing/2017/decorative" val="1"/>
              </a:ext>
            </a:extLst>
          </p:cNvPr>
          <p:cNvSpPr/>
          <p:nvPr>
            <p:custDataLst>
              <p:tags r:id="rId202"/>
            </p:custDataLst>
          </p:nvPr>
        </p:nvSpPr>
        <p:spPr>
          <a:xfrm>
            <a:off x="96012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3" name="Rectangle 202">
            <a:extLst>
              <a:ext uri="{FF2B5EF4-FFF2-40B4-BE49-F238E27FC236}">
                <a16:creationId xmlns:a16="http://schemas.microsoft.com/office/drawing/2014/main" id="{2E87C5EE-C178-4404-BACB-546A4C7AFB0F}"/>
              </a:ext>
              <a:ext uri="{C183D7F6-B498-43B3-948B-1728B52AA6E4}">
                <adec:decorative xmlns:adec="http://schemas.microsoft.com/office/drawing/2017/decorative" val="1"/>
              </a:ext>
            </a:extLst>
          </p:cNvPr>
          <p:cNvSpPr/>
          <p:nvPr>
            <p:custDataLst>
              <p:tags r:id="rId203"/>
            </p:custDataLst>
          </p:nvPr>
        </p:nvSpPr>
        <p:spPr>
          <a:xfrm>
            <a:off x="9690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4" name="Rectangle 203">
            <a:extLst>
              <a:ext uri="{FF2B5EF4-FFF2-40B4-BE49-F238E27FC236}">
                <a16:creationId xmlns:a16="http://schemas.microsoft.com/office/drawing/2014/main" id="{681DEA50-6C27-47D2-873F-47D34BC226F7}"/>
              </a:ext>
              <a:ext uri="{C183D7F6-B498-43B3-948B-1728B52AA6E4}">
                <adec:decorative xmlns:adec="http://schemas.microsoft.com/office/drawing/2017/decorative" val="1"/>
              </a:ext>
            </a:extLst>
          </p:cNvPr>
          <p:cNvSpPr/>
          <p:nvPr>
            <p:custDataLst>
              <p:tags r:id="rId204"/>
            </p:custDataLst>
          </p:nvPr>
        </p:nvSpPr>
        <p:spPr>
          <a:xfrm>
            <a:off x="9779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5" name="Rectangle 204">
            <a:extLst>
              <a:ext uri="{FF2B5EF4-FFF2-40B4-BE49-F238E27FC236}">
                <a16:creationId xmlns:a16="http://schemas.microsoft.com/office/drawing/2014/main" id="{A1312073-2E31-46D9-AF26-26457794B3A4}"/>
              </a:ext>
              <a:ext uri="{C183D7F6-B498-43B3-948B-1728B52AA6E4}">
                <adec:decorative xmlns:adec="http://schemas.microsoft.com/office/drawing/2017/decorative" val="1"/>
              </a:ext>
            </a:extLst>
          </p:cNvPr>
          <p:cNvSpPr/>
          <p:nvPr>
            <p:custDataLst>
              <p:tags r:id="rId205"/>
            </p:custDataLst>
          </p:nvPr>
        </p:nvSpPr>
        <p:spPr>
          <a:xfrm>
            <a:off x="9867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6" name="Rectangle 205">
            <a:extLst>
              <a:ext uri="{FF2B5EF4-FFF2-40B4-BE49-F238E27FC236}">
                <a16:creationId xmlns:a16="http://schemas.microsoft.com/office/drawing/2014/main" id="{8C8D818E-C08A-4F64-80EB-CD5D9A9AD22E}"/>
              </a:ext>
              <a:ext uri="{C183D7F6-B498-43B3-948B-1728B52AA6E4}">
                <adec:decorative xmlns:adec="http://schemas.microsoft.com/office/drawing/2017/decorative" val="1"/>
              </a:ext>
            </a:extLst>
          </p:cNvPr>
          <p:cNvSpPr/>
          <p:nvPr>
            <p:custDataLst>
              <p:tags r:id="rId206"/>
            </p:custDataLst>
          </p:nvPr>
        </p:nvSpPr>
        <p:spPr>
          <a:xfrm>
            <a:off x="9956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7" name="Rectangle 206">
            <a:extLst>
              <a:ext uri="{FF2B5EF4-FFF2-40B4-BE49-F238E27FC236}">
                <a16:creationId xmlns:a16="http://schemas.microsoft.com/office/drawing/2014/main" id="{4B9B270B-40A2-470B-A391-D856F2882583}"/>
              </a:ext>
              <a:ext uri="{C183D7F6-B498-43B3-948B-1728B52AA6E4}">
                <adec:decorative xmlns:adec="http://schemas.microsoft.com/office/drawing/2017/decorative" val="1"/>
              </a:ext>
            </a:extLst>
          </p:cNvPr>
          <p:cNvSpPr/>
          <p:nvPr>
            <p:custDataLst>
              <p:tags r:id="rId207"/>
            </p:custDataLst>
          </p:nvPr>
        </p:nvSpPr>
        <p:spPr>
          <a:xfrm>
            <a:off x="10045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8" name="Rectangle 207">
            <a:extLst>
              <a:ext uri="{FF2B5EF4-FFF2-40B4-BE49-F238E27FC236}">
                <a16:creationId xmlns:a16="http://schemas.microsoft.com/office/drawing/2014/main" id="{E8205A40-A531-4634-BA3C-7FC8ED563D94}"/>
              </a:ext>
              <a:ext uri="{C183D7F6-B498-43B3-948B-1728B52AA6E4}">
                <adec:decorative xmlns:adec="http://schemas.microsoft.com/office/drawing/2017/decorative" val="1"/>
              </a:ext>
            </a:extLst>
          </p:cNvPr>
          <p:cNvSpPr/>
          <p:nvPr>
            <p:custDataLst>
              <p:tags r:id="rId208"/>
            </p:custDataLst>
          </p:nvPr>
        </p:nvSpPr>
        <p:spPr>
          <a:xfrm>
            <a:off x="10134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9" name="Rectangle 208">
            <a:extLst>
              <a:ext uri="{FF2B5EF4-FFF2-40B4-BE49-F238E27FC236}">
                <a16:creationId xmlns:a16="http://schemas.microsoft.com/office/drawing/2014/main" id="{498CFC67-221A-406F-9023-8CBB2FD02059}"/>
              </a:ext>
              <a:ext uri="{C183D7F6-B498-43B3-948B-1728B52AA6E4}">
                <adec:decorative xmlns:adec="http://schemas.microsoft.com/office/drawing/2017/decorative" val="1"/>
              </a:ext>
            </a:extLst>
          </p:cNvPr>
          <p:cNvSpPr/>
          <p:nvPr>
            <p:custDataLst>
              <p:tags r:id="rId209"/>
            </p:custDataLst>
          </p:nvPr>
        </p:nvSpPr>
        <p:spPr>
          <a:xfrm>
            <a:off x="10223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0" name="Rectangle 209">
            <a:extLst>
              <a:ext uri="{FF2B5EF4-FFF2-40B4-BE49-F238E27FC236}">
                <a16:creationId xmlns:a16="http://schemas.microsoft.com/office/drawing/2014/main" id="{0B63D2A3-2B59-4E75-9097-5C2C5B879930}"/>
              </a:ext>
              <a:ext uri="{C183D7F6-B498-43B3-948B-1728B52AA6E4}">
                <adec:decorative xmlns:adec="http://schemas.microsoft.com/office/drawing/2017/decorative" val="1"/>
              </a:ext>
            </a:extLst>
          </p:cNvPr>
          <p:cNvSpPr/>
          <p:nvPr>
            <p:custDataLst>
              <p:tags r:id="rId210"/>
            </p:custDataLst>
          </p:nvPr>
        </p:nvSpPr>
        <p:spPr>
          <a:xfrm>
            <a:off x="10312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1" name="Rectangle 210">
            <a:extLst>
              <a:ext uri="{FF2B5EF4-FFF2-40B4-BE49-F238E27FC236}">
                <a16:creationId xmlns:a16="http://schemas.microsoft.com/office/drawing/2014/main" id="{8F2EAC9D-FCBD-49E8-96CF-30ED86E96DE5}"/>
              </a:ext>
              <a:ext uri="{C183D7F6-B498-43B3-948B-1728B52AA6E4}">
                <adec:decorative xmlns:adec="http://schemas.microsoft.com/office/drawing/2017/decorative" val="1"/>
              </a:ext>
            </a:extLst>
          </p:cNvPr>
          <p:cNvSpPr/>
          <p:nvPr>
            <p:custDataLst>
              <p:tags r:id="rId211"/>
            </p:custDataLst>
          </p:nvPr>
        </p:nvSpPr>
        <p:spPr>
          <a:xfrm>
            <a:off x="10401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2" name="Rectangle 211">
            <a:extLst>
              <a:ext uri="{FF2B5EF4-FFF2-40B4-BE49-F238E27FC236}">
                <a16:creationId xmlns:a16="http://schemas.microsoft.com/office/drawing/2014/main" id="{F2DFC210-4030-4130-BC0B-F0372C6234D9}"/>
              </a:ext>
              <a:ext uri="{C183D7F6-B498-43B3-948B-1728B52AA6E4}">
                <adec:decorative xmlns:adec="http://schemas.microsoft.com/office/drawing/2017/decorative" val="1"/>
              </a:ext>
            </a:extLst>
          </p:cNvPr>
          <p:cNvSpPr/>
          <p:nvPr>
            <p:custDataLst>
              <p:tags r:id="rId212"/>
            </p:custDataLst>
          </p:nvPr>
        </p:nvSpPr>
        <p:spPr>
          <a:xfrm>
            <a:off x="10490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3" name="Rectangle 212">
            <a:extLst>
              <a:ext uri="{FF2B5EF4-FFF2-40B4-BE49-F238E27FC236}">
                <a16:creationId xmlns:a16="http://schemas.microsoft.com/office/drawing/2014/main" id="{BD5E5C92-0365-4DF8-8CCC-92D0CC881DE2}"/>
              </a:ext>
              <a:ext uri="{C183D7F6-B498-43B3-948B-1728B52AA6E4}">
                <adec:decorative xmlns:adec="http://schemas.microsoft.com/office/drawing/2017/decorative" val="1"/>
              </a:ext>
            </a:extLst>
          </p:cNvPr>
          <p:cNvSpPr/>
          <p:nvPr>
            <p:custDataLst>
              <p:tags r:id="rId213"/>
            </p:custDataLst>
          </p:nvPr>
        </p:nvSpPr>
        <p:spPr>
          <a:xfrm>
            <a:off x="10579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4" name="Rectangle 213">
            <a:extLst>
              <a:ext uri="{FF2B5EF4-FFF2-40B4-BE49-F238E27FC236}">
                <a16:creationId xmlns:a16="http://schemas.microsoft.com/office/drawing/2014/main" id="{AC3DAFEB-2243-4BBB-9B11-F31B09CA4D20}"/>
              </a:ext>
              <a:ext uri="{C183D7F6-B498-43B3-948B-1728B52AA6E4}">
                <adec:decorative xmlns:adec="http://schemas.microsoft.com/office/drawing/2017/decorative" val="1"/>
              </a:ext>
            </a:extLst>
          </p:cNvPr>
          <p:cNvSpPr/>
          <p:nvPr>
            <p:custDataLst>
              <p:tags r:id="rId214"/>
            </p:custDataLst>
          </p:nvPr>
        </p:nvSpPr>
        <p:spPr>
          <a:xfrm>
            <a:off x="106680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 name="Rectangle 214">
            <a:extLst>
              <a:ext uri="{FF2B5EF4-FFF2-40B4-BE49-F238E27FC236}">
                <a16:creationId xmlns:a16="http://schemas.microsoft.com/office/drawing/2014/main" id="{6D76702D-7B3F-4396-89D7-343818884EE5}"/>
              </a:ext>
              <a:ext uri="{C183D7F6-B498-43B3-948B-1728B52AA6E4}">
                <adec:decorative xmlns:adec="http://schemas.microsoft.com/office/drawing/2017/decorative" val="1"/>
              </a:ext>
            </a:extLst>
          </p:cNvPr>
          <p:cNvSpPr/>
          <p:nvPr>
            <p:custDataLst>
              <p:tags r:id="rId215"/>
            </p:custDataLst>
          </p:nvPr>
        </p:nvSpPr>
        <p:spPr>
          <a:xfrm>
            <a:off x="10756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 name="Rectangle 215">
            <a:extLst>
              <a:ext uri="{FF2B5EF4-FFF2-40B4-BE49-F238E27FC236}">
                <a16:creationId xmlns:a16="http://schemas.microsoft.com/office/drawing/2014/main" id="{5F812907-A52F-484A-969D-91C5505350CA}"/>
              </a:ext>
              <a:ext uri="{C183D7F6-B498-43B3-948B-1728B52AA6E4}">
                <adec:decorative xmlns:adec="http://schemas.microsoft.com/office/drawing/2017/decorative" val="1"/>
              </a:ext>
            </a:extLst>
          </p:cNvPr>
          <p:cNvSpPr/>
          <p:nvPr>
            <p:custDataLst>
              <p:tags r:id="rId216"/>
            </p:custDataLst>
          </p:nvPr>
        </p:nvSpPr>
        <p:spPr>
          <a:xfrm>
            <a:off x="8178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 name="Rectangle 216">
            <a:extLst>
              <a:ext uri="{FF2B5EF4-FFF2-40B4-BE49-F238E27FC236}">
                <a16:creationId xmlns:a16="http://schemas.microsoft.com/office/drawing/2014/main" id="{5EC1F6EB-5691-455D-8C39-04DFAC549809}"/>
              </a:ext>
              <a:ext uri="{C183D7F6-B498-43B3-948B-1728B52AA6E4}">
                <adec:decorative xmlns:adec="http://schemas.microsoft.com/office/drawing/2017/decorative" val="1"/>
              </a:ext>
            </a:extLst>
          </p:cNvPr>
          <p:cNvSpPr/>
          <p:nvPr>
            <p:custDataLst>
              <p:tags r:id="rId217"/>
            </p:custDataLst>
          </p:nvPr>
        </p:nvSpPr>
        <p:spPr>
          <a:xfrm>
            <a:off x="8267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8" name="Rectangle 217">
            <a:extLst>
              <a:ext uri="{FF2B5EF4-FFF2-40B4-BE49-F238E27FC236}">
                <a16:creationId xmlns:a16="http://schemas.microsoft.com/office/drawing/2014/main" id="{D0FCA102-BE9D-43A7-AAD2-F4C1898DD585}"/>
              </a:ext>
              <a:ext uri="{C183D7F6-B498-43B3-948B-1728B52AA6E4}">
                <adec:decorative xmlns:adec="http://schemas.microsoft.com/office/drawing/2017/decorative" val="1"/>
              </a:ext>
            </a:extLst>
          </p:cNvPr>
          <p:cNvSpPr/>
          <p:nvPr>
            <p:custDataLst>
              <p:tags r:id="rId218"/>
            </p:custDataLst>
          </p:nvPr>
        </p:nvSpPr>
        <p:spPr>
          <a:xfrm>
            <a:off x="8356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9" name="Rectangle 218">
            <a:extLst>
              <a:ext uri="{FF2B5EF4-FFF2-40B4-BE49-F238E27FC236}">
                <a16:creationId xmlns:a16="http://schemas.microsoft.com/office/drawing/2014/main" id="{4E16816D-80A5-43C2-926B-6E7949982066}"/>
              </a:ext>
              <a:ext uri="{C183D7F6-B498-43B3-948B-1728B52AA6E4}">
                <adec:decorative xmlns:adec="http://schemas.microsoft.com/office/drawing/2017/decorative" val="1"/>
              </a:ext>
            </a:extLst>
          </p:cNvPr>
          <p:cNvSpPr/>
          <p:nvPr>
            <p:custDataLst>
              <p:tags r:id="rId219"/>
            </p:custDataLst>
          </p:nvPr>
        </p:nvSpPr>
        <p:spPr>
          <a:xfrm>
            <a:off x="8445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0" name="Rectangle 219">
            <a:extLst>
              <a:ext uri="{FF2B5EF4-FFF2-40B4-BE49-F238E27FC236}">
                <a16:creationId xmlns:a16="http://schemas.microsoft.com/office/drawing/2014/main" id="{10950224-EA7A-4234-919D-B512C2BA974D}"/>
              </a:ext>
              <a:ext uri="{C183D7F6-B498-43B3-948B-1728B52AA6E4}">
                <adec:decorative xmlns:adec="http://schemas.microsoft.com/office/drawing/2017/decorative" val="1"/>
              </a:ext>
            </a:extLst>
          </p:cNvPr>
          <p:cNvSpPr/>
          <p:nvPr>
            <p:custDataLst>
              <p:tags r:id="rId220"/>
            </p:custDataLst>
          </p:nvPr>
        </p:nvSpPr>
        <p:spPr>
          <a:xfrm>
            <a:off x="8534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 name="Rectangle 220">
            <a:extLst>
              <a:ext uri="{FF2B5EF4-FFF2-40B4-BE49-F238E27FC236}">
                <a16:creationId xmlns:a16="http://schemas.microsoft.com/office/drawing/2014/main" id="{29D6E346-8787-4F68-8AA7-0B0079654D1F}"/>
              </a:ext>
              <a:ext uri="{C183D7F6-B498-43B3-948B-1728B52AA6E4}">
                <adec:decorative xmlns:adec="http://schemas.microsoft.com/office/drawing/2017/decorative" val="1"/>
              </a:ext>
            </a:extLst>
          </p:cNvPr>
          <p:cNvSpPr/>
          <p:nvPr>
            <p:custDataLst>
              <p:tags r:id="rId221"/>
            </p:custDataLst>
          </p:nvPr>
        </p:nvSpPr>
        <p:spPr>
          <a:xfrm>
            <a:off x="86233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 name="Rectangle 221">
            <a:extLst>
              <a:ext uri="{FF2B5EF4-FFF2-40B4-BE49-F238E27FC236}">
                <a16:creationId xmlns:a16="http://schemas.microsoft.com/office/drawing/2014/main" id="{4BC78228-C8F0-4D4A-BD27-AD41C9ED1F9D}"/>
              </a:ext>
              <a:ext uri="{C183D7F6-B498-43B3-948B-1728B52AA6E4}">
                <adec:decorative xmlns:adec="http://schemas.microsoft.com/office/drawing/2017/decorative" val="1"/>
              </a:ext>
            </a:extLst>
          </p:cNvPr>
          <p:cNvSpPr/>
          <p:nvPr>
            <p:custDataLst>
              <p:tags r:id="rId222"/>
            </p:custDataLst>
          </p:nvPr>
        </p:nvSpPr>
        <p:spPr>
          <a:xfrm>
            <a:off x="87122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 name="Rectangle 222">
            <a:extLst>
              <a:ext uri="{FF2B5EF4-FFF2-40B4-BE49-F238E27FC236}">
                <a16:creationId xmlns:a16="http://schemas.microsoft.com/office/drawing/2014/main" id="{73001842-6AA1-4D11-A0F9-C193AAEA9A96}"/>
              </a:ext>
              <a:ext uri="{C183D7F6-B498-43B3-948B-1728B52AA6E4}">
                <adec:decorative xmlns:adec="http://schemas.microsoft.com/office/drawing/2017/decorative" val="1"/>
              </a:ext>
            </a:extLst>
          </p:cNvPr>
          <p:cNvSpPr/>
          <p:nvPr>
            <p:custDataLst>
              <p:tags r:id="rId223"/>
            </p:custDataLst>
          </p:nvPr>
        </p:nvSpPr>
        <p:spPr>
          <a:xfrm>
            <a:off x="88011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 name="Rectangle 223">
            <a:extLst>
              <a:ext uri="{FF2B5EF4-FFF2-40B4-BE49-F238E27FC236}">
                <a16:creationId xmlns:a16="http://schemas.microsoft.com/office/drawing/2014/main" id="{AA6B8345-E7D5-44D4-819B-9694958020F0}"/>
              </a:ext>
              <a:ext uri="{C183D7F6-B498-43B3-948B-1728B52AA6E4}">
                <adec:decorative xmlns:adec="http://schemas.microsoft.com/office/drawing/2017/decorative" val="1"/>
              </a:ext>
            </a:extLst>
          </p:cNvPr>
          <p:cNvSpPr/>
          <p:nvPr>
            <p:custDataLst>
              <p:tags r:id="rId224"/>
            </p:custDataLst>
          </p:nvPr>
        </p:nvSpPr>
        <p:spPr>
          <a:xfrm>
            <a:off x="88900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 name="Rectangle 224">
            <a:extLst>
              <a:ext uri="{FF2B5EF4-FFF2-40B4-BE49-F238E27FC236}">
                <a16:creationId xmlns:a16="http://schemas.microsoft.com/office/drawing/2014/main" id="{BA4DDBAD-A16E-422C-940D-A3931C73B2F3}"/>
              </a:ext>
              <a:ext uri="{C183D7F6-B498-43B3-948B-1728B52AA6E4}">
                <adec:decorative xmlns:adec="http://schemas.microsoft.com/office/drawing/2017/decorative" val="1"/>
              </a:ext>
            </a:extLst>
          </p:cNvPr>
          <p:cNvSpPr/>
          <p:nvPr>
            <p:custDataLst>
              <p:tags r:id="rId225"/>
            </p:custDataLst>
          </p:nvPr>
        </p:nvSpPr>
        <p:spPr>
          <a:xfrm>
            <a:off x="89789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 name="Rectangle 225">
            <a:extLst>
              <a:ext uri="{FF2B5EF4-FFF2-40B4-BE49-F238E27FC236}">
                <a16:creationId xmlns:a16="http://schemas.microsoft.com/office/drawing/2014/main" id="{86D1DBB4-B333-4BF4-BBEF-1180FD4B9692}"/>
              </a:ext>
              <a:ext uri="{C183D7F6-B498-43B3-948B-1728B52AA6E4}">
                <adec:decorative xmlns:adec="http://schemas.microsoft.com/office/drawing/2017/decorative" val="1"/>
              </a:ext>
            </a:extLst>
          </p:cNvPr>
          <p:cNvSpPr/>
          <p:nvPr>
            <p:custDataLst>
              <p:tags r:id="rId226"/>
            </p:custDataLst>
          </p:nvPr>
        </p:nvSpPr>
        <p:spPr>
          <a:xfrm>
            <a:off x="90678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 name="Rectangle 226">
            <a:extLst>
              <a:ext uri="{FF2B5EF4-FFF2-40B4-BE49-F238E27FC236}">
                <a16:creationId xmlns:a16="http://schemas.microsoft.com/office/drawing/2014/main" id="{ACF6F196-D2F6-4719-A5DF-E63FFA225137}"/>
              </a:ext>
              <a:ext uri="{C183D7F6-B498-43B3-948B-1728B52AA6E4}">
                <adec:decorative xmlns:adec="http://schemas.microsoft.com/office/drawing/2017/decorative" val="1"/>
              </a:ext>
            </a:extLst>
          </p:cNvPr>
          <p:cNvSpPr/>
          <p:nvPr>
            <p:custDataLst>
              <p:tags r:id="rId227"/>
            </p:custDataLst>
          </p:nvPr>
        </p:nvSpPr>
        <p:spPr>
          <a:xfrm>
            <a:off x="9156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 name="Rectangle 227">
            <a:extLst>
              <a:ext uri="{FF2B5EF4-FFF2-40B4-BE49-F238E27FC236}">
                <a16:creationId xmlns:a16="http://schemas.microsoft.com/office/drawing/2014/main" id="{785FC4E5-2423-4B56-8DA6-D6347124D08D}"/>
              </a:ext>
              <a:ext uri="{C183D7F6-B498-43B3-948B-1728B52AA6E4}">
                <adec:decorative xmlns:adec="http://schemas.microsoft.com/office/drawing/2017/decorative" val="1"/>
              </a:ext>
            </a:extLst>
          </p:cNvPr>
          <p:cNvSpPr/>
          <p:nvPr>
            <p:custDataLst>
              <p:tags r:id="rId228"/>
            </p:custDataLst>
          </p:nvPr>
        </p:nvSpPr>
        <p:spPr>
          <a:xfrm>
            <a:off x="9245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 name="Rectangle 228">
            <a:extLst>
              <a:ext uri="{FF2B5EF4-FFF2-40B4-BE49-F238E27FC236}">
                <a16:creationId xmlns:a16="http://schemas.microsoft.com/office/drawing/2014/main" id="{40C6529E-46FD-4653-982C-712C6E1B911F}"/>
              </a:ext>
              <a:ext uri="{C183D7F6-B498-43B3-948B-1728B52AA6E4}">
                <adec:decorative xmlns:adec="http://schemas.microsoft.com/office/drawing/2017/decorative" val="1"/>
              </a:ext>
            </a:extLst>
          </p:cNvPr>
          <p:cNvSpPr/>
          <p:nvPr>
            <p:custDataLst>
              <p:tags r:id="rId229"/>
            </p:custDataLst>
          </p:nvPr>
        </p:nvSpPr>
        <p:spPr>
          <a:xfrm>
            <a:off x="9334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 name="Rectangle 229">
            <a:extLst>
              <a:ext uri="{FF2B5EF4-FFF2-40B4-BE49-F238E27FC236}">
                <a16:creationId xmlns:a16="http://schemas.microsoft.com/office/drawing/2014/main" id="{A98B4A33-4D94-4338-9DA2-E155C1F76220}"/>
              </a:ext>
              <a:ext uri="{C183D7F6-B498-43B3-948B-1728B52AA6E4}">
                <adec:decorative xmlns:adec="http://schemas.microsoft.com/office/drawing/2017/decorative" val="1"/>
              </a:ext>
            </a:extLst>
          </p:cNvPr>
          <p:cNvSpPr/>
          <p:nvPr>
            <p:custDataLst>
              <p:tags r:id="rId230"/>
            </p:custDataLst>
          </p:nvPr>
        </p:nvSpPr>
        <p:spPr>
          <a:xfrm>
            <a:off x="9423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 name="Rectangle 230">
            <a:extLst>
              <a:ext uri="{FF2B5EF4-FFF2-40B4-BE49-F238E27FC236}">
                <a16:creationId xmlns:a16="http://schemas.microsoft.com/office/drawing/2014/main" id="{BAA3147C-C8FE-4B91-B515-D9755BBB440D}"/>
              </a:ext>
              <a:ext uri="{C183D7F6-B498-43B3-948B-1728B52AA6E4}">
                <adec:decorative xmlns:adec="http://schemas.microsoft.com/office/drawing/2017/decorative" val="1"/>
              </a:ext>
            </a:extLst>
          </p:cNvPr>
          <p:cNvSpPr/>
          <p:nvPr>
            <p:custDataLst>
              <p:tags r:id="rId231"/>
            </p:custDataLst>
          </p:nvPr>
        </p:nvSpPr>
        <p:spPr>
          <a:xfrm>
            <a:off x="95123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 name="Rectangle 231">
            <a:extLst>
              <a:ext uri="{FF2B5EF4-FFF2-40B4-BE49-F238E27FC236}">
                <a16:creationId xmlns:a16="http://schemas.microsoft.com/office/drawing/2014/main" id="{9DFE48FE-D9DD-4AEE-948E-58022531D0DC}"/>
              </a:ext>
              <a:ext uri="{C183D7F6-B498-43B3-948B-1728B52AA6E4}">
                <adec:decorative xmlns:adec="http://schemas.microsoft.com/office/drawing/2017/decorative" val="1"/>
              </a:ext>
            </a:extLst>
          </p:cNvPr>
          <p:cNvSpPr/>
          <p:nvPr>
            <p:custDataLst>
              <p:tags r:id="rId232"/>
            </p:custDataLst>
          </p:nvPr>
        </p:nvSpPr>
        <p:spPr>
          <a:xfrm>
            <a:off x="96012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 name="Rectangle 232">
            <a:extLst>
              <a:ext uri="{FF2B5EF4-FFF2-40B4-BE49-F238E27FC236}">
                <a16:creationId xmlns:a16="http://schemas.microsoft.com/office/drawing/2014/main" id="{F67CB5C1-394C-491A-9347-B311E5A9292D}"/>
              </a:ext>
              <a:ext uri="{C183D7F6-B498-43B3-948B-1728B52AA6E4}">
                <adec:decorative xmlns:adec="http://schemas.microsoft.com/office/drawing/2017/decorative" val="1"/>
              </a:ext>
            </a:extLst>
          </p:cNvPr>
          <p:cNvSpPr/>
          <p:nvPr>
            <p:custDataLst>
              <p:tags r:id="rId233"/>
            </p:custDataLst>
          </p:nvPr>
        </p:nvSpPr>
        <p:spPr>
          <a:xfrm>
            <a:off x="96901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 name="Rectangle 233">
            <a:extLst>
              <a:ext uri="{FF2B5EF4-FFF2-40B4-BE49-F238E27FC236}">
                <a16:creationId xmlns:a16="http://schemas.microsoft.com/office/drawing/2014/main" id="{466AA076-3B7C-43C7-BB73-025FCEAEACD7}"/>
              </a:ext>
              <a:ext uri="{C183D7F6-B498-43B3-948B-1728B52AA6E4}">
                <adec:decorative xmlns:adec="http://schemas.microsoft.com/office/drawing/2017/decorative" val="1"/>
              </a:ext>
            </a:extLst>
          </p:cNvPr>
          <p:cNvSpPr/>
          <p:nvPr>
            <p:custDataLst>
              <p:tags r:id="rId234"/>
            </p:custDataLst>
          </p:nvPr>
        </p:nvSpPr>
        <p:spPr>
          <a:xfrm>
            <a:off x="8178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 name="Rectangle 234">
            <a:extLst>
              <a:ext uri="{FF2B5EF4-FFF2-40B4-BE49-F238E27FC236}">
                <a16:creationId xmlns:a16="http://schemas.microsoft.com/office/drawing/2014/main" id="{C8473A4E-BC9D-427E-ABEE-7E5DD3CA7CDA}"/>
              </a:ext>
              <a:ext uri="{C183D7F6-B498-43B3-948B-1728B52AA6E4}">
                <adec:decorative xmlns:adec="http://schemas.microsoft.com/office/drawing/2017/decorative" val="1"/>
              </a:ext>
            </a:extLst>
          </p:cNvPr>
          <p:cNvSpPr/>
          <p:nvPr>
            <p:custDataLst>
              <p:tags r:id="rId235"/>
            </p:custDataLst>
          </p:nvPr>
        </p:nvSpPr>
        <p:spPr>
          <a:xfrm>
            <a:off x="8267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 name="Rectangle 235">
            <a:extLst>
              <a:ext uri="{FF2B5EF4-FFF2-40B4-BE49-F238E27FC236}">
                <a16:creationId xmlns:a16="http://schemas.microsoft.com/office/drawing/2014/main" id="{A7863B2D-7C44-44C8-9B9F-8E0927690E06}"/>
              </a:ext>
              <a:ext uri="{C183D7F6-B498-43B3-948B-1728B52AA6E4}">
                <adec:decorative xmlns:adec="http://schemas.microsoft.com/office/drawing/2017/decorative" val="1"/>
              </a:ext>
            </a:extLst>
          </p:cNvPr>
          <p:cNvSpPr/>
          <p:nvPr>
            <p:custDataLst>
              <p:tags r:id="rId236"/>
            </p:custDataLst>
          </p:nvPr>
        </p:nvSpPr>
        <p:spPr>
          <a:xfrm>
            <a:off x="8356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 name="Rectangle 236">
            <a:extLst>
              <a:ext uri="{FF2B5EF4-FFF2-40B4-BE49-F238E27FC236}">
                <a16:creationId xmlns:a16="http://schemas.microsoft.com/office/drawing/2014/main" id="{5088BD2A-445F-46F4-8E67-84779DB02491}"/>
              </a:ext>
              <a:ext uri="{C183D7F6-B498-43B3-948B-1728B52AA6E4}">
                <adec:decorative xmlns:adec="http://schemas.microsoft.com/office/drawing/2017/decorative" val="1"/>
              </a:ext>
            </a:extLst>
          </p:cNvPr>
          <p:cNvSpPr/>
          <p:nvPr>
            <p:custDataLst>
              <p:tags r:id="rId237"/>
            </p:custDataLst>
          </p:nvPr>
        </p:nvSpPr>
        <p:spPr>
          <a:xfrm>
            <a:off x="8445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 name="Rectangle 237">
            <a:extLst>
              <a:ext uri="{FF2B5EF4-FFF2-40B4-BE49-F238E27FC236}">
                <a16:creationId xmlns:a16="http://schemas.microsoft.com/office/drawing/2014/main" id="{534F60B6-109D-48B7-94C8-DF94DDCF1559}"/>
              </a:ext>
              <a:ext uri="{C183D7F6-B498-43B3-948B-1728B52AA6E4}">
                <adec:decorative xmlns:adec="http://schemas.microsoft.com/office/drawing/2017/decorative" val="1"/>
              </a:ext>
            </a:extLst>
          </p:cNvPr>
          <p:cNvSpPr/>
          <p:nvPr>
            <p:custDataLst>
              <p:tags r:id="rId238"/>
            </p:custDataLst>
          </p:nvPr>
        </p:nvSpPr>
        <p:spPr>
          <a:xfrm>
            <a:off x="8534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 name="Rectangle 238">
            <a:extLst>
              <a:ext uri="{FF2B5EF4-FFF2-40B4-BE49-F238E27FC236}">
                <a16:creationId xmlns:a16="http://schemas.microsoft.com/office/drawing/2014/main" id="{BDDA2336-3B77-4934-BBA4-19A603493831}"/>
              </a:ext>
              <a:ext uri="{C183D7F6-B498-43B3-948B-1728B52AA6E4}">
                <adec:decorative xmlns:adec="http://schemas.microsoft.com/office/drawing/2017/decorative" val="1"/>
              </a:ext>
            </a:extLst>
          </p:cNvPr>
          <p:cNvSpPr/>
          <p:nvPr>
            <p:custDataLst>
              <p:tags r:id="rId239"/>
            </p:custDataLst>
          </p:nvPr>
        </p:nvSpPr>
        <p:spPr>
          <a:xfrm>
            <a:off x="8623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 name="Rectangle 239">
            <a:extLst>
              <a:ext uri="{FF2B5EF4-FFF2-40B4-BE49-F238E27FC236}">
                <a16:creationId xmlns:a16="http://schemas.microsoft.com/office/drawing/2014/main" id="{C069C651-6B05-4E26-85EE-40CFA3F0F030}"/>
              </a:ext>
              <a:ext uri="{C183D7F6-B498-43B3-948B-1728B52AA6E4}">
                <adec:decorative xmlns:adec="http://schemas.microsoft.com/office/drawing/2017/decorative" val="1"/>
              </a:ext>
            </a:extLst>
          </p:cNvPr>
          <p:cNvSpPr/>
          <p:nvPr>
            <p:custDataLst>
              <p:tags r:id="rId240"/>
            </p:custDataLst>
          </p:nvPr>
        </p:nvSpPr>
        <p:spPr>
          <a:xfrm>
            <a:off x="8712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 name="Rectangle 240">
            <a:extLst>
              <a:ext uri="{FF2B5EF4-FFF2-40B4-BE49-F238E27FC236}">
                <a16:creationId xmlns:a16="http://schemas.microsoft.com/office/drawing/2014/main" id="{81C8E6B5-D20C-478F-9F18-BB121569A01F}"/>
              </a:ext>
              <a:ext uri="{C183D7F6-B498-43B3-948B-1728B52AA6E4}">
                <adec:decorative xmlns:adec="http://schemas.microsoft.com/office/drawing/2017/decorative" val="1"/>
              </a:ext>
            </a:extLst>
          </p:cNvPr>
          <p:cNvSpPr/>
          <p:nvPr>
            <p:custDataLst>
              <p:tags r:id="rId241"/>
            </p:custDataLst>
          </p:nvPr>
        </p:nvSpPr>
        <p:spPr>
          <a:xfrm>
            <a:off x="88011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 name="Rectangle 241">
            <a:extLst>
              <a:ext uri="{FF2B5EF4-FFF2-40B4-BE49-F238E27FC236}">
                <a16:creationId xmlns:a16="http://schemas.microsoft.com/office/drawing/2014/main" id="{E4BD1FF3-5D2B-45C0-9E32-FCE29C221C36}"/>
              </a:ext>
              <a:ext uri="{C183D7F6-B498-43B3-948B-1728B52AA6E4}">
                <adec:decorative xmlns:adec="http://schemas.microsoft.com/office/drawing/2017/decorative" val="1"/>
              </a:ext>
            </a:extLst>
          </p:cNvPr>
          <p:cNvSpPr/>
          <p:nvPr>
            <p:custDataLst>
              <p:tags r:id="rId242"/>
            </p:custDataLst>
          </p:nvPr>
        </p:nvSpPr>
        <p:spPr>
          <a:xfrm>
            <a:off x="8890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 name="Rectangle 242">
            <a:extLst>
              <a:ext uri="{FF2B5EF4-FFF2-40B4-BE49-F238E27FC236}">
                <a16:creationId xmlns:a16="http://schemas.microsoft.com/office/drawing/2014/main" id="{AE48FD0D-AB6C-4DA8-A375-D11938173667}"/>
              </a:ext>
              <a:ext uri="{C183D7F6-B498-43B3-948B-1728B52AA6E4}">
                <adec:decorative xmlns:adec="http://schemas.microsoft.com/office/drawing/2017/decorative" val="1"/>
              </a:ext>
            </a:extLst>
          </p:cNvPr>
          <p:cNvSpPr/>
          <p:nvPr>
            <p:custDataLst>
              <p:tags r:id="rId243"/>
            </p:custDataLst>
          </p:nvPr>
        </p:nvSpPr>
        <p:spPr>
          <a:xfrm>
            <a:off x="8978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 name="Rectangle 243">
            <a:extLst>
              <a:ext uri="{FF2B5EF4-FFF2-40B4-BE49-F238E27FC236}">
                <a16:creationId xmlns:a16="http://schemas.microsoft.com/office/drawing/2014/main" id="{E5994BB0-98FB-4FE6-9B28-E1DB33637449}"/>
              </a:ext>
              <a:ext uri="{C183D7F6-B498-43B3-948B-1728B52AA6E4}">
                <adec:decorative xmlns:adec="http://schemas.microsoft.com/office/drawing/2017/decorative" val="1"/>
              </a:ext>
            </a:extLst>
          </p:cNvPr>
          <p:cNvSpPr/>
          <p:nvPr>
            <p:custDataLst>
              <p:tags r:id="rId244"/>
            </p:custDataLst>
          </p:nvPr>
        </p:nvSpPr>
        <p:spPr>
          <a:xfrm>
            <a:off x="9067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 name="Rectangle 244">
            <a:extLst>
              <a:ext uri="{FF2B5EF4-FFF2-40B4-BE49-F238E27FC236}">
                <a16:creationId xmlns:a16="http://schemas.microsoft.com/office/drawing/2014/main" id="{06165FDC-EE72-4D8A-8B93-2E901CB5C3E0}"/>
              </a:ext>
              <a:ext uri="{C183D7F6-B498-43B3-948B-1728B52AA6E4}">
                <adec:decorative xmlns:adec="http://schemas.microsoft.com/office/drawing/2017/decorative" val="1"/>
              </a:ext>
            </a:extLst>
          </p:cNvPr>
          <p:cNvSpPr/>
          <p:nvPr>
            <p:custDataLst>
              <p:tags r:id="rId245"/>
            </p:custDataLst>
          </p:nvPr>
        </p:nvSpPr>
        <p:spPr>
          <a:xfrm>
            <a:off x="9156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 name="Rectangle 245">
            <a:extLst>
              <a:ext uri="{FF2B5EF4-FFF2-40B4-BE49-F238E27FC236}">
                <a16:creationId xmlns:a16="http://schemas.microsoft.com/office/drawing/2014/main" id="{F5406488-C9D1-4137-9B68-66E5299DDDAA}"/>
              </a:ext>
              <a:ext uri="{C183D7F6-B498-43B3-948B-1728B52AA6E4}">
                <adec:decorative xmlns:adec="http://schemas.microsoft.com/office/drawing/2017/decorative" val="1"/>
              </a:ext>
            </a:extLst>
          </p:cNvPr>
          <p:cNvSpPr/>
          <p:nvPr>
            <p:custDataLst>
              <p:tags r:id="rId246"/>
            </p:custDataLst>
          </p:nvPr>
        </p:nvSpPr>
        <p:spPr>
          <a:xfrm>
            <a:off x="92456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7" name="Rectangle 246">
            <a:extLst>
              <a:ext uri="{FF2B5EF4-FFF2-40B4-BE49-F238E27FC236}">
                <a16:creationId xmlns:a16="http://schemas.microsoft.com/office/drawing/2014/main" id="{06362570-B5D8-4705-954C-E51D0C86C359}"/>
              </a:ext>
              <a:ext uri="{C183D7F6-B498-43B3-948B-1728B52AA6E4}">
                <adec:decorative xmlns:adec="http://schemas.microsoft.com/office/drawing/2017/decorative" val="1"/>
              </a:ext>
            </a:extLst>
          </p:cNvPr>
          <p:cNvSpPr/>
          <p:nvPr>
            <p:custDataLst>
              <p:tags r:id="rId247"/>
            </p:custDataLst>
          </p:nvPr>
        </p:nvSpPr>
        <p:spPr>
          <a:xfrm>
            <a:off x="9334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8" name="Rectangle 247">
            <a:extLst>
              <a:ext uri="{FF2B5EF4-FFF2-40B4-BE49-F238E27FC236}">
                <a16:creationId xmlns:a16="http://schemas.microsoft.com/office/drawing/2014/main" id="{81B8EAD3-8A17-4757-8F04-14D1198C8F9F}"/>
              </a:ext>
              <a:ext uri="{C183D7F6-B498-43B3-948B-1728B52AA6E4}">
                <adec:decorative xmlns:adec="http://schemas.microsoft.com/office/drawing/2017/decorative" val="1"/>
              </a:ext>
            </a:extLst>
          </p:cNvPr>
          <p:cNvSpPr/>
          <p:nvPr>
            <p:custDataLst>
              <p:tags r:id="rId248"/>
            </p:custDataLst>
          </p:nvPr>
        </p:nvSpPr>
        <p:spPr>
          <a:xfrm>
            <a:off x="9423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9" name="Rectangle 248">
            <a:extLst>
              <a:ext uri="{FF2B5EF4-FFF2-40B4-BE49-F238E27FC236}">
                <a16:creationId xmlns:a16="http://schemas.microsoft.com/office/drawing/2014/main" id="{1D1D2DA5-7312-4230-BB39-DAF20211D9F7}"/>
              </a:ext>
              <a:ext uri="{C183D7F6-B498-43B3-948B-1728B52AA6E4}">
                <adec:decorative xmlns:adec="http://schemas.microsoft.com/office/drawing/2017/decorative" val="1"/>
              </a:ext>
            </a:extLst>
          </p:cNvPr>
          <p:cNvSpPr/>
          <p:nvPr>
            <p:custDataLst>
              <p:tags r:id="rId249"/>
            </p:custDataLst>
          </p:nvPr>
        </p:nvSpPr>
        <p:spPr>
          <a:xfrm>
            <a:off x="9512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0" name="Rectangle 249">
            <a:extLst>
              <a:ext uri="{FF2B5EF4-FFF2-40B4-BE49-F238E27FC236}">
                <a16:creationId xmlns:a16="http://schemas.microsoft.com/office/drawing/2014/main" id="{D99FBF05-00DB-48E7-9227-4FACD4B3F64E}"/>
              </a:ext>
              <a:ext uri="{C183D7F6-B498-43B3-948B-1728B52AA6E4}">
                <adec:decorative xmlns:adec="http://schemas.microsoft.com/office/drawing/2017/decorative" val="1"/>
              </a:ext>
            </a:extLst>
          </p:cNvPr>
          <p:cNvSpPr/>
          <p:nvPr>
            <p:custDataLst>
              <p:tags r:id="rId250"/>
            </p:custDataLst>
          </p:nvPr>
        </p:nvSpPr>
        <p:spPr>
          <a:xfrm>
            <a:off x="9601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1" name="Rectangle 250">
            <a:extLst>
              <a:ext uri="{FF2B5EF4-FFF2-40B4-BE49-F238E27FC236}">
                <a16:creationId xmlns:a16="http://schemas.microsoft.com/office/drawing/2014/main" id="{FA6CFEFA-A213-4E09-BA40-043A21EE5362}"/>
              </a:ext>
              <a:ext uri="{C183D7F6-B498-43B3-948B-1728B52AA6E4}">
                <adec:decorative xmlns:adec="http://schemas.microsoft.com/office/drawing/2017/decorative" val="1"/>
              </a:ext>
            </a:extLst>
          </p:cNvPr>
          <p:cNvSpPr/>
          <p:nvPr>
            <p:custDataLst>
              <p:tags r:id="rId251"/>
            </p:custDataLst>
          </p:nvPr>
        </p:nvSpPr>
        <p:spPr>
          <a:xfrm>
            <a:off x="96901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2" name="Rectangle 251">
            <a:extLst>
              <a:ext uri="{FF2B5EF4-FFF2-40B4-BE49-F238E27FC236}">
                <a16:creationId xmlns:a16="http://schemas.microsoft.com/office/drawing/2014/main" id="{B02ECB14-6036-47D6-8FEC-FB90515646F8}"/>
              </a:ext>
              <a:ext uri="{C183D7F6-B498-43B3-948B-1728B52AA6E4}">
                <adec:decorative xmlns:adec="http://schemas.microsoft.com/office/drawing/2017/decorative" val="1"/>
              </a:ext>
            </a:extLst>
          </p:cNvPr>
          <p:cNvSpPr/>
          <p:nvPr>
            <p:custDataLst>
              <p:tags r:id="rId252"/>
            </p:custDataLst>
          </p:nvPr>
        </p:nvSpPr>
        <p:spPr>
          <a:xfrm>
            <a:off x="9779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3" name="Rectangle 252">
            <a:extLst>
              <a:ext uri="{FF2B5EF4-FFF2-40B4-BE49-F238E27FC236}">
                <a16:creationId xmlns:a16="http://schemas.microsoft.com/office/drawing/2014/main" id="{3B7CDBA7-B4EE-4C73-BD72-B574CD2C6B97}"/>
              </a:ext>
              <a:ext uri="{C183D7F6-B498-43B3-948B-1728B52AA6E4}">
                <adec:decorative xmlns:adec="http://schemas.microsoft.com/office/drawing/2017/decorative" val="1"/>
              </a:ext>
            </a:extLst>
          </p:cNvPr>
          <p:cNvSpPr/>
          <p:nvPr>
            <p:custDataLst>
              <p:tags r:id="rId253"/>
            </p:custDataLst>
          </p:nvPr>
        </p:nvSpPr>
        <p:spPr>
          <a:xfrm>
            <a:off x="9867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4" name="Rectangle 253">
            <a:extLst>
              <a:ext uri="{FF2B5EF4-FFF2-40B4-BE49-F238E27FC236}">
                <a16:creationId xmlns:a16="http://schemas.microsoft.com/office/drawing/2014/main" id="{88AC2EFD-2009-4F13-96CF-15CEFECF534A}"/>
              </a:ext>
              <a:ext uri="{C183D7F6-B498-43B3-948B-1728B52AA6E4}">
                <adec:decorative xmlns:adec="http://schemas.microsoft.com/office/drawing/2017/decorative" val="1"/>
              </a:ext>
            </a:extLst>
          </p:cNvPr>
          <p:cNvSpPr/>
          <p:nvPr>
            <p:custDataLst>
              <p:tags r:id="rId254"/>
            </p:custDataLst>
          </p:nvPr>
        </p:nvSpPr>
        <p:spPr>
          <a:xfrm>
            <a:off x="9956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5" name="Rectangle 254">
            <a:extLst>
              <a:ext uri="{FF2B5EF4-FFF2-40B4-BE49-F238E27FC236}">
                <a16:creationId xmlns:a16="http://schemas.microsoft.com/office/drawing/2014/main" id="{1FD7C698-B414-4574-A8A1-6EF48B8B8FBC}"/>
              </a:ext>
              <a:ext uri="{C183D7F6-B498-43B3-948B-1728B52AA6E4}">
                <adec:decorative xmlns:adec="http://schemas.microsoft.com/office/drawing/2017/decorative" val="1"/>
              </a:ext>
            </a:extLst>
          </p:cNvPr>
          <p:cNvSpPr/>
          <p:nvPr>
            <p:custDataLst>
              <p:tags r:id="rId255"/>
            </p:custDataLst>
          </p:nvPr>
        </p:nvSpPr>
        <p:spPr>
          <a:xfrm>
            <a:off x="100457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6" name="Rectangle 255">
            <a:extLst>
              <a:ext uri="{FF2B5EF4-FFF2-40B4-BE49-F238E27FC236}">
                <a16:creationId xmlns:a16="http://schemas.microsoft.com/office/drawing/2014/main" id="{0F3D6151-37CA-4EE0-9420-22075D36F215}"/>
              </a:ext>
              <a:ext uri="{C183D7F6-B498-43B3-948B-1728B52AA6E4}">
                <adec:decorative xmlns:adec="http://schemas.microsoft.com/office/drawing/2017/decorative" val="1"/>
              </a:ext>
            </a:extLst>
          </p:cNvPr>
          <p:cNvSpPr/>
          <p:nvPr>
            <p:custDataLst>
              <p:tags r:id="rId256"/>
            </p:custDataLst>
          </p:nvPr>
        </p:nvSpPr>
        <p:spPr>
          <a:xfrm>
            <a:off x="10134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7" name="Rectangle 256">
            <a:extLst>
              <a:ext uri="{FF2B5EF4-FFF2-40B4-BE49-F238E27FC236}">
                <a16:creationId xmlns:a16="http://schemas.microsoft.com/office/drawing/2014/main" id="{2718D799-5701-4FF2-AEDC-08BCC46700F7}"/>
              </a:ext>
              <a:ext uri="{C183D7F6-B498-43B3-948B-1728B52AA6E4}">
                <adec:decorative xmlns:adec="http://schemas.microsoft.com/office/drawing/2017/decorative" val="1"/>
              </a:ext>
            </a:extLst>
          </p:cNvPr>
          <p:cNvSpPr/>
          <p:nvPr>
            <p:custDataLst>
              <p:tags r:id="rId257"/>
            </p:custDataLst>
          </p:nvPr>
        </p:nvSpPr>
        <p:spPr>
          <a:xfrm>
            <a:off x="10223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8" name="Rectangle 257">
            <a:extLst>
              <a:ext uri="{FF2B5EF4-FFF2-40B4-BE49-F238E27FC236}">
                <a16:creationId xmlns:a16="http://schemas.microsoft.com/office/drawing/2014/main" id="{98E88002-526E-45D8-A6B0-BA5E54797451}"/>
              </a:ext>
              <a:ext uri="{C183D7F6-B498-43B3-948B-1728B52AA6E4}">
                <adec:decorative xmlns:adec="http://schemas.microsoft.com/office/drawing/2017/decorative" val="1"/>
              </a:ext>
            </a:extLst>
          </p:cNvPr>
          <p:cNvSpPr/>
          <p:nvPr>
            <p:custDataLst>
              <p:tags r:id="rId258"/>
            </p:custDataLst>
          </p:nvPr>
        </p:nvSpPr>
        <p:spPr>
          <a:xfrm>
            <a:off x="103124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9" name="Rectangle 258">
            <a:extLst>
              <a:ext uri="{FF2B5EF4-FFF2-40B4-BE49-F238E27FC236}">
                <a16:creationId xmlns:a16="http://schemas.microsoft.com/office/drawing/2014/main" id="{D382993C-6EEC-43CE-8EE4-8B4CBDF84795}"/>
              </a:ext>
              <a:ext uri="{C183D7F6-B498-43B3-948B-1728B52AA6E4}">
                <adec:decorative xmlns:adec="http://schemas.microsoft.com/office/drawing/2017/decorative" val="1"/>
              </a:ext>
            </a:extLst>
          </p:cNvPr>
          <p:cNvSpPr/>
          <p:nvPr>
            <p:custDataLst>
              <p:tags r:id="rId259"/>
            </p:custDataLst>
          </p:nvPr>
        </p:nvSpPr>
        <p:spPr>
          <a:xfrm>
            <a:off x="10401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 name="Rectangle 259">
            <a:extLst>
              <a:ext uri="{FF2B5EF4-FFF2-40B4-BE49-F238E27FC236}">
                <a16:creationId xmlns:a16="http://schemas.microsoft.com/office/drawing/2014/main" id="{7F39C99C-A593-4D73-9E27-299540AA42AD}"/>
              </a:ext>
              <a:ext uri="{C183D7F6-B498-43B3-948B-1728B52AA6E4}">
                <adec:decorative xmlns:adec="http://schemas.microsoft.com/office/drawing/2017/decorative" val="1"/>
              </a:ext>
            </a:extLst>
          </p:cNvPr>
          <p:cNvSpPr/>
          <p:nvPr>
            <p:custDataLst>
              <p:tags r:id="rId260"/>
            </p:custDataLst>
          </p:nvPr>
        </p:nvSpPr>
        <p:spPr>
          <a:xfrm>
            <a:off x="10490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 name="Rectangle 260">
            <a:extLst>
              <a:ext uri="{FF2B5EF4-FFF2-40B4-BE49-F238E27FC236}">
                <a16:creationId xmlns:a16="http://schemas.microsoft.com/office/drawing/2014/main" id="{8452DC04-E17E-4935-9F2E-0C66562CD61A}"/>
              </a:ext>
              <a:ext uri="{C183D7F6-B498-43B3-948B-1728B52AA6E4}">
                <adec:decorative xmlns:adec="http://schemas.microsoft.com/office/drawing/2017/decorative" val="1"/>
              </a:ext>
            </a:extLst>
          </p:cNvPr>
          <p:cNvSpPr/>
          <p:nvPr>
            <p:custDataLst>
              <p:tags r:id="rId261"/>
            </p:custDataLst>
          </p:nvPr>
        </p:nvSpPr>
        <p:spPr>
          <a:xfrm>
            <a:off x="105791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 name="Rectangle 261">
            <a:extLst>
              <a:ext uri="{FF2B5EF4-FFF2-40B4-BE49-F238E27FC236}">
                <a16:creationId xmlns:a16="http://schemas.microsoft.com/office/drawing/2014/main" id="{FAF3B855-D61D-4890-BD3C-D7D5760AC6BB}"/>
              </a:ext>
              <a:ext uri="{C183D7F6-B498-43B3-948B-1728B52AA6E4}">
                <adec:decorative xmlns:adec="http://schemas.microsoft.com/office/drawing/2017/decorative" val="1"/>
              </a:ext>
            </a:extLst>
          </p:cNvPr>
          <p:cNvSpPr/>
          <p:nvPr>
            <p:custDataLst>
              <p:tags r:id="rId262"/>
            </p:custDataLst>
          </p:nvPr>
        </p:nvSpPr>
        <p:spPr>
          <a:xfrm>
            <a:off x="10668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3" name="Rectangle 262">
            <a:extLst>
              <a:ext uri="{FF2B5EF4-FFF2-40B4-BE49-F238E27FC236}">
                <a16:creationId xmlns:a16="http://schemas.microsoft.com/office/drawing/2014/main" id="{40987E06-948E-4E74-9BE9-12C685B22E14}"/>
              </a:ext>
              <a:ext uri="{C183D7F6-B498-43B3-948B-1728B52AA6E4}">
                <adec:decorative xmlns:adec="http://schemas.microsoft.com/office/drawing/2017/decorative" val="1"/>
              </a:ext>
            </a:extLst>
          </p:cNvPr>
          <p:cNvSpPr/>
          <p:nvPr>
            <p:custDataLst>
              <p:tags r:id="rId263"/>
            </p:custDataLst>
          </p:nvPr>
        </p:nvSpPr>
        <p:spPr>
          <a:xfrm>
            <a:off x="107569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4" name="Rectangle 263">
            <a:extLst>
              <a:ext uri="{FF2B5EF4-FFF2-40B4-BE49-F238E27FC236}">
                <a16:creationId xmlns:a16="http://schemas.microsoft.com/office/drawing/2014/main" id="{18B46D3A-E8BF-478B-BFEA-AE0F8DB12218}"/>
              </a:ext>
              <a:ext uri="{C183D7F6-B498-43B3-948B-1728B52AA6E4}">
                <adec:decorative xmlns:adec="http://schemas.microsoft.com/office/drawing/2017/decorative" val="1"/>
              </a:ext>
            </a:extLst>
          </p:cNvPr>
          <p:cNvSpPr/>
          <p:nvPr>
            <p:custDataLst>
              <p:tags r:id="rId264"/>
            </p:custDataLst>
          </p:nvPr>
        </p:nvSpPr>
        <p:spPr>
          <a:xfrm>
            <a:off x="8178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5" name="Rectangle 264">
            <a:extLst>
              <a:ext uri="{FF2B5EF4-FFF2-40B4-BE49-F238E27FC236}">
                <a16:creationId xmlns:a16="http://schemas.microsoft.com/office/drawing/2014/main" id="{EB57FEE1-3BA2-4905-AD9B-5BB9426B7A98}"/>
              </a:ext>
              <a:ext uri="{C183D7F6-B498-43B3-948B-1728B52AA6E4}">
                <adec:decorative xmlns:adec="http://schemas.microsoft.com/office/drawing/2017/decorative" val="1"/>
              </a:ext>
            </a:extLst>
          </p:cNvPr>
          <p:cNvSpPr/>
          <p:nvPr>
            <p:custDataLst>
              <p:tags r:id="rId265"/>
            </p:custDataLst>
          </p:nvPr>
        </p:nvSpPr>
        <p:spPr>
          <a:xfrm>
            <a:off x="8267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6" name="Rectangle 265">
            <a:extLst>
              <a:ext uri="{FF2B5EF4-FFF2-40B4-BE49-F238E27FC236}">
                <a16:creationId xmlns:a16="http://schemas.microsoft.com/office/drawing/2014/main" id="{D68BE314-76B3-48C4-8E0D-3C9895429403}"/>
              </a:ext>
              <a:ext uri="{C183D7F6-B498-43B3-948B-1728B52AA6E4}">
                <adec:decorative xmlns:adec="http://schemas.microsoft.com/office/drawing/2017/decorative" val="1"/>
              </a:ext>
            </a:extLst>
          </p:cNvPr>
          <p:cNvSpPr/>
          <p:nvPr>
            <p:custDataLst>
              <p:tags r:id="rId266"/>
            </p:custDataLst>
          </p:nvPr>
        </p:nvSpPr>
        <p:spPr>
          <a:xfrm>
            <a:off x="83566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7" name="Rectangle 266">
            <a:extLst>
              <a:ext uri="{FF2B5EF4-FFF2-40B4-BE49-F238E27FC236}">
                <a16:creationId xmlns:a16="http://schemas.microsoft.com/office/drawing/2014/main" id="{576EBD73-54F0-4B46-9D51-F28FF32F268C}"/>
              </a:ext>
              <a:ext uri="{C183D7F6-B498-43B3-948B-1728B52AA6E4}">
                <adec:decorative xmlns:adec="http://schemas.microsoft.com/office/drawing/2017/decorative" val="1"/>
              </a:ext>
            </a:extLst>
          </p:cNvPr>
          <p:cNvSpPr/>
          <p:nvPr>
            <p:custDataLst>
              <p:tags r:id="rId267"/>
            </p:custDataLst>
          </p:nvPr>
        </p:nvSpPr>
        <p:spPr>
          <a:xfrm>
            <a:off x="84455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 name="Rectangle 267">
            <a:extLst>
              <a:ext uri="{FF2B5EF4-FFF2-40B4-BE49-F238E27FC236}">
                <a16:creationId xmlns:a16="http://schemas.microsoft.com/office/drawing/2014/main" id="{74D49770-D745-42BF-B8E6-FD1D17C0B768}"/>
              </a:ext>
              <a:ext uri="{C183D7F6-B498-43B3-948B-1728B52AA6E4}">
                <adec:decorative xmlns:adec="http://schemas.microsoft.com/office/drawing/2017/decorative" val="1"/>
              </a:ext>
            </a:extLst>
          </p:cNvPr>
          <p:cNvSpPr/>
          <p:nvPr>
            <p:custDataLst>
              <p:tags r:id="rId268"/>
            </p:custDataLst>
          </p:nvPr>
        </p:nvSpPr>
        <p:spPr>
          <a:xfrm>
            <a:off x="8534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 name="Rectangle 268">
            <a:extLst>
              <a:ext uri="{FF2B5EF4-FFF2-40B4-BE49-F238E27FC236}">
                <a16:creationId xmlns:a16="http://schemas.microsoft.com/office/drawing/2014/main" id="{B9CC19FD-4D2E-4272-BD83-FFD4FA65C0C5}"/>
              </a:ext>
              <a:ext uri="{C183D7F6-B498-43B3-948B-1728B52AA6E4}">
                <adec:decorative xmlns:adec="http://schemas.microsoft.com/office/drawing/2017/decorative" val="1"/>
              </a:ext>
            </a:extLst>
          </p:cNvPr>
          <p:cNvSpPr/>
          <p:nvPr>
            <p:custDataLst>
              <p:tags r:id="rId269"/>
            </p:custDataLst>
          </p:nvPr>
        </p:nvSpPr>
        <p:spPr>
          <a:xfrm>
            <a:off x="86233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 name="Rectangle 269">
            <a:extLst>
              <a:ext uri="{FF2B5EF4-FFF2-40B4-BE49-F238E27FC236}">
                <a16:creationId xmlns:a16="http://schemas.microsoft.com/office/drawing/2014/main" id="{82F6A683-55BE-4721-A04B-30A90CA52601}"/>
              </a:ext>
              <a:ext uri="{C183D7F6-B498-43B3-948B-1728B52AA6E4}">
                <adec:decorative xmlns:adec="http://schemas.microsoft.com/office/drawing/2017/decorative" val="1"/>
              </a:ext>
            </a:extLst>
          </p:cNvPr>
          <p:cNvSpPr/>
          <p:nvPr>
            <p:custDataLst>
              <p:tags r:id="rId270"/>
            </p:custDataLst>
          </p:nvPr>
        </p:nvSpPr>
        <p:spPr>
          <a:xfrm>
            <a:off x="87122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 name="Rectangle 270">
            <a:extLst>
              <a:ext uri="{FF2B5EF4-FFF2-40B4-BE49-F238E27FC236}">
                <a16:creationId xmlns:a16="http://schemas.microsoft.com/office/drawing/2014/main" id="{111ABBF5-6455-4F84-8C02-A1154D91BB9E}"/>
              </a:ext>
              <a:ext uri="{C183D7F6-B498-43B3-948B-1728B52AA6E4}">
                <adec:decorative xmlns:adec="http://schemas.microsoft.com/office/drawing/2017/decorative" val="1"/>
              </a:ext>
            </a:extLst>
          </p:cNvPr>
          <p:cNvSpPr/>
          <p:nvPr>
            <p:custDataLst>
              <p:tags r:id="rId271"/>
            </p:custDataLst>
          </p:nvPr>
        </p:nvSpPr>
        <p:spPr>
          <a:xfrm>
            <a:off x="8801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 name="Rectangle 271">
            <a:extLst>
              <a:ext uri="{FF2B5EF4-FFF2-40B4-BE49-F238E27FC236}">
                <a16:creationId xmlns:a16="http://schemas.microsoft.com/office/drawing/2014/main" id="{495BD63F-B93F-4D2B-8AEA-963B9E441C10}"/>
              </a:ext>
              <a:ext uri="{C183D7F6-B498-43B3-948B-1728B52AA6E4}">
                <adec:decorative xmlns:adec="http://schemas.microsoft.com/office/drawing/2017/decorative" val="1"/>
              </a:ext>
            </a:extLst>
          </p:cNvPr>
          <p:cNvSpPr/>
          <p:nvPr>
            <p:custDataLst>
              <p:tags r:id="rId272"/>
            </p:custDataLst>
          </p:nvPr>
        </p:nvSpPr>
        <p:spPr>
          <a:xfrm>
            <a:off x="8890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 name="Rectangle 272">
            <a:extLst>
              <a:ext uri="{FF2B5EF4-FFF2-40B4-BE49-F238E27FC236}">
                <a16:creationId xmlns:a16="http://schemas.microsoft.com/office/drawing/2014/main" id="{451BDDAD-DC45-4038-A138-60D5A8450D27}"/>
              </a:ext>
              <a:ext uri="{C183D7F6-B498-43B3-948B-1728B52AA6E4}">
                <adec:decorative xmlns:adec="http://schemas.microsoft.com/office/drawing/2017/decorative" val="1"/>
              </a:ext>
            </a:extLst>
          </p:cNvPr>
          <p:cNvSpPr/>
          <p:nvPr>
            <p:custDataLst>
              <p:tags r:id="rId273"/>
            </p:custDataLst>
          </p:nvPr>
        </p:nvSpPr>
        <p:spPr>
          <a:xfrm>
            <a:off x="8978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4" name="Rectangle 273">
            <a:extLst>
              <a:ext uri="{FF2B5EF4-FFF2-40B4-BE49-F238E27FC236}">
                <a16:creationId xmlns:a16="http://schemas.microsoft.com/office/drawing/2014/main" id="{54C545E2-76EE-44FE-87A1-2AC5F2AA0EB2}"/>
              </a:ext>
              <a:ext uri="{C183D7F6-B498-43B3-948B-1728B52AA6E4}">
                <adec:decorative xmlns:adec="http://schemas.microsoft.com/office/drawing/2017/decorative" val="1"/>
              </a:ext>
            </a:extLst>
          </p:cNvPr>
          <p:cNvSpPr/>
          <p:nvPr>
            <p:custDataLst>
              <p:tags r:id="rId274"/>
            </p:custDataLst>
          </p:nvPr>
        </p:nvSpPr>
        <p:spPr>
          <a:xfrm>
            <a:off x="9067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5" name="Rectangle 274">
            <a:extLst>
              <a:ext uri="{FF2B5EF4-FFF2-40B4-BE49-F238E27FC236}">
                <a16:creationId xmlns:a16="http://schemas.microsoft.com/office/drawing/2014/main" id="{4553206E-3A3E-438C-9C01-43D5DFD44348}"/>
              </a:ext>
              <a:ext uri="{C183D7F6-B498-43B3-948B-1728B52AA6E4}">
                <adec:decorative xmlns:adec="http://schemas.microsoft.com/office/drawing/2017/decorative" val="1"/>
              </a:ext>
            </a:extLst>
          </p:cNvPr>
          <p:cNvSpPr/>
          <p:nvPr>
            <p:custDataLst>
              <p:tags r:id="rId275"/>
            </p:custDataLst>
          </p:nvPr>
        </p:nvSpPr>
        <p:spPr>
          <a:xfrm>
            <a:off x="9156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6" name="Rectangle 275">
            <a:extLst>
              <a:ext uri="{FF2B5EF4-FFF2-40B4-BE49-F238E27FC236}">
                <a16:creationId xmlns:a16="http://schemas.microsoft.com/office/drawing/2014/main" id="{AFD12C25-84B5-4B3F-A8CB-672D741A3E12}"/>
              </a:ext>
              <a:ext uri="{C183D7F6-B498-43B3-948B-1728B52AA6E4}">
                <adec:decorative xmlns:adec="http://schemas.microsoft.com/office/drawing/2017/decorative" val="1"/>
              </a:ext>
            </a:extLst>
          </p:cNvPr>
          <p:cNvSpPr/>
          <p:nvPr>
            <p:custDataLst>
              <p:tags r:id="rId276"/>
            </p:custDataLst>
          </p:nvPr>
        </p:nvSpPr>
        <p:spPr>
          <a:xfrm>
            <a:off x="9245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7" name="Rectangle 276">
            <a:extLst>
              <a:ext uri="{FF2B5EF4-FFF2-40B4-BE49-F238E27FC236}">
                <a16:creationId xmlns:a16="http://schemas.microsoft.com/office/drawing/2014/main" id="{55AC6824-728F-4861-B5CD-964DD4BCE7C8}"/>
              </a:ext>
              <a:ext uri="{C183D7F6-B498-43B3-948B-1728B52AA6E4}">
                <adec:decorative xmlns:adec="http://schemas.microsoft.com/office/drawing/2017/decorative" val="1"/>
              </a:ext>
            </a:extLst>
          </p:cNvPr>
          <p:cNvSpPr/>
          <p:nvPr>
            <p:custDataLst>
              <p:tags r:id="rId277"/>
            </p:custDataLst>
          </p:nvPr>
        </p:nvSpPr>
        <p:spPr>
          <a:xfrm>
            <a:off x="93345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8" name="Rectangle 277">
            <a:extLst>
              <a:ext uri="{FF2B5EF4-FFF2-40B4-BE49-F238E27FC236}">
                <a16:creationId xmlns:a16="http://schemas.microsoft.com/office/drawing/2014/main" id="{B1F09B34-2EB7-4145-8249-B9554530929D}"/>
              </a:ext>
              <a:ext uri="{C183D7F6-B498-43B3-948B-1728B52AA6E4}">
                <adec:decorative xmlns:adec="http://schemas.microsoft.com/office/drawing/2017/decorative" val="1"/>
              </a:ext>
            </a:extLst>
          </p:cNvPr>
          <p:cNvSpPr/>
          <p:nvPr>
            <p:custDataLst>
              <p:tags r:id="rId278"/>
            </p:custDataLst>
          </p:nvPr>
        </p:nvSpPr>
        <p:spPr>
          <a:xfrm>
            <a:off x="9423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9" name="Rectangle 278">
            <a:extLst>
              <a:ext uri="{FF2B5EF4-FFF2-40B4-BE49-F238E27FC236}">
                <a16:creationId xmlns:a16="http://schemas.microsoft.com/office/drawing/2014/main" id="{03B7BFFF-D5FD-4D9D-9B0E-3ACE917BA737}"/>
              </a:ext>
              <a:ext uri="{C183D7F6-B498-43B3-948B-1728B52AA6E4}">
                <adec:decorative xmlns:adec="http://schemas.microsoft.com/office/drawing/2017/decorative" val="1"/>
              </a:ext>
            </a:extLst>
          </p:cNvPr>
          <p:cNvSpPr/>
          <p:nvPr>
            <p:custDataLst>
              <p:tags r:id="rId279"/>
            </p:custDataLst>
          </p:nvPr>
        </p:nvSpPr>
        <p:spPr>
          <a:xfrm>
            <a:off x="9512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0" name="Rectangle 279">
            <a:extLst>
              <a:ext uri="{FF2B5EF4-FFF2-40B4-BE49-F238E27FC236}">
                <a16:creationId xmlns:a16="http://schemas.microsoft.com/office/drawing/2014/main" id="{BF8416A3-FAD2-48A1-9273-A505581D6102}"/>
              </a:ext>
              <a:ext uri="{C183D7F6-B498-43B3-948B-1728B52AA6E4}">
                <adec:decorative xmlns:adec="http://schemas.microsoft.com/office/drawing/2017/decorative" val="1"/>
              </a:ext>
            </a:extLst>
          </p:cNvPr>
          <p:cNvSpPr/>
          <p:nvPr>
            <p:custDataLst>
              <p:tags r:id="rId280"/>
            </p:custDataLst>
          </p:nvPr>
        </p:nvSpPr>
        <p:spPr>
          <a:xfrm>
            <a:off x="96012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1" name="Rectangle 280">
            <a:extLst>
              <a:ext uri="{FF2B5EF4-FFF2-40B4-BE49-F238E27FC236}">
                <a16:creationId xmlns:a16="http://schemas.microsoft.com/office/drawing/2014/main" id="{3FEBE1F5-655A-46CA-8B3E-62F73F65958B}"/>
              </a:ext>
              <a:ext uri="{C183D7F6-B498-43B3-948B-1728B52AA6E4}">
                <adec:decorative xmlns:adec="http://schemas.microsoft.com/office/drawing/2017/decorative" val="1"/>
              </a:ext>
            </a:extLst>
          </p:cNvPr>
          <p:cNvSpPr/>
          <p:nvPr>
            <p:custDataLst>
              <p:tags r:id="rId281"/>
            </p:custDataLst>
          </p:nvPr>
        </p:nvSpPr>
        <p:spPr>
          <a:xfrm>
            <a:off x="9690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2" name="Rectangle 281">
            <a:extLst>
              <a:ext uri="{FF2B5EF4-FFF2-40B4-BE49-F238E27FC236}">
                <a16:creationId xmlns:a16="http://schemas.microsoft.com/office/drawing/2014/main" id="{2967E79E-0DBE-4549-91B8-D8B826B6E990}"/>
              </a:ext>
              <a:ext uri="{C183D7F6-B498-43B3-948B-1728B52AA6E4}">
                <adec:decorative xmlns:adec="http://schemas.microsoft.com/office/drawing/2017/decorative" val="1"/>
              </a:ext>
            </a:extLst>
          </p:cNvPr>
          <p:cNvSpPr/>
          <p:nvPr>
            <p:custDataLst>
              <p:tags r:id="rId282"/>
            </p:custDataLst>
          </p:nvPr>
        </p:nvSpPr>
        <p:spPr>
          <a:xfrm>
            <a:off x="97790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3" name="Rectangle 282">
            <a:extLst>
              <a:ext uri="{FF2B5EF4-FFF2-40B4-BE49-F238E27FC236}">
                <a16:creationId xmlns:a16="http://schemas.microsoft.com/office/drawing/2014/main" id="{0B46EFB5-5D7B-4F72-A2C3-A5E22E5513D8}"/>
              </a:ext>
              <a:ext uri="{C183D7F6-B498-43B3-948B-1728B52AA6E4}">
                <adec:decorative xmlns:adec="http://schemas.microsoft.com/office/drawing/2017/decorative" val="1"/>
              </a:ext>
            </a:extLst>
          </p:cNvPr>
          <p:cNvSpPr/>
          <p:nvPr>
            <p:custDataLst>
              <p:tags r:id="rId283"/>
            </p:custDataLst>
          </p:nvPr>
        </p:nvSpPr>
        <p:spPr>
          <a:xfrm>
            <a:off x="98679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4" name="Rectangle 283">
            <a:extLst>
              <a:ext uri="{FF2B5EF4-FFF2-40B4-BE49-F238E27FC236}">
                <a16:creationId xmlns:a16="http://schemas.microsoft.com/office/drawing/2014/main" id="{9EDB7435-B00B-4C19-8B7C-9DE952CC945F}"/>
              </a:ext>
              <a:ext uri="{C183D7F6-B498-43B3-948B-1728B52AA6E4}">
                <adec:decorative xmlns:adec="http://schemas.microsoft.com/office/drawing/2017/decorative" val="1"/>
              </a:ext>
            </a:extLst>
          </p:cNvPr>
          <p:cNvSpPr/>
          <p:nvPr>
            <p:custDataLst>
              <p:tags r:id="rId284"/>
            </p:custDataLst>
          </p:nvPr>
        </p:nvSpPr>
        <p:spPr>
          <a:xfrm>
            <a:off x="99568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5" name="Rectangle 284">
            <a:extLst>
              <a:ext uri="{FF2B5EF4-FFF2-40B4-BE49-F238E27FC236}">
                <a16:creationId xmlns:a16="http://schemas.microsoft.com/office/drawing/2014/main" id="{845725FB-278E-433F-B268-1F51E31360D7}"/>
              </a:ext>
              <a:ext uri="{C183D7F6-B498-43B3-948B-1728B52AA6E4}">
                <adec:decorative xmlns:adec="http://schemas.microsoft.com/office/drawing/2017/decorative" val="1"/>
              </a:ext>
            </a:extLst>
          </p:cNvPr>
          <p:cNvSpPr/>
          <p:nvPr>
            <p:custDataLst>
              <p:tags r:id="rId285"/>
            </p:custDataLst>
          </p:nvPr>
        </p:nvSpPr>
        <p:spPr>
          <a:xfrm>
            <a:off x="100457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6" name="Rectangle 285">
            <a:extLst>
              <a:ext uri="{FF2B5EF4-FFF2-40B4-BE49-F238E27FC236}">
                <a16:creationId xmlns:a16="http://schemas.microsoft.com/office/drawing/2014/main" id="{42C3F832-2BE7-4D5B-B723-4D4503E15D6A}"/>
              </a:ext>
              <a:ext uri="{C183D7F6-B498-43B3-948B-1728B52AA6E4}">
                <adec:decorative xmlns:adec="http://schemas.microsoft.com/office/drawing/2017/decorative" val="1"/>
              </a:ext>
            </a:extLst>
          </p:cNvPr>
          <p:cNvSpPr/>
          <p:nvPr>
            <p:custDataLst>
              <p:tags r:id="rId286"/>
            </p:custDataLst>
          </p:nvPr>
        </p:nvSpPr>
        <p:spPr>
          <a:xfrm>
            <a:off x="10134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7" name="Rectangle 286">
            <a:extLst>
              <a:ext uri="{FF2B5EF4-FFF2-40B4-BE49-F238E27FC236}">
                <a16:creationId xmlns:a16="http://schemas.microsoft.com/office/drawing/2014/main" id="{D527894F-56D5-44B1-9E9C-34E396D21233}"/>
              </a:ext>
              <a:ext uri="{C183D7F6-B498-43B3-948B-1728B52AA6E4}">
                <adec:decorative xmlns:adec="http://schemas.microsoft.com/office/drawing/2017/decorative" val="1"/>
              </a:ext>
            </a:extLst>
          </p:cNvPr>
          <p:cNvSpPr/>
          <p:nvPr>
            <p:custDataLst>
              <p:tags r:id="rId287"/>
            </p:custDataLst>
          </p:nvPr>
        </p:nvSpPr>
        <p:spPr>
          <a:xfrm>
            <a:off x="102235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8" name="Rectangle 287">
            <a:extLst>
              <a:ext uri="{FF2B5EF4-FFF2-40B4-BE49-F238E27FC236}">
                <a16:creationId xmlns:a16="http://schemas.microsoft.com/office/drawing/2014/main" id="{FB95ED82-EC92-4333-875E-CCEE0FFDE704}"/>
              </a:ext>
              <a:ext uri="{C183D7F6-B498-43B3-948B-1728B52AA6E4}">
                <adec:decorative xmlns:adec="http://schemas.microsoft.com/office/drawing/2017/decorative" val="1"/>
              </a:ext>
            </a:extLst>
          </p:cNvPr>
          <p:cNvSpPr/>
          <p:nvPr>
            <p:custDataLst>
              <p:tags r:id="rId288"/>
            </p:custDataLst>
          </p:nvPr>
        </p:nvSpPr>
        <p:spPr>
          <a:xfrm>
            <a:off x="10312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9" name="Rectangle 288">
            <a:extLst>
              <a:ext uri="{FF2B5EF4-FFF2-40B4-BE49-F238E27FC236}">
                <a16:creationId xmlns:a16="http://schemas.microsoft.com/office/drawing/2014/main" id="{067AC2ED-E89D-427F-82F9-A4A728B38384}"/>
              </a:ext>
              <a:ext uri="{C183D7F6-B498-43B3-948B-1728B52AA6E4}">
                <adec:decorative xmlns:adec="http://schemas.microsoft.com/office/drawing/2017/decorative" val="1"/>
              </a:ext>
            </a:extLst>
          </p:cNvPr>
          <p:cNvSpPr/>
          <p:nvPr>
            <p:custDataLst>
              <p:tags r:id="rId289"/>
            </p:custDataLst>
          </p:nvPr>
        </p:nvSpPr>
        <p:spPr>
          <a:xfrm>
            <a:off x="10401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0" name="Rectangle 289">
            <a:extLst>
              <a:ext uri="{FF2B5EF4-FFF2-40B4-BE49-F238E27FC236}">
                <a16:creationId xmlns:a16="http://schemas.microsoft.com/office/drawing/2014/main" id="{BF86ADA2-4A9B-4FC8-99C5-7D9ACB68FF58}"/>
              </a:ext>
              <a:ext uri="{C183D7F6-B498-43B3-948B-1728B52AA6E4}">
                <adec:decorative xmlns:adec="http://schemas.microsoft.com/office/drawing/2017/decorative" val="1"/>
              </a:ext>
            </a:extLst>
          </p:cNvPr>
          <p:cNvSpPr/>
          <p:nvPr>
            <p:custDataLst>
              <p:tags r:id="rId290"/>
            </p:custDataLst>
          </p:nvPr>
        </p:nvSpPr>
        <p:spPr>
          <a:xfrm>
            <a:off x="104902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1" name="Rectangle 290">
            <a:extLst>
              <a:ext uri="{FF2B5EF4-FFF2-40B4-BE49-F238E27FC236}">
                <a16:creationId xmlns:a16="http://schemas.microsoft.com/office/drawing/2014/main" id="{0D6616D8-0310-4E61-9010-7A57E69BC513}"/>
              </a:ext>
              <a:ext uri="{C183D7F6-B498-43B3-948B-1728B52AA6E4}">
                <adec:decorative xmlns:adec="http://schemas.microsoft.com/office/drawing/2017/decorative" val="1"/>
              </a:ext>
            </a:extLst>
          </p:cNvPr>
          <p:cNvSpPr/>
          <p:nvPr>
            <p:custDataLst>
              <p:tags r:id="rId291"/>
            </p:custDataLst>
          </p:nvPr>
        </p:nvSpPr>
        <p:spPr>
          <a:xfrm>
            <a:off x="10579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 name="Rectangle 291">
            <a:extLst>
              <a:ext uri="{FF2B5EF4-FFF2-40B4-BE49-F238E27FC236}">
                <a16:creationId xmlns:a16="http://schemas.microsoft.com/office/drawing/2014/main" id="{12A28493-50D4-4B31-8538-F793287DED38}"/>
              </a:ext>
              <a:ext uri="{C183D7F6-B498-43B3-948B-1728B52AA6E4}">
                <adec:decorative xmlns:adec="http://schemas.microsoft.com/office/drawing/2017/decorative" val="1"/>
              </a:ext>
            </a:extLst>
          </p:cNvPr>
          <p:cNvSpPr/>
          <p:nvPr>
            <p:custDataLst>
              <p:tags r:id="rId292"/>
            </p:custDataLst>
          </p:nvPr>
        </p:nvSpPr>
        <p:spPr>
          <a:xfrm>
            <a:off x="10668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 name="Rectangle 292">
            <a:extLst>
              <a:ext uri="{FF2B5EF4-FFF2-40B4-BE49-F238E27FC236}">
                <a16:creationId xmlns:a16="http://schemas.microsoft.com/office/drawing/2014/main" id="{8A3769B5-4CA6-4065-9FEE-D23EC1D4BDFB}"/>
              </a:ext>
              <a:ext uri="{C183D7F6-B498-43B3-948B-1728B52AA6E4}">
                <adec:decorative xmlns:adec="http://schemas.microsoft.com/office/drawing/2017/decorative" val="1"/>
              </a:ext>
            </a:extLst>
          </p:cNvPr>
          <p:cNvSpPr/>
          <p:nvPr>
            <p:custDataLst>
              <p:tags r:id="rId293"/>
            </p:custDataLst>
          </p:nvPr>
        </p:nvSpPr>
        <p:spPr>
          <a:xfrm>
            <a:off x="10756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 name="Rectangle 293">
            <a:extLst>
              <a:ext uri="{FF2B5EF4-FFF2-40B4-BE49-F238E27FC236}">
                <a16:creationId xmlns:a16="http://schemas.microsoft.com/office/drawing/2014/main" id="{B40457B8-AFE4-4EEF-9194-5A480F6BA06D}"/>
              </a:ext>
              <a:ext uri="{C183D7F6-B498-43B3-948B-1728B52AA6E4}">
                <adec:decorative xmlns:adec="http://schemas.microsoft.com/office/drawing/2017/decorative" val="1"/>
              </a:ext>
            </a:extLst>
          </p:cNvPr>
          <p:cNvSpPr/>
          <p:nvPr>
            <p:custDataLst>
              <p:tags r:id="rId294"/>
            </p:custDataLst>
          </p:nvPr>
        </p:nvSpPr>
        <p:spPr>
          <a:xfrm>
            <a:off x="8178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 name="Rectangle 294">
            <a:extLst>
              <a:ext uri="{FF2B5EF4-FFF2-40B4-BE49-F238E27FC236}">
                <a16:creationId xmlns:a16="http://schemas.microsoft.com/office/drawing/2014/main" id="{A08B5C93-AE28-4276-B50B-4B3D7227E9E0}"/>
              </a:ext>
              <a:ext uri="{C183D7F6-B498-43B3-948B-1728B52AA6E4}">
                <adec:decorative xmlns:adec="http://schemas.microsoft.com/office/drawing/2017/decorative" val="1"/>
              </a:ext>
            </a:extLst>
          </p:cNvPr>
          <p:cNvSpPr/>
          <p:nvPr>
            <p:custDataLst>
              <p:tags r:id="rId295"/>
            </p:custDataLst>
          </p:nvPr>
        </p:nvSpPr>
        <p:spPr>
          <a:xfrm>
            <a:off x="82677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 name="Rectangle 295">
            <a:extLst>
              <a:ext uri="{FF2B5EF4-FFF2-40B4-BE49-F238E27FC236}">
                <a16:creationId xmlns:a16="http://schemas.microsoft.com/office/drawing/2014/main" id="{C5C72DBC-C63F-4FA8-AB94-EBEB39604926}"/>
              </a:ext>
              <a:ext uri="{C183D7F6-B498-43B3-948B-1728B52AA6E4}">
                <adec:decorative xmlns:adec="http://schemas.microsoft.com/office/drawing/2017/decorative" val="1"/>
              </a:ext>
            </a:extLst>
          </p:cNvPr>
          <p:cNvSpPr/>
          <p:nvPr>
            <p:custDataLst>
              <p:tags r:id="rId296"/>
            </p:custDataLst>
          </p:nvPr>
        </p:nvSpPr>
        <p:spPr>
          <a:xfrm>
            <a:off x="8356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 name="Rectangle 296">
            <a:extLst>
              <a:ext uri="{FF2B5EF4-FFF2-40B4-BE49-F238E27FC236}">
                <a16:creationId xmlns:a16="http://schemas.microsoft.com/office/drawing/2014/main" id="{C604B8F0-CF17-43F1-8BB6-3B0C6121E295}"/>
              </a:ext>
              <a:ext uri="{C183D7F6-B498-43B3-948B-1728B52AA6E4}">
                <adec:decorative xmlns:adec="http://schemas.microsoft.com/office/drawing/2017/decorative" val="1"/>
              </a:ext>
            </a:extLst>
          </p:cNvPr>
          <p:cNvSpPr/>
          <p:nvPr>
            <p:custDataLst>
              <p:tags r:id="rId297"/>
            </p:custDataLst>
          </p:nvPr>
        </p:nvSpPr>
        <p:spPr>
          <a:xfrm>
            <a:off x="8445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8" name="Rectangle 297">
            <a:extLst>
              <a:ext uri="{FF2B5EF4-FFF2-40B4-BE49-F238E27FC236}">
                <a16:creationId xmlns:a16="http://schemas.microsoft.com/office/drawing/2014/main" id="{27FD9DEB-958C-44B3-96F2-CE79C1409C91}"/>
              </a:ext>
              <a:ext uri="{C183D7F6-B498-43B3-948B-1728B52AA6E4}">
                <adec:decorative xmlns:adec="http://schemas.microsoft.com/office/drawing/2017/decorative" val="1"/>
              </a:ext>
            </a:extLst>
          </p:cNvPr>
          <p:cNvSpPr/>
          <p:nvPr>
            <p:custDataLst>
              <p:tags r:id="rId298"/>
            </p:custDataLst>
          </p:nvPr>
        </p:nvSpPr>
        <p:spPr>
          <a:xfrm>
            <a:off x="8534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9" name="Rectangle 298">
            <a:extLst>
              <a:ext uri="{FF2B5EF4-FFF2-40B4-BE49-F238E27FC236}">
                <a16:creationId xmlns:a16="http://schemas.microsoft.com/office/drawing/2014/main" id="{BA6E89BC-E6F4-4A0F-9B6A-EFA71894F13B}"/>
              </a:ext>
              <a:ext uri="{C183D7F6-B498-43B3-948B-1728B52AA6E4}">
                <adec:decorative xmlns:adec="http://schemas.microsoft.com/office/drawing/2017/decorative" val="1"/>
              </a:ext>
            </a:extLst>
          </p:cNvPr>
          <p:cNvSpPr/>
          <p:nvPr>
            <p:custDataLst>
              <p:tags r:id="rId299"/>
            </p:custDataLst>
          </p:nvPr>
        </p:nvSpPr>
        <p:spPr>
          <a:xfrm>
            <a:off x="8623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0" name="Rectangle 299">
            <a:extLst>
              <a:ext uri="{FF2B5EF4-FFF2-40B4-BE49-F238E27FC236}">
                <a16:creationId xmlns:a16="http://schemas.microsoft.com/office/drawing/2014/main" id="{7A20281B-19DC-4DAB-95EF-BFEE94342583}"/>
              </a:ext>
              <a:ext uri="{C183D7F6-B498-43B3-948B-1728B52AA6E4}">
                <adec:decorative xmlns:adec="http://schemas.microsoft.com/office/drawing/2017/decorative" val="1"/>
              </a:ext>
            </a:extLst>
          </p:cNvPr>
          <p:cNvSpPr/>
          <p:nvPr>
            <p:custDataLst>
              <p:tags r:id="rId300"/>
            </p:custDataLst>
          </p:nvPr>
        </p:nvSpPr>
        <p:spPr>
          <a:xfrm>
            <a:off x="87122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1" name="Rectangle 300">
            <a:extLst>
              <a:ext uri="{FF2B5EF4-FFF2-40B4-BE49-F238E27FC236}">
                <a16:creationId xmlns:a16="http://schemas.microsoft.com/office/drawing/2014/main" id="{A8C02AC5-1D53-4B90-B38A-06289C4F82FD}"/>
              </a:ext>
              <a:ext uri="{C183D7F6-B498-43B3-948B-1728B52AA6E4}">
                <adec:decorative xmlns:adec="http://schemas.microsoft.com/office/drawing/2017/decorative" val="1"/>
              </a:ext>
            </a:extLst>
          </p:cNvPr>
          <p:cNvSpPr/>
          <p:nvPr>
            <p:custDataLst>
              <p:tags r:id="rId301"/>
            </p:custDataLst>
          </p:nvPr>
        </p:nvSpPr>
        <p:spPr>
          <a:xfrm>
            <a:off x="8801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2" name="Rectangle 301">
            <a:extLst>
              <a:ext uri="{FF2B5EF4-FFF2-40B4-BE49-F238E27FC236}">
                <a16:creationId xmlns:a16="http://schemas.microsoft.com/office/drawing/2014/main" id="{7ABB2BAB-46E9-4958-9C0E-F2FB5921CB1F}"/>
              </a:ext>
              <a:ext uri="{C183D7F6-B498-43B3-948B-1728B52AA6E4}">
                <adec:decorative xmlns:adec="http://schemas.microsoft.com/office/drawing/2017/decorative" val="1"/>
              </a:ext>
            </a:extLst>
          </p:cNvPr>
          <p:cNvSpPr/>
          <p:nvPr>
            <p:custDataLst>
              <p:tags r:id="rId302"/>
            </p:custDataLst>
          </p:nvPr>
        </p:nvSpPr>
        <p:spPr>
          <a:xfrm>
            <a:off x="8890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3" name="Rectangle 302">
            <a:extLst>
              <a:ext uri="{FF2B5EF4-FFF2-40B4-BE49-F238E27FC236}">
                <a16:creationId xmlns:a16="http://schemas.microsoft.com/office/drawing/2014/main" id="{4C152475-1B3E-4561-8FAF-69A3F6C7EAC7}"/>
              </a:ext>
              <a:ext uri="{C183D7F6-B498-43B3-948B-1728B52AA6E4}">
                <adec:decorative xmlns:adec="http://schemas.microsoft.com/office/drawing/2017/decorative" val="1"/>
              </a:ext>
            </a:extLst>
          </p:cNvPr>
          <p:cNvSpPr/>
          <p:nvPr>
            <p:custDataLst>
              <p:tags r:id="rId303"/>
            </p:custDataLst>
          </p:nvPr>
        </p:nvSpPr>
        <p:spPr>
          <a:xfrm>
            <a:off x="8978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4" name="Rectangle 303">
            <a:extLst>
              <a:ext uri="{FF2B5EF4-FFF2-40B4-BE49-F238E27FC236}">
                <a16:creationId xmlns:a16="http://schemas.microsoft.com/office/drawing/2014/main" id="{BC5DEBAA-195E-4B20-9ABB-258B20E54748}"/>
              </a:ext>
              <a:ext uri="{C183D7F6-B498-43B3-948B-1728B52AA6E4}">
                <adec:decorative xmlns:adec="http://schemas.microsoft.com/office/drawing/2017/decorative" val="1"/>
              </a:ext>
            </a:extLst>
          </p:cNvPr>
          <p:cNvSpPr/>
          <p:nvPr>
            <p:custDataLst>
              <p:tags r:id="rId304"/>
            </p:custDataLst>
          </p:nvPr>
        </p:nvSpPr>
        <p:spPr>
          <a:xfrm>
            <a:off x="90678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5" name="Rectangle 304">
            <a:extLst>
              <a:ext uri="{FF2B5EF4-FFF2-40B4-BE49-F238E27FC236}">
                <a16:creationId xmlns:a16="http://schemas.microsoft.com/office/drawing/2014/main" id="{0BCEAFA4-6EF4-45A5-B47F-49DA4C0A2C66}"/>
              </a:ext>
              <a:ext uri="{C183D7F6-B498-43B3-948B-1728B52AA6E4}">
                <adec:decorative xmlns:adec="http://schemas.microsoft.com/office/drawing/2017/decorative" val="1"/>
              </a:ext>
            </a:extLst>
          </p:cNvPr>
          <p:cNvSpPr/>
          <p:nvPr>
            <p:custDataLst>
              <p:tags r:id="rId305"/>
            </p:custDataLst>
          </p:nvPr>
        </p:nvSpPr>
        <p:spPr>
          <a:xfrm>
            <a:off x="9156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6" name="Rectangle 305">
            <a:extLst>
              <a:ext uri="{FF2B5EF4-FFF2-40B4-BE49-F238E27FC236}">
                <a16:creationId xmlns:a16="http://schemas.microsoft.com/office/drawing/2014/main" id="{B099EA69-8275-4AE1-A87A-C95FEF43B20B}"/>
              </a:ext>
              <a:ext uri="{C183D7F6-B498-43B3-948B-1728B52AA6E4}">
                <adec:decorative xmlns:adec="http://schemas.microsoft.com/office/drawing/2017/decorative" val="1"/>
              </a:ext>
            </a:extLst>
          </p:cNvPr>
          <p:cNvSpPr/>
          <p:nvPr>
            <p:custDataLst>
              <p:tags r:id="rId306"/>
            </p:custDataLst>
          </p:nvPr>
        </p:nvSpPr>
        <p:spPr>
          <a:xfrm>
            <a:off x="9245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7" name="Rectangle 306">
            <a:extLst>
              <a:ext uri="{FF2B5EF4-FFF2-40B4-BE49-F238E27FC236}">
                <a16:creationId xmlns:a16="http://schemas.microsoft.com/office/drawing/2014/main" id="{0BAC2263-9038-4E4F-A490-404D3FF5B017}"/>
              </a:ext>
              <a:ext uri="{C183D7F6-B498-43B3-948B-1728B52AA6E4}">
                <adec:decorative xmlns:adec="http://schemas.microsoft.com/office/drawing/2017/decorative" val="1"/>
              </a:ext>
            </a:extLst>
          </p:cNvPr>
          <p:cNvSpPr/>
          <p:nvPr>
            <p:custDataLst>
              <p:tags r:id="rId307"/>
            </p:custDataLst>
          </p:nvPr>
        </p:nvSpPr>
        <p:spPr>
          <a:xfrm>
            <a:off x="93345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8" name="Rectangle 307">
            <a:extLst>
              <a:ext uri="{FF2B5EF4-FFF2-40B4-BE49-F238E27FC236}">
                <a16:creationId xmlns:a16="http://schemas.microsoft.com/office/drawing/2014/main" id="{2A842D42-9954-4CF3-AA4E-A8E99B1BC28C}"/>
              </a:ext>
              <a:ext uri="{C183D7F6-B498-43B3-948B-1728B52AA6E4}">
                <adec:decorative xmlns:adec="http://schemas.microsoft.com/office/drawing/2017/decorative" val="1"/>
              </a:ext>
            </a:extLst>
          </p:cNvPr>
          <p:cNvSpPr/>
          <p:nvPr>
            <p:custDataLst>
              <p:tags r:id="rId308"/>
            </p:custDataLst>
          </p:nvPr>
        </p:nvSpPr>
        <p:spPr>
          <a:xfrm>
            <a:off x="9423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9" name="Rectangle 308">
            <a:extLst>
              <a:ext uri="{FF2B5EF4-FFF2-40B4-BE49-F238E27FC236}">
                <a16:creationId xmlns:a16="http://schemas.microsoft.com/office/drawing/2014/main" id="{4DAAE6A3-9A01-40BA-B9BB-9FD4B12C47F0}"/>
              </a:ext>
              <a:ext uri="{C183D7F6-B498-43B3-948B-1728B52AA6E4}">
                <adec:decorative xmlns:adec="http://schemas.microsoft.com/office/drawing/2017/decorative" val="1"/>
              </a:ext>
            </a:extLst>
          </p:cNvPr>
          <p:cNvSpPr/>
          <p:nvPr>
            <p:custDataLst>
              <p:tags r:id="rId309"/>
            </p:custDataLst>
          </p:nvPr>
        </p:nvSpPr>
        <p:spPr>
          <a:xfrm>
            <a:off x="95123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0" name="Rectangle 309">
            <a:extLst>
              <a:ext uri="{FF2B5EF4-FFF2-40B4-BE49-F238E27FC236}">
                <a16:creationId xmlns:a16="http://schemas.microsoft.com/office/drawing/2014/main" id="{807BA94D-255C-4815-8A79-D6B162C2501E}"/>
              </a:ext>
              <a:ext uri="{C183D7F6-B498-43B3-948B-1728B52AA6E4}">
                <adec:decorative xmlns:adec="http://schemas.microsoft.com/office/drawing/2017/decorative" val="1"/>
              </a:ext>
            </a:extLst>
          </p:cNvPr>
          <p:cNvSpPr/>
          <p:nvPr>
            <p:custDataLst>
              <p:tags r:id="rId310"/>
            </p:custDataLst>
          </p:nvPr>
        </p:nvSpPr>
        <p:spPr>
          <a:xfrm>
            <a:off x="9601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1" name="Rectangle 310">
            <a:extLst>
              <a:ext uri="{FF2B5EF4-FFF2-40B4-BE49-F238E27FC236}">
                <a16:creationId xmlns:a16="http://schemas.microsoft.com/office/drawing/2014/main" id="{4BE9D739-BD9B-4E19-90D5-FEE813DA4573}"/>
              </a:ext>
              <a:ext uri="{C183D7F6-B498-43B3-948B-1728B52AA6E4}">
                <adec:decorative xmlns:adec="http://schemas.microsoft.com/office/drawing/2017/decorative" val="1"/>
              </a:ext>
            </a:extLst>
          </p:cNvPr>
          <p:cNvSpPr/>
          <p:nvPr>
            <p:custDataLst>
              <p:tags r:id="rId311"/>
            </p:custDataLst>
          </p:nvPr>
        </p:nvSpPr>
        <p:spPr>
          <a:xfrm>
            <a:off x="9690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2" name="Rectangle 311">
            <a:extLst>
              <a:ext uri="{FF2B5EF4-FFF2-40B4-BE49-F238E27FC236}">
                <a16:creationId xmlns:a16="http://schemas.microsoft.com/office/drawing/2014/main" id="{2428F009-9F18-4F38-9891-10CBEC6DEA76}"/>
              </a:ext>
              <a:ext uri="{C183D7F6-B498-43B3-948B-1728B52AA6E4}">
                <adec:decorative xmlns:adec="http://schemas.microsoft.com/office/drawing/2017/decorative" val="1"/>
              </a:ext>
            </a:extLst>
          </p:cNvPr>
          <p:cNvSpPr/>
          <p:nvPr>
            <p:custDataLst>
              <p:tags r:id="rId312"/>
            </p:custDataLst>
          </p:nvPr>
        </p:nvSpPr>
        <p:spPr>
          <a:xfrm>
            <a:off x="97790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3" name="Rectangle 312">
            <a:extLst>
              <a:ext uri="{FF2B5EF4-FFF2-40B4-BE49-F238E27FC236}">
                <a16:creationId xmlns:a16="http://schemas.microsoft.com/office/drawing/2014/main" id="{EB568854-3432-4948-AE86-7792BD05D657}"/>
              </a:ext>
              <a:ext uri="{C183D7F6-B498-43B3-948B-1728B52AA6E4}">
                <adec:decorative xmlns:adec="http://schemas.microsoft.com/office/drawing/2017/decorative" val="1"/>
              </a:ext>
            </a:extLst>
          </p:cNvPr>
          <p:cNvSpPr/>
          <p:nvPr>
            <p:custDataLst>
              <p:tags r:id="rId313"/>
            </p:custDataLst>
          </p:nvPr>
        </p:nvSpPr>
        <p:spPr>
          <a:xfrm>
            <a:off x="9867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4" name="Rectangle 313">
            <a:extLst>
              <a:ext uri="{FF2B5EF4-FFF2-40B4-BE49-F238E27FC236}">
                <a16:creationId xmlns:a16="http://schemas.microsoft.com/office/drawing/2014/main" id="{1214D976-605C-4C69-8F66-17D16DA8C18A}"/>
              </a:ext>
              <a:ext uri="{C183D7F6-B498-43B3-948B-1728B52AA6E4}">
                <adec:decorative xmlns:adec="http://schemas.microsoft.com/office/drawing/2017/decorative" val="1"/>
              </a:ext>
            </a:extLst>
          </p:cNvPr>
          <p:cNvSpPr/>
          <p:nvPr>
            <p:custDataLst>
              <p:tags r:id="rId314"/>
            </p:custDataLst>
          </p:nvPr>
        </p:nvSpPr>
        <p:spPr>
          <a:xfrm>
            <a:off x="9956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5" name="Rectangle 314">
            <a:extLst>
              <a:ext uri="{FF2B5EF4-FFF2-40B4-BE49-F238E27FC236}">
                <a16:creationId xmlns:a16="http://schemas.microsoft.com/office/drawing/2014/main" id="{71689534-0709-42AD-B43E-E2ACB1C8044F}"/>
              </a:ext>
              <a:ext uri="{C183D7F6-B498-43B3-948B-1728B52AA6E4}">
                <adec:decorative xmlns:adec="http://schemas.microsoft.com/office/drawing/2017/decorative" val="1"/>
              </a:ext>
            </a:extLst>
          </p:cNvPr>
          <p:cNvSpPr/>
          <p:nvPr>
            <p:custDataLst>
              <p:tags r:id="rId315"/>
            </p:custDataLst>
          </p:nvPr>
        </p:nvSpPr>
        <p:spPr>
          <a:xfrm>
            <a:off x="10045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6" name="Rectangle 315">
            <a:extLst>
              <a:ext uri="{FF2B5EF4-FFF2-40B4-BE49-F238E27FC236}">
                <a16:creationId xmlns:a16="http://schemas.microsoft.com/office/drawing/2014/main" id="{74892014-A777-4AB9-A8E3-3A9D17649EB0}"/>
              </a:ext>
              <a:ext uri="{C183D7F6-B498-43B3-948B-1728B52AA6E4}">
                <adec:decorative xmlns:adec="http://schemas.microsoft.com/office/drawing/2017/decorative" val="1"/>
              </a:ext>
            </a:extLst>
          </p:cNvPr>
          <p:cNvSpPr/>
          <p:nvPr>
            <p:custDataLst>
              <p:tags r:id="rId316"/>
            </p:custDataLst>
          </p:nvPr>
        </p:nvSpPr>
        <p:spPr>
          <a:xfrm>
            <a:off x="10134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7" name="Rectangle 316">
            <a:extLst>
              <a:ext uri="{FF2B5EF4-FFF2-40B4-BE49-F238E27FC236}">
                <a16:creationId xmlns:a16="http://schemas.microsoft.com/office/drawing/2014/main" id="{3E019D97-DD93-47E5-A500-4149BC526160}"/>
              </a:ext>
              <a:ext uri="{C183D7F6-B498-43B3-948B-1728B52AA6E4}">
                <adec:decorative xmlns:adec="http://schemas.microsoft.com/office/drawing/2017/decorative" val="1"/>
              </a:ext>
            </a:extLst>
          </p:cNvPr>
          <p:cNvSpPr/>
          <p:nvPr>
            <p:custDataLst>
              <p:tags r:id="rId317"/>
            </p:custDataLst>
          </p:nvPr>
        </p:nvSpPr>
        <p:spPr>
          <a:xfrm>
            <a:off x="10223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8" name="Rectangle 317">
            <a:extLst>
              <a:ext uri="{FF2B5EF4-FFF2-40B4-BE49-F238E27FC236}">
                <a16:creationId xmlns:a16="http://schemas.microsoft.com/office/drawing/2014/main" id="{EADCB797-35CC-4C5A-9BC1-769D33CDD3D6}"/>
              </a:ext>
              <a:ext uri="{C183D7F6-B498-43B3-948B-1728B52AA6E4}">
                <adec:decorative xmlns:adec="http://schemas.microsoft.com/office/drawing/2017/decorative" val="1"/>
              </a:ext>
            </a:extLst>
          </p:cNvPr>
          <p:cNvSpPr/>
          <p:nvPr>
            <p:custDataLst>
              <p:tags r:id="rId318"/>
            </p:custDataLst>
          </p:nvPr>
        </p:nvSpPr>
        <p:spPr>
          <a:xfrm>
            <a:off x="103124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9" name="Rectangle 318">
            <a:extLst>
              <a:ext uri="{FF2B5EF4-FFF2-40B4-BE49-F238E27FC236}">
                <a16:creationId xmlns:a16="http://schemas.microsoft.com/office/drawing/2014/main" id="{EB6C3EA7-5660-4092-9167-21688374B1C3}"/>
              </a:ext>
              <a:ext uri="{C183D7F6-B498-43B3-948B-1728B52AA6E4}">
                <adec:decorative xmlns:adec="http://schemas.microsoft.com/office/drawing/2017/decorative" val="1"/>
              </a:ext>
            </a:extLst>
          </p:cNvPr>
          <p:cNvSpPr/>
          <p:nvPr>
            <p:custDataLst>
              <p:tags r:id="rId319"/>
            </p:custDataLst>
          </p:nvPr>
        </p:nvSpPr>
        <p:spPr>
          <a:xfrm>
            <a:off x="10401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0" name="Rectangle 319">
            <a:extLst>
              <a:ext uri="{FF2B5EF4-FFF2-40B4-BE49-F238E27FC236}">
                <a16:creationId xmlns:a16="http://schemas.microsoft.com/office/drawing/2014/main" id="{0AED9C3D-CFF6-4C72-9D4F-28C33DDDBCD3}"/>
              </a:ext>
              <a:ext uri="{C183D7F6-B498-43B3-948B-1728B52AA6E4}">
                <adec:decorative xmlns:adec="http://schemas.microsoft.com/office/drawing/2017/decorative" val="1"/>
              </a:ext>
            </a:extLst>
          </p:cNvPr>
          <p:cNvSpPr/>
          <p:nvPr>
            <p:custDataLst>
              <p:tags r:id="rId320"/>
            </p:custDataLst>
          </p:nvPr>
        </p:nvSpPr>
        <p:spPr>
          <a:xfrm>
            <a:off x="10490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1" name="Rectangle 320">
            <a:extLst>
              <a:ext uri="{FF2B5EF4-FFF2-40B4-BE49-F238E27FC236}">
                <a16:creationId xmlns:a16="http://schemas.microsoft.com/office/drawing/2014/main" id="{83C13B09-64A0-4A63-9CFD-52F8F8EDD930}"/>
              </a:ext>
              <a:ext uri="{C183D7F6-B498-43B3-948B-1728B52AA6E4}">
                <adec:decorative xmlns:adec="http://schemas.microsoft.com/office/drawing/2017/decorative" val="1"/>
              </a:ext>
            </a:extLst>
          </p:cNvPr>
          <p:cNvSpPr/>
          <p:nvPr>
            <p:custDataLst>
              <p:tags r:id="rId321"/>
            </p:custDataLst>
          </p:nvPr>
        </p:nvSpPr>
        <p:spPr>
          <a:xfrm>
            <a:off x="10579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2" name="Rectangle 321">
            <a:extLst>
              <a:ext uri="{FF2B5EF4-FFF2-40B4-BE49-F238E27FC236}">
                <a16:creationId xmlns:a16="http://schemas.microsoft.com/office/drawing/2014/main" id="{E736EADA-8EC3-4151-8314-0812A54AB9B2}"/>
              </a:ext>
              <a:ext uri="{C183D7F6-B498-43B3-948B-1728B52AA6E4}">
                <adec:decorative xmlns:adec="http://schemas.microsoft.com/office/drawing/2017/decorative" val="1"/>
              </a:ext>
            </a:extLst>
          </p:cNvPr>
          <p:cNvSpPr/>
          <p:nvPr>
            <p:custDataLst>
              <p:tags r:id="rId322"/>
            </p:custDataLst>
          </p:nvPr>
        </p:nvSpPr>
        <p:spPr>
          <a:xfrm>
            <a:off x="10668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3" name="Rectangle 322">
            <a:extLst>
              <a:ext uri="{FF2B5EF4-FFF2-40B4-BE49-F238E27FC236}">
                <a16:creationId xmlns:a16="http://schemas.microsoft.com/office/drawing/2014/main" id="{1C9978C5-1DC5-4B8F-8CDF-35AF628F3E6E}"/>
              </a:ext>
              <a:ext uri="{C183D7F6-B498-43B3-948B-1728B52AA6E4}">
                <adec:decorative xmlns:adec="http://schemas.microsoft.com/office/drawing/2017/decorative" val="1"/>
              </a:ext>
            </a:extLst>
          </p:cNvPr>
          <p:cNvSpPr/>
          <p:nvPr>
            <p:custDataLst>
              <p:tags r:id="rId323"/>
            </p:custDataLst>
          </p:nvPr>
        </p:nvSpPr>
        <p:spPr>
          <a:xfrm>
            <a:off x="8178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4" name="Rectangle 323">
            <a:extLst>
              <a:ext uri="{FF2B5EF4-FFF2-40B4-BE49-F238E27FC236}">
                <a16:creationId xmlns:a16="http://schemas.microsoft.com/office/drawing/2014/main" id="{A349B16F-7CD2-43E3-8F92-AB7B1CEA88EC}"/>
              </a:ext>
              <a:ext uri="{C183D7F6-B498-43B3-948B-1728B52AA6E4}">
                <adec:decorative xmlns:adec="http://schemas.microsoft.com/office/drawing/2017/decorative" val="1"/>
              </a:ext>
            </a:extLst>
          </p:cNvPr>
          <p:cNvSpPr/>
          <p:nvPr>
            <p:custDataLst>
              <p:tags r:id="rId324"/>
            </p:custDataLst>
          </p:nvPr>
        </p:nvSpPr>
        <p:spPr>
          <a:xfrm>
            <a:off x="8267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5" name="Rectangle 324">
            <a:extLst>
              <a:ext uri="{FF2B5EF4-FFF2-40B4-BE49-F238E27FC236}">
                <a16:creationId xmlns:a16="http://schemas.microsoft.com/office/drawing/2014/main" id="{75214C67-99A2-4B8C-92DC-D9F6DCF92EAB}"/>
              </a:ext>
              <a:ext uri="{C183D7F6-B498-43B3-948B-1728B52AA6E4}">
                <adec:decorative xmlns:adec="http://schemas.microsoft.com/office/drawing/2017/decorative" val="1"/>
              </a:ext>
            </a:extLst>
          </p:cNvPr>
          <p:cNvSpPr/>
          <p:nvPr>
            <p:custDataLst>
              <p:tags r:id="rId325"/>
            </p:custDataLst>
          </p:nvPr>
        </p:nvSpPr>
        <p:spPr>
          <a:xfrm>
            <a:off x="8356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6" name="Rectangle 325">
            <a:extLst>
              <a:ext uri="{FF2B5EF4-FFF2-40B4-BE49-F238E27FC236}">
                <a16:creationId xmlns:a16="http://schemas.microsoft.com/office/drawing/2014/main" id="{010A1FEE-37AB-42BC-8322-C59F38191F67}"/>
              </a:ext>
              <a:ext uri="{C183D7F6-B498-43B3-948B-1728B52AA6E4}">
                <adec:decorative xmlns:adec="http://schemas.microsoft.com/office/drawing/2017/decorative" val="1"/>
              </a:ext>
            </a:extLst>
          </p:cNvPr>
          <p:cNvSpPr/>
          <p:nvPr>
            <p:custDataLst>
              <p:tags r:id="rId326"/>
            </p:custDataLst>
          </p:nvPr>
        </p:nvSpPr>
        <p:spPr>
          <a:xfrm>
            <a:off x="8445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7" name="Rectangle 326">
            <a:extLst>
              <a:ext uri="{FF2B5EF4-FFF2-40B4-BE49-F238E27FC236}">
                <a16:creationId xmlns:a16="http://schemas.microsoft.com/office/drawing/2014/main" id="{80E0DBF0-E811-49D6-BBC9-53A53793080D}"/>
              </a:ext>
              <a:ext uri="{C183D7F6-B498-43B3-948B-1728B52AA6E4}">
                <adec:decorative xmlns:adec="http://schemas.microsoft.com/office/drawing/2017/decorative" val="1"/>
              </a:ext>
            </a:extLst>
          </p:cNvPr>
          <p:cNvSpPr/>
          <p:nvPr>
            <p:custDataLst>
              <p:tags r:id="rId327"/>
            </p:custDataLst>
          </p:nvPr>
        </p:nvSpPr>
        <p:spPr>
          <a:xfrm>
            <a:off x="8534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8" name="Rectangle 327">
            <a:extLst>
              <a:ext uri="{FF2B5EF4-FFF2-40B4-BE49-F238E27FC236}">
                <a16:creationId xmlns:a16="http://schemas.microsoft.com/office/drawing/2014/main" id="{462D6F08-9151-4AC1-923E-B9CAB03E8018}"/>
              </a:ext>
              <a:ext uri="{C183D7F6-B498-43B3-948B-1728B52AA6E4}">
                <adec:decorative xmlns:adec="http://schemas.microsoft.com/office/drawing/2017/decorative" val="1"/>
              </a:ext>
            </a:extLst>
          </p:cNvPr>
          <p:cNvSpPr/>
          <p:nvPr>
            <p:custDataLst>
              <p:tags r:id="rId328"/>
            </p:custDataLst>
          </p:nvPr>
        </p:nvSpPr>
        <p:spPr>
          <a:xfrm>
            <a:off x="8623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9" name="Rectangle 328">
            <a:extLst>
              <a:ext uri="{FF2B5EF4-FFF2-40B4-BE49-F238E27FC236}">
                <a16:creationId xmlns:a16="http://schemas.microsoft.com/office/drawing/2014/main" id="{67D6ED19-CA55-4221-B22D-6BB3CE8208FD}"/>
              </a:ext>
              <a:ext uri="{C183D7F6-B498-43B3-948B-1728B52AA6E4}">
                <adec:decorative xmlns:adec="http://schemas.microsoft.com/office/drawing/2017/decorative" val="1"/>
              </a:ext>
            </a:extLst>
          </p:cNvPr>
          <p:cNvSpPr/>
          <p:nvPr>
            <p:custDataLst>
              <p:tags r:id="rId329"/>
            </p:custDataLst>
          </p:nvPr>
        </p:nvSpPr>
        <p:spPr>
          <a:xfrm>
            <a:off x="8712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0" name="Rectangle 329">
            <a:extLst>
              <a:ext uri="{FF2B5EF4-FFF2-40B4-BE49-F238E27FC236}">
                <a16:creationId xmlns:a16="http://schemas.microsoft.com/office/drawing/2014/main" id="{90728AB5-6BE0-4225-A50D-FD7D8F5F7046}"/>
              </a:ext>
              <a:ext uri="{C183D7F6-B498-43B3-948B-1728B52AA6E4}">
                <adec:decorative xmlns:adec="http://schemas.microsoft.com/office/drawing/2017/decorative" val="1"/>
              </a:ext>
            </a:extLst>
          </p:cNvPr>
          <p:cNvSpPr/>
          <p:nvPr>
            <p:custDataLst>
              <p:tags r:id="rId330"/>
            </p:custDataLst>
          </p:nvPr>
        </p:nvSpPr>
        <p:spPr>
          <a:xfrm>
            <a:off x="8801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1" name="Rectangle 330">
            <a:extLst>
              <a:ext uri="{FF2B5EF4-FFF2-40B4-BE49-F238E27FC236}">
                <a16:creationId xmlns:a16="http://schemas.microsoft.com/office/drawing/2014/main" id="{584701B6-13D7-4D75-B84F-7177A2C2845C}"/>
              </a:ext>
              <a:ext uri="{C183D7F6-B498-43B3-948B-1728B52AA6E4}">
                <adec:decorative xmlns:adec="http://schemas.microsoft.com/office/drawing/2017/decorative" val="1"/>
              </a:ext>
            </a:extLst>
          </p:cNvPr>
          <p:cNvSpPr/>
          <p:nvPr>
            <p:custDataLst>
              <p:tags r:id="rId331"/>
            </p:custDataLst>
          </p:nvPr>
        </p:nvSpPr>
        <p:spPr>
          <a:xfrm>
            <a:off x="8890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2" name="Rectangle 331">
            <a:extLst>
              <a:ext uri="{FF2B5EF4-FFF2-40B4-BE49-F238E27FC236}">
                <a16:creationId xmlns:a16="http://schemas.microsoft.com/office/drawing/2014/main" id="{42F78076-00E1-465B-8500-98996FB9E23E}"/>
              </a:ext>
              <a:ext uri="{C183D7F6-B498-43B3-948B-1728B52AA6E4}">
                <adec:decorative xmlns:adec="http://schemas.microsoft.com/office/drawing/2017/decorative" val="1"/>
              </a:ext>
            </a:extLst>
          </p:cNvPr>
          <p:cNvSpPr/>
          <p:nvPr>
            <p:custDataLst>
              <p:tags r:id="rId332"/>
            </p:custDataLst>
          </p:nvPr>
        </p:nvSpPr>
        <p:spPr>
          <a:xfrm>
            <a:off x="89789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3" name="Rectangle 332">
            <a:extLst>
              <a:ext uri="{FF2B5EF4-FFF2-40B4-BE49-F238E27FC236}">
                <a16:creationId xmlns:a16="http://schemas.microsoft.com/office/drawing/2014/main" id="{FC9839EA-0C66-4052-80CE-2E0FF3E46F04}"/>
              </a:ext>
              <a:ext uri="{C183D7F6-B498-43B3-948B-1728B52AA6E4}">
                <adec:decorative xmlns:adec="http://schemas.microsoft.com/office/drawing/2017/decorative" val="1"/>
              </a:ext>
            </a:extLst>
          </p:cNvPr>
          <p:cNvSpPr/>
          <p:nvPr>
            <p:custDataLst>
              <p:tags r:id="rId333"/>
            </p:custDataLst>
          </p:nvPr>
        </p:nvSpPr>
        <p:spPr>
          <a:xfrm>
            <a:off x="90678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4" name="Rectangle 333">
            <a:extLst>
              <a:ext uri="{FF2B5EF4-FFF2-40B4-BE49-F238E27FC236}">
                <a16:creationId xmlns:a16="http://schemas.microsoft.com/office/drawing/2014/main" id="{B289ADBB-4CF9-461B-BBB4-2A17A3D641BC}"/>
              </a:ext>
              <a:ext uri="{C183D7F6-B498-43B3-948B-1728B52AA6E4}">
                <adec:decorative xmlns:adec="http://schemas.microsoft.com/office/drawing/2017/decorative" val="1"/>
              </a:ext>
            </a:extLst>
          </p:cNvPr>
          <p:cNvSpPr/>
          <p:nvPr>
            <p:custDataLst>
              <p:tags r:id="rId334"/>
            </p:custDataLst>
          </p:nvPr>
        </p:nvSpPr>
        <p:spPr>
          <a:xfrm>
            <a:off x="9156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5" name="Rectangle 334">
            <a:extLst>
              <a:ext uri="{FF2B5EF4-FFF2-40B4-BE49-F238E27FC236}">
                <a16:creationId xmlns:a16="http://schemas.microsoft.com/office/drawing/2014/main" id="{90325B37-9A89-4344-98D9-E50D61CDBBC7}"/>
              </a:ext>
              <a:ext uri="{C183D7F6-B498-43B3-948B-1728B52AA6E4}">
                <adec:decorative xmlns:adec="http://schemas.microsoft.com/office/drawing/2017/decorative" val="1"/>
              </a:ext>
            </a:extLst>
          </p:cNvPr>
          <p:cNvSpPr/>
          <p:nvPr>
            <p:custDataLst>
              <p:tags r:id="rId335"/>
            </p:custDataLst>
          </p:nvPr>
        </p:nvSpPr>
        <p:spPr>
          <a:xfrm>
            <a:off x="92456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6" name="Rectangle 335">
            <a:extLst>
              <a:ext uri="{FF2B5EF4-FFF2-40B4-BE49-F238E27FC236}">
                <a16:creationId xmlns:a16="http://schemas.microsoft.com/office/drawing/2014/main" id="{A7F191E4-CD64-4EE0-8291-7086C7B810A8}"/>
              </a:ext>
              <a:ext uri="{C183D7F6-B498-43B3-948B-1728B52AA6E4}">
                <adec:decorative xmlns:adec="http://schemas.microsoft.com/office/drawing/2017/decorative" val="1"/>
              </a:ext>
            </a:extLst>
          </p:cNvPr>
          <p:cNvSpPr/>
          <p:nvPr>
            <p:custDataLst>
              <p:tags r:id="rId336"/>
            </p:custDataLst>
          </p:nvPr>
        </p:nvSpPr>
        <p:spPr>
          <a:xfrm>
            <a:off x="9334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7" name="Rectangle 336">
            <a:extLst>
              <a:ext uri="{FF2B5EF4-FFF2-40B4-BE49-F238E27FC236}">
                <a16:creationId xmlns:a16="http://schemas.microsoft.com/office/drawing/2014/main" id="{41A7E574-0B9E-4031-9719-D7324D17D181}"/>
              </a:ext>
              <a:ext uri="{C183D7F6-B498-43B3-948B-1728B52AA6E4}">
                <adec:decorative xmlns:adec="http://schemas.microsoft.com/office/drawing/2017/decorative" val="1"/>
              </a:ext>
            </a:extLst>
          </p:cNvPr>
          <p:cNvSpPr/>
          <p:nvPr>
            <p:custDataLst>
              <p:tags r:id="rId337"/>
            </p:custDataLst>
          </p:nvPr>
        </p:nvSpPr>
        <p:spPr>
          <a:xfrm>
            <a:off x="9423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8" name="Rectangle 337">
            <a:extLst>
              <a:ext uri="{FF2B5EF4-FFF2-40B4-BE49-F238E27FC236}">
                <a16:creationId xmlns:a16="http://schemas.microsoft.com/office/drawing/2014/main" id="{99A27231-8674-4A64-ACB9-E9E94198F6DB}"/>
              </a:ext>
              <a:ext uri="{C183D7F6-B498-43B3-948B-1728B52AA6E4}">
                <adec:decorative xmlns:adec="http://schemas.microsoft.com/office/drawing/2017/decorative" val="1"/>
              </a:ext>
            </a:extLst>
          </p:cNvPr>
          <p:cNvSpPr/>
          <p:nvPr>
            <p:custDataLst>
              <p:tags r:id="rId338"/>
            </p:custDataLst>
          </p:nvPr>
        </p:nvSpPr>
        <p:spPr>
          <a:xfrm>
            <a:off x="9512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9" name="Rectangle 338">
            <a:extLst>
              <a:ext uri="{FF2B5EF4-FFF2-40B4-BE49-F238E27FC236}">
                <a16:creationId xmlns:a16="http://schemas.microsoft.com/office/drawing/2014/main" id="{97072F43-F784-4E84-8F29-0C3BF8458FDF}"/>
              </a:ext>
              <a:ext uri="{C183D7F6-B498-43B3-948B-1728B52AA6E4}">
                <adec:decorative xmlns:adec="http://schemas.microsoft.com/office/drawing/2017/decorative" val="1"/>
              </a:ext>
            </a:extLst>
          </p:cNvPr>
          <p:cNvSpPr/>
          <p:nvPr>
            <p:custDataLst>
              <p:tags r:id="rId339"/>
            </p:custDataLst>
          </p:nvPr>
        </p:nvSpPr>
        <p:spPr>
          <a:xfrm>
            <a:off x="96012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0" name="Rectangle 339">
            <a:extLst>
              <a:ext uri="{FF2B5EF4-FFF2-40B4-BE49-F238E27FC236}">
                <a16:creationId xmlns:a16="http://schemas.microsoft.com/office/drawing/2014/main" id="{6A8F7B8B-E6CB-4409-9E02-5BC98D9105C3}"/>
              </a:ext>
              <a:ext uri="{C183D7F6-B498-43B3-948B-1728B52AA6E4}">
                <adec:decorative xmlns:adec="http://schemas.microsoft.com/office/drawing/2017/decorative" val="1"/>
              </a:ext>
            </a:extLst>
          </p:cNvPr>
          <p:cNvSpPr/>
          <p:nvPr>
            <p:custDataLst>
              <p:tags r:id="rId340"/>
            </p:custDataLst>
          </p:nvPr>
        </p:nvSpPr>
        <p:spPr>
          <a:xfrm>
            <a:off x="96901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1" name="Rectangle 340">
            <a:extLst>
              <a:ext uri="{FF2B5EF4-FFF2-40B4-BE49-F238E27FC236}">
                <a16:creationId xmlns:a16="http://schemas.microsoft.com/office/drawing/2014/main" id="{02F3555B-A078-45B8-8A3A-F459FF0131B2}"/>
              </a:ext>
              <a:ext uri="{C183D7F6-B498-43B3-948B-1728B52AA6E4}">
                <adec:decorative xmlns:adec="http://schemas.microsoft.com/office/drawing/2017/decorative" val="1"/>
              </a:ext>
            </a:extLst>
          </p:cNvPr>
          <p:cNvSpPr/>
          <p:nvPr>
            <p:custDataLst>
              <p:tags r:id="rId341"/>
            </p:custDataLst>
          </p:nvPr>
        </p:nvSpPr>
        <p:spPr>
          <a:xfrm>
            <a:off x="9779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2" name="Rectangle 341">
            <a:extLst>
              <a:ext uri="{FF2B5EF4-FFF2-40B4-BE49-F238E27FC236}">
                <a16:creationId xmlns:a16="http://schemas.microsoft.com/office/drawing/2014/main" id="{8DBEF15F-5A0F-4D77-82DA-EA2699D28FE1}"/>
              </a:ext>
              <a:ext uri="{C183D7F6-B498-43B3-948B-1728B52AA6E4}">
                <adec:decorative xmlns:adec="http://schemas.microsoft.com/office/drawing/2017/decorative" val="1"/>
              </a:ext>
            </a:extLst>
          </p:cNvPr>
          <p:cNvSpPr/>
          <p:nvPr>
            <p:custDataLst>
              <p:tags r:id="rId342"/>
            </p:custDataLst>
          </p:nvPr>
        </p:nvSpPr>
        <p:spPr>
          <a:xfrm>
            <a:off x="98679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3" name="Rectangle 342">
            <a:extLst>
              <a:ext uri="{FF2B5EF4-FFF2-40B4-BE49-F238E27FC236}">
                <a16:creationId xmlns:a16="http://schemas.microsoft.com/office/drawing/2014/main" id="{19CE51F2-B4AE-408E-ADE3-0D1EB6726E41}"/>
              </a:ext>
              <a:ext uri="{C183D7F6-B498-43B3-948B-1728B52AA6E4}">
                <adec:decorative xmlns:adec="http://schemas.microsoft.com/office/drawing/2017/decorative" val="1"/>
              </a:ext>
            </a:extLst>
          </p:cNvPr>
          <p:cNvSpPr/>
          <p:nvPr>
            <p:custDataLst>
              <p:tags r:id="rId343"/>
            </p:custDataLst>
          </p:nvPr>
        </p:nvSpPr>
        <p:spPr>
          <a:xfrm>
            <a:off x="9956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4" name="Rectangle 343">
            <a:extLst>
              <a:ext uri="{FF2B5EF4-FFF2-40B4-BE49-F238E27FC236}">
                <a16:creationId xmlns:a16="http://schemas.microsoft.com/office/drawing/2014/main" id="{FB205736-9D27-4037-9711-4FA6F143F6F9}"/>
              </a:ext>
              <a:ext uri="{C183D7F6-B498-43B3-948B-1728B52AA6E4}">
                <adec:decorative xmlns:adec="http://schemas.microsoft.com/office/drawing/2017/decorative" val="1"/>
              </a:ext>
            </a:extLst>
          </p:cNvPr>
          <p:cNvSpPr/>
          <p:nvPr>
            <p:custDataLst>
              <p:tags r:id="rId344"/>
            </p:custDataLst>
          </p:nvPr>
        </p:nvSpPr>
        <p:spPr>
          <a:xfrm>
            <a:off x="10045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5" name="Rectangle 344">
            <a:extLst>
              <a:ext uri="{FF2B5EF4-FFF2-40B4-BE49-F238E27FC236}">
                <a16:creationId xmlns:a16="http://schemas.microsoft.com/office/drawing/2014/main" id="{51DC9B54-2821-41A3-845B-AB4B3AECE296}"/>
              </a:ext>
              <a:ext uri="{C183D7F6-B498-43B3-948B-1728B52AA6E4}">
                <adec:decorative xmlns:adec="http://schemas.microsoft.com/office/drawing/2017/decorative" val="1"/>
              </a:ext>
            </a:extLst>
          </p:cNvPr>
          <p:cNvSpPr/>
          <p:nvPr>
            <p:custDataLst>
              <p:tags r:id="rId345"/>
            </p:custDataLst>
          </p:nvPr>
        </p:nvSpPr>
        <p:spPr>
          <a:xfrm>
            <a:off x="101346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6" name="Rectangle 345">
            <a:extLst>
              <a:ext uri="{FF2B5EF4-FFF2-40B4-BE49-F238E27FC236}">
                <a16:creationId xmlns:a16="http://schemas.microsoft.com/office/drawing/2014/main" id="{50BACD54-6055-4BC6-9D4D-1F38FD118EA4}"/>
              </a:ext>
              <a:ext uri="{C183D7F6-B498-43B3-948B-1728B52AA6E4}">
                <adec:decorative xmlns:adec="http://schemas.microsoft.com/office/drawing/2017/decorative" val="1"/>
              </a:ext>
            </a:extLst>
          </p:cNvPr>
          <p:cNvSpPr/>
          <p:nvPr>
            <p:custDataLst>
              <p:tags r:id="rId346"/>
            </p:custDataLst>
          </p:nvPr>
        </p:nvSpPr>
        <p:spPr>
          <a:xfrm>
            <a:off x="102235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7" name="Rectangle 346">
            <a:extLst>
              <a:ext uri="{FF2B5EF4-FFF2-40B4-BE49-F238E27FC236}">
                <a16:creationId xmlns:a16="http://schemas.microsoft.com/office/drawing/2014/main" id="{13E38F32-9508-417B-A888-547F73E6EDFF}"/>
              </a:ext>
              <a:ext uri="{C183D7F6-B498-43B3-948B-1728B52AA6E4}">
                <adec:decorative xmlns:adec="http://schemas.microsoft.com/office/drawing/2017/decorative" val="1"/>
              </a:ext>
            </a:extLst>
          </p:cNvPr>
          <p:cNvSpPr/>
          <p:nvPr>
            <p:custDataLst>
              <p:tags r:id="rId347"/>
            </p:custDataLst>
          </p:nvPr>
        </p:nvSpPr>
        <p:spPr>
          <a:xfrm>
            <a:off x="103124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8" name="Rectangle 347">
            <a:extLst>
              <a:ext uri="{FF2B5EF4-FFF2-40B4-BE49-F238E27FC236}">
                <a16:creationId xmlns:a16="http://schemas.microsoft.com/office/drawing/2014/main" id="{DE55847B-1067-4F4E-843F-E34E53B103FC}"/>
              </a:ext>
              <a:ext uri="{C183D7F6-B498-43B3-948B-1728B52AA6E4}">
                <adec:decorative xmlns:adec="http://schemas.microsoft.com/office/drawing/2017/decorative" val="1"/>
              </a:ext>
            </a:extLst>
          </p:cNvPr>
          <p:cNvSpPr/>
          <p:nvPr>
            <p:custDataLst>
              <p:tags r:id="rId348"/>
            </p:custDataLst>
          </p:nvPr>
        </p:nvSpPr>
        <p:spPr>
          <a:xfrm>
            <a:off x="104013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9" name="Rectangle 348">
            <a:extLst>
              <a:ext uri="{FF2B5EF4-FFF2-40B4-BE49-F238E27FC236}">
                <a16:creationId xmlns:a16="http://schemas.microsoft.com/office/drawing/2014/main" id="{ACE03652-392F-4D55-B8EC-506EB52BA434}"/>
              </a:ext>
              <a:ext uri="{C183D7F6-B498-43B3-948B-1728B52AA6E4}">
                <adec:decorative xmlns:adec="http://schemas.microsoft.com/office/drawing/2017/decorative" val="1"/>
              </a:ext>
            </a:extLst>
          </p:cNvPr>
          <p:cNvSpPr/>
          <p:nvPr>
            <p:custDataLst>
              <p:tags r:id="rId349"/>
            </p:custDataLst>
          </p:nvPr>
        </p:nvSpPr>
        <p:spPr>
          <a:xfrm>
            <a:off x="104902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0" name="Rectangle 349">
            <a:extLst>
              <a:ext uri="{FF2B5EF4-FFF2-40B4-BE49-F238E27FC236}">
                <a16:creationId xmlns:a16="http://schemas.microsoft.com/office/drawing/2014/main" id="{61B570E3-18CE-459C-8FA4-F1227B31AB4B}"/>
              </a:ext>
              <a:ext uri="{C183D7F6-B498-43B3-948B-1728B52AA6E4}">
                <adec:decorative xmlns:adec="http://schemas.microsoft.com/office/drawing/2017/decorative" val="1"/>
              </a:ext>
            </a:extLst>
          </p:cNvPr>
          <p:cNvSpPr/>
          <p:nvPr>
            <p:custDataLst>
              <p:tags r:id="rId350"/>
            </p:custDataLst>
          </p:nvPr>
        </p:nvSpPr>
        <p:spPr>
          <a:xfrm>
            <a:off x="10579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1" name="Rectangle 350">
            <a:extLst>
              <a:ext uri="{FF2B5EF4-FFF2-40B4-BE49-F238E27FC236}">
                <a16:creationId xmlns:a16="http://schemas.microsoft.com/office/drawing/2014/main" id="{B657253E-E184-4799-AB63-5EDD76E11D81}"/>
              </a:ext>
              <a:ext uri="{C183D7F6-B498-43B3-948B-1728B52AA6E4}">
                <adec:decorative xmlns:adec="http://schemas.microsoft.com/office/drawing/2017/decorative" val="1"/>
              </a:ext>
            </a:extLst>
          </p:cNvPr>
          <p:cNvSpPr/>
          <p:nvPr>
            <p:custDataLst>
              <p:tags r:id="rId351"/>
            </p:custDataLst>
          </p:nvPr>
        </p:nvSpPr>
        <p:spPr>
          <a:xfrm>
            <a:off x="106680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2" name="Rectangle 351">
            <a:extLst>
              <a:ext uri="{FF2B5EF4-FFF2-40B4-BE49-F238E27FC236}">
                <a16:creationId xmlns:a16="http://schemas.microsoft.com/office/drawing/2014/main" id="{D76AB006-E778-4476-9D54-BD7E199C8955}"/>
              </a:ext>
              <a:ext uri="{C183D7F6-B498-43B3-948B-1728B52AA6E4}">
                <adec:decorative xmlns:adec="http://schemas.microsoft.com/office/drawing/2017/decorative" val="1"/>
              </a:ext>
            </a:extLst>
          </p:cNvPr>
          <p:cNvSpPr/>
          <p:nvPr>
            <p:custDataLst>
              <p:tags r:id="rId352"/>
            </p:custDataLst>
          </p:nvPr>
        </p:nvSpPr>
        <p:spPr>
          <a:xfrm>
            <a:off x="107569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3" name="Rectangle 352">
            <a:extLst>
              <a:ext uri="{FF2B5EF4-FFF2-40B4-BE49-F238E27FC236}">
                <a16:creationId xmlns:a16="http://schemas.microsoft.com/office/drawing/2014/main" id="{4FEDAF82-402C-4B34-88F3-08ED895C0EE0}"/>
              </a:ext>
              <a:ext uri="{C183D7F6-B498-43B3-948B-1728B52AA6E4}">
                <adec:decorative xmlns:adec="http://schemas.microsoft.com/office/drawing/2017/decorative" val="1"/>
              </a:ext>
            </a:extLst>
          </p:cNvPr>
          <p:cNvSpPr/>
          <p:nvPr>
            <p:custDataLst>
              <p:tags r:id="rId353"/>
            </p:custDataLst>
          </p:nvPr>
        </p:nvSpPr>
        <p:spPr>
          <a:xfrm>
            <a:off x="8178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4" name="Rectangle 353">
            <a:extLst>
              <a:ext uri="{FF2B5EF4-FFF2-40B4-BE49-F238E27FC236}">
                <a16:creationId xmlns:a16="http://schemas.microsoft.com/office/drawing/2014/main" id="{5DE2A943-1B62-4EBA-A2D3-7BCF4C782CA4}"/>
              </a:ext>
              <a:ext uri="{C183D7F6-B498-43B3-948B-1728B52AA6E4}">
                <adec:decorative xmlns:adec="http://schemas.microsoft.com/office/drawing/2017/decorative" val="1"/>
              </a:ext>
            </a:extLst>
          </p:cNvPr>
          <p:cNvSpPr/>
          <p:nvPr>
            <p:custDataLst>
              <p:tags r:id="rId354"/>
            </p:custDataLst>
          </p:nvPr>
        </p:nvSpPr>
        <p:spPr>
          <a:xfrm>
            <a:off x="82677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5" name="Rectangle 354">
            <a:extLst>
              <a:ext uri="{FF2B5EF4-FFF2-40B4-BE49-F238E27FC236}">
                <a16:creationId xmlns:a16="http://schemas.microsoft.com/office/drawing/2014/main" id="{7AED762A-F741-4EC3-BD1F-0E34A6AC56E7}"/>
              </a:ext>
              <a:ext uri="{C183D7F6-B498-43B3-948B-1728B52AA6E4}">
                <adec:decorative xmlns:adec="http://schemas.microsoft.com/office/drawing/2017/decorative" val="1"/>
              </a:ext>
            </a:extLst>
          </p:cNvPr>
          <p:cNvSpPr/>
          <p:nvPr>
            <p:custDataLst>
              <p:tags r:id="rId355"/>
            </p:custDataLst>
          </p:nvPr>
        </p:nvSpPr>
        <p:spPr>
          <a:xfrm>
            <a:off x="83566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6" name="Rectangle 355">
            <a:extLst>
              <a:ext uri="{FF2B5EF4-FFF2-40B4-BE49-F238E27FC236}">
                <a16:creationId xmlns:a16="http://schemas.microsoft.com/office/drawing/2014/main" id="{8D78BD8B-40EA-4532-B401-781CFEA28E02}"/>
              </a:ext>
              <a:ext uri="{C183D7F6-B498-43B3-948B-1728B52AA6E4}">
                <adec:decorative xmlns:adec="http://schemas.microsoft.com/office/drawing/2017/decorative" val="1"/>
              </a:ext>
            </a:extLst>
          </p:cNvPr>
          <p:cNvSpPr/>
          <p:nvPr>
            <p:custDataLst>
              <p:tags r:id="rId356"/>
            </p:custDataLst>
          </p:nvPr>
        </p:nvSpPr>
        <p:spPr>
          <a:xfrm>
            <a:off x="84455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7" name="Rectangle 356">
            <a:extLst>
              <a:ext uri="{FF2B5EF4-FFF2-40B4-BE49-F238E27FC236}">
                <a16:creationId xmlns:a16="http://schemas.microsoft.com/office/drawing/2014/main" id="{E397FB7E-D4BF-4DA8-8A38-3B70E06D197C}"/>
              </a:ext>
              <a:ext uri="{C183D7F6-B498-43B3-948B-1728B52AA6E4}">
                <adec:decorative xmlns:adec="http://schemas.microsoft.com/office/drawing/2017/decorative" val="1"/>
              </a:ext>
            </a:extLst>
          </p:cNvPr>
          <p:cNvSpPr/>
          <p:nvPr>
            <p:custDataLst>
              <p:tags r:id="rId357"/>
            </p:custDataLst>
          </p:nvPr>
        </p:nvSpPr>
        <p:spPr>
          <a:xfrm>
            <a:off x="8534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8" name="Rectangle 357">
            <a:extLst>
              <a:ext uri="{FF2B5EF4-FFF2-40B4-BE49-F238E27FC236}">
                <a16:creationId xmlns:a16="http://schemas.microsoft.com/office/drawing/2014/main" id="{5432DD2B-74F3-43F3-8FB0-B8824B361EE5}"/>
              </a:ext>
              <a:ext uri="{C183D7F6-B498-43B3-948B-1728B52AA6E4}">
                <adec:decorative xmlns:adec="http://schemas.microsoft.com/office/drawing/2017/decorative" val="1"/>
              </a:ext>
            </a:extLst>
          </p:cNvPr>
          <p:cNvSpPr/>
          <p:nvPr>
            <p:custDataLst>
              <p:tags r:id="rId358"/>
            </p:custDataLst>
          </p:nvPr>
        </p:nvSpPr>
        <p:spPr>
          <a:xfrm>
            <a:off x="86233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9" name="Rectangle 358">
            <a:extLst>
              <a:ext uri="{FF2B5EF4-FFF2-40B4-BE49-F238E27FC236}">
                <a16:creationId xmlns:a16="http://schemas.microsoft.com/office/drawing/2014/main" id="{F66912EF-B14A-4247-AC52-731719A36D6E}"/>
              </a:ext>
              <a:ext uri="{C183D7F6-B498-43B3-948B-1728B52AA6E4}">
                <adec:decorative xmlns:adec="http://schemas.microsoft.com/office/drawing/2017/decorative" val="1"/>
              </a:ext>
            </a:extLst>
          </p:cNvPr>
          <p:cNvSpPr/>
          <p:nvPr>
            <p:custDataLst>
              <p:tags r:id="rId359"/>
            </p:custDataLst>
          </p:nvPr>
        </p:nvSpPr>
        <p:spPr>
          <a:xfrm>
            <a:off x="87122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0" name="Rectangle 359">
            <a:extLst>
              <a:ext uri="{FF2B5EF4-FFF2-40B4-BE49-F238E27FC236}">
                <a16:creationId xmlns:a16="http://schemas.microsoft.com/office/drawing/2014/main" id="{EC7DDF92-142A-456A-82AC-7E6C2F2D0484}"/>
              </a:ext>
              <a:ext uri="{C183D7F6-B498-43B3-948B-1728B52AA6E4}">
                <adec:decorative xmlns:adec="http://schemas.microsoft.com/office/drawing/2017/decorative" val="1"/>
              </a:ext>
            </a:extLst>
          </p:cNvPr>
          <p:cNvSpPr/>
          <p:nvPr>
            <p:custDataLst>
              <p:tags r:id="rId360"/>
            </p:custDataLst>
          </p:nvPr>
        </p:nvSpPr>
        <p:spPr>
          <a:xfrm>
            <a:off x="8801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1" name="Rectangle 360">
            <a:extLst>
              <a:ext uri="{FF2B5EF4-FFF2-40B4-BE49-F238E27FC236}">
                <a16:creationId xmlns:a16="http://schemas.microsoft.com/office/drawing/2014/main" id="{A358FB50-6EA3-4FE2-A607-7113CCFF33DC}"/>
              </a:ext>
              <a:ext uri="{C183D7F6-B498-43B3-948B-1728B52AA6E4}">
                <adec:decorative xmlns:adec="http://schemas.microsoft.com/office/drawing/2017/decorative" val="1"/>
              </a:ext>
            </a:extLst>
          </p:cNvPr>
          <p:cNvSpPr/>
          <p:nvPr>
            <p:custDataLst>
              <p:tags r:id="rId361"/>
            </p:custDataLst>
          </p:nvPr>
        </p:nvSpPr>
        <p:spPr>
          <a:xfrm>
            <a:off x="8890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2" name="Rectangle 361">
            <a:extLst>
              <a:ext uri="{FF2B5EF4-FFF2-40B4-BE49-F238E27FC236}">
                <a16:creationId xmlns:a16="http://schemas.microsoft.com/office/drawing/2014/main" id="{AD827831-5309-4CE5-B715-FE7097353689}"/>
              </a:ext>
              <a:ext uri="{C183D7F6-B498-43B3-948B-1728B52AA6E4}">
                <adec:decorative xmlns:adec="http://schemas.microsoft.com/office/drawing/2017/decorative" val="1"/>
              </a:ext>
            </a:extLst>
          </p:cNvPr>
          <p:cNvSpPr/>
          <p:nvPr>
            <p:custDataLst>
              <p:tags r:id="rId362"/>
            </p:custDataLst>
          </p:nvPr>
        </p:nvSpPr>
        <p:spPr>
          <a:xfrm>
            <a:off x="8978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3" name="Rectangle 362">
            <a:extLst>
              <a:ext uri="{FF2B5EF4-FFF2-40B4-BE49-F238E27FC236}">
                <a16:creationId xmlns:a16="http://schemas.microsoft.com/office/drawing/2014/main" id="{3853BD18-6121-4965-A502-FDEFF3D2B261}"/>
              </a:ext>
              <a:ext uri="{C183D7F6-B498-43B3-948B-1728B52AA6E4}">
                <adec:decorative xmlns:adec="http://schemas.microsoft.com/office/drawing/2017/decorative" val="1"/>
              </a:ext>
            </a:extLst>
          </p:cNvPr>
          <p:cNvSpPr/>
          <p:nvPr>
            <p:custDataLst>
              <p:tags r:id="rId363"/>
            </p:custDataLst>
          </p:nvPr>
        </p:nvSpPr>
        <p:spPr>
          <a:xfrm>
            <a:off x="9067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4" name="Rectangle 363">
            <a:extLst>
              <a:ext uri="{FF2B5EF4-FFF2-40B4-BE49-F238E27FC236}">
                <a16:creationId xmlns:a16="http://schemas.microsoft.com/office/drawing/2014/main" id="{442C8187-B178-475A-8BE0-208A78FCC39D}"/>
              </a:ext>
              <a:ext uri="{C183D7F6-B498-43B3-948B-1728B52AA6E4}">
                <adec:decorative xmlns:adec="http://schemas.microsoft.com/office/drawing/2017/decorative" val="1"/>
              </a:ext>
            </a:extLst>
          </p:cNvPr>
          <p:cNvSpPr/>
          <p:nvPr>
            <p:custDataLst>
              <p:tags r:id="rId364"/>
            </p:custDataLst>
          </p:nvPr>
        </p:nvSpPr>
        <p:spPr>
          <a:xfrm>
            <a:off x="91567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5" name="Rectangle 364">
            <a:extLst>
              <a:ext uri="{FF2B5EF4-FFF2-40B4-BE49-F238E27FC236}">
                <a16:creationId xmlns:a16="http://schemas.microsoft.com/office/drawing/2014/main" id="{5F5BEAE8-A981-454C-A142-AA944FA51C33}"/>
              </a:ext>
              <a:ext uri="{C183D7F6-B498-43B3-948B-1728B52AA6E4}">
                <adec:decorative xmlns:adec="http://schemas.microsoft.com/office/drawing/2017/decorative" val="1"/>
              </a:ext>
            </a:extLst>
          </p:cNvPr>
          <p:cNvSpPr/>
          <p:nvPr>
            <p:custDataLst>
              <p:tags r:id="rId365"/>
            </p:custDataLst>
          </p:nvPr>
        </p:nvSpPr>
        <p:spPr>
          <a:xfrm>
            <a:off x="9245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6" name="Rectangle 365">
            <a:extLst>
              <a:ext uri="{FF2B5EF4-FFF2-40B4-BE49-F238E27FC236}">
                <a16:creationId xmlns:a16="http://schemas.microsoft.com/office/drawing/2014/main" id="{54A1B7EF-2458-49B4-8062-3046927A5982}"/>
              </a:ext>
              <a:ext uri="{C183D7F6-B498-43B3-948B-1728B52AA6E4}">
                <adec:decorative xmlns:adec="http://schemas.microsoft.com/office/drawing/2017/decorative" val="1"/>
              </a:ext>
            </a:extLst>
          </p:cNvPr>
          <p:cNvSpPr/>
          <p:nvPr>
            <p:custDataLst>
              <p:tags r:id="rId366"/>
            </p:custDataLst>
          </p:nvPr>
        </p:nvSpPr>
        <p:spPr>
          <a:xfrm>
            <a:off x="93345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7" name="Rectangle 366">
            <a:extLst>
              <a:ext uri="{FF2B5EF4-FFF2-40B4-BE49-F238E27FC236}">
                <a16:creationId xmlns:a16="http://schemas.microsoft.com/office/drawing/2014/main" id="{4E065426-BF92-4FE4-90D5-7D47889921F3}"/>
              </a:ext>
              <a:ext uri="{C183D7F6-B498-43B3-948B-1728B52AA6E4}">
                <adec:decorative xmlns:adec="http://schemas.microsoft.com/office/drawing/2017/decorative" val="1"/>
              </a:ext>
            </a:extLst>
          </p:cNvPr>
          <p:cNvSpPr/>
          <p:nvPr>
            <p:custDataLst>
              <p:tags r:id="rId367"/>
            </p:custDataLst>
          </p:nvPr>
        </p:nvSpPr>
        <p:spPr>
          <a:xfrm>
            <a:off x="9423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8" name="Rectangle 367">
            <a:extLst>
              <a:ext uri="{FF2B5EF4-FFF2-40B4-BE49-F238E27FC236}">
                <a16:creationId xmlns:a16="http://schemas.microsoft.com/office/drawing/2014/main" id="{D7D35E33-98D5-4238-8908-4BDDC5014852}"/>
              </a:ext>
              <a:ext uri="{C183D7F6-B498-43B3-948B-1728B52AA6E4}">
                <adec:decorative xmlns:adec="http://schemas.microsoft.com/office/drawing/2017/decorative" val="1"/>
              </a:ext>
            </a:extLst>
          </p:cNvPr>
          <p:cNvSpPr/>
          <p:nvPr>
            <p:custDataLst>
              <p:tags r:id="rId368"/>
            </p:custDataLst>
          </p:nvPr>
        </p:nvSpPr>
        <p:spPr>
          <a:xfrm>
            <a:off x="95123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9" name="Rectangle 368">
            <a:extLst>
              <a:ext uri="{FF2B5EF4-FFF2-40B4-BE49-F238E27FC236}">
                <a16:creationId xmlns:a16="http://schemas.microsoft.com/office/drawing/2014/main" id="{B8143E25-7EBA-4024-86A0-1EB380B597E2}"/>
              </a:ext>
              <a:ext uri="{C183D7F6-B498-43B3-948B-1728B52AA6E4}">
                <adec:decorative xmlns:adec="http://schemas.microsoft.com/office/drawing/2017/decorative" val="1"/>
              </a:ext>
            </a:extLst>
          </p:cNvPr>
          <p:cNvSpPr/>
          <p:nvPr>
            <p:custDataLst>
              <p:tags r:id="rId369"/>
            </p:custDataLst>
          </p:nvPr>
        </p:nvSpPr>
        <p:spPr>
          <a:xfrm>
            <a:off x="9601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0" name="Rectangle 369">
            <a:extLst>
              <a:ext uri="{FF2B5EF4-FFF2-40B4-BE49-F238E27FC236}">
                <a16:creationId xmlns:a16="http://schemas.microsoft.com/office/drawing/2014/main" id="{E3AAA1F4-63CC-487C-BCD6-DB4FDE874B33}"/>
              </a:ext>
              <a:ext uri="{C183D7F6-B498-43B3-948B-1728B52AA6E4}">
                <adec:decorative xmlns:adec="http://schemas.microsoft.com/office/drawing/2017/decorative" val="1"/>
              </a:ext>
            </a:extLst>
          </p:cNvPr>
          <p:cNvSpPr/>
          <p:nvPr>
            <p:custDataLst>
              <p:tags r:id="rId370"/>
            </p:custDataLst>
          </p:nvPr>
        </p:nvSpPr>
        <p:spPr>
          <a:xfrm>
            <a:off x="96901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1" name="Rectangle 370">
            <a:extLst>
              <a:ext uri="{FF2B5EF4-FFF2-40B4-BE49-F238E27FC236}">
                <a16:creationId xmlns:a16="http://schemas.microsoft.com/office/drawing/2014/main" id="{78A63D51-800B-4F28-8703-91DED480A18B}"/>
              </a:ext>
              <a:ext uri="{C183D7F6-B498-43B3-948B-1728B52AA6E4}">
                <adec:decorative xmlns:adec="http://schemas.microsoft.com/office/drawing/2017/decorative" val="1"/>
              </a:ext>
            </a:extLst>
          </p:cNvPr>
          <p:cNvSpPr/>
          <p:nvPr>
            <p:custDataLst>
              <p:tags r:id="rId371"/>
            </p:custDataLst>
          </p:nvPr>
        </p:nvSpPr>
        <p:spPr>
          <a:xfrm>
            <a:off x="9779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2" name="Rectangle 371">
            <a:extLst>
              <a:ext uri="{FF2B5EF4-FFF2-40B4-BE49-F238E27FC236}">
                <a16:creationId xmlns:a16="http://schemas.microsoft.com/office/drawing/2014/main" id="{4086BEC6-0D99-42E5-959F-F7EF4493240D}"/>
              </a:ext>
              <a:ext uri="{C183D7F6-B498-43B3-948B-1728B52AA6E4}">
                <adec:decorative xmlns:adec="http://schemas.microsoft.com/office/drawing/2017/decorative" val="1"/>
              </a:ext>
            </a:extLst>
          </p:cNvPr>
          <p:cNvSpPr/>
          <p:nvPr>
            <p:custDataLst>
              <p:tags r:id="rId372"/>
            </p:custDataLst>
          </p:nvPr>
        </p:nvSpPr>
        <p:spPr>
          <a:xfrm>
            <a:off x="9867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3" name="Rectangle 372">
            <a:extLst>
              <a:ext uri="{FF2B5EF4-FFF2-40B4-BE49-F238E27FC236}">
                <a16:creationId xmlns:a16="http://schemas.microsoft.com/office/drawing/2014/main" id="{874429D9-0EA0-4B67-B205-7E7AF761F3EE}"/>
              </a:ext>
              <a:ext uri="{C183D7F6-B498-43B3-948B-1728B52AA6E4}">
                <adec:decorative xmlns:adec="http://schemas.microsoft.com/office/drawing/2017/decorative" val="1"/>
              </a:ext>
            </a:extLst>
          </p:cNvPr>
          <p:cNvSpPr/>
          <p:nvPr>
            <p:custDataLst>
              <p:tags r:id="rId373"/>
            </p:custDataLst>
          </p:nvPr>
        </p:nvSpPr>
        <p:spPr>
          <a:xfrm>
            <a:off x="99568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4" name="Rectangle 373">
            <a:extLst>
              <a:ext uri="{FF2B5EF4-FFF2-40B4-BE49-F238E27FC236}">
                <a16:creationId xmlns:a16="http://schemas.microsoft.com/office/drawing/2014/main" id="{C6EA880A-99AD-49FE-B3C2-A3D818F8830E}"/>
              </a:ext>
              <a:ext uri="{C183D7F6-B498-43B3-948B-1728B52AA6E4}">
                <adec:decorative xmlns:adec="http://schemas.microsoft.com/office/drawing/2017/decorative" val="1"/>
              </a:ext>
            </a:extLst>
          </p:cNvPr>
          <p:cNvSpPr/>
          <p:nvPr>
            <p:custDataLst>
              <p:tags r:id="rId374"/>
            </p:custDataLst>
          </p:nvPr>
        </p:nvSpPr>
        <p:spPr>
          <a:xfrm>
            <a:off x="100457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5" name="Rectangle 374">
            <a:extLst>
              <a:ext uri="{FF2B5EF4-FFF2-40B4-BE49-F238E27FC236}">
                <a16:creationId xmlns:a16="http://schemas.microsoft.com/office/drawing/2014/main" id="{DE3119B9-CA78-4C82-9CFB-AA89B30BFD40}"/>
              </a:ext>
              <a:ext uri="{C183D7F6-B498-43B3-948B-1728B52AA6E4}">
                <adec:decorative xmlns:adec="http://schemas.microsoft.com/office/drawing/2017/decorative" val="1"/>
              </a:ext>
            </a:extLst>
          </p:cNvPr>
          <p:cNvSpPr/>
          <p:nvPr>
            <p:custDataLst>
              <p:tags r:id="rId375"/>
            </p:custDataLst>
          </p:nvPr>
        </p:nvSpPr>
        <p:spPr>
          <a:xfrm>
            <a:off x="101346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6" name="Rectangle 375">
            <a:extLst>
              <a:ext uri="{FF2B5EF4-FFF2-40B4-BE49-F238E27FC236}">
                <a16:creationId xmlns:a16="http://schemas.microsoft.com/office/drawing/2014/main" id="{19B93E36-BCA7-4C8E-9858-12A1A468C356}"/>
              </a:ext>
              <a:ext uri="{C183D7F6-B498-43B3-948B-1728B52AA6E4}">
                <adec:decorative xmlns:adec="http://schemas.microsoft.com/office/drawing/2017/decorative" val="1"/>
              </a:ext>
            </a:extLst>
          </p:cNvPr>
          <p:cNvSpPr/>
          <p:nvPr>
            <p:custDataLst>
              <p:tags r:id="rId376"/>
            </p:custDataLst>
          </p:nvPr>
        </p:nvSpPr>
        <p:spPr>
          <a:xfrm>
            <a:off x="102235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7" name="Rectangle 376">
            <a:extLst>
              <a:ext uri="{FF2B5EF4-FFF2-40B4-BE49-F238E27FC236}">
                <a16:creationId xmlns:a16="http://schemas.microsoft.com/office/drawing/2014/main" id="{2ABA414D-1DDB-4464-A3F7-F1A06407896B}"/>
              </a:ext>
              <a:ext uri="{C183D7F6-B498-43B3-948B-1728B52AA6E4}">
                <adec:decorative xmlns:adec="http://schemas.microsoft.com/office/drawing/2017/decorative" val="1"/>
              </a:ext>
            </a:extLst>
          </p:cNvPr>
          <p:cNvSpPr/>
          <p:nvPr>
            <p:custDataLst>
              <p:tags r:id="rId377"/>
            </p:custDataLst>
          </p:nvPr>
        </p:nvSpPr>
        <p:spPr>
          <a:xfrm>
            <a:off x="10312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8" name="Rectangle 377">
            <a:extLst>
              <a:ext uri="{FF2B5EF4-FFF2-40B4-BE49-F238E27FC236}">
                <a16:creationId xmlns:a16="http://schemas.microsoft.com/office/drawing/2014/main" id="{683D3D38-1FE2-4738-B6E5-8CABC38780A5}"/>
              </a:ext>
              <a:ext uri="{C183D7F6-B498-43B3-948B-1728B52AA6E4}">
                <adec:decorative xmlns:adec="http://schemas.microsoft.com/office/drawing/2017/decorative" val="1"/>
              </a:ext>
            </a:extLst>
          </p:cNvPr>
          <p:cNvSpPr/>
          <p:nvPr>
            <p:custDataLst>
              <p:tags r:id="rId378"/>
            </p:custDataLst>
          </p:nvPr>
        </p:nvSpPr>
        <p:spPr>
          <a:xfrm>
            <a:off x="104013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9" name="Rectangle 378">
            <a:extLst>
              <a:ext uri="{FF2B5EF4-FFF2-40B4-BE49-F238E27FC236}">
                <a16:creationId xmlns:a16="http://schemas.microsoft.com/office/drawing/2014/main" id="{10BC8F76-BF2B-4EF2-BDFC-4BC4F113CB2E}"/>
              </a:ext>
              <a:ext uri="{C183D7F6-B498-43B3-948B-1728B52AA6E4}">
                <adec:decorative xmlns:adec="http://schemas.microsoft.com/office/drawing/2017/decorative" val="1"/>
              </a:ext>
            </a:extLst>
          </p:cNvPr>
          <p:cNvSpPr/>
          <p:nvPr>
            <p:custDataLst>
              <p:tags r:id="rId379"/>
            </p:custDataLst>
          </p:nvPr>
        </p:nvSpPr>
        <p:spPr>
          <a:xfrm>
            <a:off x="10490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0" name="Rectangle 379">
            <a:extLst>
              <a:ext uri="{FF2B5EF4-FFF2-40B4-BE49-F238E27FC236}">
                <a16:creationId xmlns:a16="http://schemas.microsoft.com/office/drawing/2014/main" id="{C7E3009F-FB10-4C19-A74E-3412C1F9EC65}"/>
              </a:ext>
              <a:ext uri="{C183D7F6-B498-43B3-948B-1728B52AA6E4}">
                <adec:decorative xmlns:adec="http://schemas.microsoft.com/office/drawing/2017/decorative" val="1"/>
              </a:ext>
            </a:extLst>
          </p:cNvPr>
          <p:cNvSpPr/>
          <p:nvPr>
            <p:custDataLst>
              <p:tags r:id="rId380"/>
            </p:custDataLst>
          </p:nvPr>
        </p:nvSpPr>
        <p:spPr>
          <a:xfrm>
            <a:off x="10579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1" name="Rectangle 380">
            <a:extLst>
              <a:ext uri="{FF2B5EF4-FFF2-40B4-BE49-F238E27FC236}">
                <a16:creationId xmlns:a16="http://schemas.microsoft.com/office/drawing/2014/main" id="{507247A5-97BE-4D01-B76E-550DF906C6E4}"/>
              </a:ext>
              <a:ext uri="{C183D7F6-B498-43B3-948B-1728B52AA6E4}">
                <adec:decorative xmlns:adec="http://schemas.microsoft.com/office/drawing/2017/decorative" val="1"/>
              </a:ext>
            </a:extLst>
          </p:cNvPr>
          <p:cNvSpPr/>
          <p:nvPr>
            <p:custDataLst>
              <p:tags r:id="rId381"/>
            </p:custDataLst>
          </p:nvPr>
        </p:nvSpPr>
        <p:spPr>
          <a:xfrm>
            <a:off x="8178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2" name="Rectangle 381">
            <a:extLst>
              <a:ext uri="{FF2B5EF4-FFF2-40B4-BE49-F238E27FC236}">
                <a16:creationId xmlns:a16="http://schemas.microsoft.com/office/drawing/2014/main" id="{905E3B9E-34BD-41A8-98C5-E32C21DE1437}"/>
              </a:ext>
              <a:ext uri="{C183D7F6-B498-43B3-948B-1728B52AA6E4}">
                <adec:decorative xmlns:adec="http://schemas.microsoft.com/office/drawing/2017/decorative" val="1"/>
              </a:ext>
            </a:extLst>
          </p:cNvPr>
          <p:cNvSpPr/>
          <p:nvPr>
            <p:custDataLst>
              <p:tags r:id="rId382"/>
            </p:custDataLst>
          </p:nvPr>
        </p:nvSpPr>
        <p:spPr>
          <a:xfrm>
            <a:off x="8267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3" name="Rectangle 382">
            <a:extLst>
              <a:ext uri="{FF2B5EF4-FFF2-40B4-BE49-F238E27FC236}">
                <a16:creationId xmlns:a16="http://schemas.microsoft.com/office/drawing/2014/main" id="{C7AB3E36-F312-4B63-BFB7-9DD2A455B9A5}"/>
              </a:ext>
              <a:ext uri="{C183D7F6-B498-43B3-948B-1728B52AA6E4}">
                <adec:decorative xmlns:adec="http://schemas.microsoft.com/office/drawing/2017/decorative" val="1"/>
              </a:ext>
            </a:extLst>
          </p:cNvPr>
          <p:cNvSpPr/>
          <p:nvPr>
            <p:custDataLst>
              <p:tags r:id="rId383"/>
            </p:custDataLst>
          </p:nvPr>
        </p:nvSpPr>
        <p:spPr>
          <a:xfrm>
            <a:off x="8356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101D1425-66DF-41F1-8C15-9A847DC4829F}"/>
              </a:ext>
              <a:ext uri="{C183D7F6-B498-43B3-948B-1728B52AA6E4}">
                <adec:decorative xmlns:adec="http://schemas.microsoft.com/office/drawing/2017/decorative" val="1"/>
              </a:ext>
            </a:extLst>
          </p:cNvPr>
          <p:cNvSpPr/>
          <p:nvPr>
            <p:custDataLst>
              <p:tags r:id="rId384"/>
            </p:custDataLst>
          </p:nvPr>
        </p:nvSpPr>
        <p:spPr>
          <a:xfrm>
            <a:off x="8445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E725C269-BCBB-48FE-A604-0C7178585787}"/>
              </a:ext>
              <a:ext uri="{C183D7F6-B498-43B3-948B-1728B52AA6E4}">
                <adec:decorative xmlns:adec="http://schemas.microsoft.com/office/drawing/2017/decorative" val="1"/>
              </a:ext>
            </a:extLst>
          </p:cNvPr>
          <p:cNvSpPr/>
          <p:nvPr>
            <p:custDataLst>
              <p:tags r:id="rId385"/>
            </p:custDataLst>
          </p:nvPr>
        </p:nvSpPr>
        <p:spPr>
          <a:xfrm>
            <a:off x="85344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3092CCE3-F587-463E-A5BC-CAC2AEDDF3BC}"/>
              </a:ext>
              <a:ext uri="{C183D7F6-B498-43B3-948B-1728B52AA6E4}">
                <adec:decorative xmlns:adec="http://schemas.microsoft.com/office/drawing/2017/decorative" val="1"/>
              </a:ext>
            </a:extLst>
          </p:cNvPr>
          <p:cNvSpPr/>
          <p:nvPr>
            <p:custDataLst>
              <p:tags r:id="rId386"/>
            </p:custDataLst>
          </p:nvPr>
        </p:nvSpPr>
        <p:spPr>
          <a:xfrm>
            <a:off x="8623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4B64AEF4-A34F-4811-A305-F4CF70FEDD2F}"/>
              </a:ext>
              <a:ext uri="{C183D7F6-B498-43B3-948B-1728B52AA6E4}">
                <adec:decorative xmlns:adec="http://schemas.microsoft.com/office/drawing/2017/decorative" val="1"/>
              </a:ext>
            </a:extLst>
          </p:cNvPr>
          <p:cNvSpPr/>
          <p:nvPr>
            <p:custDataLst>
              <p:tags r:id="rId387"/>
            </p:custDataLst>
          </p:nvPr>
        </p:nvSpPr>
        <p:spPr>
          <a:xfrm>
            <a:off x="8712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AC94821A-2D12-4AC6-9CC3-D5BB792FD5D2}"/>
              </a:ext>
              <a:ext uri="{C183D7F6-B498-43B3-948B-1728B52AA6E4}">
                <adec:decorative xmlns:adec="http://schemas.microsoft.com/office/drawing/2017/decorative" val="1"/>
              </a:ext>
            </a:extLst>
          </p:cNvPr>
          <p:cNvSpPr/>
          <p:nvPr>
            <p:custDataLst>
              <p:tags r:id="rId388"/>
            </p:custDataLst>
          </p:nvPr>
        </p:nvSpPr>
        <p:spPr>
          <a:xfrm>
            <a:off x="88011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0874C9C8-DFA0-4A5B-ADCF-CFC43BE4392B}"/>
              </a:ext>
              <a:ext uri="{C183D7F6-B498-43B3-948B-1728B52AA6E4}">
                <adec:decorative xmlns:adec="http://schemas.microsoft.com/office/drawing/2017/decorative" val="1"/>
              </a:ext>
            </a:extLst>
          </p:cNvPr>
          <p:cNvSpPr/>
          <p:nvPr>
            <p:custDataLst>
              <p:tags r:id="rId389"/>
            </p:custDataLst>
          </p:nvPr>
        </p:nvSpPr>
        <p:spPr>
          <a:xfrm>
            <a:off x="8890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BB35DAE8-E413-4995-BEE5-64E2B5369DDD}"/>
              </a:ext>
              <a:ext uri="{C183D7F6-B498-43B3-948B-1728B52AA6E4}">
                <adec:decorative xmlns:adec="http://schemas.microsoft.com/office/drawing/2017/decorative" val="1"/>
              </a:ext>
            </a:extLst>
          </p:cNvPr>
          <p:cNvSpPr/>
          <p:nvPr>
            <p:custDataLst>
              <p:tags r:id="rId390"/>
            </p:custDataLst>
          </p:nvPr>
        </p:nvSpPr>
        <p:spPr>
          <a:xfrm>
            <a:off x="8978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61B7C431-EE48-4835-BD05-C3FDA110CD64}"/>
              </a:ext>
              <a:ext uri="{C183D7F6-B498-43B3-948B-1728B52AA6E4}">
                <adec:decorative xmlns:adec="http://schemas.microsoft.com/office/drawing/2017/decorative" val="1"/>
              </a:ext>
            </a:extLst>
          </p:cNvPr>
          <p:cNvSpPr/>
          <p:nvPr>
            <p:custDataLst>
              <p:tags r:id="rId391"/>
            </p:custDataLst>
          </p:nvPr>
        </p:nvSpPr>
        <p:spPr>
          <a:xfrm>
            <a:off x="9067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93EA08DB-EE78-4481-9CB0-C70EB143A7AE}"/>
              </a:ext>
              <a:ext uri="{C183D7F6-B498-43B3-948B-1728B52AA6E4}">
                <adec:decorative xmlns:adec="http://schemas.microsoft.com/office/drawing/2017/decorative" val="1"/>
              </a:ext>
            </a:extLst>
          </p:cNvPr>
          <p:cNvSpPr/>
          <p:nvPr>
            <p:custDataLst>
              <p:tags r:id="rId392"/>
            </p:custDataLst>
          </p:nvPr>
        </p:nvSpPr>
        <p:spPr>
          <a:xfrm>
            <a:off x="9156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A1E63D21-F7A4-4AF6-A596-DF8A0FC7915C}"/>
              </a:ext>
              <a:ext uri="{C183D7F6-B498-43B3-948B-1728B52AA6E4}">
                <adec:decorative xmlns:adec="http://schemas.microsoft.com/office/drawing/2017/decorative" val="1"/>
              </a:ext>
            </a:extLst>
          </p:cNvPr>
          <p:cNvSpPr/>
          <p:nvPr>
            <p:custDataLst>
              <p:tags r:id="rId393"/>
            </p:custDataLst>
          </p:nvPr>
        </p:nvSpPr>
        <p:spPr>
          <a:xfrm>
            <a:off x="9245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0F6CF2B7-F046-4EA2-BCC5-12AB4339A090}"/>
              </a:ext>
              <a:ext uri="{C183D7F6-B498-43B3-948B-1728B52AA6E4}">
                <adec:decorative xmlns:adec="http://schemas.microsoft.com/office/drawing/2017/decorative" val="1"/>
              </a:ext>
            </a:extLst>
          </p:cNvPr>
          <p:cNvSpPr/>
          <p:nvPr>
            <p:custDataLst>
              <p:tags r:id="rId394"/>
            </p:custDataLst>
          </p:nvPr>
        </p:nvSpPr>
        <p:spPr>
          <a:xfrm>
            <a:off x="9334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8D168913-301E-41ED-A43F-C4B631857A27}"/>
              </a:ext>
              <a:ext uri="{C183D7F6-B498-43B3-948B-1728B52AA6E4}">
                <adec:decorative xmlns:adec="http://schemas.microsoft.com/office/drawing/2017/decorative" val="1"/>
              </a:ext>
            </a:extLst>
          </p:cNvPr>
          <p:cNvSpPr/>
          <p:nvPr>
            <p:custDataLst>
              <p:tags r:id="rId395"/>
            </p:custDataLst>
          </p:nvPr>
        </p:nvSpPr>
        <p:spPr>
          <a:xfrm>
            <a:off x="94234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09448A76-ED54-4468-A138-152D5049E374}"/>
              </a:ext>
              <a:ext uri="{C183D7F6-B498-43B3-948B-1728B52AA6E4}">
                <adec:decorative xmlns:adec="http://schemas.microsoft.com/office/drawing/2017/decorative" val="1"/>
              </a:ext>
            </a:extLst>
          </p:cNvPr>
          <p:cNvSpPr/>
          <p:nvPr>
            <p:custDataLst>
              <p:tags r:id="rId396"/>
            </p:custDataLst>
          </p:nvPr>
        </p:nvSpPr>
        <p:spPr>
          <a:xfrm>
            <a:off x="9512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A6D97D19-5C0E-47CC-85DB-0B84EF3CA2A9}"/>
              </a:ext>
              <a:ext uri="{C183D7F6-B498-43B3-948B-1728B52AA6E4}">
                <adec:decorative xmlns:adec="http://schemas.microsoft.com/office/drawing/2017/decorative" val="1"/>
              </a:ext>
            </a:extLst>
          </p:cNvPr>
          <p:cNvSpPr/>
          <p:nvPr>
            <p:custDataLst>
              <p:tags r:id="rId397"/>
            </p:custDataLst>
          </p:nvPr>
        </p:nvSpPr>
        <p:spPr>
          <a:xfrm>
            <a:off x="9601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F8AD57A2-DA11-4DA5-A31E-E67BA3F09F10}"/>
              </a:ext>
              <a:ext uri="{C183D7F6-B498-43B3-948B-1728B52AA6E4}">
                <adec:decorative xmlns:adec="http://schemas.microsoft.com/office/drawing/2017/decorative" val="1"/>
              </a:ext>
            </a:extLst>
          </p:cNvPr>
          <p:cNvSpPr/>
          <p:nvPr>
            <p:custDataLst>
              <p:tags r:id="rId398"/>
            </p:custDataLst>
          </p:nvPr>
        </p:nvSpPr>
        <p:spPr>
          <a:xfrm>
            <a:off x="9690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CBDAEC30-8475-4D96-A83F-E329FC61238E}"/>
              </a:ext>
              <a:ext uri="{C183D7F6-B498-43B3-948B-1728B52AA6E4}">
                <adec:decorative xmlns:adec="http://schemas.microsoft.com/office/drawing/2017/decorative" val="1"/>
              </a:ext>
            </a:extLst>
          </p:cNvPr>
          <p:cNvSpPr/>
          <p:nvPr>
            <p:custDataLst>
              <p:tags r:id="rId399"/>
            </p:custDataLst>
          </p:nvPr>
        </p:nvSpPr>
        <p:spPr>
          <a:xfrm>
            <a:off x="9779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FE2EB7EB-D8AF-4FA0-9998-6004B47F7364}"/>
              </a:ext>
              <a:ext uri="{C183D7F6-B498-43B3-948B-1728B52AA6E4}">
                <adec:decorative xmlns:adec="http://schemas.microsoft.com/office/drawing/2017/decorative" val="1"/>
              </a:ext>
            </a:extLst>
          </p:cNvPr>
          <p:cNvSpPr/>
          <p:nvPr>
            <p:custDataLst>
              <p:tags r:id="rId400"/>
            </p:custDataLst>
          </p:nvPr>
        </p:nvSpPr>
        <p:spPr>
          <a:xfrm>
            <a:off x="9867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9414314C-01C3-4D33-9C5B-2A67E1E478E8}"/>
              </a:ext>
              <a:ext uri="{C183D7F6-B498-43B3-948B-1728B52AA6E4}">
                <adec:decorative xmlns:adec="http://schemas.microsoft.com/office/drawing/2017/decorative" val="1"/>
              </a:ext>
            </a:extLst>
          </p:cNvPr>
          <p:cNvSpPr/>
          <p:nvPr>
            <p:custDataLst>
              <p:tags r:id="rId401"/>
            </p:custDataLst>
          </p:nvPr>
        </p:nvSpPr>
        <p:spPr>
          <a:xfrm>
            <a:off x="99568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F2EF5D73-AB0F-4FA0-A1FA-8CE376ED6DEF}"/>
              </a:ext>
              <a:ext uri="{C183D7F6-B498-43B3-948B-1728B52AA6E4}">
                <adec:decorative xmlns:adec="http://schemas.microsoft.com/office/drawing/2017/decorative" val="1"/>
              </a:ext>
            </a:extLst>
          </p:cNvPr>
          <p:cNvSpPr/>
          <p:nvPr>
            <p:custDataLst>
              <p:tags r:id="rId402"/>
            </p:custDataLst>
          </p:nvPr>
        </p:nvSpPr>
        <p:spPr>
          <a:xfrm>
            <a:off x="100457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24B870B9-2C1E-4E00-A16B-F2BAB7637B08}"/>
              </a:ext>
              <a:ext uri="{C183D7F6-B498-43B3-948B-1728B52AA6E4}">
                <adec:decorative xmlns:adec="http://schemas.microsoft.com/office/drawing/2017/decorative" val="1"/>
              </a:ext>
            </a:extLst>
          </p:cNvPr>
          <p:cNvSpPr/>
          <p:nvPr>
            <p:custDataLst>
              <p:tags r:id="rId403"/>
            </p:custDataLst>
          </p:nvPr>
        </p:nvSpPr>
        <p:spPr>
          <a:xfrm>
            <a:off x="10134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983B8E79-2595-4E22-8435-0A03AF3A571A}"/>
              </a:ext>
              <a:ext uri="{C183D7F6-B498-43B3-948B-1728B52AA6E4}">
                <adec:decorative xmlns:adec="http://schemas.microsoft.com/office/drawing/2017/decorative" val="1"/>
              </a:ext>
            </a:extLst>
          </p:cNvPr>
          <p:cNvSpPr/>
          <p:nvPr>
            <p:custDataLst>
              <p:tags r:id="rId404"/>
            </p:custDataLst>
          </p:nvPr>
        </p:nvSpPr>
        <p:spPr>
          <a:xfrm>
            <a:off x="10223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F0182D72-ED4F-45B8-93A1-F88533748E52}"/>
              </a:ext>
              <a:ext uri="{C183D7F6-B498-43B3-948B-1728B52AA6E4}">
                <adec:decorative xmlns:adec="http://schemas.microsoft.com/office/drawing/2017/decorative" val="1"/>
              </a:ext>
            </a:extLst>
          </p:cNvPr>
          <p:cNvSpPr/>
          <p:nvPr>
            <p:custDataLst>
              <p:tags r:id="rId405"/>
            </p:custDataLst>
          </p:nvPr>
        </p:nvSpPr>
        <p:spPr>
          <a:xfrm>
            <a:off x="103124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79A4DD47-D739-4860-9D32-68635A21B033}"/>
              </a:ext>
              <a:ext uri="{C183D7F6-B498-43B3-948B-1728B52AA6E4}">
                <adec:decorative xmlns:adec="http://schemas.microsoft.com/office/drawing/2017/decorative" val="1"/>
              </a:ext>
            </a:extLst>
          </p:cNvPr>
          <p:cNvSpPr/>
          <p:nvPr>
            <p:custDataLst>
              <p:tags r:id="rId406"/>
            </p:custDataLst>
          </p:nvPr>
        </p:nvSpPr>
        <p:spPr>
          <a:xfrm>
            <a:off x="104013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1FC910E6-81F6-44F6-8E8E-50A97089AB95}"/>
              </a:ext>
              <a:ext uri="{C183D7F6-B498-43B3-948B-1728B52AA6E4}">
                <adec:decorative xmlns:adec="http://schemas.microsoft.com/office/drawing/2017/decorative" val="1"/>
              </a:ext>
            </a:extLst>
          </p:cNvPr>
          <p:cNvSpPr/>
          <p:nvPr>
            <p:custDataLst>
              <p:tags r:id="rId407"/>
            </p:custDataLst>
          </p:nvPr>
        </p:nvSpPr>
        <p:spPr>
          <a:xfrm>
            <a:off x="10490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891CB587-74F0-4407-B131-44B13963AEFE}"/>
              </a:ext>
              <a:ext uri="{C183D7F6-B498-43B3-948B-1728B52AA6E4}">
                <adec:decorative xmlns:adec="http://schemas.microsoft.com/office/drawing/2017/decorative" val="1"/>
              </a:ext>
            </a:extLst>
          </p:cNvPr>
          <p:cNvSpPr/>
          <p:nvPr>
            <p:custDataLst>
              <p:tags r:id="rId408"/>
            </p:custDataLst>
          </p:nvPr>
        </p:nvSpPr>
        <p:spPr>
          <a:xfrm>
            <a:off x="10579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CA9A7FC9-1A95-40A1-8494-21DA69C8E7EA}"/>
              </a:ext>
              <a:ext uri="{C183D7F6-B498-43B3-948B-1728B52AA6E4}">
                <adec:decorative xmlns:adec="http://schemas.microsoft.com/office/drawing/2017/decorative" val="1"/>
              </a:ext>
            </a:extLst>
          </p:cNvPr>
          <p:cNvSpPr/>
          <p:nvPr>
            <p:custDataLst>
              <p:tags r:id="rId409"/>
            </p:custDataLst>
          </p:nvPr>
        </p:nvSpPr>
        <p:spPr>
          <a:xfrm>
            <a:off x="106680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0B0E93BA-3DFB-4968-A4DD-107CE744CD17}"/>
              </a:ext>
              <a:ext uri="{C183D7F6-B498-43B3-948B-1728B52AA6E4}">
                <adec:decorative xmlns:adec="http://schemas.microsoft.com/office/drawing/2017/decorative" val="1"/>
              </a:ext>
            </a:extLst>
          </p:cNvPr>
          <p:cNvSpPr/>
          <p:nvPr>
            <p:custDataLst>
              <p:tags r:id="rId410"/>
            </p:custDataLst>
          </p:nvPr>
        </p:nvSpPr>
        <p:spPr>
          <a:xfrm>
            <a:off x="107569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1EE7EF6C-A330-4159-B64A-6B8DD99A5ECB}"/>
              </a:ext>
              <a:ext uri="{C183D7F6-B498-43B3-948B-1728B52AA6E4}">
                <adec:decorative xmlns:adec="http://schemas.microsoft.com/office/drawing/2017/decorative" val="1"/>
              </a:ext>
            </a:extLst>
          </p:cNvPr>
          <p:cNvSpPr/>
          <p:nvPr>
            <p:custDataLst>
              <p:tags r:id="rId411"/>
            </p:custDataLst>
          </p:nvPr>
        </p:nvSpPr>
        <p:spPr>
          <a:xfrm>
            <a:off x="8178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F3B940F8-451B-460E-88F3-72777942646B}"/>
              </a:ext>
              <a:ext uri="{C183D7F6-B498-43B3-948B-1728B52AA6E4}">
                <adec:decorative xmlns:adec="http://schemas.microsoft.com/office/drawing/2017/decorative" val="1"/>
              </a:ext>
            </a:extLst>
          </p:cNvPr>
          <p:cNvSpPr/>
          <p:nvPr>
            <p:custDataLst>
              <p:tags r:id="rId412"/>
            </p:custDataLst>
          </p:nvPr>
        </p:nvSpPr>
        <p:spPr>
          <a:xfrm>
            <a:off x="8267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60339C94-7528-408F-81E1-666B37521F3B}"/>
              </a:ext>
              <a:ext uri="{C183D7F6-B498-43B3-948B-1728B52AA6E4}">
                <adec:decorative xmlns:adec="http://schemas.microsoft.com/office/drawing/2017/decorative" val="1"/>
              </a:ext>
            </a:extLst>
          </p:cNvPr>
          <p:cNvSpPr/>
          <p:nvPr>
            <p:custDataLst>
              <p:tags r:id="rId413"/>
            </p:custDataLst>
          </p:nvPr>
        </p:nvSpPr>
        <p:spPr>
          <a:xfrm>
            <a:off x="83566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9739EB3E-31B4-4665-80A6-410D3E3AD61A}"/>
              </a:ext>
              <a:ext uri="{C183D7F6-B498-43B3-948B-1728B52AA6E4}">
                <adec:decorative xmlns:adec="http://schemas.microsoft.com/office/drawing/2017/decorative" val="1"/>
              </a:ext>
            </a:extLst>
          </p:cNvPr>
          <p:cNvSpPr/>
          <p:nvPr>
            <p:custDataLst>
              <p:tags r:id="rId414"/>
            </p:custDataLst>
          </p:nvPr>
        </p:nvSpPr>
        <p:spPr>
          <a:xfrm>
            <a:off x="84455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35CB301A-A608-4DF9-AE39-0539BB1CE828}"/>
              </a:ext>
              <a:ext uri="{C183D7F6-B498-43B3-948B-1728B52AA6E4}">
                <adec:decorative xmlns:adec="http://schemas.microsoft.com/office/drawing/2017/decorative" val="1"/>
              </a:ext>
            </a:extLst>
          </p:cNvPr>
          <p:cNvSpPr/>
          <p:nvPr>
            <p:custDataLst>
              <p:tags r:id="rId415"/>
            </p:custDataLst>
          </p:nvPr>
        </p:nvSpPr>
        <p:spPr>
          <a:xfrm>
            <a:off x="8534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D159628E-36B1-4F29-8DB1-7E54732189A8}"/>
              </a:ext>
              <a:ext uri="{C183D7F6-B498-43B3-948B-1728B52AA6E4}">
                <adec:decorative xmlns:adec="http://schemas.microsoft.com/office/drawing/2017/decorative" val="1"/>
              </a:ext>
            </a:extLst>
          </p:cNvPr>
          <p:cNvSpPr/>
          <p:nvPr>
            <p:custDataLst>
              <p:tags r:id="rId416"/>
            </p:custDataLst>
          </p:nvPr>
        </p:nvSpPr>
        <p:spPr>
          <a:xfrm>
            <a:off x="86233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941E92B0-0788-4895-9AF0-3BEEAA118C38}"/>
              </a:ext>
              <a:ext uri="{C183D7F6-B498-43B3-948B-1728B52AA6E4}">
                <adec:decorative xmlns:adec="http://schemas.microsoft.com/office/drawing/2017/decorative" val="1"/>
              </a:ext>
            </a:extLst>
          </p:cNvPr>
          <p:cNvSpPr/>
          <p:nvPr>
            <p:custDataLst>
              <p:tags r:id="rId417"/>
            </p:custDataLst>
          </p:nvPr>
        </p:nvSpPr>
        <p:spPr>
          <a:xfrm>
            <a:off x="8712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322853E6-1275-48D2-B91E-F8DEB0096890}"/>
              </a:ext>
              <a:ext uri="{C183D7F6-B498-43B3-948B-1728B52AA6E4}">
                <adec:decorative xmlns:adec="http://schemas.microsoft.com/office/drawing/2017/decorative" val="1"/>
              </a:ext>
            </a:extLst>
          </p:cNvPr>
          <p:cNvSpPr/>
          <p:nvPr>
            <p:custDataLst>
              <p:tags r:id="rId418"/>
            </p:custDataLst>
          </p:nvPr>
        </p:nvSpPr>
        <p:spPr>
          <a:xfrm>
            <a:off x="8801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5CC77239-7FC9-4CE5-A70A-020EE6A821A3}"/>
              </a:ext>
              <a:ext uri="{C183D7F6-B498-43B3-948B-1728B52AA6E4}">
                <adec:decorative xmlns:adec="http://schemas.microsoft.com/office/drawing/2017/decorative" val="1"/>
              </a:ext>
            </a:extLst>
          </p:cNvPr>
          <p:cNvSpPr/>
          <p:nvPr>
            <p:custDataLst>
              <p:tags r:id="rId419"/>
            </p:custDataLst>
          </p:nvPr>
        </p:nvSpPr>
        <p:spPr>
          <a:xfrm>
            <a:off x="8890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0463735C-086A-4CE8-A3D5-5D3860908350}"/>
              </a:ext>
              <a:ext uri="{C183D7F6-B498-43B3-948B-1728B52AA6E4}">
                <adec:decorative xmlns:adec="http://schemas.microsoft.com/office/drawing/2017/decorative" val="1"/>
              </a:ext>
            </a:extLst>
          </p:cNvPr>
          <p:cNvSpPr/>
          <p:nvPr>
            <p:custDataLst>
              <p:tags r:id="rId420"/>
            </p:custDataLst>
          </p:nvPr>
        </p:nvSpPr>
        <p:spPr>
          <a:xfrm>
            <a:off x="8978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216DD50E-3E01-46FC-A08A-3DF0C260A425}"/>
              </a:ext>
              <a:ext uri="{C183D7F6-B498-43B3-948B-1728B52AA6E4}">
                <adec:decorative xmlns:adec="http://schemas.microsoft.com/office/drawing/2017/decorative" val="1"/>
              </a:ext>
            </a:extLst>
          </p:cNvPr>
          <p:cNvSpPr/>
          <p:nvPr>
            <p:custDataLst>
              <p:tags r:id="rId421"/>
            </p:custDataLst>
          </p:nvPr>
        </p:nvSpPr>
        <p:spPr>
          <a:xfrm>
            <a:off x="9067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25F1E8A5-1FE1-4AE2-91DB-AFA671A40DA2}"/>
              </a:ext>
              <a:ext uri="{C183D7F6-B498-43B3-948B-1728B52AA6E4}">
                <adec:decorative xmlns:adec="http://schemas.microsoft.com/office/drawing/2017/decorative" val="1"/>
              </a:ext>
            </a:extLst>
          </p:cNvPr>
          <p:cNvSpPr/>
          <p:nvPr>
            <p:custDataLst>
              <p:tags r:id="rId422"/>
            </p:custDataLst>
          </p:nvPr>
        </p:nvSpPr>
        <p:spPr>
          <a:xfrm>
            <a:off x="91567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C4FE6DF2-C053-4507-8F3C-DB4F0E79A3CC}"/>
              </a:ext>
              <a:ext uri="{C183D7F6-B498-43B3-948B-1728B52AA6E4}">
                <adec:decorative xmlns:adec="http://schemas.microsoft.com/office/drawing/2017/decorative" val="1"/>
              </a:ext>
            </a:extLst>
          </p:cNvPr>
          <p:cNvSpPr/>
          <p:nvPr>
            <p:custDataLst>
              <p:tags r:id="rId423"/>
            </p:custDataLst>
          </p:nvPr>
        </p:nvSpPr>
        <p:spPr>
          <a:xfrm>
            <a:off x="92456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AFF1B4DC-C36D-4969-BDBF-F389A321CA7C}"/>
              </a:ext>
              <a:ext uri="{C183D7F6-B498-43B3-948B-1728B52AA6E4}">
                <adec:decorative xmlns:adec="http://schemas.microsoft.com/office/drawing/2017/decorative" val="1"/>
              </a:ext>
            </a:extLst>
          </p:cNvPr>
          <p:cNvSpPr/>
          <p:nvPr>
            <p:custDataLst>
              <p:tags r:id="rId424"/>
            </p:custDataLst>
          </p:nvPr>
        </p:nvSpPr>
        <p:spPr>
          <a:xfrm>
            <a:off x="93345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C4FCD111-4EDA-4BC8-ACF5-0B4F216E2F80}"/>
              </a:ext>
              <a:ext uri="{C183D7F6-B498-43B3-948B-1728B52AA6E4}">
                <adec:decorative xmlns:adec="http://schemas.microsoft.com/office/drawing/2017/decorative" val="1"/>
              </a:ext>
            </a:extLst>
          </p:cNvPr>
          <p:cNvSpPr/>
          <p:nvPr>
            <p:custDataLst>
              <p:tags r:id="rId425"/>
            </p:custDataLst>
          </p:nvPr>
        </p:nvSpPr>
        <p:spPr>
          <a:xfrm>
            <a:off x="94234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6A08B2F9-122F-4798-B839-1FA9AB940A13}"/>
              </a:ext>
              <a:ext uri="{C183D7F6-B498-43B3-948B-1728B52AA6E4}">
                <adec:decorative xmlns:adec="http://schemas.microsoft.com/office/drawing/2017/decorative" val="1"/>
              </a:ext>
            </a:extLst>
          </p:cNvPr>
          <p:cNvSpPr/>
          <p:nvPr>
            <p:custDataLst>
              <p:tags r:id="rId426"/>
            </p:custDataLst>
          </p:nvPr>
        </p:nvSpPr>
        <p:spPr>
          <a:xfrm>
            <a:off x="95123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FE4025FF-BE05-4A94-8C32-F1B318C741EE}"/>
              </a:ext>
              <a:ext uri="{C183D7F6-B498-43B3-948B-1728B52AA6E4}">
                <adec:decorative xmlns:adec="http://schemas.microsoft.com/office/drawing/2017/decorative" val="1"/>
              </a:ext>
            </a:extLst>
          </p:cNvPr>
          <p:cNvSpPr/>
          <p:nvPr>
            <p:custDataLst>
              <p:tags r:id="rId427"/>
            </p:custDataLst>
          </p:nvPr>
        </p:nvSpPr>
        <p:spPr>
          <a:xfrm>
            <a:off x="9601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26864C81-90BD-46F1-B8A7-C99345B48373}"/>
              </a:ext>
              <a:ext uri="{C183D7F6-B498-43B3-948B-1728B52AA6E4}">
                <adec:decorative xmlns:adec="http://schemas.microsoft.com/office/drawing/2017/decorative" val="1"/>
              </a:ext>
            </a:extLst>
          </p:cNvPr>
          <p:cNvSpPr/>
          <p:nvPr>
            <p:custDataLst>
              <p:tags r:id="rId428"/>
            </p:custDataLst>
          </p:nvPr>
        </p:nvSpPr>
        <p:spPr>
          <a:xfrm>
            <a:off x="9690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4F6411CF-6D1F-4085-B9B3-6DD129BA56C7}"/>
              </a:ext>
              <a:ext uri="{C183D7F6-B498-43B3-948B-1728B52AA6E4}">
                <adec:decorative xmlns:adec="http://schemas.microsoft.com/office/drawing/2017/decorative" val="1"/>
              </a:ext>
            </a:extLst>
          </p:cNvPr>
          <p:cNvSpPr/>
          <p:nvPr>
            <p:custDataLst>
              <p:tags r:id="rId429"/>
            </p:custDataLst>
          </p:nvPr>
        </p:nvSpPr>
        <p:spPr>
          <a:xfrm>
            <a:off x="9779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5B0E9FCF-8F43-4564-B4A9-8D5BCDF9312A}"/>
              </a:ext>
              <a:ext uri="{C183D7F6-B498-43B3-948B-1728B52AA6E4}">
                <adec:decorative xmlns:adec="http://schemas.microsoft.com/office/drawing/2017/decorative" val="1"/>
              </a:ext>
            </a:extLst>
          </p:cNvPr>
          <p:cNvSpPr/>
          <p:nvPr>
            <p:custDataLst>
              <p:tags r:id="rId430"/>
            </p:custDataLst>
          </p:nvPr>
        </p:nvSpPr>
        <p:spPr>
          <a:xfrm>
            <a:off x="9867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43924BFF-AE35-46ED-B02B-75C6E4454211}"/>
              </a:ext>
              <a:ext uri="{C183D7F6-B498-43B3-948B-1728B52AA6E4}">
                <adec:decorative xmlns:adec="http://schemas.microsoft.com/office/drawing/2017/decorative" val="1"/>
              </a:ext>
            </a:extLst>
          </p:cNvPr>
          <p:cNvSpPr/>
          <p:nvPr>
            <p:custDataLst>
              <p:tags r:id="rId431"/>
            </p:custDataLst>
          </p:nvPr>
        </p:nvSpPr>
        <p:spPr>
          <a:xfrm>
            <a:off x="99568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DF71C621-0534-4972-A51F-E971EE182DF7}"/>
              </a:ext>
              <a:ext uri="{C183D7F6-B498-43B3-948B-1728B52AA6E4}">
                <adec:decorative xmlns:adec="http://schemas.microsoft.com/office/drawing/2017/decorative" val="1"/>
              </a:ext>
            </a:extLst>
          </p:cNvPr>
          <p:cNvSpPr/>
          <p:nvPr>
            <p:custDataLst>
              <p:tags r:id="rId432"/>
            </p:custDataLst>
          </p:nvPr>
        </p:nvSpPr>
        <p:spPr>
          <a:xfrm>
            <a:off x="10045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EE56FA5C-0E69-4A24-B621-4FE7CED06B6D}"/>
              </a:ext>
              <a:ext uri="{C183D7F6-B498-43B3-948B-1728B52AA6E4}">
                <adec:decorative xmlns:adec="http://schemas.microsoft.com/office/drawing/2017/decorative" val="1"/>
              </a:ext>
            </a:extLst>
          </p:cNvPr>
          <p:cNvSpPr/>
          <p:nvPr>
            <p:custDataLst>
              <p:tags r:id="rId433"/>
            </p:custDataLst>
          </p:nvPr>
        </p:nvSpPr>
        <p:spPr>
          <a:xfrm>
            <a:off x="101346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2DA7C08C-0876-444C-9CA8-F84A6BFFC7A7}"/>
              </a:ext>
              <a:ext uri="{C183D7F6-B498-43B3-948B-1728B52AA6E4}">
                <adec:decorative xmlns:adec="http://schemas.microsoft.com/office/drawing/2017/decorative" val="1"/>
              </a:ext>
            </a:extLst>
          </p:cNvPr>
          <p:cNvSpPr/>
          <p:nvPr>
            <p:custDataLst>
              <p:tags r:id="rId434"/>
            </p:custDataLst>
          </p:nvPr>
        </p:nvSpPr>
        <p:spPr>
          <a:xfrm>
            <a:off x="10223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1C7D3C37-B317-47B4-B271-373F300581B1}"/>
              </a:ext>
              <a:ext uri="{C183D7F6-B498-43B3-948B-1728B52AA6E4}">
                <adec:decorative xmlns:adec="http://schemas.microsoft.com/office/drawing/2017/decorative" val="1"/>
              </a:ext>
            </a:extLst>
          </p:cNvPr>
          <p:cNvSpPr/>
          <p:nvPr>
            <p:custDataLst>
              <p:tags r:id="rId435"/>
            </p:custDataLst>
          </p:nvPr>
        </p:nvSpPr>
        <p:spPr>
          <a:xfrm>
            <a:off x="10312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38DE5CE8-7608-41F2-B3C6-D490267FC889}"/>
              </a:ext>
              <a:ext uri="{C183D7F6-B498-43B3-948B-1728B52AA6E4}">
                <adec:decorative xmlns:adec="http://schemas.microsoft.com/office/drawing/2017/decorative" val="1"/>
              </a:ext>
            </a:extLst>
          </p:cNvPr>
          <p:cNvSpPr/>
          <p:nvPr>
            <p:custDataLst>
              <p:tags r:id="rId436"/>
            </p:custDataLst>
          </p:nvPr>
        </p:nvSpPr>
        <p:spPr>
          <a:xfrm>
            <a:off x="104013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E1FA268C-2AF7-412F-9C4C-3CD6116AEBE8}"/>
              </a:ext>
              <a:ext uri="{C183D7F6-B498-43B3-948B-1728B52AA6E4}">
                <adec:decorative xmlns:adec="http://schemas.microsoft.com/office/drawing/2017/decorative" val="1"/>
              </a:ext>
            </a:extLst>
          </p:cNvPr>
          <p:cNvSpPr/>
          <p:nvPr>
            <p:custDataLst>
              <p:tags r:id="rId437"/>
            </p:custDataLst>
          </p:nvPr>
        </p:nvSpPr>
        <p:spPr>
          <a:xfrm>
            <a:off x="104902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A473F301-0144-4F8E-A5B5-CFED2431C23C}"/>
              </a:ext>
              <a:ext uri="{C183D7F6-B498-43B3-948B-1728B52AA6E4}">
                <adec:decorative xmlns:adec="http://schemas.microsoft.com/office/drawing/2017/decorative" val="1"/>
              </a:ext>
            </a:extLst>
          </p:cNvPr>
          <p:cNvSpPr/>
          <p:nvPr>
            <p:custDataLst>
              <p:tags r:id="rId438"/>
            </p:custDataLst>
          </p:nvPr>
        </p:nvSpPr>
        <p:spPr>
          <a:xfrm>
            <a:off x="10579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EBE46E71-94FE-48F4-BE45-056969FD37AF}"/>
              </a:ext>
              <a:ext uri="{C183D7F6-B498-43B3-948B-1728B52AA6E4}">
                <adec:decorative xmlns:adec="http://schemas.microsoft.com/office/drawing/2017/decorative" val="1"/>
              </a:ext>
            </a:extLst>
          </p:cNvPr>
          <p:cNvSpPr/>
          <p:nvPr>
            <p:custDataLst>
              <p:tags r:id="rId439"/>
            </p:custDataLst>
          </p:nvPr>
        </p:nvSpPr>
        <p:spPr>
          <a:xfrm>
            <a:off x="10668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E0D3FF5B-2FF9-43A1-9B82-05F4EB760783}"/>
              </a:ext>
              <a:ext uri="{C183D7F6-B498-43B3-948B-1728B52AA6E4}">
                <adec:decorative xmlns:adec="http://schemas.microsoft.com/office/drawing/2017/decorative" val="1"/>
              </a:ext>
            </a:extLst>
          </p:cNvPr>
          <p:cNvSpPr/>
          <p:nvPr>
            <p:custDataLst>
              <p:tags r:id="rId440"/>
            </p:custDataLst>
          </p:nvPr>
        </p:nvSpPr>
        <p:spPr>
          <a:xfrm>
            <a:off x="10756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5EA2E4FE-414B-4946-BB36-255154D38F52}"/>
              </a:ext>
              <a:ext uri="{C183D7F6-B498-43B3-948B-1728B52AA6E4}">
                <adec:decorative xmlns:adec="http://schemas.microsoft.com/office/drawing/2017/decorative" val="1"/>
              </a:ext>
            </a:extLst>
          </p:cNvPr>
          <p:cNvSpPr/>
          <p:nvPr>
            <p:custDataLst>
              <p:tags r:id="rId441"/>
            </p:custDataLst>
          </p:nvPr>
        </p:nvSpPr>
        <p:spPr>
          <a:xfrm>
            <a:off x="8178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6D7A9196-44EE-4A61-BC38-84809879A717}"/>
              </a:ext>
              <a:ext uri="{C183D7F6-B498-43B3-948B-1728B52AA6E4}">
                <adec:decorative xmlns:adec="http://schemas.microsoft.com/office/drawing/2017/decorative" val="1"/>
              </a:ext>
            </a:extLst>
          </p:cNvPr>
          <p:cNvSpPr/>
          <p:nvPr>
            <p:custDataLst>
              <p:tags r:id="rId442"/>
            </p:custDataLst>
          </p:nvPr>
        </p:nvSpPr>
        <p:spPr>
          <a:xfrm>
            <a:off x="8267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2A767A95-D867-4EC1-97E4-052735140A5D}"/>
              </a:ext>
              <a:ext uri="{C183D7F6-B498-43B3-948B-1728B52AA6E4}">
                <adec:decorative xmlns:adec="http://schemas.microsoft.com/office/drawing/2017/decorative" val="1"/>
              </a:ext>
            </a:extLst>
          </p:cNvPr>
          <p:cNvSpPr/>
          <p:nvPr>
            <p:custDataLst>
              <p:tags r:id="rId443"/>
            </p:custDataLst>
          </p:nvPr>
        </p:nvSpPr>
        <p:spPr>
          <a:xfrm>
            <a:off x="83566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C21D82DC-187F-4DCD-AB8C-2ACF8321318C}"/>
              </a:ext>
              <a:ext uri="{C183D7F6-B498-43B3-948B-1728B52AA6E4}">
                <adec:decorative xmlns:adec="http://schemas.microsoft.com/office/drawing/2017/decorative" val="1"/>
              </a:ext>
            </a:extLst>
          </p:cNvPr>
          <p:cNvSpPr/>
          <p:nvPr>
            <p:custDataLst>
              <p:tags r:id="rId444"/>
            </p:custDataLst>
          </p:nvPr>
        </p:nvSpPr>
        <p:spPr>
          <a:xfrm>
            <a:off x="8445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FA0266D3-4E5C-4B0A-9A50-FDC293FF7470}"/>
              </a:ext>
              <a:ext uri="{C183D7F6-B498-43B3-948B-1728B52AA6E4}">
                <adec:decorative xmlns:adec="http://schemas.microsoft.com/office/drawing/2017/decorative" val="1"/>
              </a:ext>
            </a:extLst>
          </p:cNvPr>
          <p:cNvSpPr/>
          <p:nvPr>
            <p:custDataLst>
              <p:tags r:id="rId445"/>
            </p:custDataLst>
          </p:nvPr>
        </p:nvSpPr>
        <p:spPr>
          <a:xfrm>
            <a:off x="8534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39C20028-72A5-4634-BF22-D559941B00DA}"/>
              </a:ext>
              <a:ext uri="{C183D7F6-B498-43B3-948B-1728B52AA6E4}">
                <adec:decorative xmlns:adec="http://schemas.microsoft.com/office/drawing/2017/decorative" val="1"/>
              </a:ext>
            </a:extLst>
          </p:cNvPr>
          <p:cNvSpPr/>
          <p:nvPr>
            <p:custDataLst>
              <p:tags r:id="rId446"/>
            </p:custDataLst>
          </p:nvPr>
        </p:nvSpPr>
        <p:spPr>
          <a:xfrm>
            <a:off x="8623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A6C6D8F1-0B34-4853-9AB6-9E17A22C2C56}"/>
              </a:ext>
              <a:ext uri="{C183D7F6-B498-43B3-948B-1728B52AA6E4}">
                <adec:decorative xmlns:adec="http://schemas.microsoft.com/office/drawing/2017/decorative" val="1"/>
              </a:ext>
            </a:extLst>
          </p:cNvPr>
          <p:cNvSpPr/>
          <p:nvPr>
            <p:custDataLst>
              <p:tags r:id="rId447"/>
            </p:custDataLst>
          </p:nvPr>
        </p:nvSpPr>
        <p:spPr>
          <a:xfrm>
            <a:off x="8712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2F996A95-BD31-4BD3-8AC0-7A67C305D809}"/>
              </a:ext>
              <a:ext uri="{C183D7F6-B498-43B3-948B-1728B52AA6E4}">
                <adec:decorative xmlns:adec="http://schemas.microsoft.com/office/drawing/2017/decorative" val="1"/>
              </a:ext>
            </a:extLst>
          </p:cNvPr>
          <p:cNvSpPr/>
          <p:nvPr>
            <p:custDataLst>
              <p:tags r:id="rId448"/>
            </p:custDataLst>
          </p:nvPr>
        </p:nvSpPr>
        <p:spPr>
          <a:xfrm>
            <a:off x="8801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D69D8F0D-BC7F-457E-94FD-15C46F9D6435}"/>
              </a:ext>
              <a:ext uri="{C183D7F6-B498-43B3-948B-1728B52AA6E4}">
                <adec:decorative xmlns:adec="http://schemas.microsoft.com/office/drawing/2017/decorative" val="1"/>
              </a:ext>
            </a:extLst>
          </p:cNvPr>
          <p:cNvSpPr/>
          <p:nvPr>
            <p:custDataLst>
              <p:tags r:id="rId449"/>
            </p:custDataLst>
          </p:nvPr>
        </p:nvSpPr>
        <p:spPr>
          <a:xfrm>
            <a:off x="8890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43C86B00-010D-404C-91A0-6E65DAA1592C}"/>
              </a:ext>
              <a:ext uri="{C183D7F6-B498-43B3-948B-1728B52AA6E4}">
                <adec:decorative xmlns:adec="http://schemas.microsoft.com/office/drawing/2017/decorative" val="1"/>
              </a:ext>
            </a:extLst>
          </p:cNvPr>
          <p:cNvSpPr/>
          <p:nvPr>
            <p:custDataLst>
              <p:tags r:id="rId450"/>
            </p:custDataLst>
          </p:nvPr>
        </p:nvSpPr>
        <p:spPr>
          <a:xfrm>
            <a:off x="89789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713EB6F0-25C4-40E7-B7EE-96D68F2A5267}"/>
              </a:ext>
              <a:ext uri="{C183D7F6-B498-43B3-948B-1728B52AA6E4}">
                <adec:decorative xmlns:adec="http://schemas.microsoft.com/office/drawing/2017/decorative" val="1"/>
              </a:ext>
            </a:extLst>
          </p:cNvPr>
          <p:cNvSpPr/>
          <p:nvPr>
            <p:custDataLst>
              <p:tags r:id="rId451"/>
            </p:custDataLst>
          </p:nvPr>
        </p:nvSpPr>
        <p:spPr>
          <a:xfrm>
            <a:off x="9067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DA348BEA-A050-45C0-8F2D-F2CD1DEC365E}"/>
              </a:ext>
              <a:ext uri="{C183D7F6-B498-43B3-948B-1728B52AA6E4}">
                <adec:decorative xmlns:adec="http://schemas.microsoft.com/office/drawing/2017/decorative" val="1"/>
              </a:ext>
            </a:extLst>
          </p:cNvPr>
          <p:cNvSpPr/>
          <p:nvPr>
            <p:custDataLst>
              <p:tags r:id="rId452"/>
            </p:custDataLst>
          </p:nvPr>
        </p:nvSpPr>
        <p:spPr>
          <a:xfrm>
            <a:off x="9156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CF22AD90-17D5-4F25-852B-7D50F71417AE}"/>
              </a:ext>
              <a:ext uri="{C183D7F6-B498-43B3-948B-1728B52AA6E4}">
                <adec:decorative xmlns:adec="http://schemas.microsoft.com/office/drawing/2017/decorative" val="1"/>
              </a:ext>
            </a:extLst>
          </p:cNvPr>
          <p:cNvSpPr/>
          <p:nvPr>
            <p:custDataLst>
              <p:tags r:id="rId453"/>
            </p:custDataLst>
          </p:nvPr>
        </p:nvSpPr>
        <p:spPr>
          <a:xfrm>
            <a:off x="9245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050458D3-5C13-462A-96C2-7B2589931BC4}"/>
              </a:ext>
              <a:ext uri="{C183D7F6-B498-43B3-948B-1728B52AA6E4}">
                <adec:decorative xmlns:adec="http://schemas.microsoft.com/office/drawing/2017/decorative" val="1"/>
              </a:ext>
            </a:extLst>
          </p:cNvPr>
          <p:cNvSpPr/>
          <p:nvPr>
            <p:custDataLst>
              <p:tags r:id="rId454"/>
            </p:custDataLst>
          </p:nvPr>
        </p:nvSpPr>
        <p:spPr>
          <a:xfrm>
            <a:off x="9334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554566E5-B77E-41E7-AFB0-3174F23BC789}"/>
              </a:ext>
              <a:ext uri="{C183D7F6-B498-43B3-948B-1728B52AA6E4}">
                <adec:decorative xmlns:adec="http://schemas.microsoft.com/office/drawing/2017/decorative" val="1"/>
              </a:ext>
            </a:extLst>
          </p:cNvPr>
          <p:cNvSpPr/>
          <p:nvPr>
            <p:custDataLst>
              <p:tags r:id="rId455"/>
            </p:custDataLst>
          </p:nvPr>
        </p:nvSpPr>
        <p:spPr>
          <a:xfrm>
            <a:off x="9423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A6720526-51FD-4050-8CBF-5A0284EFDAA4}"/>
              </a:ext>
              <a:ext uri="{C183D7F6-B498-43B3-948B-1728B52AA6E4}">
                <adec:decorative xmlns:adec="http://schemas.microsoft.com/office/drawing/2017/decorative" val="1"/>
              </a:ext>
            </a:extLst>
          </p:cNvPr>
          <p:cNvSpPr/>
          <p:nvPr>
            <p:custDataLst>
              <p:tags r:id="rId456"/>
            </p:custDataLst>
          </p:nvPr>
        </p:nvSpPr>
        <p:spPr>
          <a:xfrm>
            <a:off x="9512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9958AA66-C5CE-4FE1-A439-B762E39C58D3}"/>
              </a:ext>
              <a:ext uri="{C183D7F6-B498-43B3-948B-1728B52AA6E4}">
                <adec:decorative xmlns:adec="http://schemas.microsoft.com/office/drawing/2017/decorative" val="1"/>
              </a:ext>
            </a:extLst>
          </p:cNvPr>
          <p:cNvSpPr/>
          <p:nvPr>
            <p:custDataLst>
              <p:tags r:id="rId457"/>
            </p:custDataLst>
          </p:nvPr>
        </p:nvSpPr>
        <p:spPr>
          <a:xfrm>
            <a:off x="9601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0E95CB0D-87F8-46B3-9014-7FADBAC6B08F}"/>
              </a:ext>
              <a:ext uri="{C183D7F6-B498-43B3-948B-1728B52AA6E4}">
                <adec:decorative xmlns:adec="http://schemas.microsoft.com/office/drawing/2017/decorative" val="1"/>
              </a:ext>
            </a:extLst>
          </p:cNvPr>
          <p:cNvSpPr/>
          <p:nvPr>
            <p:custDataLst>
              <p:tags r:id="rId458"/>
            </p:custDataLst>
          </p:nvPr>
        </p:nvSpPr>
        <p:spPr>
          <a:xfrm>
            <a:off x="96901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D231668C-DFCB-4D5C-B693-499602E5A933}"/>
              </a:ext>
              <a:ext uri="{C183D7F6-B498-43B3-948B-1728B52AA6E4}">
                <adec:decorative xmlns:adec="http://schemas.microsoft.com/office/drawing/2017/decorative" val="1"/>
              </a:ext>
            </a:extLst>
          </p:cNvPr>
          <p:cNvSpPr/>
          <p:nvPr>
            <p:custDataLst>
              <p:tags r:id="rId459"/>
            </p:custDataLst>
          </p:nvPr>
        </p:nvSpPr>
        <p:spPr>
          <a:xfrm>
            <a:off x="97790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3C92F75C-F4C9-4AB3-BB98-CDA487F4C35E}"/>
              </a:ext>
              <a:ext uri="{C183D7F6-B498-43B3-948B-1728B52AA6E4}">
                <adec:decorative xmlns:adec="http://schemas.microsoft.com/office/drawing/2017/decorative" val="1"/>
              </a:ext>
            </a:extLst>
          </p:cNvPr>
          <p:cNvSpPr/>
          <p:nvPr>
            <p:custDataLst>
              <p:tags r:id="rId460"/>
            </p:custDataLst>
          </p:nvPr>
        </p:nvSpPr>
        <p:spPr>
          <a:xfrm>
            <a:off x="98679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071CC2DD-36CA-47D1-B9ED-E40F28B7AAF7}"/>
              </a:ext>
              <a:ext uri="{C183D7F6-B498-43B3-948B-1728B52AA6E4}">
                <adec:decorative xmlns:adec="http://schemas.microsoft.com/office/drawing/2017/decorative" val="1"/>
              </a:ext>
            </a:extLst>
          </p:cNvPr>
          <p:cNvSpPr/>
          <p:nvPr>
            <p:custDataLst>
              <p:tags r:id="rId461"/>
            </p:custDataLst>
          </p:nvPr>
        </p:nvSpPr>
        <p:spPr>
          <a:xfrm>
            <a:off x="99568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8169697E-46A5-4B25-BF3A-69ADF5866529}"/>
              </a:ext>
              <a:ext uri="{C183D7F6-B498-43B3-948B-1728B52AA6E4}">
                <adec:decorative xmlns:adec="http://schemas.microsoft.com/office/drawing/2017/decorative" val="1"/>
              </a:ext>
            </a:extLst>
          </p:cNvPr>
          <p:cNvSpPr/>
          <p:nvPr>
            <p:custDataLst>
              <p:tags r:id="rId462"/>
            </p:custDataLst>
          </p:nvPr>
        </p:nvSpPr>
        <p:spPr>
          <a:xfrm>
            <a:off x="10045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2D31FD02-389A-4F35-8BE5-6F5F3CD59E7A}"/>
              </a:ext>
              <a:ext uri="{C183D7F6-B498-43B3-948B-1728B52AA6E4}">
                <adec:decorative xmlns:adec="http://schemas.microsoft.com/office/drawing/2017/decorative" val="1"/>
              </a:ext>
            </a:extLst>
          </p:cNvPr>
          <p:cNvSpPr/>
          <p:nvPr>
            <p:custDataLst>
              <p:tags r:id="rId463"/>
            </p:custDataLst>
          </p:nvPr>
        </p:nvSpPr>
        <p:spPr>
          <a:xfrm>
            <a:off x="10134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7A64DB45-4C7B-400C-A6DC-1463C87911C1}"/>
              </a:ext>
              <a:ext uri="{C183D7F6-B498-43B3-948B-1728B52AA6E4}">
                <adec:decorative xmlns:adec="http://schemas.microsoft.com/office/drawing/2017/decorative" val="1"/>
              </a:ext>
            </a:extLst>
          </p:cNvPr>
          <p:cNvSpPr/>
          <p:nvPr>
            <p:custDataLst>
              <p:tags r:id="rId464"/>
            </p:custDataLst>
          </p:nvPr>
        </p:nvSpPr>
        <p:spPr>
          <a:xfrm>
            <a:off x="102235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32B9BB2E-AA08-4369-8280-02D8BDB59600}"/>
              </a:ext>
              <a:ext uri="{C183D7F6-B498-43B3-948B-1728B52AA6E4}">
                <adec:decorative xmlns:adec="http://schemas.microsoft.com/office/drawing/2017/decorative" val="1"/>
              </a:ext>
            </a:extLst>
          </p:cNvPr>
          <p:cNvSpPr/>
          <p:nvPr>
            <p:custDataLst>
              <p:tags r:id="rId465"/>
            </p:custDataLst>
          </p:nvPr>
        </p:nvSpPr>
        <p:spPr>
          <a:xfrm>
            <a:off x="103124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90E1CABD-6218-4001-A3D3-A5C323F58194}"/>
              </a:ext>
              <a:ext uri="{C183D7F6-B498-43B3-948B-1728B52AA6E4}">
                <adec:decorative xmlns:adec="http://schemas.microsoft.com/office/drawing/2017/decorative" val="1"/>
              </a:ext>
            </a:extLst>
          </p:cNvPr>
          <p:cNvSpPr/>
          <p:nvPr>
            <p:custDataLst>
              <p:tags r:id="rId466"/>
            </p:custDataLst>
          </p:nvPr>
        </p:nvSpPr>
        <p:spPr>
          <a:xfrm>
            <a:off x="10401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A41CF345-78B4-438A-BF96-F30AB3785649}"/>
              </a:ext>
              <a:ext uri="{C183D7F6-B498-43B3-948B-1728B52AA6E4}">
                <adec:decorative xmlns:adec="http://schemas.microsoft.com/office/drawing/2017/decorative" val="1"/>
              </a:ext>
            </a:extLst>
          </p:cNvPr>
          <p:cNvSpPr/>
          <p:nvPr>
            <p:custDataLst>
              <p:tags r:id="rId467"/>
            </p:custDataLst>
          </p:nvPr>
        </p:nvSpPr>
        <p:spPr>
          <a:xfrm>
            <a:off x="10490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C80A1607-08D6-4696-A109-7A215C53B96B}"/>
              </a:ext>
              <a:ext uri="{C183D7F6-B498-43B3-948B-1728B52AA6E4}">
                <adec:decorative xmlns:adec="http://schemas.microsoft.com/office/drawing/2017/decorative" val="1"/>
              </a:ext>
            </a:extLst>
          </p:cNvPr>
          <p:cNvSpPr/>
          <p:nvPr>
            <p:custDataLst>
              <p:tags r:id="rId468"/>
            </p:custDataLst>
          </p:nvPr>
        </p:nvSpPr>
        <p:spPr>
          <a:xfrm>
            <a:off x="10579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196D4F0B-0833-407E-9BC6-A94B34DEA5BC}"/>
              </a:ext>
              <a:ext uri="{C183D7F6-B498-43B3-948B-1728B52AA6E4}">
                <adec:decorative xmlns:adec="http://schemas.microsoft.com/office/drawing/2017/decorative" val="1"/>
              </a:ext>
            </a:extLst>
          </p:cNvPr>
          <p:cNvSpPr/>
          <p:nvPr>
            <p:custDataLst>
              <p:tags r:id="rId469"/>
            </p:custDataLst>
          </p:nvPr>
        </p:nvSpPr>
        <p:spPr>
          <a:xfrm>
            <a:off x="10668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DA73D89B-8F68-43C1-A6C8-A5DC04495714}"/>
              </a:ext>
              <a:ext uri="{C183D7F6-B498-43B3-948B-1728B52AA6E4}">
                <adec:decorative xmlns:adec="http://schemas.microsoft.com/office/drawing/2017/decorative" val="1"/>
              </a:ext>
            </a:extLst>
          </p:cNvPr>
          <p:cNvSpPr/>
          <p:nvPr>
            <p:custDataLst>
              <p:tags r:id="rId470"/>
            </p:custDataLst>
          </p:nvPr>
        </p:nvSpPr>
        <p:spPr>
          <a:xfrm>
            <a:off x="8178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06FD15CF-A788-425F-A8F4-11343650D0B6}"/>
              </a:ext>
              <a:ext uri="{C183D7F6-B498-43B3-948B-1728B52AA6E4}">
                <adec:decorative xmlns:adec="http://schemas.microsoft.com/office/drawing/2017/decorative" val="1"/>
              </a:ext>
            </a:extLst>
          </p:cNvPr>
          <p:cNvSpPr/>
          <p:nvPr>
            <p:custDataLst>
              <p:tags r:id="rId471"/>
            </p:custDataLst>
          </p:nvPr>
        </p:nvSpPr>
        <p:spPr>
          <a:xfrm>
            <a:off x="82677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0E2065D5-F3EB-4040-9543-9F186DC3571E}"/>
              </a:ext>
              <a:ext uri="{C183D7F6-B498-43B3-948B-1728B52AA6E4}">
                <adec:decorative xmlns:adec="http://schemas.microsoft.com/office/drawing/2017/decorative" val="1"/>
              </a:ext>
            </a:extLst>
          </p:cNvPr>
          <p:cNvSpPr/>
          <p:nvPr>
            <p:custDataLst>
              <p:tags r:id="rId472"/>
            </p:custDataLst>
          </p:nvPr>
        </p:nvSpPr>
        <p:spPr>
          <a:xfrm>
            <a:off x="83566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AB052F97-52A4-4F68-A358-ED3B63B6B9F5}"/>
              </a:ext>
              <a:ext uri="{C183D7F6-B498-43B3-948B-1728B52AA6E4}">
                <adec:decorative xmlns:adec="http://schemas.microsoft.com/office/drawing/2017/decorative" val="1"/>
              </a:ext>
            </a:extLst>
          </p:cNvPr>
          <p:cNvSpPr/>
          <p:nvPr>
            <p:custDataLst>
              <p:tags r:id="rId473"/>
            </p:custDataLst>
          </p:nvPr>
        </p:nvSpPr>
        <p:spPr>
          <a:xfrm>
            <a:off x="84455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72259F2F-7D7C-48AF-BA43-32FD96A8AD01}"/>
              </a:ext>
              <a:ext uri="{C183D7F6-B498-43B3-948B-1728B52AA6E4}">
                <adec:decorative xmlns:adec="http://schemas.microsoft.com/office/drawing/2017/decorative" val="1"/>
              </a:ext>
            </a:extLst>
          </p:cNvPr>
          <p:cNvSpPr/>
          <p:nvPr>
            <p:custDataLst>
              <p:tags r:id="rId474"/>
            </p:custDataLst>
          </p:nvPr>
        </p:nvSpPr>
        <p:spPr>
          <a:xfrm>
            <a:off x="8534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60C41D8F-92D6-427D-8829-5777BBC0362F}"/>
              </a:ext>
              <a:ext uri="{C183D7F6-B498-43B3-948B-1728B52AA6E4}">
                <adec:decorative xmlns:adec="http://schemas.microsoft.com/office/drawing/2017/decorative" val="1"/>
              </a:ext>
            </a:extLst>
          </p:cNvPr>
          <p:cNvSpPr/>
          <p:nvPr>
            <p:custDataLst>
              <p:tags r:id="rId475"/>
            </p:custDataLst>
          </p:nvPr>
        </p:nvSpPr>
        <p:spPr>
          <a:xfrm>
            <a:off x="8623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3AC101BB-846E-4499-B09B-CB6FE17D5A22}"/>
              </a:ext>
              <a:ext uri="{C183D7F6-B498-43B3-948B-1728B52AA6E4}">
                <adec:decorative xmlns:adec="http://schemas.microsoft.com/office/drawing/2017/decorative" val="1"/>
              </a:ext>
            </a:extLst>
          </p:cNvPr>
          <p:cNvSpPr/>
          <p:nvPr>
            <p:custDataLst>
              <p:tags r:id="rId476"/>
            </p:custDataLst>
          </p:nvPr>
        </p:nvSpPr>
        <p:spPr>
          <a:xfrm>
            <a:off x="87122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CAEB2871-6018-4947-8D4E-FE729CB481E8}"/>
              </a:ext>
              <a:ext uri="{C183D7F6-B498-43B3-948B-1728B52AA6E4}">
                <adec:decorative xmlns:adec="http://schemas.microsoft.com/office/drawing/2017/decorative" val="1"/>
              </a:ext>
            </a:extLst>
          </p:cNvPr>
          <p:cNvSpPr/>
          <p:nvPr>
            <p:custDataLst>
              <p:tags r:id="rId477"/>
            </p:custDataLst>
          </p:nvPr>
        </p:nvSpPr>
        <p:spPr>
          <a:xfrm>
            <a:off x="8801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1FE9DD52-F147-445A-9AE4-2B5356030DEE}"/>
              </a:ext>
              <a:ext uri="{C183D7F6-B498-43B3-948B-1728B52AA6E4}">
                <adec:decorative xmlns:adec="http://schemas.microsoft.com/office/drawing/2017/decorative" val="1"/>
              </a:ext>
            </a:extLst>
          </p:cNvPr>
          <p:cNvSpPr/>
          <p:nvPr>
            <p:custDataLst>
              <p:tags r:id="rId478"/>
            </p:custDataLst>
          </p:nvPr>
        </p:nvSpPr>
        <p:spPr>
          <a:xfrm>
            <a:off x="88900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5005C999-F618-4D2D-BEAB-A744AB246122}"/>
              </a:ext>
              <a:ext uri="{C183D7F6-B498-43B3-948B-1728B52AA6E4}">
                <adec:decorative xmlns:adec="http://schemas.microsoft.com/office/drawing/2017/decorative" val="1"/>
              </a:ext>
            </a:extLst>
          </p:cNvPr>
          <p:cNvSpPr/>
          <p:nvPr>
            <p:custDataLst>
              <p:tags r:id="rId479"/>
            </p:custDataLst>
          </p:nvPr>
        </p:nvSpPr>
        <p:spPr>
          <a:xfrm>
            <a:off x="89789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2D5667BC-B82B-48F3-8921-FC1554BB7239}"/>
              </a:ext>
              <a:ext uri="{C183D7F6-B498-43B3-948B-1728B52AA6E4}">
                <adec:decorative xmlns:adec="http://schemas.microsoft.com/office/drawing/2017/decorative" val="1"/>
              </a:ext>
            </a:extLst>
          </p:cNvPr>
          <p:cNvSpPr/>
          <p:nvPr>
            <p:custDataLst>
              <p:tags r:id="rId480"/>
            </p:custDataLst>
          </p:nvPr>
        </p:nvSpPr>
        <p:spPr>
          <a:xfrm>
            <a:off x="90678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70372366-C356-4768-865E-65D1C54807AE}"/>
              </a:ext>
              <a:ext uri="{C183D7F6-B498-43B3-948B-1728B52AA6E4}">
                <adec:decorative xmlns:adec="http://schemas.microsoft.com/office/drawing/2017/decorative" val="1"/>
              </a:ext>
            </a:extLst>
          </p:cNvPr>
          <p:cNvSpPr/>
          <p:nvPr>
            <p:custDataLst>
              <p:tags r:id="rId481"/>
            </p:custDataLst>
          </p:nvPr>
        </p:nvSpPr>
        <p:spPr>
          <a:xfrm>
            <a:off x="91567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E1EA6372-2A60-41A5-865A-EEC6B746D302}"/>
              </a:ext>
              <a:ext uri="{C183D7F6-B498-43B3-948B-1728B52AA6E4}">
                <adec:decorative xmlns:adec="http://schemas.microsoft.com/office/drawing/2017/decorative" val="1"/>
              </a:ext>
            </a:extLst>
          </p:cNvPr>
          <p:cNvSpPr/>
          <p:nvPr>
            <p:custDataLst>
              <p:tags r:id="rId482"/>
            </p:custDataLst>
          </p:nvPr>
        </p:nvSpPr>
        <p:spPr>
          <a:xfrm>
            <a:off x="9245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51B8FAA3-5CB4-41AB-BD0A-9D6AAE97D039}"/>
              </a:ext>
              <a:ext uri="{C183D7F6-B498-43B3-948B-1728B52AA6E4}">
                <adec:decorative xmlns:adec="http://schemas.microsoft.com/office/drawing/2017/decorative" val="1"/>
              </a:ext>
            </a:extLst>
          </p:cNvPr>
          <p:cNvSpPr/>
          <p:nvPr>
            <p:custDataLst>
              <p:tags r:id="rId483"/>
            </p:custDataLst>
          </p:nvPr>
        </p:nvSpPr>
        <p:spPr>
          <a:xfrm>
            <a:off x="9334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14C68AE2-1DEA-4CDD-A71F-920241F0BB5C}"/>
              </a:ext>
              <a:ext uri="{C183D7F6-B498-43B3-948B-1728B52AA6E4}">
                <adec:decorative xmlns:adec="http://schemas.microsoft.com/office/drawing/2017/decorative" val="1"/>
              </a:ext>
            </a:extLst>
          </p:cNvPr>
          <p:cNvSpPr/>
          <p:nvPr>
            <p:custDataLst>
              <p:tags r:id="rId484"/>
            </p:custDataLst>
          </p:nvPr>
        </p:nvSpPr>
        <p:spPr>
          <a:xfrm>
            <a:off x="94234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696433BE-926C-46C7-9134-789E5AEB525C}"/>
              </a:ext>
              <a:ext uri="{C183D7F6-B498-43B3-948B-1728B52AA6E4}">
                <adec:decorative xmlns:adec="http://schemas.microsoft.com/office/drawing/2017/decorative" val="1"/>
              </a:ext>
            </a:extLst>
          </p:cNvPr>
          <p:cNvSpPr/>
          <p:nvPr>
            <p:custDataLst>
              <p:tags r:id="rId485"/>
            </p:custDataLst>
          </p:nvPr>
        </p:nvSpPr>
        <p:spPr>
          <a:xfrm>
            <a:off x="9512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B9D02813-E0BF-48CD-95B0-856F57E9D05F}"/>
              </a:ext>
              <a:ext uri="{C183D7F6-B498-43B3-948B-1728B52AA6E4}">
                <adec:decorative xmlns:adec="http://schemas.microsoft.com/office/drawing/2017/decorative" val="1"/>
              </a:ext>
            </a:extLst>
          </p:cNvPr>
          <p:cNvSpPr/>
          <p:nvPr>
            <p:custDataLst>
              <p:tags r:id="rId486"/>
            </p:custDataLst>
          </p:nvPr>
        </p:nvSpPr>
        <p:spPr>
          <a:xfrm>
            <a:off x="9601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AC361C72-BADB-4247-9746-06B99E2AF5F1}"/>
              </a:ext>
              <a:ext uri="{C183D7F6-B498-43B3-948B-1728B52AA6E4}">
                <adec:decorative xmlns:adec="http://schemas.microsoft.com/office/drawing/2017/decorative" val="1"/>
              </a:ext>
            </a:extLst>
          </p:cNvPr>
          <p:cNvSpPr/>
          <p:nvPr>
            <p:custDataLst>
              <p:tags r:id="rId487"/>
            </p:custDataLst>
          </p:nvPr>
        </p:nvSpPr>
        <p:spPr>
          <a:xfrm>
            <a:off x="9690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8692B610-A794-484D-B5CC-485275836329}"/>
              </a:ext>
              <a:ext uri="{C183D7F6-B498-43B3-948B-1728B52AA6E4}">
                <adec:decorative xmlns:adec="http://schemas.microsoft.com/office/drawing/2017/decorative" val="1"/>
              </a:ext>
            </a:extLst>
          </p:cNvPr>
          <p:cNvSpPr/>
          <p:nvPr>
            <p:custDataLst>
              <p:tags r:id="rId488"/>
            </p:custDataLst>
          </p:nvPr>
        </p:nvSpPr>
        <p:spPr>
          <a:xfrm>
            <a:off x="9779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F8E808E6-936E-41C1-86DF-0487C5B65849}"/>
              </a:ext>
              <a:ext uri="{C183D7F6-B498-43B3-948B-1728B52AA6E4}">
                <adec:decorative xmlns:adec="http://schemas.microsoft.com/office/drawing/2017/decorative" val="1"/>
              </a:ext>
            </a:extLst>
          </p:cNvPr>
          <p:cNvSpPr/>
          <p:nvPr>
            <p:custDataLst>
              <p:tags r:id="rId489"/>
            </p:custDataLst>
          </p:nvPr>
        </p:nvSpPr>
        <p:spPr>
          <a:xfrm>
            <a:off x="98679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D88E35BD-36FA-459F-B85A-ACB6B05D7FB3}"/>
              </a:ext>
              <a:ext uri="{C183D7F6-B498-43B3-948B-1728B52AA6E4}">
                <adec:decorative xmlns:adec="http://schemas.microsoft.com/office/drawing/2017/decorative" val="1"/>
              </a:ext>
            </a:extLst>
          </p:cNvPr>
          <p:cNvSpPr/>
          <p:nvPr>
            <p:custDataLst>
              <p:tags r:id="rId490"/>
            </p:custDataLst>
          </p:nvPr>
        </p:nvSpPr>
        <p:spPr>
          <a:xfrm>
            <a:off x="9956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FD81B040-2FEB-4066-81AE-E8B558714B92}"/>
              </a:ext>
              <a:ext uri="{C183D7F6-B498-43B3-948B-1728B52AA6E4}">
                <adec:decorative xmlns:adec="http://schemas.microsoft.com/office/drawing/2017/decorative" val="1"/>
              </a:ext>
            </a:extLst>
          </p:cNvPr>
          <p:cNvSpPr/>
          <p:nvPr>
            <p:custDataLst>
              <p:tags r:id="rId491"/>
            </p:custDataLst>
          </p:nvPr>
        </p:nvSpPr>
        <p:spPr>
          <a:xfrm>
            <a:off x="10045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E3B8E9E9-3393-46A9-B3E0-40A0C30D7D88}"/>
              </a:ext>
              <a:ext uri="{C183D7F6-B498-43B3-948B-1728B52AA6E4}">
                <adec:decorative xmlns:adec="http://schemas.microsoft.com/office/drawing/2017/decorative" val="1"/>
              </a:ext>
            </a:extLst>
          </p:cNvPr>
          <p:cNvSpPr/>
          <p:nvPr>
            <p:custDataLst>
              <p:tags r:id="rId492"/>
            </p:custDataLst>
          </p:nvPr>
        </p:nvSpPr>
        <p:spPr>
          <a:xfrm>
            <a:off x="10134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3D75F24B-1082-4F47-B5D7-C698D94E8590}"/>
              </a:ext>
              <a:ext uri="{C183D7F6-B498-43B3-948B-1728B52AA6E4}">
                <adec:decorative xmlns:adec="http://schemas.microsoft.com/office/drawing/2017/decorative" val="1"/>
              </a:ext>
            </a:extLst>
          </p:cNvPr>
          <p:cNvSpPr/>
          <p:nvPr>
            <p:custDataLst>
              <p:tags r:id="rId493"/>
            </p:custDataLst>
          </p:nvPr>
        </p:nvSpPr>
        <p:spPr>
          <a:xfrm>
            <a:off x="10223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288C5715-0E76-49A4-8A12-5C26D308EE6A}"/>
              </a:ext>
              <a:ext uri="{C183D7F6-B498-43B3-948B-1728B52AA6E4}">
                <adec:decorative xmlns:adec="http://schemas.microsoft.com/office/drawing/2017/decorative" val="1"/>
              </a:ext>
            </a:extLst>
          </p:cNvPr>
          <p:cNvSpPr/>
          <p:nvPr>
            <p:custDataLst>
              <p:tags r:id="rId494"/>
            </p:custDataLst>
          </p:nvPr>
        </p:nvSpPr>
        <p:spPr>
          <a:xfrm>
            <a:off x="103124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58ADCE1E-FF4E-47F6-9CA2-99BA3FD752B8}"/>
              </a:ext>
              <a:ext uri="{C183D7F6-B498-43B3-948B-1728B52AA6E4}">
                <adec:decorative xmlns:adec="http://schemas.microsoft.com/office/drawing/2017/decorative" val="1"/>
              </a:ext>
            </a:extLst>
          </p:cNvPr>
          <p:cNvSpPr/>
          <p:nvPr>
            <p:custDataLst>
              <p:tags r:id="rId495"/>
            </p:custDataLst>
          </p:nvPr>
        </p:nvSpPr>
        <p:spPr>
          <a:xfrm>
            <a:off x="10401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967C0B95-3EA9-4BCF-80EA-67BAE8F7C065}"/>
              </a:ext>
              <a:ext uri="{C183D7F6-B498-43B3-948B-1728B52AA6E4}">
                <adec:decorative xmlns:adec="http://schemas.microsoft.com/office/drawing/2017/decorative" val="1"/>
              </a:ext>
            </a:extLst>
          </p:cNvPr>
          <p:cNvSpPr/>
          <p:nvPr>
            <p:custDataLst>
              <p:tags r:id="rId496"/>
            </p:custDataLst>
          </p:nvPr>
        </p:nvSpPr>
        <p:spPr>
          <a:xfrm>
            <a:off x="10490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706B15ED-1A01-419F-9AF0-1678899C5133}"/>
              </a:ext>
              <a:ext uri="{C183D7F6-B498-43B3-948B-1728B52AA6E4}">
                <adec:decorative xmlns:adec="http://schemas.microsoft.com/office/drawing/2017/decorative" val="1"/>
              </a:ext>
            </a:extLst>
          </p:cNvPr>
          <p:cNvSpPr/>
          <p:nvPr>
            <p:custDataLst>
              <p:tags r:id="rId497"/>
            </p:custDataLst>
          </p:nvPr>
        </p:nvSpPr>
        <p:spPr>
          <a:xfrm>
            <a:off x="105791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CE2B502A-393F-428A-94A6-19885949E5F2}"/>
              </a:ext>
              <a:ext uri="{C183D7F6-B498-43B3-948B-1728B52AA6E4}">
                <adec:decorative xmlns:adec="http://schemas.microsoft.com/office/drawing/2017/decorative" val="1"/>
              </a:ext>
            </a:extLst>
          </p:cNvPr>
          <p:cNvSpPr/>
          <p:nvPr>
            <p:custDataLst>
              <p:tags r:id="rId498"/>
            </p:custDataLst>
          </p:nvPr>
        </p:nvSpPr>
        <p:spPr>
          <a:xfrm>
            <a:off x="10668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CD65BA80-82C3-468D-8CDA-AEB9CD71E976}"/>
              </a:ext>
              <a:ext uri="{C183D7F6-B498-43B3-948B-1728B52AA6E4}">
                <adec:decorative xmlns:adec="http://schemas.microsoft.com/office/drawing/2017/decorative" val="1"/>
              </a:ext>
            </a:extLst>
          </p:cNvPr>
          <p:cNvSpPr/>
          <p:nvPr>
            <p:custDataLst>
              <p:tags r:id="rId499"/>
            </p:custDataLst>
          </p:nvPr>
        </p:nvSpPr>
        <p:spPr>
          <a:xfrm>
            <a:off x="8178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98FC819E-4BD5-4D76-B959-D2359520CF2A}"/>
              </a:ext>
              <a:ext uri="{C183D7F6-B498-43B3-948B-1728B52AA6E4}">
                <adec:decorative xmlns:adec="http://schemas.microsoft.com/office/drawing/2017/decorative" val="1"/>
              </a:ext>
            </a:extLst>
          </p:cNvPr>
          <p:cNvSpPr/>
          <p:nvPr>
            <p:custDataLst>
              <p:tags r:id="rId500"/>
            </p:custDataLst>
          </p:nvPr>
        </p:nvSpPr>
        <p:spPr>
          <a:xfrm>
            <a:off x="8267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3D7B815D-AD15-4833-9CC8-6958D20E7F23}"/>
              </a:ext>
              <a:ext uri="{C183D7F6-B498-43B3-948B-1728B52AA6E4}">
                <adec:decorative xmlns:adec="http://schemas.microsoft.com/office/drawing/2017/decorative" val="1"/>
              </a:ext>
            </a:extLst>
          </p:cNvPr>
          <p:cNvSpPr/>
          <p:nvPr>
            <p:custDataLst>
              <p:tags r:id="rId501"/>
            </p:custDataLst>
          </p:nvPr>
        </p:nvSpPr>
        <p:spPr>
          <a:xfrm>
            <a:off x="8356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8A214237-F09F-4D27-8AB4-B9F47C41DCBA}"/>
              </a:ext>
              <a:ext uri="{C183D7F6-B498-43B3-948B-1728B52AA6E4}">
                <adec:decorative xmlns:adec="http://schemas.microsoft.com/office/drawing/2017/decorative" val="1"/>
              </a:ext>
            </a:extLst>
          </p:cNvPr>
          <p:cNvSpPr/>
          <p:nvPr>
            <p:custDataLst>
              <p:tags r:id="rId502"/>
            </p:custDataLst>
          </p:nvPr>
        </p:nvSpPr>
        <p:spPr>
          <a:xfrm>
            <a:off x="84455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C38E1C1D-97AD-45B7-9454-5C980171F195}"/>
              </a:ext>
              <a:ext uri="{C183D7F6-B498-43B3-948B-1728B52AA6E4}">
                <adec:decorative xmlns:adec="http://schemas.microsoft.com/office/drawing/2017/decorative" val="1"/>
              </a:ext>
            </a:extLst>
          </p:cNvPr>
          <p:cNvSpPr/>
          <p:nvPr>
            <p:custDataLst>
              <p:tags r:id="rId503"/>
            </p:custDataLst>
          </p:nvPr>
        </p:nvSpPr>
        <p:spPr>
          <a:xfrm>
            <a:off x="8534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59FC00F0-B3E8-4A85-8A48-9C3CBB956302}"/>
              </a:ext>
              <a:ext uri="{C183D7F6-B498-43B3-948B-1728B52AA6E4}">
                <adec:decorative xmlns:adec="http://schemas.microsoft.com/office/drawing/2017/decorative" val="1"/>
              </a:ext>
            </a:extLst>
          </p:cNvPr>
          <p:cNvSpPr/>
          <p:nvPr>
            <p:custDataLst>
              <p:tags r:id="rId504"/>
            </p:custDataLst>
          </p:nvPr>
        </p:nvSpPr>
        <p:spPr>
          <a:xfrm>
            <a:off x="86233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C723359C-5A71-4773-9A35-173BD576808D}"/>
              </a:ext>
              <a:ext uri="{C183D7F6-B498-43B3-948B-1728B52AA6E4}">
                <adec:decorative xmlns:adec="http://schemas.microsoft.com/office/drawing/2017/decorative" val="1"/>
              </a:ext>
            </a:extLst>
          </p:cNvPr>
          <p:cNvSpPr/>
          <p:nvPr>
            <p:custDataLst>
              <p:tags r:id="rId505"/>
            </p:custDataLst>
          </p:nvPr>
        </p:nvSpPr>
        <p:spPr>
          <a:xfrm>
            <a:off x="8712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16CDE4A2-674D-4CF5-B965-EF80AFD2767A}"/>
              </a:ext>
              <a:ext uri="{C183D7F6-B498-43B3-948B-1728B52AA6E4}">
                <adec:decorative xmlns:adec="http://schemas.microsoft.com/office/drawing/2017/decorative" val="1"/>
              </a:ext>
            </a:extLst>
          </p:cNvPr>
          <p:cNvSpPr/>
          <p:nvPr>
            <p:custDataLst>
              <p:tags r:id="rId506"/>
            </p:custDataLst>
          </p:nvPr>
        </p:nvSpPr>
        <p:spPr>
          <a:xfrm>
            <a:off x="8801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68759FAC-9568-4C26-B4CC-D20B7EC93144}"/>
              </a:ext>
              <a:ext uri="{C183D7F6-B498-43B3-948B-1728B52AA6E4}">
                <adec:decorative xmlns:adec="http://schemas.microsoft.com/office/drawing/2017/decorative" val="1"/>
              </a:ext>
            </a:extLst>
          </p:cNvPr>
          <p:cNvSpPr/>
          <p:nvPr>
            <p:custDataLst>
              <p:tags r:id="rId507"/>
            </p:custDataLst>
          </p:nvPr>
        </p:nvSpPr>
        <p:spPr>
          <a:xfrm>
            <a:off x="8890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12CE5013-5F95-4CCA-BB06-0FA8F4A77F15}"/>
              </a:ext>
              <a:ext uri="{C183D7F6-B498-43B3-948B-1728B52AA6E4}">
                <adec:decorative xmlns:adec="http://schemas.microsoft.com/office/drawing/2017/decorative" val="1"/>
              </a:ext>
            </a:extLst>
          </p:cNvPr>
          <p:cNvSpPr/>
          <p:nvPr>
            <p:custDataLst>
              <p:tags r:id="rId508"/>
            </p:custDataLst>
          </p:nvPr>
        </p:nvSpPr>
        <p:spPr>
          <a:xfrm>
            <a:off x="8978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F9802C83-2DD2-4F56-8FEA-F390A5A5BCAD}"/>
              </a:ext>
              <a:ext uri="{C183D7F6-B498-43B3-948B-1728B52AA6E4}">
                <adec:decorative xmlns:adec="http://schemas.microsoft.com/office/drawing/2017/decorative" val="1"/>
              </a:ext>
            </a:extLst>
          </p:cNvPr>
          <p:cNvSpPr/>
          <p:nvPr>
            <p:custDataLst>
              <p:tags r:id="rId509"/>
            </p:custDataLst>
          </p:nvPr>
        </p:nvSpPr>
        <p:spPr>
          <a:xfrm>
            <a:off x="9067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D2D9DD9D-C9BA-4511-A203-42AE26B68C9F}"/>
              </a:ext>
              <a:ext uri="{C183D7F6-B498-43B3-948B-1728B52AA6E4}">
                <adec:decorative xmlns:adec="http://schemas.microsoft.com/office/drawing/2017/decorative" val="1"/>
              </a:ext>
            </a:extLst>
          </p:cNvPr>
          <p:cNvSpPr/>
          <p:nvPr>
            <p:custDataLst>
              <p:tags r:id="rId510"/>
            </p:custDataLst>
          </p:nvPr>
        </p:nvSpPr>
        <p:spPr>
          <a:xfrm>
            <a:off x="9156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5A62B75B-E48C-4EC4-8BAA-83BB7286078A}"/>
              </a:ext>
              <a:ext uri="{C183D7F6-B498-43B3-948B-1728B52AA6E4}">
                <adec:decorative xmlns:adec="http://schemas.microsoft.com/office/drawing/2017/decorative" val="1"/>
              </a:ext>
            </a:extLst>
          </p:cNvPr>
          <p:cNvSpPr/>
          <p:nvPr>
            <p:custDataLst>
              <p:tags r:id="rId511"/>
            </p:custDataLst>
          </p:nvPr>
        </p:nvSpPr>
        <p:spPr>
          <a:xfrm>
            <a:off x="9245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CD6B6B81-22CD-4114-9959-DDD81714275E}"/>
              </a:ext>
              <a:ext uri="{C183D7F6-B498-43B3-948B-1728B52AA6E4}">
                <adec:decorative xmlns:adec="http://schemas.microsoft.com/office/drawing/2017/decorative" val="1"/>
              </a:ext>
            </a:extLst>
          </p:cNvPr>
          <p:cNvSpPr/>
          <p:nvPr>
            <p:custDataLst>
              <p:tags r:id="rId512"/>
            </p:custDataLst>
          </p:nvPr>
        </p:nvSpPr>
        <p:spPr>
          <a:xfrm>
            <a:off x="93345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4D0C4BED-ED27-4B68-B1D6-7C74CED3A0A2}"/>
              </a:ext>
              <a:ext uri="{C183D7F6-B498-43B3-948B-1728B52AA6E4}">
                <adec:decorative xmlns:adec="http://schemas.microsoft.com/office/drawing/2017/decorative" val="1"/>
              </a:ext>
            </a:extLst>
          </p:cNvPr>
          <p:cNvSpPr/>
          <p:nvPr>
            <p:custDataLst>
              <p:tags r:id="rId513"/>
            </p:custDataLst>
          </p:nvPr>
        </p:nvSpPr>
        <p:spPr>
          <a:xfrm>
            <a:off x="9423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882769D3-3CDD-42D5-8C13-4C6F447B1ED3}"/>
              </a:ext>
              <a:ext uri="{C183D7F6-B498-43B3-948B-1728B52AA6E4}">
                <adec:decorative xmlns:adec="http://schemas.microsoft.com/office/drawing/2017/decorative" val="1"/>
              </a:ext>
            </a:extLst>
          </p:cNvPr>
          <p:cNvSpPr/>
          <p:nvPr>
            <p:custDataLst>
              <p:tags r:id="rId514"/>
            </p:custDataLst>
          </p:nvPr>
        </p:nvSpPr>
        <p:spPr>
          <a:xfrm>
            <a:off x="95123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DB4FC847-4F54-4EE0-B9A1-93038C8255B5}"/>
              </a:ext>
              <a:ext uri="{C183D7F6-B498-43B3-948B-1728B52AA6E4}">
                <adec:decorative xmlns:adec="http://schemas.microsoft.com/office/drawing/2017/decorative" val="1"/>
              </a:ext>
            </a:extLst>
          </p:cNvPr>
          <p:cNvSpPr/>
          <p:nvPr>
            <p:custDataLst>
              <p:tags r:id="rId515"/>
            </p:custDataLst>
          </p:nvPr>
        </p:nvSpPr>
        <p:spPr>
          <a:xfrm>
            <a:off x="96012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032ECDEB-9B2E-4061-8C27-4ECA602F7D76}"/>
              </a:ext>
              <a:ext uri="{C183D7F6-B498-43B3-948B-1728B52AA6E4}">
                <adec:decorative xmlns:adec="http://schemas.microsoft.com/office/drawing/2017/decorative" val="1"/>
              </a:ext>
            </a:extLst>
          </p:cNvPr>
          <p:cNvSpPr/>
          <p:nvPr>
            <p:custDataLst>
              <p:tags r:id="rId516"/>
            </p:custDataLst>
          </p:nvPr>
        </p:nvSpPr>
        <p:spPr>
          <a:xfrm>
            <a:off x="96901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341E7950-81CB-43C5-935C-A714C49958D0}"/>
              </a:ext>
              <a:ext uri="{C183D7F6-B498-43B3-948B-1728B52AA6E4}">
                <adec:decorative xmlns:adec="http://schemas.microsoft.com/office/drawing/2017/decorative" val="1"/>
              </a:ext>
            </a:extLst>
          </p:cNvPr>
          <p:cNvSpPr/>
          <p:nvPr>
            <p:custDataLst>
              <p:tags r:id="rId517"/>
            </p:custDataLst>
          </p:nvPr>
        </p:nvSpPr>
        <p:spPr>
          <a:xfrm>
            <a:off x="9779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72068383-BC2A-433D-A325-AFED2C728ECB}"/>
              </a:ext>
              <a:ext uri="{C183D7F6-B498-43B3-948B-1728B52AA6E4}">
                <adec:decorative xmlns:adec="http://schemas.microsoft.com/office/drawing/2017/decorative" val="1"/>
              </a:ext>
            </a:extLst>
          </p:cNvPr>
          <p:cNvSpPr/>
          <p:nvPr>
            <p:custDataLst>
              <p:tags r:id="rId518"/>
            </p:custDataLst>
          </p:nvPr>
        </p:nvSpPr>
        <p:spPr>
          <a:xfrm>
            <a:off x="9867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8F1E60D7-CCA8-44B4-A6F2-D1C1F3B09A52}"/>
              </a:ext>
              <a:ext uri="{C183D7F6-B498-43B3-948B-1728B52AA6E4}">
                <adec:decorative xmlns:adec="http://schemas.microsoft.com/office/drawing/2017/decorative" val="1"/>
              </a:ext>
            </a:extLst>
          </p:cNvPr>
          <p:cNvSpPr/>
          <p:nvPr>
            <p:custDataLst>
              <p:tags r:id="rId519"/>
            </p:custDataLst>
          </p:nvPr>
        </p:nvSpPr>
        <p:spPr>
          <a:xfrm>
            <a:off x="9956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A390BB50-BBFF-4E99-9FDC-3CB2421398CC}"/>
              </a:ext>
              <a:ext uri="{C183D7F6-B498-43B3-948B-1728B52AA6E4}">
                <adec:decorative xmlns:adec="http://schemas.microsoft.com/office/drawing/2017/decorative" val="1"/>
              </a:ext>
            </a:extLst>
          </p:cNvPr>
          <p:cNvSpPr/>
          <p:nvPr>
            <p:custDataLst>
              <p:tags r:id="rId520"/>
            </p:custDataLst>
          </p:nvPr>
        </p:nvSpPr>
        <p:spPr>
          <a:xfrm>
            <a:off x="10045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290CB33D-45F7-4A4E-A084-439810C4F781}"/>
              </a:ext>
              <a:ext uri="{C183D7F6-B498-43B3-948B-1728B52AA6E4}">
                <adec:decorative xmlns:adec="http://schemas.microsoft.com/office/drawing/2017/decorative" val="1"/>
              </a:ext>
            </a:extLst>
          </p:cNvPr>
          <p:cNvSpPr/>
          <p:nvPr>
            <p:custDataLst>
              <p:tags r:id="rId521"/>
            </p:custDataLst>
          </p:nvPr>
        </p:nvSpPr>
        <p:spPr>
          <a:xfrm>
            <a:off x="10134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7456F116-5BC2-4DE6-A6B2-BC5DCAA4BB10}"/>
              </a:ext>
              <a:ext uri="{C183D7F6-B498-43B3-948B-1728B52AA6E4}">
                <adec:decorative xmlns:adec="http://schemas.microsoft.com/office/drawing/2017/decorative" val="1"/>
              </a:ext>
            </a:extLst>
          </p:cNvPr>
          <p:cNvSpPr/>
          <p:nvPr>
            <p:custDataLst>
              <p:tags r:id="rId522"/>
            </p:custDataLst>
          </p:nvPr>
        </p:nvSpPr>
        <p:spPr>
          <a:xfrm>
            <a:off x="102235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11676165-06D3-4C7E-8DE4-FE0D89140A49}"/>
              </a:ext>
              <a:ext uri="{C183D7F6-B498-43B3-948B-1728B52AA6E4}">
                <adec:decorative xmlns:adec="http://schemas.microsoft.com/office/drawing/2017/decorative" val="1"/>
              </a:ext>
            </a:extLst>
          </p:cNvPr>
          <p:cNvSpPr/>
          <p:nvPr>
            <p:custDataLst>
              <p:tags r:id="rId523"/>
            </p:custDataLst>
          </p:nvPr>
        </p:nvSpPr>
        <p:spPr>
          <a:xfrm>
            <a:off x="103124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64DDB09E-790C-477F-B421-DFC350B614ED}"/>
              </a:ext>
              <a:ext uri="{C183D7F6-B498-43B3-948B-1728B52AA6E4}">
                <adec:decorative xmlns:adec="http://schemas.microsoft.com/office/drawing/2017/decorative" val="1"/>
              </a:ext>
            </a:extLst>
          </p:cNvPr>
          <p:cNvSpPr/>
          <p:nvPr>
            <p:custDataLst>
              <p:tags r:id="rId524"/>
            </p:custDataLst>
          </p:nvPr>
        </p:nvSpPr>
        <p:spPr>
          <a:xfrm>
            <a:off x="104013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1DB43EEB-63BD-4210-9E19-7E4AA112C019}"/>
              </a:ext>
              <a:ext uri="{C183D7F6-B498-43B3-948B-1728B52AA6E4}">
                <adec:decorative xmlns:adec="http://schemas.microsoft.com/office/drawing/2017/decorative" val="1"/>
              </a:ext>
            </a:extLst>
          </p:cNvPr>
          <p:cNvSpPr/>
          <p:nvPr>
            <p:custDataLst>
              <p:tags r:id="rId525"/>
            </p:custDataLst>
          </p:nvPr>
        </p:nvSpPr>
        <p:spPr>
          <a:xfrm>
            <a:off x="10490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1FD7C09C-6F34-4A74-B818-F05447B02AE0}"/>
              </a:ext>
              <a:ext uri="{C183D7F6-B498-43B3-948B-1728B52AA6E4}">
                <adec:decorative xmlns:adec="http://schemas.microsoft.com/office/drawing/2017/decorative" val="1"/>
              </a:ext>
            </a:extLst>
          </p:cNvPr>
          <p:cNvSpPr/>
          <p:nvPr>
            <p:custDataLst>
              <p:tags r:id="rId526"/>
            </p:custDataLst>
          </p:nvPr>
        </p:nvSpPr>
        <p:spPr>
          <a:xfrm>
            <a:off x="105791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EA3065A5-4664-465F-931E-39CCF32EDF3F}"/>
              </a:ext>
              <a:ext uri="{C183D7F6-B498-43B3-948B-1728B52AA6E4}">
                <adec:decorative xmlns:adec="http://schemas.microsoft.com/office/drawing/2017/decorative" val="1"/>
              </a:ext>
            </a:extLst>
          </p:cNvPr>
          <p:cNvSpPr/>
          <p:nvPr>
            <p:custDataLst>
              <p:tags r:id="rId527"/>
            </p:custDataLst>
          </p:nvPr>
        </p:nvSpPr>
        <p:spPr>
          <a:xfrm>
            <a:off x="106680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CE356BD8-7716-47E5-924B-761D28040F3B}"/>
              </a:ext>
              <a:ext uri="{C183D7F6-B498-43B3-948B-1728B52AA6E4}">
                <adec:decorative xmlns:adec="http://schemas.microsoft.com/office/drawing/2017/decorative" val="1"/>
              </a:ext>
            </a:extLst>
          </p:cNvPr>
          <p:cNvSpPr/>
          <p:nvPr>
            <p:custDataLst>
              <p:tags r:id="rId528"/>
            </p:custDataLst>
          </p:nvPr>
        </p:nvSpPr>
        <p:spPr>
          <a:xfrm>
            <a:off x="8178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F27B87E2-1C97-4DC7-8E48-FE89E88BCD66}"/>
              </a:ext>
              <a:ext uri="{C183D7F6-B498-43B3-948B-1728B52AA6E4}">
                <adec:decorative xmlns:adec="http://schemas.microsoft.com/office/drawing/2017/decorative" val="1"/>
              </a:ext>
            </a:extLst>
          </p:cNvPr>
          <p:cNvSpPr/>
          <p:nvPr>
            <p:custDataLst>
              <p:tags r:id="rId529"/>
            </p:custDataLst>
          </p:nvPr>
        </p:nvSpPr>
        <p:spPr>
          <a:xfrm>
            <a:off x="8267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72A1C4D4-DDE2-4B40-BA55-534ECEFCD401}"/>
              </a:ext>
              <a:ext uri="{C183D7F6-B498-43B3-948B-1728B52AA6E4}">
                <adec:decorative xmlns:adec="http://schemas.microsoft.com/office/drawing/2017/decorative" val="1"/>
              </a:ext>
            </a:extLst>
          </p:cNvPr>
          <p:cNvSpPr/>
          <p:nvPr>
            <p:custDataLst>
              <p:tags r:id="rId530"/>
            </p:custDataLst>
          </p:nvPr>
        </p:nvSpPr>
        <p:spPr>
          <a:xfrm>
            <a:off x="8356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FBCEC3ED-DE77-4646-A1F1-2BB096EF4FD5}"/>
              </a:ext>
              <a:ext uri="{C183D7F6-B498-43B3-948B-1728B52AA6E4}">
                <adec:decorative xmlns:adec="http://schemas.microsoft.com/office/drawing/2017/decorative" val="1"/>
              </a:ext>
            </a:extLst>
          </p:cNvPr>
          <p:cNvSpPr/>
          <p:nvPr>
            <p:custDataLst>
              <p:tags r:id="rId531"/>
            </p:custDataLst>
          </p:nvPr>
        </p:nvSpPr>
        <p:spPr>
          <a:xfrm>
            <a:off x="8445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DF377747-29BB-497B-9B3A-576FE06ADB55}"/>
              </a:ext>
              <a:ext uri="{C183D7F6-B498-43B3-948B-1728B52AA6E4}">
                <adec:decorative xmlns:adec="http://schemas.microsoft.com/office/drawing/2017/decorative" val="1"/>
              </a:ext>
            </a:extLst>
          </p:cNvPr>
          <p:cNvSpPr/>
          <p:nvPr>
            <p:custDataLst>
              <p:tags r:id="rId532"/>
            </p:custDataLst>
          </p:nvPr>
        </p:nvSpPr>
        <p:spPr>
          <a:xfrm>
            <a:off x="8534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1B7DEF3D-D8F7-4CEE-9C68-8C82CA75C9C1}"/>
              </a:ext>
              <a:ext uri="{C183D7F6-B498-43B3-948B-1728B52AA6E4}">
                <adec:decorative xmlns:adec="http://schemas.microsoft.com/office/drawing/2017/decorative" val="1"/>
              </a:ext>
            </a:extLst>
          </p:cNvPr>
          <p:cNvSpPr/>
          <p:nvPr>
            <p:custDataLst>
              <p:tags r:id="rId533"/>
            </p:custDataLst>
          </p:nvPr>
        </p:nvSpPr>
        <p:spPr>
          <a:xfrm>
            <a:off x="8623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567E361E-A871-489F-882F-8A4E96F727C1}"/>
              </a:ext>
              <a:ext uri="{C183D7F6-B498-43B3-948B-1728B52AA6E4}">
                <adec:decorative xmlns:adec="http://schemas.microsoft.com/office/drawing/2017/decorative" val="1"/>
              </a:ext>
            </a:extLst>
          </p:cNvPr>
          <p:cNvSpPr/>
          <p:nvPr>
            <p:custDataLst>
              <p:tags r:id="rId534"/>
            </p:custDataLst>
          </p:nvPr>
        </p:nvSpPr>
        <p:spPr>
          <a:xfrm>
            <a:off x="87122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A67ED0AC-9A56-4434-BBD2-54C37DEDECD7}"/>
              </a:ext>
              <a:ext uri="{C183D7F6-B498-43B3-948B-1728B52AA6E4}">
                <adec:decorative xmlns:adec="http://schemas.microsoft.com/office/drawing/2017/decorative" val="1"/>
              </a:ext>
            </a:extLst>
          </p:cNvPr>
          <p:cNvSpPr/>
          <p:nvPr>
            <p:custDataLst>
              <p:tags r:id="rId535"/>
            </p:custDataLst>
          </p:nvPr>
        </p:nvSpPr>
        <p:spPr>
          <a:xfrm>
            <a:off x="8801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A34BEFEA-AE7E-4326-B8E1-10D51AA511FD}"/>
              </a:ext>
              <a:ext uri="{C183D7F6-B498-43B3-948B-1728B52AA6E4}">
                <adec:decorative xmlns:adec="http://schemas.microsoft.com/office/drawing/2017/decorative" val="1"/>
              </a:ext>
            </a:extLst>
          </p:cNvPr>
          <p:cNvSpPr/>
          <p:nvPr>
            <p:custDataLst>
              <p:tags r:id="rId536"/>
            </p:custDataLst>
          </p:nvPr>
        </p:nvSpPr>
        <p:spPr>
          <a:xfrm>
            <a:off x="88900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80A3126D-17D0-4AAA-B31D-DC9D321BBEA9}"/>
              </a:ext>
              <a:ext uri="{C183D7F6-B498-43B3-948B-1728B52AA6E4}">
                <adec:decorative xmlns:adec="http://schemas.microsoft.com/office/drawing/2017/decorative" val="1"/>
              </a:ext>
            </a:extLst>
          </p:cNvPr>
          <p:cNvSpPr/>
          <p:nvPr>
            <p:custDataLst>
              <p:tags r:id="rId537"/>
            </p:custDataLst>
          </p:nvPr>
        </p:nvSpPr>
        <p:spPr>
          <a:xfrm>
            <a:off x="89789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CBA55496-81E6-42E3-AA57-47BE0416DEFC}"/>
              </a:ext>
              <a:ext uri="{C183D7F6-B498-43B3-948B-1728B52AA6E4}">
                <adec:decorative xmlns:adec="http://schemas.microsoft.com/office/drawing/2017/decorative" val="1"/>
              </a:ext>
            </a:extLst>
          </p:cNvPr>
          <p:cNvSpPr/>
          <p:nvPr>
            <p:custDataLst>
              <p:tags r:id="rId538"/>
            </p:custDataLst>
          </p:nvPr>
        </p:nvSpPr>
        <p:spPr>
          <a:xfrm>
            <a:off x="90678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1DD26FC2-68C7-4443-A709-A9C1C64D88B2}"/>
              </a:ext>
              <a:ext uri="{C183D7F6-B498-43B3-948B-1728B52AA6E4}">
                <adec:decorative xmlns:adec="http://schemas.microsoft.com/office/drawing/2017/decorative" val="1"/>
              </a:ext>
            </a:extLst>
          </p:cNvPr>
          <p:cNvSpPr/>
          <p:nvPr>
            <p:custDataLst>
              <p:tags r:id="rId539"/>
            </p:custDataLst>
          </p:nvPr>
        </p:nvSpPr>
        <p:spPr>
          <a:xfrm>
            <a:off x="9156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22EC6C81-9620-4C49-95FF-50D8844D26A4}"/>
              </a:ext>
              <a:ext uri="{C183D7F6-B498-43B3-948B-1728B52AA6E4}">
                <adec:decorative xmlns:adec="http://schemas.microsoft.com/office/drawing/2017/decorative" val="1"/>
              </a:ext>
            </a:extLst>
          </p:cNvPr>
          <p:cNvSpPr/>
          <p:nvPr>
            <p:custDataLst>
              <p:tags r:id="rId540"/>
            </p:custDataLst>
          </p:nvPr>
        </p:nvSpPr>
        <p:spPr>
          <a:xfrm>
            <a:off x="9245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DF8E0C13-1FA5-429A-87F8-CA38C55794A2}"/>
              </a:ext>
              <a:ext uri="{C183D7F6-B498-43B3-948B-1728B52AA6E4}">
                <adec:decorative xmlns:adec="http://schemas.microsoft.com/office/drawing/2017/decorative" val="1"/>
              </a:ext>
            </a:extLst>
          </p:cNvPr>
          <p:cNvSpPr/>
          <p:nvPr>
            <p:custDataLst>
              <p:tags r:id="rId541"/>
            </p:custDataLst>
          </p:nvPr>
        </p:nvSpPr>
        <p:spPr>
          <a:xfrm>
            <a:off x="93345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584A6386-CBF5-4D0B-9975-B155F2A2A776}"/>
              </a:ext>
              <a:ext uri="{C183D7F6-B498-43B3-948B-1728B52AA6E4}">
                <adec:decorative xmlns:adec="http://schemas.microsoft.com/office/drawing/2017/decorative" val="1"/>
              </a:ext>
            </a:extLst>
          </p:cNvPr>
          <p:cNvSpPr/>
          <p:nvPr>
            <p:custDataLst>
              <p:tags r:id="rId542"/>
            </p:custDataLst>
          </p:nvPr>
        </p:nvSpPr>
        <p:spPr>
          <a:xfrm>
            <a:off x="9423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337DFFD5-8E22-4D8E-B5F2-DED4B190B9B3}"/>
              </a:ext>
              <a:ext uri="{C183D7F6-B498-43B3-948B-1728B52AA6E4}">
                <adec:decorative xmlns:adec="http://schemas.microsoft.com/office/drawing/2017/decorative" val="1"/>
              </a:ext>
            </a:extLst>
          </p:cNvPr>
          <p:cNvSpPr/>
          <p:nvPr>
            <p:custDataLst>
              <p:tags r:id="rId543"/>
            </p:custDataLst>
          </p:nvPr>
        </p:nvSpPr>
        <p:spPr>
          <a:xfrm>
            <a:off x="9512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E5E345FF-78C0-4CE9-9585-F33CF04F322A}"/>
              </a:ext>
              <a:ext uri="{C183D7F6-B498-43B3-948B-1728B52AA6E4}">
                <adec:decorative xmlns:adec="http://schemas.microsoft.com/office/drawing/2017/decorative" val="1"/>
              </a:ext>
            </a:extLst>
          </p:cNvPr>
          <p:cNvSpPr/>
          <p:nvPr>
            <p:custDataLst>
              <p:tags r:id="rId544"/>
            </p:custDataLst>
          </p:nvPr>
        </p:nvSpPr>
        <p:spPr>
          <a:xfrm>
            <a:off x="96012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00A1B0C0-95CA-4797-8E87-D03B5AA82AEB}"/>
              </a:ext>
              <a:ext uri="{C183D7F6-B498-43B3-948B-1728B52AA6E4}">
                <adec:decorative xmlns:adec="http://schemas.microsoft.com/office/drawing/2017/decorative" val="1"/>
              </a:ext>
            </a:extLst>
          </p:cNvPr>
          <p:cNvSpPr/>
          <p:nvPr>
            <p:custDataLst>
              <p:tags r:id="rId545"/>
            </p:custDataLst>
          </p:nvPr>
        </p:nvSpPr>
        <p:spPr>
          <a:xfrm>
            <a:off x="9690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26BBAF24-E7F7-46F6-B1AE-F734450F32EE}"/>
              </a:ext>
              <a:ext uri="{C183D7F6-B498-43B3-948B-1728B52AA6E4}">
                <adec:decorative xmlns:adec="http://schemas.microsoft.com/office/drawing/2017/decorative" val="1"/>
              </a:ext>
            </a:extLst>
          </p:cNvPr>
          <p:cNvSpPr/>
          <p:nvPr>
            <p:custDataLst>
              <p:tags r:id="rId546"/>
            </p:custDataLst>
          </p:nvPr>
        </p:nvSpPr>
        <p:spPr>
          <a:xfrm>
            <a:off x="97790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855A26A8-B9E7-4321-866B-55A1C2E8FB9E}"/>
              </a:ext>
              <a:ext uri="{C183D7F6-B498-43B3-948B-1728B52AA6E4}">
                <adec:decorative xmlns:adec="http://schemas.microsoft.com/office/drawing/2017/decorative" val="1"/>
              </a:ext>
            </a:extLst>
          </p:cNvPr>
          <p:cNvSpPr/>
          <p:nvPr>
            <p:custDataLst>
              <p:tags r:id="rId547"/>
            </p:custDataLst>
          </p:nvPr>
        </p:nvSpPr>
        <p:spPr>
          <a:xfrm>
            <a:off x="98679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A695BB41-1F37-4B9A-B444-BFC8E915BB6F}"/>
              </a:ext>
              <a:ext uri="{C183D7F6-B498-43B3-948B-1728B52AA6E4}">
                <adec:decorative xmlns:adec="http://schemas.microsoft.com/office/drawing/2017/decorative" val="1"/>
              </a:ext>
            </a:extLst>
          </p:cNvPr>
          <p:cNvSpPr/>
          <p:nvPr>
            <p:custDataLst>
              <p:tags r:id="rId548"/>
            </p:custDataLst>
          </p:nvPr>
        </p:nvSpPr>
        <p:spPr>
          <a:xfrm>
            <a:off x="9956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DA46F7DE-74B5-4E4C-9BD6-3CF11CE4D284}"/>
              </a:ext>
              <a:ext uri="{C183D7F6-B498-43B3-948B-1728B52AA6E4}">
                <adec:decorative xmlns:adec="http://schemas.microsoft.com/office/drawing/2017/decorative" val="1"/>
              </a:ext>
            </a:extLst>
          </p:cNvPr>
          <p:cNvSpPr/>
          <p:nvPr>
            <p:custDataLst>
              <p:tags r:id="rId549"/>
            </p:custDataLst>
          </p:nvPr>
        </p:nvSpPr>
        <p:spPr>
          <a:xfrm>
            <a:off x="10045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8162C037-1C0A-4BBA-A706-75AA262405D8}"/>
              </a:ext>
              <a:ext uri="{C183D7F6-B498-43B3-948B-1728B52AA6E4}">
                <adec:decorative xmlns:adec="http://schemas.microsoft.com/office/drawing/2017/decorative" val="1"/>
              </a:ext>
            </a:extLst>
          </p:cNvPr>
          <p:cNvSpPr/>
          <p:nvPr>
            <p:custDataLst>
              <p:tags r:id="rId550"/>
            </p:custDataLst>
          </p:nvPr>
        </p:nvSpPr>
        <p:spPr>
          <a:xfrm>
            <a:off x="101346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80993138-ECC2-4742-B0D2-BFAFAB6BD6D3}"/>
              </a:ext>
              <a:ext uri="{C183D7F6-B498-43B3-948B-1728B52AA6E4}">
                <adec:decorative xmlns:adec="http://schemas.microsoft.com/office/drawing/2017/decorative" val="1"/>
              </a:ext>
            </a:extLst>
          </p:cNvPr>
          <p:cNvSpPr/>
          <p:nvPr>
            <p:custDataLst>
              <p:tags r:id="rId551"/>
            </p:custDataLst>
          </p:nvPr>
        </p:nvSpPr>
        <p:spPr>
          <a:xfrm>
            <a:off x="10223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0EDADBD1-17E2-42E2-9E0A-4FE42D77B0C6}"/>
              </a:ext>
              <a:ext uri="{C183D7F6-B498-43B3-948B-1728B52AA6E4}">
                <adec:decorative xmlns:adec="http://schemas.microsoft.com/office/drawing/2017/decorative" val="1"/>
              </a:ext>
            </a:extLst>
          </p:cNvPr>
          <p:cNvSpPr/>
          <p:nvPr>
            <p:custDataLst>
              <p:tags r:id="rId552"/>
            </p:custDataLst>
          </p:nvPr>
        </p:nvSpPr>
        <p:spPr>
          <a:xfrm>
            <a:off x="10312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94457210-417B-46D1-BFCC-AB4B589CF7CB}"/>
              </a:ext>
              <a:ext uri="{C183D7F6-B498-43B3-948B-1728B52AA6E4}">
                <adec:decorative xmlns:adec="http://schemas.microsoft.com/office/drawing/2017/decorative" val="1"/>
              </a:ext>
            </a:extLst>
          </p:cNvPr>
          <p:cNvSpPr/>
          <p:nvPr>
            <p:custDataLst>
              <p:tags r:id="rId553"/>
            </p:custDataLst>
          </p:nvPr>
        </p:nvSpPr>
        <p:spPr>
          <a:xfrm>
            <a:off x="10401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7858DEAD-1449-4A27-BFB2-1098E5E602AD}"/>
              </a:ext>
              <a:ext uri="{C183D7F6-B498-43B3-948B-1728B52AA6E4}">
                <adec:decorative xmlns:adec="http://schemas.microsoft.com/office/drawing/2017/decorative" val="1"/>
              </a:ext>
            </a:extLst>
          </p:cNvPr>
          <p:cNvSpPr/>
          <p:nvPr>
            <p:custDataLst>
              <p:tags r:id="rId554"/>
            </p:custDataLst>
          </p:nvPr>
        </p:nvSpPr>
        <p:spPr>
          <a:xfrm>
            <a:off x="104902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E814CE07-FE28-437B-8BEB-C72052AB8846}"/>
              </a:ext>
              <a:ext uri="{C183D7F6-B498-43B3-948B-1728B52AA6E4}">
                <adec:decorative xmlns:adec="http://schemas.microsoft.com/office/drawing/2017/decorative" val="1"/>
              </a:ext>
            </a:extLst>
          </p:cNvPr>
          <p:cNvSpPr/>
          <p:nvPr>
            <p:custDataLst>
              <p:tags r:id="rId555"/>
            </p:custDataLst>
          </p:nvPr>
        </p:nvSpPr>
        <p:spPr>
          <a:xfrm>
            <a:off x="10579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5BC42BFA-23C2-4B43-B66B-A73DA4F5BDE1}"/>
              </a:ext>
              <a:ext uri="{C183D7F6-B498-43B3-948B-1728B52AA6E4}">
                <adec:decorative xmlns:adec="http://schemas.microsoft.com/office/drawing/2017/decorative" val="1"/>
              </a:ext>
            </a:extLst>
          </p:cNvPr>
          <p:cNvSpPr/>
          <p:nvPr>
            <p:custDataLst>
              <p:tags r:id="rId556"/>
            </p:custDataLst>
          </p:nvPr>
        </p:nvSpPr>
        <p:spPr>
          <a:xfrm>
            <a:off x="8178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AA18B241-2023-4F9C-A3CF-5184D0A1D715}"/>
              </a:ext>
              <a:ext uri="{C183D7F6-B498-43B3-948B-1728B52AA6E4}">
                <adec:decorative xmlns:adec="http://schemas.microsoft.com/office/drawing/2017/decorative" val="1"/>
              </a:ext>
            </a:extLst>
          </p:cNvPr>
          <p:cNvSpPr/>
          <p:nvPr>
            <p:custDataLst>
              <p:tags r:id="rId557"/>
            </p:custDataLst>
          </p:nvPr>
        </p:nvSpPr>
        <p:spPr>
          <a:xfrm>
            <a:off x="8267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BBACD6F2-DCC4-425C-906D-2A57F908D35D}"/>
              </a:ext>
              <a:ext uri="{C183D7F6-B498-43B3-948B-1728B52AA6E4}">
                <adec:decorative xmlns:adec="http://schemas.microsoft.com/office/drawing/2017/decorative" val="1"/>
              </a:ext>
            </a:extLst>
          </p:cNvPr>
          <p:cNvSpPr/>
          <p:nvPr>
            <p:custDataLst>
              <p:tags r:id="rId558"/>
            </p:custDataLst>
          </p:nvPr>
        </p:nvSpPr>
        <p:spPr>
          <a:xfrm>
            <a:off x="8356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A0148018-87D1-41BB-B940-2CABC271BA0F}"/>
              </a:ext>
              <a:ext uri="{C183D7F6-B498-43B3-948B-1728B52AA6E4}">
                <adec:decorative xmlns:adec="http://schemas.microsoft.com/office/drawing/2017/decorative" val="1"/>
              </a:ext>
            </a:extLst>
          </p:cNvPr>
          <p:cNvSpPr/>
          <p:nvPr>
            <p:custDataLst>
              <p:tags r:id="rId559"/>
            </p:custDataLst>
          </p:nvPr>
        </p:nvSpPr>
        <p:spPr>
          <a:xfrm>
            <a:off x="8445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10388E52-B94A-40C5-BBBD-3D71FE96A087}"/>
              </a:ext>
              <a:ext uri="{C183D7F6-B498-43B3-948B-1728B52AA6E4}">
                <adec:decorative xmlns:adec="http://schemas.microsoft.com/office/drawing/2017/decorative" val="1"/>
              </a:ext>
            </a:extLst>
          </p:cNvPr>
          <p:cNvSpPr/>
          <p:nvPr>
            <p:custDataLst>
              <p:tags r:id="rId560"/>
            </p:custDataLst>
          </p:nvPr>
        </p:nvSpPr>
        <p:spPr>
          <a:xfrm>
            <a:off x="8534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5F451AD0-4088-4F99-9A75-BF00D74B877D}"/>
              </a:ext>
              <a:ext uri="{C183D7F6-B498-43B3-948B-1728B52AA6E4}">
                <adec:decorative xmlns:adec="http://schemas.microsoft.com/office/drawing/2017/decorative" val="1"/>
              </a:ext>
            </a:extLst>
          </p:cNvPr>
          <p:cNvSpPr/>
          <p:nvPr>
            <p:custDataLst>
              <p:tags r:id="rId561"/>
            </p:custDataLst>
          </p:nvPr>
        </p:nvSpPr>
        <p:spPr>
          <a:xfrm>
            <a:off x="86233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540FC89A-ACCE-4079-9DCB-2B2D602D70C1}"/>
              </a:ext>
              <a:ext uri="{C183D7F6-B498-43B3-948B-1728B52AA6E4}">
                <adec:decorative xmlns:adec="http://schemas.microsoft.com/office/drawing/2017/decorative" val="1"/>
              </a:ext>
            </a:extLst>
          </p:cNvPr>
          <p:cNvSpPr/>
          <p:nvPr>
            <p:custDataLst>
              <p:tags r:id="rId562"/>
            </p:custDataLst>
          </p:nvPr>
        </p:nvSpPr>
        <p:spPr>
          <a:xfrm>
            <a:off x="8712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D56F2CA3-1856-4B81-B60A-380E43285054}"/>
              </a:ext>
              <a:ext uri="{C183D7F6-B498-43B3-948B-1728B52AA6E4}">
                <adec:decorative xmlns:adec="http://schemas.microsoft.com/office/drawing/2017/decorative" val="1"/>
              </a:ext>
            </a:extLst>
          </p:cNvPr>
          <p:cNvSpPr/>
          <p:nvPr>
            <p:custDataLst>
              <p:tags r:id="rId563"/>
            </p:custDataLst>
          </p:nvPr>
        </p:nvSpPr>
        <p:spPr>
          <a:xfrm>
            <a:off x="8801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77E37034-00D5-4AA2-BE59-6CC58EA93B42}"/>
              </a:ext>
              <a:ext uri="{C183D7F6-B498-43B3-948B-1728B52AA6E4}">
                <adec:decorative xmlns:adec="http://schemas.microsoft.com/office/drawing/2017/decorative" val="1"/>
              </a:ext>
            </a:extLst>
          </p:cNvPr>
          <p:cNvSpPr/>
          <p:nvPr>
            <p:custDataLst>
              <p:tags r:id="rId564"/>
            </p:custDataLst>
          </p:nvPr>
        </p:nvSpPr>
        <p:spPr>
          <a:xfrm>
            <a:off x="8890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D76B9707-15AE-471A-B469-4F04FC4B4062}"/>
              </a:ext>
              <a:ext uri="{C183D7F6-B498-43B3-948B-1728B52AA6E4}">
                <adec:decorative xmlns:adec="http://schemas.microsoft.com/office/drawing/2017/decorative" val="1"/>
              </a:ext>
            </a:extLst>
          </p:cNvPr>
          <p:cNvSpPr/>
          <p:nvPr>
            <p:custDataLst>
              <p:tags r:id="rId565"/>
            </p:custDataLst>
          </p:nvPr>
        </p:nvSpPr>
        <p:spPr>
          <a:xfrm>
            <a:off x="8978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F18198C2-5889-47CB-83C3-EAAC01823D07}"/>
              </a:ext>
              <a:ext uri="{C183D7F6-B498-43B3-948B-1728B52AA6E4}">
                <adec:decorative xmlns:adec="http://schemas.microsoft.com/office/drawing/2017/decorative" val="1"/>
              </a:ext>
            </a:extLst>
          </p:cNvPr>
          <p:cNvSpPr/>
          <p:nvPr>
            <p:custDataLst>
              <p:tags r:id="rId566"/>
            </p:custDataLst>
          </p:nvPr>
        </p:nvSpPr>
        <p:spPr>
          <a:xfrm>
            <a:off x="9067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1E8568DA-F4F6-4CAB-A0ED-3354BAEDB82F}"/>
              </a:ext>
              <a:ext uri="{C183D7F6-B498-43B3-948B-1728B52AA6E4}">
                <adec:decorative xmlns:adec="http://schemas.microsoft.com/office/drawing/2017/decorative" val="1"/>
              </a:ext>
            </a:extLst>
          </p:cNvPr>
          <p:cNvSpPr/>
          <p:nvPr>
            <p:custDataLst>
              <p:tags r:id="rId567"/>
            </p:custDataLst>
          </p:nvPr>
        </p:nvSpPr>
        <p:spPr>
          <a:xfrm>
            <a:off x="9156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A58821DF-B265-452E-B0E8-EFAC6BE8ECC7}"/>
              </a:ext>
              <a:ext uri="{C183D7F6-B498-43B3-948B-1728B52AA6E4}">
                <adec:decorative xmlns:adec="http://schemas.microsoft.com/office/drawing/2017/decorative" val="1"/>
              </a:ext>
            </a:extLst>
          </p:cNvPr>
          <p:cNvSpPr/>
          <p:nvPr>
            <p:custDataLst>
              <p:tags r:id="rId568"/>
            </p:custDataLst>
          </p:nvPr>
        </p:nvSpPr>
        <p:spPr>
          <a:xfrm>
            <a:off x="92456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A966D0A6-C0F7-4583-8F95-F030AA14F1D5}"/>
              </a:ext>
              <a:ext uri="{C183D7F6-B498-43B3-948B-1728B52AA6E4}">
                <adec:decorative xmlns:adec="http://schemas.microsoft.com/office/drawing/2017/decorative" val="1"/>
              </a:ext>
            </a:extLst>
          </p:cNvPr>
          <p:cNvSpPr/>
          <p:nvPr>
            <p:custDataLst>
              <p:tags r:id="rId569"/>
            </p:custDataLst>
          </p:nvPr>
        </p:nvSpPr>
        <p:spPr>
          <a:xfrm>
            <a:off x="9334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348B8A46-FA89-4CA6-B7E5-C755E6FCF394}"/>
              </a:ext>
              <a:ext uri="{C183D7F6-B498-43B3-948B-1728B52AA6E4}">
                <adec:decorative xmlns:adec="http://schemas.microsoft.com/office/drawing/2017/decorative" val="1"/>
              </a:ext>
            </a:extLst>
          </p:cNvPr>
          <p:cNvSpPr/>
          <p:nvPr>
            <p:custDataLst>
              <p:tags r:id="rId570"/>
            </p:custDataLst>
          </p:nvPr>
        </p:nvSpPr>
        <p:spPr>
          <a:xfrm>
            <a:off x="9423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E526F546-6457-4020-AE33-39D3A4BA1A84}"/>
              </a:ext>
              <a:ext uri="{C183D7F6-B498-43B3-948B-1728B52AA6E4}">
                <adec:decorative xmlns:adec="http://schemas.microsoft.com/office/drawing/2017/decorative" val="1"/>
              </a:ext>
            </a:extLst>
          </p:cNvPr>
          <p:cNvSpPr/>
          <p:nvPr>
            <p:custDataLst>
              <p:tags r:id="rId571"/>
            </p:custDataLst>
          </p:nvPr>
        </p:nvSpPr>
        <p:spPr>
          <a:xfrm>
            <a:off x="95123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87D58336-0635-4E75-B65C-91A534E879C4}"/>
              </a:ext>
              <a:ext uri="{C183D7F6-B498-43B3-948B-1728B52AA6E4}">
                <adec:decorative xmlns:adec="http://schemas.microsoft.com/office/drawing/2017/decorative" val="1"/>
              </a:ext>
            </a:extLst>
          </p:cNvPr>
          <p:cNvSpPr/>
          <p:nvPr>
            <p:custDataLst>
              <p:tags r:id="rId572"/>
            </p:custDataLst>
          </p:nvPr>
        </p:nvSpPr>
        <p:spPr>
          <a:xfrm>
            <a:off x="96012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C35CECA2-DEF4-4BBA-AF7E-F0BFE80C6CAC}"/>
              </a:ext>
              <a:ext uri="{C183D7F6-B498-43B3-948B-1728B52AA6E4}">
                <adec:decorative xmlns:adec="http://schemas.microsoft.com/office/drawing/2017/decorative" val="1"/>
              </a:ext>
            </a:extLst>
          </p:cNvPr>
          <p:cNvSpPr/>
          <p:nvPr>
            <p:custDataLst>
              <p:tags r:id="rId573"/>
            </p:custDataLst>
          </p:nvPr>
        </p:nvSpPr>
        <p:spPr>
          <a:xfrm>
            <a:off x="9690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E08B0781-7256-4892-A018-B0C243505F4D}"/>
              </a:ext>
              <a:ext uri="{C183D7F6-B498-43B3-948B-1728B52AA6E4}">
                <adec:decorative xmlns:adec="http://schemas.microsoft.com/office/drawing/2017/decorative" val="1"/>
              </a:ext>
            </a:extLst>
          </p:cNvPr>
          <p:cNvSpPr/>
          <p:nvPr>
            <p:custDataLst>
              <p:tags r:id="rId574"/>
            </p:custDataLst>
          </p:nvPr>
        </p:nvSpPr>
        <p:spPr>
          <a:xfrm>
            <a:off x="9779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24E94092-7F20-4476-9DB9-0169CA33027F}"/>
              </a:ext>
              <a:ext uri="{C183D7F6-B498-43B3-948B-1728B52AA6E4}">
                <adec:decorative xmlns:adec="http://schemas.microsoft.com/office/drawing/2017/decorative" val="1"/>
              </a:ext>
            </a:extLst>
          </p:cNvPr>
          <p:cNvSpPr/>
          <p:nvPr>
            <p:custDataLst>
              <p:tags r:id="rId575"/>
            </p:custDataLst>
          </p:nvPr>
        </p:nvSpPr>
        <p:spPr>
          <a:xfrm>
            <a:off x="9867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4FA791C3-640A-4A3F-9F87-C9B460645C80}"/>
              </a:ext>
              <a:ext uri="{C183D7F6-B498-43B3-948B-1728B52AA6E4}">
                <adec:decorative xmlns:adec="http://schemas.microsoft.com/office/drawing/2017/decorative" val="1"/>
              </a:ext>
            </a:extLst>
          </p:cNvPr>
          <p:cNvSpPr/>
          <p:nvPr>
            <p:custDataLst>
              <p:tags r:id="rId576"/>
            </p:custDataLst>
          </p:nvPr>
        </p:nvSpPr>
        <p:spPr>
          <a:xfrm>
            <a:off x="99568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F753507E-4B99-445E-8138-E1FD6805AF10}"/>
              </a:ext>
              <a:ext uri="{C183D7F6-B498-43B3-948B-1728B52AA6E4}">
                <adec:decorative xmlns:adec="http://schemas.microsoft.com/office/drawing/2017/decorative" val="1"/>
              </a:ext>
            </a:extLst>
          </p:cNvPr>
          <p:cNvSpPr/>
          <p:nvPr>
            <p:custDataLst>
              <p:tags r:id="rId577"/>
            </p:custDataLst>
          </p:nvPr>
        </p:nvSpPr>
        <p:spPr>
          <a:xfrm>
            <a:off x="10045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2731D964-9A84-4353-A526-353E1EC5BBDF}"/>
              </a:ext>
              <a:ext uri="{C183D7F6-B498-43B3-948B-1728B52AA6E4}">
                <adec:decorative xmlns:adec="http://schemas.microsoft.com/office/drawing/2017/decorative" val="1"/>
              </a:ext>
            </a:extLst>
          </p:cNvPr>
          <p:cNvSpPr/>
          <p:nvPr>
            <p:custDataLst>
              <p:tags r:id="rId578"/>
            </p:custDataLst>
          </p:nvPr>
        </p:nvSpPr>
        <p:spPr>
          <a:xfrm>
            <a:off x="101346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72618048-E21C-4A3D-9FDB-52BD396C2525}"/>
              </a:ext>
              <a:ext uri="{C183D7F6-B498-43B3-948B-1728B52AA6E4}">
                <adec:decorative xmlns:adec="http://schemas.microsoft.com/office/drawing/2017/decorative" val="1"/>
              </a:ext>
            </a:extLst>
          </p:cNvPr>
          <p:cNvSpPr/>
          <p:nvPr>
            <p:custDataLst>
              <p:tags r:id="rId579"/>
            </p:custDataLst>
          </p:nvPr>
        </p:nvSpPr>
        <p:spPr>
          <a:xfrm>
            <a:off x="102235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CC6D6198-247F-4EB8-940E-984581181134}"/>
              </a:ext>
              <a:ext uri="{C183D7F6-B498-43B3-948B-1728B52AA6E4}">
                <adec:decorative xmlns:adec="http://schemas.microsoft.com/office/drawing/2017/decorative" val="1"/>
              </a:ext>
            </a:extLst>
          </p:cNvPr>
          <p:cNvSpPr/>
          <p:nvPr>
            <p:custDataLst>
              <p:tags r:id="rId580"/>
            </p:custDataLst>
          </p:nvPr>
        </p:nvSpPr>
        <p:spPr>
          <a:xfrm>
            <a:off x="103124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86AEB1CF-142C-48D9-B353-99ABE0281885}"/>
              </a:ext>
              <a:ext uri="{C183D7F6-B498-43B3-948B-1728B52AA6E4}">
                <adec:decorative xmlns:adec="http://schemas.microsoft.com/office/drawing/2017/decorative" val="1"/>
              </a:ext>
            </a:extLst>
          </p:cNvPr>
          <p:cNvSpPr/>
          <p:nvPr>
            <p:custDataLst>
              <p:tags r:id="rId581"/>
            </p:custDataLst>
          </p:nvPr>
        </p:nvSpPr>
        <p:spPr>
          <a:xfrm>
            <a:off x="104013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A2312D2B-75E6-49CE-954C-0BB1C416D66D}"/>
              </a:ext>
              <a:ext uri="{C183D7F6-B498-43B3-948B-1728B52AA6E4}">
                <adec:decorative xmlns:adec="http://schemas.microsoft.com/office/drawing/2017/decorative" val="1"/>
              </a:ext>
            </a:extLst>
          </p:cNvPr>
          <p:cNvSpPr/>
          <p:nvPr>
            <p:custDataLst>
              <p:tags r:id="rId582"/>
            </p:custDataLst>
          </p:nvPr>
        </p:nvSpPr>
        <p:spPr>
          <a:xfrm>
            <a:off x="104902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C4255CB8-6AF8-4539-99C3-10370FB31A4F}"/>
              </a:ext>
              <a:ext uri="{C183D7F6-B498-43B3-948B-1728B52AA6E4}">
                <adec:decorative xmlns:adec="http://schemas.microsoft.com/office/drawing/2017/decorative" val="1"/>
              </a:ext>
            </a:extLst>
          </p:cNvPr>
          <p:cNvSpPr/>
          <p:nvPr>
            <p:custDataLst>
              <p:tags r:id="rId583"/>
            </p:custDataLst>
          </p:nvPr>
        </p:nvSpPr>
        <p:spPr>
          <a:xfrm>
            <a:off x="105791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DB963972-135E-4E11-A82B-066CC9AE721D}"/>
              </a:ext>
              <a:ext uri="{C183D7F6-B498-43B3-948B-1728B52AA6E4}">
                <adec:decorative xmlns:adec="http://schemas.microsoft.com/office/drawing/2017/decorative" val="1"/>
              </a:ext>
            </a:extLst>
          </p:cNvPr>
          <p:cNvSpPr/>
          <p:nvPr>
            <p:custDataLst>
              <p:tags r:id="rId584"/>
            </p:custDataLst>
          </p:nvPr>
        </p:nvSpPr>
        <p:spPr>
          <a:xfrm>
            <a:off x="8178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C452B4F5-9E06-45F8-B103-DA0A3A3582F5}"/>
              </a:ext>
              <a:ext uri="{C183D7F6-B498-43B3-948B-1728B52AA6E4}">
                <adec:decorative xmlns:adec="http://schemas.microsoft.com/office/drawing/2017/decorative" val="1"/>
              </a:ext>
            </a:extLst>
          </p:cNvPr>
          <p:cNvSpPr/>
          <p:nvPr>
            <p:custDataLst>
              <p:tags r:id="rId585"/>
            </p:custDataLst>
          </p:nvPr>
        </p:nvSpPr>
        <p:spPr>
          <a:xfrm>
            <a:off x="82677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156B9A56-1E35-4FF0-8244-EF3B6646D34F}"/>
              </a:ext>
              <a:ext uri="{C183D7F6-B498-43B3-948B-1728B52AA6E4}">
                <adec:decorative xmlns:adec="http://schemas.microsoft.com/office/drawing/2017/decorative" val="1"/>
              </a:ext>
            </a:extLst>
          </p:cNvPr>
          <p:cNvSpPr/>
          <p:nvPr>
            <p:custDataLst>
              <p:tags r:id="rId586"/>
            </p:custDataLst>
          </p:nvPr>
        </p:nvSpPr>
        <p:spPr>
          <a:xfrm>
            <a:off x="8356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8CA739EF-3859-4650-83F5-219C7EC2F7A0}"/>
              </a:ext>
              <a:ext uri="{C183D7F6-B498-43B3-948B-1728B52AA6E4}">
                <adec:decorative xmlns:adec="http://schemas.microsoft.com/office/drawing/2017/decorative" val="1"/>
              </a:ext>
            </a:extLst>
          </p:cNvPr>
          <p:cNvSpPr/>
          <p:nvPr>
            <p:custDataLst>
              <p:tags r:id="rId587"/>
            </p:custDataLst>
          </p:nvPr>
        </p:nvSpPr>
        <p:spPr>
          <a:xfrm>
            <a:off x="8445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1646FEE2-F0F1-4326-8CA7-0C06867169F5}"/>
              </a:ext>
              <a:ext uri="{C183D7F6-B498-43B3-948B-1728B52AA6E4}">
                <adec:decorative xmlns:adec="http://schemas.microsoft.com/office/drawing/2017/decorative" val="1"/>
              </a:ext>
            </a:extLst>
          </p:cNvPr>
          <p:cNvSpPr/>
          <p:nvPr>
            <p:custDataLst>
              <p:tags r:id="rId588"/>
            </p:custDataLst>
          </p:nvPr>
        </p:nvSpPr>
        <p:spPr>
          <a:xfrm>
            <a:off x="85344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BBA1F11E-BF07-4B06-9D89-8B6DA3042A79}"/>
              </a:ext>
              <a:ext uri="{C183D7F6-B498-43B3-948B-1728B52AA6E4}">
                <adec:decorative xmlns:adec="http://schemas.microsoft.com/office/drawing/2017/decorative" val="1"/>
              </a:ext>
            </a:extLst>
          </p:cNvPr>
          <p:cNvSpPr/>
          <p:nvPr>
            <p:custDataLst>
              <p:tags r:id="rId589"/>
            </p:custDataLst>
          </p:nvPr>
        </p:nvSpPr>
        <p:spPr>
          <a:xfrm>
            <a:off x="86233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6933D7BE-7360-45EC-8DA6-209387C21F04}"/>
              </a:ext>
              <a:ext uri="{C183D7F6-B498-43B3-948B-1728B52AA6E4}">
                <adec:decorative xmlns:adec="http://schemas.microsoft.com/office/drawing/2017/decorative" val="1"/>
              </a:ext>
            </a:extLst>
          </p:cNvPr>
          <p:cNvSpPr/>
          <p:nvPr>
            <p:custDataLst>
              <p:tags r:id="rId590"/>
            </p:custDataLst>
          </p:nvPr>
        </p:nvSpPr>
        <p:spPr>
          <a:xfrm>
            <a:off x="87122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96658051-4087-4BB5-B8A8-6797FF2ABBBE}"/>
              </a:ext>
              <a:ext uri="{C183D7F6-B498-43B3-948B-1728B52AA6E4}">
                <adec:decorative xmlns:adec="http://schemas.microsoft.com/office/drawing/2017/decorative" val="1"/>
              </a:ext>
            </a:extLst>
          </p:cNvPr>
          <p:cNvSpPr/>
          <p:nvPr>
            <p:custDataLst>
              <p:tags r:id="rId591"/>
            </p:custDataLst>
          </p:nvPr>
        </p:nvSpPr>
        <p:spPr>
          <a:xfrm>
            <a:off x="8801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16726FCC-8D93-4CBB-A859-F226DD99F562}"/>
              </a:ext>
              <a:ext uri="{C183D7F6-B498-43B3-948B-1728B52AA6E4}">
                <adec:decorative xmlns:adec="http://schemas.microsoft.com/office/drawing/2017/decorative" val="1"/>
              </a:ext>
            </a:extLst>
          </p:cNvPr>
          <p:cNvSpPr/>
          <p:nvPr>
            <p:custDataLst>
              <p:tags r:id="rId592"/>
            </p:custDataLst>
          </p:nvPr>
        </p:nvSpPr>
        <p:spPr>
          <a:xfrm>
            <a:off x="88900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6739F613-C0F0-49D0-8F92-2F375EBE79C0}"/>
              </a:ext>
              <a:ext uri="{C183D7F6-B498-43B3-948B-1728B52AA6E4}">
                <adec:decorative xmlns:adec="http://schemas.microsoft.com/office/drawing/2017/decorative" val="1"/>
              </a:ext>
            </a:extLst>
          </p:cNvPr>
          <p:cNvSpPr/>
          <p:nvPr>
            <p:custDataLst>
              <p:tags r:id="rId593"/>
            </p:custDataLst>
          </p:nvPr>
        </p:nvSpPr>
        <p:spPr>
          <a:xfrm>
            <a:off x="89789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3FDA86DB-4183-4D5F-BE12-C2ED9BE09E01}"/>
              </a:ext>
              <a:ext uri="{C183D7F6-B498-43B3-948B-1728B52AA6E4}">
                <adec:decorative xmlns:adec="http://schemas.microsoft.com/office/drawing/2017/decorative" val="1"/>
              </a:ext>
            </a:extLst>
          </p:cNvPr>
          <p:cNvSpPr/>
          <p:nvPr>
            <p:custDataLst>
              <p:tags r:id="rId594"/>
            </p:custDataLst>
          </p:nvPr>
        </p:nvSpPr>
        <p:spPr>
          <a:xfrm>
            <a:off x="90678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04129BDA-E76B-4561-992E-1DC40E7628CF}"/>
              </a:ext>
              <a:ext uri="{C183D7F6-B498-43B3-948B-1728B52AA6E4}">
                <adec:decorative xmlns:adec="http://schemas.microsoft.com/office/drawing/2017/decorative" val="1"/>
              </a:ext>
            </a:extLst>
          </p:cNvPr>
          <p:cNvSpPr/>
          <p:nvPr>
            <p:custDataLst>
              <p:tags r:id="rId595"/>
            </p:custDataLst>
          </p:nvPr>
        </p:nvSpPr>
        <p:spPr>
          <a:xfrm>
            <a:off x="91567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E4B05B99-61BF-4041-98B2-9BD7D3A91E99}"/>
              </a:ext>
              <a:ext uri="{C183D7F6-B498-43B3-948B-1728B52AA6E4}">
                <adec:decorative xmlns:adec="http://schemas.microsoft.com/office/drawing/2017/decorative" val="1"/>
              </a:ext>
            </a:extLst>
          </p:cNvPr>
          <p:cNvSpPr/>
          <p:nvPr>
            <p:custDataLst>
              <p:tags r:id="rId596"/>
            </p:custDataLst>
          </p:nvPr>
        </p:nvSpPr>
        <p:spPr>
          <a:xfrm>
            <a:off x="92456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BD3E04CF-3BA9-4A88-9204-3B5798E0F27F}"/>
              </a:ext>
              <a:ext uri="{C183D7F6-B498-43B3-948B-1728B52AA6E4}">
                <adec:decorative xmlns:adec="http://schemas.microsoft.com/office/drawing/2017/decorative" val="1"/>
              </a:ext>
            </a:extLst>
          </p:cNvPr>
          <p:cNvSpPr/>
          <p:nvPr>
            <p:custDataLst>
              <p:tags r:id="rId597"/>
            </p:custDataLst>
          </p:nvPr>
        </p:nvSpPr>
        <p:spPr>
          <a:xfrm>
            <a:off x="93345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98D6171F-82E2-4D22-8FF5-388A8C1B164E}"/>
              </a:ext>
              <a:ext uri="{C183D7F6-B498-43B3-948B-1728B52AA6E4}">
                <adec:decorative xmlns:adec="http://schemas.microsoft.com/office/drawing/2017/decorative" val="1"/>
              </a:ext>
            </a:extLst>
          </p:cNvPr>
          <p:cNvSpPr/>
          <p:nvPr>
            <p:custDataLst>
              <p:tags r:id="rId598"/>
            </p:custDataLst>
          </p:nvPr>
        </p:nvSpPr>
        <p:spPr>
          <a:xfrm>
            <a:off x="9423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89DC3C69-96F7-44E5-BD90-7175CBE37E3A}"/>
              </a:ext>
              <a:ext uri="{C183D7F6-B498-43B3-948B-1728B52AA6E4}">
                <adec:decorative xmlns:adec="http://schemas.microsoft.com/office/drawing/2017/decorative" val="1"/>
              </a:ext>
            </a:extLst>
          </p:cNvPr>
          <p:cNvSpPr/>
          <p:nvPr>
            <p:custDataLst>
              <p:tags r:id="rId599"/>
            </p:custDataLst>
          </p:nvPr>
        </p:nvSpPr>
        <p:spPr>
          <a:xfrm>
            <a:off x="9512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55B0063B-CEA2-4F9B-8654-A56867EA4697}"/>
              </a:ext>
              <a:ext uri="{C183D7F6-B498-43B3-948B-1728B52AA6E4}">
                <adec:decorative xmlns:adec="http://schemas.microsoft.com/office/drawing/2017/decorative" val="1"/>
              </a:ext>
            </a:extLst>
          </p:cNvPr>
          <p:cNvSpPr/>
          <p:nvPr>
            <p:custDataLst>
              <p:tags r:id="rId600"/>
            </p:custDataLst>
          </p:nvPr>
        </p:nvSpPr>
        <p:spPr>
          <a:xfrm>
            <a:off x="96012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2758B518-1FFB-480E-8C81-A2B8B23F8115}"/>
              </a:ext>
              <a:ext uri="{C183D7F6-B498-43B3-948B-1728B52AA6E4}">
                <adec:decorative xmlns:adec="http://schemas.microsoft.com/office/drawing/2017/decorative" val="1"/>
              </a:ext>
            </a:extLst>
          </p:cNvPr>
          <p:cNvSpPr/>
          <p:nvPr>
            <p:custDataLst>
              <p:tags r:id="rId601"/>
            </p:custDataLst>
          </p:nvPr>
        </p:nvSpPr>
        <p:spPr>
          <a:xfrm>
            <a:off x="9690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9D65262F-E2CF-4C29-83F0-C2A0D9FE425D}"/>
              </a:ext>
              <a:ext uri="{C183D7F6-B498-43B3-948B-1728B52AA6E4}">
                <adec:decorative xmlns:adec="http://schemas.microsoft.com/office/drawing/2017/decorative" val="1"/>
              </a:ext>
            </a:extLst>
          </p:cNvPr>
          <p:cNvSpPr/>
          <p:nvPr>
            <p:custDataLst>
              <p:tags r:id="rId602"/>
            </p:custDataLst>
          </p:nvPr>
        </p:nvSpPr>
        <p:spPr>
          <a:xfrm>
            <a:off x="97790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8A51B5F4-EFC4-4C12-A656-F7ABF7630F71}"/>
              </a:ext>
              <a:ext uri="{C183D7F6-B498-43B3-948B-1728B52AA6E4}">
                <adec:decorative xmlns:adec="http://schemas.microsoft.com/office/drawing/2017/decorative" val="1"/>
              </a:ext>
            </a:extLst>
          </p:cNvPr>
          <p:cNvSpPr/>
          <p:nvPr>
            <p:custDataLst>
              <p:tags r:id="rId603"/>
            </p:custDataLst>
          </p:nvPr>
        </p:nvSpPr>
        <p:spPr>
          <a:xfrm>
            <a:off x="98679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904BCFEF-303A-419E-BFE1-4831D48A22EF}"/>
              </a:ext>
              <a:ext uri="{C183D7F6-B498-43B3-948B-1728B52AA6E4}">
                <adec:decorative xmlns:adec="http://schemas.microsoft.com/office/drawing/2017/decorative" val="1"/>
              </a:ext>
            </a:extLst>
          </p:cNvPr>
          <p:cNvSpPr/>
          <p:nvPr>
            <p:custDataLst>
              <p:tags r:id="rId604"/>
            </p:custDataLst>
          </p:nvPr>
        </p:nvSpPr>
        <p:spPr>
          <a:xfrm>
            <a:off x="9956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BBEF9FF8-02F8-4925-89FC-413EF875438C}"/>
              </a:ext>
              <a:ext uri="{C183D7F6-B498-43B3-948B-1728B52AA6E4}">
                <adec:decorative xmlns:adec="http://schemas.microsoft.com/office/drawing/2017/decorative" val="1"/>
              </a:ext>
            </a:extLst>
          </p:cNvPr>
          <p:cNvSpPr/>
          <p:nvPr>
            <p:custDataLst>
              <p:tags r:id="rId605"/>
            </p:custDataLst>
          </p:nvPr>
        </p:nvSpPr>
        <p:spPr>
          <a:xfrm>
            <a:off x="10045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C28EEF51-8588-47AD-AF4F-20A234440BCA}"/>
              </a:ext>
              <a:ext uri="{C183D7F6-B498-43B3-948B-1728B52AA6E4}">
                <adec:decorative xmlns:adec="http://schemas.microsoft.com/office/drawing/2017/decorative" val="1"/>
              </a:ext>
            </a:extLst>
          </p:cNvPr>
          <p:cNvSpPr/>
          <p:nvPr>
            <p:custDataLst>
              <p:tags r:id="rId606"/>
            </p:custDataLst>
          </p:nvPr>
        </p:nvSpPr>
        <p:spPr>
          <a:xfrm>
            <a:off x="10134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980A4B9E-D79B-4AA9-AA5C-E7D7E154159A}"/>
              </a:ext>
              <a:ext uri="{C183D7F6-B498-43B3-948B-1728B52AA6E4}">
                <adec:decorative xmlns:adec="http://schemas.microsoft.com/office/drawing/2017/decorative" val="1"/>
              </a:ext>
            </a:extLst>
          </p:cNvPr>
          <p:cNvSpPr/>
          <p:nvPr>
            <p:custDataLst>
              <p:tags r:id="rId607"/>
            </p:custDataLst>
          </p:nvPr>
        </p:nvSpPr>
        <p:spPr>
          <a:xfrm>
            <a:off x="10223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FD5A3F86-0D71-48B0-8D28-7B9FD67AF8C2}"/>
              </a:ext>
              <a:ext uri="{C183D7F6-B498-43B3-948B-1728B52AA6E4}">
                <adec:decorative xmlns:adec="http://schemas.microsoft.com/office/drawing/2017/decorative" val="1"/>
              </a:ext>
            </a:extLst>
          </p:cNvPr>
          <p:cNvSpPr/>
          <p:nvPr>
            <p:custDataLst>
              <p:tags r:id="rId608"/>
            </p:custDataLst>
          </p:nvPr>
        </p:nvSpPr>
        <p:spPr>
          <a:xfrm>
            <a:off x="10312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2543CC2B-F451-4938-B4DD-383051BABE3F}"/>
              </a:ext>
              <a:ext uri="{C183D7F6-B498-43B3-948B-1728B52AA6E4}">
                <adec:decorative xmlns:adec="http://schemas.microsoft.com/office/drawing/2017/decorative" val="1"/>
              </a:ext>
            </a:extLst>
          </p:cNvPr>
          <p:cNvSpPr/>
          <p:nvPr>
            <p:custDataLst>
              <p:tags r:id="rId609"/>
            </p:custDataLst>
          </p:nvPr>
        </p:nvSpPr>
        <p:spPr>
          <a:xfrm>
            <a:off x="10401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54C67767-74A1-4FE3-A5E9-929E351F4B0B}"/>
              </a:ext>
              <a:ext uri="{C183D7F6-B498-43B3-948B-1728B52AA6E4}">
                <adec:decorative xmlns:adec="http://schemas.microsoft.com/office/drawing/2017/decorative" val="1"/>
              </a:ext>
            </a:extLst>
          </p:cNvPr>
          <p:cNvSpPr/>
          <p:nvPr>
            <p:custDataLst>
              <p:tags r:id="rId610"/>
            </p:custDataLst>
          </p:nvPr>
        </p:nvSpPr>
        <p:spPr>
          <a:xfrm>
            <a:off x="104902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011C761E-A4BA-4D06-B285-3796EED04655}"/>
              </a:ext>
              <a:ext uri="{C183D7F6-B498-43B3-948B-1728B52AA6E4}">
                <adec:decorative xmlns:adec="http://schemas.microsoft.com/office/drawing/2017/decorative" val="1"/>
              </a:ext>
            </a:extLst>
          </p:cNvPr>
          <p:cNvSpPr/>
          <p:nvPr>
            <p:custDataLst>
              <p:tags r:id="rId611"/>
            </p:custDataLst>
          </p:nvPr>
        </p:nvSpPr>
        <p:spPr>
          <a:xfrm>
            <a:off x="10579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C98EBF80-CE17-40D1-AB5E-BF127CE1AF62}"/>
              </a:ext>
              <a:ext uri="{C183D7F6-B498-43B3-948B-1728B52AA6E4}">
                <adec:decorative xmlns:adec="http://schemas.microsoft.com/office/drawing/2017/decorative" val="1"/>
              </a:ext>
            </a:extLst>
          </p:cNvPr>
          <p:cNvSpPr/>
          <p:nvPr>
            <p:custDataLst>
              <p:tags r:id="rId612"/>
            </p:custDataLst>
          </p:nvPr>
        </p:nvSpPr>
        <p:spPr>
          <a:xfrm>
            <a:off x="8178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43CBB5B7-F7E1-4C2B-B667-E4B9E48B0CCE}"/>
              </a:ext>
              <a:ext uri="{C183D7F6-B498-43B3-948B-1728B52AA6E4}">
                <adec:decorative xmlns:adec="http://schemas.microsoft.com/office/drawing/2017/decorative" val="1"/>
              </a:ext>
            </a:extLst>
          </p:cNvPr>
          <p:cNvSpPr/>
          <p:nvPr>
            <p:custDataLst>
              <p:tags r:id="rId613"/>
            </p:custDataLst>
          </p:nvPr>
        </p:nvSpPr>
        <p:spPr>
          <a:xfrm>
            <a:off x="8267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10301B9B-95F2-4958-A0A6-6EA224FB11B1}"/>
              </a:ext>
              <a:ext uri="{C183D7F6-B498-43B3-948B-1728B52AA6E4}">
                <adec:decorative xmlns:adec="http://schemas.microsoft.com/office/drawing/2017/decorative" val="1"/>
              </a:ext>
            </a:extLst>
          </p:cNvPr>
          <p:cNvSpPr/>
          <p:nvPr>
            <p:custDataLst>
              <p:tags r:id="rId614"/>
            </p:custDataLst>
          </p:nvPr>
        </p:nvSpPr>
        <p:spPr>
          <a:xfrm>
            <a:off x="8356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13F53CC3-2189-4FEA-8EF8-F88C101C55C1}"/>
              </a:ext>
              <a:ext uri="{C183D7F6-B498-43B3-948B-1728B52AA6E4}">
                <adec:decorative xmlns:adec="http://schemas.microsoft.com/office/drawing/2017/decorative" val="1"/>
              </a:ext>
            </a:extLst>
          </p:cNvPr>
          <p:cNvSpPr/>
          <p:nvPr>
            <p:custDataLst>
              <p:tags r:id="rId615"/>
            </p:custDataLst>
          </p:nvPr>
        </p:nvSpPr>
        <p:spPr>
          <a:xfrm>
            <a:off x="8445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C4491E0E-2332-49C9-A01A-CFBFC9446369}"/>
              </a:ext>
              <a:ext uri="{C183D7F6-B498-43B3-948B-1728B52AA6E4}">
                <adec:decorative xmlns:adec="http://schemas.microsoft.com/office/drawing/2017/decorative" val="1"/>
              </a:ext>
            </a:extLst>
          </p:cNvPr>
          <p:cNvSpPr/>
          <p:nvPr>
            <p:custDataLst>
              <p:tags r:id="rId616"/>
            </p:custDataLst>
          </p:nvPr>
        </p:nvSpPr>
        <p:spPr>
          <a:xfrm>
            <a:off x="8534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E8C7D64F-3774-4692-8ED0-4AA20FFE6E77}"/>
              </a:ext>
              <a:ext uri="{C183D7F6-B498-43B3-948B-1728B52AA6E4}">
                <adec:decorative xmlns:adec="http://schemas.microsoft.com/office/drawing/2017/decorative" val="1"/>
              </a:ext>
            </a:extLst>
          </p:cNvPr>
          <p:cNvSpPr/>
          <p:nvPr>
            <p:custDataLst>
              <p:tags r:id="rId617"/>
            </p:custDataLst>
          </p:nvPr>
        </p:nvSpPr>
        <p:spPr>
          <a:xfrm>
            <a:off x="8623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130DB294-CF9D-42B8-9260-9FF61AB07E5E}"/>
              </a:ext>
              <a:ext uri="{C183D7F6-B498-43B3-948B-1728B52AA6E4}">
                <adec:decorative xmlns:adec="http://schemas.microsoft.com/office/drawing/2017/decorative" val="1"/>
              </a:ext>
            </a:extLst>
          </p:cNvPr>
          <p:cNvSpPr/>
          <p:nvPr>
            <p:custDataLst>
              <p:tags r:id="rId618"/>
            </p:custDataLst>
          </p:nvPr>
        </p:nvSpPr>
        <p:spPr>
          <a:xfrm>
            <a:off x="87122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6C5FC871-D256-417A-91E0-600C17BF6B5F}"/>
              </a:ext>
              <a:ext uri="{C183D7F6-B498-43B3-948B-1728B52AA6E4}">
                <adec:decorative xmlns:adec="http://schemas.microsoft.com/office/drawing/2017/decorative" val="1"/>
              </a:ext>
            </a:extLst>
          </p:cNvPr>
          <p:cNvSpPr/>
          <p:nvPr>
            <p:custDataLst>
              <p:tags r:id="rId619"/>
            </p:custDataLst>
          </p:nvPr>
        </p:nvSpPr>
        <p:spPr>
          <a:xfrm>
            <a:off x="88011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14FF3796-4743-47FD-9D5C-E74124363A03}"/>
              </a:ext>
              <a:ext uri="{C183D7F6-B498-43B3-948B-1728B52AA6E4}">
                <adec:decorative xmlns:adec="http://schemas.microsoft.com/office/drawing/2017/decorative" val="1"/>
              </a:ext>
            </a:extLst>
          </p:cNvPr>
          <p:cNvSpPr/>
          <p:nvPr>
            <p:custDataLst>
              <p:tags r:id="rId620"/>
            </p:custDataLst>
          </p:nvPr>
        </p:nvSpPr>
        <p:spPr>
          <a:xfrm>
            <a:off x="8890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E98A20EC-BC06-4ABA-ACAA-4F4CF307EFFA}"/>
              </a:ext>
              <a:ext uri="{C183D7F6-B498-43B3-948B-1728B52AA6E4}">
                <adec:decorative xmlns:adec="http://schemas.microsoft.com/office/drawing/2017/decorative" val="1"/>
              </a:ext>
            </a:extLst>
          </p:cNvPr>
          <p:cNvSpPr/>
          <p:nvPr>
            <p:custDataLst>
              <p:tags r:id="rId621"/>
            </p:custDataLst>
          </p:nvPr>
        </p:nvSpPr>
        <p:spPr>
          <a:xfrm>
            <a:off x="8978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223CB386-5419-4C5A-A634-36B71EEB149A}"/>
              </a:ext>
              <a:ext uri="{C183D7F6-B498-43B3-948B-1728B52AA6E4}">
                <adec:decorative xmlns:adec="http://schemas.microsoft.com/office/drawing/2017/decorative" val="1"/>
              </a:ext>
            </a:extLst>
          </p:cNvPr>
          <p:cNvSpPr/>
          <p:nvPr>
            <p:custDataLst>
              <p:tags r:id="rId622"/>
            </p:custDataLst>
          </p:nvPr>
        </p:nvSpPr>
        <p:spPr>
          <a:xfrm>
            <a:off x="9067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55AA0B51-AE3B-432C-B3B7-AA98ED2B96A6}"/>
              </a:ext>
              <a:ext uri="{C183D7F6-B498-43B3-948B-1728B52AA6E4}">
                <adec:decorative xmlns:adec="http://schemas.microsoft.com/office/drawing/2017/decorative" val="1"/>
              </a:ext>
            </a:extLst>
          </p:cNvPr>
          <p:cNvSpPr/>
          <p:nvPr>
            <p:custDataLst>
              <p:tags r:id="rId623"/>
            </p:custDataLst>
          </p:nvPr>
        </p:nvSpPr>
        <p:spPr>
          <a:xfrm>
            <a:off x="9156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7C1878D1-2DB1-4D01-8860-D03E81C10940}"/>
              </a:ext>
              <a:ext uri="{C183D7F6-B498-43B3-948B-1728B52AA6E4}">
                <adec:decorative xmlns:adec="http://schemas.microsoft.com/office/drawing/2017/decorative" val="1"/>
              </a:ext>
            </a:extLst>
          </p:cNvPr>
          <p:cNvSpPr/>
          <p:nvPr>
            <p:custDataLst>
              <p:tags r:id="rId624"/>
            </p:custDataLst>
          </p:nvPr>
        </p:nvSpPr>
        <p:spPr>
          <a:xfrm>
            <a:off x="92456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29DE0B84-9534-41E6-AADE-741C982547B7}"/>
              </a:ext>
              <a:ext uri="{C183D7F6-B498-43B3-948B-1728B52AA6E4}">
                <adec:decorative xmlns:adec="http://schemas.microsoft.com/office/drawing/2017/decorative" val="1"/>
              </a:ext>
            </a:extLst>
          </p:cNvPr>
          <p:cNvSpPr/>
          <p:nvPr>
            <p:custDataLst>
              <p:tags r:id="rId625"/>
            </p:custDataLst>
          </p:nvPr>
        </p:nvSpPr>
        <p:spPr>
          <a:xfrm>
            <a:off x="93345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DAD6AFDC-89C8-4660-9435-BBFEB9F28C4B}"/>
              </a:ext>
              <a:ext uri="{C183D7F6-B498-43B3-948B-1728B52AA6E4}">
                <adec:decorative xmlns:adec="http://schemas.microsoft.com/office/drawing/2017/decorative" val="1"/>
              </a:ext>
            </a:extLst>
          </p:cNvPr>
          <p:cNvSpPr/>
          <p:nvPr>
            <p:custDataLst>
              <p:tags r:id="rId626"/>
            </p:custDataLst>
          </p:nvPr>
        </p:nvSpPr>
        <p:spPr>
          <a:xfrm>
            <a:off x="9423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B168185F-01F5-4E6E-9990-6ED7EEAB76C4}"/>
              </a:ext>
              <a:ext uri="{C183D7F6-B498-43B3-948B-1728B52AA6E4}">
                <adec:decorative xmlns:adec="http://schemas.microsoft.com/office/drawing/2017/decorative" val="1"/>
              </a:ext>
            </a:extLst>
          </p:cNvPr>
          <p:cNvSpPr/>
          <p:nvPr>
            <p:custDataLst>
              <p:tags r:id="rId627"/>
            </p:custDataLst>
          </p:nvPr>
        </p:nvSpPr>
        <p:spPr>
          <a:xfrm>
            <a:off x="9512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C853B202-CBC0-4C1F-9B5A-D0E75C253679}"/>
              </a:ext>
              <a:ext uri="{C183D7F6-B498-43B3-948B-1728B52AA6E4}">
                <adec:decorative xmlns:adec="http://schemas.microsoft.com/office/drawing/2017/decorative" val="1"/>
              </a:ext>
            </a:extLst>
          </p:cNvPr>
          <p:cNvSpPr/>
          <p:nvPr>
            <p:custDataLst>
              <p:tags r:id="rId628"/>
            </p:custDataLst>
          </p:nvPr>
        </p:nvSpPr>
        <p:spPr>
          <a:xfrm>
            <a:off x="96012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A47546F6-525F-4657-9B92-510160EA8E02}"/>
              </a:ext>
              <a:ext uri="{C183D7F6-B498-43B3-948B-1728B52AA6E4}">
                <adec:decorative xmlns:adec="http://schemas.microsoft.com/office/drawing/2017/decorative" val="1"/>
              </a:ext>
            </a:extLst>
          </p:cNvPr>
          <p:cNvSpPr/>
          <p:nvPr>
            <p:custDataLst>
              <p:tags r:id="rId629"/>
            </p:custDataLst>
          </p:nvPr>
        </p:nvSpPr>
        <p:spPr>
          <a:xfrm>
            <a:off x="9690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CAEA9105-73EC-4597-B873-C3542BDCBA84}"/>
              </a:ext>
              <a:ext uri="{C183D7F6-B498-43B3-948B-1728B52AA6E4}">
                <adec:decorative xmlns:adec="http://schemas.microsoft.com/office/drawing/2017/decorative" val="1"/>
              </a:ext>
            </a:extLst>
          </p:cNvPr>
          <p:cNvSpPr/>
          <p:nvPr>
            <p:custDataLst>
              <p:tags r:id="rId630"/>
            </p:custDataLst>
          </p:nvPr>
        </p:nvSpPr>
        <p:spPr>
          <a:xfrm>
            <a:off x="9779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6CD23964-F4B4-4B5C-8F4C-AA7C724376F4}"/>
              </a:ext>
              <a:ext uri="{C183D7F6-B498-43B3-948B-1728B52AA6E4}">
                <adec:decorative xmlns:adec="http://schemas.microsoft.com/office/drawing/2017/decorative" val="1"/>
              </a:ext>
            </a:extLst>
          </p:cNvPr>
          <p:cNvSpPr/>
          <p:nvPr>
            <p:custDataLst>
              <p:tags r:id="rId631"/>
            </p:custDataLst>
          </p:nvPr>
        </p:nvSpPr>
        <p:spPr>
          <a:xfrm>
            <a:off x="9867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D48CC5AA-B404-4859-B4D7-0AB099765E3B}"/>
              </a:ext>
              <a:ext uri="{C183D7F6-B498-43B3-948B-1728B52AA6E4}">
                <adec:decorative xmlns:adec="http://schemas.microsoft.com/office/drawing/2017/decorative" val="1"/>
              </a:ext>
            </a:extLst>
          </p:cNvPr>
          <p:cNvSpPr/>
          <p:nvPr>
            <p:custDataLst>
              <p:tags r:id="rId632"/>
            </p:custDataLst>
          </p:nvPr>
        </p:nvSpPr>
        <p:spPr>
          <a:xfrm>
            <a:off x="9956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1057EF15-D951-443D-B87A-F8B3A8652582}"/>
              </a:ext>
              <a:ext uri="{C183D7F6-B498-43B3-948B-1728B52AA6E4}">
                <adec:decorative xmlns:adec="http://schemas.microsoft.com/office/drawing/2017/decorative" val="1"/>
              </a:ext>
            </a:extLst>
          </p:cNvPr>
          <p:cNvSpPr/>
          <p:nvPr>
            <p:custDataLst>
              <p:tags r:id="rId633"/>
            </p:custDataLst>
          </p:nvPr>
        </p:nvSpPr>
        <p:spPr>
          <a:xfrm>
            <a:off x="100457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A1ED10A0-1D11-42C4-85A9-2E6C5D978502}"/>
              </a:ext>
              <a:ext uri="{C183D7F6-B498-43B3-948B-1728B52AA6E4}">
                <adec:decorative xmlns:adec="http://schemas.microsoft.com/office/drawing/2017/decorative" val="1"/>
              </a:ext>
            </a:extLst>
          </p:cNvPr>
          <p:cNvSpPr/>
          <p:nvPr>
            <p:custDataLst>
              <p:tags r:id="rId634"/>
            </p:custDataLst>
          </p:nvPr>
        </p:nvSpPr>
        <p:spPr>
          <a:xfrm>
            <a:off x="10134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9C5ED117-FD7A-4C09-9733-687B96791605}"/>
              </a:ext>
              <a:ext uri="{C183D7F6-B498-43B3-948B-1728B52AA6E4}">
                <adec:decorative xmlns:adec="http://schemas.microsoft.com/office/drawing/2017/decorative" val="1"/>
              </a:ext>
            </a:extLst>
          </p:cNvPr>
          <p:cNvSpPr/>
          <p:nvPr>
            <p:custDataLst>
              <p:tags r:id="rId635"/>
            </p:custDataLst>
          </p:nvPr>
        </p:nvSpPr>
        <p:spPr>
          <a:xfrm>
            <a:off x="10223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6129BD8C-3C3F-4E15-9380-AB8A997CA514}"/>
              </a:ext>
              <a:ext uri="{C183D7F6-B498-43B3-948B-1728B52AA6E4}">
                <adec:decorative xmlns:adec="http://schemas.microsoft.com/office/drawing/2017/decorative" val="1"/>
              </a:ext>
            </a:extLst>
          </p:cNvPr>
          <p:cNvSpPr/>
          <p:nvPr>
            <p:custDataLst>
              <p:tags r:id="rId636"/>
            </p:custDataLst>
          </p:nvPr>
        </p:nvSpPr>
        <p:spPr>
          <a:xfrm>
            <a:off x="10312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39E09C11-D156-4E0B-9692-85248BB9F6D9}"/>
              </a:ext>
              <a:ext uri="{C183D7F6-B498-43B3-948B-1728B52AA6E4}">
                <adec:decorative xmlns:adec="http://schemas.microsoft.com/office/drawing/2017/decorative" val="1"/>
              </a:ext>
            </a:extLst>
          </p:cNvPr>
          <p:cNvSpPr/>
          <p:nvPr>
            <p:custDataLst>
              <p:tags r:id="rId637"/>
            </p:custDataLst>
          </p:nvPr>
        </p:nvSpPr>
        <p:spPr>
          <a:xfrm>
            <a:off x="104013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916FAEBC-200E-4D2F-A58E-3756BF5A6AD9}"/>
              </a:ext>
              <a:ext uri="{C183D7F6-B498-43B3-948B-1728B52AA6E4}">
                <adec:decorative xmlns:adec="http://schemas.microsoft.com/office/drawing/2017/decorative" val="1"/>
              </a:ext>
            </a:extLst>
          </p:cNvPr>
          <p:cNvSpPr/>
          <p:nvPr>
            <p:custDataLst>
              <p:tags r:id="rId638"/>
            </p:custDataLst>
          </p:nvPr>
        </p:nvSpPr>
        <p:spPr>
          <a:xfrm>
            <a:off x="104902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EA8AE1D6-EC47-428A-9A62-74760F00C930}"/>
              </a:ext>
              <a:ext uri="{C183D7F6-B498-43B3-948B-1728B52AA6E4}">
                <adec:decorative xmlns:adec="http://schemas.microsoft.com/office/drawing/2017/decorative" val="1"/>
              </a:ext>
            </a:extLst>
          </p:cNvPr>
          <p:cNvSpPr/>
          <p:nvPr>
            <p:custDataLst>
              <p:tags r:id="rId639"/>
            </p:custDataLst>
          </p:nvPr>
        </p:nvSpPr>
        <p:spPr>
          <a:xfrm>
            <a:off x="10579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A07C9AA9-4805-45BF-9FB2-795798C0A067}"/>
              </a:ext>
              <a:ext uri="{C183D7F6-B498-43B3-948B-1728B52AA6E4}">
                <adec:decorative xmlns:adec="http://schemas.microsoft.com/office/drawing/2017/decorative" val="1"/>
              </a:ext>
            </a:extLst>
          </p:cNvPr>
          <p:cNvSpPr/>
          <p:nvPr>
            <p:custDataLst>
              <p:tags r:id="rId640"/>
            </p:custDataLst>
          </p:nvPr>
        </p:nvSpPr>
        <p:spPr>
          <a:xfrm>
            <a:off x="106680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4921DCAC-AB93-4EB1-B7C4-DDE729B30B55}"/>
              </a:ext>
              <a:ext uri="{C183D7F6-B498-43B3-948B-1728B52AA6E4}">
                <adec:decorative xmlns:adec="http://schemas.microsoft.com/office/drawing/2017/decorative" val="1"/>
              </a:ext>
            </a:extLst>
          </p:cNvPr>
          <p:cNvSpPr/>
          <p:nvPr>
            <p:custDataLst>
              <p:tags r:id="rId641"/>
            </p:custDataLst>
          </p:nvPr>
        </p:nvSpPr>
        <p:spPr>
          <a:xfrm>
            <a:off x="10756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D5A28353-91E3-41BE-8FDF-0A93C6DBB5F0}"/>
              </a:ext>
              <a:ext uri="{C183D7F6-B498-43B3-948B-1728B52AA6E4}">
                <adec:decorative xmlns:adec="http://schemas.microsoft.com/office/drawing/2017/decorative" val="1"/>
              </a:ext>
            </a:extLst>
          </p:cNvPr>
          <p:cNvSpPr/>
          <p:nvPr>
            <p:custDataLst>
              <p:tags r:id="rId642"/>
            </p:custDataLst>
          </p:nvPr>
        </p:nvSpPr>
        <p:spPr>
          <a:xfrm>
            <a:off x="8178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84498324-6CA6-4DD8-8E8B-A508B7712D79}"/>
              </a:ext>
              <a:ext uri="{C183D7F6-B498-43B3-948B-1728B52AA6E4}">
                <adec:decorative xmlns:adec="http://schemas.microsoft.com/office/drawing/2017/decorative" val="1"/>
              </a:ext>
            </a:extLst>
          </p:cNvPr>
          <p:cNvSpPr/>
          <p:nvPr>
            <p:custDataLst>
              <p:tags r:id="rId643"/>
            </p:custDataLst>
          </p:nvPr>
        </p:nvSpPr>
        <p:spPr>
          <a:xfrm>
            <a:off x="8267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819F63DB-FC67-4064-BB44-4039EBA34011}"/>
              </a:ext>
              <a:ext uri="{C183D7F6-B498-43B3-948B-1728B52AA6E4}">
                <adec:decorative xmlns:adec="http://schemas.microsoft.com/office/drawing/2017/decorative" val="1"/>
              </a:ext>
            </a:extLst>
          </p:cNvPr>
          <p:cNvSpPr/>
          <p:nvPr>
            <p:custDataLst>
              <p:tags r:id="rId644"/>
            </p:custDataLst>
          </p:nvPr>
        </p:nvSpPr>
        <p:spPr>
          <a:xfrm>
            <a:off x="83566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3EB95981-A723-4B98-8749-52F0FE3878E1}"/>
              </a:ext>
              <a:ext uri="{C183D7F6-B498-43B3-948B-1728B52AA6E4}">
                <adec:decorative xmlns:adec="http://schemas.microsoft.com/office/drawing/2017/decorative" val="1"/>
              </a:ext>
            </a:extLst>
          </p:cNvPr>
          <p:cNvSpPr/>
          <p:nvPr>
            <p:custDataLst>
              <p:tags r:id="rId645"/>
            </p:custDataLst>
          </p:nvPr>
        </p:nvSpPr>
        <p:spPr>
          <a:xfrm>
            <a:off x="8445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9A2BCEDC-9ABD-4A42-8D38-C7A20F798082}"/>
              </a:ext>
              <a:ext uri="{C183D7F6-B498-43B3-948B-1728B52AA6E4}">
                <adec:decorative xmlns:adec="http://schemas.microsoft.com/office/drawing/2017/decorative" val="1"/>
              </a:ext>
            </a:extLst>
          </p:cNvPr>
          <p:cNvSpPr/>
          <p:nvPr>
            <p:custDataLst>
              <p:tags r:id="rId646"/>
            </p:custDataLst>
          </p:nvPr>
        </p:nvSpPr>
        <p:spPr>
          <a:xfrm>
            <a:off x="85344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88CD717C-924A-47E1-942E-456DB921BE57}"/>
              </a:ext>
              <a:ext uri="{C183D7F6-B498-43B3-948B-1728B52AA6E4}">
                <adec:decorative xmlns:adec="http://schemas.microsoft.com/office/drawing/2017/decorative" val="1"/>
              </a:ext>
            </a:extLst>
          </p:cNvPr>
          <p:cNvSpPr/>
          <p:nvPr>
            <p:custDataLst>
              <p:tags r:id="rId647"/>
            </p:custDataLst>
          </p:nvPr>
        </p:nvSpPr>
        <p:spPr>
          <a:xfrm>
            <a:off x="8623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AE442C3C-458E-48BF-9735-51326712856F}"/>
              </a:ext>
              <a:ext uri="{C183D7F6-B498-43B3-948B-1728B52AA6E4}">
                <adec:decorative xmlns:adec="http://schemas.microsoft.com/office/drawing/2017/decorative" val="1"/>
              </a:ext>
            </a:extLst>
          </p:cNvPr>
          <p:cNvSpPr/>
          <p:nvPr>
            <p:custDataLst>
              <p:tags r:id="rId648"/>
            </p:custDataLst>
          </p:nvPr>
        </p:nvSpPr>
        <p:spPr>
          <a:xfrm>
            <a:off x="8712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618EC428-2479-4543-9D4D-D045606A8F00}"/>
              </a:ext>
              <a:ext uri="{C183D7F6-B498-43B3-948B-1728B52AA6E4}">
                <adec:decorative xmlns:adec="http://schemas.microsoft.com/office/drawing/2017/decorative" val="1"/>
              </a:ext>
            </a:extLst>
          </p:cNvPr>
          <p:cNvSpPr/>
          <p:nvPr>
            <p:custDataLst>
              <p:tags r:id="rId649"/>
            </p:custDataLst>
          </p:nvPr>
        </p:nvSpPr>
        <p:spPr>
          <a:xfrm>
            <a:off x="8801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3A014828-194D-4FA6-AE83-0CD4103597BA}"/>
              </a:ext>
              <a:ext uri="{C183D7F6-B498-43B3-948B-1728B52AA6E4}">
                <adec:decorative xmlns:adec="http://schemas.microsoft.com/office/drawing/2017/decorative" val="1"/>
              </a:ext>
            </a:extLst>
          </p:cNvPr>
          <p:cNvSpPr/>
          <p:nvPr>
            <p:custDataLst>
              <p:tags r:id="rId650"/>
            </p:custDataLst>
          </p:nvPr>
        </p:nvSpPr>
        <p:spPr>
          <a:xfrm>
            <a:off x="88900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A736FAD9-F300-41EA-BF8F-2ECBDFC1CECA}"/>
              </a:ext>
              <a:ext uri="{C183D7F6-B498-43B3-948B-1728B52AA6E4}">
                <adec:decorative xmlns:adec="http://schemas.microsoft.com/office/drawing/2017/decorative" val="1"/>
              </a:ext>
            </a:extLst>
          </p:cNvPr>
          <p:cNvSpPr/>
          <p:nvPr>
            <p:custDataLst>
              <p:tags r:id="rId651"/>
            </p:custDataLst>
          </p:nvPr>
        </p:nvSpPr>
        <p:spPr>
          <a:xfrm>
            <a:off x="89789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EF6192DF-AF36-46BB-BDCD-108E8D8567AB}"/>
              </a:ext>
              <a:ext uri="{C183D7F6-B498-43B3-948B-1728B52AA6E4}">
                <adec:decorative xmlns:adec="http://schemas.microsoft.com/office/drawing/2017/decorative" val="1"/>
              </a:ext>
            </a:extLst>
          </p:cNvPr>
          <p:cNvSpPr/>
          <p:nvPr>
            <p:custDataLst>
              <p:tags r:id="rId652"/>
            </p:custDataLst>
          </p:nvPr>
        </p:nvSpPr>
        <p:spPr>
          <a:xfrm>
            <a:off x="9067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233AF241-66E6-48AD-AA7A-C67F91CE1857}"/>
              </a:ext>
              <a:ext uri="{C183D7F6-B498-43B3-948B-1728B52AA6E4}">
                <adec:decorative xmlns:adec="http://schemas.microsoft.com/office/drawing/2017/decorative" val="1"/>
              </a:ext>
            </a:extLst>
          </p:cNvPr>
          <p:cNvSpPr/>
          <p:nvPr>
            <p:custDataLst>
              <p:tags r:id="rId653"/>
            </p:custDataLst>
          </p:nvPr>
        </p:nvSpPr>
        <p:spPr>
          <a:xfrm>
            <a:off x="91567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3B1863ED-68C6-45AB-8E63-7A0E94AC3281}"/>
              </a:ext>
              <a:ext uri="{C183D7F6-B498-43B3-948B-1728B52AA6E4}">
                <adec:decorative xmlns:adec="http://schemas.microsoft.com/office/drawing/2017/decorative" val="1"/>
              </a:ext>
            </a:extLst>
          </p:cNvPr>
          <p:cNvSpPr/>
          <p:nvPr>
            <p:custDataLst>
              <p:tags r:id="rId654"/>
            </p:custDataLst>
          </p:nvPr>
        </p:nvSpPr>
        <p:spPr>
          <a:xfrm>
            <a:off x="9245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3FCDBA5D-1F12-437E-9B54-C71E1DA95C9E}"/>
              </a:ext>
              <a:ext uri="{C183D7F6-B498-43B3-948B-1728B52AA6E4}">
                <adec:decorative xmlns:adec="http://schemas.microsoft.com/office/drawing/2017/decorative" val="1"/>
              </a:ext>
            </a:extLst>
          </p:cNvPr>
          <p:cNvSpPr/>
          <p:nvPr>
            <p:custDataLst>
              <p:tags r:id="rId655"/>
            </p:custDataLst>
          </p:nvPr>
        </p:nvSpPr>
        <p:spPr>
          <a:xfrm>
            <a:off x="93345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3777F064-59BD-4097-B8E0-E9307CEE89B1}"/>
              </a:ext>
              <a:ext uri="{C183D7F6-B498-43B3-948B-1728B52AA6E4}">
                <adec:decorative xmlns:adec="http://schemas.microsoft.com/office/drawing/2017/decorative" val="1"/>
              </a:ext>
            </a:extLst>
          </p:cNvPr>
          <p:cNvSpPr/>
          <p:nvPr>
            <p:custDataLst>
              <p:tags r:id="rId656"/>
            </p:custDataLst>
          </p:nvPr>
        </p:nvSpPr>
        <p:spPr>
          <a:xfrm>
            <a:off x="9423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8A851533-ABE3-414F-9329-A98E7386E3DA}"/>
              </a:ext>
              <a:ext uri="{C183D7F6-B498-43B3-948B-1728B52AA6E4}">
                <adec:decorative xmlns:adec="http://schemas.microsoft.com/office/drawing/2017/decorative" val="1"/>
              </a:ext>
            </a:extLst>
          </p:cNvPr>
          <p:cNvSpPr/>
          <p:nvPr>
            <p:custDataLst>
              <p:tags r:id="rId657"/>
            </p:custDataLst>
          </p:nvPr>
        </p:nvSpPr>
        <p:spPr>
          <a:xfrm>
            <a:off x="9512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DE3A2281-595F-452C-95A7-4BE2D24A6C30}"/>
              </a:ext>
              <a:ext uri="{C183D7F6-B498-43B3-948B-1728B52AA6E4}">
                <adec:decorative xmlns:adec="http://schemas.microsoft.com/office/drawing/2017/decorative" val="1"/>
              </a:ext>
            </a:extLst>
          </p:cNvPr>
          <p:cNvSpPr/>
          <p:nvPr>
            <p:custDataLst>
              <p:tags r:id="rId658"/>
            </p:custDataLst>
          </p:nvPr>
        </p:nvSpPr>
        <p:spPr>
          <a:xfrm>
            <a:off x="9601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955E1EAD-693C-44DA-A9C6-F12C048997EC}"/>
              </a:ext>
              <a:ext uri="{C183D7F6-B498-43B3-948B-1728B52AA6E4}">
                <adec:decorative xmlns:adec="http://schemas.microsoft.com/office/drawing/2017/decorative" val="1"/>
              </a:ext>
            </a:extLst>
          </p:cNvPr>
          <p:cNvSpPr/>
          <p:nvPr>
            <p:custDataLst>
              <p:tags r:id="rId659"/>
            </p:custDataLst>
          </p:nvPr>
        </p:nvSpPr>
        <p:spPr>
          <a:xfrm>
            <a:off x="96901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3539B4D1-DC17-47D8-8410-6EBF02B11511}"/>
              </a:ext>
              <a:ext uri="{C183D7F6-B498-43B3-948B-1728B52AA6E4}">
                <adec:decorative xmlns:adec="http://schemas.microsoft.com/office/drawing/2017/decorative" val="1"/>
              </a:ext>
            </a:extLst>
          </p:cNvPr>
          <p:cNvSpPr/>
          <p:nvPr>
            <p:custDataLst>
              <p:tags r:id="rId660"/>
            </p:custDataLst>
          </p:nvPr>
        </p:nvSpPr>
        <p:spPr>
          <a:xfrm>
            <a:off x="97790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AFFBEDE9-42DF-42A1-83EE-08C16DD0080C}"/>
              </a:ext>
              <a:ext uri="{C183D7F6-B498-43B3-948B-1728B52AA6E4}">
                <adec:decorative xmlns:adec="http://schemas.microsoft.com/office/drawing/2017/decorative" val="1"/>
              </a:ext>
            </a:extLst>
          </p:cNvPr>
          <p:cNvSpPr/>
          <p:nvPr>
            <p:custDataLst>
              <p:tags r:id="rId661"/>
            </p:custDataLst>
          </p:nvPr>
        </p:nvSpPr>
        <p:spPr>
          <a:xfrm>
            <a:off x="98679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79D14E10-EC87-4EC3-A800-147FD9EC21C5}"/>
              </a:ext>
              <a:ext uri="{C183D7F6-B498-43B3-948B-1728B52AA6E4}">
                <adec:decorative xmlns:adec="http://schemas.microsoft.com/office/drawing/2017/decorative" val="1"/>
              </a:ext>
            </a:extLst>
          </p:cNvPr>
          <p:cNvSpPr/>
          <p:nvPr>
            <p:custDataLst>
              <p:tags r:id="rId662"/>
            </p:custDataLst>
          </p:nvPr>
        </p:nvSpPr>
        <p:spPr>
          <a:xfrm>
            <a:off x="99568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A819857B-6DAE-4D17-8CF9-D335D874A728}"/>
              </a:ext>
              <a:ext uri="{C183D7F6-B498-43B3-948B-1728B52AA6E4}">
                <adec:decorative xmlns:adec="http://schemas.microsoft.com/office/drawing/2017/decorative" val="1"/>
              </a:ext>
            </a:extLst>
          </p:cNvPr>
          <p:cNvSpPr/>
          <p:nvPr>
            <p:custDataLst>
              <p:tags r:id="rId663"/>
            </p:custDataLst>
          </p:nvPr>
        </p:nvSpPr>
        <p:spPr>
          <a:xfrm>
            <a:off x="10045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43C3F520-33D8-4448-BE37-0674E8D1C252}"/>
              </a:ext>
              <a:ext uri="{C183D7F6-B498-43B3-948B-1728B52AA6E4}">
                <adec:decorative xmlns:adec="http://schemas.microsoft.com/office/drawing/2017/decorative" val="1"/>
              </a:ext>
            </a:extLst>
          </p:cNvPr>
          <p:cNvSpPr/>
          <p:nvPr>
            <p:custDataLst>
              <p:tags r:id="rId664"/>
            </p:custDataLst>
          </p:nvPr>
        </p:nvSpPr>
        <p:spPr>
          <a:xfrm>
            <a:off x="10134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3A3C59F4-999B-445B-B5A2-E2ACBE179B77}"/>
              </a:ext>
              <a:ext uri="{C183D7F6-B498-43B3-948B-1728B52AA6E4}">
                <adec:decorative xmlns:adec="http://schemas.microsoft.com/office/drawing/2017/decorative" val="1"/>
              </a:ext>
            </a:extLst>
          </p:cNvPr>
          <p:cNvSpPr/>
          <p:nvPr>
            <p:custDataLst>
              <p:tags r:id="rId665"/>
            </p:custDataLst>
          </p:nvPr>
        </p:nvSpPr>
        <p:spPr>
          <a:xfrm>
            <a:off x="10223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CAD9B71D-174A-498A-B819-73CFBA096A10}"/>
              </a:ext>
              <a:ext uri="{C183D7F6-B498-43B3-948B-1728B52AA6E4}">
                <adec:decorative xmlns:adec="http://schemas.microsoft.com/office/drawing/2017/decorative" val="1"/>
              </a:ext>
            </a:extLst>
          </p:cNvPr>
          <p:cNvSpPr/>
          <p:nvPr>
            <p:custDataLst>
              <p:tags r:id="rId666"/>
            </p:custDataLst>
          </p:nvPr>
        </p:nvSpPr>
        <p:spPr>
          <a:xfrm>
            <a:off x="10312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E7787EFC-35EE-4A28-9B0C-8E9519379A46}"/>
              </a:ext>
              <a:ext uri="{C183D7F6-B498-43B3-948B-1728B52AA6E4}">
                <adec:decorative xmlns:adec="http://schemas.microsoft.com/office/drawing/2017/decorative" val="1"/>
              </a:ext>
            </a:extLst>
          </p:cNvPr>
          <p:cNvSpPr/>
          <p:nvPr>
            <p:custDataLst>
              <p:tags r:id="rId667"/>
            </p:custDataLst>
          </p:nvPr>
        </p:nvSpPr>
        <p:spPr>
          <a:xfrm>
            <a:off x="10401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73F931C3-BB87-497F-9504-9A2286212712}"/>
              </a:ext>
              <a:ext uri="{C183D7F6-B498-43B3-948B-1728B52AA6E4}">
                <adec:decorative xmlns:adec="http://schemas.microsoft.com/office/drawing/2017/decorative" val="1"/>
              </a:ext>
            </a:extLst>
          </p:cNvPr>
          <p:cNvSpPr/>
          <p:nvPr>
            <p:custDataLst>
              <p:tags r:id="rId668"/>
            </p:custDataLst>
          </p:nvPr>
        </p:nvSpPr>
        <p:spPr>
          <a:xfrm>
            <a:off x="10490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DA2DC6BD-DC6D-43B2-BA17-BED95E0047CC}"/>
              </a:ext>
              <a:ext uri="{C183D7F6-B498-43B3-948B-1728B52AA6E4}">
                <adec:decorative xmlns:adec="http://schemas.microsoft.com/office/drawing/2017/decorative" val="1"/>
              </a:ext>
            </a:extLst>
          </p:cNvPr>
          <p:cNvSpPr/>
          <p:nvPr>
            <p:custDataLst>
              <p:tags r:id="rId669"/>
            </p:custDataLst>
          </p:nvPr>
        </p:nvSpPr>
        <p:spPr>
          <a:xfrm>
            <a:off x="105791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AB7F428D-FEBF-4183-B63A-4F9E969F09C9}"/>
              </a:ext>
              <a:ext uri="{C183D7F6-B498-43B3-948B-1728B52AA6E4}">
                <adec:decorative xmlns:adec="http://schemas.microsoft.com/office/drawing/2017/decorative" val="1"/>
              </a:ext>
            </a:extLst>
          </p:cNvPr>
          <p:cNvSpPr/>
          <p:nvPr>
            <p:custDataLst>
              <p:tags r:id="rId670"/>
            </p:custDataLst>
          </p:nvPr>
        </p:nvSpPr>
        <p:spPr>
          <a:xfrm>
            <a:off x="106680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E0AF8091-087D-4DE1-B67A-5A7EA0B60C41}"/>
              </a:ext>
              <a:ext uri="{C183D7F6-B498-43B3-948B-1728B52AA6E4}">
                <adec:decorative xmlns:adec="http://schemas.microsoft.com/office/drawing/2017/decorative" val="1"/>
              </a:ext>
            </a:extLst>
          </p:cNvPr>
          <p:cNvSpPr/>
          <p:nvPr>
            <p:custDataLst>
              <p:tags r:id="rId671"/>
            </p:custDataLst>
          </p:nvPr>
        </p:nvSpPr>
        <p:spPr>
          <a:xfrm>
            <a:off x="81788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D21FA194-30E9-4DC9-B626-500AF096825E}"/>
              </a:ext>
              <a:ext uri="{C183D7F6-B498-43B3-948B-1728B52AA6E4}">
                <adec:decorative xmlns:adec="http://schemas.microsoft.com/office/drawing/2017/decorative" val="1"/>
              </a:ext>
            </a:extLst>
          </p:cNvPr>
          <p:cNvSpPr/>
          <p:nvPr>
            <p:custDataLst>
              <p:tags r:id="rId672"/>
            </p:custDataLst>
          </p:nvPr>
        </p:nvSpPr>
        <p:spPr>
          <a:xfrm>
            <a:off x="8267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3F3B3876-F1C8-4F6F-925F-0BC2D131DB1A}"/>
              </a:ext>
              <a:ext uri="{C183D7F6-B498-43B3-948B-1728B52AA6E4}">
                <adec:decorative xmlns:adec="http://schemas.microsoft.com/office/drawing/2017/decorative" val="1"/>
              </a:ext>
            </a:extLst>
          </p:cNvPr>
          <p:cNvSpPr/>
          <p:nvPr>
            <p:custDataLst>
              <p:tags r:id="rId673"/>
            </p:custDataLst>
          </p:nvPr>
        </p:nvSpPr>
        <p:spPr>
          <a:xfrm>
            <a:off x="8356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2AF67C02-31C7-47B3-A848-F257DACD507E}"/>
              </a:ext>
              <a:ext uri="{C183D7F6-B498-43B3-948B-1728B52AA6E4}">
                <adec:decorative xmlns:adec="http://schemas.microsoft.com/office/drawing/2017/decorative" val="1"/>
              </a:ext>
            </a:extLst>
          </p:cNvPr>
          <p:cNvSpPr/>
          <p:nvPr>
            <p:custDataLst>
              <p:tags r:id="rId674"/>
            </p:custDataLst>
          </p:nvPr>
        </p:nvSpPr>
        <p:spPr>
          <a:xfrm>
            <a:off x="8445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4410106C-BD7C-4BB0-A9F1-18329091031B}"/>
              </a:ext>
              <a:ext uri="{C183D7F6-B498-43B3-948B-1728B52AA6E4}">
                <adec:decorative xmlns:adec="http://schemas.microsoft.com/office/drawing/2017/decorative" val="1"/>
              </a:ext>
            </a:extLst>
          </p:cNvPr>
          <p:cNvSpPr/>
          <p:nvPr>
            <p:custDataLst>
              <p:tags r:id="rId675"/>
            </p:custDataLst>
          </p:nvPr>
        </p:nvSpPr>
        <p:spPr>
          <a:xfrm>
            <a:off x="8534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E895C17E-D199-43BC-BA67-822124981B3D}"/>
              </a:ext>
              <a:ext uri="{C183D7F6-B498-43B3-948B-1728B52AA6E4}">
                <adec:decorative xmlns:adec="http://schemas.microsoft.com/office/drawing/2017/decorative" val="1"/>
              </a:ext>
            </a:extLst>
          </p:cNvPr>
          <p:cNvSpPr/>
          <p:nvPr>
            <p:custDataLst>
              <p:tags r:id="rId676"/>
            </p:custDataLst>
          </p:nvPr>
        </p:nvSpPr>
        <p:spPr>
          <a:xfrm>
            <a:off x="86233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EA3DB488-B35B-41A5-9B42-DA8E70F00F8B}"/>
              </a:ext>
              <a:ext uri="{C183D7F6-B498-43B3-948B-1728B52AA6E4}">
                <adec:decorative xmlns:adec="http://schemas.microsoft.com/office/drawing/2017/decorative" val="1"/>
              </a:ext>
            </a:extLst>
          </p:cNvPr>
          <p:cNvSpPr/>
          <p:nvPr>
            <p:custDataLst>
              <p:tags r:id="rId677"/>
            </p:custDataLst>
          </p:nvPr>
        </p:nvSpPr>
        <p:spPr>
          <a:xfrm>
            <a:off x="8712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17660A72-84FB-4034-A061-2E9CD6C89466}"/>
              </a:ext>
              <a:ext uri="{C183D7F6-B498-43B3-948B-1728B52AA6E4}">
                <adec:decorative xmlns:adec="http://schemas.microsoft.com/office/drawing/2017/decorative" val="1"/>
              </a:ext>
            </a:extLst>
          </p:cNvPr>
          <p:cNvSpPr/>
          <p:nvPr>
            <p:custDataLst>
              <p:tags r:id="rId678"/>
            </p:custDataLst>
          </p:nvPr>
        </p:nvSpPr>
        <p:spPr>
          <a:xfrm>
            <a:off x="88011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E1AAD589-14A4-4F0C-9DFE-C0B33E87D069}"/>
              </a:ext>
              <a:ext uri="{C183D7F6-B498-43B3-948B-1728B52AA6E4}">
                <adec:decorative xmlns:adec="http://schemas.microsoft.com/office/drawing/2017/decorative" val="1"/>
              </a:ext>
            </a:extLst>
          </p:cNvPr>
          <p:cNvSpPr/>
          <p:nvPr>
            <p:custDataLst>
              <p:tags r:id="rId679"/>
            </p:custDataLst>
          </p:nvPr>
        </p:nvSpPr>
        <p:spPr>
          <a:xfrm>
            <a:off x="8890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FE292564-F008-45AB-8354-1B3D14136F94}"/>
              </a:ext>
              <a:ext uri="{C183D7F6-B498-43B3-948B-1728B52AA6E4}">
                <adec:decorative xmlns:adec="http://schemas.microsoft.com/office/drawing/2017/decorative" val="1"/>
              </a:ext>
            </a:extLst>
          </p:cNvPr>
          <p:cNvSpPr/>
          <p:nvPr>
            <p:custDataLst>
              <p:tags r:id="rId680"/>
            </p:custDataLst>
          </p:nvPr>
        </p:nvSpPr>
        <p:spPr>
          <a:xfrm>
            <a:off x="89789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C1741BC2-B415-4241-93C5-3D33EAA208CF}"/>
              </a:ext>
              <a:ext uri="{C183D7F6-B498-43B3-948B-1728B52AA6E4}">
                <adec:decorative xmlns:adec="http://schemas.microsoft.com/office/drawing/2017/decorative" val="1"/>
              </a:ext>
            </a:extLst>
          </p:cNvPr>
          <p:cNvSpPr/>
          <p:nvPr>
            <p:custDataLst>
              <p:tags r:id="rId681"/>
            </p:custDataLst>
          </p:nvPr>
        </p:nvSpPr>
        <p:spPr>
          <a:xfrm>
            <a:off x="9067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43F958FF-5883-4060-96E9-8CD2F812285C}"/>
              </a:ext>
              <a:ext uri="{C183D7F6-B498-43B3-948B-1728B52AA6E4}">
                <adec:decorative xmlns:adec="http://schemas.microsoft.com/office/drawing/2017/decorative" val="1"/>
              </a:ext>
            </a:extLst>
          </p:cNvPr>
          <p:cNvSpPr/>
          <p:nvPr>
            <p:custDataLst>
              <p:tags r:id="rId682"/>
            </p:custDataLst>
          </p:nvPr>
        </p:nvSpPr>
        <p:spPr>
          <a:xfrm>
            <a:off x="9156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EBD0573A-3127-431D-B30F-F96FD9AF652D}"/>
              </a:ext>
              <a:ext uri="{C183D7F6-B498-43B3-948B-1728B52AA6E4}">
                <adec:decorative xmlns:adec="http://schemas.microsoft.com/office/drawing/2017/decorative" val="1"/>
              </a:ext>
            </a:extLst>
          </p:cNvPr>
          <p:cNvSpPr/>
          <p:nvPr>
            <p:custDataLst>
              <p:tags r:id="rId683"/>
            </p:custDataLst>
          </p:nvPr>
        </p:nvSpPr>
        <p:spPr>
          <a:xfrm>
            <a:off x="9245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338A446D-83BC-4EDE-9282-EF0D33B43A85}"/>
              </a:ext>
              <a:ext uri="{C183D7F6-B498-43B3-948B-1728B52AA6E4}">
                <adec:decorative xmlns:adec="http://schemas.microsoft.com/office/drawing/2017/decorative" val="1"/>
              </a:ext>
            </a:extLst>
          </p:cNvPr>
          <p:cNvSpPr/>
          <p:nvPr>
            <p:custDataLst>
              <p:tags r:id="rId684"/>
            </p:custDataLst>
          </p:nvPr>
        </p:nvSpPr>
        <p:spPr>
          <a:xfrm>
            <a:off x="9334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4ADE7598-AEBE-4EFA-8E66-E5BD0E193C95}"/>
              </a:ext>
              <a:ext uri="{C183D7F6-B498-43B3-948B-1728B52AA6E4}">
                <adec:decorative xmlns:adec="http://schemas.microsoft.com/office/drawing/2017/decorative" val="1"/>
              </a:ext>
            </a:extLst>
          </p:cNvPr>
          <p:cNvSpPr/>
          <p:nvPr>
            <p:custDataLst>
              <p:tags r:id="rId685"/>
            </p:custDataLst>
          </p:nvPr>
        </p:nvSpPr>
        <p:spPr>
          <a:xfrm>
            <a:off x="94234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0E237CBB-A3D0-4958-B073-13C23667B57A}"/>
              </a:ext>
              <a:ext uri="{C183D7F6-B498-43B3-948B-1728B52AA6E4}">
                <adec:decorative xmlns:adec="http://schemas.microsoft.com/office/drawing/2017/decorative" val="1"/>
              </a:ext>
            </a:extLst>
          </p:cNvPr>
          <p:cNvSpPr/>
          <p:nvPr>
            <p:custDataLst>
              <p:tags r:id="rId686"/>
            </p:custDataLst>
          </p:nvPr>
        </p:nvSpPr>
        <p:spPr>
          <a:xfrm>
            <a:off x="9512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3447E37C-1412-4DCF-A15B-9270CEE09F16}"/>
              </a:ext>
              <a:ext uri="{C183D7F6-B498-43B3-948B-1728B52AA6E4}">
                <adec:decorative xmlns:adec="http://schemas.microsoft.com/office/drawing/2017/decorative" val="1"/>
              </a:ext>
            </a:extLst>
          </p:cNvPr>
          <p:cNvSpPr/>
          <p:nvPr>
            <p:custDataLst>
              <p:tags r:id="rId687"/>
            </p:custDataLst>
          </p:nvPr>
        </p:nvSpPr>
        <p:spPr>
          <a:xfrm>
            <a:off x="96012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FA77BC97-3065-4474-A836-1973C510BA9D}"/>
              </a:ext>
              <a:ext uri="{C183D7F6-B498-43B3-948B-1728B52AA6E4}">
                <adec:decorative xmlns:adec="http://schemas.microsoft.com/office/drawing/2017/decorative" val="1"/>
              </a:ext>
            </a:extLst>
          </p:cNvPr>
          <p:cNvSpPr/>
          <p:nvPr>
            <p:custDataLst>
              <p:tags r:id="rId688"/>
            </p:custDataLst>
          </p:nvPr>
        </p:nvSpPr>
        <p:spPr>
          <a:xfrm>
            <a:off x="96901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85ACE46E-B053-4E92-908E-2EF09AC84BC1}"/>
              </a:ext>
              <a:ext uri="{C183D7F6-B498-43B3-948B-1728B52AA6E4}">
                <adec:decorative xmlns:adec="http://schemas.microsoft.com/office/drawing/2017/decorative" val="1"/>
              </a:ext>
            </a:extLst>
          </p:cNvPr>
          <p:cNvSpPr/>
          <p:nvPr>
            <p:custDataLst>
              <p:tags r:id="rId689"/>
            </p:custDataLst>
          </p:nvPr>
        </p:nvSpPr>
        <p:spPr>
          <a:xfrm>
            <a:off x="9779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305A7584-456D-4F3A-8AA4-3E66FCE9D287}"/>
              </a:ext>
              <a:ext uri="{C183D7F6-B498-43B3-948B-1728B52AA6E4}">
                <adec:decorative xmlns:adec="http://schemas.microsoft.com/office/drawing/2017/decorative" val="1"/>
              </a:ext>
            </a:extLst>
          </p:cNvPr>
          <p:cNvSpPr/>
          <p:nvPr>
            <p:custDataLst>
              <p:tags r:id="rId690"/>
            </p:custDataLst>
          </p:nvPr>
        </p:nvSpPr>
        <p:spPr>
          <a:xfrm>
            <a:off x="98679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679BCFEE-656C-48C6-8776-1EBEC211C71E}"/>
              </a:ext>
              <a:ext uri="{C183D7F6-B498-43B3-948B-1728B52AA6E4}">
                <adec:decorative xmlns:adec="http://schemas.microsoft.com/office/drawing/2017/decorative" val="1"/>
              </a:ext>
            </a:extLst>
          </p:cNvPr>
          <p:cNvSpPr/>
          <p:nvPr>
            <p:custDataLst>
              <p:tags r:id="rId691"/>
            </p:custDataLst>
          </p:nvPr>
        </p:nvSpPr>
        <p:spPr>
          <a:xfrm>
            <a:off x="9956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D5D0FC59-2976-4080-981A-19070E3E0F8C}"/>
              </a:ext>
              <a:ext uri="{C183D7F6-B498-43B3-948B-1728B52AA6E4}">
                <adec:decorative xmlns:adec="http://schemas.microsoft.com/office/drawing/2017/decorative" val="1"/>
              </a:ext>
            </a:extLst>
          </p:cNvPr>
          <p:cNvSpPr/>
          <p:nvPr>
            <p:custDataLst>
              <p:tags r:id="rId692"/>
            </p:custDataLst>
          </p:nvPr>
        </p:nvSpPr>
        <p:spPr>
          <a:xfrm>
            <a:off x="10045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B0E2AAAB-54F3-41DA-97AD-149870CA0AD1}"/>
              </a:ext>
              <a:ext uri="{C183D7F6-B498-43B3-948B-1728B52AA6E4}">
                <adec:decorative xmlns:adec="http://schemas.microsoft.com/office/drawing/2017/decorative" val="1"/>
              </a:ext>
            </a:extLst>
          </p:cNvPr>
          <p:cNvSpPr/>
          <p:nvPr>
            <p:custDataLst>
              <p:tags r:id="rId693"/>
            </p:custDataLst>
          </p:nvPr>
        </p:nvSpPr>
        <p:spPr>
          <a:xfrm>
            <a:off x="10134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65D0F5BF-717D-47FA-BD14-33C2410A4114}"/>
              </a:ext>
              <a:ext uri="{C183D7F6-B498-43B3-948B-1728B52AA6E4}">
                <adec:decorative xmlns:adec="http://schemas.microsoft.com/office/drawing/2017/decorative" val="1"/>
              </a:ext>
            </a:extLst>
          </p:cNvPr>
          <p:cNvSpPr/>
          <p:nvPr>
            <p:custDataLst>
              <p:tags r:id="rId694"/>
            </p:custDataLst>
          </p:nvPr>
        </p:nvSpPr>
        <p:spPr>
          <a:xfrm>
            <a:off x="10223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39513A00-E4FF-41C0-A478-44EB599CC82F}"/>
              </a:ext>
              <a:ext uri="{C183D7F6-B498-43B3-948B-1728B52AA6E4}">
                <adec:decorative xmlns:adec="http://schemas.microsoft.com/office/drawing/2017/decorative" val="1"/>
              </a:ext>
            </a:extLst>
          </p:cNvPr>
          <p:cNvSpPr/>
          <p:nvPr>
            <p:custDataLst>
              <p:tags r:id="rId695"/>
            </p:custDataLst>
          </p:nvPr>
        </p:nvSpPr>
        <p:spPr>
          <a:xfrm>
            <a:off x="10312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A645103B-EB9C-4C4D-907B-5714483CFEE9}"/>
              </a:ext>
              <a:ext uri="{C183D7F6-B498-43B3-948B-1728B52AA6E4}">
                <adec:decorative xmlns:adec="http://schemas.microsoft.com/office/drawing/2017/decorative" val="1"/>
              </a:ext>
            </a:extLst>
          </p:cNvPr>
          <p:cNvSpPr/>
          <p:nvPr>
            <p:custDataLst>
              <p:tags r:id="rId696"/>
            </p:custDataLst>
          </p:nvPr>
        </p:nvSpPr>
        <p:spPr>
          <a:xfrm>
            <a:off x="10401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D9A23E24-EF4C-4F27-91B9-591D8088D56E}"/>
              </a:ext>
              <a:ext uri="{C183D7F6-B498-43B3-948B-1728B52AA6E4}">
                <adec:decorative xmlns:adec="http://schemas.microsoft.com/office/drawing/2017/decorative" val="1"/>
              </a:ext>
            </a:extLst>
          </p:cNvPr>
          <p:cNvSpPr/>
          <p:nvPr>
            <p:custDataLst>
              <p:tags r:id="rId697"/>
            </p:custDataLst>
          </p:nvPr>
        </p:nvSpPr>
        <p:spPr>
          <a:xfrm>
            <a:off x="104902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D0ECB734-0B65-46B7-8583-7537D5B4BDE8}"/>
              </a:ext>
              <a:ext uri="{C183D7F6-B498-43B3-948B-1728B52AA6E4}">
                <adec:decorative xmlns:adec="http://schemas.microsoft.com/office/drawing/2017/decorative" val="1"/>
              </a:ext>
            </a:extLst>
          </p:cNvPr>
          <p:cNvSpPr/>
          <p:nvPr>
            <p:custDataLst>
              <p:tags r:id="rId698"/>
            </p:custDataLst>
          </p:nvPr>
        </p:nvSpPr>
        <p:spPr>
          <a:xfrm>
            <a:off x="8178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77CA1A84-F861-48C6-9439-13B9C05DDFA9}"/>
              </a:ext>
              <a:ext uri="{C183D7F6-B498-43B3-948B-1728B52AA6E4}">
                <adec:decorative xmlns:adec="http://schemas.microsoft.com/office/drawing/2017/decorative" val="1"/>
              </a:ext>
            </a:extLst>
          </p:cNvPr>
          <p:cNvSpPr/>
          <p:nvPr>
            <p:custDataLst>
              <p:tags r:id="rId699"/>
            </p:custDataLst>
          </p:nvPr>
        </p:nvSpPr>
        <p:spPr>
          <a:xfrm>
            <a:off x="8267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459C8A22-92B0-46C8-A3BB-A0759D4F55E0}"/>
              </a:ext>
              <a:ext uri="{C183D7F6-B498-43B3-948B-1728B52AA6E4}">
                <adec:decorative xmlns:adec="http://schemas.microsoft.com/office/drawing/2017/decorative" val="1"/>
              </a:ext>
            </a:extLst>
          </p:cNvPr>
          <p:cNvSpPr/>
          <p:nvPr>
            <p:custDataLst>
              <p:tags r:id="rId700"/>
            </p:custDataLst>
          </p:nvPr>
        </p:nvSpPr>
        <p:spPr>
          <a:xfrm>
            <a:off x="83566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4BE097A7-0EBA-4C1A-8273-0A325F442521}"/>
              </a:ext>
              <a:ext uri="{C183D7F6-B498-43B3-948B-1728B52AA6E4}">
                <adec:decorative xmlns:adec="http://schemas.microsoft.com/office/drawing/2017/decorative" val="1"/>
              </a:ext>
            </a:extLst>
          </p:cNvPr>
          <p:cNvSpPr/>
          <p:nvPr>
            <p:custDataLst>
              <p:tags r:id="rId701"/>
            </p:custDataLst>
          </p:nvPr>
        </p:nvSpPr>
        <p:spPr>
          <a:xfrm>
            <a:off x="8445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73D0D3E7-E463-4F96-B2A0-3B3FFBC2FD7C}"/>
              </a:ext>
              <a:ext uri="{C183D7F6-B498-43B3-948B-1728B52AA6E4}">
                <adec:decorative xmlns:adec="http://schemas.microsoft.com/office/drawing/2017/decorative" val="1"/>
              </a:ext>
            </a:extLst>
          </p:cNvPr>
          <p:cNvSpPr/>
          <p:nvPr>
            <p:custDataLst>
              <p:tags r:id="rId702"/>
            </p:custDataLst>
          </p:nvPr>
        </p:nvSpPr>
        <p:spPr>
          <a:xfrm>
            <a:off x="8534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C8B5AA02-04C7-4A9B-B73A-7CA46A7B3328}"/>
              </a:ext>
              <a:ext uri="{C183D7F6-B498-43B3-948B-1728B52AA6E4}">
                <adec:decorative xmlns:adec="http://schemas.microsoft.com/office/drawing/2017/decorative" val="1"/>
              </a:ext>
            </a:extLst>
          </p:cNvPr>
          <p:cNvSpPr/>
          <p:nvPr>
            <p:custDataLst>
              <p:tags r:id="rId703"/>
            </p:custDataLst>
          </p:nvPr>
        </p:nvSpPr>
        <p:spPr>
          <a:xfrm>
            <a:off x="8623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A793AAD1-8260-4058-8283-02E5316A771A}"/>
              </a:ext>
              <a:ext uri="{C183D7F6-B498-43B3-948B-1728B52AA6E4}">
                <adec:decorative xmlns:adec="http://schemas.microsoft.com/office/drawing/2017/decorative" val="1"/>
              </a:ext>
            </a:extLst>
          </p:cNvPr>
          <p:cNvSpPr/>
          <p:nvPr>
            <p:custDataLst>
              <p:tags r:id="rId704"/>
            </p:custDataLst>
          </p:nvPr>
        </p:nvSpPr>
        <p:spPr>
          <a:xfrm>
            <a:off x="8712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988A52A2-5DCC-400D-882E-8921692C4CB5}"/>
              </a:ext>
              <a:ext uri="{C183D7F6-B498-43B3-948B-1728B52AA6E4}">
                <adec:decorative xmlns:adec="http://schemas.microsoft.com/office/drawing/2017/decorative" val="1"/>
              </a:ext>
            </a:extLst>
          </p:cNvPr>
          <p:cNvSpPr/>
          <p:nvPr>
            <p:custDataLst>
              <p:tags r:id="rId705"/>
            </p:custDataLst>
          </p:nvPr>
        </p:nvSpPr>
        <p:spPr>
          <a:xfrm>
            <a:off x="8801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10BF44BB-7CBE-4975-BB7C-5F0B4D433C32}"/>
              </a:ext>
              <a:ext uri="{C183D7F6-B498-43B3-948B-1728B52AA6E4}">
                <adec:decorative xmlns:adec="http://schemas.microsoft.com/office/drawing/2017/decorative" val="1"/>
              </a:ext>
            </a:extLst>
          </p:cNvPr>
          <p:cNvSpPr/>
          <p:nvPr>
            <p:custDataLst>
              <p:tags r:id="rId706"/>
            </p:custDataLst>
          </p:nvPr>
        </p:nvSpPr>
        <p:spPr>
          <a:xfrm>
            <a:off x="8890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20717EC4-60A4-4EF6-9460-864A71D7C5FD}"/>
              </a:ext>
              <a:ext uri="{C183D7F6-B498-43B3-948B-1728B52AA6E4}">
                <adec:decorative xmlns:adec="http://schemas.microsoft.com/office/drawing/2017/decorative" val="1"/>
              </a:ext>
            </a:extLst>
          </p:cNvPr>
          <p:cNvSpPr/>
          <p:nvPr>
            <p:custDataLst>
              <p:tags r:id="rId707"/>
            </p:custDataLst>
          </p:nvPr>
        </p:nvSpPr>
        <p:spPr>
          <a:xfrm>
            <a:off x="89789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69B7B1FB-1103-4505-818C-C0957389F4B4}"/>
              </a:ext>
              <a:ext uri="{C183D7F6-B498-43B3-948B-1728B52AA6E4}">
                <adec:decorative xmlns:adec="http://schemas.microsoft.com/office/drawing/2017/decorative" val="1"/>
              </a:ext>
            </a:extLst>
          </p:cNvPr>
          <p:cNvSpPr/>
          <p:nvPr>
            <p:custDataLst>
              <p:tags r:id="rId708"/>
            </p:custDataLst>
          </p:nvPr>
        </p:nvSpPr>
        <p:spPr>
          <a:xfrm>
            <a:off x="90678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14079C98-D59B-4AF4-8141-9A4AB6F6AFED}"/>
              </a:ext>
              <a:ext uri="{C183D7F6-B498-43B3-948B-1728B52AA6E4}">
                <adec:decorative xmlns:adec="http://schemas.microsoft.com/office/drawing/2017/decorative" val="1"/>
              </a:ext>
            </a:extLst>
          </p:cNvPr>
          <p:cNvSpPr/>
          <p:nvPr>
            <p:custDataLst>
              <p:tags r:id="rId709"/>
            </p:custDataLst>
          </p:nvPr>
        </p:nvSpPr>
        <p:spPr>
          <a:xfrm>
            <a:off x="91567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F4D7EADB-881C-4A19-B897-010299A5AFD4}"/>
              </a:ext>
              <a:ext uri="{C183D7F6-B498-43B3-948B-1728B52AA6E4}">
                <adec:decorative xmlns:adec="http://schemas.microsoft.com/office/drawing/2017/decorative" val="1"/>
              </a:ext>
            </a:extLst>
          </p:cNvPr>
          <p:cNvSpPr/>
          <p:nvPr>
            <p:custDataLst>
              <p:tags r:id="rId710"/>
            </p:custDataLst>
          </p:nvPr>
        </p:nvSpPr>
        <p:spPr>
          <a:xfrm>
            <a:off x="92456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1507277F-490C-47E7-91CD-25FB33A40D13}"/>
              </a:ext>
              <a:ext uri="{C183D7F6-B498-43B3-948B-1728B52AA6E4}">
                <adec:decorative xmlns:adec="http://schemas.microsoft.com/office/drawing/2017/decorative" val="1"/>
              </a:ext>
            </a:extLst>
          </p:cNvPr>
          <p:cNvSpPr/>
          <p:nvPr>
            <p:custDataLst>
              <p:tags r:id="rId711"/>
            </p:custDataLst>
          </p:nvPr>
        </p:nvSpPr>
        <p:spPr>
          <a:xfrm>
            <a:off x="93345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2159B2A6-792E-4354-8032-EBFD4CE5BC99}"/>
              </a:ext>
              <a:ext uri="{C183D7F6-B498-43B3-948B-1728B52AA6E4}">
                <adec:decorative xmlns:adec="http://schemas.microsoft.com/office/drawing/2017/decorative" val="1"/>
              </a:ext>
            </a:extLst>
          </p:cNvPr>
          <p:cNvSpPr/>
          <p:nvPr>
            <p:custDataLst>
              <p:tags r:id="rId712"/>
            </p:custDataLst>
          </p:nvPr>
        </p:nvSpPr>
        <p:spPr>
          <a:xfrm>
            <a:off x="94234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17798519-9031-4B26-8D8E-F05A63D31BF6}"/>
              </a:ext>
              <a:ext uri="{C183D7F6-B498-43B3-948B-1728B52AA6E4}">
                <adec:decorative xmlns:adec="http://schemas.microsoft.com/office/drawing/2017/decorative" val="1"/>
              </a:ext>
            </a:extLst>
          </p:cNvPr>
          <p:cNvSpPr/>
          <p:nvPr>
            <p:custDataLst>
              <p:tags r:id="rId713"/>
            </p:custDataLst>
          </p:nvPr>
        </p:nvSpPr>
        <p:spPr>
          <a:xfrm>
            <a:off x="95123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E167E6E3-5D15-4AF9-A46A-66003F6E5456}"/>
              </a:ext>
              <a:ext uri="{C183D7F6-B498-43B3-948B-1728B52AA6E4}">
                <adec:decorative xmlns:adec="http://schemas.microsoft.com/office/drawing/2017/decorative" val="1"/>
              </a:ext>
            </a:extLst>
          </p:cNvPr>
          <p:cNvSpPr/>
          <p:nvPr>
            <p:custDataLst>
              <p:tags r:id="rId714"/>
            </p:custDataLst>
          </p:nvPr>
        </p:nvSpPr>
        <p:spPr>
          <a:xfrm>
            <a:off x="9601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2293F409-7375-46E5-9294-EC5DF2037100}"/>
              </a:ext>
              <a:ext uri="{C183D7F6-B498-43B3-948B-1728B52AA6E4}">
                <adec:decorative xmlns:adec="http://schemas.microsoft.com/office/drawing/2017/decorative" val="1"/>
              </a:ext>
            </a:extLst>
          </p:cNvPr>
          <p:cNvSpPr/>
          <p:nvPr>
            <p:custDataLst>
              <p:tags r:id="rId715"/>
            </p:custDataLst>
          </p:nvPr>
        </p:nvSpPr>
        <p:spPr>
          <a:xfrm>
            <a:off x="9690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7CAE9720-91F0-4D33-8EC8-388E71D745C7}"/>
              </a:ext>
              <a:ext uri="{C183D7F6-B498-43B3-948B-1728B52AA6E4}">
                <adec:decorative xmlns:adec="http://schemas.microsoft.com/office/drawing/2017/decorative" val="1"/>
              </a:ext>
            </a:extLst>
          </p:cNvPr>
          <p:cNvSpPr/>
          <p:nvPr>
            <p:custDataLst>
              <p:tags r:id="rId716"/>
            </p:custDataLst>
          </p:nvPr>
        </p:nvSpPr>
        <p:spPr>
          <a:xfrm>
            <a:off x="9779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CB8F17F1-460C-4E5E-B0D5-578012F70721}"/>
              </a:ext>
              <a:ext uri="{C183D7F6-B498-43B3-948B-1728B52AA6E4}">
                <adec:decorative xmlns:adec="http://schemas.microsoft.com/office/drawing/2017/decorative" val="1"/>
              </a:ext>
            </a:extLst>
          </p:cNvPr>
          <p:cNvSpPr/>
          <p:nvPr>
            <p:custDataLst>
              <p:tags r:id="rId717"/>
            </p:custDataLst>
          </p:nvPr>
        </p:nvSpPr>
        <p:spPr>
          <a:xfrm>
            <a:off x="9867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B2495048-C8F1-4C7D-B24B-7DDB7271531F}"/>
              </a:ext>
              <a:ext uri="{C183D7F6-B498-43B3-948B-1728B52AA6E4}">
                <adec:decorative xmlns:adec="http://schemas.microsoft.com/office/drawing/2017/decorative" val="1"/>
              </a:ext>
            </a:extLst>
          </p:cNvPr>
          <p:cNvSpPr/>
          <p:nvPr>
            <p:custDataLst>
              <p:tags r:id="rId718"/>
            </p:custDataLst>
          </p:nvPr>
        </p:nvSpPr>
        <p:spPr>
          <a:xfrm>
            <a:off x="9956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36B283DD-E25C-47AB-A154-482F301A00D6}"/>
              </a:ext>
              <a:ext uri="{C183D7F6-B498-43B3-948B-1728B52AA6E4}">
                <adec:decorative xmlns:adec="http://schemas.microsoft.com/office/drawing/2017/decorative" val="1"/>
              </a:ext>
            </a:extLst>
          </p:cNvPr>
          <p:cNvSpPr/>
          <p:nvPr>
            <p:custDataLst>
              <p:tags r:id="rId719"/>
            </p:custDataLst>
          </p:nvPr>
        </p:nvSpPr>
        <p:spPr>
          <a:xfrm>
            <a:off x="10045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415B2786-8605-4EB6-A2DE-926DD05C6D61}"/>
              </a:ext>
              <a:ext uri="{C183D7F6-B498-43B3-948B-1728B52AA6E4}">
                <adec:decorative xmlns:adec="http://schemas.microsoft.com/office/drawing/2017/decorative" val="1"/>
              </a:ext>
            </a:extLst>
          </p:cNvPr>
          <p:cNvSpPr/>
          <p:nvPr>
            <p:custDataLst>
              <p:tags r:id="rId720"/>
            </p:custDataLst>
          </p:nvPr>
        </p:nvSpPr>
        <p:spPr>
          <a:xfrm>
            <a:off x="101346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CE7CBC46-2B9E-474A-BB36-B89BA7F20F4E}"/>
              </a:ext>
              <a:ext uri="{C183D7F6-B498-43B3-948B-1728B52AA6E4}">
                <adec:decorative xmlns:adec="http://schemas.microsoft.com/office/drawing/2017/decorative" val="1"/>
              </a:ext>
            </a:extLst>
          </p:cNvPr>
          <p:cNvSpPr/>
          <p:nvPr>
            <p:custDataLst>
              <p:tags r:id="rId721"/>
            </p:custDataLst>
          </p:nvPr>
        </p:nvSpPr>
        <p:spPr>
          <a:xfrm>
            <a:off x="10223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5AA7A21A-C116-46B8-ACA1-7A69AB63E817}"/>
              </a:ext>
              <a:ext uri="{C183D7F6-B498-43B3-948B-1728B52AA6E4}">
                <adec:decorative xmlns:adec="http://schemas.microsoft.com/office/drawing/2017/decorative" val="1"/>
              </a:ext>
            </a:extLst>
          </p:cNvPr>
          <p:cNvSpPr/>
          <p:nvPr>
            <p:custDataLst>
              <p:tags r:id="rId722"/>
            </p:custDataLst>
          </p:nvPr>
        </p:nvSpPr>
        <p:spPr>
          <a:xfrm>
            <a:off x="10312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6AFADABE-5AD2-4C56-AFAD-F3DE161E8F44}"/>
              </a:ext>
              <a:ext uri="{C183D7F6-B498-43B3-948B-1728B52AA6E4}">
                <adec:decorative xmlns:adec="http://schemas.microsoft.com/office/drawing/2017/decorative" val="1"/>
              </a:ext>
            </a:extLst>
          </p:cNvPr>
          <p:cNvSpPr/>
          <p:nvPr>
            <p:custDataLst>
              <p:tags r:id="rId723"/>
            </p:custDataLst>
          </p:nvPr>
        </p:nvSpPr>
        <p:spPr>
          <a:xfrm>
            <a:off x="10401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4D7A4363-CF81-483F-956A-EE34F6DDD648}"/>
              </a:ext>
              <a:ext uri="{C183D7F6-B498-43B3-948B-1728B52AA6E4}">
                <adec:decorative xmlns:adec="http://schemas.microsoft.com/office/drawing/2017/decorative" val="1"/>
              </a:ext>
            </a:extLst>
          </p:cNvPr>
          <p:cNvSpPr/>
          <p:nvPr>
            <p:custDataLst>
              <p:tags r:id="rId724"/>
            </p:custDataLst>
          </p:nvPr>
        </p:nvSpPr>
        <p:spPr>
          <a:xfrm>
            <a:off x="10490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49FA9C46-B5AA-4727-8CEE-E81B8FA8D945}"/>
              </a:ext>
              <a:ext uri="{C183D7F6-B498-43B3-948B-1728B52AA6E4}">
                <adec:decorative xmlns:adec="http://schemas.microsoft.com/office/drawing/2017/decorative" val="1"/>
              </a:ext>
            </a:extLst>
          </p:cNvPr>
          <p:cNvSpPr/>
          <p:nvPr>
            <p:custDataLst>
              <p:tags r:id="rId725"/>
            </p:custDataLst>
          </p:nvPr>
        </p:nvSpPr>
        <p:spPr>
          <a:xfrm>
            <a:off x="10579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CF94FE92-FCE4-4522-BF8D-55F672F84B54}"/>
              </a:ext>
              <a:ext uri="{C183D7F6-B498-43B3-948B-1728B52AA6E4}">
                <adec:decorative xmlns:adec="http://schemas.microsoft.com/office/drawing/2017/decorative" val="1"/>
              </a:ext>
            </a:extLst>
          </p:cNvPr>
          <p:cNvSpPr/>
          <p:nvPr>
            <p:custDataLst>
              <p:tags r:id="rId726"/>
            </p:custDataLst>
          </p:nvPr>
        </p:nvSpPr>
        <p:spPr>
          <a:xfrm>
            <a:off x="8178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825CA2AD-F91C-4F26-995D-96A02C21904B}"/>
              </a:ext>
              <a:ext uri="{C183D7F6-B498-43B3-948B-1728B52AA6E4}">
                <adec:decorative xmlns:adec="http://schemas.microsoft.com/office/drawing/2017/decorative" val="1"/>
              </a:ext>
            </a:extLst>
          </p:cNvPr>
          <p:cNvSpPr/>
          <p:nvPr>
            <p:custDataLst>
              <p:tags r:id="rId727"/>
            </p:custDataLst>
          </p:nvPr>
        </p:nvSpPr>
        <p:spPr>
          <a:xfrm>
            <a:off x="8267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A380086B-2CD0-471B-B6ED-5355854A4BAF}"/>
              </a:ext>
              <a:ext uri="{C183D7F6-B498-43B3-948B-1728B52AA6E4}">
                <adec:decorative xmlns:adec="http://schemas.microsoft.com/office/drawing/2017/decorative" val="1"/>
              </a:ext>
            </a:extLst>
          </p:cNvPr>
          <p:cNvSpPr/>
          <p:nvPr>
            <p:custDataLst>
              <p:tags r:id="rId728"/>
            </p:custDataLst>
          </p:nvPr>
        </p:nvSpPr>
        <p:spPr>
          <a:xfrm>
            <a:off x="8356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41E66127-52DA-4962-B88D-083E50248F60}"/>
              </a:ext>
              <a:ext uri="{C183D7F6-B498-43B3-948B-1728B52AA6E4}">
                <adec:decorative xmlns:adec="http://schemas.microsoft.com/office/drawing/2017/decorative" val="1"/>
              </a:ext>
            </a:extLst>
          </p:cNvPr>
          <p:cNvSpPr/>
          <p:nvPr>
            <p:custDataLst>
              <p:tags r:id="rId729"/>
            </p:custDataLst>
          </p:nvPr>
        </p:nvSpPr>
        <p:spPr>
          <a:xfrm>
            <a:off x="84455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1403FF87-E5B9-4B6B-B7A5-D8E71351A9B5}"/>
              </a:ext>
              <a:ext uri="{C183D7F6-B498-43B3-948B-1728B52AA6E4}">
                <adec:decorative xmlns:adec="http://schemas.microsoft.com/office/drawing/2017/decorative" val="1"/>
              </a:ext>
            </a:extLst>
          </p:cNvPr>
          <p:cNvSpPr/>
          <p:nvPr>
            <p:custDataLst>
              <p:tags r:id="rId730"/>
            </p:custDataLst>
          </p:nvPr>
        </p:nvSpPr>
        <p:spPr>
          <a:xfrm>
            <a:off x="8534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B21B82F1-4255-40AA-AE45-DCF0953E1F68}"/>
              </a:ext>
              <a:ext uri="{C183D7F6-B498-43B3-948B-1728B52AA6E4}">
                <adec:decorative xmlns:adec="http://schemas.microsoft.com/office/drawing/2017/decorative" val="1"/>
              </a:ext>
            </a:extLst>
          </p:cNvPr>
          <p:cNvSpPr/>
          <p:nvPr>
            <p:custDataLst>
              <p:tags r:id="rId731"/>
            </p:custDataLst>
          </p:nvPr>
        </p:nvSpPr>
        <p:spPr>
          <a:xfrm>
            <a:off x="8623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1D5C7C58-A319-4193-BE52-9922997826BC}"/>
              </a:ext>
              <a:ext uri="{C183D7F6-B498-43B3-948B-1728B52AA6E4}">
                <adec:decorative xmlns:adec="http://schemas.microsoft.com/office/drawing/2017/decorative" val="1"/>
              </a:ext>
            </a:extLst>
          </p:cNvPr>
          <p:cNvSpPr/>
          <p:nvPr>
            <p:custDataLst>
              <p:tags r:id="rId732"/>
            </p:custDataLst>
          </p:nvPr>
        </p:nvSpPr>
        <p:spPr>
          <a:xfrm>
            <a:off x="8712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AD26EE82-BC0C-48A8-9E8D-F80BE234F076}"/>
              </a:ext>
              <a:ext uri="{C183D7F6-B498-43B3-948B-1728B52AA6E4}">
                <adec:decorative xmlns:adec="http://schemas.microsoft.com/office/drawing/2017/decorative" val="1"/>
              </a:ext>
            </a:extLst>
          </p:cNvPr>
          <p:cNvSpPr/>
          <p:nvPr>
            <p:custDataLst>
              <p:tags r:id="rId733"/>
            </p:custDataLst>
          </p:nvPr>
        </p:nvSpPr>
        <p:spPr>
          <a:xfrm>
            <a:off x="88011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07170981-A1D8-4704-993E-E74B14E366A3}"/>
              </a:ext>
              <a:ext uri="{C183D7F6-B498-43B3-948B-1728B52AA6E4}">
                <adec:decorative xmlns:adec="http://schemas.microsoft.com/office/drawing/2017/decorative" val="1"/>
              </a:ext>
            </a:extLst>
          </p:cNvPr>
          <p:cNvSpPr/>
          <p:nvPr>
            <p:custDataLst>
              <p:tags r:id="rId734"/>
            </p:custDataLst>
          </p:nvPr>
        </p:nvSpPr>
        <p:spPr>
          <a:xfrm>
            <a:off x="8890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314E69D6-34C4-4D74-A192-1B185781E506}"/>
              </a:ext>
              <a:ext uri="{C183D7F6-B498-43B3-948B-1728B52AA6E4}">
                <adec:decorative xmlns:adec="http://schemas.microsoft.com/office/drawing/2017/decorative" val="1"/>
              </a:ext>
            </a:extLst>
          </p:cNvPr>
          <p:cNvSpPr/>
          <p:nvPr>
            <p:custDataLst>
              <p:tags r:id="rId735"/>
            </p:custDataLst>
          </p:nvPr>
        </p:nvSpPr>
        <p:spPr>
          <a:xfrm>
            <a:off x="89789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7EF6D8B3-D253-4E35-ABAC-9B503B82D2A2}"/>
              </a:ext>
              <a:ext uri="{C183D7F6-B498-43B3-948B-1728B52AA6E4}">
                <adec:decorative xmlns:adec="http://schemas.microsoft.com/office/drawing/2017/decorative" val="1"/>
              </a:ext>
            </a:extLst>
          </p:cNvPr>
          <p:cNvSpPr/>
          <p:nvPr>
            <p:custDataLst>
              <p:tags r:id="rId736"/>
            </p:custDataLst>
          </p:nvPr>
        </p:nvSpPr>
        <p:spPr>
          <a:xfrm>
            <a:off x="9067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B6C0F1C6-185D-4318-91FF-CBD515FF7B11}"/>
              </a:ext>
              <a:ext uri="{C183D7F6-B498-43B3-948B-1728B52AA6E4}">
                <adec:decorative xmlns:adec="http://schemas.microsoft.com/office/drawing/2017/decorative" val="1"/>
              </a:ext>
            </a:extLst>
          </p:cNvPr>
          <p:cNvSpPr/>
          <p:nvPr>
            <p:custDataLst>
              <p:tags r:id="rId737"/>
            </p:custDataLst>
          </p:nvPr>
        </p:nvSpPr>
        <p:spPr>
          <a:xfrm>
            <a:off x="9156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DD5707EA-3292-430A-B2F6-61D8C5F404CF}"/>
              </a:ext>
              <a:ext uri="{C183D7F6-B498-43B3-948B-1728B52AA6E4}">
                <adec:decorative xmlns:adec="http://schemas.microsoft.com/office/drawing/2017/decorative" val="1"/>
              </a:ext>
            </a:extLst>
          </p:cNvPr>
          <p:cNvSpPr/>
          <p:nvPr>
            <p:custDataLst>
              <p:tags r:id="rId738"/>
            </p:custDataLst>
          </p:nvPr>
        </p:nvSpPr>
        <p:spPr>
          <a:xfrm>
            <a:off x="9245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B26DED59-D273-4D40-9032-563A3EB696D5}"/>
              </a:ext>
              <a:ext uri="{C183D7F6-B498-43B3-948B-1728B52AA6E4}">
                <adec:decorative xmlns:adec="http://schemas.microsoft.com/office/drawing/2017/decorative" val="1"/>
              </a:ext>
            </a:extLst>
          </p:cNvPr>
          <p:cNvSpPr/>
          <p:nvPr>
            <p:custDataLst>
              <p:tags r:id="rId739"/>
            </p:custDataLst>
          </p:nvPr>
        </p:nvSpPr>
        <p:spPr>
          <a:xfrm>
            <a:off x="9334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3571991D-D637-4FF3-BE8A-769DDF163E6F}"/>
              </a:ext>
              <a:ext uri="{C183D7F6-B498-43B3-948B-1728B52AA6E4}">
                <adec:decorative xmlns:adec="http://schemas.microsoft.com/office/drawing/2017/decorative" val="1"/>
              </a:ext>
            </a:extLst>
          </p:cNvPr>
          <p:cNvSpPr/>
          <p:nvPr>
            <p:custDataLst>
              <p:tags r:id="rId740"/>
            </p:custDataLst>
          </p:nvPr>
        </p:nvSpPr>
        <p:spPr>
          <a:xfrm>
            <a:off x="9423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E33DABF3-FB6C-42F9-A029-AB5CBF49AB78}"/>
              </a:ext>
              <a:ext uri="{C183D7F6-B498-43B3-948B-1728B52AA6E4}">
                <adec:decorative xmlns:adec="http://schemas.microsoft.com/office/drawing/2017/decorative" val="1"/>
              </a:ext>
            </a:extLst>
          </p:cNvPr>
          <p:cNvSpPr/>
          <p:nvPr>
            <p:custDataLst>
              <p:tags r:id="rId741"/>
            </p:custDataLst>
          </p:nvPr>
        </p:nvSpPr>
        <p:spPr>
          <a:xfrm>
            <a:off x="95123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6B5F0B0C-7877-40B4-A967-288F4F3EEC49}"/>
              </a:ext>
              <a:ext uri="{C183D7F6-B498-43B3-948B-1728B52AA6E4}">
                <adec:decorative xmlns:adec="http://schemas.microsoft.com/office/drawing/2017/decorative" val="1"/>
              </a:ext>
            </a:extLst>
          </p:cNvPr>
          <p:cNvSpPr/>
          <p:nvPr>
            <p:custDataLst>
              <p:tags r:id="rId742"/>
            </p:custDataLst>
          </p:nvPr>
        </p:nvSpPr>
        <p:spPr>
          <a:xfrm>
            <a:off x="9601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76C5ED38-C278-4706-A15B-F248E58C1E54}"/>
              </a:ext>
              <a:ext uri="{C183D7F6-B498-43B3-948B-1728B52AA6E4}">
                <adec:decorative xmlns:adec="http://schemas.microsoft.com/office/drawing/2017/decorative" val="1"/>
              </a:ext>
            </a:extLst>
          </p:cNvPr>
          <p:cNvSpPr/>
          <p:nvPr>
            <p:custDataLst>
              <p:tags r:id="rId743"/>
            </p:custDataLst>
          </p:nvPr>
        </p:nvSpPr>
        <p:spPr>
          <a:xfrm>
            <a:off x="9690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726C9948-93B8-4058-BE99-617197B2E9AD}"/>
              </a:ext>
              <a:ext uri="{C183D7F6-B498-43B3-948B-1728B52AA6E4}">
                <adec:decorative xmlns:adec="http://schemas.microsoft.com/office/drawing/2017/decorative" val="1"/>
              </a:ext>
            </a:extLst>
          </p:cNvPr>
          <p:cNvSpPr/>
          <p:nvPr>
            <p:custDataLst>
              <p:tags r:id="rId744"/>
            </p:custDataLst>
          </p:nvPr>
        </p:nvSpPr>
        <p:spPr>
          <a:xfrm>
            <a:off x="9779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F0B2AF54-AAFE-4B20-86B8-14BD14037D41}"/>
              </a:ext>
              <a:ext uri="{C183D7F6-B498-43B3-948B-1728B52AA6E4}">
                <adec:decorative xmlns:adec="http://schemas.microsoft.com/office/drawing/2017/decorative" val="1"/>
              </a:ext>
            </a:extLst>
          </p:cNvPr>
          <p:cNvSpPr/>
          <p:nvPr>
            <p:custDataLst>
              <p:tags r:id="rId745"/>
            </p:custDataLst>
          </p:nvPr>
        </p:nvSpPr>
        <p:spPr>
          <a:xfrm>
            <a:off x="98679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0F1981C7-68CD-46E5-A48D-E9B850499E2C}"/>
              </a:ext>
              <a:ext uri="{C183D7F6-B498-43B3-948B-1728B52AA6E4}">
                <adec:decorative xmlns:adec="http://schemas.microsoft.com/office/drawing/2017/decorative" val="1"/>
              </a:ext>
            </a:extLst>
          </p:cNvPr>
          <p:cNvSpPr/>
          <p:nvPr>
            <p:custDataLst>
              <p:tags r:id="rId746"/>
            </p:custDataLst>
          </p:nvPr>
        </p:nvSpPr>
        <p:spPr>
          <a:xfrm>
            <a:off x="9956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4456A7FC-7D18-40E4-B757-7B08BA800D11}"/>
              </a:ext>
              <a:ext uri="{C183D7F6-B498-43B3-948B-1728B52AA6E4}">
                <adec:decorative xmlns:adec="http://schemas.microsoft.com/office/drawing/2017/decorative" val="1"/>
              </a:ext>
            </a:extLst>
          </p:cNvPr>
          <p:cNvSpPr/>
          <p:nvPr>
            <p:custDataLst>
              <p:tags r:id="rId747"/>
            </p:custDataLst>
          </p:nvPr>
        </p:nvSpPr>
        <p:spPr>
          <a:xfrm>
            <a:off x="10045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DA7CB2BE-273C-467C-84CA-449FEC2DAB3C}"/>
              </a:ext>
              <a:ext uri="{C183D7F6-B498-43B3-948B-1728B52AA6E4}">
                <adec:decorative xmlns:adec="http://schemas.microsoft.com/office/drawing/2017/decorative" val="1"/>
              </a:ext>
            </a:extLst>
          </p:cNvPr>
          <p:cNvSpPr/>
          <p:nvPr>
            <p:custDataLst>
              <p:tags r:id="rId748"/>
            </p:custDataLst>
          </p:nvPr>
        </p:nvSpPr>
        <p:spPr>
          <a:xfrm>
            <a:off x="101346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9A9AD14E-BF9F-41B0-9680-9E740BB5EA3E}"/>
              </a:ext>
              <a:ext uri="{C183D7F6-B498-43B3-948B-1728B52AA6E4}">
                <adec:decorative xmlns:adec="http://schemas.microsoft.com/office/drawing/2017/decorative" val="1"/>
              </a:ext>
            </a:extLst>
          </p:cNvPr>
          <p:cNvSpPr/>
          <p:nvPr>
            <p:custDataLst>
              <p:tags r:id="rId749"/>
            </p:custDataLst>
          </p:nvPr>
        </p:nvSpPr>
        <p:spPr>
          <a:xfrm>
            <a:off x="10223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52487175-E738-4327-B2B8-D50357C650A3}"/>
              </a:ext>
              <a:ext uri="{C183D7F6-B498-43B3-948B-1728B52AA6E4}">
                <adec:decorative xmlns:adec="http://schemas.microsoft.com/office/drawing/2017/decorative" val="1"/>
              </a:ext>
            </a:extLst>
          </p:cNvPr>
          <p:cNvSpPr/>
          <p:nvPr>
            <p:custDataLst>
              <p:tags r:id="rId750"/>
            </p:custDataLst>
          </p:nvPr>
        </p:nvSpPr>
        <p:spPr>
          <a:xfrm>
            <a:off x="10312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E53D8F55-664B-4DED-9CDF-0559E09902F7}"/>
              </a:ext>
              <a:ext uri="{C183D7F6-B498-43B3-948B-1728B52AA6E4}">
                <adec:decorative xmlns:adec="http://schemas.microsoft.com/office/drawing/2017/decorative" val="1"/>
              </a:ext>
            </a:extLst>
          </p:cNvPr>
          <p:cNvSpPr/>
          <p:nvPr>
            <p:custDataLst>
              <p:tags r:id="rId751"/>
            </p:custDataLst>
          </p:nvPr>
        </p:nvSpPr>
        <p:spPr>
          <a:xfrm>
            <a:off x="10401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30323ACD-A216-4CE5-AFFC-F6527E2FDE68}"/>
              </a:ext>
              <a:ext uri="{C183D7F6-B498-43B3-948B-1728B52AA6E4}">
                <adec:decorative xmlns:adec="http://schemas.microsoft.com/office/drawing/2017/decorative" val="1"/>
              </a:ext>
            </a:extLst>
          </p:cNvPr>
          <p:cNvSpPr/>
          <p:nvPr>
            <p:custDataLst>
              <p:tags r:id="rId752"/>
            </p:custDataLst>
          </p:nvPr>
        </p:nvSpPr>
        <p:spPr>
          <a:xfrm>
            <a:off x="104902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0C74ABE1-300D-41E9-BAAF-E3E4A18AE5A9}"/>
              </a:ext>
              <a:ext uri="{C183D7F6-B498-43B3-948B-1728B52AA6E4}">
                <adec:decorative xmlns:adec="http://schemas.microsoft.com/office/drawing/2017/decorative" val="1"/>
              </a:ext>
            </a:extLst>
          </p:cNvPr>
          <p:cNvSpPr/>
          <p:nvPr>
            <p:custDataLst>
              <p:tags r:id="rId753"/>
            </p:custDataLst>
          </p:nvPr>
        </p:nvSpPr>
        <p:spPr>
          <a:xfrm>
            <a:off x="10579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622C6511-FAF6-4FDA-92E2-4C15FBAE241A}"/>
              </a:ext>
              <a:ext uri="{C183D7F6-B498-43B3-948B-1728B52AA6E4}">
                <adec:decorative xmlns:adec="http://schemas.microsoft.com/office/drawing/2017/decorative" val="1"/>
              </a:ext>
            </a:extLst>
          </p:cNvPr>
          <p:cNvSpPr/>
          <p:nvPr>
            <p:custDataLst>
              <p:tags r:id="rId754"/>
            </p:custDataLst>
          </p:nvPr>
        </p:nvSpPr>
        <p:spPr>
          <a:xfrm>
            <a:off x="106680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7697193F-A9D2-4B47-961E-DD99A04D06B1}"/>
              </a:ext>
              <a:ext uri="{C183D7F6-B498-43B3-948B-1728B52AA6E4}">
                <adec:decorative xmlns:adec="http://schemas.microsoft.com/office/drawing/2017/decorative" val="1"/>
              </a:ext>
            </a:extLst>
          </p:cNvPr>
          <p:cNvSpPr/>
          <p:nvPr>
            <p:custDataLst>
              <p:tags r:id="rId755"/>
            </p:custDataLst>
          </p:nvPr>
        </p:nvSpPr>
        <p:spPr>
          <a:xfrm>
            <a:off x="8178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BE05EB9D-74D5-4ED1-8535-F6A50689D9D2}"/>
              </a:ext>
              <a:ext uri="{C183D7F6-B498-43B3-948B-1728B52AA6E4}">
                <adec:decorative xmlns:adec="http://schemas.microsoft.com/office/drawing/2017/decorative" val="1"/>
              </a:ext>
            </a:extLst>
          </p:cNvPr>
          <p:cNvSpPr/>
          <p:nvPr>
            <p:custDataLst>
              <p:tags r:id="rId756"/>
            </p:custDataLst>
          </p:nvPr>
        </p:nvSpPr>
        <p:spPr>
          <a:xfrm>
            <a:off x="82677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EE534F1A-9B62-45FB-8A42-5512F90E0C75}"/>
              </a:ext>
              <a:ext uri="{C183D7F6-B498-43B3-948B-1728B52AA6E4}">
                <adec:decorative xmlns:adec="http://schemas.microsoft.com/office/drawing/2017/decorative" val="1"/>
              </a:ext>
            </a:extLst>
          </p:cNvPr>
          <p:cNvSpPr/>
          <p:nvPr>
            <p:custDataLst>
              <p:tags r:id="rId757"/>
            </p:custDataLst>
          </p:nvPr>
        </p:nvSpPr>
        <p:spPr>
          <a:xfrm>
            <a:off x="83566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5244869A-EABC-4720-828F-7689B7A1F01D}"/>
              </a:ext>
              <a:ext uri="{C183D7F6-B498-43B3-948B-1728B52AA6E4}">
                <adec:decorative xmlns:adec="http://schemas.microsoft.com/office/drawing/2017/decorative" val="1"/>
              </a:ext>
            </a:extLst>
          </p:cNvPr>
          <p:cNvSpPr/>
          <p:nvPr>
            <p:custDataLst>
              <p:tags r:id="rId758"/>
            </p:custDataLst>
          </p:nvPr>
        </p:nvSpPr>
        <p:spPr>
          <a:xfrm>
            <a:off x="84455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E2F6AE97-ED30-4A4D-BFD4-E138AC1D15BC}"/>
              </a:ext>
              <a:ext uri="{C183D7F6-B498-43B3-948B-1728B52AA6E4}">
                <adec:decorative xmlns:adec="http://schemas.microsoft.com/office/drawing/2017/decorative" val="1"/>
              </a:ext>
            </a:extLst>
          </p:cNvPr>
          <p:cNvSpPr/>
          <p:nvPr>
            <p:custDataLst>
              <p:tags r:id="rId759"/>
            </p:custDataLst>
          </p:nvPr>
        </p:nvSpPr>
        <p:spPr>
          <a:xfrm>
            <a:off x="8534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CC21A646-ADB0-4D11-AFF4-2D1873538E92}"/>
              </a:ext>
              <a:ext uri="{C183D7F6-B498-43B3-948B-1728B52AA6E4}">
                <adec:decorative xmlns:adec="http://schemas.microsoft.com/office/drawing/2017/decorative" val="1"/>
              </a:ext>
            </a:extLst>
          </p:cNvPr>
          <p:cNvSpPr/>
          <p:nvPr>
            <p:custDataLst>
              <p:tags r:id="rId760"/>
            </p:custDataLst>
          </p:nvPr>
        </p:nvSpPr>
        <p:spPr>
          <a:xfrm>
            <a:off x="86233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660A0E20-5BF4-4EEE-BE3F-FD1C40FD5542}"/>
              </a:ext>
              <a:ext uri="{C183D7F6-B498-43B3-948B-1728B52AA6E4}">
                <adec:decorative xmlns:adec="http://schemas.microsoft.com/office/drawing/2017/decorative" val="1"/>
              </a:ext>
            </a:extLst>
          </p:cNvPr>
          <p:cNvSpPr/>
          <p:nvPr>
            <p:custDataLst>
              <p:tags r:id="rId761"/>
            </p:custDataLst>
          </p:nvPr>
        </p:nvSpPr>
        <p:spPr>
          <a:xfrm>
            <a:off x="8712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DEA51EC6-84D7-4996-8840-066C8EA75437}"/>
              </a:ext>
              <a:ext uri="{C183D7F6-B498-43B3-948B-1728B52AA6E4}">
                <adec:decorative xmlns:adec="http://schemas.microsoft.com/office/drawing/2017/decorative" val="1"/>
              </a:ext>
            </a:extLst>
          </p:cNvPr>
          <p:cNvSpPr/>
          <p:nvPr>
            <p:custDataLst>
              <p:tags r:id="rId762"/>
            </p:custDataLst>
          </p:nvPr>
        </p:nvSpPr>
        <p:spPr>
          <a:xfrm>
            <a:off x="8801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B4AFC1E2-1EAB-4876-9FAE-6E059B62CE9B}"/>
              </a:ext>
              <a:ext uri="{C183D7F6-B498-43B3-948B-1728B52AA6E4}">
                <adec:decorative xmlns:adec="http://schemas.microsoft.com/office/drawing/2017/decorative" val="1"/>
              </a:ext>
            </a:extLst>
          </p:cNvPr>
          <p:cNvSpPr/>
          <p:nvPr>
            <p:custDataLst>
              <p:tags r:id="rId763"/>
            </p:custDataLst>
          </p:nvPr>
        </p:nvSpPr>
        <p:spPr>
          <a:xfrm>
            <a:off x="8890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150C3D09-2F92-4C20-8D25-35C334249F16}"/>
              </a:ext>
              <a:ext uri="{C183D7F6-B498-43B3-948B-1728B52AA6E4}">
                <adec:decorative xmlns:adec="http://schemas.microsoft.com/office/drawing/2017/decorative" val="1"/>
              </a:ext>
            </a:extLst>
          </p:cNvPr>
          <p:cNvSpPr/>
          <p:nvPr>
            <p:custDataLst>
              <p:tags r:id="rId764"/>
            </p:custDataLst>
          </p:nvPr>
        </p:nvSpPr>
        <p:spPr>
          <a:xfrm>
            <a:off x="8978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FECB7FB1-E08A-41D8-BABB-490F9B0D38E7}"/>
              </a:ext>
              <a:ext uri="{C183D7F6-B498-43B3-948B-1728B52AA6E4}">
                <adec:decorative xmlns:adec="http://schemas.microsoft.com/office/drawing/2017/decorative" val="1"/>
              </a:ext>
            </a:extLst>
          </p:cNvPr>
          <p:cNvSpPr/>
          <p:nvPr>
            <p:custDataLst>
              <p:tags r:id="rId765"/>
            </p:custDataLst>
          </p:nvPr>
        </p:nvSpPr>
        <p:spPr>
          <a:xfrm>
            <a:off x="9067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B1C7D74F-AFF7-4CC5-8298-D8D12B3AB33E}"/>
              </a:ext>
              <a:ext uri="{C183D7F6-B498-43B3-948B-1728B52AA6E4}">
                <adec:decorative xmlns:adec="http://schemas.microsoft.com/office/drawing/2017/decorative" val="1"/>
              </a:ext>
            </a:extLst>
          </p:cNvPr>
          <p:cNvSpPr/>
          <p:nvPr>
            <p:custDataLst>
              <p:tags r:id="rId766"/>
            </p:custDataLst>
          </p:nvPr>
        </p:nvSpPr>
        <p:spPr>
          <a:xfrm>
            <a:off x="91567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21ADD110-3F7E-4F75-A5D6-B6C64DA2506B}"/>
              </a:ext>
              <a:ext uri="{C183D7F6-B498-43B3-948B-1728B52AA6E4}">
                <adec:decorative xmlns:adec="http://schemas.microsoft.com/office/drawing/2017/decorative" val="1"/>
              </a:ext>
            </a:extLst>
          </p:cNvPr>
          <p:cNvSpPr/>
          <p:nvPr>
            <p:custDataLst>
              <p:tags r:id="rId767"/>
            </p:custDataLst>
          </p:nvPr>
        </p:nvSpPr>
        <p:spPr>
          <a:xfrm>
            <a:off x="92456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5CF02794-9BBF-41CF-A92B-344A98F453EE}"/>
              </a:ext>
              <a:ext uri="{C183D7F6-B498-43B3-948B-1728B52AA6E4}">
                <adec:decorative xmlns:adec="http://schemas.microsoft.com/office/drawing/2017/decorative" val="1"/>
              </a:ext>
            </a:extLst>
          </p:cNvPr>
          <p:cNvSpPr/>
          <p:nvPr>
            <p:custDataLst>
              <p:tags r:id="rId768"/>
            </p:custDataLst>
          </p:nvPr>
        </p:nvSpPr>
        <p:spPr>
          <a:xfrm>
            <a:off x="9334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2FD25504-998C-4F8F-A85A-ACA3262E1F0B}"/>
              </a:ext>
              <a:ext uri="{C183D7F6-B498-43B3-948B-1728B52AA6E4}">
                <adec:decorative xmlns:adec="http://schemas.microsoft.com/office/drawing/2017/decorative" val="1"/>
              </a:ext>
            </a:extLst>
          </p:cNvPr>
          <p:cNvSpPr/>
          <p:nvPr>
            <p:custDataLst>
              <p:tags r:id="rId769"/>
            </p:custDataLst>
          </p:nvPr>
        </p:nvSpPr>
        <p:spPr>
          <a:xfrm>
            <a:off x="9423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1D4405DE-ACBE-4511-8933-98C8F1E8F774}"/>
              </a:ext>
              <a:ext uri="{C183D7F6-B498-43B3-948B-1728B52AA6E4}">
                <adec:decorative xmlns:adec="http://schemas.microsoft.com/office/drawing/2017/decorative" val="1"/>
              </a:ext>
            </a:extLst>
          </p:cNvPr>
          <p:cNvSpPr/>
          <p:nvPr>
            <p:custDataLst>
              <p:tags r:id="rId770"/>
            </p:custDataLst>
          </p:nvPr>
        </p:nvSpPr>
        <p:spPr>
          <a:xfrm>
            <a:off x="95123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C132CAE6-679C-4EAE-A5D1-87540E56C1DD}"/>
              </a:ext>
              <a:ext uri="{C183D7F6-B498-43B3-948B-1728B52AA6E4}">
                <adec:decorative xmlns:adec="http://schemas.microsoft.com/office/drawing/2017/decorative" val="1"/>
              </a:ext>
            </a:extLst>
          </p:cNvPr>
          <p:cNvSpPr/>
          <p:nvPr>
            <p:custDataLst>
              <p:tags r:id="rId771"/>
            </p:custDataLst>
          </p:nvPr>
        </p:nvSpPr>
        <p:spPr>
          <a:xfrm>
            <a:off x="9601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5ED23C33-14A3-411A-81F2-4FACF812FB6D}"/>
              </a:ext>
              <a:ext uri="{C183D7F6-B498-43B3-948B-1728B52AA6E4}">
                <adec:decorative xmlns:adec="http://schemas.microsoft.com/office/drawing/2017/decorative" val="1"/>
              </a:ext>
            </a:extLst>
          </p:cNvPr>
          <p:cNvSpPr/>
          <p:nvPr>
            <p:custDataLst>
              <p:tags r:id="rId772"/>
            </p:custDataLst>
          </p:nvPr>
        </p:nvSpPr>
        <p:spPr>
          <a:xfrm>
            <a:off x="96901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053E57E4-54B7-4EAC-AD80-E8ADBE015B83}"/>
              </a:ext>
              <a:ext uri="{C183D7F6-B498-43B3-948B-1728B52AA6E4}">
                <adec:decorative xmlns:adec="http://schemas.microsoft.com/office/drawing/2017/decorative" val="1"/>
              </a:ext>
            </a:extLst>
          </p:cNvPr>
          <p:cNvSpPr/>
          <p:nvPr>
            <p:custDataLst>
              <p:tags r:id="rId773"/>
            </p:custDataLst>
          </p:nvPr>
        </p:nvSpPr>
        <p:spPr>
          <a:xfrm>
            <a:off x="97790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21813A50-1260-42B0-AF01-B216E8EDFC09}"/>
              </a:ext>
              <a:ext uri="{C183D7F6-B498-43B3-948B-1728B52AA6E4}">
                <adec:decorative xmlns:adec="http://schemas.microsoft.com/office/drawing/2017/decorative" val="1"/>
              </a:ext>
            </a:extLst>
          </p:cNvPr>
          <p:cNvSpPr/>
          <p:nvPr>
            <p:custDataLst>
              <p:tags r:id="rId774"/>
            </p:custDataLst>
          </p:nvPr>
        </p:nvSpPr>
        <p:spPr>
          <a:xfrm>
            <a:off x="9867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6BBB3A00-8F60-4720-84EB-0122D6AB760E}"/>
              </a:ext>
              <a:ext uri="{C183D7F6-B498-43B3-948B-1728B52AA6E4}">
                <adec:decorative xmlns:adec="http://schemas.microsoft.com/office/drawing/2017/decorative" val="1"/>
              </a:ext>
            </a:extLst>
          </p:cNvPr>
          <p:cNvSpPr/>
          <p:nvPr>
            <p:custDataLst>
              <p:tags r:id="rId775"/>
            </p:custDataLst>
          </p:nvPr>
        </p:nvSpPr>
        <p:spPr>
          <a:xfrm>
            <a:off x="99568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3DF859D0-0DB8-48F6-ABED-7B05D1A3B088}"/>
              </a:ext>
              <a:ext uri="{C183D7F6-B498-43B3-948B-1728B52AA6E4}">
                <adec:decorative xmlns:adec="http://schemas.microsoft.com/office/drawing/2017/decorative" val="1"/>
              </a:ext>
            </a:extLst>
          </p:cNvPr>
          <p:cNvSpPr/>
          <p:nvPr>
            <p:custDataLst>
              <p:tags r:id="rId776"/>
            </p:custDataLst>
          </p:nvPr>
        </p:nvSpPr>
        <p:spPr>
          <a:xfrm>
            <a:off x="100457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D94E0967-6E86-4CC0-9AA4-2D5E59E8C420}"/>
              </a:ext>
              <a:ext uri="{C183D7F6-B498-43B3-948B-1728B52AA6E4}">
                <adec:decorative xmlns:adec="http://schemas.microsoft.com/office/drawing/2017/decorative" val="1"/>
              </a:ext>
            </a:extLst>
          </p:cNvPr>
          <p:cNvSpPr/>
          <p:nvPr>
            <p:custDataLst>
              <p:tags r:id="rId777"/>
            </p:custDataLst>
          </p:nvPr>
        </p:nvSpPr>
        <p:spPr>
          <a:xfrm>
            <a:off x="101346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181BB8E7-25F8-4251-8EB1-247E1B4EC5C9}"/>
              </a:ext>
              <a:ext uri="{C183D7F6-B498-43B3-948B-1728B52AA6E4}">
                <adec:decorative xmlns:adec="http://schemas.microsoft.com/office/drawing/2017/decorative" val="1"/>
              </a:ext>
            </a:extLst>
          </p:cNvPr>
          <p:cNvSpPr/>
          <p:nvPr>
            <p:custDataLst>
              <p:tags r:id="rId778"/>
            </p:custDataLst>
          </p:nvPr>
        </p:nvSpPr>
        <p:spPr>
          <a:xfrm>
            <a:off x="10223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27C3603C-BC1A-4ADB-8AB3-F30290B53013}"/>
              </a:ext>
              <a:ext uri="{C183D7F6-B498-43B3-948B-1728B52AA6E4}">
                <adec:decorative xmlns:adec="http://schemas.microsoft.com/office/drawing/2017/decorative" val="1"/>
              </a:ext>
            </a:extLst>
          </p:cNvPr>
          <p:cNvSpPr/>
          <p:nvPr>
            <p:custDataLst>
              <p:tags r:id="rId779"/>
            </p:custDataLst>
          </p:nvPr>
        </p:nvSpPr>
        <p:spPr>
          <a:xfrm>
            <a:off x="10312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D7AFF406-930E-4726-A2DB-583459AAC2BD}"/>
              </a:ext>
              <a:ext uri="{C183D7F6-B498-43B3-948B-1728B52AA6E4}">
                <adec:decorative xmlns:adec="http://schemas.microsoft.com/office/drawing/2017/decorative" val="1"/>
              </a:ext>
            </a:extLst>
          </p:cNvPr>
          <p:cNvSpPr/>
          <p:nvPr>
            <p:custDataLst>
              <p:tags r:id="rId780"/>
            </p:custDataLst>
          </p:nvPr>
        </p:nvSpPr>
        <p:spPr>
          <a:xfrm>
            <a:off x="104013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CA6C7B9E-AA0E-4041-9BD5-618D5482969B}"/>
              </a:ext>
              <a:ext uri="{C183D7F6-B498-43B3-948B-1728B52AA6E4}">
                <adec:decorative xmlns:adec="http://schemas.microsoft.com/office/drawing/2017/decorative" val="1"/>
              </a:ext>
            </a:extLst>
          </p:cNvPr>
          <p:cNvSpPr/>
          <p:nvPr>
            <p:custDataLst>
              <p:tags r:id="rId781"/>
            </p:custDataLst>
          </p:nvPr>
        </p:nvSpPr>
        <p:spPr>
          <a:xfrm>
            <a:off x="10490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F3E0C463-469E-4D04-B632-42D6C6FF2355}"/>
              </a:ext>
              <a:ext uri="{C183D7F6-B498-43B3-948B-1728B52AA6E4}">
                <adec:decorative xmlns:adec="http://schemas.microsoft.com/office/drawing/2017/decorative" val="1"/>
              </a:ext>
            </a:extLst>
          </p:cNvPr>
          <p:cNvSpPr/>
          <p:nvPr>
            <p:custDataLst>
              <p:tags r:id="rId782"/>
            </p:custDataLst>
          </p:nvPr>
        </p:nvSpPr>
        <p:spPr>
          <a:xfrm>
            <a:off x="10579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0E33EE77-66FD-4032-9A90-31A94C6C0974}"/>
              </a:ext>
              <a:ext uri="{C183D7F6-B498-43B3-948B-1728B52AA6E4}">
                <adec:decorative xmlns:adec="http://schemas.microsoft.com/office/drawing/2017/decorative" val="1"/>
              </a:ext>
            </a:extLst>
          </p:cNvPr>
          <p:cNvSpPr/>
          <p:nvPr>
            <p:custDataLst>
              <p:tags r:id="rId783"/>
            </p:custDataLst>
          </p:nvPr>
        </p:nvSpPr>
        <p:spPr>
          <a:xfrm>
            <a:off x="10668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D7470C28-4C0B-4034-BAE8-5822D0C6385A}"/>
              </a:ext>
              <a:ext uri="{C183D7F6-B498-43B3-948B-1728B52AA6E4}">
                <adec:decorative xmlns:adec="http://schemas.microsoft.com/office/drawing/2017/decorative" val="1"/>
              </a:ext>
            </a:extLst>
          </p:cNvPr>
          <p:cNvSpPr/>
          <p:nvPr>
            <p:custDataLst>
              <p:tags r:id="rId784"/>
            </p:custDataLst>
          </p:nvPr>
        </p:nvSpPr>
        <p:spPr>
          <a:xfrm>
            <a:off x="10756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7BD148FF-A47A-4795-98CE-BECDCC7347BB}"/>
              </a:ext>
              <a:ext uri="{C183D7F6-B498-43B3-948B-1728B52AA6E4}">
                <adec:decorative xmlns:adec="http://schemas.microsoft.com/office/drawing/2017/decorative" val="1"/>
              </a:ext>
            </a:extLst>
          </p:cNvPr>
          <p:cNvSpPr/>
          <p:nvPr>
            <p:custDataLst>
              <p:tags r:id="rId785"/>
            </p:custDataLst>
          </p:nvPr>
        </p:nvSpPr>
        <p:spPr>
          <a:xfrm>
            <a:off x="8178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EA0DE07A-6090-4B24-9074-72286BD4282F}"/>
              </a:ext>
              <a:ext uri="{C183D7F6-B498-43B3-948B-1728B52AA6E4}">
                <adec:decorative xmlns:adec="http://schemas.microsoft.com/office/drawing/2017/decorative" val="1"/>
              </a:ext>
            </a:extLst>
          </p:cNvPr>
          <p:cNvSpPr/>
          <p:nvPr>
            <p:custDataLst>
              <p:tags r:id="rId786"/>
            </p:custDataLst>
          </p:nvPr>
        </p:nvSpPr>
        <p:spPr>
          <a:xfrm>
            <a:off x="8267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60C0EE65-755B-4CEE-8CE4-E8CF36BF0F44}"/>
              </a:ext>
              <a:ext uri="{C183D7F6-B498-43B3-948B-1728B52AA6E4}">
                <adec:decorative xmlns:adec="http://schemas.microsoft.com/office/drawing/2017/decorative" val="1"/>
              </a:ext>
            </a:extLst>
          </p:cNvPr>
          <p:cNvSpPr/>
          <p:nvPr>
            <p:custDataLst>
              <p:tags r:id="rId787"/>
            </p:custDataLst>
          </p:nvPr>
        </p:nvSpPr>
        <p:spPr>
          <a:xfrm>
            <a:off x="83566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581C6D39-6516-4D65-AB0D-879978EB4FC2}"/>
              </a:ext>
              <a:ext uri="{C183D7F6-B498-43B3-948B-1728B52AA6E4}">
                <adec:decorative xmlns:adec="http://schemas.microsoft.com/office/drawing/2017/decorative" val="1"/>
              </a:ext>
            </a:extLst>
          </p:cNvPr>
          <p:cNvSpPr/>
          <p:nvPr>
            <p:custDataLst>
              <p:tags r:id="rId788"/>
            </p:custDataLst>
          </p:nvPr>
        </p:nvSpPr>
        <p:spPr>
          <a:xfrm>
            <a:off x="8445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E60E485E-231F-427B-B3CB-287F713742C8}"/>
              </a:ext>
              <a:ext uri="{C183D7F6-B498-43B3-948B-1728B52AA6E4}">
                <adec:decorative xmlns:adec="http://schemas.microsoft.com/office/drawing/2017/decorative" val="1"/>
              </a:ext>
            </a:extLst>
          </p:cNvPr>
          <p:cNvSpPr/>
          <p:nvPr>
            <p:custDataLst>
              <p:tags r:id="rId789"/>
            </p:custDataLst>
          </p:nvPr>
        </p:nvSpPr>
        <p:spPr>
          <a:xfrm>
            <a:off x="8534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A85ED88F-FC7B-4361-929B-05B70BC1ED27}"/>
              </a:ext>
              <a:ext uri="{C183D7F6-B498-43B3-948B-1728B52AA6E4}">
                <adec:decorative xmlns:adec="http://schemas.microsoft.com/office/drawing/2017/decorative" val="1"/>
              </a:ext>
            </a:extLst>
          </p:cNvPr>
          <p:cNvSpPr/>
          <p:nvPr>
            <p:custDataLst>
              <p:tags r:id="rId790"/>
            </p:custDataLst>
          </p:nvPr>
        </p:nvSpPr>
        <p:spPr>
          <a:xfrm>
            <a:off x="8623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5D6394B1-D397-414A-B4F9-F078712D26DC}"/>
              </a:ext>
              <a:ext uri="{C183D7F6-B498-43B3-948B-1728B52AA6E4}">
                <adec:decorative xmlns:adec="http://schemas.microsoft.com/office/drawing/2017/decorative" val="1"/>
              </a:ext>
            </a:extLst>
          </p:cNvPr>
          <p:cNvSpPr/>
          <p:nvPr>
            <p:custDataLst>
              <p:tags r:id="rId791"/>
            </p:custDataLst>
          </p:nvPr>
        </p:nvSpPr>
        <p:spPr>
          <a:xfrm>
            <a:off x="87122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704EA9B7-F5E0-4347-ACD5-848A9E78D3B1}"/>
              </a:ext>
              <a:ext uri="{C183D7F6-B498-43B3-948B-1728B52AA6E4}">
                <adec:decorative xmlns:adec="http://schemas.microsoft.com/office/drawing/2017/decorative" val="1"/>
              </a:ext>
            </a:extLst>
          </p:cNvPr>
          <p:cNvSpPr/>
          <p:nvPr>
            <p:custDataLst>
              <p:tags r:id="rId792"/>
            </p:custDataLst>
          </p:nvPr>
        </p:nvSpPr>
        <p:spPr>
          <a:xfrm>
            <a:off x="88011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8F4F5F36-5AD2-43EF-B44C-66FCF1DE1120}"/>
              </a:ext>
              <a:ext uri="{C183D7F6-B498-43B3-948B-1728B52AA6E4}">
                <adec:decorative xmlns:adec="http://schemas.microsoft.com/office/drawing/2017/decorative" val="1"/>
              </a:ext>
            </a:extLst>
          </p:cNvPr>
          <p:cNvSpPr/>
          <p:nvPr>
            <p:custDataLst>
              <p:tags r:id="rId793"/>
            </p:custDataLst>
          </p:nvPr>
        </p:nvSpPr>
        <p:spPr>
          <a:xfrm>
            <a:off x="88900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7B743910-3470-4D71-A943-FCA4C9D63BB0}"/>
              </a:ext>
              <a:ext uri="{C183D7F6-B498-43B3-948B-1728B52AA6E4}">
                <adec:decorative xmlns:adec="http://schemas.microsoft.com/office/drawing/2017/decorative" val="1"/>
              </a:ext>
            </a:extLst>
          </p:cNvPr>
          <p:cNvSpPr/>
          <p:nvPr>
            <p:custDataLst>
              <p:tags r:id="rId794"/>
            </p:custDataLst>
          </p:nvPr>
        </p:nvSpPr>
        <p:spPr>
          <a:xfrm>
            <a:off x="89789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38008999-B2C9-4FCF-86A3-A692E8453104}"/>
              </a:ext>
              <a:ext uri="{C183D7F6-B498-43B3-948B-1728B52AA6E4}">
                <adec:decorative xmlns:adec="http://schemas.microsoft.com/office/drawing/2017/decorative" val="1"/>
              </a:ext>
            </a:extLst>
          </p:cNvPr>
          <p:cNvSpPr/>
          <p:nvPr>
            <p:custDataLst>
              <p:tags r:id="rId795"/>
            </p:custDataLst>
          </p:nvPr>
        </p:nvSpPr>
        <p:spPr>
          <a:xfrm>
            <a:off x="9067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50E89C3A-5D54-4327-BC6A-3FC6FB554994}"/>
              </a:ext>
              <a:ext uri="{C183D7F6-B498-43B3-948B-1728B52AA6E4}">
                <adec:decorative xmlns:adec="http://schemas.microsoft.com/office/drawing/2017/decorative" val="1"/>
              </a:ext>
            </a:extLst>
          </p:cNvPr>
          <p:cNvSpPr/>
          <p:nvPr>
            <p:custDataLst>
              <p:tags r:id="rId796"/>
            </p:custDataLst>
          </p:nvPr>
        </p:nvSpPr>
        <p:spPr>
          <a:xfrm>
            <a:off x="91567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0F17E2D4-1E3E-4A0A-8BF8-C739085D4A8A}"/>
              </a:ext>
              <a:ext uri="{C183D7F6-B498-43B3-948B-1728B52AA6E4}">
                <adec:decorative xmlns:adec="http://schemas.microsoft.com/office/drawing/2017/decorative" val="1"/>
              </a:ext>
            </a:extLst>
          </p:cNvPr>
          <p:cNvSpPr/>
          <p:nvPr>
            <p:custDataLst>
              <p:tags r:id="rId797"/>
            </p:custDataLst>
          </p:nvPr>
        </p:nvSpPr>
        <p:spPr>
          <a:xfrm>
            <a:off x="9245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1BBB1BA7-381C-48E2-A583-BD9BF6C7404B}"/>
              </a:ext>
              <a:ext uri="{C183D7F6-B498-43B3-948B-1728B52AA6E4}">
                <adec:decorative xmlns:adec="http://schemas.microsoft.com/office/drawing/2017/decorative" val="1"/>
              </a:ext>
            </a:extLst>
          </p:cNvPr>
          <p:cNvSpPr/>
          <p:nvPr>
            <p:custDataLst>
              <p:tags r:id="rId798"/>
            </p:custDataLst>
          </p:nvPr>
        </p:nvSpPr>
        <p:spPr>
          <a:xfrm>
            <a:off x="9334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25AB358B-CDB8-4BC7-A960-DCBD121CC1A6}"/>
              </a:ext>
              <a:ext uri="{C183D7F6-B498-43B3-948B-1728B52AA6E4}">
                <adec:decorative xmlns:adec="http://schemas.microsoft.com/office/drawing/2017/decorative" val="1"/>
              </a:ext>
            </a:extLst>
          </p:cNvPr>
          <p:cNvSpPr/>
          <p:nvPr>
            <p:custDataLst>
              <p:tags r:id="rId799"/>
            </p:custDataLst>
          </p:nvPr>
        </p:nvSpPr>
        <p:spPr>
          <a:xfrm>
            <a:off x="9423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A6F0529B-D023-4A1B-AF05-72ECFAFE810B}"/>
              </a:ext>
              <a:ext uri="{C183D7F6-B498-43B3-948B-1728B52AA6E4}">
                <adec:decorative xmlns:adec="http://schemas.microsoft.com/office/drawing/2017/decorative" val="1"/>
              </a:ext>
            </a:extLst>
          </p:cNvPr>
          <p:cNvSpPr/>
          <p:nvPr>
            <p:custDataLst>
              <p:tags r:id="rId800"/>
            </p:custDataLst>
          </p:nvPr>
        </p:nvSpPr>
        <p:spPr>
          <a:xfrm>
            <a:off x="95123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CBBFB7D3-DE67-4FA1-8C96-B548C3898DA0}"/>
              </a:ext>
              <a:ext uri="{C183D7F6-B498-43B3-948B-1728B52AA6E4}">
                <adec:decorative xmlns:adec="http://schemas.microsoft.com/office/drawing/2017/decorative" val="1"/>
              </a:ext>
            </a:extLst>
          </p:cNvPr>
          <p:cNvSpPr/>
          <p:nvPr>
            <p:custDataLst>
              <p:tags r:id="rId801"/>
            </p:custDataLst>
          </p:nvPr>
        </p:nvSpPr>
        <p:spPr>
          <a:xfrm>
            <a:off x="9601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8722ECC6-F764-4690-B083-E614493FAD74}"/>
              </a:ext>
              <a:ext uri="{C183D7F6-B498-43B3-948B-1728B52AA6E4}">
                <adec:decorative xmlns:adec="http://schemas.microsoft.com/office/drawing/2017/decorative" val="1"/>
              </a:ext>
            </a:extLst>
          </p:cNvPr>
          <p:cNvSpPr/>
          <p:nvPr>
            <p:custDataLst>
              <p:tags r:id="rId802"/>
            </p:custDataLst>
          </p:nvPr>
        </p:nvSpPr>
        <p:spPr>
          <a:xfrm>
            <a:off x="9690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01E61BCF-013A-4C51-BA8E-CEB5EAFF9E9C}"/>
              </a:ext>
              <a:ext uri="{C183D7F6-B498-43B3-948B-1728B52AA6E4}">
                <adec:decorative xmlns:adec="http://schemas.microsoft.com/office/drawing/2017/decorative" val="1"/>
              </a:ext>
            </a:extLst>
          </p:cNvPr>
          <p:cNvSpPr/>
          <p:nvPr>
            <p:custDataLst>
              <p:tags r:id="rId803"/>
            </p:custDataLst>
          </p:nvPr>
        </p:nvSpPr>
        <p:spPr>
          <a:xfrm>
            <a:off x="9779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1EACDF30-9414-42E6-8845-35B37520EC02}"/>
              </a:ext>
              <a:ext uri="{C183D7F6-B498-43B3-948B-1728B52AA6E4}">
                <adec:decorative xmlns:adec="http://schemas.microsoft.com/office/drawing/2017/decorative" val="1"/>
              </a:ext>
            </a:extLst>
          </p:cNvPr>
          <p:cNvSpPr/>
          <p:nvPr>
            <p:custDataLst>
              <p:tags r:id="rId804"/>
            </p:custDataLst>
          </p:nvPr>
        </p:nvSpPr>
        <p:spPr>
          <a:xfrm>
            <a:off x="98679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9E7C6A56-19AD-4320-ADED-84393F48E425}"/>
              </a:ext>
              <a:ext uri="{C183D7F6-B498-43B3-948B-1728B52AA6E4}">
                <adec:decorative xmlns:adec="http://schemas.microsoft.com/office/drawing/2017/decorative" val="1"/>
              </a:ext>
            </a:extLst>
          </p:cNvPr>
          <p:cNvSpPr/>
          <p:nvPr>
            <p:custDataLst>
              <p:tags r:id="rId805"/>
            </p:custDataLst>
          </p:nvPr>
        </p:nvSpPr>
        <p:spPr>
          <a:xfrm>
            <a:off x="99568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B9128B6D-68FA-4702-B5BD-0A409D059A0E}"/>
              </a:ext>
              <a:ext uri="{C183D7F6-B498-43B3-948B-1728B52AA6E4}">
                <adec:decorative xmlns:adec="http://schemas.microsoft.com/office/drawing/2017/decorative" val="1"/>
              </a:ext>
            </a:extLst>
          </p:cNvPr>
          <p:cNvSpPr/>
          <p:nvPr>
            <p:custDataLst>
              <p:tags r:id="rId806"/>
            </p:custDataLst>
          </p:nvPr>
        </p:nvSpPr>
        <p:spPr>
          <a:xfrm>
            <a:off x="10045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F07DC940-D325-4DE8-A754-20A073D5379B}"/>
              </a:ext>
              <a:ext uri="{C183D7F6-B498-43B3-948B-1728B52AA6E4}">
                <adec:decorative xmlns:adec="http://schemas.microsoft.com/office/drawing/2017/decorative" val="1"/>
              </a:ext>
            </a:extLst>
          </p:cNvPr>
          <p:cNvSpPr/>
          <p:nvPr>
            <p:custDataLst>
              <p:tags r:id="rId807"/>
            </p:custDataLst>
          </p:nvPr>
        </p:nvSpPr>
        <p:spPr>
          <a:xfrm>
            <a:off x="10134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DF289E9E-8A9E-47FB-AEA4-5A31BB59B557}"/>
              </a:ext>
              <a:ext uri="{C183D7F6-B498-43B3-948B-1728B52AA6E4}">
                <adec:decorative xmlns:adec="http://schemas.microsoft.com/office/drawing/2017/decorative" val="1"/>
              </a:ext>
            </a:extLst>
          </p:cNvPr>
          <p:cNvSpPr/>
          <p:nvPr>
            <p:custDataLst>
              <p:tags r:id="rId808"/>
            </p:custDataLst>
          </p:nvPr>
        </p:nvSpPr>
        <p:spPr>
          <a:xfrm>
            <a:off x="10223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77B60A4A-B6AF-408D-9AE6-3512B8277283}"/>
              </a:ext>
              <a:ext uri="{C183D7F6-B498-43B3-948B-1728B52AA6E4}">
                <adec:decorative xmlns:adec="http://schemas.microsoft.com/office/drawing/2017/decorative" val="1"/>
              </a:ext>
            </a:extLst>
          </p:cNvPr>
          <p:cNvSpPr/>
          <p:nvPr>
            <p:custDataLst>
              <p:tags r:id="rId809"/>
            </p:custDataLst>
          </p:nvPr>
        </p:nvSpPr>
        <p:spPr>
          <a:xfrm>
            <a:off x="10312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B6D47DE5-01AA-4E08-AD1D-BDA7B79000B0}"/>
              </a:ext>
              <a:ext uri="{C183D7F6-B498-43B3-948B-1728B52AA6E4}">
                <adec:decorative xmlns:adec="http://schemas.microsoft.com/office/drawing/2017/decorative" val="1"/>
              </a:ext>
            </a:extLst>
          </p:cNvPr>
          <p:cNvSpPr/>
          <p:nvPr>
            <p:custDataLst>
              <p:tags r:id="rId810"/>
            </p:custDataLst>
          </p:nvPr>
        </p:nvSpPr>
        <p:spPr>
          <a:xfrm>
            <a:off x="10401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9E63CA78-083B-42CF-B0AD-56EC399DA966}"/>
              </a:ext>
              <a:ext uri="{C183D7F6-B498-43B3-948B-1728B52AA6E4}">
                <adec:decorative xmlns:adec="http://schemas.microsoft.com/office/drawing/2017/decorative" val="1"/>
              </a:ext>
            </a:extLst>
          </p:cNvPr>
          <p:cNvSpPr/>
          <p:nvPr>
            <p:custDataLst>
              <p:tags r:id="rId811"/>
            </p:custDataLst>
          </p:nvPr>
        </p:nvSpPr>
        <p:spPr>
          <a:xfrm>
            <a:off x="10490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82FDE034-F6AF-4C03-B17A-4DA69704BBAA}"/>
              </a:ext>
              <a:ext uri="{C183D7F6-B498-43B3-948B-1728B52AA6E4}">
                <adec:decorative xmlns:adec="http://schemas.microsoft.com/office/drawing/2017/decorative" val="1"/>
              </a:ext>
            </a:extLst>
          </p:cNvPr>
          <p:cNvSpPr/>
          <p:nvPr>
            <p:custDataLst>
              <p:tags r:id="rId812"/>
            </p:custDataLst>
          </p:nvPr>
        </p:nvSpPr>
        <p:spPr>
          <a:xfrm>
            <a:off x="10579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56BF5E99-81DC-457B-B6EF-12F212FAE38B}"/>
              </a:ext>
              <a:ext uri="{C183D7F6-B498-43B3-948B-1728B52AA6E4}">
                <adec:decorative xmlns:adec="http://schemas.microsoft.com/office/drawing/2017/decorative" val="1"/>
              </a:ext>
            </a:extLst>
          </p:cNvPr>
          <p:cNvSpPr/>
          <p:nvPr>
            <p:custDataLst>
              <p:tags r:id="rId813"/>
            </p:custDataLst>
          </p:nvPr>
        </p:nvSpPr>
        <p:spPr>
          <a:xfrm>
            <a:off x="10668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AE462DF9-BBDD-4B13-B86F-87864A2C0233}"/>
              </a:ext>
              <a:ext uri="{C183D7F6-B498-43B3-948B-1728B52AA6E4}">
                <adec:decorative xmlns:adec="http://schemas.microsoft.com/office/drawing/2017/decorative" val="1"/>
              </a:ext>
            </a:extLst>
          </p:cNvPr>
          <p:cNvSpPr/>
          <p:nvPr>
            <p:custDataLst>
              <p:tags r:id="rId814"/>
            </p:custDataLst>
          </p:nvPr>
        </p:nvSpPr>
        <p:spPr>
          <a:xfrm>
            <a:off x="81788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FF025220-845D-4565-BE6A-9C1AEDA7088A}"/>
              </a:ext>
              <a:ext uri="{C183D7F6-B498-43B3-948B-1728B52AA6E4}">
                <adec:decorative xmlns:adec="http://schemas.microsoft.com/office/drawing/2017/decorative" val="1"/>
              </a:ext>
            </a:extLst>
          </p:cNvPr>
          <p:cNvSpPr/>
          <p:nvPr>
            <p:custDataLst>
              <p:tags r:id="rId815"/>
            </p:custDataLst>
          </p:nvPr>
        </p:nvSpPr>
        <p:spPr>
          <a:xfrm>
            <a:off x="8267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82FEE4D3-DD02-4BAB-BA13-FB041E9842A6}"/>
              </a:ext>
              <a:ext uri="{C183D7F6-B498-43B3-948B-1728B52AA6E4}">
                <adec:decorative xmlns:adec="http://schemas.microsoft.com/office/drawing/2017/decorative" val="1"/>
              </a:ext>
            </a:extLst>
          </p:cNvPr>
          <p:cNvSpPr/>
          <p:nvPr>
            <p:custDataLst>
              <p:tags r:id="rId816"/>
            </p:custDataLst>
          </p:nvPr>
        </p:nvSpPr>
        <p:spPr>
          <a:xfrm>
            <a:off x="8356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A0C4211C-479B-45C9-99B4-A15114A5F9BE}"/>
              </a:ext>
              <a:ext uri="{C183D7F6-B498-43B3-948B-1728B52AA6E4}">
                <adec:decorative xmlns:adec="http://schemas.microsoft.com/office/drawing/2017/decorative" val="1"/>
              </a:ext>
            </a:extLst>
          </p:cNvPr>
          <p:cNvSpPr/>
          <p:nvPr>
            <p:custDataLst>
              <p:tags r:id="rId817"/>
            </p:custDataLst>
          </p:nvPr>
        </p:nvSpPr>
        <p:spPr>
          <a:xfrm>
            <a:off x="8445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A2C59C18-2E02-4CD4-9E9C-AF3CEFE1F754}"/>
              </a:ext>
              <a:ext uri="{C183D7F6-B498-43B3-948B-1728B52AA6E4}">
                <adec:decorative xmlns:adec="http://schemas.microsoft.com/office/drawing/2017/decorative" val="1"/>
              </a:ext>
            </a:extLst>
          </p:cNvPr>
          <p:cNvSpPr/>
          <p:nvPr>
            <p:custDataLst>
              <p:tags r:id="rId818"/>
            </p:custDataLst>
          </p:nvPr>
        </p:nvSpPr>
        <p:spPr>
          <a:xfrm>
            <a:off x="8534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94999C85-454E-4A36-AA37-5DE3090F6494}"/>
              </a:ext>
              <a:ext uri="{C183D7F6-B498-43B3-948B-1728B52AA6E4}">
                <adec:decorative xmlns:adec="http://schemas.microsoft.com/office/drawing/2017/decorative" val="1"/>
              </a:ext>
            </a:extLst>
          </p:cNvPr>
          <p:cNvSpPr/>
          <p:nvPr>
            <p:custDataLst>
              <p:tags r:id="rId819"/>
            </p:custDataLst>
          </p:nvPr>
        </p:nvSpPr>
        <p:spPr>
          <a:xfrm>
            <a:off x="8623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71FDBFC9-806D-49B5-BE1D-7BC65250E7BC}"/>
              </a:ext>
              <a:ext uri="{C183D7F6-B498-43B3-948B-1728B52AA6E4}">
                <adec:decorative xmlns:adec="http://schemas.microsoft.com/office/drawing/2017/decorative" val="1"/>
              </a:ext>
            </a:extLst>
          </p:cNvPr>
          <p:cNvSpPr/>
          <p:nvPr>
            <p:custDataLst>
              <p:tags r:id="rId820"/>
            </p:custDataLst>
          </p:nvPr>
        </p:nvSpPr>
        <p:spPr>
          <a:xfrm>
            <a:off x="8712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A8E04DA4-8435-4585-AC38-D1FE8EE4D4E9}"/>
              </a:ext>
              <a:ext uri="{C183D7F6-B498-43B3-948B-1728B52AA6E4}">
                <adec:decorative xmlns:adec="http://schemas.microsoft.com/office/drawing/2017/decorative" val="1"/>
              </a:ext>
            </a:extLst>
          </p:cNvPr>
          <p:cNvSpPr/>
          <p:nvPr>
            <p:custDataLst>
              <p:tags r:id="rId821"/>
            </p:custDataLst>
          </p:nvPr>
        </p:nvSpPr>
        <p:spPr>
          <a:xfrm>
            <a:off x="88011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388CC3B7-CC4B-4885-B1EA-9370DA032603}"/>
              </a:ext>
              <a:ext uri="{C183D7F6-B498-43B3-948B-1728B52AA6E4}">
                <adec:decorative xmlns:adec="http://schemas.microsoft.com/office/drawing/2017/decorative" val="1"/>
              </a:ext>
            </a:extLst>
          </p:cNvPr>
          <p:cNvSpPr/>
          <p:nvPr>
            <p:custDataLst>
              <p:tags r:id="rId822"/>
            </p:custDataLst>
          </p:nvPr>
        </p:nvSpPr>
        <p:spPr>
          <a:xfrm>
            <a:off x="88900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D70A0C2B-3B68-4CC5-8B6B-3BC5B7072F5D}"/>
              </a:ext>
              <a:ext uri="{C183D7F6-B498-43B3-948B-1728B52AA6E4}">
                <adec:decorative xmlns:adec="http://schemas.microsoft.com/office/drawing/2017/decorative" val="1"/>
              </a:ext>
            </a:extLst>
          </p:cNvPr>
          <p:cNvSpPr/>
          <p:nvPr>
            <p:custDataLst>
              <p:tags r:id="rId823"/>
            </p:custDataLst>
          </p:nvPr>
        </p:nvSpPr>
        <p:spPr>
          <a:xfrm>
            <a:off x="8978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B481C302-840C-4DED-94D3-033D9F4E069E}"/>
              </a:ext>
              <a:ext uri="{C183D7F6-B498-43B3-948B-1728B52AA6E4}">
                <adec:decorative xmlns:adec="http://schemas.microsoft.com/office/drawing/2017/decorative" val="1"/>
              </a:ext>
            </a:extLst>
          </p:cNvPr>
          <p:cNvSpPr/>
          <p:nvPr>
            <p:custDataLst>
              <p:tags r:id="rId824"/>
            </p:custDataLst>
          </p:nvPr>
        </p:nvSpPr>
        <p:spPr>
          <a:xfrm>
            <a:off x="9067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DB564BED-2BFF-474C-97C5-BBD37A19DF7C}"/>
              </a:ext>
              <a:ext uri="{C183D7F6-B498-43B3-948B-1728B52AA6E4}">
                <adec:decorative xmlns:adec="http://schemas.microsoft.com/office/drawing/2017/decorative" val="1"/>
              </a:ext>
            </a:extLst>
          </p:cNvPr>
          <p:cNvSpPr/>
          <p:nvPr>
            <p:custDataLst>
              <p:tags r:id="rId825"/>
            </p:custDataLst>
          </p:nvPr>
        </p:nvSpPr>
        <p:spPr>
          <a:xfrm>
            <a:off x="91567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59482C7C-CD4B-434A-B603-572E0D743C09}"/>
              </a:ext>
              <a:ext uri="{C183D7F6-B498-43B3-948B-1728B52AA6E4}">
                <adec:decorative xmlns:adec="http://schemas.microsoft.com/office/drawing/2017/decorative" val="1"/>
              </a:ext>
            </a:extLst>
          </p:cNvPr>
          <p:cNvSpPr/>
          <p:nvPr>
            <p:custDataLst>
              <p:tags r:id="rId826"/>
            </p:custDataLst>
          </p:nvPr>
        </p:nvSpPr>
        <p:spPr>
          <a:xfrm>
            <a:off x="9245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1FA31CFC-5D38-4F48-B346-E2872944CADA}"/>
              </a:ext>
              <a:ext uri="{C183D7F6-B498-43B3-948B-1728B52AA6E4}">
                <adec:decorative xmlns:adec="http://schemas.microsoft.com/office/drawing/2017/decorative" val="1"/>
              </a:ext>
            </a:extLst>
          </p:cNvPr>
          <p:cNvSpPr/>
          <p:nvPr>
            <p:custDataLst>
              <p:tags r:id="rId827"/>
            </p:custDataLst>
          </p:nvPr>
        </p:nvSpPr>
        <p:spPr>
          <a:xfrm>
            <a:off x="9334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7C3DB739-E8E8-47B7-94BC-D51E00F6BB56}"/>
              </a:ext>
              <a:ext uri="{C183D7F6-B498-43B3-948B-1728B52AA6E4}">
                <adec:decorative xmlns:adec="http://schemas.microsoft.com/office/drawing/2017/decorative" val="1"/>
              </a:ext>
            </a:extLst>
          </p:cNvPr>
          <p:cNvSpPr/>
          <p:nvPr>
            <p:custDataLst>
              <p:tags r:id="rId828"/>
            </p:custDataLst>
          </p:nvPr>
        </p:nvSpPr>
        <p:spPr>
          <a:xfrm>
            <a:off x="9423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3B07610A-91EB-48F8-BC80-0755D21A3081}"/>
              </a:ext>
              <a:ext uri="{C183D7F6-B498-43B3-948B-1728B52AA6E4}">
                <adec:decorative xmlns:adec="http://schemas.microsoft.com/office/drawing/2017/decorative" val="1"/>
              </a:ext>
            </a:extLst>
          </p:cNvPr>
          <p:cNvSpPr/>
          <p:nvPr>
            <p:custDataLst>
              <p:tags r:id="rId829"/>
            </p:custDataLst>
          </p:nvPr>
        </p:nvSpPr>
        <p:spPr>
          <a:xfrm>
            <a:off x="9512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7ED358AD-155D-43A1-8588-6AEBC159AF70}"/>
              </a:ext>
              <a:ext uri="{C183D7F6-B498-43B3-948B-1728B52AA6E4}">
                <adec:decorative xmlns:adec="http://schemas.microsoft.com/office/drawing/2017/decorative" val="1"/>
              </a:ext>
            </a:extLst>
          </p:cNvPr>
          <p:cNvSpPr/>
          <p:nvPr>
            <p:custDataLst>
              <p:tags r:id="rId830"/>
            </p:custDataLst>
          </p:nvPr>
        </p:nvSpPr>
        <p:spPr>
          <a:xfrm>
            <a:off x="96012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0A6670E2-8A43-454A-A829-BD06D31A5DBE}"/>
              </a:ext>
              <a:ext uri="{C183D7F6-B498-43B3-948B-1728B52AA6E4}">
                <adec:decorative xmlns:adec="http://schemas.microsoft.com/office/drawing/2017/decorative" val="1"/>
              </a:ext>
            </a:extLst>
          </p:cNvPr>
          <p:cNvSpPr/>
          <p:nvPr>
            <p:custDataLst>
              <p:tags r:id="rId831"/>
            </p:custDataLst>
          </p:nvPr>
        </p:nvSpPr>
        <p:spPr>
          <a:xfrm>
            <a:off x="9690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7F325F4E-144A-48DB-A2A4-F05D2E6A7409}"/>
              </a:ext>
              <a:ext uri="{C183D7F6-B498-43B3-948B-1728B52AA6E4}">
                <adec:decorative xmlns:adec="http://schemas.microsoft.com/office/drawing/2017/decorative" val="1"/>
              </a:ext>
            </a:extLst>
          </p:cNvPr>
          <p:cNvSpPr/>
          <p:nvPr>
            <p:custDataLst>
              <p:tags r:id="rId832"/>
            </p:custDataLst>
          </p:nvPr>
        </p:nvSpPr>
        <p:spPr>
          <a:xfrm>
            <a:off x="97790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80B1A754-8F2E-48D5-9C79-C87D260F6B4A}"/>
              </a:ext>
              <a:ext uri="{C183D7F6-B498-43B3-948B-1728B52AA6E4}">
                <adec:decorative xmlns:adec="http://schemas.microsoft.com/office/drawing/2017/decorative" val="1"/>
              </a:ext>
            </a:extLst>
          </p:cNvPr>
          <p:cNvSpPr/>
          <p:nvPr>
            <p:custDataLst>
              <p:tags r:id="rId833"/>
            </p:custDataLst>
          </p:nvPr>
        </p:nvSpPr>
        <p:spPr>
          <a:xfrm>
            <a:off x="9867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31ECE52B-0347-46FC-AE48-F8CBFF619B14}"/>
              </a:ext>
              <a:ext uri="{C183D7F6-B498-43B3-948B-1728B52AA6E4}">
                <adec:decorative xmlns:adec="http://schemas.microsoft.com/office/drawing/2017/decorative" val="1"/>
              </a:ext>
            </a:extLst>
          </p:cNvPr>
          <p:cNvSpPr/>
          <p:nvPr>
            <p:custDataLst>
              <p:tags r:id="rId834"/>
            </p:custDataLst>
          </p:nvPr>
        </p:nvSpPr>
        <p:spPr>
          <a:xfrm>
            <a:off x="9956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F3895895-7F36-4B93-899E-7F6E56288744}"/>
              </a:ext>
              <a:ext uri="{C183D7F6-B498-43B3-948B-1728B52AA6E4}">
                <adec:decorative xmlns:adec="http://schemas.microsoft.com/office/drawing/2017/decorative" val="1"/>
              </a:ext>
            </a:extLst>
          </p:cNvPr>
          <p:cNvSpPr/>
          <p:nvPr>
            <p:custDataLst>
              <p:tags r:id="rId835"/>
            </p:custDataLst>
          </p:nvPr>
        </p:nvSpPr>
        <p:spPr>
          <a:xfrm>
            <a:off x="10045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F4A8E1E4-3EE4-485E-B677-6950E31ED434}"/>
              </a:ext>
              <a:ext uri="{C183D7F6-B498-43B3-948B-1728B52AA6E4}">
                <adec:decorative xmlns:adec="http://schemas.microsoft.com/office/drawing/2017/decorative" val="1"/>
              </a:ext>
            </a:extLst>
          </p:cNvPr>
          <p:cNvSpPr/>
          <p:nvPr>
            <p:custDataLst>
              <p:tags r:id="rId836"/>
            </p:custDataLst>
          </p:nvPr>
        </p:nvSpPr>
        <p:spPr>
          <a:xfrm>
            <a:off x="101346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5F4EFF54-6225-47AC-B808-4512EA0E13BA}"/>
              </a:ext>
              <a:ext uri="{C183D7F6-B498-43B3-948B-1728B52AA6E4}">
                <adec:decorative xmlns:adec="http://schemas.microsoft.com/office/drawing/2017/decorative" val="1"/>
              </a:ext>
            </a:extLst>
          </p:cNvPr>
          <p:cNvSpPr/>
          <p:nvPr>
            <p:custDataLst>
              <p:tags r:id="rId837"/>
            </p:custDataLst>
          </p:nvPr>
        </p:nvSpPr>
        <p:spPr>
          <a:xfrm>
            <a:off x="102235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AF08EE2E-38AB-4DCE-BE09-081C02142EE5}"/>
              </a:ext>
              <a:ext uri="{C183D7F6-B498-43B3-948B-1728B52AA6E4}">
                <adec:decorative xmlns:adec="http://schemas.microsoft.com/office/drawing/2017/decorative" val="1"/>
              </a:ext>
            </a:extLst>
          </p:cNvPr>
          <p:cNvSpPr/>
          <p:nvPr>
            <p:custDataLst>
              <p:tags r:id="rId838"/>
            </p:custDataLst>
          </p:nvPr>
        </p:nvSpPr>
        <p:spPr>
          <a:xfrm>
            <a:off x="103124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3B092449-A418-4EFD-B3CB-0ED70F5726FE}"/>
              </a:ext>
              <a:ext uri="{C183D7F6-B498-43B3-948B-1728B52AA6E4}">
                <adec:decorative xmlns:adec="http://schemas.microsoft.com/office/drawing/2017/decorative" val="1"/>
              </a:ext>
            </a:extLst>
          </p:cNvPr>
          <p:cNvSpPr/>
          <p:nvPr>
            <p:custDataLst>
              <p:tags r:id="rId839"/>
            </p:custDataLst>
          </p:nvPr>
        </p:nvSpPr>
        <p:spPr>
          <a:xfrm>
            <a:off x="104013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0" name="Rectangle 839">
            <a:extLst>
              <a:ext uri="{FF2B5EF4-FFF2-40B4-BE49-F238E27FC236}">
                <a16:creationId xmlns:a16="http://schemas.microsoft.com/office/drawing/2014/main" id="{AC1EA61B-6AD6-4AB6-B775-493AAE38BF0D}"/>
              </a:ext>
              <a:ext uri="{C183D7F6-B498-43B3-948B-1728B52AA6E4}">
                <adec:decorative xmlns:adec="http://schemas.microsoft.com/office/drawing/2017/decorative" val="1"/>
              </a:ext>
            </a:extLst>
          </p:cNvPr>
          <p:cNvSpPr/>
          <p:nvPr>
            <p:custDataLst>
              <p:tags r:id="rId840"/>
            </p:custDataLst>
          </p:nvPr>
        </p:nvSpPr>
        <p:spPr>
          <a:xfrm>
            <a:off x="10490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1" name="Rectangle 840">
            <a:extLst>
              <a:ext uri="{FF2B5EF4-FFF2-40B4-BE49-F238E27FC236}">
                <a16:creationId xmlns:a16="http://schemas.microsoft.com/office/drawing/2014/main" id="{BE856F19-1871-4F10-BCFF-2E74BF14219A}"/>
              </a:ext>
              <a:ext uri="{C183D7F6-B498-43B3-948B-1728B52AA6E4}">
                <adec:decorative xmlns:adec="http://schemas.microsoft.com/office/drawing/2017/decorative" val="1"/>
              </a:ext>
            </a:extLst>
          </p:cNvPr>
          <p:cNvSpPr/>
          <p:nvPr>
            <p:custDataLst>
              <p:tags r:id="rId841"/>
            </p:custDataLst>
          </p:nvPr>
        </p:nvSpPr>
        <p:spPr>
          <a:xfrm>
            <a:off x="10579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2" name="Rectangle 841">
            <a:extLst>
              <a:ext uri="{FF2B5EF4-FFF2-40B4-BE49-F238E27FC236}">
                <a16:creationId xmlns:a16="http://schemas.microsoft.com/office/drawing/2014/main" id="{1C419E7C-C729-4401-90B1-F39CD39CD9F5}"/>
              </a:ext>
              <a:ext uri="{C183D7F6-B498-43B3-948B-1728B52AA6E4}">
                <adec:decorative xmlns:adec="http://schemas.microsoft.com/office/drawing/2017/decorative" val="1"/>
              </a:ext>
            </a:extLst>
          </p:cNvPr>
          <p:cNvSpPr/>
          <p:nvPr>
            <p:custDataLst>
              <p:tags r:id="rId842"/>
            </p:custDataLst>
          </p:nvPr>
        </p:nvSpPr>
        <p:spPr>
          <a:xfrm>
            <a:off x="106680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CC5FF6-C911-4883-B5F7-F5F3E29A8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E2200F-ED39-40A1-A6F7-65A45ED6D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3726E6E6-780F-4A0A-A5F4-00A5D98CD9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D0CE67C6-550F-4926-A0C6-3B04D1356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3FE779B0-F7A5-4CC4-866E-BE631E493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A0C0F8B-0FF1-48AC-AAFF-ADE67F5D3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E933A1D7-4610-4093-8383-604286D8C3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F812992-42FB-42E1-BDF9-82281909A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30B7AC02-CE8D-437F-AC5D-838D3B45D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BF91502-CDBE-7776-136B-4D42D332E01E}"/>
              </a:ext>
            </a:extLst>
          </p:cNvPr>
          <p:cNvSpPr>
            <a:spLocks noGrp="1"/>
          </p:cNvSpPr>
          <p:nvPr>
            <p:ph type="title"/>
          </p:nvPr>
        </p:nvSpPr>
        <p:spPr>
          <a:xfrm>
            <a:off x="629640" y="630936"/>
            <a:ext cx="5815651" cy="2702018"/>
          </a:xfrm>
          <a:noFill/>
        </p:spPr>
        <p:txBody>
          <a:bodyPr vert="horz" lIns="91440" tIns="45720" rIns="91440" bIns="45720" rtlCol="0" anchor="b">
            <a:normAutofit/>
          </a:bodyPr>
          <a:lstStyle/>
          <a:p>
            <a:r>
              <a:rPr lang="en-US" sz="4800">
                <a:solidFill>
                  <a:schemeClr val="bg1"/>
                </a:solidFill>
              </a:rPr>
              <a:t>Any Questions?</a:t>
            </a:r>
          </a:p>
        </p:txBody>
      </p:sp>
      <p:sp>
        <p:nvSpPr>
          <p:cNvPr id="13" name="Rectangle 12">
            <a:extLst>
              <a:ext uri="{FF2B5EF4-FFF2-40B4-BE49-F238E27FC236}">
                <a16:creationId xmlns:a16="http://schemas.microsoft.com/office/drawing/2014/main" id="{A4AE5E3E-9489-4D5A-A458-72C3E481C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E06513A-997E-439F-88F7-33C92E745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00000">
            <a:off x="7037257" y="2562815"/>
            <a:ext cx="3065910" cy="3065910"/>
          </a:xfrm>
          <a:prstGeom prst="ellipse">
            <a:avLst/>
          </a:prstGeom>
          <a:gradFill>
            <a:gsLst>
              <a:gs pos="0">
                <a:schemeClr val="tx2">
                  <a:lumMod val="75000"/>
                  <a:alpha val="10000"/>
                </a:schemeClr>
              </a:gs>
              <a:gs pos="100000">
                <a:schemeClr val="tx2">
                  <a:lumMod val="75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163B796-84D7-4069-93D0-7A496A03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87A77F8F-E829-4314-9F44-36169F7548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9" name="Straight Connector 28">
              <a:extLst>
                <a:ext uri="{FF2B5EF4-FFF2-40B4-BE49-F238E27FC236}">
                  <a16:creationId xmlns:a16="http://schemas.microsoft.com/office/drawing/2014/main" id="{E8D18253-A2A5-4168-A077-5A4A9C532B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DAC9C54-D328-4591-AE19-1C4E335C7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74A6996-7D92-4A5D-B88C-3B3E56C691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0F18B95-9F0D-423C-9242-0FBEC72769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4" name="Oval 33">
            <a:extLst>
              <a:ext uri="{FF2B5EF4-FFF2-40B4-BE49-F238E27FC236}">
                <a16:creationId xmlns:a16="http://schemas.microsoft.com/office/drawing/2014/main" id="{D410E918-5C84-4D9A-9CFE-CD3CCB17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460608" y="2568069"/>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625EDFD1-85E1-3C0A-7E8A-897D1C882082}"/>
              </a:ext>
            </a:extLst>
          </p:cNvPr>
          <p:cNvPicPr>
            <a:picLocks noChangeAspect="1"/>
          </p:cNvPicPr>
          <p:nvPr/>
        </p:nvPicPr>
        <p:blipFill>
          <a:blip r:embed="rId3"/>
          <a:srcRect b="6250"/>
          <a:stretch/>
        </p:blipFill>
        <p:spPr>
          <a:xfrm>
            <a:off x="6844292" y="673548"/>
            <a:ext cx="4633410" cy="2606293"/>
          </a:xfrm>
          <a:prstGeom prst="rect">
            <a:avLst/>
          </a:prstGeom>
        </p:spPr>
      </p:pic>
      <p:grpSp>
        <p:nvGrpSpPr>
          <p:cNvPr id="36" name="Group 35">
            <a:extLst>
              <a:ext uri="{FF2B5EF4-FFF2-40B4-BE49-F238E27FC236}">
                <a16:creationId xmlns:a16="http://schemas.microsoft.com/office/drawing/2014/main" id="{B138BDDD-D054-4F0A-BB1F-9D016848D6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693313" y="774915"/>
            <a:ext cx="304800" cy="429768"/>
            <a:chOff x="215328" y="-46937"/>
            <a:chExt cx="304800" cy="2773841"/>
          </a:xfrm>
        </p:grpSpPr>
        <p:cxnSp>
          <p:nvCxnSpPr>
            <p:cNvPr id="37" name="Straight Connector 36">
              <a:extLst>
                <a:ext uri="{FF2B5EF4-FFF2-40B4-BE49-F238E27FC236}">
                  <a16:creationId xmlns:a16="http://schemas.microsoft.com/office/drawing/2014/main" id="{3CB9B538-BCFF-41C2-87A8-28853C3998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D34C8C8-72AB-40F5-87DE-E7AE196F7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DA1E9C3-A70A-49DD-AD8F-5E768B24FA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C92A81C-B9D6-4A1C-BE78-377104DBEC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2" name="Group 41">
            <a:extLst>
              <a:ext uri="{FF2B5EF4-FFF2-40B4-BE49-F238E27FC236}">
                <a16:creationId xmlns:a16="http://schemas.microsoft.com/office/drawing/2014/main" id="{85AC4472-E842-4CF4-BD50-983305EDB3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43" name="Straight Connector 42">
              <a:extLst>
                <a:ext uri="{FF2B5EF4-FFF2-40B4-BE49-F238E27FC236}">
                  <a16:creationId xmlns:a16="http://schemas.microsoft.com/office/drawing/2014/main" id="{C2EE92C3-E117-4FC2-A305-586C89CA7B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A6FE6FB-7083-4B79-B1FD-B08855376F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6D5D4DA-BEE4-4C4F-9CA9-0D068AAB83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EB1644A-A3F6-44EF-AC1D-F2CB55C9F6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0E88FC08-D56F-45D4-AC54-B89F64697B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9" name="Straight Connector 48">
              <a:extLst>
                <a:ext uri="{FF2B5EF4-FFF2-40B4-BE49-F238E27FC236}">
                  <a16:creationId xmlns:a16="http://schemas.microsoft.com/office/drawing/2014/main" id="{DA9CDF2D-7A78-4571-B1C1-857192D4A9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E46C3A6-A8E2-4FBB-B6F8-FBEA0D905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D35E17C-3C3F-401E-875C-1BA82BBA5A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8C01EF9-F43C-4B12-BBF9-A20421C75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descr="A blue square with white lines&#10;&#10;AI-generated content may be incorrect.">
            <a:extLst>
              <a:ext uri="{FF2B5EF4-FFF2-40B4-BE49-F238E27FC236}">
                <a16:creationId xmlns:a16="http://schemas.microsoft.com/office/drawing/2014/main" id="{D6219826-7276-56FA-5D5D-6C821F6930C8}"/>
              </a:ext>
            </a:extLst>
          </p:cNvPr>
          <p:cNvPicPr>
            <a:picLocks noChangeAspect="1"/>
          </p:cNvPicPr>
          <p:nvPr/>
        </p:nvPicPr>
        <p:blipFill>
          <a:blip r:embed="rId4"/>
          <a:stretch>
            <a:fillRect/>
          </a:stretch>
        </p:blipFill>
        <p:spPr>
          <a:xfrm>
            <a:off x="6844292" y="4586827"/>
            <a:ext cx="4633410" cy="393839"/>
          </a:xfrm>
          <a:prstGeom prst="rect">
            <a:avLst/>
          </a:prstGeom>
        </p:spPr>
      </p:pic>
    </p:spTree>
    <p:extLst>
      <p:ext uri="{BB962C8B-B14F-4D97-AF65-F5344CB8AC3E}">
        <p14:creationId xmlns:p14="http://schemas.microsoft.com/office/powerpoint/2010/main" val="233214676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QR.DIMENSIONS" val="29"/>
  <p:tag name="VEVOX.INSTRUCTIONS.V2" val="190700324"/>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5.xml><?xml version="1.0" encoding="utf-8"?>
<p:tagLst xmlns:a="http://schemas.openxmlformats.org/drawingml/2006/main" xmlns:r="http://schemas.openxmlformats.org/officeDocument/2006/relationships" xmlns:p="http://schemas.openxmlformats.org/presentationml/2006/main">
  <p:tag name="VEVOX.QR.CHECKERBOARD" val="x"/>
</p:tagLst>
</file>

<file path=ppt/tags/tag6.xml><?xml version="1.0" encoding="utf-8"?>
<p:tagLst xmlns:a="http://schemas.openxmlformats.org/drawingml/2006/main" xmlns:r="http://schemas.openxmlformats.org/officeDocument/2006/relationships" xmlns:p="http://schemas.openxmlformats.org/presentationml/2006/main">
  <p:tag name="VEVOX.QRDOT" val="(0,0)"/>
  <p:tag name="VEVOX.ACCESSIBILITY.DECORATIVE" val="1"/>
</p:tagLst>
</file>

<file path=ppt/tags/tag7.xml><?xml version="1.0" encoding="utf-8"?>
<p:tagLst xmlns:a="http://schemas.openxmlformats.org/drawingml/2006/main" xmlns:r="http://schemas.openxmlformats.org/officeDocument/2006/relationships" xmlns:p="http://schemas.openxmlformats.org/presentationml/2006/main">
  <p:tag name="VEVOX.QRDOT" val="(1,0)"/>
  <p:tag name="VEVOX.ACCESSIBILITY.DECORATIVE" val="1"/>
</p:tagLst>
</file>

<file path=ppt/tags/tag8.xml><?xml version="1.0" encoding="utf-8"?>
<p:tagLst xmlns:a="http://schemas.openxmlformats.org/drawingml/2006/main" xmlns:r="http://schemas.openxmlformats.org/officeDocument/2006/relationships" xmlns:p="http://schemas.openxmlformats.org/presentationml/2006/main">
  <p:tag name="VEVOX.QRDOT" val="(2,0)"/>
  <p:tag name="VEVOX.ACCESSIBILITY.DECORATIVE" val="1"/>
</p:tagLst>
</file>

<file path=ppt/tags/tag9.xml><?xml version="1.0" encoding="utf-8"?>
<p:tagLst xmlns:a="http://schemas.openxmlformats.org/drawingml/2006/main" xmlns:r="http://schemas.openxmlformats.org/officeDocument/2006/relationships" xmlns:p="http://schemas.openxmlformats.org/presentationml/2006/main">
  <p:tag name="VEVOX.QRDOT" val="(3,0)"/>
  <p:tag name="VEVOX.ACCESSIBILITY.DECORATIVE" val="1"/>
</p:tagLst>
</file>

<file path=ppt/tags/tag10.xml><?xml version="1.0" encoding="utf-8"?>
<p:tagLst xmlns:a="http://schemas.openxmlformats.org/drawingml/2006/main" xmlns:r="http://schemas.openxmlformats.org/officeDocument/2006/relationships" xmlns:p="http://schemas.openxmlformats.org/presentationml/2006/main">
  <p:tag name="VEVOX.QRDOT" val="(4,0)"/>
  <p:tag name="VEVOX.ACCESSIBILITY.DECORATIVE" val="1"/>
</p:tagLst>
</file>

<file path=ppt/tags/tag11.xml><?xml version="1.0" encoding="utf-8"?>
<p:tagLst xmlns:a="http://schemas.openxmlformats.org/drawingml/2006/main" xmlns:r="http://schemas.openxmlformats.org/officeDocument/2006/relationships" xmlns:p="http://schemas.openxmlformats.org/presentationml/2006/main">
  <p:tag name="VEVOX.QRDOT" val="(5,0)"/>
  <p:tag name="VEVOX.ACCESSIBILITY.DECORATIVE" val="1"/>
</p:tagLst>
</file>

<file path=ppt/tags/tag12.xml><?xml version="1.0" encoding="utf-8"?>
<p:tagLst xmlns:a="http://schemas.openxmlformats.org/drawingml/2006/main" xmlns:r="http://schemas.openxmlformats.org/officeDocument/2006/relationships" xmlns:p="http://schemas.openxmlformats.org/presentationml/2006/main">
  <p:tag name="VEVOX.QRDOT" val="(6,0)"/>
  <p:tag name="VEVOX.ACCESSIBILITY.DECORATIVE" val="1"/>
</p:tagLst>
</file>

<file path=ppt/tags/tag13.xml><?xml version="1.0" encoding="utf-8"?>
<p:tagLst xmlns:a="http://schemas.openxmlformats.org/drawingml/2006/main" xmlns:r="http://schemas.openxmlformats.org/officeDocument/2006/relationships" xmlns:p="http://schemas.openxmlformats.org/presentationml/2006/main">
  <p:tag name="VEVOX.QRDOT" val="(7,0)"/>
  <p:tag name="VEVOX.ACCESSIBILITY.DECORATIVE" val="1"/>
</p:tagLst>
</file>

<file path=ppt/tags/tag14.xml><?xml version="1.0" encoding="utf-8"?>
<p:tagLst xmlns:a="http://schemas.openxmlformats.org/drawingml/2006/main" xmlns:r="http://schemas.openxmlformats.org/officeDocument/2006/relationships" xmlns:p="http://schemas.openxmlformats.org/presentationml/2006/main">
  <p:tag name="VEVOX.QRDOT" val="(8,0)"/>
  <p:tag name="VEVOX.ACCESSIBILITY.DECORATIVE" val="1"/>
</p:tagLst>
</file>

<file path=ppt/tags/tag15.xml><?xml version="1.0" encoding="utf-8"?>
<p:tagLst xmlns:a="http://schemas.openxmlformats.org/drawingml/2006/main" xmlns:r="http://schemas.openxmlformats.org/officeDocument/2006/relationships" xmlns:p="http://schemas.openxmlformats.org/presentationml/2006/main">
  <p:tag name="VEVOX.QRDOT" val="(9,0)"/>
  <p:tag name="VEVOX.ACCESSIBILITY.DECORATIVE" val="1"/>
</p:tagLst>
</file>

<file path=ppt/tags/tag16.xml><?xml version="1.0" encoding="utf-8"?>
<p:tagLst xmlns:a="http://schemas.openxmlformats.org/drawingml/2006/main" xmlns:r="http://schemas.openxmlformats.org/officeDocument/2006/relationships" xmlns:p="http://schemas.openxmlformats.org/presentationml/2006/main">
  <p:tag name="VEVOX.QRDOT" val="(10,0)"/>
  <p:tag name="VEVOX.ACCESSIBILITY.DECORATIVE" val="1"/>
</p:tagLst>
</file>

<file path=ppt/tags/tag17.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18.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19.xml><?xml version="1.0" encoding="utf-8"?>
<p:tagLst xmlns:a="http://schemas.openxmlformats.org/drawingml/2006/main" xmlns:r="http://schemas.openxmlformats.org/officeDocument/2006/relationships" xmlns:p="http://schemas.openxmlformats.org/presentationml/2006/main">
  <p:tag name="VEVOX.QRDOT" val="(13,0)"/>
  <p:tag name="VEVOX.ACCESSIBILITY.DECORATIVE" val="1"/>
</p:tagLst>
</file>

<file path=ppt/tags/tag20.xml><?xml version="1.0" encoding="utf-8"?>
<p:tagLst xmlns:a="http://schemas.openxmlformats.org/drawingml/2006/main" xmlns:r="http://schemas.openxmlformats.org/officeDocument/2006/relationships" xmlns:p="http://schemas.openxmlformats.org/presentationml/2006/main">
  <p:tag name="VEVOX.QRDOT" val="(14,0)"/>
  <p:tag name="VEVOX.ACCESSIBILITY.DECORATIVE" val="1"/>
</p:tagLst>
</file>

<file path=ppt/tags/tag21.xml><?xml version="1.0" encoding="utf-8"?>
<p:tagLst xmlns:a="http://schemas.openxmlformats.org/drawingml/2006/main" xmlns:r="http://schemas.openxmlformats.org/officeDocument/2006/relationships" xmlns:p="http://schemas.openxmlformats.org/presentationml/2006/main">
  <p:tag name="VEVOX.QRDOT" val="(15,0)"/>
  <p:tag name="VEVOX.ACCESSIBILITY.DECORATIVE" val="1"/>
</p:tagLst>
</file>

<file path=ppt/tags/tag22.xml><?xml version="1.0" encoding="utf-8"?>
<p:tagLst xmlns:a="http://schemas.openxmlformats.org/drawingml/2006/main" xmlns:r="http://schemas.openxmlformats.org/officeDocument/2006/relationships" xmlns:p="http://schemas.openxmlformats.org/presentationml/2006/main">
  <p:tag name="VEVOX.QRDOT" val="(16,0)"/>
  <p:tag name="VEVOX.ACCESSIBILITY.DECORATIVE" val="1"/>
</p:tagLst>
</file>

<file path=ppt/tags/tag23.xml><?xml version="1.0" encoding="utf-8"?>
<p:tagLst xmlns:a="http://schemas.openxmlformats.org/drawingml/2006/main" xmlns:r="http://schemas.openxmlformats.org/officeDocument/2006/relationships" xmlns:p="http://schemas.openxmlformats.org/presentationml/2006/main">
  <p:tag name="VEVOX.QRDOT" val="(17,0)"/>
  <p:tag name="VEVOX.ACCESSIBILITY.DECORATIVE" val="1"/>
</p:tagLst>
</file>

<file path=ppt/tags/tag24.xml><?xml version="1.0" encoding="utf-8"?>
<p:tagLst xmlns:a="http://schemas.openxmlformats.org/drawingml/2006/main" xmlns:r="http://schemas.openxmlformats.org/officeDocument/2006/relationships" xmlns:p="http://schemas.openxmlformats.org/presentationml/2006/main">
  <p:tag name="VEVOX.QRDOT" val="(18,0)"/>
  <p:tag name="VEVOX.ACCESSIBILITY.DECORATIVE" val="1"/>
</p:tagLst>
</file>

<file path=ppt/tags/tag25.xml><?xml version="1.0" encoding="utf-8"?>
<p:tagLst xmlns:a="http://schemas.openxmlformats.org/drawingml/2006/main" xmlns:r="http://schemas.openxmlformats.org/officeDocument/2006/relationships" xmlns:p="http://schemas.openxmlformats.org/presentationml/2006/main">
  <p:tag name="VEVOX.QRDOT" val="(19,0)"/>
  <p:tag name="VEVOX.ACCESSIBILITY.DECORATIVE" val="1"/>
</p:tagLst>
</file>

<file path=ppt/tags/tag26.xml><?xml version="1.0" encoding="utf-8"?>
<p:tagLst xmlns:a="http://schemas.openxmlformats.org/drawingml/2006/main" xmlns:r="http://schemas.openxmlformats.org/officeDocument/2006/relationships" xmlns:p="http://schemas.openxmlformats.org/presentationml/2006/main">
  <p:tag name="VEVOX.QRDOT" val="(20,0)"/>
  <p:tag name="VEVOX.ACCESSIBILITY.DECORATIVE" val="1"/>
</p:tagLst>
</file>

<file path=ppt/tags/tag27.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28.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29.xml><?xml version="1.0" encoding="utf-8"?>
<p:tagLst xmlns:a="http://schemas.openxmlformats.org/drawingml/2006/main" xmlns:r="http://schemas.openxmlformats.org/officeDocument/2006/relationships" xmlns:p="http://schemas.openxmlformats.org/presentationml/2006/main">
  <p:tag name="VEVOX.QRDOT" val="(23,0)"/>
  <p:tag name="VEVOX.ACCESSIBILITY.DECORATIVE" val="1"/>
</p:tagLst>
</file>

<file path=ppt/tags/tag30.xml><?xml version="1.0" encoding="utf-8"?>
<p:tagLst xmlns:a="http://schemas.openxmlformats.org/drawingml/2006/main" xmlns:r="http://schemas.openxmlformats.org/officeDocument/2006/relationships" xmlns:p="http://schemas.openxmlformats.org/presentationml/2006/main">
  <p:tag name="VEVOX.QRDOT" val="(24,0)"/>
  <p:tag name="VEVOX.ACCESSIBILITY.DECORATIVE" val="1"/>
</p:tagLst>
</file>

<file path=ppt/tags/tag31.xml><?xml version="1.0" encoding="utf-8"?>
<p:tagLst xmlns:a="http://schemas.openxmlformats.org/drawingml/2006/main" xmlns:r="http://schemas.openxmlformats.org/officeDocument/2006/relationships" xmlns:p="http://schemas.openxmlformats.org/presentationml/2006/main">
  <p:tag name="VEVOX.QRDOT" val="(25,0)"/>
  <p:tag name="VEVOX.ACCESSIBILITY.DECORATIVE" val="1"/>
</p:tagLst>
</file>

<file path=ppt/tags/tag32.xml><?xml version="1.0" encoding="utf-8"?>
<p:tagLst xmlns:a="http://schemas.openxmlformats.org/drawingml/2006/main" xmlns:r="http://schemas.openxmlformats.org/officeDocument/2006/relationships" xmlns:p="http://schemas.openxmlformats.org/presentationml/2006/main">
  <p:tag name="VEVOX.QRDOT" val="(26,0)"/>
  <p:tag name="VEVOX.ACCESSIBILITY.DECORATIVE" val="1"/>
</p:tagLst>
</file>

<file path=ppt/tags/tag33.xml><?xml version="1.0" encoding="utf-8"?>
<p:tagLst xmlns:a="http://schemas.openxmlformats.org/drawingml/2006/main" xmlns:r="http://schemas.openxmlformats.org/officeDocument/2006/relationships" xmlns:p="http://schemas.openxmlformats.org/presentationml/2006/main">
  <p:tag name="VEVOX.QRDOT" val="(27,0)"/>
  <p:tag name="VEVOX.ACCESSIBILITY.DECORATIVE" val="1"/>
</p:tagLst>
</file>

<file path=ppt/tags/tag34.xml><?xml version="1.0" encoding="utf-8"?>
<p:tagLst xmlns:a="http://schemas.openxmlformats.org/drawingml/2006/main" xmlns:r="http://schemas.openxmlformats.org/officeDocument/2006/relationships" xmlns:p="http://schemas.openxmlformats.org/presentationml/2006/main">
  <p:tag name="VEVOX.QRDOT" val="(28,0)"/>
  <p:tag name="VEVOX.ACCESSIBILITY.DECORATIVE" val="1"/>
</p:tagLst>
</file>

<file path=ppt/tags/tag35.xml><?xml version="1.0" encoding="utf-8"?>
<p:tagLst xmlns:a="http://schemas.openxmlformats.org/drawingml/2006/main" xmlns:r="http://schemas.openxmlformats.org/officeDocument/2006/relationships" xmlns:p="http://schemas.openxmlformats.org/presentationml/2006/main">
  <p:tag name="VEVOX.QRDOT" val="(29,0)"/>
  <p:tag name="VEVOX.ACCESSIBILITY.DECORATIVE" val="1"/>
</p:tagLst>
</file>

<file path=ppt/tags/tag36.xml><?xml version="1.0" encoding="utf-8"?>
<p:tagLst xmlns:a="http://schemas.openxmlformats.org/drawingml/2006/main" xmlns:r="http://schemas.openxmlformats.org/officeDocument/2006/relationships" xmlns:p="http://schemas.openxmlformats.org/presentationml/2006/main">
  <p:tag name="VEVOX.QRDOT" val="(0,1)"/>
  <p:tag name="VEVOX.ACCESSIBILITY.DECORATIVE" val="1"/>
</p:tagLst>
</file>

<file path=ppt/tags/tag37.xml><?xml version="1.0" encoding="utf-8"?>
<p:tagLst xmlns:a="http://schemas.openxmlformats.org/drawingml/2006/main" xmlns:r="http://schemas.openxmlformats.org/officeDocument/2006/relationships" xmlns:p="http://schemas.openxmlformats.org/presentationml/2006/main">
  <p:tag name="VEVOX.QRDOT" val="(1,1)"/>
  <p:tag name="VEVOX.ACCESSIBILITY.DECORATIVE" val="1"/>
</p:tagLst>
</file>

<file path=ppt/tags/tag38.xml><?xml version="1.0" encoding="utf-8"?>
<p:tagLst xmlns:a="http://schemas.openxmlformats.org/drawingml/2006/main" xmlns:r="http://schemas.openxmlformats.org/officeDocument/2006/relationships" xmlns:p="http://schemas.openxmlformats.org/presentationml/2006/main">
  <p:tag name="VEVOX.QRDOT" val="(2,1)"/>
  <p:tag name="VEVOX.ACCESSIBILITY.DECORATIVE" val="1"/>
</p:tagLst>
</file>

<file path=ppt/tags/tag39.xml><?xml version="1.0" encoding="utf-8"?>
<p:tagLst xmlns:a="http://schemas.openxmlformats.org/drawingml/2006/main" xmlns:r="http://schemas.openxmlformats.org/officeDocument/2006/relationships" xmlns:p="http://schemas.openxmlformats.org/presentationml/2006/main">
  <p:tag name="VEVOX.QRDOT" val="(3,1)"/>
  <p:tag name="VEVOX.ACCESSIBILITY.DECORATIVE" val="1"/>
</p:tagLst>
</file>

<file path=ppt/tags/tag40.xml><?xml version="1.0" encoding="utf-8"?>
<p:tagLst xmlns:a="http://schemas.openxmlformats.org/drawingml/2006/main" xmlns:r="http://schemas.openxmlformats.org/officeDocument/2006/relationships" xmlns:p="http://schemas.openxmlformats.org/presentationml/2006/main">
  <p:tag name="VEVOX.QRDOT" val="(4,1)"/>
  <p:tag name="VEVOX.ACCESSIBILITY.DECORATIVE" val="1"/>
</p:tagLst>
</file>

<file path=ppt/tags/tag41.xml><?xml version="1.0" encoding="utf-8"?>
<p:tagLst xmlns:a="http://schemas.openxmlformats.org/drawingml/2006/main" xmlns:r="http://schemas.openxmlformats.org/officeDocument/2006/relationships" xmlns:p="http://schemas.openxmlformats.org/presentationml/2006/main">
  <p:tag name="VEVOX.QRDOT" val="(5,1)"/>
  <p:tag name="VEVOX.ACCESSIBILITY.DECORATIVE" val="1"/>
</p:tagLst>
</file>

<file path=ppt/tags/tag42.xml><?xml version="1.0" encoding="utf-8"?>
<p:tagLst xmlns:a="http://schemas.openxmlformats.org/drawingml/2006/main" xmlns:r="http://schemas.openxmlformats.org/officeDocument/2006/relationships" xmlns:p="http://schemas.openxmlformats.org/presentationml/2006/main">
  <p:tag name="VEVOX.QRDOT" val="(6,1)"/>
  <p:tag name="VEVOX.ACCESSIBILITY.DECORATIVE" val="1"/>
</p:tagLst>
</file>

<file path=ppt/tags/tag43.xml><?xml version="1.0" encoding="utf-8"?>
<p:tagLst xmlns:a="http://schemas.openxmlformats.org/drawingml/2006/main" xmlns:r="http://schemas.openxmlformats.org/officeDocument/2006/relationships" xmlns:p="http://schemas.openxmlformats.org/presentationml/2006/main">
  <p:tag name="VEVOX.QRDOT" val="(7,1)"/>
  <p:tag name="VEVOX.ACCESSIBILITY.DECORATIVE" val="1"/>
</p:tagLst>
</file>

<file path=ppt/tags/tag44.xml><?xml version="1.0" encoding="utf-8"?>
<p:tagLst xmlns:a="http://schemas.openxmlformats.org/drawingml/2006/main" xmlns:r="http://schemas.openxmlformats.org/officeDocument/2006/relationships" xmlns:p="http://schemas.openxmlformats.org/presentationml/2006/main">
  <p:tag name="VEVOX.QRDOT" val="(8,1)"/>
  <p:tag name="VEVOX.ACCESSIBILITY.DECORATIVE" val="1"/>
</p:tagLst>
</file>

<file path=ppt/tags/tag45.xml><?xml version="1.0" encoding="utf-8"?>
<p:tagLst xmlns:a="http://schemas.openxmlformats.org/drawingml/2006/main" xmlns:r="http://schemas.openxmlformats.org/officeDocument/2006/relationships" xmlns:p="http://schemas.openxmlformats.org/presentationml/2006/main">
  <p:tag name="VEVOX.QRDOT" val="(9,1)"/>
  <p:tag name="VEVOX.ACCESSIBILITY.DECORATIVE" val="1"/>
</p:tagLst>
</file>

<file path=ppt/tags/tag46.xml><?xml version="1.0" encoding="utf-8"?>
<p:tagLst xmlns:a="http://schemas.openxmlformats.org/drawingml/2006/main" xmlns:r="http://schemas.openxmlformats.org/officeDocument/2006/relationships" xmlns:p="http://schemas.openxmlformats.org/presentationml/2006/main">
  <p:tag name="VEVOX.QRDOT" val="(10,1)"/>
  <p:tag name="VEVOX.ACCESSIBILITY.DECORATIVE" val="1"/>
</p:tagLst>
</file>

<file path=ppt/tags/tag47.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48.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49.xml><?xml version="1.0" encoding="utf-8"?>
<p:tagLst xmlns:a="http://schemas.openxmlformats.org/drawingml/2006/main" xmlns:r="http://schemas.openxmlformats.org/officeDocument/2006/relationships" xmlns:p="http://schemas.openxmlformats.org/presentationml/2006/main">
  <p:tag name="VEVOX.QRDOT" val="(13,1)"/>
  <p:tag name="VEVOX.ACCESSIBILITY.DECORATIVE" val="1"/>
</p:tagLst>
</file>

<file path=ppt/tags/tag50.xml><?xml version="1.0" encoding="utf-8"?>
<p:tagLst xmlns:a="http://schemas.openxmlformats.org/drawingml/2006/main" xmlns:r="http://schemas.openxmlformats.org/officeDocument/2006/relationships" xmlns:p="http://schemas.openxmlformats.org/presentationml/2006/main">
  <p:tag name="VEVOX.QRDOT" val="(14,1)"/>
  <p:tag name="VEVOX.ACCESSIBILITY.DECORATIVE" val="1"/>
</p:tagLst>
</file>

<file path=ppt/tags/tag51.xml><?xml version="1.0" encoding="utf-8"?>
<p:tagLst xmlns:a="http://schemas.openxmlformats.org/drawingml/2006/main" xmlns:r="http://schemas.openxmlformats.org/officeDocument/2006/relationships" xmlns:p="http://schemas.openxmlformats.org/presentationml/2006/main">
  <p:tag name="VEVOX.QRDOT" val="(15,1)"/>
  <p:tag name="VEVOX.ACCESSIBILITY.DECORATIVE" val="1"/>
</p:tagLst>
</file>

<file path=ppt/tags/tag52.xml><?xml version="1.0" encoding="utf-8"?>
<p:tagLst xmlns:a="http://schemas.openxmlformats.org/drawingml/2006/main" xmlns:r="http://schemas.openxmlformats.org/officeDocument/2006/relationships" xmlns:p="http://schemas.openxmlformats.org/presentationml/2006/main">
  <p:tag name="VEVOX.QRDOT" val="(16,1)"/>
  <p:tag name="VEVOX.ACCESSIBILITY.DECORATIVE" val="1"/>
</p:tagLst>
</file>

<file path=ppt/tags/tag53.xml><?xml version="1.0" encoding="utf-8"?>
<p:tagLst xmlns:a="http://schemas.openxmlformats.org/drawingml/2006/main" xmlns:r="http://schemas.openxmlformats.org/officeDocument/2006/relationships" xmlns:p="http://schemas.openxmlformats.org/presentationml/2006/main">
  <p:tag name="VEVOX.QRDOT" val="(17,1)"/>
  <p:tag name="VEVOX.ACCESSIBILITY.DECORATIVE" val="1"/>
</p:tagLst>
</file>

<file path=ppt/tags/tag54.xml><?xml version="1.0" encoding="utf-8"?>
<p:tagLst xmlns:a="http://schemas.openxmlformats.org/drawingml/2006/main" xmlns:r="http://schemas.openxmlformats.org/officeDocument/2006/relationships" xmlns:p="http://schemas.openxmlformats.org/presentationml/2006/main">
  <p:tag name="VEVOX.QRDOT" val="(18,1)"/>
  <p:tag name="VEVOX.ACCESSIBILITY.DECORATIVE" val="1"/>
</p:tagLst>
</file>

<file path=ppt/tags/tag55.xml><?xml version="1.0" encoding="utf-8"?>
<p:tagLst xmlns:a="http://schemas.openxmlformats.org/drawingml/2006/main" xmlns:r="http://schemas.openxmlformats.org/officeDocument/2006/relationships" xmlns:p="http://schemas.openxmlformats.org/presentationml/2006/main">
  <p:tag name="VEVOX.QRDOT" val="(19,1)"/>
  <p:tag name="VEVOX.ACCESSIBILITY.DECORATIVE" val="1"/>
</p:tagLst>
</file>

<file path=ppt/tags/tag56.xml><?xml version="1.0" encoding="utf-8"?>
<p:tagLst xmlns:a="http://schemas.openxmlformats.org/drawingml/2006/main" xmlns:r="http://schemas.openxmlformats.org/officeDocument/2006/relationships" xmlns:p="http://schemas.openxmlformats.org/presentationml/2006/main">
  <p:tag name="VEVOX.QRDOT" val="(20,1)"/>
  <p:tag name="VEVOX.ACCESSIBILITY.DECORATIVE" val="1"/>
</p:tagLst>
</file>

<file path=ppt/tags/tag57.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58.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59.xml><?xml version="1.0" encoding="utf-8"?>
<p:tagLst xmlns:a="http://schemas.openxmlformats.org/drawingml/2006/main" xmlns:r="http://schemas.openxmlformats.org/officeDocument/2006/relationships" xmlns:p="http://schemas.openxmlformats.org/presentationml/2006/main">
  <p:tag name="VEVOX.QRDOT" val="(23,1)"/>
  <p:tag name="VEVOX.ACCESSIBILITY.DECORATIVE" val="1"/>
</p:tagLst>
</file>

<file path=ppt/tags/tag60.xml><?xml version="1.0" encoding="utf-8"?>
<p:tagLst xmlns:a="http://schemas.openxmlformats.org/drawingml/2006/main" xmlns:r="http://schemas.openxmlformats.org/officeDocument/2006/relationships" xmlns:p="http://schemas.openxmlformats.org/presentationml/2006/main">
  <p:tag name="VEVOX.QRDOT" val="(24,1)"/>
  <p:tag name="VEVOX.ACCESSIBILITY.DECORATIVE" val="1"/>
</p:tagLst>
</file>

<file path=ppt/tags/tag61.xml><?xml version="1.0" encoding="utf-8"?>
<p:tagLst xmlns:a="http://schemas.openxmlformats.org/drawingml/2006/main" xmlns:r="http://schemas.openxmlformats.org/officeDocument/2006/relationships" xmlns:p="http://schemas.openxmlformats.org/presentationml/2006/main">
  <p:tag name="VEVOX.QRDOT" val="(25,1)"/>
  <p:tag name="VEVOX.ACCESSIBILITY.DECORATIVE" val="1"/>
</p:tagLst>
</file>

<file path=ppt/tags/tag62.xml><?xml version="1.0" encoding="utf-8"?>
<p:tagLst xmlns:a="http://schemas.openxmlformats.org/drawingml/2006/main" xmlns:r="http://schemas.openxmlformats.org/officeDocument/2006/relationships" xmlns:p="http://schemas.openxmlformats.org/presentationml/2006/main">
  <p:tag name="VEVOX.QRDOT" val="(26,1)"/>
  <p:tag name="VEVOX.ACCESSIBILITY.DECORATIVE" val="1"/>
</p:tagLst>
</file>

<file path=ppt/tags/tag63.xml><?xml version="1.0" encoding="utf-8"?>
<p:tagLst xmlns:a="http://schemas.openxmlformats.org/drawingml/2006/main" xmlns:r="http://schemas.openxmlformats.org/officeDocument/2006/relationships" xmlns:p="http://schemas.openxmlformats.org/presentationml/2006/main">
  <p:tag name="VEVOX.QRDOT" val="(27,1)"/>
  <p:tag name="VEVOX.ACCESSIBILITY.DECORATIVE" val="1"/>
</p:tagLst>
</file>

<file path=ppt/tags/tag64.xml><?xml version="1.0" encoding="utf-8"?>
<p:tagLst xmlns:a="http://schemas.openxmlformats.org/drawingml/2006/main" xmlns:r="http://schemas.openxmlformats.org/officeDocument/2006/relationships" xmlns:p="http://schemas.openxmlformats.org/presentationml/2006/main">
  <p:tag name="VEVOX.QRDOT" val="(28,1)"/>
  <p:tag name="VEVOX.ACCESSIBILITY.DECORATIVE" val="1"/>
</p:tagLst>
</file>

<file path=ppt/tags/tag65.xml><?xml version="1.0" encoding="utf-8"?>
<p:tagLst xmlns:a="http://schemas.openxmlformats.org/drawingml/2006/main" xmlns:r="http://schemas.openxmlformats.org/officeDocument/2006/relationships" xmlns:p="http://schemas.openxmlformats.org/presentationml/2006/main">
  <p:tag name="VEVOX.QRDOT" val="(29,1)"/>
  <p:tag name="VEVOX.ACCESSIBILITY.DECORATIVE" val="1"/>
</p:tagLst>
</file>

<file path=ppt/tags/tag66.xml><?xml version="1.0" encoding="utf-8"?>
<p:tagLst xmlns:a="http://schemas.openxmlformats.org/drawingml/2006/main" xmlns:r="http://schemas.openxmlformats.org/officeDocument/2006/relationships" xmlns:p="http://schemas.openxmlformats.org/presentationml/2006/main">
  <p:tag name="VEVOX.QRDOT" val="(0,2)"/>
  <p:tag name="VEVOX.ACCESSIBILITY.DECORATIVE" val="1"/>
</p:tagLst>
</file>

<file path=ppt/tags/tag67.xml><?xml version="1.0" encoding="utf-8"?>
<p:tagLst xmlns:a="http://schemas.openxmlformats.org/drawingml/2006/main" xmlns:r="http://schemas.openxmlformats.org/officeDocument/2006/relationships" xmlns:p="http://schemas.openxmlformats.org/presentationml/2006/main">
  <p:tag name="VEVOX.QRDOT" val="(1,2)"/>
  <p:tag name="VEVOX.ACCESSIBILITY.DECORATIVE" val="1"/>
</p:tagLst>
</file>

<file path=ppt/tags/tag68.xml><?xml version="1.0" encoding="utf-8"?>
<p:tagLst xmlns:a="http://schemas.openxmlformats.org/drawingml/2006/main" xmlns:r="http://schemas.openxmlformats.org/officeDocument/2006/relationships" xmlns:p="http://schemas.openxmlformats.org/presentationml/2006/main">
  <p:tag name="VEVOX.QRDOT" val="(2,2)"/>
  <p:tag name="VEVOX.ACCESSIBILITY.DECORATIVE" val="1"/>
</p:tagLst>
</file>

<file path=ppt/tags/tag69.xml><?xml version="1.0" encoding="utf-8"?>
<p:tagLst xmlns:a="http://schemas.openxmlformats.org/drawingml/2006/main" xmlns:r="http://schemas.openxmlformats.org/officeDocument/2006/relationships" xmlns:p="http://schemas.openxmlformats.org/presentationml/2006/main">
  <p:tag name="VEVOX.QRDOT" val="(3,2)"/>
  <p:tag name="VEVOX.ACCESSIBILITY.DECORATIVE" val="1"/>
</p:tagLst>
</file>

<file path=ppt/tags/tag70.xml><?xml version="1.0" encoding="utf-8"?>
<p:tagLst xmlns:a="http://schemas.openxmlformats.org/drawingml/2006/main" xmlns:r="http://schemas.openxmlformats.org/officeDocument/2006/relationships" xmlns:p="http://schemas.openxmlformats.org/presentationml/2006/main">
  <p:tag name="VEVOX.QRDOT" val="(4,2)"/>
  <p:tag name="VEVOX.ACCESSIBILITY.DECORATIVE" val="1"/>
</p:tagLst>
</file>

<file path=ppt/tags/tag71.xml><?xml version="1.0" encoding="utf-8"?>
<p:tagLst xmlns:a="http://schemas.openxmlformats.org/drawingml/2006/main" xmlns:r="http://schemas.openxmlformats.org/officeDocument/2006/relationships" xmlns:p="http://schemas.openxmlformats.org/presentationml/2006/main">
  <p:tag name="VEVOX.QRDOT" val="(5,2)"/>
  <p:tag name="VEVOX.ACCESSIBILITY.DECORATIVE" val="1"/>
</p:tagLst>
</file>

<file path=ppt/tags/tag72.xml><?xml version="1.0" encoding="utf-8"?>
<p:tagLst xmlns:a="http://schemas.openxmlformats.org/drawingml/2006/main" xmlns:r="http://schemas.openxmlformats.org/officeDocument/2006/relationships" xmlns:p="http://schemas.openxmlformats.org/presentationml/2006/main">
  <p:tag name="VEVOX.QRDOT" val="(6,2)"/>
  <p:tag name="VEVOX.ACCESSIBILITY.DECORATIVE" val="1"/>
</p:tagLst>
</file>

<file path=ppt/tags/tag73.xml><?xml version="1.0" encoding="utf-8"?>
<p:tagLst xmlns:a="http://schemas.openxmlformats.org/drawingml/2006/main" xmlns:r="http://schemas.openxmlformats.org/officeDocument/2006/relationships" xmlns:p="http://schemas.openxmlformats.org/presentationml/2006/main">
  <p:tag name="VEVOX.QRDOT" val="(7,2)"/>
  <p:tag name="VEVOX.ACCESSIBILITY.DECORATIVE" val="1"/>
</p:tagLst>
</file>

<file path=ppt/tags/tag74.xml><?xml version="1.0" encoding="utf-8"?>
<p:tagLst xmlns:a="http://schemas.openxmlformats.org/drawingml/2006/main" xmlns:r="http://schemas.openxmlformats.org/officeDocument/2006/relationships" xmlns:p="http://schemas.openxmlformats.org/presentationml/2006/main">
  <p:tag name="VEVOX.QRDOT" val="(8,2)"/>
  <p:tag name="VEVOX.ACCESSIBILITY.DECORATIVE" val="1"/>
</p:tagLst>
</file>

<file path=ppt/tags/tag75.xml><?xml version="1.0" encoding="utf-8"?>
<p:tagLst xmlns:a="http://schemas.openxmlformats.org/drawingml/2006/main" xmlns:r="http://schemas.openxmlformats.org/officeDocument/2006/relationships" xmlns:p="http://schemas.openxmlformats.org/presentationml/2006/main">
  <p:tag name="VEVOX.QRDOT" val="(9,2)"/>
  <p:tag name="VEVOX.ACCESSIBILITY.DECORATIVE" val="1"/>
</p:tagLst>
</file>

<file path=ppt/tags/tag76.xml><?xml version="1.0" encoding="utf-8"?>
<p:tagLst xmlns:a="http://schemas.openxmlformats.org/drawingml/2006/main" xmlns:r="http://schemas.openxmlformats.org/officeDocument/2006/relationships" xmlns:p="http://schemas.openxmlformats.org/presentationml/2006/main">
  <p:tag name="VEVOX.QRDOT" val="(10,2)"/>
  <p:tag name="VEVOX.ACCESSIBILITY.DECORATIVE" val="1"/>
</p:tagLst>
</file>

<file path=ppt/tags/tag77.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78.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79.xml><?xml version="1.0" encoding="utf-8"?>
<p:tagLst xmlns:a="http://schemas.openxmlformats.org/drawingml/2006/main" xmlns:r="http://schemas.openxmlformats.org/officeDocument/2006/relationships" xmlns:p="http://schemas.openxmlformats.org/presentationml/2006/main">
  <p:tag name="VEVOX.QRDOT" val="(13,2)"/>
  <p:tag name="VEVOX.ACCESSIBILITY.DECORATIVE" val="1"/>
</p:tagLst>
</file>

<file path=ppt/tags/tag80.xml><?xml version="1.0" encoding="utf-8"?>
<p:tagLst xmlns:a="http://schemas.openxmlformats.org/drawingml/2006/main" xmlns:r="http://schemas.openxmlformats.org/officeDocument/2006/relationships" xmlns:p="http://schemas.openxmlformats.org/presentationml/2006/main">
  <p:tag name="VEVOX.QRDOT" val="(14,2)"/>
  <p:tag name="VEVOX.ACCESSIBILITY.DECORATIVE" val="1"/>
</p:tagLst>
</file>

<file path=ppt/tags/tag81.xml><?xml version="1.0" encoding="utf-8"?>
<p:tagLst xmlns:a="http://schemas.openxmlformats.org/drawingml/2006/main" xmlns:r="http://schemas.openxmlformats.org/officeDocument/2006/relationships" xmlns:p="http://schemas.openxmlformats.org/presentationml/2006/main">
  <p:tag name="VEVOX.QRDOT" val="(15,2)"/>
  <p:tag name="VEVOX.ACCESSIBILITY.DECORATIVE" val="1"/>
</p:tagLst>
</file>

<file path=ppt/tags/tag82.xml><?xml version="1.0" encoding="utf-8"?>
<p:tagLst xmlns:a="http://schemas.openxmlformats.org/drawingml/2006/main" xmlns:r="http://schemas.openxmlformats.org/officeDocument/2006/relationships" xmlns:p="http://schemas.openxmlformats.org/presentationml/2006/main">
  <p:tag name="VEVOX.QRDOT" val="(16,2)"/>
  <p:tag name="VEVOX.ACCESSIBILITY.DECORATIVE" val="1"/>
</p:tagLst>
</file>

<file path=ppt/tags/tag83.xml><?xml version="1.0" encoding="utf-8"?>
<p:tagLst xmlns:a="http://schemas.openxmlformats.org/drawingml/2006/main" xmlns:r="http://schemas.openxmlformats.org/officeDocument/2006/relationships" xmlns:p="http://schemas.openxmlformats.org/presentationml/2006/main">
  <p:tag name="VEVOX.QRDOT" val="(17,2)"/>
  <p:tag name="VEVOX.ACCESSIBILITY.DECORATIVE" val="1"/>
</p:tagLst>
</file>

<file path=ppt/tags/tag84.xml><?xml version="1.0" encoding="utf-8"?>
<p:tagLst xmlns:a="http://schemas.openxmlformats.org/drawingml/2006/main" xmlns:r="http://schemas.openxmlformats.org/officeDocument/2006/relationships" xmlns:p="http://schemas.openxmlformats.org/presentationml/2006/main">
  <p:tag name="VEVOX.QRDOT" val="(18,2)"/>
  <p:tag name="VEVOX.ACCESSIBILITY.DECORATIVE" val="1"/>
</p:tagLst>
</file>

<file path=ppt/tags/tag85.xml><?xml version="1.0" encoding="utf-8"?>
<p:tagLst xmlns:a="http://schemas.openxmlformats.org/drawingml/2006/main" xmlns:r="http://schemas.openxmlformats.org/officeDocument/2006/relationships" xmlns:p="http://schemas.openxmlformats.org/presentationml/2006/main">
  <p:tag name="VEVOX.QRDOT" val="(19,2)"/>
  <p:tag name="VEVOX.ACCESSIBILITY.DECORATIVE" val="1"/>
</p:tagLst>
</file>

<file path=ppt/tags/tag86.xml><?xml version="1.0" encoding="utf-8"?>
<p:tagLst xmlns:a="http://schemas.openxmlformats.org/drawingml/2006/main" xmlns:r="http://schemas.openxmlformats.org/officeDocument/2006/relationships" xmlns:p="http://schemas.openxmlformats.org/presentationml/2006/main">
  <p:tag name="VEVOX.QRDOT" val="(20,2)"/>
  <p:tag name="VEVOX.ACCESSIBILITY.DECORATIVE" val="1"/>
</p:tagLst>
</file>

<file path=ppt/tags/tag87.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88.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89.xml><?xml version="1.0" encoding="utf-8"?>
<p:tagLst xmlns:a="http://schemas.openxmlformats.org/drawingml/2006/main" xmlns:r="http://schemas.openxmlformats.org/officeDocument/2006/relationships" xmlns:p="http://schemas.openxmlformats.org/presentationml/2006/main">
  <p:tag name="VEVOX.QRDOT" val="(23,2)"/>
  <p:tag name="VEVOX.ACCESSIBILITY.DECORATIVE" val="1"/>
</p:tagLst>
</file>

<file path=ppt/tags/tag90.xml><?xml version="1.0" encoding="utf-8"?>
<p:tagLst xmlns:a="http://schemas.openxmlformats.org/drawingml/2006/main" xmlns:r="http://schemas.openxmlformats.org/officeDocument/2006/relationships" xmlns:p="http://schemas.openxmlformats.org/presentationml/2006/main">
  <p:tag name="VEVOX.QRDOT" val="(24,2)"/>
  <p:tag name="VEVOX.ACCESSIBILITY.DECORATIVE" val="1"/>
</p:tagLst>
</file>

<file path=ppt/tags/tag91.xml><?xml version="1.0" encoding="utf-8"?>
<p:tagLst xmlns:a="http://schemas.openxmlformats.org/drawingml/2006/main" xmlns:r="http://schemas.openxmlformats.org/officeDocument/2006/relationships" xmlns:p="http://schemas.openxmlformats.org/presentationml/2006/main">
  <p:tag name="VEVOX.QRDOT" val="(25,2)"/>
  <p:tag name="VEVOX.ACCESSIBILITY.DECORATIVE" val="1"/>
</p:tagLst>
</file>

<file path=ppt/tags/tag92.xml><?xml version="1.0" encoding="utf-8"?>
<p:tagLst xmlns:a="http://schemas.openxmlformats.org/drawingml/2006/main" xmlns:r="http://schemas.openxmlformats.org/officeDocument/2006/relationships" xmlns:p="http://schemas.openxmlformats.org/presentationml/2006/main">
  <p:tag name="VEVOX.QRDOT" val="(26,2)"/>
  <p:tag name="VEVOX.ACCESSIBILITY.DECORATIVE" val="1"/>
</p:tagLst>
</file>

<file path=ppt/tags/tag93.xml><?xml version="1.0" encoding="utf-8"?>
<p:tagLst xmlns:a="http://schemas.openxmlformats.org/drawingml/2006/main" xmlns:r="http://schemas.openxmlformats.org/officeDocument/2006/relationships" xmlns:p="http://schemas.openxmlformats.org/presentationml/2006/main">
  <p:tag name="VEVOX.QRDOT" val="(27,2)"/>
  <p:tag name="VEVOX.ACCESSIBILITY.DECORATIVE" val="1"/>
</p:tagLst>
</file>

<file path=ppt/tags/tag94.xml><?xml version="1.0" encoding="utf-8"?>
<p:tagLst xmlns:a="http://schemas.openxmlformats.org/drawingml/2006/main" xmlns:r="http://schemas.openxmlformats.org/officeDocument/2006/relationships" xmlns:p="http://schemas.openxmlformats.org/presentationml/2006/main">
  <p:tag name="VEVOX.QRDOT" val="(28,2)"/>
  <p:tag name="VEVOX.ACCESSIBILITY.DECORATIVE" val="1"/>
</p:tagLst>
</file>

<file path=ppt/tags/tag95.xml><?xml version="1.0" encoding="utf-8"?>
<p:tagLst xmlns:a="http://schemas.openxmlformats.org/drawingml/2006/main" xmlns:r="http://schemas.openxmlformats.org/officeDocument/2006/relationships" xmlns:p="http://schemas.openxmlformats.org/presentationml/2006/main">
  <p:tag name="VEVOX.QRDOT" val="(29,2)"/>
  <p:tag name="VEVOX.ACCESSIBILITY.DECORATIVE" val="1"/>
</p:tagLst>
</file>

<file path=ppt/tags/tag96.xml><?xml version="1.0" encoding="utf-8"?>
<p:tagLst xmlns:a="http://schemas.openxmlformats.org/drawingml/2006/main" xmlns:r="http://schemas.openxmlformats.org/officeDocument/2006/relationships" xmlns:p="http://schemas.openxmlformats.org/presentationml/2006/main">
  <p:tag name="VEVOX.QRDOT" val="(0,3)"/>
  <p:tag name="VEVOX.ACCESSIBILITY.DECORATIVE" val="1"/>
</p:tagLst>
</file>

<file path=ppt/tags/tag97.xml><?xml version="1.0" encoding="utf-8"?>
<p:tagLst xmlns:a="http://schemas.openxmlformats.org/drawingml/2006/main" xmlns:r="http://schemas.openxmlformats.org/officeDocument/2006/relationships" xmlns:p="http://schemas.openxmlformats.org/presentationml/2006/main">
  <p:tag name="VEVOX.QRDOT" val="(1,3)"/>
  <p:tag name="VEVOX.ACCESSIBILITY.DECORATIVE" val="1"/>
</p:tagLst>
</file>

<file path=ppt/tags/tag98.xml><?xml version="1.0" encoding="utf-8"?>
<p:tagLst xmlns:a="http://schemas.openxmlformats.org/drawingml/2006/main" xmlns:r="http://schemas.openxmlformats.org/officeDocument/2006/relationships" xmlns:p="http://schemas.openxmlformats.org/presentationml/2006/main">
  <p:tag name="VEVOX.QRDOT" val="(2,3)"/>
  <p:tag name="VEVOX.ACCESSIBILITY.DECORATIVE" val="1"/>
</p:tagLst>
</file>

<file path=ppt/tags/tag99.xml><?xml version="1.0" encoding="utf-8"?>
<p:tagLst xmlns:a="http://schemas.openxmlformats.org/drawingml/2006/main" xmlns:r="http://schemas.openxmlformats.org/officeDocument/2006/relationships" xmlns:p="http://schemas.openxmlformats.org/presentationml/2006/main">
  <p:tag name="VEVOX.QRDOT" val="(3,3)"/>
  <p:tag name="VEVOX.ACCESSIBILITY.DECORATIVE" val="1"/>
</p:tagLst>
</file>

<file path=ppt/tags/tag100.xml><?xml version="1.0" encoding="utf-8"?>
<p:tagLst xmlns:a="http://schemas.openxmlformats.org/drawingml/2006/main" xmlns:r="http://schemas.openxmlformats.org/officeDocument/2006/relationships" xmlns:p="http://schemas.openxmlformats.org/presentationml/2006/main">
  <p:tag name="VEVOX.QRDOT" val="(4,3)"/>
  <p:tag name="VEVOX.ACCESSIBILITY.DECORATIVE" val="1"/>
</p:tagLst>
</file>

<file path=ppt/tags/tag101.xml><?xml version="1.0" encoding="utf-8"?>
<p:tagLst xmlns:a="http://schemas.openxmlformats.org/drawingml/2006/main" xmlns:r="http://schemas.openxmlformats.org/officeDocument/2006/relationships" xmlns:p="http://schemas.openxmlformats.org/presentationml/2006/main">
  <p:tag name="VEVOX.QRDOT" val="(5,3)"/>
  <p:tag name="VEVOX.ACCESSIBILITY.DECORATIVE" val="1"/>
</p:tagLst>
</file>

<file path=ppt/tags/tag102.xml><?xml version="1.0" encoding="utf-8"?>
<p:tagLst xmlns:a="http://schemas.openxmlformats.org/drawingml/2006/main" xmlns:r="http://schemas.openxmlformats.org/officeDocument/2006/relationships" xmlns:p="http://schemas.openxmlformats.org/presentationml/2006/main">
  <p:tag name="VEVOX.QRDOT" val="(6,3)"/>
  <p:tag name="VEVOX.ACCESSIBILITY.DECORATIVE" val="1"/>
</p:tagLst>
</file>

<file path=ppt/tags/tag103.xml><?xml version="1.0" encoding="utf-8"?>
<p:tagLst xmlns:a="http://schemas.openxmlformats.org/drawingml/2006/main" xmlns:r="http://schemas.openxmlformats.org/officeDocument/2006/relationships" xmlns:p="http://schemas.openxmlformats.org/presentationml/2006/main">
  <p:tag name="VEVOX.QRDOT" val="(7,3)"/>
  <p:tag name="VEVOX.ACCESSIBILITY.DECORATIVE" val="1"/>
</p:tagLst>
</file>

<file path=ppt/tags/tag104.xml><?xml version="1.0" encoding="utf-8"?>
<p:tagLst xmlns:a="http://schemas.openxmlformats.org/drawingml/2006/main" xmlns:r="http://schemas.openxmlformats.org/officeDocument/2006/relationships" xmlns:p="http://schemas.openxmlformats.org/presentationml/2006/main">
  <p:tag name="VEVOX.QRDOT" val="(8,3)"/>
  <p:tag name="VEVOX.ACCESSIBILITY.DECORATIVE" val="1"/>
</p:tagLst>
</file>

<file path=ppt/tags/tag105.xml><?xml version="1.0" encoding="utf-8"?>
<p:tagLst xmlns:a="http://schemas.openxmlformats.org/drawingml/2006/main" xmlns:r="http://schemas.openxmlformats.org/officeDocument/2006/relationships" xmlns:p="http://schemas.openxmlformats.org/presentationml/2006/main">
  <p:tag name="VEVOX.QRDOT" val="(9,3)"/>
  <p:tag name="VEVOX.ACCESSIBILITY.DECORATIVE" val="1"/>
</p:tagLst>
</file>

<file path=ppt/tags/tag106.xml><?xml version="1.0" encoding="utf-8"?>
<p:tagLst xmlns:a="http://schemas.openxmlformats.org/drawingml/2006/main" xmlns:r="http://schemas.openxmlformats.org/officeDocument/2006/relationships" xmlns:p="http://schemas.openxmlformats.org/presentationml/2006/main">
  <p:tag name="VEVOX.QRDOT" val="(10,3)"/>
  <p:tag name="VEVOX.ACCESSIBILITY.DECORATIVE" val="1"/>
</p:tagLst>
</file>

<file path=ppt/tags/tag107.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108.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109.xml><?xml version="1.0" encoding="utf-8"?>
<p:tagLst xmlns:a="http://schemas.openxmlformats.org/drawingml/2006/main" xmlns:r="http://schemas.openxmlformats.org/officeDocument/2006/relationships" xmlns:p="http://schemas.openxmlformats.org/presentationml/2006/main">
  <p:tag name="VEVOX.QRDOT" val="(13,3)"/>
  <p:tag name="VEVOX.ACCESSIBILITY.DECORATIVE" val="1"/>
</p:tagLst>
</file>

<file path=ppt/tags/tag110.xml><?xml version="1.0" encoding="utf-8"?>
<p:tagLst xmlns:a="http://schemas.openxmlformats.org/drawingml/2006/main" xmlns:r="http://schemas.openxmlformats.org/officeDocument/2006/relationships" xmlns:p="http://schemas.openxmlformats.org/presentationml/2006/main">
  <p:tag name="VEVOX.QRDOT" val="(14,3)"/>
  <p:tag name="VEVOX.ACCESSIBILITY.DECORATIVE" val="1"/>
</p:tagLst>
</file>

<file path=ppt/tags/tag111.xml><?xml version="1.0" encoding="utf-8"?>
<p:tagLst xmlns:a="http://schemas.openxmlformats.org/drawingml/2006/main" xmlns:r="http://schemas.openxmlformats.org/officeDocument/2006/relationships" xmlns:p="http://schemas.openxmlformats.org/presentationml/2006/main">
  <p:tag name="VEVOX.QRDOT" val="(15,3)"/>
  <p:tag name="VEVOX.ACCESSIBILITY.DECORATIVE" val="1"/>
</p:tagLst>
</file>

<file path=ppt/tags/tag112.xml><?xml version="1.0" encoding="utf-8"?>
<p:tagLst xmlns:a="http://schemas.openxmlformats.org/drawingml/2006/main" xmlns:r="http://schemas.openxmlformats.org/officeDocument/2006/relationships" xmlns:p="http://schemas.openxmlformats.org/presentationml/2006/main">
  <p:tag name="VEVOX.QRDOT" val="(16,3)"/>
  <p:tag name="VEVOX.ACCESSIBILITY.DECORATIVE" val="1"/>
</p:tagLst>
</file>

<file path=ppt/tags/tag113.xml><?xml version="1.0" encoding="utf-8"?>
<p:tagLst xmlns:a="http://schemas.openxmlformats.org/drawingml/2006/main" xmlns:r="http://schemas.openxmlformats.org/officeDocument/2006/relationships" xmlns:p="http://schemas.openxmlformats.org/presentationml/2006/main">
  <p:tag name="VEVOX.QRDOT" val="(17,3)"/>
  <p:tag name="VEVOX.ACCESSIBILITY.DECORATIVE" val="1"/>
</p:tagLst>
</file>

<file path=ppt/tags/tag114.xml><?xml version="1.0" encoding="utf-8"?>
<p:tagLst xmlns:a="http://schemas.openxmlformats.org/drawingml/2006/main" xmlns:r="http://schemas.openxmlformats.org/officeDocument/2006/relationships" xmlns:p="http://schemas.openxmlformats.org/presentationml/2006/main">
  <p:tag name="VEVOX.QRDOT" val="(18,3)"/>
  <p:tag name="VEVOX.ACCESSIBILITY.DECORATIVE" val="1"/>
</p:tagLst>
</file>

<file path=ppt/tags/tag115.xml><?xml version="1.0" encoding="utf-8"?>
<p:tagLst xmlns:a="http://schemas.openxmlformats.org/drawingml/2006/main" xmlns:r="http://schemas.openxmlformats.org/officeDocument/2006/relationships" xmlns:p="http://schemas.openxmlformats.org/presentationml/2006/main">
  <p:tag name="VEVOX.QRDOT" val="(19,3)"/>
  <p:tag name="VEVOX.ACCESSIBILITY.DECORATIVE" val="1"/>
</p:tagLst>
</file>

<file path=ppt/tags/tag116.xml><?xml version="1.0" encoding="utf-8"?>
<p:tagLst xmlns:a="http://schemas.openxmlformats.org/drawingml/2006/main" xmlns:r="http://schemas.openxmlformats.org/officeDocument/2006/relationships" xmlns:p="http://schemas.openxmlformats.org/presentationml/2006/main">
  <p:tag name="VEVOX.QRDOT" val="(20,3)"/>
  <p:tag name="VEVOX.ACCESSIBILITY.DECORATIVE" val="1"/>
</p:tagLst>
</file>

<file path=ppt/tags/tag117.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118.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119.xml><?xml version="1.0" encoding="utf-8"?>
<p:tagLst xmlns:a="http://schemas.openxmlformats.org/drawingml/2006/main" xmlns:r="http://schemas.openxmlformats.org/officeDocument/2006/relationships" xmlns:p="http://schemas.openxmlformats.org/presentationml/2006/main">
  <p:tag name="VEVOX.QRDOT" val="(23,3)"/>
  <p:tag name="VEVOX.ACCESSIBILITY.DECORATIVE" val="1"/>
</p:tagLst>
</file>

<file path=ppt/tags/tag120.xml><?xml version="1.0" encoding="utf-8"?>
<p:tagLst xmlns:a="http://schemas.openxmlformats.org/drawingml/2006/main" xmlns:r="http://schemas.openxmlformats.org/officeDocument/2006/relationships" xmlns:p="http://schemas.openxmlformats.org/presentationml/2006/main">
  <p:tag name="VEVOX.QRDOT" val="(24,3)"/>
  <p:tag name="VEVOX.ACCESSIBILITY.DECORATIVE" val="1"/>
</p:tagLst>
</file>

<file path=ppt/tags/tag121.xml><?xml version="1.0" encoding="utf-8"?>
<p:tagLst xmlns:a="http://schemas.openxmlformats.org/drawingml/2006/main" xmlns:r="http://schemas.openxmlformats.org/officeDocument/2006/relationships" xmlns:p="http://schemas.openxmlformats.org/presentationml/2006/main">
  <p:tag name="VEVOX.QRDOT" val="(25,3)"/>
  <p:tag name="VEVOX.ACCESSIBILITY.DECORATIVE" val="1"/>
</p:tagLst>
</file>

<file path=ppt/tags/tag122.xml><?xml version="1.0" encoding="utf-8"?>
<p:tagLst xmlns:a="http://schemas.openxmlformats.org/drawingml/2006/main" xmlns:r="http://schemas.openxmlformats.org/officeDocument/2006/relationships" xmlns:p="http://schemas.openxmlformats.org/presentationml/2006/main">
  <p:tag name="VEVOX.QRDOT" val="(26,3)"/>
  <p:tag name="VEVOX.ACCESSIBILITY.DECORATIVE" val="1"/>
</p:tagLst>
</file>

<file path=ppt/tags/tag123.xml><?xml version="1.0" encoding="utf-8"?>
<p:tagLst xmlns:a="http://schemas.openxmlformats.org/drawingml/2006/main" xmlns:r="http://schemas.openxmlformats.org/officeDocument/2006/relationships" xmlns:p="http://schemas.openxmlformats.org/presentationml/2006/main">
  <p:tag name="VEVOX.QRDOT" val="(27,3)"/>
  <p:tag name="VEVOX.ACCESSIBILITY.DECORATIVE" val="1"/>
</p:tagLst>
</file>

<file path=ppt/tags/tag124.xml><?xml version="1.0" encoding="utf-8"?>
<p:tagLst xmlns:a="http://schemas.openxmlformats.org/drawingml/2006/main" xmlns:r="http://schemas.openxmlformats.org/officeDocument/2006/relationships" xmlns:p="http://schemas.openxmlformats.org/presentationml/2006/main">
  <p:tag name="VEVOX.QRDOT" val="(28,3)"/>
  <p:tag name="VEVOX.ACCESSIBILITY.DECORATIVE" val="1"/>
</p:tagLst>
</file>

<file path=ppt/tags/tag125.xml><?xml version="1.0" encoding="utf-8"?>
<p:tagLst xmlns:a="http://schemas.openxmlformats.org/drawingml/2006/main" xmlns:r="http://schemas.openxmlformats.org/officeDocument/2006/relationships" xmlns:p="http://schemas.openxmlformats.org/presentationml/2006/main">
  <p:tag name="VEVOX.QRDOT" val="(29,3)"/>
  <p:tag name="VEVOX.ACCESSIBILITY.DECORATIVE" val="1"/>
</p:tagLst>
</file>

<file path=ppt/tags/tag126.xml><?xml version="1.0" encoding="utf-8"?>
<p:tagLst xmlns:a="http://schemas.openxmlformats.org/drawingml/2006/main" xmlns:r="http://schemas.openxmlformats.org/officeDocument/2006/relationships" xmlns:p="http://schemas.openxmlformats.org/presentationml/2006/main">
  <p:tag name="VEVOX.QRDOT" val="(0,4)"/>
  <p:tag name="VEVOX.ACCESSIBILITY.DECORATIVE" val="1"/>
</p:tagLst>
</file>

<file path=ppt/tags/tag127.xml><?xml version="1.0" encoding="utf-8"?>
<p:tagLst xmlns:a="http://schemas.openxmlformats.org/drawingml/2006/main" xmlns:r="http://schemas.openxmlformats.org/officeDocument/2006/relationships" xmlns:p="http://schemas.openxmlformats.org/presentationml/2006/main">
  <p:tag name="VEVOX.QRDOT" val="(1,4)"/>
  <p:tag name="VEVOX.ACCESSIBILITY.DECORATIVE" val="1"/>
</p:tagLst>
</file>

<file path=ppt/tags/tag128.xml><?xml version="1.0" encoding="utf-8"?>
<p:tagLst xmlns:a="http://schemas.openxmlformats.org/drawingml/2006/main" xmlns:r="http://schemas.openxmlformats.org/officeDocument/2006/relationships" xmlns:p="http://schemas.openxmlformats.org/presentationml/2006/main">
  <p:tag name="VEVOX.QRDOT" val="(2,4)"/>
  <p:tag name="VEVOX.ACCESSIBILITY.DECORATIVE" val="1"/>
</p:tagLst>
</file>

<file path=ppt/tags/tag129.xml><?xml version="1.0" encoding="utf-8"?>
<p:tagLst xmlns:a="http://schemas.openxmlformats.org/drawingml/2006/main" xmlns:r="http://schemas.openxmlformats.org/officeDocument/2006/relationships" xmlns:p="http://schemas.openxmlformats.org/presentationml/2006/main">
  <p:tag name="VEVOX.QRDOT" val="(3,4)"/>
  <p:tag name="VEVOX.ACCESSIBILITY.DECORATIVE" val="1"/>
</p:tagLst>
</file>

<file path=ppt/tags/tag130.xml><?xml version="1.0" encoding="utf-8"?>
<p:tagLst xmlns:a="http://schemas.openxmlformats.org/drawingml/2006/main" xmlns:r="http://schemas.openxmlformats.org/officeDocument/2006/relationships" xmlns:p="http://schemas.openxmlformats.org/presentationml/2006/main">
  <p:tag name="VEVOX.QRDOT" val="(4,4)"/>
  <p:tag name="VEVOX.ACCESSIBILITY.DECORATIVE" val="1"/>
</p:tagLst>
</file>

<file path=ppt/tags/tag131.xml><?xml version="1.0" encoding="utf-8"?>
<p:tagLst xmlns:a="http://schemas.openxmlformats.org/drawingml/2006/main" xmlns:r="http://schemas.openxmlformats.org/officeDocument/2006/relationships" xmlns:p="http://schemas.openxmlformats.org/presentationml/2006/main">
  <p:tag name="VEVOX.QRDOT" val="(5,4)"/>
  <p:tag name="VEVOX.ACCESSIBILITY.DECORATIVE" val="1"/>
</p:tagLst>
</file>

<file path=ppt/tags/tag132.xml><?xml version="1.0" encoding="utf-8"?>
<p:tagLst xmlns:a="http://schemas.openxmlformats.org/drawingml/2006/main" xmlns:r="http://schemas.openxmlformats.org/officeDocument/2006/relationships" xmlns:p="http://schemas.openxmlformats.org/presentationml/2006/main">
  <p:tag name="VEVOX.QRDOT" val="(6,4)"/>
  <p:tag name="VEVOX.ACCESSIBILITY.DECORATIVE" val="1"/>
</p:tagLst>
</file>

<file path=ppt/tags/tag133.xml><?xml version="1.0" encoding="utf-8"?>
<p:tagLst xmlns:a="http://schemas.openxmlformats.org/drawingml/2006/main" xmlns:r="http://schemas.openxmlformats.org/officeDocument/2006/relationships" xmlns:p="http://schemas.openxmlformats.org/presentationml/2006/main">
  <p:tag name="VEVOX.QRDOT" val="(7,4)"/>
  <p:tag name="VEVOX.ACCESSIBILITY.DECORATIVE" val="1"/>
</p:tagLst>
</file>

<file path=ppt/tags/tag134.xml><?xml version="1.0" encoding="utf-8"?>
<p:tagLst xmlns:a="http://schemas.openxmlformats.org/drawingml/2006/main" xmlns:r="http://schemas.openxmlformats.org/officeDocument/2006/relationships" xmlns:p="http://schemas.openxmlformats.org/presentationml/2006/main">
  <p:tag name="VEVOX.QRDOT" val="(8,4)"/>
  <p:tag name="VEVOX.ACCESSIBILITY.DECORATIVE" val="1"/>
</p:tagLst>
</file>

<file path=ppt/tags/tag135.xml><?xml version="1.0" encoding="utf-8"?>
<p:tagLst xmlns:a="http://schemas.openxmlformats.org/drawingml/2006/main" xmlns:r="http://schemas.openxmlformats.org/officeDocument/2006/relationships" xmlns:p="http://schemas.openxmlformats.org/presentationml/2006/main">
  <p:tag name="VEVOX.QRDOT" val="(9,4)"/>
  <p:tag name="VEVOX.ACCESSIBILITY.DECORATIVE" val="1"/>
</p:tagLst>
</file>

<file path=ppt/tags/tag136.xml><?xml version="1.0" encoding="utf-8"?>
<p:tagLst xmlns:a="http://schemas.openxmlformats.org/drawingml/2006/main" xmlns:r="http://schemas.openxmlformats.org/officeDocument/2006/relationships" xmlns:p="http://schemas.openxmlformats.org/presentationml/2006/main">
  <p:tag name="VEVOX.QRDOT" val="(10,4)"/>
  <p:tag name="VEVOX.ACCESSIBILITY.DECORATIVE" val="1"/>
</p:tagLst>
</file>

<file path=ppt/tags/tag137.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138.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139.xml><?xml version="1.0" encoding="utf-8"?>
<p:tagLst xmlns:a="http://schemas.openxmlformats.org/drawingml/2006/main" xmlns:r="http://schemas.openxmlformats.org/officeDocument/2006/relationships" xmlns:p="http://schemas.openxmlformats.org/presentationml/2006/main">
  <p:tag name="VEVOX.QRDOT" val="(13,4)"/>
  <p:tag name="VEVOX.ACCESSIBILITY.DECORATIVE" val="1"/>
</p:tagLst>
</file>

<file path=ppt/tags/tag140.xml><?xml version="1.0" encoding="utf-8"?>
<p:tagLst xmlns:a="http://schemas.openxmlformats.org/drawingml/2006/main" xmlns:r="http://schemas.openxmlformats.org/officeDocument/2006/relationships" xmlns:p="http://schemas.openxmlformats.org/presentationml/2006/main">
  <p:tag name="VEVOX.QRDOT" val="(14,4)"/>
  <p:tag name="VEVOX.ACCESSIBILITY.DECORATIVE" val="1"/>
</p:tagLst>
</file>

<file path=ppt/tags/tag141.xml><?xml version="1.0" encoding="utf-8"?>
<p:tagLst xmlns:a="http://schemas.openxmlformats.org/drawingml/2006/main" xmlns:r="http://schemas.openxmlformats.org/officeDocument/2006/relationships" xmlns:p="http://schemas.openxmlformats.org/presentationml/2006/main">
  <p:tag name="VEVOX.QRDOT" val="(15,4)"/>
  <p:tag name="VEVOX.ACCESSIBILITY.DECORATIVE" val="1"/>
</p:tagLst>
</file>

<file path=ppt/tags/tag142.xml><?xml version="1.0" encoding="utf-8"?>
<p:tagLst xmlns:a="http://schemas.openxmlformats.org/drawingml/2006/main" xmlns:r="http://schemas.openxmlformats.org/officeDocument/2006/relationships" xmlns:p="http://schemas.openxmlformats.org/presentationml/2006/main">
  <p:tag name="VEVOX.QRDOT" val="(16,4)"/>
  <p:tag name="VEVOX.ACCESSIBILITY.DECORATIVE" val="1"/>
</p:tagLst>
</file>

<file path=ppt/tags/tag143.xml><?xml version="1.0" encoding="utf-8"?>
<p:tagLst xmlns:a="http://schemas.openxmlformats.org/drawingml/2006/main" xmlns:r="http://schemas.openxmlformats.org/officeDocument/2006/relationships" xmlns:p="http://schemas.openxmlformats.org/presentationml/2006/main">
  <p:tag name="VEVOX.QRDOT" val="(17,4)"/>
  <p:tag name="VEVOX.ACCESSIBILITY.DECORATIVE" val="1"/>
</p:tagLst>
</file>

<file path=ppt/tags/tag144.xml><?xml version="1.0" encoding="utf-8"?>
<p:tagLst xmlns:a="http://schemas.openxmlformats.org/drawingml/2006/main" xmlns:r="http://schemas.openxmlformats.org/officeDocument/2006/relationships" xmlns:p="http://schemas.openxmlformats.org/presentationml/2006/main">
  <p:tag name="VEVOX.QRDOT" val="(18,4)"/>
  <p:tag name="VEVOX.ACCESSIBILITY.DECORATIVE" val="1"/>
</p:tagLst>
</file>

<file path=ppt/tags/tag145.xml><?xml version="1.0" encoding="utf-8"?>
<p:tagLst xmlns:a="http://schemas.openxmlformats.org/drawingml/2006/main" xmlns:r="http://schemas.openxmlformats.org/officeDocument/2006/relationships" xmlns:p="http://schemas.openxmlformats.org/presentationml/2006/main">
  <p:tag name="VEVOX.QRDOT" val="(19,4)"/>
  <p:tag name="VEVOX.ACCESSIBILITY.DECORATIVE" val="1"/>
</p:tagLst>
</file>

<file path=ppt/tags/tag146.xml><?xml version="1.0" encoding="utf-8"?>
<p:tagLst xmlns:a="http://schemas.openxmlformats.org/drawingml/2006/main" xmlns:r="http://schemas.openxmlformats.org/officeDocument/2006/relationships" xmlns:p="http://schemas.openxmlformats.org/presentationml/2006/main">
  <p:tag name="VEVOX.QRDOT" val="(20,4)"/>
  <p:tag name="VEVOX.ACCESSIBILITY.DECORATIVE" val="1"/>
</p:tagLst>
</file>

<file path=ppt/tags/tag147.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148.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149.xml><?xml version="1.0" encoding="utf-8"?>
<p:tagLst xmlns:a="http://schemas.openxmlformats.org/drawingml/2006/main" xmlns:r="http://schemas.openxmlformats.org/officeDocument/2006/relationships" xmlns:p="http://schemas.openxmlformats.org/presentationml/2006/main">
  <p:tag name="VEVOX.QRDOT" val="(23,4)"/>
  <p:tag name="VEVOX.ACCESSIBILITY.DECORATIVE" val="1"/>
</p:tagLst>
</file>

<file path=ppt/tags/tag150.xml><?xml version="1.0" encoding="utf-8"?>
<p:tagLst xmlns:a="http://schemas.openxmlformats.org/drawingml/2006/main" xmlns:r="http://schemas.openxmlformats.org/officeDocument/2006/relationships" xmlns:p="http://schemas.openxmlformats.org/presentationml/2006/main">
  <p:tag name="VEVOX.QRDOT" val="(24,4)"/>
  <p:tag name="VEVOX.ACCESSIBILITY.DECORATIVE" val="1"/>
</p:tagLst>
</file>

<file path=ppt/tags/tag151.xml><?xml version="1.0" encoding="utf-8"?>
<p:tagLst xmlns:a="http://schemas.openxmlformats.org/drawingml/2006/main" xmlns:r="http://schemas.openxmlformats.org/officeDocument/2006/relationships" xmlns:p="http://schemas.openxmlformats.org/presentationml/2006/main">
  <p:tag name="VEVOX.QRDOT" val="(25,4)"/>
  <p:tag name="VEVOX.ACCESSIBILITY.DECORATIVE" val="1"/>
</p:tagLst>
</file>

<file path=ppt/tags/tag152.xml><?xml version="1.0" encoding="utf-8"?>
<p:tagLst xmlns:a="http://schemas.openxmlformats.org/drawingml/2006/main" xmlns:r="http://schemas.openxmlformats.org/officeDocument/2006/relationships" xmlns:p="http://schemas.openxmlformats.org/presentationml/2006/main">
  <p:tag name="VEVOX.QRDOT" val="(26,4)"/>
  <p:tag name="VEVOX.ACCESSIBILITY.DECORATIVE" val="1"/>
</p:tagLst>
</file>

<file path=ppt/tags/tag153.xml><?xml version="1.0" encoding="utf-8"?>
<p:tagLst xmlns:a="http://schemas.openxmlformats.org/drawingml/2006/main" xmlns:r="http://schemas.openxmlformats.org/officeDocument/2006/relationships" xmlns:p="http://schemas.openxmlformats.org/presentationml/2006/main">
  <p:tag name="VEVOX.QRDOT" val="(27,4)"/>
  <p:tag name="VEVOX.ACCESSIBILITY.DECORATIVE" val="1"/>
</p:tagLst>
</file>

<file path=ppt/tags/tag154.xml><?xml version="1.0" encoding="utf-8"?>
<p:tagLst xmlns:a="http://schemas.openxmlformats.org/drawingml/2006/main" xmlns:r="http://schemas.openxmlformats.org/officeDocument/2006/relationships" xmlns:p="http://schemas.openxmlformats.org/presentationml/2006/main">
  <p:tag name="VEVOX.QRDOT" val="(28,4)"/>
  <p:tag name="VEVOX.ACCESSIBILITY.DECORATIVE" val="1"/>
</p:tagLst>
</file>

<file path=ppt/tags/tag155.xml><?xml version="1.0" encoding="utf-8"?>
<p:tagLst xmlns:a="http://schemas.openxmlformats.org/drawingml/2006/main" xmlns:r="http://schemas.openxmlformats.org/officeDocument/2006/relationships" xmlns:p="http://schemas.openxmlformats.org/presentationml/2006/main">
  <p:tag name="VEVOX.QRDOT" val="(29,4)"/>
  <p:tag name="VEVOX.ACCESSIBILITY.DECORATIVE" val="1"/>
</p:tagLst>
</file>

<file path=ppt/tags/tag156.xml><?xml version="1.0" encoding="utf-8"?>
<p:tagLst xmlns:a="http://schemas.openxmlformats.org/drawingml/2006/main" xmlns:r="http://schemas.openxmlformats.org/officeDocument/2006/relationships" xmlns:p="http://schemas.openxmlformats.org/presentationml/2006/main">
  <p:tag name="VEVOX.QRDOT" val="(0,5)"/>
  <p:tag name="VEVOX.ACCESSIBILITY.DECORATIVE" val="1"/>
</p:tagLst>
</file>

<file path=ppt/tags/tag157.xml><?xml version="1.0" encoding="utf-8"?>
<p:tagLst xmlns:a="http://schemas.openxmlformats.org/drawingml/2006/main" xmlns:r="http://schemas.openxmlformats.org/officeDocument/2006/relationships" xmlns:p="http://schemas.openxmlformats.org/presentationml/2006/main">
  <p:tag name="VEVOX.QRDOT" val="(1,5)"/>
  <p:tag name="VEVOX.ACCESSIBILITY.DECORATIVE" val="1"/>
</p:tagLst>
</file>

<file path=ppt/tags/tag158.xml><?xml version="1.0" encoding="utf-8"?>
<p:tagLst xmlns:a="http://schemas.openxmlformats.org/drawingml/2006/main" xmlns:r="http://schemas.openxmlformats.org/officeDocument/2006/relationships" xmlns:p="http://schemas.openxmlformats.org/presentationml/2006/main">
  <p:tag name="VEVOX.QRDOT" val="(2,5)"/>
  <p:tag name="VEVOX.ACCESSIBILITY.DECORATIVE" val="1"/>
</p:tagLst>
</file>

<file path=ppt/tags/tag159.xml><?xml version="1.0" encoding="utf-8"?>
<p:tagLst xmlns:a="http://schemas.openxmlformats.org/drawingml/2006/main" xmlns:r="http://schemas.openxmlformats.org/officeDocument/2006/relationships" xmlns:p="http://schemas.openxmlformats.org/presentationml/2006/main">
  <p:tag name="VEVOX.QRDOT" val="(3,5)"/>
  <p:tag name="VEVOX.ACCESSIBILITY.DECORATIVE" val="1"/>
</p:tagLst>
</file>

<file path=ppt/tags/tag160.xml><?xml version="1.0" encoding="utf-8"?>
<p:tagLst xmlns:a="http://schemas.openxmlformats.org/drawingml/2006/main" xmlns:r="http://schemas.openxmlformats.org/officeDocument/2006/relationships" xmlns:p="http://schemas.openxmlformats.org/presentationml/2006/main">
  <p:tag name="VEVOX.QRDOT" val="(4,5)"/>
  <p:tag name="VEVOX.ACCESSIBILITY.DECORATIVE" val="1"/>
</p:tagLst>
</file>

<file path=ppt/tags/tag161.xml><?xml version="1.0" encoding="utf-8"?>
<p:tagLst xmlns:a="http://schemas.openxmlformats.org/drawingml/2006/main" xmlns:r="http://schemas.openxmlformats.org/officeDocument/2006/relationships" xmlns:p="http://schemas.openxmlformats.org/presentationml/2006/main">
  <p:tag name="VEVOX.QRDOT" val="(5,5)"/>
  <p:tag name="VEVOX.ACCESSIBILITY.DECORATIVE" val="1"/>
</p:tagLst>
</file>

<file path=ppt/tags/tag162.xml><?xml version="1.0" encoding="utf-8"?>
<p:tagLst xmlns:a="http://schemas.openxmlformats.org/drawingml/2006/main" xmlns:r="http://schemas.openxmlformats.org/officeDocument/2006/relationships" xmlns:p="http://schemas.openxmlformats.org/presentationml/2006/main">
  <p:tag name="VEVOX.QRDOT" val="(6,5)"/>
  <p:tag name="VEVOX.ACCESSIBILITY.DECORATIVE" val="1"/>
</p:tagLst>
</file>

<file path=ppt/tags/tag163.xml><?xml version="1.0" encoding="utf-8"?>
<p:tagLst xmlns:a="http://schemas.openxmlformats.org/drawingml/2006/main" xmlns:r="http://schemas.openxmlformats.org/officeDocument/2006/relationships" xmlns:p="http://schemas.openxmlformats.org/presentationml/2006/main">
  <p:tag name="VEVOX.QRDOT" val="(7,5)"/>
  <p:tag name="VEVOX.ACCESSIBILITY.DECORATIVE" val="1"/>
</p:tagLst>
</file>

<file path=ppt/tags/tag164.xml><?xml version="1.0" encoding="utf-8"?>
<p:tagLst xmlns:a="http://schemas.openxmlformats.org/drawingml/2006/main" xmlns:r="http://schemas.openxmlformats.org/officeDocument/2006/relationships" xmlns:p="http://schemas.openxmlformats.org/presentationml/2006/main">
  <p:tag name="VEVOX.QRDOT" val="(8,5)"/>
  <p:tag name="VEVOX.ACCESSIBILITY.DECORATIVE" val="1"/>
</p:tagLst>
</file>

<file path=ppt/tags/tag165.xml><?xml version="1.0" encoding="utf-8"?>
<p:tagLst xmlns:a="http://schemas.openxmlformats.org/drawingml/2006/main" xmlns:r="http://schemas.openxmlformats.org/officeDocument/2006/relationships" xmlns:p="http://schemas.openxmlformats.org/presentationml/2006/main">
  <p:tag name="VEVOX.QRDOT" val="(9,5)"/>
  <p:tag name="VEVOX.ACCESSIBILITY.DECORATIVE" val="1"/>
</p:tagLst>
</file>

<file path=ppt/tags/tag166.xml><?xml version="1.0" encoding="utf-8"?>
<p:tagLst xmlns:a="http://schemas.openxmlformats.org/drawingml/2006/main" xmlns:r="http://schemas.openxmlformats.org/officeDocument/2006/relationships" xmlns:p="http://schemas.openxmlformats.org/presentationml/2006/main">
  <p:tag name="VEVOX.QRDOT" val="(10,5)"/>
  <p:tag name="VEVOX.ACCESSIBILITY.DECORATIVE" val="1"/>
</p:tagLst>
</file>

<file path=ppt/tags/tag167.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168.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169.xml><?xml version="1.0" encoding="utf-8"?>
<p:tagLst xmlns:a="http://schemas.openxmlformats.org/drawingml/2006/main" xmlns:r="http://schemas.openxmlformats.org/officeDocument/2006/relationships" xmlns:p="http://schemas.openxmlformats.org/presentationml/2006/main">
  <p:tag name="VEVOX.QRDOT" val="(13,5)"/>
  <p:tag name="VEVOX.ACCESSIBILITY.DECORATIVE" val="1"/>
</p:tagLst>
</file>

<file path=ppt/tags/tag170.xml><?xml version="1.0" encoding="utf-8"?>
<p:tagLst xmlns:a="http://schemas.openxmlformats.org/drawingml/2006/main" xmlns:r="http://schemas.openxmlformats.org/officeDocument/2006/relationships" xmlns:p="http://schemas.openxmlformats.org/presentationml/2006/main">
  <p:tag name="VEVOX.QRDOT" val="(14,5)"/>
  <p:tag name="VEVOX.ACCESSIBILITY.DECORATIVE" val="1"/>
</p:tagLst>
</file>

<file path=ppt/tags/tag171.xml><?xml version="1.0" encoding="utf-8"?>
<p:tagLst xmlns:a="http://schemas.openxmlformats.org/drawingml/2006/main" xmlns:r="http://schemas.openxmlformats.org/officeDocument/2006/relationships" xmlns:p="http://schemas.openxmlformats.org/presentationml/2006/main">
  <p:tag name="VEVOX.QRDOT" val="(15,5)"/>
  <p:tag name="VEVOX.ACCESSIBILITY.DECORATIVE" val="1"/>
</p:tagLst>
</file>

<file path=ppt/tags/tag172.xml><?xml version="1.0" encoding="utf-8"?>
<p:tagLst xmlns:a="http://schemas.openxmlformats.org/drawingml/2006/main" xmlns:r="http://schemas.openxmlformats.org/officeDocument/2006/relationships" xmlns:p="http://schemas.openxmlformats.org/presentationml/2006/main">
  <p:tag name="VEVOX.QRDOT" val="(16,5)"/>
  <p:tag name="VEVOX.ACCESSIBILITY.DECORATIVE" val="1"/>
</p:tagLst>
</file>

<file path=ppt/tags/tag173.xml><?xml version="1.0" encoding="utf-8"?>
<p:tagLst xmlns:a="http://schemas.openxmlformats.org/drawingml/2006/main" xmlns:r="http://schemas.openxmlformats.org/officeDocument/2006/relationships" xmlns:p="http://schemas.openxmlformats.org/presentationml/2006/main">
  <p:tag name="VEVOX.QRDOT" val="(17,5)"/>
  <p:tag name="VEVOX.ACCESSIBILITY.DECORATIVE" val="1"/>
</p:tagLst>
</file>

<file path=ppt/tags/tag174.xml><?xml version="1.0" encoding="utf-8"?>
<p:tagLst xmlns:a="http://schemas.openxmlformats.org/drawingml/2006/main" xmlns:r="http://schemas.openxmlformats.org/officeDocument/2006/relationships" xmlns:p="http://schemas.openxmlformats.org/presentationml/2006/main">
  <p:tag name="VEVOX.QRDOT" val="(18,5)"/>
  <p:tag name="VEVOX.ACCESSIBILITY.DECORATIVE" val="1"/>
</p:tagLst>
</file>

<file path=ppt/tags/tag175.xml><?xml version="1.0" encoding="utf-8"?>
<p:tagLst xmlns:a="http://schemas.openxmlformats.org/drawingml/2006/main" xmlns:r="http://schemas.openxmlformats.org/officeDocument/2006/relationships" xmlns:p="http://schemas.openxmlformats.org/presentationml/2006/main">
  <p:tag name="VEVOX.QRDOT" val="(19,5)"/>
  <p:tag name="VEVOX.ACCESSIBILITY.DECORATIVE" val="1"/>
</p:tagLst>
</file>

<file path=ppt/tags/tag176.xml><?xml version="1.0" encoding="utf-8"?>
<p:tagLst xmlns:a="http://schemas.openxmlformats.org/drawingml/2006/main" xmlns:r="http://schemas.openxmlformats.org/officeDocument/2006/relationships" xmlns:p="http://schemas.openxmlformats.org/presentationml/2006/main">
  <p:tag name="VEVOX.QRDOT" val="(20,5)"/>
  <p:tag name="VEVOX.ACCESSIBILITY.DECORATIVE" val="1"/>
</p:tagLst>
</file>

<file path=ppt/tags/tag177.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178.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179.xml><?xml version="1.0" encoding="utf-8"?>
<p:tagLst xmlns:a="http://schemas.openxmlformats.org/drawingml/2006/main" xmlns:r="http://schemas.openxmlformats.org/officeDocument/2006/relationships" xmlns:p="http://schemas.openxmlformats.org/presentationml/2006/main">
  <p:tag name="VEVOX.QRDOT" val="(23,5)"/>
  <p:tag name="VEVOX.ACCESSIBILITY.DECORATIVE" val="1"/>
</p:tagLst>
</file>

<file path=ppt/tags/tag180.xml><?xml version="1.0" encoding="utf-8"?>
<p:tagLst xmlns:a="http://schemas.openxmlformats.org/drawingml/2006/main" xmlns:r="http://schemas.openxmlformats.org/officeDocument/2006/relationships" xmlns:p="http://schemas.openxmlformats.org/presentationml/2006/main">
  <p:tag name="VEVOX.QRDOT" val="(24,5)"/>
  <p:tag name="VEVOX.ACCESSIBILITY.DECORATIVE" val="1"/>
</p:tagLst>
</file>

<file path=ppt/tags/tag181.xml><?xml version="1.0" encoding="utf-8"?>
<p:tagLst xmlns:a="http://schemas.openxmlformats.org/drawingml/2006/main" xmlns:r="http://schemas.openxmlformats.org/officeDocument/2006/relationships" xmlns:p="http://schemas.openxmlformats.org/presentationml/2006/main">
  <p:tag name="VEVOX.QRDOT" val="(25,5)"/>
  <p:tag name="VEVOX.ACCESSIBILITY.DECORATIVE" val="1"/>
</p:tagLst>
</file>

<file path=ppt/tags/tag182.xml><?xml version="1.0" encoding="utf-8"?>
<p:tagLst xmlns:a="http://schemas.openxmlformats.org/drawingml/2006/main" xmlns:r="http://schemas.openxmlformats.org/officeDocument/2006/relationships" xmlns:p="http://schemas.openxmlformats.org/presentationml/2006/main">
  <p:tag name="VEVOX.QRDOT" val="(26,5)"/>
  <p:tag name="VEVOX.ACCESSIBILITY.DECORATIVE" val="1"/>
</p:tagLst>
</file>

<file path=ppt/tags/tag183.xml><?xml version="1.0" encoding="utf-8"?>
<p:tagLst xmlns:a="http://schemas.openxmlformats.org/drawingml/2006/main" xmlns:r="http://schemas.openxmlformats.org/officeDocument/2006/relationships" xmlns:p="http://schemas.openxmlformats.org/presentationml/2006/main">
  <p:tag name="VEVOX.QRDOT" val="(27,5)"/>
  <p:tag name="VEVOX.ACCESSIBILITY.DECORATIVE" val="1"/>
</p:tagLst>
</file>

<file path=ppt/tags/tag184.xml><?xml version="1.0" encoding="utf-8"?>
<p:tagLst xmlns:a="http://schemas.openxmlformats.org/drawingml/2006/main" xmlns:r="http://schemas.openxmlformats.org/officeDocument/2006/relationships" xmlns:p="http://schemas.openxmlformats.org/presentationml/2006/main">
  <p:tag name="VEVOX.QRDOT" val="(28,5)"/>
  <p:tag name="VEVOX.ACCESSIBILITY.DECORATIVE" val="1"/>
</p:tagLst>
</file>

<file path=ppt/tags/tag185.xml><?xml version="1.0" encoding="utf-8"?>
<p:tagLst xmlns:a="http://schemas.openxmlformats.org/drawingml/2006/main" xmlns:r="http://schemas.openxmlformats.org/officeDocument/2006/relationships" xmlns:p="http://schemas.openxmlformats.org/presentationml/2006/main">
  <p:tag name="VEVOX.QRDOT" val="(29,5)"/>
  <p:tag name="VEVOX.ACCESSIBILITY.DECORATIVE" val="1"/>
</p:tagLst>
</file>

<file path=ppt/tags/tag186.xml><?xml version="1.0" encoding="utf-8"?>
<p:tagLst xmlns:a="http://schemas.openxmlformats.org/drawingml/2006/main" xmlns:r="http://schemas.openxmlformats.org/officeDocument/2006/relationships" xmlns:p="http://schemas.openxmlformats.org/presentationml/2006/main">
  <p:tag name="VEVOX.QRDOT" val="(0,6)"/>
  <p:tag name="VEVOX.ACCESSIBILITY.DECORATIVE" val="1"/>
</p:tagLst>
</file>

<file path=ppt/tags/tag187.xml><?xml version="1.0" encoding="utf-8"?>
<p:tagLst xmlns:a="http://schemas.openxmlformats.org/drawingml/2006/main" xmlns:r="http://schemas.openxmlformats.org/officeDocument/2006/relationships" xmlns:p="http://schemas.openxmlformats.org/presentationml/2006/main">
  <p:tag name="VEVOX.QRDOT" val="(1,6)"/>
  <p:tag name="VEVOX.ACCESSIBILITY.DECORATIVE" val="1"/>
</p:tagLst>
</file>

<file path=ppt/tags/tag188.xml><?xml version="1.0" encoding="utf-8"?>
<p:tagLst xmlns:a="http://schemas.openxmlformats.org/drawingml/2006/main" xmlns:r="http://schemas.openxmlformats.org/officeDocument/2006/relationships" xmlns:p="http://schemas.openxmlformats.org/presentationml/2006/main">
  <p:tag name="VEVOX.QRDOT" val="(2,6)"/>
  <p:tag name="VEVOX.ACCESSIBILITY.DECORATIVE" val="1"/>
</p:tagLst>
</file>

<file path=ppt/tags/tag189.xml><?xml version="1.0" encoding="utf-8"?>
<p:tagLst xmlns:a="http://schemas.openxmlformats.org/drawingml/2006/main" xmlns:r="http://schemas.openxmlformats.org/officeDocument/2006/relationships" xmlns:p="http://schemas.openxmlformats.org/presentationml/2006/main">
  <p:tag name="VEVOX.QRDOT" val="(3,6)"/>
  <p:tag name="VEVOX.ACCESSIBILITY.DECORATIVE" val="1"/>
</p:tagLst>
</file>

<file path=ppt/tags/tag190.xml><?xml version="1.0" encoding="utf-8"?>
<p:tagLst xmlns:a="http://schemas.openxmlformats.org/drawingml/2006/main" xmlns:r="http://schemas.openxmlformats.org/officeDocument/2006/relationships" xmlns:p="http://schemas.openxmlformats.org/presentationml/2006/main">
  <p:tag name="VEVOX.QRDOT" val="(4,6)"/>
  <p:tag name="VEVOX.ACCESSIBILITY.DECORATIVE" val="1"/>
</p:tagLst>
</file>

<file path=ppt/tags/tag191.xml><?xml version="1.0" encoding="utf-8"?>
<p:tagLst xmlns:a="http://schemas.openxmlformats.org/drawingml/2006/main" xmlns:r="http://schemas.openxmlformats.org/officeDocument/2006/relationships" xmlns:p="http://schemas.openxmlformats.org/presentationml/2006/main">
  <p:tag name="VEVOX.QRDOT" val="(5,6)"/>
  <p:tag name="VEVOX.ACCESSIBILITY.DECORATIVE" val="1"/>
</p:tagLst>
</file>

<file path=ppt/tags/tag192.xml><?xml version="1.0" encoding="utf-8"?>
<p:tagLst xmlns:a="http://schemas.openxmlformats.org/drawingml/2006/main" xmlns:r="http://schemas.openxmlformats.org/officeDocument/2006/relationships" xmlns:p="http://schemas.openxmlformats.org/presentationml/2006/main">
  <p:tag name="VEVOX.QRDOT" val="(6,6)"/>
  <p:tag name="VEVOX.ACCESSIBILITY.DECORATIVE" val="1"/>
</p:tagLst>
</file>

<file path=ppt/tags/tag193.xml><?xml version="1.0" encoding="utf-8"?>
<p:tagLst xmlns:a="http://schemas.openxmlformats.org/drawingml/2006/main" xmlns:r="http://schemas.openxmlformats.org/officeDocument/2006/relationships" xmlns:p="http://schemas.openxmlformats.org/presentationml/2006/main">
  <p:tag name="VEVOX.QRDOT" val="(7,6)"/>
  <p:tag name="VEVOX.ACCESSIBILITY.DECORATIVE" val="1"/>
</p:tagLst>
</file>

<file path=ppt/tags/tag194.xml><?xml version="1.0" encoding="utf-8"?>
<p:tagLst xmlns:a="http://schemas.openxmlformats.org/drawingml/2006/main" xmlns:r="http://schemas.openxmlformats.org/officeDocument/2006/relationships" xmlns:p="http://schemas.openxmlformats.org/presentationml/2006/main">
  <p:tag name="VEVOX.QRDOT" val="(8,6)"/>
  <p:tag name="VEVOX.ACCESSIBILITY.DECORATIVE" val="1"/>
</p:tagLst>
</file>

<file path=ppt/tags/tag195.xml><?xml version="1.0" encoding="utf-8"?>
<p:tagLst xmlns:a="http://schemas.openxmlformats.org/drawingml/2006/main" xmlns:r="http://schemas.openxmlformats.org/officeDocument/2006/relationships" xmlns:p="http://schemas.openxmlformats.org/presentationml/2006/main">
  <p:tag name="VEVOX.QRDOT" val="(9,6)"/>
  <p:tag name="VEVOX.ACCESSIBILITY.DECORATIVE" val="1"/>
</p:tagLst>
</file>

<file path=ppt/tags/tag196.xml><?xml version="1.0" encoding="utf-8"?>
<p:tagLst xmlns:a="http://schemas.openxmlformats.org/drawingml/2006/main" xmlns:r="http://schemas.openxmlformats.org/officeDocument/2006/relationships" xmlns:p="http://schemas.openxmlformats.org/presentationml/2006/main">
  <p:tag name="VEVOX.QRDOT" val="(10,6)"/>
  <p:tag name="VEVOX.ACCESSIBILITY.DECORATIVE" val="1"/>
</p:tagLst>
</file>

<file path=ppt/tags/tag197.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198.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199.xml><?xml version="1.0" encoding="utf-8"?>
<p:tagLst xmlns:a="http://schemas.openxmlformats.org/drawingml/2006/main" xmlns:r="http://schemas.openxmlformats.org/officeDocument/2006/relationships" xmlns:p="http://schemas.openxmlformats.org/presentationml/2006/main">
  <p:tag name="VEVOX.QRDOT" val="(13,6)"/>
  <p:tag name="VEVOX.ACCESSIBILITY.DECORATIVE" val="1"/>
</p:tagLst>
</file>

<file path=ppt/tags/tag200.xml><?xml version="1.0" encoding="utf-8"?>
<p:tagLst xmlns:a="http://schemas.openxmlformats.org/drawingml/2006/main" xmlns:r="http://schemas.openxmlformats.org/officeDocument/2006/relationships" xmlns:p="http://schemas.openxmlformats.org/presentationml/2006/main">
  <p:tag name="VEVOX.QRDOT" val="(14,6)"/>
  <p:tag name="VEVOX.ACCESSIBILITY.DECORATIVE" val="1"/>
</p:tagLst>
</file>

<file path=ppt/tags/tag201.xml><?xml version="1.0" encoding="utf-8"?>
<p:tagLst xmlns:a="http://schemas.openxmlformats.org/drawingml/2006/main" xmlns:r="http://schemas.openxmlformats.org/officeDocument/2006/relationships" xmlns:p="http://schemas.openxmlformats.org/presentationml/2006/main">
  <p:tag name="VEVOX.QRDOT" val="(15,6)"/>
  <p:tag name="VEVOX.ACCESSIBILITY.DECORATIVE" val="1"/>
</p:tagLst>
</file>

<file path=ppt/tags/tag202.xml><?xml version="1.0" encoding="utf-8"?>
<p:tagLst xmlns:a="http://schemas.openxmlformats.org/drawingml/2006/main" xmlns:r="http://schemas.openxmlformats.org/officeDocument/2006/relationships" xmlns:p="http://schemas.openxmlformats.org/presentationml/2006/main">
  <p:tag name="VEVOX.QRDOT" val="(16,6)"/>
  <p:tag name="VEVOX.ACCESSIBILITY.DECORATIVE" val="1"/>
</p:tagLst>
</file>

<file path=ppt/tags/tag203.xml><?xml version="1.0" encoding="utf-8"?>
<p:tagLst xmlns:a="http://schemas.openxmlformats.org/drawingml/2006/main" xmlns:r="http://schemas.openxmlformats.org/officeDocument/2006/relationships" xmlns:p="http://schemas.openxmlformats.org/presentationml/2006/main">
  <p:tag name="VEVOX.QRDOT" val="(17,6)"/>
  <p:tag name="VEVOX.ACCESSIBILITY.DECORATIVE" val="1"/>
</p:tagLst>
</file>

<file path=ppt/tags/tag204.xml><?xml version="1.0" encoding="utf-8"?>
<p:tagLst xmlns:a="http://schemas.openxmlformats.org/drawingml/2006/main" xmlns:r="http://schemas.openxmlformats.org/officeDocument/2006/relationships" xmlns:p="http://schemas.openxmlformats.org/presentationml/2006/main">
  <p:tag name="VEVOX.QRDOT" val="(18,6)"/>
  <p:tag name="VEVOX.ACCESSIBILITY.DECORATIVE" val="1"/>
</p:tagLst>
</file>

<file path=ppt/tags/tag205.xml><?xml version="1.0" encoding="utf-8"?>
<p:tagLst xmlns:a="http://schemas.openxmlformats.org/drawingml/2006/main" xmlns:r="http://schemas.openxmlformats.org/officeDocument/2006/relationships" xmlns:p="http://schemas.openxmlformats.org/presentationml/2006/main">
  <p:tag name="VEVOX.QRDOT" val="(19,6)"/>
  <p:tag name="VEVOX.ACCESSIBILITY.DECORATIVE" val="1"/>
</p:tagLst>
</file>

<file path=ppt/tags/tag206.xml><?xml version="1.0" encoding="utf-8"?>
<p:tagLst xmlns:a="http://schemas.openxmlformats.org/drawingml/2006/main" xmlns:r="http://schemas.openxmlformats.org/officeDocument/2006/relationships" xmlns:p="http://schemas.openxmlformats.org/presentationml/2006/main">
  <p:tag name="VEVOX.QRDOT" val="(20,6)"/>
  <p:tag name="VEVOX.ACCESSIBILITY.DECORATIVE" val="1"/>
</p:tagLst>
</file>

<file path=ppt/tags/tag207.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208.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209.xml><?xml version="1.0" encoding="utf-8"?>
<p:tagLst xmlns:a="http://schemas.openxmlformats.org/drawingml/2006/main" xmlns:r="http://schemas.openxmlformats.org/officeDocument/2006/relationships" xmlns:p="http://schemas.openxmlformats.org/presentationml/2006/main">
  <p:tag name="VEVOX.QRDOT" val="(23,6)"/>
  <p:tag name="VEVOX.ACCESSIBILITY.DECORATIVE" val="1"/>
</p:tagLst>
</file>

<file path=ppt/tags/tag210.xml><?xml version="1.0" encoding="utf-8"?>
<p:tagLst xmlns:a="http://schemas.openxmlformats.org/drawingml/2006/main" xmlns:r="http://schemas.openxmlformats.org/officeDocument/2006/relationships" xmlns:p="http://schemas.openxmlformats.org/presentationml/2006/main">
  <p:tag name="VEVOX.QRDOT" val="(24,6)"/>
  <p:tag name="VEVOX.ACCESSIBILITY.DECORATIVE" val="1"/>
</p:tagLst>
</file>

<file path=ppt/tags/tag211.xml><?xml version="1.0" encoding="utf-8"?>
<p:tagLst xmlns:a="http://schemas.openxmlformats.org/drawingml/2006/main" xmlns:r="http://schemas.openxmlformats.org/officeDocument/2006/relationships" xmlns:p="http://schemas.openxmlformats.org/presentationml/2006/main">
  <p:tag name="VEVOX.QRDOT" val="(25,6)"/>
  <p:tag name="VEVOX.ACCESSIBILITY.DECORATIVE" val="1"/>
</p:tagLst>
</file>

<file path=ppt/tags/tag212.xml><?xml version="1.0" encoding="utf-8"?>
<p:tagLst xmlns:a="http://schemas.openxmlformats.org/drawingml/2006/main" xmlns:r="http://schemas.openxmlformats.org/officeDocument/2006/relationships" xmlns:p="http://schemas.openxmlformats.org/presentationml/2006/main">
  <p:tag name="VEVOX.QRDOT" val="(26,6)"/>
  <p:tag name="VEVOX.ACCESSIBILITY.DECORATIVE" val="1"/>
</p:tagLst>
</file>

<file path=ppt/tags/tag213.xml><?xml version="1.0" encoding="utf-8"?>
<p:tagLst xmlns:a="http://schemas.openxmlformats.org/drawingml/2006/main" xmlns:r="http://schemas.openxmlformats.org/officeDocument/2006/relationships" xmlns:p="http://schemas.openxmlformats.org/presentationml/2006/main">
  <p:tag name="VEVOX.QRDOT" val="(27,6)"/>
  <p:tag name="VEVOX.ACCESSIBILITY.DECORATIVE" val="1"/>
</p:tagLst>
</file>

<file path=ppt/tags/tag214.xml><?xml version="1.0" encoding="utf-8"?>
<p:tagLst xmlns:a="http://schemas.openxmlformats.org/drawingml/2006/main" xmlns:r="http://schemas.openxmlformats.org/officeDocument/2006/relationships" xmlns:p="http://schemas.openxmlformats.org/presentationml/2006/main">
  <p:tag name="VEVOX.QRDOT" val="(28,6)"/>
  <p:tag name="VEVOX.ACCESSIBILITY.DECORATIVE" val="1"/>
</p:tagLst>
</file>

<file path=ppt/tags/tag215.xml><?xml version="1.0" encoding="utf-8"?>
<p:tagLst xmlns:a="http://schemas.openxmlformats.org/drawingml/2006/main" xmlns:r="http://schemas.openxmlformats.org/officeDocument/2006/relationships" xmlns:p="http://schemas.openxmlformats.org/presentationml/2006/main">
  <p:tag name="VEVOX.QRDOT" val="(29,6)"/>
  <p:tag name="VEVOX.ACCESSIBILITY.DECORATIVE" val="1"/>
</p:tagLst>
</file>

<file path=ppt/tags/tag216.xml><?xml version="1.0" encoding="utf-8"?>
<p:tagLst xmlns:a="http://schemas.openxmlformats.org/drawingml/2006/main" xmlns:r="http://schemas.openxmlformats.org/officeDocument/2006/relationships" xmlns:p="http://schemas.openxmlformats.org/presentationml/2006/main">
  <p:tag name="VEVOX.QRDOT" val="(0,7)"/>
  <p:tag name="VEVOX.ACCESSIBILITY.DECORATIVE" val="1"/>
</p:tagLst>
</file>

<file path=ppt/tags/tag217.xml><?xml version="1.0" encoding="utf-8"?>
<p:tagLst xmlns:a="http://schemas.openxmlformats.org/drawingml/2006/main" xmlns:r="http://schemas.openxmlformats.org/officeDocument/2006/relationships" xmlns:p="http://schemas.openxmlformats.org/presentationml/2006/main">
  <p:tag name="VEVOX.QRDOT" val="(1,7)"/>
  <p:tag name="VEVOX.ACCESSIBILITY.DECORATIVE" val="1"/>
</p:tagLst>
</file>

<file path=ppt/tags/tag218.xml><?xml version="1.0" encoding="utf-8"?>
<p:tagLst xmlns:a="http://schemas.openxmlformats.org/drawingml/2006/main" xmlns:r="http://schemas.openxmlformats.org/officeDocument/2006/relationships" xmlns:p="http://schemas.openxmlformats.org/presentationml/2006/main">
  <p:tag name="VEVOX.QRDOT" val="(2,7)"/>
  <p:tag name="VEVOX.ACCESSIBILITY.DECORATIVE" val="1"/>
</p:tagLst>
</file>

<file path=ppt/tags/tag219.xml><?xml version="1.0" encoding="utf-8"?>
<p:tagLst xmlns:a="http://schemas.openxmlformats.org/drawingml/2006/main" xmlns:r="http://schemas.openxmlformats.org/officeDocument/2006/relationships" xmlns:p="http://schemas.openxmlformats.org/presentationml/2006/main">
  <p:tag name="VEVOX.QRDOT" val="(3,7)"/>
  <p:tag name="VEVOX.ACCESSIBILITY.DECORATIVE" val="1"/>
</p:tagLst>
</file>

<file path=ppt/tags/tag220.xml><?xml version="1.0" encoding="utf-8"?>
<p:tagLst xmlns:a="http://schemas.openxmlformats.org/drawingml/2006/main" xmlns:r="http://schemas.openxmlformats.org/officeDocument/2006/relationships" xmlns:p="http://schemas.openxmlformats.org/presentationml/2006/main">
  <p:tag name="VEVOX.QRDOT" val="(4,7)"/>
  <p:tag name="VEVOX.ACCESSIBILITY.DECORATIVE" val="1"/>
</p:tagLst>
</file>

<file path=ppt/tags/tag221.xml><?xml version="1.0" encoding="utf-8"?>
<p:tagLst xmlns:a="http://schemas.openxmlformats.org/drawingml/2006/main" xmlns:r="http://schemas.openxmlformats.org/officeDocument/2006/relationships" xmlns:p="http://schemas.openxmlformats.org/presentationml/2006/main">
  <p:tag name="VEVOX.QRDOT" val="(5,7)"/>
  <p:tag name="VEVOX.ACCESSIBILITY.DECORATIVE" val="1"/>
</p:tagLst>
</file>

<file path=ppt/tags/tag222.xml><?xml version="1.0" encoding="utf-8"?>
<p:tagLst xmlns:a="http://schemas.openxmlformats.org/drawingml/2006/main" xmlns:r="http://schemas.openxmlformats.org/officeDocument/2006/relationships" xmlns:p="http://schemas.openxmlformats.org/presentationml/2006/main">
  <p:tag name="VEVOX.QRDOT" val="(6,7)"/>
  <p:tag name="VEVOX.ACCESSIBILITY.DECORATIVE" val="1"/>
</p:tagLst>
</file>

<file path=ppt/tags/tag223.xml><?xml version="1.0" encoding="utf-8"?>
<p:tagLst xmlns:a="http://schemas.openxmlformats.org/drawingml/2006/main" xmlns:r="http://schemas.openxmlformats.org/officeDocument/2006/relationships" xmlns:p="http://schemas.openxmlformats.org/presentationml/2006/main">
  <p:tag name="VEVOX.QRDOT" val="(7,7)"/>
  <p:tag name="VEVOX.ACCESSIBILITY.DECORATIVE" val="1"/>
</p:tagLst>
</file>

<file path=ppt/tags/tag224.xml><?xml version="1.0" encoding="utf-8"?>
<p:tagLst xmlns:a="http://schemas.openxmlformats.org/drawingml/2006/main" xmlns:r="http://schemas.openxmlformats.org/officeDocument/2006/relationships" xmlns:p="http://schemas.openxmlformats.org/presentationml/2006/main">
  <p:tag name="VEVOX.QRDOT" val="(8,7)"/>
  <p:tag name="VEVOX.ACCESSIBILITY.DECORATIVE" val="1"/>
</p:tagLst>
</file>

<file path=ppt/tags/tag225.xml><?xml version="1.0" encoding="utf-8"?>
<p:tagLst xmlns:a="http://schemas.openxmlformats.org/drawingml/2006/main" xmlns:r="http://schemas.openxmlformats.org/officeDocument/2006/relationships" xmlns:p="http://schemas.openxmlformats.org/presentationml/2006/main">
  <p:tag name="VEVOX.QRDOT" val="(9,7)"/>
  <p:tag name="VEVOX.ACCESSIBILITY.DECORATIVE" val="1"/>
</p:tagLst>
</file>

<file path=ppt/tags/tag226.xml><?xml version="1.0" encoding="utf-8"?>
<p:tagLst xmlns:a="http://schemas.openxmlformats.org/drawingml/2006/main" xmlns:r="http://schemas.openxmlformats.org/officeDocument/2006/relationships" xmlns:p="http://schemas.openxmlformats.org/presentationml/2006/main">
  <p:tag name="VEVOX.QRDOT" val="(10,7)"/>
  <p:tag name="VEVOX.ACCESSIBILITY.DECORATIVE" val="1"/>
</p:tagLst>
</file>

<file path=ppt/tags/tag227.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228.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229.xml><?xml version="1.0" encoding="utf-8"?>
<p:tagLst xmlns:a="http://schemas.openxmlformats.org/drawingml/2006/main" xmlns:r="http://schemas.openxmlformats.org/officeDocument/2006/relationships" xmlns:p="http://schemas.openxmlformats.org/presentationml/2006/main">
  <p:tag name="VEVOX.QRDOT" val="(13,7)"/>
  <p:tag name="VEVOX.ACCESSIBILITY.DECORATIVE" val="1"/>
</p:tagLst>
</file>

<file path=ppt/tags/tag230.xml><?xml version="1.0" encoding="utf-8"?>
<p:tagLst xmlns:a="http://schemas.openxmlformats.org/drawingml/2006/main" xmlns:r="http://schemas.openxmlformats.org/officeDocument/2006/relationships" xmlns:p="http://schemas.openxmlformats.org/presentationml/2006/main">
  <p:tag name="VEVOX.QRDOT" val="(14,7)"/>
  <p:tag name="VEVOX.ACCESSIBILITY.DECORATIVE" val="1"/>
</p:tagLst>
</file>

<file path=ppt/tags/tag231.xml><?xml version="1.0" encoding="utf-8"?>
<p:tagLst xmlns:a="http://schemas.openxmlformats.org/drawingml/2006/main" xmlns:r="http://schemas.openxmlformats.org/officeDocument/2006/relationships" xmlns:p="http://schemas.openxmlformats.org/presentationml/2006/main">
  <p:tag name="VEVOX.QRDOT" val="(15,7)"/>
  <p:tag name="VEVOX.ACCESSIBILITY.DECORATIVE" val="1"/>
</p:tagLst>
</file>

<file path=ppt/tags/tag232.xml><?xml version="1.0" encoding="utf-8"?>
<p:tagLst xmlns:a="http://schemas.openxmlformats.org/drawingml/2006/main" xmlns:r="http://schemas.openxmlformats.org/officeDocument/2006/relationships" xmlns:p="http://schemas.openxmlformats.org/presentationml/2006/main">
  <p:tag name="VEVOX.QRDOT" val="(16,7)"/>
  <p:tag name="VEVOX.ACCESSIBILITY.DECORATIVE" val="1"/>
</p:tagLst>
</file>

<file path=ppt/tags/tag233.xml><?xml version="1.0" encoding="utf-8"?>
<p:tagLst xmlns:a="http://schemas.openxmlformats.org/drawingml/2006/main" xmlns:r="http://schemas.openxmlformats.org/officeDocument/2006/relationships" xmlns:p="http://schemas.openxmlformats.org/presentationml/2006/main">
  <p:tag name="VEVOX.QRDOT" val="(17,7)"/>
  <p:tag name="VEVOX.ACCESSIBILITY.DECORATIVE" val="1"/>
</p:tagLst>
</file>

<file path=ppt/tags/tag234.xml><?xml version="1.0" encoding="utf-8"?>
<p:tagLst xmlns:a="http://schemas.openxmlformats.org/drawingml/2006/main" xmlns:r="http://schemas.openxmlformats.org/officeDocument/2006/relationships" xmlns:p="http://schemas.openxmlformats.org/presentationml/2006/main">
  <p:tag name="VEVOX.QRDOT" val="(0,8)"/>
  <p:tag name="VEVOX.ACCESSIBILITY.DECORATIVE" val="1"/>
</p:tagLst>
</file>

<file path=ppt/tags/tag235.xml><?xml version="1.0" encoding="utf-8"?>
<p:tagLst xmlns:a="http://schemas.openxmlformats.org/drawingml/2006/main" xmlns:r="http://schemas.openxmlformats.org/officeDocument/2006/relationships" xmlns:p="http://schemas.openxmlformats.org/presentationml/2006/main">
  <p:tag name="VEVOX.QRDOT" val="(1,8)"/>
  <p:tag name="VEVOX.ACCESSIBILITY.DECORATIVE" val="1"/>
</p:tagLst>
</file>

<file path=ppt/tags/tag236.xml><?xml version="1.0" encoding="utf-8"?>
<p:tagLst xmlns:a="http://schemas.openxmlformats.org/drawingml/2006/main" xmlns:r="http://schemas.openxmlformats.org/officeDocument/2006/relationships" xmlns:p="http://schemas.openxmlformats.org/presentationml/2006/main">
  <p:tag name="VEVOX.QRDOT" val="(2,8)"/>
  <p:tag name="VEVOX.ACCESSIBILITY.DECORATIVE" val="1"/>
</p:tagLst>
</file>

<file path=ppt/tags/tag237.xml><?xml version="1.0" encoding="utf-8"?>
<p:tagLst xmlns:a="http://schemas.openxmlformats.org/drawingml/2006/main" xmlns:r="http://schemas.openxmlformats.org/officeDocument/2006/relationships" xmlns:p="http://schemas.openxmlformats.org/presentationml/2006/main">
  <p:tag name="VEVOX.QRDOT" val="(3,8)"/>
  <p:tag name="VEVOX.ACCESSIBILITY.DECORATIVE" val="1"/>
</p:tagLst>
</file>

<file path=ppt/tags/tag238.xml><?xml version="1.0" encoding="utf-8"?>
<p:tagLst xmlns:a="http://schemas.openxmlformats.org/drawingml/2006/main" xmlns:r="http://schemas.openxmlformats.org/officeDocument/2006/relationships" xmlns:p="http://schemas.openxmlformats.org/presentationml/2006/main">
  <p:tag name="VEVOX.QRDOT" val="(4,8)"/>
  <p:tag name="VEVOX.ACCESSIBILITY.DECORATIVE" val="1"/>
</p:tagLst>
</file>

<file path=ppt/tags/tag239.xml><?xml version="1.0" encoding="utf-8"?>
<p:tagLst xmlns:a="http://schemas.openxmlformats.org/drawingml/2006/main" xmlns:r="http://schemas.openxmlformats.org/officeDocument/2006/relationships" xmlns:p="http://schemas.openxmlformats.org/presentationml/2006/main">
  <p:tag name="VEVOX.QRDOT" val="(5,8)"/>
  <p:tag name="VEVOX.ACCESSIBILITY.DECORATIVE" val="1"/>
</p:tagLst>
</file>

<file path=ppt/tags/tag240.xml><?xml version="1.0" encoding="utf-8"?>
<p:tagLst xmlns:a="http://schemas.openxmlformats.org/drawingml/2006/main" xmlns:r="http://schemas.openxmlformats.org/officeDocument/2006/relationships" xmlns:p="http://schemas.openxmlformats.org/presentationml/2006/main">
  <p:tag name="VEVOX.QRDOT" val="(6,8)"/>
  <p:tag name="VEVOX.ACCESSIBILITY.DECORATIVE" val="1"/>
</p:tagLst>
</file>

<file path=ppt/tags/tag241.xml><?xml version="1.0" encoding="utf-8"?>
<p:tagLst xmlns:a="http://schemas.openxmlformats.org/drawingml/2006/main" xmlns:r="http://schemas.openxmlformats.org/officeDocument/2006/relationships" xmlns:p="http://schemas.openxmlformats.org/presentationml/2006/main">
  <p:tag name="VEVOX.QRDOT" val="(7,8)"/>
  <p:tag name="VEVOX.ACCESSIBILITY.DECORATIVE" val="1"/>
</p:tagLst>
</file>

<file path=ppt/tags/tag242.xml><?xml version="1.0" encoding="utf-8"?>
<p:tagLst xmlns:a="http://schemas.openxmlformats.org/drawingml/2006/main" xmlns:r="http://schemas.openxmlformats.org/officeDocument/2006/relationships" xmlns:p="http://schemas.openxmlformats.org/presentationml/2006/main">
  <p:tag name="VEVOX.QRDOT" val="(8,8)"/>
  <p:tag name="VEVOX.ACCESSIBILITY.DECORATIVE" val="1"/>
</p:tagLst>
</file>

<file path=ppt/tags/tag243.xml><?xml version="1.0" encoding="utf-8"?>
<p:tagLst xmlns:a="http://schemas.openxmlformats.org/drawingml/2006/main" xmlns:r="http://schemas.openxmlformats.org/officeDocument/2006/relationships" xmlns:p="http://schemas.openxmlformats.org/presentationml/2006/main">
  <p:tag name="VEVOX.QRDOT" val="(9,8)"/>
  <p:tag name="VEVOX.ACCESSIBILITY.DECORATIVE" val="1"/>
</p:tagLst>
</file>

<file path=ppt/tags/tag244.xml><?xml version="1.0" encoding="utf-8"?>
<p:tagLst xmlns:a="http://schemas.openxmlformats.org/drawingml/2006/main" xmlns:r="http://schemas.openxmlformats.org/officeDocument/2006/relationships" xmlns:p="http://schemas.openxmlformats.org/presentationml/2006/main">
  <p:tag name="VEVOX.QRDOT" val="(10,8)"/>
  <p:tag name="VEVOX.ACCESSIBILITY.DECORATIVE" val="1"/>
</p:tagLst>
</file>

<file path=ppt/tags/tag245.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246.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247.xml><?xml version="1.0" encoding="utf-8"?>
<p:tagLst xmlns:a="http://schemas.openxmlformats.org/drawingml/2006/main" xmlns:r="http://schemas.openxmlformats.org/officeDocument/2006/relationships" xmlns:p="http://schemas.openxmlformats.org/presentationml/2006/main">
  <p:tag name="VEVOX.QRDOT" val="(13,8)"/>
  <p:tag name="VEVOX.ACCESSIBILITY.DECORATIVE" val="1"/>
</p:tagLst>
</file>

<file path=ppt/tags/tag248.xml><?xml version="1.0" encoding="utf-8"?>
<p:tagLst xmlns:a="http://schemas.openxmlformats.org/drawingml/2006/main" xmlns:r="http://schemas.openxmlformats.org/officeDocument/2006/relationships" xmlns:p="http://schemas.openxmlformats.org/presentationml/2006/main">
  <p:tag name="VEVOX.QRDOT" val="(14,8)"/>
  <p:tag name="VEVOX.ACCESSIBILITY.DECORATIVE" val="1"/>
</p:tagLst>
</file>

<file path=ppt/tags/tag249.xml><?xml version="1.0" encoding="utf-8"?>
<p:tagLst xmlns:a="http://schemas.openxmlformats.org/drawingml/2006/main" xmlns:r="http://schemas.openxmlformats.org/officeDocument/2006/relationships" xmlns:p="http://schemas.openxmlformats.org/presentationml/2006/main">
  <p:tag name="VEVOX.QRDOT" val="(15,8)"/>
  <p:tag name="VEVOX.ACCESSIBILITY.DECORATIVE" val="1"/>
</p:tagLst>
</file>

<file path=ppt/tags/tag250.xml><?xml version="1.0" encoding="utf-8"?>
<p:tagLst xmlns:a="http://schemas.openxmlformats.org/drawingml/2006/main" xmlns:r="http://schemas.openxmlformats.org/officeDocument/2006/relationships" xmlns:p="http://schemas.openxmlformats.org/presentationml/2006/main">
  <p:tag name="VEVOX.QRDOT" val="(16,8)"/>
  <p:tag name="VEVOX.ACCESSIBILITY.DECORATIVE" val="1"/>
</p:tagLst>
</file>

<file path=ppt/tags/tag251.xml><?xml version="1.0" encoding="utf-8"?>
<p:tagLst xmlns:a="http://schemas.openxmlformats.org/drawingml/2006/main" xmlns:r="http://schemas.openxmlformats.org/officeDocument/2006/relationships" xmlns:p="http://schemas.openxmlformats.org/presentationml/2006/main">
  <p:tag name="VEVOX.QRDOT" val="(17,8)"/>
  <p:tag name="VEVOX.ACCESSIBILITY.DECORATIVE" val="1"/>
</p:tagLst>
</file>

<file path=ppt/tags/tag252.xml><?xml version="1.0" encoding="utf-8"?>
<p:tagLst xmlns:a="http://schemas.openxmlformats.org/drawingml/2006/main" xmlns:r="http://schemas.openxmlformats.org/officeDocument/2006/relationships" xmlns:p="http://schemas.openxmlformats.org/presentationml/2006/main">
  <p:tag name="VEVOX.QRDOT" val="(18,8)"/>
  <p:tag name="VEVOX.ACCESSIBILITY.DECORATIVE" val="1"/>
</p:tagLst>
</file>

<file path=ppt/tags/tag253.xml><?xml version="1.0" encoding="utf-8"?>
<p:tagLst xmlns:a="http://schemas.openxmlformats.org/drawingml/2006/main" xmlns:r="http://schemas.openxmlformats.org/officeDocument/2006/relationships" xmlns:p="http://schemas.openxmlformats.org/presentationml/2006/main">
  <p:tag name="VEVOX.QRDOT" val="(19,8)"/>
  <p:tag name="VEVOX.ACCESSIBILITY.DECORATIVE" val="1"/>
</p:tagLst>
</file>

<file path=ppt/tags/tag254.xml><?xml version="1.0" encoding="utf-8"?>
<p:tagLst xmlns:a="http://schemas.openxmlformats.org/drawingml/2006/main" xmlns:r="http://schemas.openxmlformats.org/officeDocument/2006/relationships" xmlns:p="http://schemas.openxmlformats.org/presentationml/2006/main">
  <p:tag name="VEVOX.QRDOT" val="(20,8)"/>
  <p:tag name="VEVOX.ACCESSIBILITY.DECORATIVE" val="1"/>
</p:tagLst>
</file>

<file path=ppt/tags/tag255.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256.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257.xml><?xml version="1.0" encoding="utf-8"?>
<p:tagLst xmlns:a="http://schemas.openxmlformats.org/drawingml/2006/main" xmlns:r="http://schemas.openxmlformats.org/officeDocument/2006/relationships" xmlns:p="http://schemas.openxmlformats.org/presentationml/2006/main">
  <p:tag name="VEVOX.QRDOT" val="(23,8)"/>
  <p:tag name="VEVOX.ACCESSIBILITY.DECORATIVE" val="1"/>
</p:tagLst>
</file>

<file path=ppt/tags/tag258.xml><?xml version="1.0" encoding="utf-8"?>
<p:tagLst xmlns:a="http://schemas.openxmlformats.org/drawingml/2006/main" xmlns:r="http://schemas.openxmlformats.org/officeDocument/2006/relationships" xmlns:p="http://schemas.openxmlformats.org/presentationml/2006/main">
  <p:tag name="VEVOX.QRDOT" val="(24,8)"/>
  <p:tag name="VEVOX.ACCESSIBILITY.DECORATIVE" val="1"/>
</p:tagLst>
</file>

<file path=ppt/tags/tag259.xml><?xml version="1.0" encoding="utf-8"?>
<p:tagLst xmlns:a="http://schemas.openxmlformats.org/drawingml/2006/main" xmlns:r="http://schemas.openxmlformats.org/officeDocument/2006/relationships" xmlns:p="http://schemas.openxmlformats.org/presentationml/2006/main">
  <p:tag name="VEVOX.QRDOT" val="(25,8)"/>
  <p:tag name="VEVOX.ACCESSIBILITY.DECORATIVE" val="1"/>
</p:tagLst>
</file>

<file path=ppt/tags/tag260.xml><?xml version="1.0" encoding="utf-8"?>
<p:tagLst xmlns:a="http://schemas.openxmlformats.org/drawingml/2006/main" xmlns:r="http://schemas.openxmlformats.org/officeDocument/2006/relationships" xmlns:p="http://schemas.openxmlformats.org/presentationml/2006/main">
  <p:tag name="VEVOX.QRDOT" val="(26,8)"/>
  <p:tag name="VEVOX.ACCESSIBILITY.DECORATIVE" val="1"/>
</p:tagLst>
</file>

<file path=ppt/tags/tag261.xml><?xml version="1.0" encoding="utf-8"?>
<p:tagLst xmlns:a="http://schemas.openxmlformats.org/drawingml/2006/main" xmlns:r="http://schemas.openxmlformats.org/officeDocument/2006/relationships" xmlns:p="http://schemas.openxmlformats.org/presentationml/2006/main">
  <p:tag name="VEVOX.QRDOT" val="(27,8)"/>
  <p:tag name="VEVOX.ACCESSIBILITY.DECORATIVE" val="1"/>
</p:tagLst>
</file>

<file path=ppt/tags/tag262.xml><?xml version="1.0" encoding="utf-8"?>
<p:tagLst xmlns:a="http://schemas.openxmlformats.org/drawingml/2006/main" xmlns:r="http://schemas.openxmlformats.org/officeDocument/2006/relationships" xmlns:p="http://schemas.openxmlformats.org/presentationml/2006/main">
  <p:tag name="VEVOX.QRDOT" val="(28,8)"/>
  <p:tag name="VEVOX.ACCESSIBILITY.DECORATIVE" val="1"/>
</p:tagLst>
</file>

<file path=ppt/tags/tag263.xml><?xml version="1.0" encoding="utf-8"?>
<p:tagLst xmlns:a="http://schemas.openxmlformats.org/drawingml/2006/main" xmlns:r="http://schemas.openxmlformats.org/officeDocument/2006/relationships" xmlns:p="http://schemas.openxmlformats.org/presentationml/2006/main">
  <p:tag name="VEVOX.QRDOT" val="(29,8)"/>
  <p:tag name="VEVOX.ACCESSIBILITY.DECORATIVE" val="1"/>
</p:tagLst>
</file>

<file path=ppt/tags/tag264.xml><?xml version="1.0" encoding="utf-8"?>
<p:tagLst xmlns:a="http://schemas.openxmlformats.org/drawingml/2006/main" xmlns:r="http://schemas.openxmlformats.org/officeDocument/2006/relationships" xmlns:p="http://schemas.openxmlformats.org/presentationml/2006/main">
  <p:tag name="VEVOX.QRDOT" val="(0,9)"/>
  <p:tag name="VEVOX.ACCESSIBILITY.DECORATIVE" val="1"/>
</p:tagLst>
</file>

<file path=ppt/tags/tag265.xml><?xml version="1.0" encoding="utf-8"?>
<p:tagLst xmlns:a="http://schemas.openxmlformats.org/drawingml/2006/main" xmlns:r="http://schemas.openxmlformats.org/officeDocument/2006/relationships" xmlns:p="http://schemas.openxmlformats.org/presentationml/2006/main">
  <p:tag name="VEVOX.QRDOT" val="(1,9)"/>
  <p:tag name="VEVOX.ACCESSIBILITY.DECORATIVE" val="1"/>
</p:tagLst>
</file>

<file path=ppt/tags/tag266.xml><?xml version="1.0" encoding="utf-8"?>
<p:tagLst xmlns:a="http://schemas.openxmlformats.org/drawingml/2006/main" xmlns:r="http://schemas.openxmlformats.org/officeDocument/2006/relationships" xmlns:p="http://schemas.openxmlformats.org/presentationml/2006/main">
  <p:tag name="VEVOX.QRDOT" val="(2,9)"/>
  <p:tag name="VEVOX.ACCESSIBILITY.DECORATIVE" val="1"/>
</p:tagLst>
</file>

<file path=ppt/tags/tag267.xml><?xml version="1.0" encoding="utf-8"?>
<p:tagLst xmlns:a="http://schemas.openxmlformats.org/drawingml/2006/main" xmlns:r="http://schemas.openxmlformats.org/officeDocument/2006/relationships" xmlns:p="http://schemas.openxmlformats.org/presentationml/2006/main">
  <p:tag name="VEVOX.QRDOT" val="(3,9)"/>
  <p:tag name="VEVOX.ACCESSIBILITY.DECORATIVE" val="1"/>
</p:tagLst>
</file>

<file path=ppt/tags/tag268.xml><?xml version="1.0" encoding="utf-8"?>
<p:tagLst xmlns:a="http://schemas.openxmlformats.org/drawingml/2006/main" xmlns:r="http://schemas.openxmlformats.org/officeDocument/2006/relationships" xmlns:p="http://schemas.openxmlformats.org/presentationml/2006/main">
  <p:tag name="VEVOX.QRDOT" val="(4,9)"/>
  <p:tag name="VEVOX.ACCESSIBILITY.DECORATIVE" val="1"/>
</p:tagLst>
</file>

<file path=ppt/tags/tag269.xml><?xml version="1.0" encoding="utf-8"?>
<p:tagLst xmlns:a="http://schemas.openxmlformats.org/drawingml/2006/main" xmlns:r="http://schemas.openxmlformats.org/officeDocument/2006/relationships" xmlns:p="http://schemas.openxmlformats.org/presentationml/2006/main">
  <p:tag name="VEVOX.QRDOT" val="(5,9)"/>
  <p:tag name="VEVOX.ACCESSIBILITY.DECORATIVE" val="1"/>
</p:tagLst>
</file>

<file path=ppt/tags/tag270.xml><?xml version="1.0" encoding="utf-8"?>
<p:tagLst xmlns:a="http://schemas.openxmlformats.org/drawingml/2006/main" xmlns:r="http://schemas.openxmlformats.org/officeDocument/2006/relationships" xmlns:p="http://schemas.openxmlformats.org/presentationml/2006/main">
  <p:tag name="VEVOX.QRDOT" val="(6,9)"/>
  <p:tag name="VEVOX.ACCESSIBILITY.DECORATIVE" val="1"/>
</p:tagLst>
</file>

<file path=ppt/tags/tag271.xml><?xml version="1.0" encoding="utf-8"?>
<p:tagLst xmlns:a="http://schemas.openxmlformats.org/drawingml/2006/main" xmlns:r="http://schemas.openxmlformats.org/officeDocument/2006/relationships" xmlns:p="http://schemas.openxmlformats.org/presentationml/2006/main">
  <p:tag name="VEVOX.QRDOT" val="(7,9)"/>
  <p:tag name="VEVOX.ACCESSIBILITY.DECORATIVE" val="1"/>
</p:tagLst>
</file>

<file path=ppt/tags/tag272.xml><?xml version="1.0" encoding="utf-8"?>
<p:tagLst xmlns:a="http://schemas.openxmlformats.org/drawingml/2006/main" xmlns:r="http://schemas.openxmlformats.org/officeDocument/2006/relationships" xmlns:p="http://schemas.openxmlformats.org/presentationml/2006/main">
  <p:tag name="VEVOX.QRDOT" val="(8,9)"/>
  <p:tag name="VEVOX.ACCESSIBILITY.DECORATIVE" val="1"/>
</p:tagLst>
</file>

<file path=ppt/tags/tag273.xml><?xml version="1.0" encoding="utf-8"?>
<p:tagLst xmlns:a="http://schemas.openxmlformats.org/drawingml/2006/main" xmlns:r="http://schemas.openxmlformats.org/officeDocument/2006/relationships" xmlns:p="http://schemas.openxmlformats.org/presentationml/2006/main">
  <p:tag name="VEVOX.QRDOT" val="(9,9)"/>
  <p:tag name="VEVOX.ACCESSIBILITY.DECORATIVE" val="1"/>
</p:tagLst>
</file>

<file path=ppt/tags/tag274.xml><?xml version="1.0" encoding="utf-8"?>
<p:tagLst xmlns:a="http://schemas.openxmlformats.org/drawingml/2006/main" xmlns:r="http://schemas.openxmlformats.org/officeDocument/2006/relationships" xmlns:p="http://schemas.openxmlformats.org/presentationml/2006/main">
  <p:tag name="VEVOX.QRDOT" val="(10,9)"/>
  <p:tag name="VEVOX.ACCESSIBILITY.DECORATIVE" val="1"/>
</p:tagLst>
</file>

<file path=ppt/tags/tag275.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276.xml><?xml version="1.0" encoding="utf-8"?>
<p:tagLst xmlns:a="http://schemas.openxmlformats.org/drawingml/2006/main" xmlns:r="http://schemas.openxmlformats.org/officeDocument/2006/relationships" xmlns:p="http://schemas.openxmlformats.org/presentationml/2006/main">
  <p:tag name="VEVOX.QRDOT" val="(12,9)"/>
  <p:tag name="VEVOX.ACCESSIBILITY.DECORATIVE" val="1"/>
</p:tagLst>
</file>

<file path=ppt/tags/tag277.xml><?xml version="1.0" encoding="utf-8"?>
<p:tagLst xmlns:a="http://schemas.openxmlformats.org/drawingml/2006/main" xmlns:r="http://schemas.openxmlformats.org/officeDocument/2006/relationships" xmlns:p="http://schemas.openxmlformats.org/presentationml/2006/main">
  <p:tag name="VEVOX.QRDOT" val="(13,9)"/>
  <p:tag name="VEVOX.ACCESSIBILITY.DECORATIVE" val="1"/>
</p:tagLst>
</file>

<file path=ppt/tags/tag278.xml><?xml version="1.0" encoding="utf-8"?>
<p:tagLst xmlns:a="http://schemas.openxmlformats.org/drawingml/2006/main" xmlns:r="http://schemas.openxmlformats.org/officeDocument/2006/relationships" xmlns:p="http://schemas.openxmlformats.org/presentationml/2006/main">
  <p:tag name="VEVOX.QRDOT" val="(14,9)"/>
  <p:tag name="VEVOX.ACCESSIBILITY.DECORATIVE" val="1"/>
</p:tagLst>
</file>

<file path=ppt/tags/tag279.xml><?xml version="1.0" encoding="utf-8"?>
<p:tagLst xmlns:a="http://schemas.openxmlformats.org/drawingml/2006/main" xmlns:r="http://schemas.openxmlformats.org/officeDocument/2006/relationships" xmlns:p="http://schemas.openxmlformats.org/presentationml/2006/main">
  <p:tag name="VEVOX.QRDOT" val="(15,9)"/>
  <p:tag name="VEVOX.ACCESSIBILITY.DECORATIVE" val="1"/>
</p:tagLst>
</file>

<file path=ppt/tags/tag280.xml><?xml version="1.0" encoding="utf-8"?>
<p:tagLst xmlns:a="http://schemas.openxmlformats.org/drawingml/2006/main" xmlns:r="http://schemas.openxmlformats.org/officeDocument/2006/relationships" xmlns:p="http://schemas.openxmlformats.org/presentationml/2006/main">
  <p:tag name="VEVOX.QRDOT" val="(16,9)"/>
  <p:tag name="VEVOX.ACCESSIBILITY.DECORATIVE" val="1"/>
</p:tagLst>
</file>

<file path=ppt/tags/tag281.xml><?xml version="1.0" encoding="utf-8"?>
<p:tagLst xmlns:a="http://schemas.openxmlformats.org/drawingml/2006/main" xmlns:r="http://schemas.openxmlformats.org/officeDocument/2006/relationships" xmlns:p="http://schemas.openxmlformats.org/presentationml/2006/main">
  <p:tag name="VEVOX.QRDOT" val="(17,9)"/>
  <p:tag name="VEVOX.ACCESSIBILITY.DECORATIVE" val="1"/>
</p:tagLst>
</file>

<file path=ppt/tags/tag282.xml><?xml version="1.0" encoding="utf-8"?>
<p:tagLst xmlns:a="http://schemas.openxmlformats.org/drawingml/2006/main" xmlns:r="http://schemas.openxmlformats.org/officeDocument/2006/relationships" xmlns:p="http://schemas.openxmlformats.org/presentationml/2006/main">
  <p:tag name="VEVOX.QRDOT" val="(18,9)"/>
  <p:tag name="VEVOX.ACCESSIBILITY.DECORATIVE" val="1"/>
</p:tagLst>
</file>

<file path=ppt/tags/tag283.xml><?xml version="1.0" encoding="utf-8"?>
<p:tagLst xmlns:a="http://schemas.openxmlformats.org/drawingml/2006/main" xmlns:r="http://schemas.openxmlformats.org/officeDocument/2006/relationships" xmlns:p="http://schemas.openxmlformats.org/presentationml/2006/main">
  <p:tag name="VEVOX.QRDOT" val="(19,9)"/>
  <p:tag name="VEVOX.ACCESSIBILITY.DECORATIVE" val="1"/>
</p:tagLst>
</file>

<file path=ppt/tags/tag284.xml><?xml version="1.0" encoding="utf-8"?>
<p:tagLst xmlns:a="http://schemas.openxmlformats.org/drawingml/2006/main" xmlns:r="http://schemas.openxmlformats.org/officeDocument/2006/relationships" xmlns:p="http://schemas.openxmlformats.org/presentationml/2006/main">
  <p:tag name="VEVOX.QRDOT" val="(20,9)"/>
  <p:tag name="VEVOX.ACCESSIBILITY.DECORATIVE" val="1"/>
</p:tagLst>
</file>

<file path=ppt/tags/tag285.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286.xml><?xml version="1.0" encoding="utf-8"?>
<p:tagLst xmlns:a="http://schemas.openxmlformats.org/drawingml/2006/main" xmlns:r="http://schemas.openxmlformats.org/officeDocument/2006/relationships" xmlns:p="http://schemas.openxmlformats.org/presentationml/2006/main">
  <p:tag name="VEVOX.QRDOT" val="(22,9)"/>
  <p:tag name="VEVOX.ACCESSIBILITY.DECORATIVE" val="1"/>
</p:tagLst>
</file>

<file path=ppt/tags/tag287.xml><?xml version="1.0" encoding="utf-8"?>
<p:tagLst xmlns:a="http://schemas.openxmlformats.org/drawingml/2006/main" xmlns:r="http://schemas.openxmlformats.org/officeDocument/2006/relationships" xmlns:p="http://schemas.openxmlformats.org/presentationml/2006/main">
  <p:tag name="VEVOX.QRDOT" val="(23,9)"/>
  <p:tag name="VEVOX.ACCESSIBILITY.DECORATIVE" val="1"/>
</p:tagLst>
</file>

<file path=ppt/tags/tag288.xml><?xml version="1.0" encoding="utf-8"?>
<p:tagLst xmlns:a="http://schemas.openxmlformats.org/drawingml/2006/main" xmlns:r="http://schemas.openxmlformats.org/officeDocument/2006/relationships" xmlns:p="http://schemas.openxmlformats.org/presentationml/2006/main">
  <p:tag name="VEVOX.QRDOT" val="(24,9)"/>
  <p:tag name="VEVOX.ACCESSIBILITY.DECORATIVE" val="1"/>
</p:tagLst>
</file>

<file path=ppt/tags/tag289.xml><?xml version="1.0" encoding="utf-8"?>
<p:tagLst xmlns:a="http://schemas.openxmlformats.org/drawingml/2006/main" xmlns:r="http://schemas.openxmlformats.org/officeDocument/2006/relationships" xmlns:p="http://schemas.openxmlformats.org/presentationml/2006/main">
  <p:tag name="VEVOX.QRDOT" val="(25,9)"/>
  <p:tag name="VEVOX.ACCESSIBILITY.DECORATIVE" val="1"/>
</p:tagLst>
</file>

<file path=ppt/tags/tag290.xml><?xml version="1.0" encoding="utf-8"?>
<p:tagLst xmlns:a="http://schemas.openxmlformats.org/drawingml/2006/main" xmlns:r="http://schemas.openxmlformats.org/officeDocument/2006/relationships" xmlns:p="http://schemas.openxmlformats.org/presentationml/2006/main">
  <p:tag name="VEVOX.QRDOT" val="(26,9)"/>
  <p:tag name="VEVOX.ACCESSIBILITY.DECORATIVE" val="1"/>
</p:tagLst>
</file>

<file path=ppt/tags/tag291.xml><?xml version="1.0" encoding="utf-8"?>
<p:tagLst xmlns:a="http://schemas.openxmlformats.org/drawingml/2006/main" xmlns:r="http://schemas.openxmlformats.org/officeDocument/2006/relationships" xmlns:p="http://schemas.openxmlformats.org/presentationml/2006/main">
  <p:tag name="VEVOX.QRDOT" val="(27,9)"/>
  <p:tag name="VEVOX.ACCESSIBILITY.DECORATIVE" val="1"/>
</p:tagLst>
</file>

<file path=ppt/tags/tag292.xml><?xml version="1.0" encoding="utf-8"?>
<p:tagLst xmlns:a="http://schemas.openxmlformats.org/drawingml/2006/main" xmlns:r="http://schemas.openxmlformats.org/officeDocument/2006/relationships" xmlns:p="http://schemas.openxmlformats.org/presentationml/2006/main">
  <p:tag name="VEVOX.QRDOT" val="(28,9)"/>
  <p:tag name="VEVOX.ACCESSIBILITY.DECORATIVE" val="1"/>
</p:tagLst>
</file>

<file path=ppt/tags/tag293.xml><?xml version="1.0" encoding="utf-8"?>
<p:tagLst xmlns:a="http://schemas.openxmlformats.org/drawingml/2006/main" xmlns:r="http://schemas.openxmlformats.org/officeDocument/2006/relationships" xmlns:p="http://schemas.openxmlformats.org/presentationml/2006/main">
  <p:tag name="VEVOX.QRDOT" val="(29,9)"/>
  <p:tag name="VEVOX.ACCESSIBILITY.DECORATIVE" val="1"/>
</p:tagLst>
</file>

<file path=ppt/tags/tag294.xml><?xml version="1.0" encoding="utf-8"?>
<p:tagLst xmlns:a="http://schemas.openxmlformats.org/drawingml/2006/main" xmlns:r="http://schemas.openxmlformats.org/officeDocument/2006/relationships" xmlns:p="http://schemas.openxmlformats.org/presentationml/2006/main">
  <p:tag name="VEVOX.QRDOT" val="(0,10)"/>
  <p:tag name="VEVOX.ACCESSIBILITY.DECORATIVE" val="1"/>
</p:tagLst>
</file>

<file path=ppt/tags/tag295.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296.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297.xml><?xml version="1.0" encoding="utf-8"?>
<p:tagLst xmlns:a="http://schemas.openxmlformats.org/drawingml/2006/main" xmlns:r="http://schemas.openxmlformats.org/officeDocument/2006/relationships" xmlns:p="http://schemas.openxmlformats.org/presentationml/2006/main">
  <p:tag name="VEVOX.QRDOT" val="(3,10)"/>
  <p:tag name="VEVOX.ACCESSIBILITY.DECORATIVE" val="1"/>
</p:tagLst>
</file>

<file path=ppt/tags/tag298.xml><?xml version="1.0" encoding="utf-8"?>
<p:tagLst xmlns:a="http://schemas.openxmlformats.org/drawingml/2006/main" xmlns:r="http://schemas.openxmlformats.org/officeDocument/2006/relationships" xmlns:p="http://schemas.openxmlformats.org/presentationml/2006/main">
  <p:tag name="VEVOX.QRDOT" val="(4,10)"/>
  <p:tag name="VEVOX.ACCESSIBILITY.DECORATIVE" val="1"/>
</p:tagLst>
</file>

<file path=ppt/tags/tag299.xml><?xml version="1.0" encoding="utf-8"?>
<p:tagLst xmlns:a="http://schemas.openxmlformats.org/drawingml/2006/main" xmlns:r="http://schemas.openxmlformats.org/officeDocument/2006/relationships" xmlns:p="http://schemas.openxmlformats.org/presentationml/2006/main">
  <p:tag name="VEVOX.QRDOT" val="(5,10)"/>
  <p:tag name="VEVOX.ACCESSIBILITY.DECORATIVE" val="1"/>
</p:tagLst>
</file>

<file path=ppt/tags/tag300.xml><?xml version="1.0" encoding="utf-8"?>
<p:tagLst xmlns:a="http://schemas.openxmlformats.org/drawingml/2006/main" xmlns:r="http://schemas.openxmlformats.org/officeDocument/2006/relationships" xmlns:p="http://schemas.openxmlformats.org/presentationml/2006/main">
  <p:tag name="VEVOX.QRDOT" val="(6,10)"/>
  <p:tag name="VEVOX.ACCESSIBILITY.DECORATIVE" val="1"/>
</p:tagLst>
</file>

<file path=ppt/tags/tag301.xml><?xml version="1.0" encoding="utf-8"?>
<p:tagLst xmlns:a="http://schemas.openxmlformats.org/drawingml/2006/main" xmlns:r="http://schemas.openxmlformats.org/officeDocument/2006/relationships" xmlns:p="http://schemas.openxmlformats.org/presentationml/2006/main">
  <p:tag name="VEVOX.QRDOT" val="(7,10)"/>
  <p:tag name="VEVOX.ACCESSIBILITY.DECORATIVE" val="1"/>
</p:tagLst>
</file>

<file path=ppt/tags/tag302.xml><?xml version="1.0" encoding="utf-8"?>
<p:tagLst xmlns:a="http://schemas.openxmlformats.org/drawingml/2006/main" xmlns:r="http://schemas.openxmlformats.org/officeDocument/2006/relationships" xmlns:p="http://schemas.openxmlformats.org/presentationml/2006/main">
  <p:tag name="VEVOX.QRDOT" val="(8,10)"/>
  <p:tag name="VEVOX.ACCESSIBILITY.DECORATIVE" val="1"/>
</p:tagLst>
</file>

<file path=ppt/tags/tag303.xml><?xml version="1.0" encoding="utf-8"?>
<p:tagLst xmlns:a="http://schemas.openxmlformats.org/drawingml/2006/main" xmlns:r="http://schemas.openxmlformats.org/officeDocument/2006/relationships" xmlns:p="http://schemas.openxmlformats.org/presentationml/2006/main">
  <p:tag name="VEVOX.QRDOT" val="(9,10)"/>
  <p:tag name="VEVOX.ACCESSIBILITY.DECORATIVE" val="1"/>
</p:tagLst>
</file>

<file path=ppt/tags/tag304.xml><?xml version="1.0" encoding="utf-8"?>
<p:tagLst xmlns:a="http://schemas.openxmlformats.org/drawingml/2006/main" xmlns:r="http://schemas.openxmlformats.org/officeDocument/2006/relationships" xmlns:p="http://schemas.openxmlformats.org/presentationml/2006/main">
  <p:tag name="VEVOX.QRDOT" val="(10,10)"/>
  <p:tag name="VEVOX.ACCESSIBILITY.DECORATIVE" val="1"/>
</p:tagLst>
</file>

<file path=ppt/tags/tag305.xml><?xml version="1.0" encoding="utf-8"?>
<p:tagLst xmlns:a="http://schemas.openxmlformats.org/drawingml/2006/main" xmlns:r="http://schemas.openxmlformats.org/officeDocument/2006/relationships" xmlns:p="http://schemas.openxmlformats.org/presentationml/2006/main">
  <p:tag name="VEVOX.QRDOT" val="(11,10)"/>
  <p:tag name="VEVOX.ACCESSIBILITY.DECORATIVE" val="1"/>
</p:tagLst>
</file>

<file path=ppt/tags/tag306.xml><?xml version="1.0" encoding="utf-8"?>
<p:tagLst xmlns:a="http://schemas.openxmlformats.org/drawingml/2006/main" xmlns:r="http://schemas.openxmlformats.org/officeDocument/2006/relationships" xmlns:p="http://schemas.openxmlformats.org/presentationml/2006/main">
  <p:tag name="VEVOX.QRDOT" val="(12,10)"/>
  <p:tag name="VEVOX.ACCESSIBILITY.DECORATIVE" val="1"/>
</p:tagLst>
</file>

<file path=ppt/tags/tag307.xml><?xml version="1.0" encoding="utf-8"?>
<p:tagLst xmlns:a="http://schemas.openxmlformats.org/drawingml/2006/main" xmlns:r="http://schemas.openxmlformats.org/officeDocument/2006/relationships" xmlns:p="http://schemas.openxmlformats.org/presentationml/2006/main">
  <p:tag name="VEVOX.QRDOT" val="(13,10)"/>
  <p:tag name="VEVOX.ACCESSIBILITY.DECORATIVE" val="1"/>
</p:tagLst>
</file>

<file path=ppt/tags/tag308.xml><?xml version="1.0" encoding="utf-8"?>
<p:tagLst xmlns:a="http://schemas.openxmlformats.org/drawingml/2006/main" xmlns:r="http://schemas.openxmlformats.org/officeDocument/2006/relationships" xmlns:p="http://schemas.openxmlformats.org/presentationml/2006/main">
  <p:tag name="VEVOX.QRDOT" val="(14,10)"/>
  <p:tag name="VEVOX.ACCESSIBILITY.DECORATIVE" val="1"/>
</p:tagLst>
</file>

<file path=ppt/tags/tag309.xml><?xml version="1.0" encoding="utf-8"?>
<p:tagLst xmlns:a="http://schemas.openxmlformats.org/drawingml/2006/main" xmlns:r="http://schemas.openxmlformats.org/officeDocument/2006/relationships" xmlns:p="http://schemas.openxmlformats.org/presentationml/2006/main">
  <p:tag name="VEVOX.QRDOT" val="(15,10)"/>
  <p:tag name="VEVOX.ACCESSIBILITY.DECORATIVE" val="1"/>
</p:tagLst>
</file>

<file path=ppt/tags/tag310.xml><?xml version="1.0" encoding="utf-8"?>
<p:tagLst xmlns:a="http://schemas.openxmlformats.org/drawingml/2006/main" xmlns:r="http://schemas.openxmlformats.org/officeDocument/2006/relationships" xmlns:p="http://schemas.openxmlformats.org/presentationml/2006/main">
  <p:tag name="VEVOX.QRDOT" val="(16,10)"/>
  <p:tag name="VEVOX.ACCESSIBILITY.DECORATIVE" val="1"/>
</p:tagLst>
</file>

<file path=ppt/tags/tag311.xml><?xml version="1.0" encoding="utf-8"?>
<p:tagLst xmlns:a="http://schemas.openxmlformats.org/drawingml/2006/main" xmlns:r="http://schemas.openxmlformats.org/officeDocument/2006/relationships" xmlns:p="http://schemas.openxmlformats.org/presentationml/2006/main">
  <p:tag name="VEVOX.QRDOT" val="(17,10)"/>
  <p:tag name="VEVOX.ACCESSIBILITY.DECORATIVE" val="1"/>
</p:tagLst>
</file>

<file path=ppt/tags/tag312.xml><?xml version="1.0" encoding="utf-8"?>
<p:tagLst xmlns:a="http://schemas.openxmlformats.org/drawingml/2006/main" xmlns:r="http://schemas.openxmlformats.org/officeDocument/2006/relationships" xmlns:p="http://schemas.openxmlformats.org/presentationml/2006/main">
  <p:tag name="VEVOX.QRDOT" val="(18,10)"/>
  <p:tag name="VEVOX.ACCESSIBILITY.DECORATIVE" val="1"/>
</p:tagLst>
</file>

<file path=ppt/tags/tag313.xml><?xml version="1.0" encoding="utf-8"?>
<p:tagLst xmlns:a="http://schemas.openxmlformats.org/drawingml/2006/main" xmlns:r="http://schemas.openxmlformats.org/officeDocument/2006/relationships" xmlns:p="http://schemas.openxmlformats.org/presentationml/2006/main">
  <p:tag name="VEVOX.QRDOT" val="(19,10)"/>
  <p:tag name="VEVOX.ACCESSIBILITY.DECORATIVE" val="1"/>
</p:tagLst>
</file>

<file path=ppt/tags/tag314.xml><?xml version="1.0" encoding="utf-8"?>
<p:tagLst xmlns:a="http://schemas.openxmlformats.org/drawingml/2006/main" xmlns:r="http://schemas.openxmlformats.org/officeDocument/2006/relationships" xmlns:p="http://schemas.openxmlformats.org/presentationml/2006/main">
  <p:tag name="VEVOX.QRDOT" val="(20,10)"/>
  <p:tag name="VEVOX.ACCESSIBILITY.DECORATIVE" val="1"/>
</p:tagLst>
</file>

<file path=ppt/tags/tag315.xml><?xml version="1.0" encoding="utf-8"?>
<p:tagLst xmlns:a="http://schemas.openxmlformats.org/drawingml/2006/main" xmlns:r="http://schemas.openxmlformats.org/officeDocument/2006/relationships" xmlns:p="http://schemas.openxmlformats.org/presentationml/2006/main">
  <p:tag name="VEVOX.QRDOT" val="(21,10)"/>
  <p:tag name="VEVOX.ACCESSIBILITY.DECORATIVE" val="1"/>
</p:tagLst>
</file>

<file path=ppt/tags/tag316.xml><?xml version="1.0" encoding="utf-8"?>
<p:tagLst xmlns:a="http://schemas.openxmlformats.org/drawingml/2006/main" xmlns:r="http://schemas.openxmlformats.org/officeDocument/2006/relationships" xmlns:p="http://schemas.openxmlformats.org/presentationml/2006/main">
  <p:tag name="VEVOX.QRDOT" val="(22,10)"/>
  <p:tag name="VEVOX.ACCESSIBILITY.DECORATIVE" val="1"/>
</p:tagLst>
</file>

<file path=ppt/tags/tag317.xml><?xml version="1.0" encoding="utf-8"?>
<p:tagLst xmlns:a="http://schemas.openxmlformats.org/drawingml/2006/main" xmlns:r="http://schemas.openxmlformats.org/officeDocument/2006/relationships" xmlns:p="http://schemas.openxmlformats.org/presentationml/2006/main">
  <p:tag name="VEVOX.QRDOT" val="(23,10)"/>
  <p:tag name="VEVOX.ACCESSIBILITY.DECORATIVE" val="1"/>
</p:tagLst>
</file>

<file path=ppt/tags/tag318.xml><?xml version="1.0" encoding="utf-8"?>
<p:tagLst xmlns:a="http://schemas.openxmlformats.org/drawingml/2006/main" xmlns:r="http://schemas.openxmlformats.org/officeDocument/2006/relationships" xmlns:p="http://schemas.openxmlformats.org/presentationml/2006/main">
  <p:tag name="VEVOX.QRDOT" val="(24,10)"/>
  <p:tag name="VEVOX.ACCESSIBILITY.DECORATIVE" val="1"/>
</p:tagLst>
</file>

<file path=ppt/tags/tag319.xml><?xml version="1.0" encoding="utf-8"?>
<p:tagLst xmlns:a="http://schemas.openxmlformats.org/drawingml/2006/main" xmlns:r="http://schemas.openxmlformats.org/officeDocument/2006/relationships" xmlns:p="http://schemas.openxmlformats.org/presentationml/2006/main">
  <p:tag name="VEVOX.QRDOT" val="(25,10)"/>
  <p:tag name="VEVOX.ACCESSIBILITY.DECORATIVE" val="1"/>
</p:tagLst>
</file>

<file path=ppt/tags/tag320.xml><?xml version="1.0" encoding="utf-8"?>
<p:tagLst xmlns:a="http://schemas.openxmlformats.org/drawingml/2006/main" xmlns:r="http://schemas.openxmlformats.org/officeDocument/2006/relationships" xmlns:p="http://schemas.openxmlformats.org/presentationml/2006/main">
  <p:tag name="VEVOX.QRDOT" val="(26,10)"/>
  <p:tag name="VEVOX.ACCESSIBILITY.DECORATIVE" val="1"/>
</p:tagLst>
</file>

<file path=ppt/tags/tag321.xml><?xml version="1.0" encoding="utf-8"?>
<p:tagLst xmlns:a="http://schemas.openxmlformats.org/drawingml/2006/main" xmlns:r="http://schemas.openxmlformats.org/officeDocument/2006/relationships" xmlns:p="http://schemas.openxmlformats.org/presentationml/2006/main">
  <p:tag name="VEVOX.QRDOT" val="(27,10)"/>
  <p:tag name="VEVOX.ACCESSIBILITY.DECORATIVE" val="1"/>
</p:tagLst>
</file>

<file path=ppt/tags/tag322.xml><?xml version="1.0" encoding="utf-8"?>
<p:tagLst xmlns:a="http://schemas.openxmlformats.org/drawingml/2006/main" xmlns:r="http://schemas.openxmlformats.org/officeDocument/2006/relationships" xmlns:p="http://schemas.openxmlformats.org/presentationml/2006/main">
  <p:tag name="VEVOX.QRDOT" val="(28,10)"/>
  <p:tag name="VEVOX.ACCESSIBILITY.DECORATIVE" val="1"/>
</p:tagLst>
</file>

<file path=ppt/tags/tag323.xml><?xml version="1.0" encoding="utf-8"?>
<p:tagLst xmlns:a="http://schemas.openxmlformats.org/drawingml/2006/main" xmlns:r="http://schemas.openxmlformats.org/officeDocument/2006/relationships" xmlns:p="http://schemas.openxmlformats.org/presentationml/2006/main">
  <p:tag name="VEVOX.QRDOT" val="(0,11)"/>
  <p:tag name="VEVOX.ACCESSIBILITY.DECORATIVE" val="1"/>
</p:tagLst>
</file>

<file path=ppt/tags/tag324.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325.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326.xml><?xml version="1.0" encoding="utf-8"?>
<p:tagLst xmlns:a="http://schemas.openxmlformats.org/drawingml/2006/main" xmlns:r="http://schemas.openxmlformats.org/officeDocument/2006/relationships" xmlns:p="http://schemas.openxmlformats.org/presentationml/2006/main">
  <p:tag name="VEVOX.QRDOT" val="(3,11)"/>
  <p:tag name="VEVOX.ACCESSIBILITY.DECORATIVE" val="1"/>
</p:tagLst>
</file>

<file path=ppt/tags/tag327.xml><?xml version="1.0" encoding="utf-8"?>
<p:tagLst xmlns:a="http://schemas.openxmlformats.org/drawingml/2006/main" xmlns:r="http://schemas.openxmlformats.org/officeDocument/2006/relationships" xmlns:p="http://schemas.openxmlformats.org/presentationml/2006/main">
  <p:tag name="VEVOX.QRDOT" val="(4,11)"/>
  <p:tag name="VEVOX.ACCESSIBILITY.DECORATIVE" val="1"/>
</p:tagLst>
</file>

<file path=ppt/tags/tag328.xml><?xml version="1.0" encoding="utf-8"?>
<p:tagLst xmlns:a="http://schemas.openxmlformats.org/drawingml/2006/main" xmlns:r="http://schemas.openxmlformats.org/officeDocument/2006/relationships" xmlns:p="http://schemas.openxmlformats.org/presentationml/2006/main">
  <p:tag name="VEVOX.QRDOT" val="(5,11)"/>
  <p:tag name="VEVOX.ACCESSIBILITY.DECORATIVE" val="1"/>
</p:tagLst>
</file>

<file path=ppt/tags/tag329.xml><?xml version="1.0" encoding="utf-8"?>
<p:tagLst xmlns:a="http://schemas.openxmlformats.org/drawingml/2006/main" xmlns:r="http://schemas.openxmlformats.org/officeDocument/2006/relationships" xmlns:p="http://schemas.openxmlformats.org/presentationml/2006/main">
  <p:tag name="VEVOX.QRDOT" val="(6,11)"/>
  <p:tag name="VEVOX.ACCESSIBILITY.DECORATIVE" val="1"/>
</p:tagLst>
</file>

<file path=ppt/tags/tag330.xml><?xml version="1.0" encoding="utf-8"?>
<p:tagLst xmlns:a="http://schemas.openxmlformats.org/drawingml/2006/main" xmlns:r="http://schemas.openxmlformats.org/officeDocument/2006/relationships" xmlns:p="http://schemas.openxmlformats.org/presentationml/2006/main">
  <p:tag name="VEVOX.QRDOT" val="(7,11)"/>
  <p:tag name="VEVOX.ACCESSIBILITY.DECORATIVE" val="1"/>
</p:tagLst>
</file>

<file path=ppt/tags/tag331.xml><?xml version="1.0" encoding="utf-8"?>
<p:tagLst xmlns:a="http://schemas.openxmlformats.org/drawingml/2006/main" xmlns:r="http://schemas.openxmlformats.org/officeDocument/2006/relationships" xmlns:p="http://schemas.openxmlformats.org/presentationml/2006/main">
  <p:tag name="VEVOX.QRDOT" val="(8,11)"/>
  <p:tag name="VEVOX.ACCESSIBILITY.DECORATIVE" val="1"/>
</p:tagLst>
</file>

<file path=ppt/tags/tag332.xml><?xml version="1.0" encoding="utf-8"?>
<p:tagLst xmlns:a="http://schemas.openxmlformats.org/drawingml/2006/main" xmlns:r="http://schemas.openxmlformats.org/officeDocument/2006/relationships" xmlns:p="http://schemas.openxmlformats.org/presentationml/2006/main">
  <p:tag name="VEVOX.QRDOT" val="(9,11)"/>
  <p:tag name="VEVOX.ACCESSIBILITY.DECORATIVE" val="1"/>
</p:tagLst>
</file>

<file path=ppt/tags/tag333.xml><?xml version="1.0" encoding="utf-8"?>
<p:tagLst xmlns:a="http://schemas.openxmlformats.org/drawingml/2006/main" xmlns:r="http://schemas.openxmlformats.org/officeDocument/2006/relationships" xmlns:p="http://schemas.openxmlformats.org/presentationml/2006/main">
  <p:tag name="VEVOX.QRDOT" val="(10,11)"/>
  <p:tag name="VEVOX.ACCESSIBILITY.DECORATIVE" val="1"/>
</p:tagLst>
</file>

<file path=ppt/tags/tag334.xml><?xml version="1.0" encoding="utf-8"?>
<p:tagLst xmlns:a="http://schemas.openxmlformats.org/drawingml/2006/main" xmlns:r="http://schemas.openxmlformats.org/officeDocument/2006/relationships" xmlns:p="http://schemas.openxmlformats.org/presentationml/2006/main">
  <p:tag name="VEVOX.QRDOT" val="(11,11)"/>
  <p:tag name="VEVOX.ACCESSIBILITY.DECORATIVE" val="1"/>
</p:tagLst>
</file>

<file path=ppt/tags/tag335.xml><?xml version="1.0" encoding="utf-8"?>
<p:tagLst xmlns:a="http://schemas.openxmlformats.org/drawingml/2006/main" xmlns:r="http://schemas.openxmlformats.org/officeDocument/2006/relationships" xmlns:p="http://schemas.openxmlformats.org/presentationml/2006/main">
  <p:tag name="VEVOX.QRDOT" val="(12,11)"/>
  <p:tag name="VEVOX.ACCESSIBILITY.DECORATIVE" val="1"/>
</p:tagLst>
</file>

<file path=ppt/tags/tag336.xml><?xml version="1.0" encoding="utf-8"?>
<p:tagLst xmlns:a="http://schemas.openxmlformats.org/drawingml/2006/main" xmlns:r="http://schemas.openxmlformats.org/officeDocument/2006/relationships" xmlns:p="http://schemas.openxmlformats.org/presentationml/2006/main">
  <p:tag name="VEVOX.QRDOT" val="(13,11)"/>
  <p:tag name="VEVOX.ACCESSIBILITY.DECORATIVE" val="1"/>
</p:tagLst>
</file>

<file path=ppt/tags/tag337.xml><?xml version="1.0" encoding="utf-8"?>
<p:tagLst xmlns:a="http://schemas.openxmlformats.org/drawingml/2006/main" xmlns:r="http://schemas.openxmlformats.org/officeDocument/2006/relationships" xmlns:p="http://schemas.openxmlformats.org/presentationml/2006/main">
  <p:tag name="VEVOX.QRDOT" val="(14,11)"/>
  <p:tag name="VEVOX.ACCESSIBILITY.DECORATIVE" val="1"/>
</p:tagLst>
</file>

<file path=ppt/tags/tag338.xml><?xml version="1.0" encoding="utf-8"?>
<p:tagLst xmlns:a="http://schemas.openxmlformats.org/drawingml/2006/main" xmlns:r="http://schemas.openxmlformats.org/officeDocument/2006/relationships" xmlns:p="http://schemas.openxmlformats.org/presentationml/2006/main">
  <p:tag name="VEVOX.QRDOT" val="(15,11)"/>
  <p:tag name="VEVOX.ACCESSIBILITY.DECORATIVE" val="1"/>
</p:tagLst>
</file>

<file path=ppt/tags/tag339.xml><?xml version="1.0" encoding="utf-8"?>
<p:tagLst xmlns:a="http://schemas.openxmlformats.org/drawingml/2006/main" xmlns:r="http://schemas.openxmlformats.org/officeDocument/2006/relationships" xmlns:p="http://schemas.openxmlformats.org/presentationml/2006/main">
  <p:tag name="VEVOX.QRDOT" val="(16,11)"/>
  <p:tag name="VEVOX.ACCESSIBILITY.DECORATIVE" val="1"/>
</p:tagLst>
</file>

<file path=ppt/tags/tag340.xml><?xml version="1.0" encoding="utf-8"?>
<p:tagLst xmlns:a="http://schemas.openxmlformats.org/drawingml/2006/main" xmlns:r="http://schemas.openxmlformats.org/officeDocument/2006/relationships" xmlns:p="http://schemas.openxmlformats.org/presentationml/2006/main">
  <p:tag name="VEVOX.QRDOT" val="(17,11)"/>
  <p:tag name="VEVOX.ACCESSIBILITY.DECORATIVE" val="1"/>
</p:tagLst>
</file>

<file path=ppt/tags/tag341.xml><?xml version="1.0" encoding="utf-8"?>
<p:tagLst xmlns:a="http://schemas.openxmlformats.org/drawingml/2006/main" xmlns:r="http://schemas.openxmlformats.org/officeDocument/2006/relationships" xmlns:p="http://schemas.openxmlformats.org/presentationml/2006/main">
  <p:tag name="VEVOX.QRDOT" val="(18,11)"/>
  <p:tag name="VEVOX.ACCESSIBILITY.DECORATIVE" val="1"/>
</p:tagLst>
</file>

<file path=ppt/tags/tag342.xml><?xml version="1.0" encoding="utf-8"?>
<p:tagLst xmlns:a="http://schemas.openxmlformats.org/drawingml/2006/main" xmlns:r="http://schemas.openxmlformats.org/officeDocument/2006/relationships" xmlns:p="http://schemas.openxmlformats.org/presentationml/2006/main">
  <p:tag name="VEVOX.QRDOT" val="(19,11)"/>
  <p:tag name="VEVOX.ACCESSIBILITY.DECORATIVE" val="1"/>
</p:tagLst>
</file>

<file path=ppt/tags/tag343.xml><?xml version="1.0" encoding="utf-8"?>
<p:tagLst xmlns:a="http://schemas.openxmlformats.org/drawingml/2006/main" xmlns:r="http://schemas.openxmlformats.org/officeDocument/2006/relationships" xmlns:p="http://schemas.openxmlformats.org/presentationml/2006/main">
  <p:tag name="VEVOX.QRDOT" val="(20,11)"/>
  <p:tag name="VEVOX.ACCESSIBILITY.DECORATIVE" val="1"/>
</p:tagLst>
</file>

<file path=ppt/tags/tag344.xml><?xml version="1.0" encoding="utf-8"?>
<p:tagLst xmlns:a="http://schemas.openxmlformats.org/drawingml/2006/main" xmlns:r="http://schemas.openxmlformats.org/officeDocument/2006/relationships" xmlns:p="http://schemas.openxmlformats.org/presentationml/2006/main">
  <p:tag name="VEVOX.QRDOT" val="(21,11)"/>
  <p:tag name="VEVOX.ACCESSIBILITY.DECORATIVE" val="1"/>
</p:tagLst>
</file>

<file path=ppt/tags/tag345.xml><?xml version="1.0" encoding="utf-8"?>
<p:tagLst xmlns:a="http://schemas.openxmlformats.org/drawingml/2006/main" xmlns:r="http://schemas.openxmlformats.org/officeDocument/2006/relationships" xmlns:p="http://schemas.openxmlformats.org/presentationml/2006/main">
  <p:tag name="VEVOX.QRDOT" val="(22,11)"/>
  <p:tag name="VEVOX.ACCESSIBILITY.DECORATIVE" val="1"/>
</p:tagLst>
</file>

<file path=ppt/tags/tag346.xml><?xml version="1.0" encoding="utf-8"?>
<p:tagLst xmlns:a="http://schemas.openxmlformats.org/drawingml/2006/main" xmlns:r="http://schemas.openxmlformats.org/officeDocument/2006/relationships" xmlns:p="http://schemas.openxmlformats.org/presentationml/2006/main">
  <p:tag name="VEVOX.QRDOT" val="(23,11)"/>
  <p:tag name="VEVOX.ACCESSIBILITY.DECORATIVE" val="1"/>
</p:tagLst>
</file>

<file path=ppt/tags/tag347.xml><?xml version="1.0" encoding="utf-8"?>
<p:tagLst xmlns:a="http://schemas.openxmlformats.org/drawingml/2006/main" xmlns:r="http://schemas.openxmlformats.org/officeDocument/2006/relationships" xmlns:p="http://schemas.openxmlformats.org/presentationml/2006/main">
  <p:tag name="VEVOX.QRDOT" val="(24,11)"/>
  <p:tag name="VEVOX.ACCESSIBILITY.DECORATIVE" val="1"/>
</p:tagLst>
</file>

<file path=ppt/tags/tag348.xml><?xml version="1.0" encoding="utf-8"?>
<p:tagLst xmlns:a="http://schemas.openxmlformats.org/drawingml/2006/main" xmlns:r="http://schemas.openxmlformats.org/officeDocument/2006/relationships" xmlns:p="http://schemas.openxmlformats.org/presentationml/2006/main">
  <p:tag name="VEVOX.QRDOT" val="(25,11)"/>
  <p:tag name="VEVOX.ACCESSIBILITY.DECORATIVE" val="1"/>
</p:tagLst>
</file>

<file path=ppt/tags/tag349.xml><?xml version="1.0" encoding="utf-8"?>
<p:tagLst xmlns:a="http://schemas.openxmlformats.org/drawingml/2006/main" xmlns:r="http://schemas.openxmlformats.org/officeDocument/2006/relationships" xmlns:p="http://schemas.openxmlformats.org/presentationml/2006/main">
  <p:tag name="VEVOX.QRDOT" val="(26,11)"/>
  <p:tag name="VEVOX.ACCESSIBILITY.DECORATIVE" val="1"/>
</p:tagLst>
</file>

<file path=ppt/tags/tag350.xml><?xml version="1.0" encoding="utf-8"?>
<p:tagLst xmlns:a="http://schemas.openxmlformats.org/drawingml/2006/main" xmlns:r="http://schemas.openxmlformats.org/officeDocument/2006/relationships" xmlns:p="http://schemas.openxmlformats.org/presentationml/2006/main">
  <p:tag name="VEVOX.QRDOT" val="(27,11)"/>
  <p:tag name="VEVOX.ACCESSIBILITY.DECORATIVE" val="1"/>
</p:tagLst>
</file>

<file path=ppt/tags/tag351.xml><?xml version="1.0" encoding="utf-8"?>
<p:tagLst xmlns:a="http://schemas.openxmlformats.org/drawingml/2006/main" xmlns:r="http://schemas.openxmlformats.org/officeDocument/2006/relationships" xmlns:p="http://schemas.openxmlformats.org/presentationml/2006/main">
  <p:tag name="VEVOX.QRDOT" val="(28,11)"/>
  <p:tag name="VEVOX.ACCESSIBILITY.DECORATIVE" val="1"/>
</p:tagLst>
</file>

<file path=ppt/tags/tag352.xml><?xml version="1.0" encoding="utf-8"?>
<p:tagLst xmlns:a="http://schemas.openxmlformats.org/drawingml/2006/main" xmlns:r="http://schemas.openxmlformats.org/officeDocument/2006/relationships" xmlns:p="http://schemas.openxmlformats.org/presentationml/2006/main">
  <p:tag name="VEVOX.QRDOT" val="(29,11)"/>
  <p:tag name="VEVOX.ACCESSIBILITY.DECORATIVE" val="1"/>
</p:tagLst>
</file>

<file path=ppt/tags/tag353.xml><?xml version="1.0" encoding="utf-8"?>
<p:tagLst xmlns:a="http://schemas.openxmlformats.org/drawingml/2006/main" xmlns:r="http://schemas.openxmlformats.org/officeDocument/2006/relationships" xmlns:p="http://schemas.openxmlformats.org/presentationml/2006/main">
  <p:tag name="VEVOX.QRDOT" val="(0,12)"/>
  <p:tag name="VEVOX.ACCESSIBILITY.DECORATIVE" val="1"/>
</p:tagLst>
</file>

<file path=ppt/tags/tag354.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355.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356.xml><?xml version="1.0" encoding="utf-8"?>
<p:tagLst xmlns:a="http://schemas.openxmlformats.org/drawingml/2006/main" xmlns:r="http://schemas.openxmlformats.org/officeDocument/2006/relationships" xmlns:p="http://schemas.openxmlformats.org/presentationml/2006/main">
  <p:tag name="VEVOX.QRDOT" val="(3,12)"/>
  <p:tag name="VEVOX.ACCESSIBILITY.DECORATIVE" val="1"/>
</p:tagLst>
</file>

<file path=ppt/tags/tag357.xml><?xml version="1.0" encoding="utf-8"?>
<p:tagLst xmlns:a="http://schemas.openxmlformats.org/drawingml/2006/main" xmlns:r="http://schemas.openxmlformats.org/officeDocument/2006/relationships" xmlns:p="http://schemas.openxmlformats.org/presentationml/2006/main">
  <p:tag name="VEVOX.QRDOT" val="(4,12)"/>
  <p:tag name="VEVOX.ACCESSIBILITY.DECORATIVE" val="1"/>
</p:tagLst>
</file>

<file path=ppt/tags/tag358.xml><?xml version="1.0" encoding="utf-8"?>
<p:tagLst xmlns:a="http://schemas.openxmlformats.org/drawingml/2006/main" xmlns:r="http://schemas.openxmlformats.org/officeDocument/2006/relationships" xmlns:p="http://schemas.openxmlformats.org/presentationml/2006/main">
  <p:tag name="VEVOX.QRDOT" val="(5,12)"/>
  <p:tag name="VEVOX.ACCESSIBILITY.DECORATIVE" val="1"/>
</p:tagLst>
</file>

<file path=ppt/tags/tag359.xml><?xml version="1.0" encoding="utf-8"?>
<p:tagLst xmlns:a="http://schemas.openxmlformats.org/drawingml/2006/main" xmlns:r="http://schemas.openxmlformats.org/officeDocument/2006/relationships" xmlns:p="http://schemas.openxmlformats.org/presentationml/2006/main">
  <p:tag name="VEVOX.QRDOT" val="(6,12)"/>
  <p:tag name="VEVOX.ACCESSIBILITY.DECORATIVE" val="1"/>
</p:tagLst>
</file>

<file path=ppt/tags/tag360.xml><?xml version="1.0" encoding="utf-8"?>
<p:tagLst xmlns:a="http://schemas.openxmlformats.org/drawingml/2006/main" xmlns:r="http://schemas.openxmlformats.org/officeDocument/2006/relationships" xmlns:p="http://schemas.openxmlformats.org/presentationml/2006/main">
  <p:tag name="VEVOX.QRDOT" val="(7,12)"/>
  <p:tag name="VEVOX.ACCESSIBILITY.DECORATIVE" val="1"/>
</p:tagLst>
</file>

<file path=ppt/tags/tag361.xml><?xml version="1.0" encoding="utf-8"?>
<p:tagLst xmlns:a="http://schemas.openxmlformats.org/drawingml/2006/main" xmlns:r="http://schemas.openxmlformats.org/officeDocument/2006/relationships" xmlns:p="http://schemas.openxmlformats.org/presentationml/2006/main">
  <p:tag name="VEVOX.QRDOT" val="(8,12)"/>
  <p:tag name="VEVOX.ACCESSIBILITY.DECORATIVE" val="1"/>
</p:tagLst>
</file>

<file path=ppt/tags/tag362.xml><?xml version="1.0" encoding="utf-8"?>
<p:tagLst xmlns:a="http://schemas.openxmlformats.org/drawingml/2006/main" xmlns:r="http://schemas.openxmlformats.org/officeDocument/2006/relationships" xmlns:p="http://schemas.openxmlformats.org/presentationml/2006/main">
  <p:tag name="VEVOX.QRDOT" val="(9,12)"/>
  <p:tag name="VEVOX.ACCESSIBILITY.DECORATIVE" val="1"/>
</p:tagLst>
</file>

<file path=ppt/tags/tag363.xml><?xml version="1.0" encoding="utf-8"?>
<p:tagLst xmlns:a="http://schemas.openxmlformats.org/drawingml/2006/main" xmlns:r="http://schemas.openxmlformats.org/officeDocument/2006/relationships" xmlns:p="http://schemas.openxmlformats.org/presentationml/2006/main">
  <p:tag name="VEVOX.QRDOT" val="(10,12)"/>
  <p:tag name="VEVOX.ACCESSIBILITY.DECORATIVE" val="1"/>
</p:tagLst>
</file>

<file path=ppt/tags/tag364.xml><?xml version="1.0" encoding="utf-8"?>
<p:tagLst xmlns:a="http://schemas.openxmlformats.org/drawingml/2006/main" xmlns:r="http://schemas.openxmlformats.org/officeDocument/2006/relationships" xmlns:p="http://schemas.openxmlformats.org/presentationml/2006/main">
  <p:tag name="VEVOX.QRDOT" val="(11,12)"/>
  <p:tag name="VEVOX.ACCESSIBILITY.DECORATIVE" val="1"/>
</p:tagLst>
</file>

<file path=ppt/tags/tag365.xml><?xml version="1.0" encoding="utf-8"?>
<p:tagLst xmlns:a="http://schemas.openxmlformats.org/drawingml/2006/main" xmlns:r="http://schemas.openxmlformats.org/officeDocument/2006/relationships" xmlns:p="http://schemas.openxmlformats.org/presentationml/2006/main">
  <p:tag name="VEVOX.QRDOT" val="(12,12)"/>
  <p:tag name="VEVOX.ACCESSIBILITY.DECORATIVE" val="1"/>
</p:tagLst>
</file>

<file path=ppt/tags/tag366.xml><?xml version="1.0" encoding="utf-8"?>
<p:tagLst xmlns:a="http://schemas.openxmlformats.org/drawingml/2006/main" xmlns:r="http://schemas.openxmlformats.org/officeDocument/2006/relationships" xmlns:p="http://schemas.openxmlformats.org/presentationml/2006/main">
  <p:tag name="VEVOX.QRDOT" val="(13,12)"/>
  <p:tag name="VEVOX.ACCESSIBILITY.DECORATIVE" val="1"/>
</p:tagLst>
</file>

<file path=ppt/tags/tag367.xml><?xml version="1.0" encoding="utf-8"?>
<p:tagLst xmlns:a="http://schemas.openxmlformats.org/drawingml/2006/main" xmlns:r="http://schemas.openxmlformats.org/officeDocument/2006/relationships" xmlns:p="http://schemas.openxmlformats.org/presentationml/2006/main">
  <p:tag name="VEVOX.QRDOT" val="(14,12)"/>
  <p:tag name="VEVOX.ACCESSIBILITY.DECORATIVE" val="1"/>
</p:tagLst>
</file>

<file path=ppt/tags/tag368.xml><?xml version="1.0" encoding="utf-8"?>
<p:tagLst xmlns:a="http://schemas.openxmlformats.org/drawingml/2006/main" xmlns:r="http://schemas.openxmlformats.org/officeDocument/2006/relationships" xmlns:p="http://schemas.openxmlformats.org/presentationml/2006/main">
  <p:tag name="VEVOX.QRDOT" val="(15,12)"/>
  <p:tag name="VEVOX.ACCESSIBILITY.DECORATIVE" val="1"/>
</p:tagLst>
</file>

<file path=ppt/tags/tag369.xml><?xml version="1.0" encoding="utf-8"?>
<p:tagLst xmlns:a="http://schemas.openxmlformats.org/drawingml/2006/main" xmlns:r="http://schemas.openxmlformats.org/officeDocument/2006/relationships" xmlns:p="http://schemas.openxmlformats.org/presentationml/2006/main">
  <p:tag name="VEVOX.QRDOT" val="(16,12)"/>
  <p:tag name="VEVOX.ACCESSIBILITY.DECORATIVE" val="1"/>
</p:tagLst>
</file>

<file path=ppt/tags/tag370.xml><?xml version="1.0" encoding="utf-8"?>
<p:tagLst xmlns:a="http://schemas.openxmlformats.org/drawingml/2006/main" xmlns:r="http://schemas.openxmlformats.org/officeDocument/2006/relationships" xmlns:p="http://schemas.openxmlformats.org/presentationml/2006/main">
  <p:tag name="VEVOX.QRDOT" val="(17,12)"/>
  <p:tag name="VEVOX.ACCESSIBILITY.DECORATIVE" val="1"/>
</p:tagLst>
</file>

<file path=ppt/tags/tag371.xml><?xml version="1.0" encoding="utf-8"?>
<p:tagLst xmlns:a="http://schemas.openxmlformats.org/drawingml/2006/main" xmlns:r="http://schemas.openxmlformats.org/officeDocument/2006/relationships" xmlns:p="http://schemas.openxmlformats.org/presentationml/2006/main">
  <p:tag name="VEVOX.QRDOT" val="(18,12)"/>
  <p:tag name="VEVOX.ACCESSIBILITY.DECORATIVE" val="1"/>
</p:tagLst>
</file>

<file path=ppt/tags/tag372.xml><?xml version="1.0" encoding="utf-8"?>
<p:tagLst xmlns:a="http://schemas.openxmlformats.org/drawingml/2006/main" xmlns:r="http://schemas.openxmlformats.org/officeDocument/2006/relationships" xmlns:p="http://schemas.openxmlformats.org/presentationml/2006/main">
  <p:tag name="VEVOX.QRDOT" val="(19,12)"/>
  <p:tag name="VEVOX.ACCESSIBILITY.DECORATIVE" val="1"/>
</p:tagLst>
</file>

<file path=ppt/tags/tag373.xml><?xml version="1.0" encoding="utf-8"?>
<p:tagLst xmlns:a="http://schemas.openxmlformats.org/drawingml/2006/main" xmlns:r="http://schemas.openxmlformats.org/officeDocument/2006/relationships" xmlns:p="http://schemas.openxmlformats.org/presentationml/2006/main">
  <p:tag name="VEVOX.QRDOT" val="(20,12)"/>
  <p:tag name="VEVOX.ACCESSIBILITY.DECORATIVE" val="1"/>
</p:tagLst>
</file>

<file path=ppt/tags/tag374.xml><?xml version="1.0" encoding="utf-8"?>
<p:tagLst xmlns:a="http://schemas.openxmlformats.org/drawingml/2006/main" xmlns:r="http://schemas.openxmlformats.org/officeDocument/2006/relationships" xmlns:p="http://schemas.openxmlformats.org/presentationml/2006/main">
  <p:tag name="VEVOX.QRDOT" val="(21,12)"/>
  <p:tag name="VEVOX.ACCESSIBILITY.DECORATIVE" val="1"/>
</p:tagLst>
</file>

<file path=ppt/tags/tag375.xml><?xml version="1.0" encoding="utf-8"?>
<p:tagLst xmlns:a="http://schemas.openxmlformats.org/drawingml/2006/main" xmlns:r="http://schemas.openxmlformats.org/officeDocument/2006/relationships" xmlns:p="http://schemas.openxmlformats.org/presentationml/2006/main">
  <p:tag name="VEVOX.QRDOT" val="(22,12)"/>
  <p:tag name="VEVOX.ACCESSIBILITY.DECORATIVE" val="1"/>
</p:tagLst>
</file>

<file path=ppt/tags/tag376.xml><?xml version="1.0" encoding="utf-8"?>
<p:tagLst xmlns:a="http://schemas.openxmlformats.org/drawingml/2006/main" xmlns:r="http://schemas.openxmlformats.org/officeDocument/2006/relationships" xmlns:p="http://schemas.openxmlformats.org/presentationml/2006/main">
  <p:tag name="VEVOX.QRDOT" val="(23,12)"/>
  <p:tag name="VEVOX.ACCESSIBILITY.DECORATIVE" val="1"/>
</p:tagLst>
</file>

<file path=ppt/tags/tag377.xml><?xml version="1.0" encoding="utf-8"?>
<p:tagLst xmlns:a="http://schemas.openxmlformats.org/drawingml/2006/main" xmlns:r="http://schemas.openxmlformats.org/officeDocument/2006/relationships" xmlns:p="http://schemas.openxmlformats.org/presentationml/2006/main">
  <p:tag name="VEVOX.QRDOT" val="(24,12)"/>
  <p:tag name="VEVOX.ACCESSIBILITY.DECORATIVE" val="1"/>
</p:tagLst>
</file>

<file path=ppt/tags/tag378.xml><?xml version="1.0" encoding="utf-8"?>
<p:tagLst xmlns:a="http://schemas.openxmlformats.org/drawingml/2006/main" xmlns:r="http://schemas.openxmlformats.org/officeDocument/2006/relationships" xmlns:p="http://schemas.openxmlformats.org/presentationml/2006/main">
  <p:tag name="VEVOX.QRDOT" val="(25,12)"/>
  <p:tag name="VEVOX.ACCESSIBILITY.DECORATIVE" val="1"/>
</p:tagLst>
</file>

<file path=ppt/tags/tag379.xml><?xml version="1.0" encoding="utf-8"?>
<p:tagLst xmlns:a="http://schemas.openxmlformats.org/drawingml/2006/main" xmlns:r="http://schemas.openxmlformats.org/officeDocument/2006/relationships" xmlns:p="http://schemas.openxmlformats.org/presentationml/2006/main">
  <p:tag name="VEVOX.QRDOT" val="(26,12)"/>
  <p:tag name="VEVOX.ACCESSIBILITY.DECORATIVE" val="1"/>
</p:tagLst>
</file>

<file path=ppt/tags/tag380.xml><?xml version="1.0" encoding="utf-8"?>
<p:tagLst xmlns:a="http://schemas.openxmlformats.org/drawingml/2006/main" xmlns:r="http://schemas.openxmlformats.org/officeDocument/2006/relationships" xmlns:p="http://schemas.openxmlformats.org/presentationml/2006/main">
  <p:tag name="VEVOX.QRDOT" val="(27,12)"/>
  <p:tag name="VEVOX.ACCESSIBILITY.DECORATIVE" val="1"/>
</p:tagLst>
</file>

<file path=ppt/tags/tag381.xml><?xml version="1.0" encoding="utf-8"?>
<p:tagLst xmlns:a="http://schemas.openxmlformats.org/drawingml/2006/main" xmlns:r="http://schemas.openxmlformats.org/officeDocument/2006/relationships" xmlns:p="http://schemas.openxmlformats.org/presentationml/2006/main">
  <p:tag name="VEVOX.QRDOT" val="(0,13)"/>
  <p:tag name="VEVOX.ACCESSIBILITY.DECORATIVE" val="1"/>
</p:tagLst>
</file>

<file path=ppt/tags/tag382.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383.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384.xml><?xml version="1.0" encoding="utf-8"?>
<p:tagLst xmlns:a="http://schemas.openxmlformats.org/drawingml/2006/main" xmlns:r="http://schemas.openxmlformats.org/officeDocument/2006/relationships" xmlns:p="http://schemas.openxmlformats.org/presentationml/2006/main">
  <p:tag name="VEVOX.QRDOT" val="(3,13)"/>
  <p:tag name="VEVOX.ACCESSIBILITY.DECORATIVE" val="1"/>
</p:tagLst>
</file>

<file path=ppt/tags/tag385.xml><?xml version="1.0" encoding="utf-8"?>
<p:tagLst xmlns:a="http://schemas.openxmlformats.org/drawingml/2006/main" xmlns:r="http://schemas.openxmlformats.org/officeDocument/2006/relationships" xmlns:p="http://schemas.openxmlformats.org/presentationml/2006/main">
  <p:tag name="VEVOX.QRDOT" val="(4,13)"/>
  <p:tag name="VEVOX.ACCESSIBILITY.DECORATIVE" val="1"/>
</p:tagLst>
</file>

<file path=ppt/tags/tag386.xml><?xml version="1.0" encoding="utf-8"?>
<p:tagLst xmlns:a="http://schemas.openxmlformats.org/drawingml/2006/main" xmlns:r="http://schemas.openxmlformats.org/officeDocument/2006/relationships" xmlns:p="http://schemas.openxmlformats.org/presentationml/2006/main">
  <p:tag name="VEVOX.QRDOT" val="(5,13)"/>
  <p:tag name="VEVOX.ACCESSIBILITY.DECORATIVE" val="1"/>
</p:tagLst>
</file>

<file path=ppt/tags/tag387.xml><?xml version="1.0" encoding="utf-8"?>
<p:tagLst xmlns:a="http://schemas.openxmlformats.org/drawingml/2006/main" xmlns:r="http://schemas.openxmlformats.org/officeDocument/2006/relationships" xmlns:p="http://schemas.openxmlformats.org/presentationml/2006/main">
  <p:tag name="VEVOX.QRDOT" val="(6,13)"/>
  <p:tag name="VEVOX.ACCESSIBILITY.DECORATIVE" val="1"/>
</p:tagLst>
</file>

<file path=ppt/tags/tag388.xml><?xml version="1.0" encoding="utf-8"?>
<p:tagLst xmlns:a="http://schemas.openxmlformats.org/drawingml/2006/main" xmlns:r="http://schemas.openxmlformats.org/officeDocument/2006/relationships" xmlns:p="http://schemas.openxmlformats.org/presentationml/2006/main">
  <p:tag name="VEVOX.QRDOT" val="(7,13)"/>
  <p:tag name="VEVOX.ACCESSIBILITY.DECORATIVE" val="1"/>
</p:tagLst>
</file>

<file path=ppt/tags/tag389.xml><?xml version="1.0" encoding="utf-8"?>
<p:tagLst xmlns:a="http://schemas.openxmlformats.org/drawingml/2006/main" xmlns:r="http://schemas.openxmlformats.org/officeDocument/2006/relationships" xmlns:p="http://schemas.openxmlformats.org/presentationml/2006/main">
  <p:tag name="VEVOX.QRDOT" val="(8,13)"/>
  <p:tag name="VEVOX.ACCESSIBILITY.DECORATIVE" val="1"/>
</p:tagLst>
</file>

<file path=ppt/tags/tag390.xml><?xml version="1.0" encoding="utf-8"?>
<p:tagLst xmlns:a="http://schemas.openxmlformats.org/drawingml/2006/main" xmlns:r="http://schemas.openxmlformats.org/officeDocument/2006/relationships" xmlns:p="http://schemas.openxmlformats.org/presentationml/2006/main">
  <p:tag name="VEVOX.QRDOT" val="(9,13)"/>
  <p:tag name="VEVOX.ACCESSIBILITY.DECORATIVE" val="1"/>
</p:tagLst>
</file>

<file path=ppt/tags/tag391.xml><?xml version="1.0" encoding="utf-8"?>
<p:tagLst xmlns:a="http://schemas.openxmlformats.org/drawingml/2006/main" xmlns:r="http://schemas.openxmlformats.org/officeDocument/2006/relationships" xmlns:p="http://schemas.openxmlformats.org/presentationml/2006/main">
  <p:tag name="VEVOX.QRDOT" val="(10,13)"/>
  <p:tag name="VEVOX.ACCESSIBILITY.DECORATIVE" val="1"/>
</p:tagLst>
</file>

<file path=ppt/tags/tag392.xml><?xml version="1.0" encoding="utf-8"?>
<p:tagLst xmlns:a="http://schemas.openxmlformats.org/drawingml/2006/main" xmlns:r="http://schemas.openxmlformats.org/officeDocument/2006/relationships" xmlns:p="http://schemas.openxmlformats.org/presentationml/2006/main">
  <p:tag name="VEVOX.QRDOT" val="(11,13)"/>
  <p:tag name="VEVOX.ACCESSIBILITY.DECORATIVE" val="1"/>
</p:tagLst>
</file>

<file path=ppt/tags/tag393.xml><?xml version="1.0" encoding="utf-8"?>
<p:tagLst xmlns:a="http://schemas.openxmlformats.org/drawingml/2006/main" xmlns:r="http://schemas.openxmlformats.org/officeDocument/2006/relationships" xmlns:p="http://schemas.openxmlformats.org/presentationml/2006/main">
  <p:tag name="VEVOX.QRDOT" val="(12,13)"/>
  <p:tag name="VEVOX.ACCESSIBILITY.DECORATIVE" val="1"/>
</p:tagLst>
</file>

<file path=ppt/tags/tag394.xml><?xml version="1.0" encoding="utf-8"?>
<p:tagLst xmlns:a="http://schemas.openxmlformats.org/drawingml/2006/main" xmlns:r="http://schemas.openxmlformats.org/officeDocument/2006/relationships" xmlns:p="http://schemas.openxmlformats.org/presentationml/2006/main">
  <p:tag name="VEVOX.QRDOT" val="(13,13)"/>
  <p:tag name="VEVOX.ACCESSIBILITY.DECORATIVE" val="1"/>
</p:tagLst>
</file>

<file path=ppt/tags/tag395.xml><?xml version="1.0" encoding="utf-8"?>
<p:tagLst xmlns:a="http://schemas.openxmlformats.org/drawingml/2006/main" xmlns:r="http://schemas.openxmlformats.org/officeDocument/2006/relationships" xmlns:p="http://schemas.openxmlformats.org/presentationml/2006/main">
  <p:tag name="VEVOX.QRDOT" val="(14,13)"/>
  <p:tag name="VEVOX.ACCESSIBILITY.DECORATIVE" val="1"/>
</p:tagLst>
</file>

<file path=ppt/tags/tag396.xml><?xml version="1.0" encoding="utf-8"?>
<p:tagLst xmlns:a="http://schemas.openxmlformats.org/drawingml/2006/main" xmlns:r="http://schemas.openxmlformats.org/officeDocument/2006/relationships" xmlns:p="http://schemas.openxmlformats.org/presentationml/2006/main">
  <p:tag name="VEVOX.QRDOT" val="(15,13)"/>
  <p:tag name="VEVOX.ACCESSIBILITY.DECORATIVE" val="1"/>
</p:tagLst>
</file>

<file path=ppt/tags/tag397.xml><?xml version="1.0" encoding="utf-8"?>
<p:tagLst xmlns:a="http://schemas.openxmlformats.org/drawingml/2006/main" xmlns:r="http://schemas.openxmlformats.org/officeDocument/2006/relationships" xmlns:p="http://schemas.openxmlformats.org/presentationml/2006/main">
  <p:tag name="VEVOX.QRDOT" val="(16,13)"/>
  <p:tag name="VEVOX.ACCESSIBILITY.DECORATIVE" val="1"/>
</p:tagLst>
</file>

<file path=ppt/tags/tag398.xml><?xml version="1.0" encoding="utf-8"?>
<p:tagLst xmlns:a="http://schemas.openxmlformats.org/drawingml/2006/main" xmlns:r="http://schemas.openxmlformats.org/officeDocument/2006/relationships" xmlns:p="http://schemas.openxmlformats.org/presentationml/2006/main">
  <p:tag name="VEVOX.QRDOT" val="(17,13)"/>
  <p:tag name="VEVOX.ACCESSIBILITY.DECORATIVE" val="1"/>
</p:tagLst>
</file>

<file path=ppt/tags/tag399.xml><?xml version="1.0" encoding="utf-8"?>
<p:tagLst xmlns:a="http://schemas.openxmlformats.org/drawingml/2006/main" xmlns:r="http://schemas.openxmlformats.org/officeDocument/2006/relationships" xmlns:p="http://schemas.openxmlformats.org/presentationml/2006/main">
  <p:tag name="VEVOX.QRDOT" val="(18,13)"/>
  <p:tag name="VEVOX.ACCESSIBILITY.DECORATIVE" val="1"/>
</p:tagLst>
</file>

<file path=ppt/tags/tag400.xml><?xml version="1.0" encoding="utf-8"?>
<p:tagLst xmlns:a="http://schemas.openxmlformats.org/drawingml/2006/main" xmlns:r="http://schemas.openxmlformats.org/officeDocument/2006/relationships" xmlns:p="http://schemas.openxmlformats.org/presentationml/2006/main">
  <p:tag name="VEVOX.QRDOT" val="(19,13)"/>
  <p:tag name="VEVOX.ACCESSIBILITY.DECORATIVE" val="1"/>
</p:tagLst>
</file>

<file path=ppt/tags/tag401.xml><?xml version="1.0" encoding="utf-8"?>
<p:tagLst xmlns:a="http://schemas.openxmlformats.org/drawingml/2006/main" xmlns:r="http://schemas.openxmlformats.org/officeDocument/2006/relationships" xmlns:p="http://schemas.openxmlformats.org/presentationml/2006/main">
  <p:tag name="VEVOX.QRDOT" val="(20,13)"/>
  <p:tag name="VEVOX.ACCESSIBILITY.DECORATIVE" val="1"/>
</p:tagLst>
</file>

<file path=ppt/tags/tag402.xml><?xml version="1.0" encoding="utf-8"?>
<p:tagLst xmlns:a="http://schemas.openxmlformats.org/drawingml/2006/main" xmlns:r="http://schemas.openxmlformats.org/officeDocument/2006/relationships" xmlns:p="http://schemas.openxmlformats.org/presentationml/2006/main">
  <p:tag name="VEVOX.QRDOT" val="(21,13)"/>
  <p:tag name="VEVOX.ACCESSIBILITY.DECORATIVE" val="1"/>
</p:tagLst>
</file>

<file path=ppt/tags/tag403.xml><?xml version="1.0" encoding="utf-8"?>
<p:tagLst xmlns:a="http://schemas.openxmlformats.org/drawingml/2006/main" xmlns:r="http://schemas.openxmlformats.org/officeDocument/2006/relationships" xmlns:p="http://schemas.openxmlformats.org/presentationml/2006/main">
  <p:tag name="VEVOX.QRDOT" val="(22,13)"/>
  <p:tag name="VEVOX.ACCESSIBILITY.DECORATIVE" val="1"/>
</p:tagLst>
</file>

<file path=ppt/tags/tag404.xml><?xml version="1.0" encoding="utf-8"?>
<p:tagLst xmlns:a="http://schemas.openxmlformats.org/drawingml/2006/main" xmlns:r="http://schemas.openxmlformats.org/officeDocument/2006/relationships" xmlns:p="http://schemas.openxmlformats.org/presentationml/2006/main">
  <p:tag name="VEVOX.QRDOT" val="(23,13)"/>
  <p:tag name="VEVOX.ACCESSIBILITY.DECORATIVE" val="1"/>
</p:tagLst>
</file>

<file path=ppt/tags/tag405.xml><?xml version="1.0" encoding="utf-8"?>
<p:tagLst xmlns:a="http://schemas.openxmlformats.org/drawingml/2006/main" xmlns:r="http://schemas.openxmlformats.org/officeDocument/2006/relationships" xmlns:p="http://schemas.openxmlformats.org/presentationml/2006/main">
  <p:tag name="VEVOX.QRDOT" val="(24,13)"/>
  <p:tag name="VEVOX.ACCESSIBILITY.DECORATIVE" val="1"/>
</p:tagLst>
</file>

<file path=ppt/tags/tag406.xml><?xml version="1.0" encoding="utf-8"?>
<p:tagLst xmlns:a="http://schemas.openxmlformats.org/drawingml/2006/main" xmlns:r="http://schemas.openxmlformats.org/officeDocument/2006/relationships" xmlns:p="http://schemas.openxmlformats.org/presentationml/2006/main">
  <p:tag name="VEVOX.QRDOT" val="(25,13)"/>
  <p:tag name="VEVOX.ACCESSIBILITY.DECORATIVE" val="1"/>
</p:tagLst>
</file>

<file path=ppt/tags/tag407.xml><?xml version="1.0" encoding="utf-8"?>
<p:tagLst xmlns:a="http://schemas.openxmlformats.org/drawingml/2006/main" xmlns:r="http://schemas.openxmlformats.org/officeDocument/2006/relationships" xmlns:p="http://schemas.openxmlformats.org/presentationml/2006/main">
  <p:tag name="VEVOX.QRDOT" val="(26,13)"/>
  <p:tag name="VEVOX.ACCESSIBILITY.DECORATIVE" val="1"/>
</p:tagLst>
</file>

<file path=ppt/tags/tag408.xml><?xml version="1.0" encoding="utf-8"?>
<p:tagLst xmlns:a="http://schemas.openxmlformats.org/drawingml/2006/main" xmlns:r="http://schemas.openxmlformats.org/officeDocument/2006/relationships" xmlns:p="http://schemas.openxmlformats.org/presentationml/2006/main">
  <p:tag name="VEVOX.QRDOT" val="(27,13)"/>
  <p:tag name="VEVOX.ACCESSIBILITY.DECORATIVE" val="1"/>
</p:tagLst>
</file>

<file path=ppt/tags/tag409.xml><?xml version="1.0" encoding="utf-8"?>
<p:tagLst xmlns:a="http://schemas.openxmlformats.org/drawingml/2006/main" xmlns:r="http://schemas.openxmlformats.org/officeDocument/2006/relationships" xmlns:p="http://schemas.openxmlformats.org/presentationml/2006/main">
  <p:tag name="VEVOX.QRDOT" val="(28,13)"/>
  <p:tag name="VEVOX.ACCESSIBILITY.DECORATIVE" val="1"/>
</p:tagLst>
</file>

<file path=ppt/tags/tag410.xml><?xml version="1.0" encoding="utf-8"?>
<p:tagLst xmlns:a="http://schemas.openxmlformats.org/drawingml/2006/main" xmlns:r="http://schemas.openxmlformats.org/officeDocument/2006/relationships" xmlns:p="http://schemas.openxmlformats.org/presentationml/2006/main">
  <p:tag name="VEVOX.QRDOT" val="(29,13)"/>
  <p:tag name="VEVOX.ACCESSIBILITY.DECORATIVE" val="1"/>
</p:tagLst>
</file>

<file path=ppt/tags/tag411.xml><?xml version="1.0" encoding="utf-8"?>
<p:tagLst xmlns:a="http://schemas.openxmlformats.org/drawingml/2006/main" xmlns:r="http://schemas.openxmlformats.org/officeDocument/2006/relationships" xmlns:p="http://schemas.openxmlformats.org/presentationml/2006/main">
  <p:tag name="VEVOX.QRDOT" val="(0,14)"/>
  <p:tag name="VEVOX.ACCESSIBILITY.DECORATIVE" val="1"/>
</p:tagLst>
</file>

<file path=ppt/tags/tag412.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413.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414.xml><?xml version="1.0" encoding="utf-8"?>
<p:tagLst xmlns:a="http://schemas.openxmlformats.org/drawingml/2006/main" xmlns:r="http://schemas.openxmlformats.org/officeDocument/2006/relationships" xmlns:p="http://schemas.openxmlformats.org/presentationml/2006/main">
  <p:tag name="VEVOX.QRDOT" val="(3,14)"/>
  <p:tag name="VEVOX.ACCESSIBILITY.DECORATIVE" val="1"/>
</p:tagLst>
</file>

<file path=ppt/tags/tag415.xml><?xml version="1.0" encoding="utf-8"?>
<p:tagLst xmlns:a="http://schemas.openxmlformats.org/drawingml/2006/main" xmlns:r="http://schemas.openxmlformats.org/officeDocument/2006/relationships" xmlns:p="http://schemas.openxmlformats.org/presentationml/2006/main">
  <p:tag name="VEVOX.QRDOT" val="(4,14)"/>
  <p:tag name="VEVOX.ACCESSIBILITY.DECORATIVE" val="1"/>
</p:tagLst>
</file>

<file path=ppt/tags/tag416.xml><?xml version="1.0" encoding="utf-8"?>
<p:tagLst xmlns:a="http://schemas.openxmlformats.org/drawingml/2006/main" xmlns:r="http://schemas.openxmlformats.org/officeDocument/2006/relationships" xmlns:p="http://schemas.openxmlformats.org/presentationml/2006/main">
  <p:tag name="VEVOX.QRDOT" val="(5,14)"/>
  <p:tag name="VEVOX.ACCESSIBILITY.DECORATIVE" val="1"/>
</p:tagLst>
</file>

<file path=ppt/tags/tag417.xml><?xml version="1.0" encoding="utf-8"?>
<p:tagLst xmlns:a="http://schemas.openxmlformats.org/drawingml/2006/main" xmlns:r="http://schemas.openxmlformats.org/officeDocument/2006/relationships" xmlns:p="http://schemas.openxmlformats.org/presentationml/2006/main">
  <p:tag name="VEVOX.QRDOT" val="(6,14)"/>
  <p:tag name="VEVOX.ACCESSIBILITY.DECORATIVE" val="1"/>
</p:tagLst>
</file>

<file path=ppt/tags/tag418.xml><?xml version="1.0" encoding="utf-8"?>
<p:tagLst xmlns:a="http://schemas.openxmlformats.org/drawingml/2006/main" xmlns:r="http://schemas.openxmlformats.org/officeDocument/2006/relationships" xmlns:p="http://schemas.openxmlformats.org/presentationml/2006/main">
  <p:tag name="VEVOX.QRDOT" val="(7,14)"/>
  <p:tag name="VEVOX.ACCESSIBILITY.DECORATIVE" val="1"/>
</p:tagLst>
</file>

<file path=ppt/tags/tag419.xml><?xml version="1.0" encoding="utf-8"?>
<p:tagLst xmlns:a="http://schemas.openxmlformats.org/drawingml/2006/main" xmlns:r="http://schemas.openxmlformats.org/officeDocument/2006/relationships" xmlns:p="http://schemas.openxmlformats.org/presentationml/2006/main">
  <p:tag name="VEVOX.QRDOT" val="(8,14)"/>
  <p:tag name="VEVOX.ACCESSIBILITY.DECORATIVE" val="1"/>
</p:tagLst>
</file>

<file path=ppt/tags/tag420.xml><?xml version="1.0" encoding="utf-8"?>
<p:tagLst xmlns:a="http://schemas.openxmlformats.org/drawingml/2006/main" xmlns:r="http://schemas.openxmlformats.org/officeDocument/2006/relationships" xmlns:p="http://schemas.openxmlformats.org/presentationml/2006/main">
  <p:tag name="VEVOX.QRDOT" val="(9,14)"/>
  <p:tag name="VEVOX.ACCESSIBILITY.DECORATIVE" val="1"/>
</p:tagLst>
</file>

<file path=ppt/tags/tag421.xml><?xml version="1.0" encoding="utf-8"?>
<p:tagLst xmlns:a="http://schemas.openxmlformats.org/drawingml/2006/main" xmlns:r="http://schemas.openxmlformats.org/officeDocument/2006/relationships" xmlns:p="http://schemas.openxmlformats.org/presentationml/2006/main">
  <p:tag name="VEVOX.QRDOT" val="(10,14)"/>
  <p:tag name="VEVOX.ACCESSIBILITY.DECORATIVE" val="1"/>
</p:tagLst>
</file>

<file path=ppt/tags/tag422.xml><?xml version="1.0" encoding="utf-8"?>
<p:tagLst xmlns:a="http://schemas.openxmlformats.org/drawingml/2006/main" xmlns:r="http://schemas.openxmlformats.org/officeDocument/2006/relationships" xmlns:p="http://schemas.openxmlformats.org/presentationml/2006/main">
  <p:tag name="VEVOX.QRDOT" val="(11,14)"/>
  <p:tag name="VEVOX.ACCESSIBILITY.DECORATIVE" val="1"/>
</p:tagLst>
</file>

<file path=ppt/tags/tag423.xml><?xml version="1.0" encoding="utf-8"?>
<p:tagLst xmlns:a="http://schemas.openxmlformats.org/drawingml/2006/main" xmlns:r="http://schemas.openxmlformats.org/officeDocument/2006/relationships" xmlns:p="http://schemas.openxmlformats.org/presentationml/2006/main">
  <p:tag name="VEVOX.QRDOT" val="(12,14)"/>
  <p:tag name="VEVOX.ACCESSIBILITY.DECORATIVE" val="1"/>
</p:tagLst>
</file>

<file path=ppt/tags/tag424.xml><?xml version="1.0" encoding="utf-8"?>
<p:tagLst xmlns:a="http://schemas.openxmlformats.org/drawingml/2006/main" xmlns:r="http://schemas.openxmlformats.org/officeDocument/2006/relationships" xmlns:p="http://schemas.openxmlformats.org/presentationml/2006/main">
  <p:tag name="VEVOX.QRDOT" val="(13,14)"/>
  <p:tag name="VEVOX.ACCESSIBILITY.DECORATIVE" val="1"/>
</p:tagLst>
</file>

<file path=ppt/tags/tag425.xml><?xml version="1.0" encoding="utf-8"?>
<p:tagLst xmlns:a="http://schemas.openxmlformats.org/drawingml/2006/main" xmlns:r="http://schemas.openxmlformats.org/officeDocument/2006/relationships" xmlns:p="http://schemas.openxmlformats.org/presentationml/2006/main">
  <p:tag name="VEVOX.QRDOT" val="(14,14)"/>
  <p:tag name="VEVOX.ACCESSIBILITY.DECORATIVE" val="1"/>
</p:tagLst>
</file>

<file path=ppt/tags/tag426.xml><?xml version="1.0" encoding="utf-8"?>
<p:tagLst xmlns:a="http://schemas.openxmlformats.org/drawingml/2006/main" xmlns:r="http://schemas.openxmlformats.org/officeDocument/2006/relationships" xmlns:p="http://schemas.openxmlformats.org/presentationml/2006/main">
  <p:tag name="VEVOX.QRDOT" val="(15,14)"/>
  <p:tag name="VEVOX.ACCESSIBILITY.DECORATIVE" val="1"/>
</p:tagLst>
</file>

<file path=ppt/tags/tag427.xml><?xml version="1.0" encoding="utf-8"?>
<p:tagLst xmlns:a="http://schemas.openxmlformats.org/drawingml/2006/main" xmlns:r="http://schemas.openxmlformats.org/officeDocument/2006/relationships" xmlns:p="http://schemas.openxmlformats.org/presentationml/2006/main">
  <p:tag name="VEVOX.QRDOT" val="(16,14)"/>
  <p:tag name="VEVOX.ACCESSIBILITY.DECORATIVE" val="1"/>
</p:tagLst>
</file>

<file path=ppt/tags/tag428.xml><?xml version="1.0" encoding="utf-8"?>
<p:tagLst xmlns:a="http://schemas.openxmlformats.org/drawingml/2006/main" xmlns:r="http://schemas.openxmlformats.org/officeDocument/2006/relationships" xmlns:p="http://schemas.openxmlformats.org/presentationml/2006/main">
  <p:tag name="VEVOX.QRDOT" val="(17,14)"/>
  <p:tag name="VEVOX.ACCESSIBILITY.DECORATIVE" val="1"/>
</p:tagLst>
</file>

<file path=ppt/tags/tag429.xml><?xml version="1.0" encoding="utf-8"?>
<p:tagLst xmlns:a="http://schemas.openxmlformats.org/drawingml/2006/main" xmlns:r="http://schemas.openxmlformats.org/officeDocument/2006/relationships" xmlns:p="http://schemas.openxmlformats.org/presentationml/2006/main">
  <p:tag name="VEVOX.QRDOT" val="(18,14)"/>
  <p:tag name="VEVOX.ACCESSIBILITY.DECORATIVE" val="1"/>
</p:tagLst>
</file>

<file path=ppt/tags/tag430.xml><?xml version="1.0" encoding="utf-8"?>
<p:tagLst xmlns:a="http://schemas.openxmlformats.org/drawingml/2006/main" xmlns:r="http://schemas.openxmlformats.org/officeDocument/2006/relationships" xmlns:p="http://schemas.openxmlformats.org/presentationml/2006/main">
  <p:tag name="VEVOX.QRDOT" val="(19,14)"/>
  <p:tag name="VEVOX.ACCESSIBILITY.DECORATIVE" val="1"/>
</p:tagLst>
</file>

<file path=ppt/tags/tag431.xml><?xml version="1.0" encoding="utf-8"?>
<p:tagLst xmlns:a="http://schemas.openxmlformats.org/drawingml/2006/main" xmlns:r="http://schemas.openxmlformats.org/officeDocument/2006/relationships" xmlns:p="http://schemas.openxmlformats.org/presentationml/2006/main">
  <p:tag name="VEVOX.QRDOT" val="(20,14)"/>
  <p:tag name="VEVOX.ACCESSIBILITY.DECORATIVE" val="1"/>
</p:tagLst>
</file>

<file path=ppt/tags/tag432.xml><?xml version="1.0" encoding="utf-8"?>
<p:tagLst xmlns:a="http://schemas.openxmlformats.org/drawingml/2006/main" xmlns:r="http://schemas.openxmlformats.org/officeDocument/2006/relationships" xmlns:p="http://schemas.openxmlformats.org/presentationml/2006/main">
  <p:tag name="VEVOX.QRDOT" val="(21,14)"/>
  <p:tag name="VEVOX.ACCESSIBILITY.DECORATIVE" val="1"/>
</p:tagLst>
</file>

<file path=ppt/tags/tag433.xml><?xml version="1.0" encoding="utf-8"?>
<p:tagLst xmlns:a="http://schemas.openxmlformats.org/drawingml/2006/main" xmlns:r="http://schemas.openxmlformats.org/officeDocument/2006/relationships" xmlns:p="http://schemas.openxmlformats.org/presentationml/2006/main">
  <p:tag name="VEVOX.QRDOT" val="(22,14)"/>
  <p:tag name="VEVOX.ACCESSIBILITY.DECORATIVE" val="1"/>
</p:tagLst>
</file>

<file path=ppt/tags/tag434.xml><?xml version="1.0" encoding="utf-8"?>
<p:tagLst xmlns:a="http://schemas.openxmlformats.org/drawingml/2006/main" xmlns:r="http://schemas.openxmlformats.org/officeDocument/2006/relationships" xmlns:p="http://schemas.openxmlformats.org/presentationml/2006/main">
  <p:tag name="VEVOX.QRDOT" val="(23,14)"/>
  <p:tag name="VEVOX.ACCESSIBILITY.DECORATIVE" val="1"/>
</p:tagLst>
</file>

<file path=ppt/tags/tag435.xml><?xml version="1.0" encoding="utf-8"?>
<p:tagLst xmlns:a="http://schemas.openxmlformats.org/drawingml/2006/main" xmlns:r="http://schemas.openxmlformats.org/officeDocument/2006/relationships" xmlns:p="http://schemas.openxmlformats.org/presentationml/2006/main">
  <p:tag name="VEVOX.QRDOT" val="(24,14)"/>
  <p:tag name="VEVOX.ACCESSIBILITY.DECORATIVE" val="1"/>
</p:tagLst>
</file>

<file path=ppt/tags/tag436.xml><?xml version="1.0" encoding="utf-8"?>
<p:tagLst xmlns:a="http://schemas.openxmlformats.org/drawingml/2006/main" xmlns:r="http://schemas.openxmlformats.org/officeDocument/2006/relationships" xmlns:p="http://schemas.openxmlformats.org/presentationml/2006/main">
  <p:tag name="VEVOX.QRDOT" val="(25,14)"/>
  <p:tag name="VEVOX.ACCESSIBILITY.DECORATIVE" val="1"/>
</p:tagLst>
</file>

<file path=ppt/tags/tag437.xml><?xml version="1.0" encoding="utf-8"?>
<p:tagLst xmlns:a="http://schemas.openxmlformats.org/drawingml/2006/main" xmlns:r="http://schemas.openxmlformats.org/officeDocument/2006/relationships" xmlns:p="http://schemas.openxmlformats.org/presentationml/2006/main">
  <p:tag name="VEVOX.QRDOT" val="(26,14)"/>
  <p:tag name="VEVOX.ACCESSIBILITY.DECORATIVE" val="1"/>
</p:tagLst>
</file>

<file path=ppt/tags/tag438.xml><?xml version="1.0" encoding="utf-8"?>
<p:tagLst xmlns:a="http://schemas.openxmlformats.org/drawingml/2006/main" xmlns:r="http://schemas.openxmlformats.org/officeDocument/2006/relationships" xmlns:p="http://schemas.openxmlformats.org/presentationml/2006/main">
  <p:tag name="VEVOX.QRDOT" val="(27,14)"/>
  <p:tag name="VEVOX.ACCESSIBILITY.DECORATIVE" val="1"/>
</p:tagLst>
</file>

<file path=ppt/tags/tag439.xml><?xml version="1.0" encoding="utf-8"?>
<p:tagLst xmlns:a="http://schemas.openxmlformats.org/drawingml/2006/main" xmlns:r="http://schemas.openxmlformats.org/officeDocument/2006/relationships" xmlns:p="http://schemas.openxmlformats.org/presentationml/2006/main">
  <p:tag name="VEVOX.QRDOT" val="(28,14)"/>
  <p:tag name="VEVOX.ACCESSIBILITY.DECORATIVE" val="1"/>
</p:tagLst>
</file>

<file path=ppt/tags/tag440.xml><?xml version="1.0" encoding="utf-8"?>
<p:tagLst xmlns:a="http://schemas.openxmlformats.org/drawingml/2006/main" xmlns:r="http://schemas.openxmlformats.org/officeDocument/2006/relationships" xmlns:p="http://schemas.openxmlformats.org/presentationml/2006/main">
  <p:tag name="VEVOX.QRDOT" val="(29,14)"/>
  <p:tag name="VEVOX.ACCESSIBILITY.DECORATIVE" val="1"/>
</p:tagLst>
</file>

<file path=ppt/tags/tag441.xml><?xml version="1.0" encoding="utf-8"?>
<p:tagLst xmlns:a="http://schemas.openxmlformats.org/drawingml/2006/main" xmlns:r="http://schemas.openxmlformats.org/officeDocument/2006/relationships" xmlns:p="http://schemas.openxmlformats.org/presentationml/2006/main">
  <p:tag name="VEVOX.QRDOT" val="(0,15)"/>
  <p:tag name="VEVOX.ACCESSIBILITY.DECORATIVE" val="1"/>
</p:tagLst>
</file>

<file path=ppt/tags/tag442.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443.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444.xml><?xml version="1.0" encoding="utf-8"?>
<p:tagLst xmlns:a="http://schemas.openxmlformats.org/drawingml/2006/main" xmlns:r="http://schemas.openxmlformats.org/officeDocument/2006/relationships" xmlns:p="http://schemas.openxmlformats.org/presentationml/2006/main">
  <p:tag name="VEVOX.QRDOT" val="(3,15)"/>
  <p:tag name="VEVOX.ACCESSIBILITY.DECORATIVE" val="1"/>
</p:tagLst>
</file>

<file path=ppt/tags/tag445.xml><?xml version="1.0" encoding="utf-8"?>
<p:tagLst xmlns:a="http://schemas.openxmlformats.org/drawingml/2006/main" xmlns:r="http://schemas.openxmlformats.org/officeDocument/2006/relationships" xmlns:p="http://schemas.openxmlformats.org/presentationml/2006/main">
  <p:tag name="VEVOX.QRDOT" val="(4,15)"/>
  <p:tag name="VEVOX.ACCESSIBILITY.DECORATIVE" val="1"/>
</p:tagLst>
</file>

<file path=ppt/tags/tag446.xml><?xml version="1.0" encoding="utf-8"?>
<p:tagLst xmlns:a="http://schemas.openxmlformats.org/drawingml/2006/main" xmlns:r="http://schemas.openxmlformats.org/officeDocument/2006/relationships" xmlns:p="http://schemas.openxmlformats.org/presentationml/2006/main">
  <p:tag name="VEVOX.QRDOT" val="(5,15)"/>
  <p:tag name="VEVOX.ACCESSIBILITY.DECORATIVE" val="1"/>
</p:tagLst>
</file>

<file path=ppt/tags/tag447.xml><?xml version="1.0" encoding="utf-8"?>
<p:tagLst xmlns:a="http://schemas.openxmlformats.org/drawingml/2006/main" xmlns:r="http://schemas.openxmlformats.org/officeDocument/2006/relationships" xmlns:p="http://schemas.openxmlformats.org/presentationml/2006/main">
  <p:tag name="VEVOX.QRDOT" val="(6,15)"/>
  <p:tag name="VEVOX.ACCESSIBILITY.DECORATIVE" val="1"/>
</p:tagLst>
</file>

<file path=ppt/tags/tag448.xml><?xml version="1.0" encoding="utf-8"?>
<p:tagLst xmlns:a="http://schemas.openxmlformats.org/drawingml/2006/main" xmlns:r="http://schemas.openxmlformats.org/officeDocument/2006/relationships" xmlns:p="http://schemas.openxmlformats.org/presentationml/2006/main">
  <p:tag name="VEVOX.QRDOT" val="(7,15)"/>
  <p:tag name="VEVOX.ACCESSIBILITY.DECORATIVE" val="1"/>
</p:tagLst>
</file>

<file path=ppt/tags/tag449.xml><?xml version="1.0" encoding="utf-8"?>
<p:tagLst xmlns:a="http://schemas.openxmlformats.org/drawingml/2006/main" xmlns:r="http://schemas.openxmlformats.org/officeDocument/2006/relationships" xmlns:p="http://schemas.openxmlformats.org/presentationml/2006/main">
  <p:tag name="VEVOX.QRDOT" val="(8,15)"/>
  <p:tag name="VEVOX.ACCESSIBILITY.DECORATIVE" val="1"/>
</p:tagLst>
</file>

<file path=ppt/tags/tag450.xml><?xml version="1.0" encoding="utf-8"?>
<p:tagLst xmlns:a="http://schemas.openxmlformats.org/drawingml/2006/main" xmlns:r="http://schemas.openxmlformats.org/officeDocument/2006/relationships" xmlns:p="http://schemas.openxmlformats.org/presentationml/2006/main">
  <p:tag name="VEVOX.QRDOT" val="(9,15)"/>
  <p:tag name="VEVOX.ACCESSIBILITY.DECORATIVE" val="1"/>
</p:tagLst>
</file>

<file path=ppt/tags/tag451.xml><?xml version="1.0" encoding="utf-8"?>
<p:tagLst xmlns:a="http://schemas.openxmlformats.org/drawingml/2006/main" xmlns:r="http://schemas.openxmlformats.org/officeDocument/2006/relationships" xmlns:p="http://schemas.openxmlformats.org/presentationml/2006/main">
  <p:tag name="VEVOX.QRDOT" val="(10,15)"/>
  <p:tag name="VEVOX.ACCESSIBILITY.DECORATIVE" val="1"/>
</p:tagLst>
</file>

<file path=ppt/tags/tag452.xml><?xml version="1.0" encoding="utf-8"?>
<p:tagLst xmlns:a="http://schemas.openxmlformats.org/drawingml/2006/main" xmlns:r="http://schemas.openxmlformats.org/officeDocument/2006/relationships" xmlns:p="http://schemas.openxmlformats.org/presentationml/2006/main">
  <p:tag name="VEVOX.QRDOT" val="(11,15)"/>
  <p:tag name="VEVOX.ACCESSIBILITY.DECORATIVE" val="1"/>
</p:tagLst>
</file>

<file path=ppt/tags/tag453.xml><?xml version="1.0" encoding="utf-8"?>
<p:tagLst xmlns:a="http://schemas.openxmlformats.org/drawingml/2006/main" xmlns:r="http://schemas.openxmlformats.org/officeDocument/2006/relationships" xmlns:p="http://schemas.openxmlformats.org/presentationml/2006/main">
  <p:tag name="VEVOX.QRDOT" val="(12,15)"/>
  <p:tag name="VEVOX.ACCESSIBILITY.DECORATIVE" val="1"/>
</p:tagLst>
</file>

<file path=ppt/tags/tag454.xml><?xml version="1.0" encoding="utf-8"?>
<p:tagLst xmlns:a="http://schemas.openxmlformats.org/drawingml/2006/main" xmlns:r="http://schemas.openxmlformats.org/officeDocument/2006/relationships" xmlns:p="http://schemas.openxmlformats.org/presentationml/2006/main">
  <p:tag name="VEVOX.QRDOT" val="(13,15)"/>
  <p:tag name="VEVOX.ACCESSIBILITY.DECORATIVE" val="1"/>
</p:tagLst>
</file>

<file path=ppt/tags/tag455.xml><?xml version="1.0" encoding="utf-8"?>
<p:tagLst xmlns:a="http://schemas.openxmlformats.org/drawingml/2006/main" xmlns:r="http://schemas.openxmlformats.org/officeDocument/2006/relationships" xmlns:p="http://schemas.openxmlformats.org/presentationml/2006/main">
  <p:tag name="VEVOX.QRDOT" val="(14,15)"/>
  <p:tag name="VEVOX.ACCESSIBILITY.DECORATIVE" val="1"/>
</p:tagLst>
</file>

<file path=ppt/tags/tag456.xml><?xml version="1.0" encoding="utf-8"?>
<p:tagLst xmlns:a="http://schemas.openxmlformats.org/drawingml/2006/main" xmlns:r="http://schemas.openxmlformats.org/officeDocument/2006/relationships" xmlns:p="http://schemas.openxmlformats.org/presentationml/2006/main">
  <p:tag name="VEVOX.QRDOT" val="(15,15)"/>
  <p:tag name="VEVOX.ACCESSIBILITY.DECORATIVE" val="1"/>
</p:tagLst>
</file>

<file path=ppt/tags/tag457.xml><?xml version="1.0" encoding="utf-8"?>
<p:tagLst xmlns:a="http://schemas.openxmlformats.org/drawingml/2006/main" xmlns:r="http://schemas.openxmlformats.org/officeDocument/2006/relationships" xmlns:p="http://schemas.openxmlformats.org/presentationml/2006/main">
  <p:tag name="VEVOX.QRDOT" val="(16,15)"/>
  <p:tag name="VEVOX.ACCESSIBILITY.DECORATIVE" val="1"/>
</p:tagLst>
</file>

<file path=ppt/tags/tag458.xml><?xml version="1.0" encoding="utf-8"?>
<p:tagLst xmlns:a="http://schemas.openxmlformats.org/drawingml/2006/main" xmlns:r="http://schemas.openxmlformats.org/officeDocument/2006/relationships" xmlns:p="http://schemas.openxmlformats.org/presentationml/2006/main">
  <p:tag name="VEVOX.QRDOT" val="(17,15)"/>
  <p:tag name="VEVOX.ACCESSIBILITY.DECORATIVE" val="1"/>
</p:tagLst>
</file>

<file path=ppt/tags/tag459.xml><?xml version="1.0" encoding="utf-8"?>
<p:tagLst xmlns:a="http://schemas.openxmlformats.org/drawingml/2006/main" xmlns:r="http://schemas.openxmlformats.org/officeDocument/2006/relationships" xmlns:p="http://schemas.openxmlformats.org/presentationml/2006/main">
  <p:tag name="VEVOX.QRDOT" val="(18,15)"/>
  <p:tag name="VEVOX.ACCESSIBILITY.DECORATIVE" val="1"/>
</p:tagLst>
</file>

<file path=ppt/tags/tag460.xml><?xml version="1.0" encoding="utf-8"?>
<p:tagLst xmlns:a="http://schemas.openxmlformats.org/drawingml/2006/main" xmlns:r="http://schemas.openxmlformats.org/officeDocument/2006/relationships" xmlns:p="http://schemas.openxmlformats.org/presentationml/2006/main">
  <p:tag name="VEVOX.QRDOT" val="(19,15)"/>
  <p:tag name="VEVOX.ACCESSIBILITY.DECORATIVE" val="1"/>
</p:tagLst>
</file>

<file path=ppt/tags/tag461.xml><?xml version="1.0" encoding="utf-8"?>
<p:tagLst xmlns:a="http://schemas.openxmlformats.org/drawingml/2006/main" xmlns:r="http://schemas.openxmlformats.org/officeDocument/2006/relationships" xmlns:p="http://schemas.openxmlformats.org/presentationml/2006/main">
  <p:tag name="VEVOX.QRDOT" val="(20,15)"/>
  <p:tag name="VEVOX.ACCESSIBILITY.DECORATIVE" val="1"/>
</p:tagLst>
</file>

<file path=ppt/tags/tag462.xml><?xml version="1.0" encoding="utf-8"?>
<p:tagLst xmlns:a="http://schemas.openxmlformats.org/drawingml/2006/main" xmlns:r="http://schemas.openxmlformats.org/officeDocument/2006/relationships" xmlns:p="http://schemas.openxmlformats.org/presentationml/2006/main">
  <p:tag name="VEVOX.QRDOT" val="(21,15)"/>
  <p:tag name="VEVOX.ACCESSIBILITY.DECORATIVE" val="1"/>
</p:tagLst>
</file>

<file path=ppt/tags/tag463.xml><?xml version="1.0" encoding="utf-8"?>
<p:tagLst xmlns:a="http://schemas.openxmlformats.org/drawingml/2006/main" xmlns:r="http://schemas.openxmlformats.org/officeDocument/2006/relationships" xmlns:p="http://schemas.openxmlformats.org/presentationml/2006/main">
  <p:tag name="VEVOX.QRDOT" val="(22,15)"/>
  <p:tag name="VEVOX.ACCESSIBILITY.DECORATIVE" val="1"/>
</p:tagLst>
</file>

<file path=ppt/tags/tag464.xml><?xml version="1.0" encoding="utf-8"?>
<p:tagLst xmlns:a="http://schemas.openxmlformats.org/drawingml/2006/main" xmlns:r="http://schemas.openxmlformats.org/officeDocument/2006/relationships" xmlns:p="http://schemas.openxmlformats.org/presentationml/2006/main">
  <p:tag name="VEVOX.QRDOT" val="(23,15)"/>
  <p:tag name="VEVOX.ACCESSIBILITY.DECORATIVE" val="1"/>
</p:tagLst>
</file>

<file path=ppt/tags/tag465.xml><?xml version="1.0" encoding="utf-8"?>
<p:tagLst xmlns:a="http://schemas.openxmlformats.org/drawingml/2006/main" xmlns:r="http://schemas.openxmlformats.org/officeDocument/2006/relationships" xmlns:p="http://schemas.openxmlformats.org/presentationml/2006/main">
  <p:tag name="VEVOX.QRDOT" val="(24,15)"/>
  <p:tag name="VEVOX.ACCESSIBILITY.DECORATIVE" val="1"/>
</p:tagLst>
</file>

<file path=ppt/tags/tag466.xml><?xml version="1.0" encoding="utf-8"?>
<p:tagLst xmlns:a="http://schemas.openxmlformats.org/drawingml/2006/main" xmlns:r="http://schemas.openxmlformats.org/officeDocument/2006/relationships" xmlns:p="http://schemas.openxmlformats.org/presentationml/2006/main">
  <p:tag name="VEVOX.QRDOT" val="(25,15)"/>
  <p:tag name="VEVOX.ACCESSIBILITY.DECORATIVE" val="1"/>
</p:tagLst>
</file>

<file path=ppt/tags/tag467.xml><?xml version="1.0" encoding="utf-8"?>
<p:tagLst xmlns:a="http://schemas.openxmlformats.org/drawingml/2006/main" xmlns:r="http://schemas.openxmlformats.org/officeDocument/2006/relationships" xmlns:p="http://schemas.openxmlformats.org/presentationml/2006/main">
  <p:tag name="VEVOX.QRDOT" val="(26,15)"/>
  <p:tag name="VEVOX.ACCESSIBILITY.DECORATIVE" val="1"/>
</p:tagLst>
</file>

<file path=ppt/tags/tag468.xml><?xml version="1.0" encoding="utf-8"?>
<p:tagLst xmlns:a="http://schemas.openxmlformats.org/drawingml/2006/main" xmlns:r="http://schemas.openxmlformats.org/officeDocument/2006/relationships" xmlns:p="http://schemas.openxmlformats.org/presentationml/2006/main">
  <p:tag name="VEVOX.QRDOT" val="(27,15)"/>
  <p:tag name="VEVOX.ACCESSIBILITY.DECORATIVE" val="1"/>
</p:tagLst>
</file>

<file path=ppt/tags/tag469.xml><?xml version="1.0" encoding="utf-8"?>
<p:tagLst xmlns:a="http://schemas.openxmlformats.org/drawingml/2006/main" xmlns:r="http://schemas.openxmlformats.org/officeDocument/2006/relationships" xmlns:p="http://schemas.openxmlformats.org/presentationml/2006/main">
  <p:tag name="VEVOX.QRDOT" val="(28,15)"/>
  <p:tag name="VEVOX.ACCESSIBILITY.DECORATIVE" val="1"/>
</p:tagLst>
</file>

<file path=ppt/tags/tag470.xml><?xml version="1.0" encoding="utf-8"?>
<p:tagLst xmlns:a="http://schemas.openxmlformats.org/drawingml/2006/main" xmlns:r="http://schemas.openxmlformats.org/officeDocument/2006/relationships" xmlns:p="http://schemas.openxmlformats.org/presentationml/2006/main">
  <p:tag name="VEVOX.QRDOT" val="(0,16)"/>
  <p:tag name="VEVOX.ACCESSIBILITY.DECORATIVE" val="1"/>
</p:tagLst>
</file>

<file path=ppt/tags/tag471.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472.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473.xml><?xml version="1.0" encoding="utf-8"?>
<p:tagLst xmlns:a="http://schemas.openxmlformats.org/drawingml/2006/main" xmlns:r="http://schemas.openxmlformats.org/officeDocument/2006/relationships" xmlns:p="http://schemas.openxmlformats.org/presentationml/2006/main">
  <p:tag name="VEVOX.QRDOT" val="(3,16)"/>
  <p:tag name="VEVOX.ACCESSIBILITY.DECORATIVE" val="1"/>
</p:tagLst>
</file>

<file path=ppt/tags/tag474.xml><?xml version="1.0" encoding="utf-8"?>
<p:tagLst xmlns:a="http://schemas.openxmlformats.org/drawingml/2006/main" xmlns:r="http://schemas.openxmlformats.org/officeDocument/2006/relationships" xmlns:p="http://schemas.openxmlformats.org/presentationml/2006/main">
  <p:tag name="VEVOX.QRDOT" val="(4,16)"/>
  <p:tag name="VEVOX.ACCESSIBILITY.DECORATIVE" val="1"/>
</p:tagLst>
</file>

<file path=ppt/tags/tag475.xml><?xml version="1.0" encoding="utf-8"?>
<p:tagLst xmlns:a="http://schemas.openxmlformats.org/drawingml/2006/main" xmlns:r="http://schemas.openxmlformats.org/officeDocument/2006/relationships" xmlns:p="http://schemas.openxmlformats.org/presentationml/2006/main">
  <p:tag name="VEVOX.QRDOT" val="(5,16)"/>
  <p:tag name="VEVOX.ACCESSIBILITY.DECORATIVE" val="1"/>
</p:tagLst>
</file>

<file path=ppt/tags/tag476.xml><?xml version="1.0" encoding="utf-8"?>
<p:tagLst xmlns:a="http://schemas.openxmlformats.org/drawingml/2006/main" xmlns:r="http://schemas.openxmlformats.org/officeDocument/2006/relationships" xmlns:p="http://schemas.openxmlformats.org/presentationml/2006/main">
  <p:tag name="VEVOX.QRDOT" val="(6,16)"/>
  <p:tag name="VEVOX.ACCESSIBILITY.DECORATIVE" val="1"/>
</p:tagLst>
</file>

<file path=ppt/tags/tag477.xml><?xml version="1.0" encoding="utf-8"?>
<p:tagLst xmlns:a="http://schemas.openxmlformats.org/drawingml/2006/main" xmlns:r="http://schemas.openxmlformats.org/officeDocument/2006/relationships" xmlns:p="http://schemas.openxmlformats.org/presentationml/2006/main">
  <p:tag name="VEVOX.QRDOT" val="(7,16)"/>
  <p:tag name="VEVOX.ACCESSIBILITY.DECORATIVE" val="1"/>
</p:tagLst>
</file>

<file path=ppt/tags/tag478.xml><?xml version="1.0" encoding="utf-8"?>
<p:tagLst xmlns:a="http://schemas.openxmlformats.org/drawingml/2006/main" xmlns:r="http://schemas.openxmlformats.org/officeDocument/2006/relationships" xmlns:p="http://schemas.openxmlformats.org/presentationml/2006/main">
  <p:tag name="VEVOX.QRDOT" val="(8,16)"/>
  <p:tag name="VEVOX.ACCESSIBILITY.DECORATIVE" val="1"/>
</p:tagLst>
</file>

<file path=ppt/tags/tag479.xml><?xml version="1.0" encoding="utf-8"?>
<p:tagLst xmlns:a="http://schemas.openxmlformats.org/drawingml/2006/main" xmlns:r="http://schemas.openxmlformats.org/officeDocument/2006/relationships" xmlns:p="http://schemas.openxmlformats.org/presentationml/2006/main">
  <p:tag name="VEVOX.QRDOT" val="(9,16)"/>
  <p:tag name="VEVOX.ACCESSIBILITY.DECORATIVE" val="1"/>
</p:tagLst>
</file>

<file path=ppt/tags/tag480.xml><?xml version="1.0" encoding="utf-8"?>
<p:tagLst xmlns:a="http://schemas.openxmlformats.org/drawingml/2006/main" xmlns:r="http://schemas.openxmlformats.org/officeDocument/2006/relationships" xmlns:p="http://schemas.openxmlformats.org/presentationml/2006/main">
  <p:tag name="VEVOX.QRDOT" val="(10,16)"/>
  <p:tag name="VEVOX.ACCESSIBILITY.DECORATIVE" val="1"/>
</p:tagLst>
</file>

<file path=ppt/tags/tag481.xml><?xml version="1.0" encoding="utf-8"?>
<p:tagLst xmlns:a="http://schemas.openxmlformats.org/drawingml/2006/main" xmlns:r="http://schemas.openxmlformats.org/officeDocument/2006/relationships" xmlns:p="http://schemas.openxmlformats.org/presentationml/2006/main">
  <p:tag name="VEVOX.QRDOT" val="(11,16)"/>
  <p:tag name="VEVOX.ACCESSIBILITY.DECORATIVE" val="1"/>
</p:tagLst>
</file>

<file path=ppt/tags/tag482.xml><?xml version="1.0" encoding="utf-8"?>
<p:tagLst xmlns:a="http://schemas.openxmlformats.org/drawingml/2006/main" xmlns:r="http://schemas.openxmlformats.org/officeDocument/2006/relationships" xmlns:p="http://schemas.openxmlformats.org/presentationml/2006/main">
  <p:tag name="VEVOX.QRDOT" val="(12,16)"/>
  <p:tag name="VEVOX.ACCESSIBILITY.DECORATIVE" val="1"/>
</p:tagLst>
</file>

<file path=ppt/tags/tag483.xml><?xml version="1.0" encoding="utf-8"?>
<p:tagLst xmlns:a="http://schemas.openxmlformats.org/drawingml/2006/main" xmlns:r="http://schemas.openxmlformats.org/officeDocument/2006/relationships" xmlns:p="http://schemas.openxmlformats.org/presentationml/2006/main">
  <p:tag name="VEVOX.QRDOT" val="(13,16)"/>
  <p:tag name="VEVOX.ACCESSIBILITY.DECORATIVE" val="1"/>
</p:tagLst>
</file>

<file path=ppt/tags/tag484.xml><?xml version="1.0" encoding="utf-8"?>
<p:tagLst xmlns:a="http://schemas.openxmlformats.org/drawingml/2006/main" xmlns:r="http://schemas.openxmlformats.org/officeDocument/2006/relationships" xmlns:p="http://schemas.openxmlformats.org/presentationml/2006/main">
  <p:tag name="VEVOX.QRDOT" val="(14,16)"/>
  <p:tag name="VEVOX.ACCESSIBILITY.DECORATIVE" val="1"/>
</p:tagLst>
</file>

<file path=ppt/tags/tag485.xml><?xml version="1.0" encoding="utf-8"?>
<p:tagLst xmlns:a="http://schemas.openxmlformats.org/drawingml/2006/main" xmlns:r="http://schemas.openxmlformats.org/officeDocument/2006/relationships" xmlns:p="http://schemas.openxmlformats.org/presentationml/2006/main">
  <p:tag name="VEVOX.QRDOT" val="(15,16)"/>
  <p:tag name="VEVOX.ACCESSIBILITY.DECORATIVE" val="1"/>
</p:tagLst>
</file>

<file path=ppt/tags/tag486.xml><?xml version="1.0" encoding="utf-8"?>
<p:tagLst xmlns:a="http://schemas.openxmlformats.org/drawingml/2006/main" xmlns:r="http://schemas.openxmlformats.org/officeDocument/2006/relationships" xmlns:p="http://schemas.openxmlformats.org/presentationml/2006/main">
  <p:tag name="VEVOX.QRDOT" val="(16,16)"/>
  <p:tag name="VEVOX.ACCESSIBILITY.DECORATIVE" val="1"/>
</p:tagLst>
</file>

<file path=ppt/tags/tag487.xml><?xml version="1.0" encoding="utf-8"?>
<p:tagLst xmlns:a="http://schemas.openxmlformats.org/drawingml/2006/main" xmlns:r="http://schemas.openxmlformats.org/officeDocument/2006/relationships" xmlns:p="http://schemas.openxmlformats.org/presentationml/2006/main">
  <p:tag name="VEVOX.QRDOT" val="(17,16)"/>
  <p:tag name="VEVOX.ACCESSIBILITY.DECORATIVE" val="1"/>
</p:tagLst>
</file>

<file path=ppt/tags/tag488.xml><?xml version="1.0" encoding="utf-8"?>
<p:tagLst xmlns:a="http://schemas.openxmlformats.org/drawingml/2006/main" xmlns:r="http://schemas.openxmlformats.org/officeDocument/2006/relationships" xmlns:p="http://schemas.openxmlformats.org/presentationml/2006/main">
  <p:tag name="VEVOX.QRDOT" val="(18,16)"/>
  <p:tag name="VEVOX.ACCESSIBILITY.DECORATIVE" val="1"/>
</p:tagLst>
</file>

<file path=ppt/tags/tag489.xml><?xml version="1.0" encoding="utf-8"?>
<p:tagLst xmlns:a="http://schemas.openxmlformats.org/drawingml/2006/main" xmlns:r="http://schemas.openxmlformats.org/officeDocument/2006/relationships" xmlns:p="http://schemas.openxmlformats.org/presentationml/2006/main">
  <p:tag name="VEVOX.QRDOT" val="(19,16)"/>
  <p:tag name="VEVOX.ACCESSIBILITY.DECORATIVE" val="1"/>
</p:tagLst>
</file>

<file path=ppt/tags/tag490.xml><?xml version="1.0" encoding="utf-8"?>
<p:tagLst xmlns:a="http://schemas.openxmlformats.org/drawingml/2006/main" xmlns:r="http://schemas.openxmlformats.org/officeDocument/2006/relationships" xmlns:p="http://schemas.openxmlformats.org/presentationml/2006/main">
  <p:tag name="VEVOX.QRDOT" val="(20,16)"/>
  <p:tag name="VEVOX.ACCESSIBILITY.DECORATIVE" val="1"/>
</p:tagLst>
</file>

<file path=ppt/tags/tag491.xml><?xml version="1.0" encoding="utf-8"?>
<p:tagLst xmlns:a="http://schemas.openxmlformats.org/drawingml/2006/main" xmlns:r="http://schemas.openxmlformats.org/officeDocument/2006/relationships" xmlns:p="http://schemas.openxmlformats.org/presentationml/2006/main">
  <p:tag name="VEVOX.QRDOT" val="(21,16)"/>
  <p:tag name="VEVOX.ACCESSIBILITY.DECORATIVE" val="1"/>
</p:tagLst>
</file>

<file path=ppt/tags/tag492.xml><?xml version="1.0" encoding="utf-8"?>
<p:tagLst xmlns:a="http://schemas.openxmlformats.org/drawingml/2006/main" xmlns:r="http://schemas.openxmlformats.org/officeDocument/2006/relationships" xmlns:p="http://schemas.openxmlformats.org/presentationml/2006/main">
  <p:tag name="VEVOX.QRDOT" val="(22,16)"/>
  <p:tag name="VEVOX.ACCESSIBILITY.DECORATIVE" val="1"/>
</p:tagLst>
</file>

<file path=ppt/tags/tag493.xml><?xml version="1.0" encoding="utf-8"?>
<p:tagLst xmlns:a="http://schemas.openxmlformats.org/drawingml/2006/main" xmlns:r="http://schemas.openxmlformats.org/officeDocument/2006/relationships" xmlns:p="http://schemas.openxmlformats.org/presentationml/2006/main">
  <p:tag name="VEVOX.QRDOT" val="(23,16)"/>
  <p:tag name="VEVOX.ACCESSIBILITY.DECORATIVE" val="1"/>
</p:tagLst>
</file>

<file path=ppt/tags/tag494.xml><?xml version="1.0" encoding="utf-8"?>
<p:tagLst xmlns:a="http://schemas.openxmlformats.org/drawingml/2006/main" xmlns:r="http://schemas.openxmlformats.org/officeDocument/2006/relationships" xmlns:p="http://schemas.openxmlformats.org/presentationml/2006/main">
  <p:tag name="VEVOX.QRDOT" val="(24,16)"/>
  <p:tag name="VEVOX.ACCESSIBILITY.DECORATIVE" val="1"/>
</p:tagLst>
</file>

<file path=ppt/tags/tag495.xml><?xml version="1.0" encoding="utf-8"?>
<p:tagLst xmlns:a="http://schemas.openxmlformats.org/drawingml/2006/main" xmlns:r="http://schemas.openxmlformats.org/officeDocument/2006/relationships" xmlns:p="http://schemas.openxmlformats.org/presentationml/2006/main">
  <p:tag name="VEVOX.QRDOT" val="(25,16)"/>
  <p:tag name="VEVOX.ACCESSIBILITY.DECORATIVE" val="1"/>
</p:tagLst>
</file>

<file path=ppt/tags/tag496.xml><?xml version="1.0" encoding="utf-8"?>
<p:tagLst xmlns:a="http://schemas.openxmlformats.org/drawingml/2006/main" xmlns:r="http://schemas.openxmlformats.org/officeDocument/2006/relationships" xmlns:p="http://schemas.openxmlformats.org/presentationml/2006/main">
  <p:tag name="VEVOX.QRDOT" val="(26,16)"/>
  <p:tag name="VEVOX.ACCESSIBILITY.DECORATIVE" val="1"/>
</p:tagLst>
</file>

<file path=ppt/tags/tag497.xml><?xml version="1.0" encoding="utf-8"?>
<p:tagLst xmlns:a="http://schemas.openxmlformats.org/drawingml/2006/main" xmlns:r="http://schemas.openxmlformats.org/officeDocument/2006/relationships" xmlns:p="http://schemas.openxmlformats.org/presentationml/2006/main">
  <p:tag name="VEVOX.QRDOT" val="(27,16)"/>
  <p:tag name="VEVOX.ACCESSIBILITY.DECORATIVE" val="1"/>
</p:tagLst>
</file>

<file path=ppt/tags/tag498.xml><?xml version="1.0" encoding="utf-8"?>
<p:tagLst xmlns:a="http://schemas.openxmlformats.org/drawingml/2006/main" xmlns:r="http://schemas.openxmlformats.org/officeDocument/2006/relationships" xmlns:p="http://schemas.openxmlformats.org/presentationml/2006/main">
  <p:tag name="VEVOX.QRDOT" val="(28,16)"/>
  <p:tag name="VEVOX.ACCESSIBILITY.DECORATIVE" val="1"/>
</p:tagLst>
</file>

<file path=ppt/tags/tag499.xml><?xml version="1.0" encoding="utf-8"?>
<p:tagLst xmlns:a="http://schemas.openxmlformats.org/drawingml/2006/main" xmlns:r="http://schemas.openxmlformats.org/officeDocument/2006/relationships" xmlns:p="http://schemas.openxmlformats.org/presentationml/2006/main">
  <p:tag name="VEVOX.QRDOT" val="(0,17)"/>
  <p:tag name="VEVOX.ACCESSIBILITY.DECORATIVE" val="1"/>
</p:tagLst>
</file>

<file path=ppt/tags/tag500.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501.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502.xml><?xml version="1.0" encoding="utf-8"?>
<p:tagLst xmlns:a="http://schemas.openxmlformats.org/drawingml/2006/main" xmlns:r="http://schemas.openxmlformats.org/officeDocument/2006/relationships" xmlns:p="http://schemas.openxmlformats.org/presentationml/2006/main">
  <p:tag name="VEVOX.QRDOT" val="(3,17)"/>
  <p:tag name="VEVOX.ACCESSIBILITY.DECORATIVE" val="1"/>
</p:tagLst>
</file>

<file path=ppt/tags/tag503.xml><?xml version="1.0" encoding="utf-8"?>
<p:tagLst xmlns:a="http://schemas.openxmlformats.org/drawingml/2006/main" xmlns:r="http://schemas.openxmlformats.org/officeDocument/2006/relationships" xmlns:p="http://schemas.openxmlformats.org/presentationml/2006/main">
  <p:tag name="VEVOX.QRDOT" val="(4,17)"/>
  <p:tag name="VEVOX.ACCESSIBILITY.DECORATIVE" val="1"/>
</p:tagLst>
</file>

<file path=ppt/tags/tag504.xml><?xml version="1.0" encoding="utf-8"?>
<p:tagLst xmlns:a="http://schemas.openxmlformats.org/drawingml/2006/main" xmlns:r="http://schemas.openxmlformats.org/officeDocument/2006/relationships" xmlns:p="http://schemas.openxmlformats.org/presentationml/2006/main">
  <p:tag name="VEVOX.QRDOT" val="(5,17)"/>
  <p:tag name="VEVOX.ACCESSIBILITY.DECORATIVE" val="1"/>
</p:tagLst>
</file>

<file path=ppt/tags/tag505.xml><?xml version="1.0" encoding="utf-8"?>
<p:tagLst xmlns:a="http://schemas.openxmlformats.org/drawingml/2006/main" xmlns:r="http://schemas.openxmlformats.org/officeDocument/2006/relationships" xmlns:p="http://schemas.openxmlformats.org/presentationml/2006/main">
  <p:tag name="VEVOX.QRDOT" val="(6,17)"/>
  <p:tag name="VEVOX.ACCESSIBILITY.DECORATIVE" val="1"/>
</p:tagLst>
</file>

<file path=ppt/tags/tag506.xml><?xml version="1.0" encoding="utf-8"?>
<p:tagLst xmlns:a="http://schemas.openxmlformats.org/drawingml/2006/main" xmlns:r="http://schemas.openxmlformats.org/officeDocument/2006/relationships" xmlns:p="http://schemas.openxmlformats.org/presentationml/2006/main">
  <p:tag name="VEVOX.QRDOT" val="(7,17)"/>
  <p:tag name="VEVOX.ACCESSIBILITY.DECORATIVE" val="1"/>
</p:tagLst>
</file>

<file path=ppt/tags/tag507.xml><?xml version="1.0" encoding="utf-8"?>
<p:tagLst xmlns:a="http://schemas.openxmlformats.org/drawingml/2006/main" xmlns:r="http://schemas.openxmlformats.org/officeDocument/2006/relationships" xmlns:p="http://schemas.openxmlformats.org/presentationml/2006/main">
  <p:tag name="VEVOX.QRDOT" val="(8,17)"/>
  <p:tag name="VEVOX.ACCESSIBILITY.DECORATIVE" val="1"/>
</p:tagLst>
</file>

<file path=ppt/tags/tag508.xml><?xml version="1.0" encoding="utf-8"?>
<p:tagLst xmlns:a="http://schemas.openxmlformats.org/drawingml/2006/main" xmlns:r="http://schemas.openxmlformats.org/officeDocument/2006/relationships" xmlns:p="http://schemas.openxmlformats.org/presentationml/2006/main">
  <p:tag name="VEVOX.QRDOT" val="(9,17)"/>
  <p:tag name="VEVOX.ACCESSIBILITY.DECORATIVE" val="1"/>
</p:tagLst>
</file>

<file path=ppt/tags/tag509.xml><?xml version="1.0" encoding="utf-8"?>
<p:tagLst xmlns:a="http://schemas.openxmlformats.org/drawingml/2006/main" xmlns:r="http://schemas.openxmlformats.org/officeDocument/2006/relationships" xmlns:p="http://schemas.openxmlformats.org/presentationml/2006/main">
  <p:tag name="VEVOX.QRDOT" val="(10,17)"/>
  <p:tag name="VEVOX.ACCESSIBILITY.DECORATIVE" val="1"/>
</p:tagLst>
</file>

<file path=ppt/tags/tag510.xml><?xml version="1.0" encoding="utf-8"?>
<p:tagLst xmlns:a="http://schemas.openxmlformats.org/drawingml/2006/main" xmlns:r="http://schemas.openxmlformats.org/officeDocument/2006/relationships" xmlns:p="http://schemas.openxmlformats.org/presentationml/2006/main">
  <p:tag name="VEVOX.QRDOT" val="(11,17)"/>
  <p:tag name="VEVOX.ACCESSIBILITY.DECORATIVE" val="1"/>
</p:tagLst>
</file>

<file path=ppt/tags/tag511.xml><?xml version="1.0" encoding="utf-8"?>
<p:tagLst xmlns:a="http://schemas.openxmlformats.org/drawingml/2006/main" xmlns:r="http://schemas.openxmlformats.org/officeDocument/2006/relationships" xmlns:p="http://schemas.openxmlformats.org/presentationml/2006/main">
  <p:tag name="VEVOX.QRDOT" val="(12,17)"/>
  <p:tag name="VEVOX.ACCESSIBILITY.DECORATIVE" val="1"/>
</p:tagLst>
</file>

<file path=ppt/tags/tag512.xml><?xml version="1.0" encoding="utf-8"?>
<p:tagLst xmlns:a="http://schemas.openxmlformats.org/drawingml/2006/main" xmlns:r="http://schemas.openxmlformats.org/officeDocument/2006/relationships" xmlns:p="http://schemas.openxmlformats.org/presentationml/2006/main">
  <p:tag name="VEVOX.QRDOT" val="(13,17)"/>
  <p:tag name="VEVOX.ACCESSIBILITY.DECORATIVE" val="1"/>
</p:tagLst>
</file>

<file path=ppt/tags/tag513.xml><?xml version="1.0" encoding="utf-8"?>
<p:tagLst xmlns:a="http://schemas.openxmlformats.org/drawingml/2006/main" xmlns:r="http://schemas.openxmlformats.org/officeDocument/2006/relationships" xmlns:p="http://schemas.openxmlformats.org/presentationml/2006/main">
  <p:tag name="VEVOX.QRDOT" val="(14,17)"/>
  <p:tag name="VEVOX.ACCESSIBILITY.DECORATIVE" val="1"/>
</p:tagLst>
</file>

<file path=ppt/tags/tag514.xml><?xml version="1.0" encoding="utf-8"?>
<p:tagLst xmlns:a="http://schemas.openxmlformats.org/drawingml/2006/main" xmlns:r="http://schemas.openxmlformats.org/officeDocument/2006/relationships" xmlns:p="http://schemas.openxmlformats.org/presentationml/2006/main">
  <p:tag name="VEVOX.QRDOT" val="(15,17)"/>
  <p:tag name="VEVOX.ACCESSIBILITY.DECORATIVE" val="1"/>
</p:tagLst>
</file>

<file path=ppt/tags/tag515.xml><?xml version="1.0" encoding="utf-8"?>
<p:tagLst xmlns:a="http://schemas.openxmlformats.org/drawingml/2006/main" xmlns:r="http://schemas.openxmlformats.org/officeDocument/2006/relationships" xmlns:p="http://schemas.openxmlformats.org/presentationml/2006/main">
  <p:tag name="VEVOX.QRDOT" val="(16,17)"/>
  <p:tag name="VEVOX.ACCESSIBILITY.DECORATIVE" val="1"/>
</p:tagLst>
</file>

<file path=ppt/tags/tag516.xml><?xml version="1.0" encoding="utf-8"?>
<p:tagLst xmlns:a="http://schemas.openxmlformats.org/drawingml/2006/main" xmlns:r="http://schemas.openxmlformats.org/officeDocument/2006/relationships" xmlns:p="http://schemas.openxmlformats.org/presentationml/2006/main">
  <p:tag name="VEVOX.QRDOT" val="(17,17)"/>
  <p:tag name="VEVOX.ACCESSIBILITY.DECORATIVE" val="1"/>
</p:tagLst>
</file>

<file path=ppt/tags/tag517.xml><?xml version="1.0" encoding="utf-8"?>
<p:tagLst xmlns:a="http://schemas.openxmlformats.org/drawingml/2006/main" xmlns:r="http://schemas.openxmlformats.org/officeDocument/2006/relationships" xmlns:p="http://schemas.openxmlformats.org/presentationml/2006/main">
  <p:tag name="VEVOX.QRDOT" val="(18,17)"/>
  <p:tag name="VEVOX.ACCESSIBILITY.DECORATIVE" val="1"/>
</p:tagLst>
</file>

<file path=ppt/tags/tag518.xml><?xml version="1.0" encoding="utf-8"?>
<p:tagLst xmlns:a="http://schemas.openxmlformats.org/drawingml/2006/main" xmlns:r="http://schemas.openxmlformats.org/officeDocument/2006/relationships" xmlns:p="http://schemas.openxmlformats.org/presentationml/2006/main">
  <p:tag name="VEVOX.QRDOT" val="(19,17)"/>
  <p:tag name="VEVOX.ACCESSIBILITY.DECORATIVE" val="1"/>
</p:tagLst>
</file>

<file path=ppt/tags/tag519.xml><?xml version="1.0" encoding="utf-8"?>
<p:tagLst xmlns:a="http://schemas.openxmlformats.org/drawingml/2006/main" xmlns:r="http://schemas.openxmlformats.org/officeDocument/2006/relationships" xmlns:p="http://schemas.openxmlformats.org/presentationml/2006/main">
  <p:tag name="VEVOX.QRDOT" val="(20,17)"/>
  <p:tag name="VEVOX.ACCESSIBILITY.DECORATIVE" val="1"/>
</p:tagLst>
</file>

<file path=ppt/tags/tag520.xml><?xml version="1.0" encoding="utf-8"?>
<p:tagLst xmlns:a="http://schemas.openxmlformats.org/drawingml/2006/main" xmlns:r="http://schemas.openxmlformats.org/officeDocument/2006/relationships" xmlns:p="http://schemas.openxmlformats.org/presentationml/2006/main">
  <p:tag name="VEVOX.QRDOT" val="(21,17)"/>
  <p:tag name="VEVOX.ACCESSIBILITY.DECORATIVE" val="1"/>
</p:tagLst>
</file>

<file path=ppt/tags/tag521.xml><?xml version="1.0" encoding="utf-8"?>
<p:tagLst xmlns:a="http://schemas.openxmlformats.org/drawingml/2006/main" xmlns:r="http://schemas.openxmlformats.org/officeDocument/2006/relationships" xmlns:p="http://schemas.openxmlformats.org/presentationml/2006/main">
  <p:tag name="VEVOX.QRDOT" val="(22,17)"/>
  <p:tag name="VEVOX.ACCESSIBILITY.DECORATIVE" val="1"/>
</p:tagLst>
</file>

<file path=ppt/tags/tag522.xml><?xml version="1.0" encoding="utf-8"?>
<p:tagLst xmlns:a="http://schemas.openxmlformats.org/drawingml/2006/main" xmlns:r="http://schemas.openxmlformats.org/officeDocument/2006/relationships" xmlns:p="http://schemas.openxmlformats.org/presentationml/2006/main">
  <p:tag name="VEVOX.QRDOT" val="(23,17)"/>
  <p:tag name="VEVOX.ACCESSIBILITY.DECORATIVE" val="1"/>
</p:tagLst>
</file>

<file path=ppt/tags/tag523.xml><?xml version="1.0" encoding="utf-8"?>
<p:tagLst xmlns:a="http://schemas.openxmlformats.org/drawingml/2006/main" xmlns:r="http://schemas.openxmlformats.org/officeDocument/2006/relationships" xmlns:p="http://schemas.openxmlformats.org/presentationml/2006/main">
  <p:tag name="VEVOX.QRDOT" val="(24,17)"/>
  <p:tag name="VEVOX.ACCESSIBILITY.DECORATIVE" val="1"/>
</p:tagLst>
</file>

<file path=ppt/tags/tag524.xml><?xml version="1.0" encoding="utf-8"?>
<p:tagLst xmlns:a="http://schemas.openxmlformats.org/drawingml/2006/main" xmlns:r="http://schemas.openxmlformats.org/officeDocument/2006/relationships" xmlns:p="http://schemas.openxmlformats.org/presentationml/2006/main">
  <p:tag name="VEVOX.QRDOT" val="(25,17)"/>
  <p:tag name="VEVOX.ACCESSIBILITY.DECORATIVE" val="1"/>
</p:tagLst>
</file>

<file path=ppt/tags/tag525.xml><?xml version="1.0" encoding="utf-8"?>
<p:tagLst xmlns:a="http://schemas.openxmlformats.org/drawingml/2006/main" xmlns:r="http://schemas.openxmlformats.org/officeDocument/2006/relationships" xmlns:p="http://schemas.openxmlformats.org/presentationml/2006/main">
  <p:tag name="VEVOX.QRDOT" val="(26,17)"/>
  <p:tag name="VEVOX.ACCESSIBILITY.DECORATIVE" val="1"/>
</p:tagLst>
</file>

<file path=ppt/tags/tag526.xml><?xml version="1.0" encoding="utf-8"?>
<p:tagLst xmlns:a="http://schemas.openxmlformats.org/drawingml/2006/main" xmlns:r="http://schemas.openxmlformats.org/officeDocument/2006/relationships" xmlns:p="http://schemas.openxmlformats.org/presentationml/2006/main">
  <p:tag name="VEVOX.QRDOT" val="(27,17)"/>
  <p:tag name="VEVOX.ACCESSIBILITY.DECORATIVE" val="1"/>
</p:tagLst>
</file>

<file path=ppt/tags/tag527.xml><?xml version="1.0" encoding="utf-8"?>
<p:tagLst xmlns:a="http://schemas.openxmlformats.org/drawingml/2006/main" xmlns:r="http://schemas.openxmlformats.org/officeDocument/2006/relationships" xmlns:p="http://schemas.openxmlformats.org/presentationml/2006/main">
  <p:tag name="VEVOX.QRDOT" val="(28,17)"/>
  <p:tag name="VEVOX.ACCESSIBILITY.DECORATIVE" val="1"/>
</p:tagLst>
</file>

<file path=ppt/tags/tag528.xml><?xml version="1.0" encoding="utf-8"?>
<p:tagLst xmlns:a="http://schemas.openxmlformats.org/drawingml/2006/main" xmlns:r="http://schemas.openxmlformats.org/officeDocument/2006/relationships" xmlns:p="http://schemas.openxmlformats.org/presentationml/2006/main">
  <p:tag name="VEVOX.QRDOT" val="(0,18)"/>
  <p:tag name="VEVOX.ACCESSIBILITY.DECORATIVE" val="1"/>
</p:tagLst>
</file>

<file path=ppt/tags/tag529.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530.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531.xml><?xml version="1.0" encoding="utf-8"?>
<p:tagLst xmlns:a="http://schemas.openxmlformats.org/drawingml/2006/main" xmlns:r="http://schemas.openxmlformats.org/officeDocument/2006/relationships" xmlns:p="http://schemas.openxmlformats.org/presentationml/2006/main">
  <p:tag name="VEVOX.QRDOT" val="(3,18)"/>
  <p:tag name="VEVOX.ACCESSIBILITY.DECORATIVE" val="1"/>
</p:tagLst>
</file>

<file path=ppt/tags/tag532.xml><?xml version="1.0" encoding="utf-8"?>
<p:tagLst xmlns:a="http://schemas.openxmlformats.org/drawingml/2006/main" xmlns:r="http://schemas.openxmlformats.org/officeDocument/2006/relationships" xmlns:p="http://schemas.openxmlformats.org/presentationml/2006/main">
  <p:tag name="VEVOX.QRDOT" val="(4,18)"/>
  <p:tag name="VEVOX.ACCESSIBILITY.DECORATIVE" val="1"/>
</p:tagLst>
</file>

<file path=ppt/tags/tag533.xml><?xml version="1.0" encoding="utf-8"?>
<p:tagLst xmlns:a="http://schemas.openxmlformats.org/drawingml/2006/main" xmlns:r="http://schemas.openxmlformats.org/officeDocument/2006/relationships" xmlns:p="http://schemas.openxmlformats.org/presentationml/2006/main">
  <p:tag name="VEVOX.QRDOT" val="(5,18)"/>
  <p:tag name="VEVOX.ACCESSIBILITY.DECORATIVE" val="1"/>
</p:tagLst>
</file>

<file path=ppt/tags/tag534.xml><?xml version="1.0" encoding="utf-8"?>
<p:tagLst xmlns:a="http://schemas.openxmlformats.org/drawingml/2006/main" xmlns:r="http://schemas.openxmlformats.org/officeDocument/2006/relationships" xmlns:p="http://schemas.openxmlformats.org/presentationml/2006/main">
  <p:tag name="VEVOX.QRDOT" val="(6,18)"/>
  <p:tag name="VEVOX.ACCESSIBILITY.DECORATIVE" val="1"/>
</p:tagLst>
</file>

<file path=ppt/tags/tag535.xml><?xml version="1.0" encoding="utf-8"?>
<p:tagLst xmlns:a="http://schemas.openxmlformats.org/drawingml/2006/main" xmlns:r="http://schemas.openxmlformats.org/officeDocument/2006/relationships" xmlns:p="http://schemas.openxmlformats.org/presentationml/2006/main">
  <p:tag name="VEVOX.QRDOT" val="(7,18)"/>
  <p:tag name="VEVOX.ACCESSIBILITY.DECORATIVE" val="1"/>
</p:tagLst>
</file>

<file path=ppt/tags/tag536.xml><?xml version="1.0" encoding="utf-8"?>
<p:tagLst xmlns:a="http://schemas.openxmlformats.org/drawingml/2006/main" xmlns:r="http://schemas.openxmlformats.org/officeDocument/2006/relationships" xmlns:p="http://schemas.openxmlformats.org/presentationml/2006/main">
  <p:tag name="VEVOX.QRDOT" val="(8,18)"/>
  <p:tag name="VEVOX.ACCESSIBILITY.DECORATIVE" val="1"/>
</p:tagLst>
</file>

<file path=ppt/tags/tag537.xml><?xml version="1.0" encoding="utf-8"?>
<p:tagLst xmlns:a="http://schemas.openxmlformats.org/drawingml/2006/main" xmlns:r="http://schemas.openxmlformats.org/officeDocument/2006/relationships" xmlns:p="http://schemas.openxmlformats.org/presentationml/2006/main">
  <p:tag name="VEVOX.QRDOT" val="(9,18)"/>
  <p:tag name="VEVOX.ACCESSIBILITY.DECORATIVE" val="1"/>
</p:tagLst>
</file>

<file path=ppt/tags/tag538.xml><?xml version="1.0" encoding="utf-8"?>
<p:tagLst xmlns:a="http://schemas.openxmlformats.org/drawingml/2006/main" xmlns:r="http://schemas.openxmlformats.org/officeDocument/2006/relationships" xmlns:p="http://schemas.openxmlformats.org/presentationml/2006/main">
  <p:tag name="VEVOX.QRDOT" val="(10,18)"/>
  <p:tag name="VEVOX.ACCESSIBILITY.DECORATIVE" val="1"/>
</p:tagLst>
</file>

<file path=ppt/tags/tag539.xml><?xml version="1.0" encoding="utf-8"?>
<p:tagLst xmlns:a="http://schemas.openxmlformats.org/drawingml/2006/main" xmlns:r="http://schemas.openxmlformats.org/officeDocument/2006/relationships" xmlns:p="http://schemas.openxmlformats.org/presentationml/2006/main">
  <p:tag name="VEVOX.QRDOT" val="(11,18)"/>
  <p:tag name="VEVOX.ACCESSIBILITY.DECORATIVE" val="1"/>
</p:tagLst>
</file>

<file path=ppt/tags/tag540.xml><?xml version="1.0" encoding="utf-8"?>
<p:tagLst xmlns:a="http://schemas.openxmlformats.org/drawingml/2006/main" xmlns:r="http://schemas.openxmlformats.org/officeDocument/2006/relationships" xmlns:p="http://schemas.openxmlformats.org/presentationml/2006/main">
  <p:tag name="VEVOX.QRDOT" val="(12,18)"/>
  <p:tag name="VEVOX.ACCESSIBILITY.DECORATIVE" val="1"/>
</p:tagLst>
</file>

<file path=ppt/tags/tag541.xml><?xml version="1.0" encoding="utf-8"?>
<p:tagLst xmlns:a="http://schemas.openxmlformats.org/drawingml/2006/main" xmlns:r="http://schemas.openxmlformats.org/officeDocument/2006/relationships" xmlns:p="http://schemas.openxmlformats.org/presentationml/2006/main">
  <p:tag name="VEVOX.QRDOT" val="(13,18)"/>
  <p:tag name="VEVOX.ACCESSIBILITY.DECORATIVE" val="1"/>
</p:tagLst>
</file>

<file path=ppt/tags/tag542.xml><?xml version="1.0" encoding="utf-8"?>
<p:tagLst xmlns:a="http://schemas.openxmlformats.org/drawingml/2006/main" xmlns:r="http://schemas.openxmlformats.org/officeDocument/2006/relationships" xmlns:p="http://schemas.openxmlformats.org/presentationml/2006/main">
  <p:tag name="VEVOX.QRDOT" val="(14,18)"/>
  <p:tag name="VEVOX.ACCESSIBILITY.DECORATIVE" val="1"/>
</p:tagLst>
</file>

<file path=ppt/tags/tag543.xml><?xml version="1.0" encoding="utf-8"?>
<p:tagLst xmlns:a="http://schemas.openxmlformats.org/drawingml/2006/main" xmlns:r="http://schemas.openxmlformats.org/officeDocument/2006/relationships" xmlns:p="http://schemas.openxmlformats.org/presentationml/2006/main">
  <p:tag name="VEVOX.QRDOT" val="(15,18)"/>
  <p:tag name="VEVOX.ACCESSIBILITY.DECORATIVE" val="1"/>
</p:tagLst>
</file>

<file path=ppt/tags/tag544.xml><?xml version="1.0" encoding="utf-8"?>
<p:tagLst xmlns:a="http://schemas.openxmlformats.org/drawingml/2006/main" xmlns:r="http://schemas.openxmlformats.org/officeDocument/2006/relationships" xmlns:p="http://schemas.openxmlformats.org/presentationml/2006/main">
  <p:tag name="VEVOX.QRDOT" val="(16,18)"/>
  <p:tag name="VEVOX.ACCESSIBILITY.DECORATIVE" val="1"/>
</p:tagLst>
</file>

<file path=ppt/tags/tag545.xml><?xml version="1.0" encoding="utf-8"?>
<p:tagLst xmlns:a="http://schemas.openxmlformats.org/drawingml/2006/main" xmlns:r="http://schemas.openxmlformats.org/officeDocument/2006/relationships" xmlns:p="http://schemas.openxmlformats.org/presentationml/2006/main">
  <p:tag name="VEVOX.QRDOT" val="(17,18)"/>
  <p:tag name="VEVOX.ACCESSIBILITY.DECORATIVE" val="1"/>
</p:tagLst>
</file>

<file path=ppt/tags/tag546.xml><?xml version="1.0" encoding="utf-8"?>
<p:tagLst xmlns:a="http://schemas.openxmlformats.org/drawingml/2006/main" xmlns:r="http://schemas.openxmlformats.org/officeDocument/2006/relationships" xmlns:p="http://schemas.openxmlformats.org/presentationml/2006/main">
  <p:tag name="VEVOX.QRDOT" val="(18,18)"/>
  <p:tag name="VEVOX.ACCESSIBILITY.DECORATIVE" val="1"/>
</p:tagLst>
</file>

<file path=ppt/tags/tag547.xml><?xml version="1.0" encoding="utf-8"?>
<p:tagLst xmlns:a="http://schemas.openxmlformats.org/drawingml/2006/main" xmlns:r="http://schemas.openxmlformats.org/officeDocument/2006/relationships" xmlns:p="http://schemas.openxmlformats.org/presentationml/2006/main">
  <p:tag name="VEVOX.QRDOT" val="(19,18)"/>
  <p:tag name="VEVOX.ACCESSIBILITY.DECORATIVE" val="1"/>
</p:tagLst>
</file>

<file path=ppt/tags/tag548.xml><?xml version="1.0" encoding="utf-8"?>
<p:tagLst xmlns:a="http://schemas.openxmlformats.org/drawingml/2006/main" xmlns:r="http://schemas.openxmlformats.org/officeDocument/2006/relationships" xmlns:p="http://schemas.openxmlformats.org/presentationml/2006/main">
  <p:tag name="VEVOX.QRDOT" val="(20,18)"/>
  <p:tag name="VEVOX.ACCESSIBILITY.DECORATIVE" val="1"/>
</p:tagLst>
</file>

<file path=ppt/tags/tag549.xml><?xml version="1.0" encoding="utf-8"?>
<p:tagLst xmlns:a="http://schemas.openxmlformats.org/drawingml/2006/main" xmlns:r="http://schemas.openxmlformats.org/officeDocument/2006/relationships" xmlns:p="http://schemas.openxmlformats.org/presentationml/2006/main">
  <p:tag name="VEVOX.QRDOT" val="(21,18)"/>
  <p:tag name="VEVOX.ACCESSIBILITY.DECORATIVE" val="1"/>
</p:tagLst>
</file>

<file path=ppt/tags/tag550.xml><?xml version="1.0" encoding="utf-8"?>
<p:tagLst xmlns:a="http://schemas.openxmlformats.org/drawingml/2006/main" xmlns:r="http://schemas.openxmlformats.org/officeDocument/2006/relationships" xmlns:p="http://schemas.openxmlformats.org/presentationml/2006/main">
  <p:tag name="VEVOX.QRDOT" val="(22,18)"/>
  <p:tag name="VEVOX.ACCESSIBILITY.DECORATIVE" val="1"/>
</p:tagLst>
</file>

<file path=ppt/tags/tag551.xml><?xml version="1.0" encoding="utf-8"?>
<p:tagLst xmlns:a="http://schemas.openxmlformats.org/drawingml/2006/main" xmlns:r="http://schemas.openxmlformats.org/officeDocument/2006/relationships" xmlns:p="http://schemas.openxmlformats.org/presentationml/2006/main">
  <p:tag name="VEVOX.QRDOT" val="(23,18)"/>
  <p:tag name="VEVOX.ACCESSIBILITY.DECORATIVE" val="1"/>
</p:tagLst>
</file>

<file path=ppt/tags/tag552.xml><?xml version="1.0" encoding="utf-8"?>
<p:tagLst xmlns:a="http://schemas.openxmlformats.org/drawingml/2006/main" xmlns:r="http://schemas.openxmlformats.org/officeDocument/2006/relationships" xmlns:p="http://schemas.openxmlformats.org/presentationml/2006/main">
  <p:tag name="VEVOX.QRDOT" val="(24,18)"/>
  <p:tag name="VEVOX.ACCESSIBILITY.DECORATIVE" val="1"/>
</p:tagLst>
</file>

<file path=ppt/tags/tag553.xml><?xml version="1.0" encoding="utf-8"?>
<p:tagLst xmlns:a="http://schemas.openxmlformats.org/drawingml/2006/main" xmlns:r="http://schemas.openxmlformats.org/officeDocument/2006/relationships" xmlns:p="http://schemas.openxmlformats.org/presentationml/2006/main">
  <p:tag name="VEVOX.QRDOT" val="(25,18)"/>
  <p:tag name="VEVOX.ACCESSIBILITY.DECORATIVE" val="1"/>
</p:tagLst>
</file>

<file path=ppt/tags/tag554.xml><?xml version="1.0" encoding="utf-8"?>
<p:tagLst xmlns:a="http://schemas.openxmlformats.org/drawingml/2006/main" xmlns:r="http://schemas.openxmlformats.org/officeDocument/2006/relationships" xmlns:p="http://schemas.openxmlformats.org/presentationml/2006/main">
  <p:tag name="VEVOX.QRDOT" val="(26,18)"/>
  <p:tag name="VEVOX.ACCESSIBILITY.DECORATIVE" val="1"/>
</p:tagLst>
</file>

<file path=ppt/tags/tag555.xml><?xml version="1.0" encoding="utf-8"?>
<p:tagLst xmlns:a="http://schemas.openxmlformats.org/drawingml/2006/main" xmlns:r="http://schemas.openxmlformats.org/officeDocument/2006/relationships" xmlns:p="http://schemas.openxmlformats.org/presentationml/2006/main">
  <p:tag name="VEVOX.QRDOT" val="(27,18)"/>
  <p:tag name="VEVOX.ACCESSIBILITY.DECORATIVE" val="1"/>
</p:tagLst>
</file>

<file path=ppt/tags/tag556.xml><?xml version="1.0" encoding="utf-8"?>
<p:tagLst xmlns:a="http://schemas.openxmlformats.org/drawingml/2006/main" xmlns:r="http://schemas.openxmlformats.org/officeDocument/2006/relationships" xmlns:p="http://schemas.openxmlformats.org/presentationml/2006/main">
  <p:tag name="VEVOX.QRDOT" val="(0,19)"/>
  <p:tag name="VEVOX.ACCESSIBILITY.DECORATIVE" val="1"/>
</p:tagLst>
</file>

<file path=ppt/tags/tag557.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558.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559.xml><?xml version="1.0" encoding="utf-8"?>
<p:tagLst xmlns:a="http://schemas.openxmlformats.org/drawingml/2006/main" xmlns:r="http://schemas.openxmlformats.org/officeDocument/2006/relationships" xmlns:p="http://schemas.openxmlformats.org/presentationml/2006/main">
  <p:tag name="VEVOX.QRDOT" val="(3,19)"/>
  <p:tag name="VEVOX.ACCESSIBILITY.DECORATIVE" val="1"/>
</p:tagLst>
</file>

<file path=ppt/tags/tag560.xml><?xml version="1.0" encoding="utf-8"?>
<p:tagLst xmlns:a="http://schemas.openxmlformats.org/drawingml/2006/main" xmlns:r="http://schemas.openxmlformats.org/officeDocument/2006/relationships" xmlns:p="http://schemas.openxmlformats.org/presentationml/2006/main">
  <p:tag name="VEVOX.QRDOT" val="(4,19)"/>
  <p:tag name="VEVOX.ACCESSIBILITY.DECORATIVE" val="1"/>
</p:tagLst>
</file>

<file path=ppt/tags/tag561.xml><?xml version="1.0" encoding="utf-8"?>
<p:tagLst xmlns:a="http://schemas.openxmlformats.org/drawingml/2006/main" xmlns:r="http://schemas.openxmlformats.org/officeDocument/2006/relationships" xmlns:p="http://schemas.openxmlformats.org/presentationml/2006/main">
  <p:tag name="VEVOX.QRDOT" val="(5,19)"/>
  <p:tag name="VEVOX.ACCESSIBILITY.DECORATIVE" val="1"/>
</p:tagLst>
</file>

<file path=ppt/tags/tag562.xml><?xml version="1.0" encoding="utf-8"?>
<p:tagLst xmlns:a="http://schemas.openxmlformats.org/drawingml/2006/main" xmlns:r="http://schemas.openxmlformats.org/officeDocument/2006/relationships" xmlns:p="http://schemas.openxmlformats.org/presentationml/2006/main">
  <p:tag name="VEVOX.QRDOT" val="(6,19)"/>
  <p:tag name="VEVOX.ACCESSIBILITY.DECORATIVE" val="1"/>
</p:tagLst>
</file>

<file path=ppt/tags/tag563.xml><?xml version="1.0" encoding="utf-8"?>
<p:tagLst xmlns:a="http://schemas.openxmlformats.org/drawingml/2006/main" xmlns:r="http://schemas.openxmlformats.org/officeDocument/2006/relationships" xmlns:p="http://schemas.openxmlformats.org/presentationml/2006/main">
  <p:tag name="VEVOX.QRDOT" val="(7,19)"/>
  <p:tag name="VEVOX.ACCESSIBILITY.DECORATIVE" val="1"/>
</p:tagLst>
</file>

<file path=ppt/tags/tag564.xml><?xml version="1.0" encoding="utf-8"?>
<p:tagLst xmlns:a="http://schemas.openxmlformats.org/drawingml/2006/main" xmlns:r="http://schemas.openxmlformats.org/officeDocument/2006/relationships" xmlns:p="http://schemas.openxmlformats.org/presentationml/2006/main">
  <p:tag name="VEVOX.QRDOT" val="(8,19)"/>
  <p:tag name="VEVOX.ACCESSIBILITY.DECORATIVE" val="1"/>
</p:tagLst>
</file>

<file path=ppt/tags/tag565.xml><?xml version="1.0" encoding="utf-8"?>
<p:tagLst xmlns:a="http://schemas.openxmlformats.org/drawingml/2006/main" xmlns:r="http://schemas.openxmlformats.org/officeDocument/2006/relationships" xmlns:p="http://schemas.openxmlformats.org/presentationml/2006/main">
  <p:tag name="VEVOX.QRDOT" val="(9,19)"/>
  <p:tag name="VEVOX.ACCESSIBILITY.DECORATIVE" val="1"/>
</p:tagLst>
</file>

<file path=ppt/tags/tag566.xml><?xml version="1.0" encoding="utf-8"?>
<p:tagLst xmlns:a="http://schemas.openxmlformats.org/drawingml/2006/main" xmlns:r="http://schemas.openxmlformats.org/officeDocument/2006/relationships" xmlns:p="http://schemas.openxmlformats.org/presentationml/2006/main">
  <p:tag name="VEVOX.QRDOT" val="(10,19)"/>
  <p:tag name="VEVOX.ACCESSIBILITY.DECORATIVE" val="1"/>
</p:tagLst>
</file>

<file path=ppt/tags/tag567.xml><?xml version="1.0" encoding="utf-8"?>
<p:tagLst xmlns:a="http://schemas.openxmlformats.org/drawingml/2006/main" xmlns:r="http://schemas.openxmlformats.org/officeDocument/2006/relationships" xmlns:p="http://schemas.openxmlformats.org/presentationml/2006/main">
  <p:tag name="VEVOX.QRDOT" val="(11,19)"/>
  <p:tag name="VEVOX.ACCESSIBILITY.DECORATIVE" val="1"/>
</p:tagLst>
</file>

<file path=ppt/tags/tag568.xml><?xml version="1.0" encoding="utf-8"?>
<p:tagLst xmlns:a="http://schemas.openxmlformats.org/drawingml/2006/main" xmlns:r="http://schemas.openxmlformats.org/officeDocument/2006/relationships" xmlns:p="http://schemas.openxmlformats.org/presentationml/2006/main">
  <p:tag name="VEVOX.QRDOT" val="(12,19)"/>
  <p:tag name="VEVOX.ACCESSIBILITY.DECORATIVE" val="1"/>
</p:tagLst>
</file>

<file path=ppt/tags/tag569.xml><?xml version="1.0" encoding="utf-8"?>
<p:tagLst xmlns:a="http://schemas.openxmlformats.org/drawingml/2006/main" xmlns:r="http://schemas.openxmlformats.org/officeDocument/2006/relationships" xmlns:p="http://schemas.openxmlformats.org/presentationml/2006/main">
  <p:tag name="VEVOX.QRDOT" val="(13,19)"/>
  <p:tag name="VEVOX.ACCESSIBILITY.DECORATIVE" val="1"/>
</p:tagLst>
</file>

<file path=ppt/tags/tag570.xml><?xml version="1.0" encoding="utf-8"?>
<p:tagLst xmlns:a="http://schemas.openxmlformats.org/drawingml/2006/main" xmlns:r="http://schemas.openxmlformats.org/officeDocument/2006/relationships" xmlns:p="http://schemas.openxmlformats.org/presentationml/2006/main">
  <p:tag name="VEVOX.QRDOT" val="(14,19)"/>
  <p:tag name="VEVOX.ACCESSIBILITY.DECORATIVE" val="1"/>
</p:tagLst>
</file>

<file path=ppt/tags/tag571.xml><?xml version="1.0" encoding="utf-8"?>
<p:tagLst xmlns:a="http://schemas.openxmlformats.org/drawingml/2006/main" xmlns:r="http://schemas.openxmlformats.org/officeDocument/2006/relationships" xmlns:p="http://schemas.openxmlformats.org/presentationml/2006/main">
  <p:tag name="VEVOX.QRDOT" val="(15,19)"/>
  <p:tag name="VEVOX.ACCESSIBILITY.DECORATIVE" val="1"/>
</p:tagLst>
</file>

<file path=ppt/tags/tag572.xml><?xml version="1.0" encoding="utf-8"?>
<p:tagLst xmlns:a="http://schemas.openxmlformats.org/drawingml/2006/main" xmlns:r="http://schemas.openxmlformats.org/officeDocument/2006/relationships" xmlns:p="http://schemas.openxmlformats.org/presentationml/2006/main">
  <p:tag name="VEVOX.QRDOT" val="(16,19)"/>
  <p:tag name="VEVOX.ACCESSIBILITY.DECORATIVE" val="1"/>
</p:tagLst>
</file>

<file path=ppt/tags/tag573.xml><?xml version="1.0" encoding="utf-8"?>
<p:tagLst xmlns:a="http://schemas.openxmlformats.org/drawingml/2006/main" xmlns:r="http://schemas.openxmlformats.org/officeDocument/2006/relationships" xmlns:p="http://schemas.openxmlformats.org/presentationml/2006/main">
  <p:tag name="VEVOX.QRDOT" val="(17,19)"/>
  <p:tag name="VEVOX.ACCESSIBILITY.DECORATIVE" val="1"/>
</p:tagLst>
</file>

<file path=ppt/tags/tag574.xml><?xml version="1.0" encoding="utf-8"?>
<p:tagLst xmlns:a="http://schemas.openxmlformats.org/drawingml/2006/main" xmlns:r="http://schemas.openxmlformats.org/officeDocument/2006/relationships" xmlns:p="http://schemas.openxmlformats.org/presentationml/2006/main">
  <p:tag name="VEVOX.QRDOT" val="(18,19)"/>
  <p:tag name="VEVOX.ACCESSIBILITY.DECORATIVE" val="1"/>
</p:tagLst>
</file>

<file path=ppt/tags/tag575.xml><?xml version="1.0" encoding="utf-8"?>
<p:tagLst xmlns:a="http://schemas.openxmlformats.org/drawingml/2006/main" xmlns:r="http://schemas.openxmlformats.org/officeDocument/2006/relationships" xmlns:p="http://schemas.openxmlformats.org/presentationml/2006/main">
  <p:tag name="VEVOX.QRDOT" val="(19,19)"/>
  <p:tag name="VEVOX.ACCESSIBILITY.DECORATIVE" val="1"/>
</p:tagLst>
</file>

<file path=ppt/tags/tag576.xml><?xml version="1.0" encoding="utf-8"?>
<p:tagLst xmlns:a="http://schemas.openxmlformats.org/drawingml/2006/main" xmlns:r="http://schemas.openxmlformats.org/officeDocument/2006/relationships" xmlns:p="http://schemas.openxmlformats.org/presentationml/2006/main">
  <p:tag name="VEVOX.QRDOT" val="(20,19)"/>
  <p:tag name="VEVOX.ACCESSIBILITY.DECORATIVE" val="1"/>
</p:tagLst>
</file>

<file path=ppt/tags/tag577.xml><?xml version="1.0" encoding="utf-8"?>
<p:tagLst xmlns:a="http://schemas.openxmlformats.org/drawingml/2006/main" xmlns:r="http://schemas.openxmlformats.org/officeDocument/2006/relationships" xmlns:p="http://schemas.openxmlformats.org/presentationml/2006/main">
  <p:tag name="VEVOX.QRDOT" val="(21,19)"/>
  <p:tag name="VEVOX.ACCESSIBILITY.DECORATIVE" val="1"/>
</p:tagLst>
</file>

<file path=ppt/tags/tag578.xml><?xml version="1.0" encoding="utf-8"?>
<p:tagLst xmlns:a="http://schemas.openxmlformats.org/drawingml/2006/main" xmlns:r="http://schemas.openxmlformats.org/officeDocument/2006/relationships" xmlns:p="http://schemas.openxmlformats.org/presentationml/2006/main">
  <p:tag name="VEVOX.QRDOT" val="(22,19)"/>
  <p:tag name="VEVOX.ACCESSIBILITY.DECORATIVE" val="1"/>
</p:tagLst>
</file>

<file path=ppt/tags/tag579.xml><?xml version="1.0" encoding="utf-8"?>
<p:tagLst xmlns:a="http://schemas.openxmlformats.org/drawingml/2006/main" xmlns:r="http://schemas.openxmlformats.org/officeDocument/2006/relationships" xmlns:p="http://schemas.openxmlformats.org/presentationml/2006/main">
  <p:tag name="VEVOX.QRDOT" val="(23,19)"/>
  <p:tag name="VEVOX.ACCESSIBILITY.DECORATIVE" val="1"/>
</p:tagLst>
</file>

<file path=ppt/tags/tag580.xml><?xml version="1.0" encoding="utf-8"?>
<p:tagLst xmlns:a="http://schemas.openxmlformats.org/drawingml/2006/main" xmlns:r="http://schemas.openxmlformats.org/officeDocument/2006/relationships" xmlns:p="http://schemas.openxmlformats.org/presentationml/2006/main">
  <p:tag name="VEVOX.QRDOT" val="(24,19)"/>
  <p:tag name="VEVOX.ACCESSIBILITY.DECORATIVE" val="1"/>
</p:tagLst>
</file>

<file path=ppt/tags/tag581.xml><?xml version="1.0" encoding="utf-8"?>
<p:tagLst xmlns:a="http://schemas.openxmlformats.org/drawingml/2006/main" xmlns:r="http://schemas.openxmlformats.org/officeDocument/2006/relationships" xmlns:p="http://schemas.openxmlformats.org/presentationml/2006/main">
  <p:tag name="VEVOX.QRDOT" val="(25,19)"/>
  <p:tag name="VEVOX.ACCESSIBILITY.DECORATIVE" val="1"/>
</p:tagLst>
</file>

<file path=ppt/tags/tag582.xml><?xml version="1.0" encoding="utf-8"?>
<p:tagLst xmlns:a="http://schemas.openxmlformats.org/drawingml/2006/main" xmlns:r="http://schemas.openxmlformats.org/officeDocument/2006/relationships" xmlns:p="http://schemas.openxmlformats.org/presentationml/2006/main">
  <p:tag name="VEVOX.QRDOT" val="(26,19)"/>
  <p:tag name="VEVOX.ACCESSIBILITY.DECORATIVE" val="1"/>
</p:tagLst>
</file>

<file path=ppt/tags/tag583.xml><?xml version="1.0" encoding="utf-8"?>
<p:tagLst xmlns:a="http://schemas.openxmlformats.org/drawingml/2006/main" xmlns:r="http://schemas.openxmlformats.org/officeDocument/2006/relationships" xmlns:p="http://schemas.openxmlformats.org/presentationml/2006/main">
  <p:tag name="VEVOX.QRDOT" val="(27,19)"/>
  <p:tag name="VEVOX.ACCESSIBILITY.DECORATIVE" val="1"/>
</p:tagLst>
</file>

<file path=ppt/tags/tag584.xml><?xml version="1.0" encoding="utf-8"?>
<p:tagLst xmlns:a="http://schemas.openxmlformats.org/drawingml/2006/main" xmlns:r="http://schemas.openxmlformats.org/officeDocument/2006/relationships" xmlns:p="http://schemas.openxmlformats.org/presentationml/2006/main">
  <p:tag name="VEVOX.QRDOT" val="(0,20)"/>
  <p:tag name="VEVOX.ACCESSIBILITY.DECORATIVE" val="1"/>
</p:tagLst>
</file>

<file path=ppt/tags/tag585.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586.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587.xml><?xml version="1.0" encoding="utf-8"?>
<p:tagLst xmlns:a="http://schemas.openxmlformats.org/drawingml/2006/main" xmlns:r="http://schemas.openxmlformats.org/officeDocument/2006/relationships" xmlns:p="http://schemas.openxmlformats.org/presentationml/2006/main">
  <p:tag name="VEVOX.QRDOT" val="(3,20)"/>
  <p:tag name="VEVOX.ACCESSIBILITY.DECORATIVE" val="1"/>
</p:tagLst>
</file>

<file path=ppt/tags/tag588.xml><?xml version="1.0" encoding="utf-8"?>
<p:tagLst xmlns:a="http://schemas.openxmlformats.org/drawingml/2006/main" xmlns:r="http://schemas.openxmlformats.org/officeDocument/2006/relationships" xmlns:p="http://schemas.openxmlformats.org/presentationml/2006/main">
  <p:tag name="VEVOX.QRDOT" val="(4,20)"/>
  <p:tag name="VEVOX.ACCESSIBILITY.DECORATIVE" val="1"/>
</p:tagLst>
</file>

<file path=ppt/tags/tag589.xml><?xml version="1.0" encoding="utf-8"?>
<p:tagLst xmlns:a="http://schemas.openxmlformats.org/drawingml/2006/main" xmlns:r="http://schemas.openxmlformats.org/officeDocument/2006/relationships" xmlns:p="http://schemas.openxmlformats.org/presentationml/2006/main">
  <p:tag name="VEVOX.QRDOT" val="(5,20)"/>
  <p:tag name="VEVOX.ACCESSIBILITY.DECORATIVE" val="1"/>
</p:tagLst>
</file>

<file path=ppt/tags/tag590.xml><?xml version="1.0" encoding="utf-8"?>
<p:tagLst xmlns:a="http://schemas.openxmlformats.org/drawingml/2006/main" xmlns:r="http://schemas.openxmlformats.org/officeDocument/2006/relationships" xmlns:p="http://schemas.openxmlformats.org/presentationml/2006/main">
  <p:tag name="VEVOX.QRDOT" val="(6,20)"/>
  <p:tag name="VEVOX.ACCESSIBILITY.DECORATIVE" val="1"/>
</p:tagLst>
</file>

<file path=ppt/tags/tag591.xml><?xml version="1.0" encoding="utf-8"?>
<p:tagLst xmlns:a="http://schemas.openxmlformats.org/drawingml/2006/main" xmlns:r="http://schemas.openxmlformats.org/officeDocument/2006/relationships" xmlns:p="http://schemas.openxmlformats.org/presentationml/2006/main">
  <p:tag name="VEVOX.QRDOT" val="(7,20)"/>
  <p:tag name="VEVOX.ACCESSIBILITY.DECORATIVE" val="1"/>
</p:tagLst>
</file>

<file path=ppt/tags/tag592.xml><?xml version="1.0" encoding="utf-8"?>
<p:tagLst xmlns:a="http://schemas.openxmlformats.org/drawingml/2006/main" xmlns:r="http://schemas.openxmlformats.org/officeDocument/2006/relationships" xmlns:p="http://schemas.openxmlformats.org/presentationml/2006/main">
  <p:tag name="VEVOX.QRDOT" val="(8,20)"/>
  <p:tag name="VEVOX.ACCESSIBILITY.DECORATIVE" val="1"/>
</p:tagLst>
</file>

<file path=ppt/tags/tag593.xml><?xml version="1.0" encoding="utf-8"?>
<p:tagLst xmlns:a="http://schemas.openxmlformats.org/drawingml/2006/main" xmlns:r="http://schemas.openxmlformats.org/officeDocument/2006/relationships" xmlns:p="http://schemas.openxmlformats.org/presentationml/2006/main">
  <p:tag name="VEVOX.QRDOT" val="(9,20)"/>
  <p:tag name="VEVOX.ACCESSIBILITY.DECORATIVE" val="1"/>
</p:tagLst>
</file>

<file path=ppt/tags/tag594.xml><?xml version="1.0" encoding="utf-8"?>
<p:tagLst xmlns:a="http://schemas.openxmlformats.org/drawingml/2006/main" xmlns:r="http://schemas.openxmlformats.org/officeDocument/2006/relationships" xmlns:p="http://schemas.openxmlformats.org/presentationml/2006/main">
  <p:tag name="VEVOX.QRDOT" val="(10,20)"/>
  <p:tag name="VEVOX.ACCESSIBILITY.DECORATIVE" val="1"/>
</p:tagLst>
</file>

<file path=ppt/tags/tag595.xml><?xml version="1.0" encoding="utf-8"?>
<p:tagLst xmlns:a="http://schemas.openxmlformats.org/drawingml/2006/main" xmlns:r="http://schemas.openxmlformats.org/officeDocument/2006/relationships" xmlns:p="http://schemas.openxmlformats.org/presentationml/2006/main">
  <p:tag name="VEVOX.QRDOT" val="(11,20)"/>
  <p:tag name="VEVOX.ACCESSIBILITY.DECORATIVE" val="1"/>
</p:tagLst>
</file>

<file path=ppt/tags/tag596.xml><?xml version="1.0" encoding="utf-8"?>
<p:tagLst xmlns:a="http://schemas.openxmlformats.org/drawingml/2006/main" xmlns:r="http://schemas.openxmlformats.org/officeDocument/2006/relationships" xmlns:p="http://schemas.openxmlformats.org/presentationml/2006/main">
  <p:tag name="VEVOX.QRDOT" val="(12,20)"/>
  <p:tag name="VEVOX.ACCESSIBILITY.DECORATIVE" val="1"/>
</p:tagLst>
</file>

<file path=ppt/tags/tag597.xml><?xml version="1.0" encoding="utf-8"?>
<p:tagLst xmlns:a="http://schemas.openxmlformats.org/drawingml/2006/main" xmlns:r="http://schemas.openxmlformats.org/officeDocument/2006/relationships" xmlns:p="http://schemas.openxmlformats.org/presentationml/2006/main">
  <p:tag name="VEVOX.QRDOT" val="(13,20)"/>
  <p:tag name="VEVOX.ACCESSIBILITY.DECORATIVE" val="1"/>
</p:tagLst>
</file>

<file path=ppt/tags/tag598.xml><?xml version="1.0" encoding="utf-8"?>
<p:tagLst xmlns:a="http://schemas.openxmlformats.org/drawingml/2006/main" xmlns:r="http://schemas.openxmlformats.org/officeDocument/2006/relationships" xmlns:p="http://schemas.openxmlformats.org/presentationml/2006/main">
  <p:tag name="VEVOX.QRDOT" val="(14,20)"/>
  <p:tag name="VEVOX.ACCESSIBILITY.DECORATIVE" val="1"/>
</p:tagLst>
</file>

<file path=ppt/tags/tag599.xml><?xml version="1.0" encoding="utf-8"?>
<p:tagLst xmlns:a="http://schemas.openxmlformats.org/drawingml/2006/main" xmlns:r="http://schemas.openxmlformats.org/officeDocument/2006/relationships" xmlns:p="http://schemas.openxmlformats.org/presentationml/2006/main">
  <p:tag name="VEVOX.QRDOT" val="(15,20)"/>
  <p:tag name="VEVOX.ACCESSIBILITY.DECORATIVE" val="1"/>
</p:tagLst>
</file>

<file path=ppt/tags/tag600.xml><?xml version="1.0" encoding="utf-8"?>
<p:tagLst xmlns:a="http://schemas.openxmlformats.org/drawingml/2006/main" xmlns:r="http://schemas.openxmlformats.org/officeDocument/2006/relationships" xmlns:p="http://schemas.openxmlformats.org/presentationml/2006/main">
  <p:tag name="VEVOX.QRDOT" val="(16,20)"/>
  <p:tag name="VEVOX.ACCESSIBILITY.DECORATIVE" val="1"/>
</p:tagLst>
</file>

<file path=ppt/tags/tag601.xml><?xml version="1.0" encoding="utf-8"?>
<p:tagLst xmlns:a="http://schemas.openxmlformats.org/drawingml/2006/main" xmlns:r="http://schemas.openxmlformats.org/officeDocument/2006/relationships" xmlns:p="http://schemas.openxmlformats.org/presentationml/2006/main">
  <p:tag name="VEVOX.QRDOT" val="(17,20)"/>
  <p:tag name="VEVOX.ACCESSIBILITY.DECORATIVE" val="1"/>
</p:tagLst>
</file>

<file path=ppt/tags/tag602.xml><?xml version="1.0" encoding="utf-8"?>
<p:tagLst xmlns:a="http://schemas.openxmlformats.org/drawingml/2006/main" xmlns:r="http://schemas.openxmlformats.org/officeDocument/2006/relationships" xmlns:p="http://schemas.openxmlformats.org/presentationml/2006/main">
  <p:tag name="VEVOX.QRDOT" val="(18,20)"/>
  <p:tag name="VEVOX.ACCESSIBILITY.DECORATIVE" val="1"/>
</p:tagLst>
</file>

<file path=ppt/tags/tag603.xml><?xml version="1.0" encoding="utf-8"?>
<p:tagLst xmlns:a="http://schemas.openxmlformats.org/drawingml/2006/main" xmlns:r="http://schemas.openxmlformats.org/officeDocument/2006/relationships" xmlns:p="http://schemas.openxmlformats.org/presentationml/2006/main">
  <p:tag name="VEVOX.QRDOT" val="(19,20)"/>
  <p:tag name="VEVOX.ACCESSIBILITY.DECORATIVE" val="1"/>
</p:tagLst>
</file>

<file path=ppt/tags/tag604.xml><?xml version="1.0" encoding="utf-8"?>
<p:tagLst xmlns:a="http://schemas.openxmlformats.org/drawingml/2006/main" xmlns:r="http://schemas.openxmlformats.org/officeDocument/2006/relationships" xmlns:p="http://schemas.openxmlformats.org/presentationml/2006/main">
  <p:tag name="VEVOX.QRDOT" val="(20,20)"/>
  <p:tag name="VEVOX.ACCESSIBILITY.DECORATIVE" val="1"/>
</p:tagLst>
</file>

<file path=ppt/tags/tag605.xml><?xml version="1.0" encoding="utf-8"?>
<p:tagLst xmlns:a="http://schemas.openxmlformats.org/drawingml/2006/main" xmlns:r="http://schemas.openxmlformats.org/officeDocument/2006/relationships" xmlns:p="http://schemas.openxmlformats.org/presentationml/2006/main">
  <p:tag name="VEVOX.QRDOT" val="(21,20)"/>
  <p:tag name="VEVOX.ACCESSIBILITY.DECORATIVE" val="1"/>
</p:tagLst>
</file>

<file path=ppt/tags/tag606.xml><?xml version="1.0" encoding="utf-8"?>
<p:tagLst xmlns:a="http://schemas.openxmlformats.org/drawingml/2006/main" xmlns:r="http://schemas.openxmlformats.org/officeDocument/2006/relationships" xmlns:p="http://schemas.openxmlformats.org/presentationml/2006/main">
  <p:tag name="VEVOX.QRDOT" val="(22,20)"/>
  <p:tag name="VEVOX.ACCESSIBILITY.DECORATIVE" val="1"/>
</p:tagLst>
</file>

<file path=ppt/tags/tag607.xml><?xml version="1.0" encoding="utf-8"?>
<p:tagLst xmlns:a="http://schemas.openxmlformats.org/drawingml/2006/main" xmlns:r="http://schemas.openxmlformats.org/officeDocument/2006/relationships" xmlns:p="http://schemas.openxmlformats.org/presentationml/2006/main">
  <p:tag name="VEVOX.QRDOT" val="(23,20)"/>
  <p:tag name="VEVOX.ACCESSIBILITY.DECORATIVE" val="1"/>
</p:tagLst>
</file>

<file path=ppt/tags/tag608.xml><?xml version="1.0" encoding="utf-8"?>
<p:tagLst xmlns:a="http://schemas.openxmlformats.org/drawingml/2006/main" xmlns:r="http://schemas.openxmlformats.org/officeDocument/2006/relationships" xmlns:p="http://schemas.openxmlformats.org/presentationml/2006/main">
  <p:tag name="VEVOX.QRDOT" val="(24,20)"/>
  <p:tag name="VEVOX.ACCESSIBILITY.DECORATIVE" val="1"/>
</p:tagLst>
</file>

<file path=ppt/tags/tag609.xml><?xml version="1.0" encoding="utf-8"?>
<p:tagLst xmlns:a="http://schemas.openxmlformats.org/drawingml/2006/main" xmlns:r="http://schemas.openxmlformats.org/officeDocument/2006/relationships" xmlns:p="http://schemas.openxmlformats.org/presentationml/2006/main">
  <p:tag name="VEVOX.QRDOT" val="(25,20)"/>
  <p:tag name="VEVOX.ACCESSIBILITY.DECORATIVE" val="1"/>
</p:tagLst>
</file>

<file path=ppt/tags/tag610.xml><?xml version="1.0" encoding="utf-8"?>
<p:tagLst xmlns:a="http://schemas.openxmlformats.org/drawingml/2006/main" xmlns:r="http://schemas.openxmlformats.org/officeDocument/2006/relationships" xmlns:p="http://schemas.openxmlformats.org/presentationml/2006/main">
  <p:tag name="VEVOX.QRDOT" val="(26,20)"/>
  <p:tag name="VEVOX.ACCESSIBILITY.DECORATIVE" val="1"/>
</p:tagLst>
</file>

<file path=ppt/tags/tag611.xml><?xml version="1.0" encoding="utf-8"?>
<p:tagLst xmlns:a="http://schemas.openxmlformats.org/drawingml/2006/main" xmlns:r="http://schemas.openxmlformats.org/officeDocument/2006/relationships" xmlns:p="http://schemas.openxmlformats.org/presentationml/2006/main">
  <p:tag name="VEVOX.QRDOT" val="(27,20)"/>
  <p:tag name="VEVOX.ACCESSIBILITY.DECORATIVE" val="1"/>
</p:tagLst>
</file>

<file path=ppt/tags/tag612.xml><?xml version="1.0" encoding="utf-8"?>
<p:tagLst xmlns:a="http://schemas.openxmlformats.org/drawingml/2006/main" xmlns:r="http://schemas.openxmlformats.org/officeDocument/2006/relationships" xmlns:p="http://schemas.openxmlformats.org/presentationml/2006/main">
  <p:tag name="VEVOX.QRDOT" val="(0,21)"/>
  <p:tag name="VEVOX.ACCESSIBILITY.DECORATIVE" val="1"/>
</p:tagLst>
</file>

<file path=ppt/tags/tag613.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614.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615.xml><?xml version="1.0" encoding="utf-8"?>
<p:tagLst xmlns:a="http://schemas.openxmlformats.org/drawingml/2006/main" xmlns:r="http://schemas.openxmlformats.org/officeDocument/2006/relationships" xmlns:p="http://schemas.openxmlformats.org/presentationml/2006/main">
  <p:tag name="VEVOX.QRDOT" val="(3,21)"/>
  <p:tag name="VEVOX.ACCESSIBILITY.DECORATIVE" val="1"/>
</p:tagLst>
</file>

<file path=ppt/tags/tag616.xml><?xml version="1.0" encoding="utf-8"?>
<p:tagLst xmlns:a="http://schemas.openxmlformats.org/drawingml/2006/main" xmlns:r="http://schemas.openxmlformats.org/officeDocument/2006/relationships" xmlns:p="http://schemas.openxmlformats.org/presentationml/2006/main">
  <p:tag name="VEVOX.QRDOT" val="(4,21)"/>
  <p:tag name="VEVOX.ACCESSIBILITY.DECORATIVE" val="1"/>
</p:tagLst>
</file>

<file path=ppt/tags/tag617.xml><?xml version="1.0" encoding="utf-8"?>
<p:tagLst xmlns:a="http://schemas.openxmlformats.org/drawingml/2006/main" xmlns:r="http://schemas.openxmlformats.org/officeDocument/2006/relationships" xmlns:p="http://schemas.openxmlformats.org/presentationml/2006/main">
  <p:tag name="VEVOX.QRDOT" val="(5,21)"/>
  <p:tag name="VEVOX.ACCESSIBILITY.DECORATIVE" val="1"/>
</p:tagLst>
</file>

<file path=ppt/tags/tag618.xml><?xml version="1.0" encoding="utf-8"?>
<p:tagLst xmlns:a="http://schemas.openxmlformats.org/drawingml/2006/main" xmlns:r="http://schemas.openxmlformats.org/officeDocument/2006/relationships" xmlns:p="http://schemas.openxmlformats.org/presentationml/2006/main">
  <p:tag name="VEVOX.QRDOT" val="(6,21)"/>
  <p:tag name="VEVOX.ACCESSIBILITY.DECORATIVE" val="1"/>
</p:tagLst>
</file>

<file path=ppt/tags/tag619.xml><?xml version="1.0" encoding="utf-8"?>
<p:tagLst xmlns:a="http://schemas.openxmlformats.org/drawingml/2006/main" xmlns:r="http://schemas.openxmlformats.org/officeDocument/2006/relationships" xmlns:p="http://schemas.openxmlformats.org/presentationml/2006/main">
  <p:tag name="VEVOX.QRDOT" val="(7,21)"/>
  <p:tag name="VEVOX.ACCESSIBILITY.DECORATIVE" val="1"/>
</p:tagLst>
</file>

<file path=ppt/tags/tag620.xml><?xml version="1.0" encoding="utf-8"?>
<p:tagLst xmlns:a="http://schemas.openxmlformats.org/drawingml/2006/main" xmlns:r="http://schemas.openxmlformats.org/officeDocument/2006/relationships" xmlns:p="http://schemas.openxmlformats.org/presentationml/2006/main">
  <p:tag name="VEVOX.QRDOT" val="(8,21)"/>
  <p:tag name="VEVOX.ACCESSIBILITY.DECORATIVE" val="1"/>
</p:tagLst>
</file>

<file path=ppt/tags/tag621.xml><?xml version="1.0" encoding="utf-8"?>
<p:tagLst xmlns:a="http://schemas.openxmlformats.org/drawingml/2006/main" xmlns:r="http://schemas.openxmlformats.org/officeDocument/2006/relationships" xmlns:p="http://schemas.openxmlformats.org/presentationml/2006/main">
  <p:tag name="VEVOX.QRDOT" val="(9,21)"/>
  <p:tag name="VEVOX.ACCESSIBILITY.DECORATIVE" val="1"/>
</p:tagLst>
</file>

<file path=ppt/tags/tag622.xml><?xml version="1.0" encoding="utf-8"?>
<p:tagLst xmlns:a="http://schemas.openxmlformats.org/drawingml/2006/main" xmlns:r="http://schemas.openxmlformats.org/officeDocument/2006/relationships" xmlns:p="http://schemas.openxmlformats.org/presentationml/2006/main">
  <p:tag name="VEVOX.QRDOT" val="(10,21)"/>
  <p:tag name="VEVOX.ACCESSIBILITY.DECORATIVE" val="1"/>
</p:tagLst>
</file>

<file path=ppt/tags/tag623.xml><?xml version="1.0" encoding="utf-8"?>
<p:tagLst xmlns:a="http://schemas.openxmlformats.org/drawingml/2006/main" xmlns:r="http://schemas.openxmlformats.org/officeDocument/2006/relationships" xmlns:p="http://schemas.openxmlformats.org/presentationml/2006/main">
  <p:tag name="VEVOX.QRDOT" val="(11,21)"/>
  <p:tag name="VEVOX.ACCESSIBILITY.DECORATIVE" val="1"/>
</p:tagLst>
</file>

<file path=ppt/tags/tag624.xml><?xml version="1.0" encoding="utf-8"?>
<p:tagLst xmlns:a="http://schemas.openxmlformats.org/drawingml/2006/main" xmlns:r="http://schemas.openxmlformats.org/officeDocument/2006/relationships" xmlns:p="http://schemas.openxmlformats.org/presentationml/2006/main">
  <p:tag name="VEVOX.QRDOT" val="(12,21)"/>
  <p:tag name="VEVOX.ACCESSIBILITY.DECORATIVE" val="1"/>
</p:tagLst>
</file>

<file path=ppt/tags/tag625.xml><?xml version="1.0" encoding="utf-8"?>
<p:tagLst xmlns:a="http://schemas.openxmlformats.org/drawingml/2006/main" xmlns:r="http://schemas.openxmlformats.org/officeDocument/2006/relationships" xmlns:p="http://schemas.openxmlformats.org/presentationml/2006/main">
  <p:tag name="VEVOX.QRDOT" val="(13,21)"/>
  <p:tag name="VEVOX.ACCESSIBILITY.DECORATIVE" val="1"/>
</p:tagLst>
</file>

<file path=ppt/tags/tag626.xml><?xml version="1.0" encoding="utf-8"?>
<p:tagLst xmlns:a="http://schemas.openxmlformats.org/drawingml/2006/main" xmlns:r="http://schemas.openxmlformats.org/officeDocument/2006/relationships" xmlns:p="http://schemas.openxmlformats.org/presentationml/2006/main">
  <p:tag name="VEVOX.QRDOT" val="(14,21)"/>
  <p:tag name="VEVOX.ACCESSIBILITY.DECORATIVE" val="1"/>
</p:tagLst>
</file>

<file path=ppt/tags/tag627.xml><?xml version="1.0" encoding="utf-8"?>
<p:tagLst xmlns:a="http://schemas.openxmlformats.org/drawingml/2006/main" xmlns:r="http://schemas.openxmlformats.org/officeDocument/2006/relationships" xmlns:p="http://schemas.openxmlformats.org/presentationml/2006/main">
  <p:tag name="VEVOX.QRDOT" val="(15,21)"/>
  <p:tag name="VEVOX.ACCESSIBILITY.DECORATIVE" val="1"/>
</p:tagLst>
</file>

<file path=ppt/tags/tag628.xml><?xml version="1.0" encoding="utf-8"?>
<p:tagLst xmlns:a="http://schemas.openxmlformats.org/drawingml/2006/main" xmlns:r="http://schemas.openxmlformats.org/officeDocument/2006/relationships" xmlns:p="http://schemas.openxmlformats.org/presentationml/2006/main">
  <p:tag name="VEVOX.QRDOT" val="(16,21)"/>
  <p:tag name="VEVOX.ACCESSIBILITY.DECORATIVE" val="1"/>
</p:tagLst>
</file>

<file path=ppt/tags/tag629.xml><?xml version="1.0" encoding="utf-8"?>
<p:tagLst xmlns:a="http://schemas.openxmlformats.org/drawingml/2006/main" xmlns:r="http://schemas.openxmlformats.org/officeDocument/2006/relationships" xmlns:p="http://schemas.openxmlformats.org/presentationml/2006/main">
  <p:tag name="VEVOX.QRDOT" val="(17,21)"/>
  <p:tag name="VEVOX.ACCESSIBILITY.DECORATIVE" val="1"/>
</p:tagLst>
</file>

<file path=ppt/tags/tag630.xml><?xml version="1.0" encoding="utf-8"?>
<p:tagLst xmlns:a="http://schemas.openxmlformats.org/drawingml/2006/main" xmlns:r="http://schemas.openxmlformats.org/officeDocument/2006/relationships" xmlns:p="http://schemas.openxmlformats.org/presentationml/2006/main">
  <p:tag name="VEVOX.QRDOT" val="(18,21)"/>
  <p:tag name="VEVOX.ACCESSIBILITY.DECORATIVE" val="1"/>
</p:tagLst>
</file>

<file path=ppt/tags/tag631.xml><?xml version="1.0" encoding="utf-8"?>
<p:tagLst xmlns:a="http://schemas.openxmlformats.org/drawingml/2006/main" xmlns:r="http://schemas.openxmlformats.org/officeDocument/2006/relationships" xmlns:p="http://schemas.openxmlformats.org/presentationml/2006/main">
  <p:tag name="VEVOX.QRDOT" val="(19,21)"/>
  <p:tag name="VEVOX.ACCESSIBILITY.DECORATIVE" val="1"/>
</p:tagLst>
</file>

<file path=ppt/tags/tag632.xml><?xml version="1.0" encoding="utf-8"?>
<p:tagLst xmlns:a="http://schemas.openxmlformats.org/drawingml/2006/main" xmlns:r="http://schemas.openxmlformats.org/officeDocument/2006/relationships" xmlns:p="http://schemas.openxmlformats.org/presentationml/2006/main">
  <p:tag name="VEVOX.QRDOT" val="(20,21)"/>
  <p:tag name="VEVOX.ACCESSIBILITY.DECORATIVE" val="1"/>
</p:tagLst>
</file>

<file path=ppt/tags/tag633.xml><?xml version="1.0" encoding="utf-8"?>
<p:tagLst xmlns:a="http://schemas.openxmlformats.org/drawingml/2006/main" xmlns:r="http://schemas.openxmlformats.org/officeDocument/2006/relationships" xmlns:p="http://schemas.openxmlformats.org/presentationml/2006/main">
  <p:tag name="VEVOX.QRDOT" val="(21,21)"/>
  <p:tag name="VEVOX.ACCESSIBILITY.DECORATIVE" val="1"/>
</p:tagLst>
</file>

<file path=ppt/tags/tag634.xml><?xml version="1.0" encoding="utf-8"?>
<p:tagLst xmlns:a="http://schemas.openxmlformats.org/drawingml/2006/main" xmlns:r="http://schemas.openxmlformats.org/officeDocument/2006/relationships" xmlns:p="http://schemas.openxmlformats.org/presentationml/2006/main">
  <p:tag name="VEVOX.QRDOT" val="(22,21)"/>
  <p:tag name="VEVOX.ACCESSIBILITY.DECORATIVE" val="1"/>
</p:tagLst>
</file>

<file path=ppt/tags/tag635.xml><?xml version="1.0" encoding="utf-8"?>
<p:tagLst xmlns:a="http://schemas.openxmlformats.org/drawingml/2006/main" xmlns:r="http://schemas.openxmlformats.org/officeDocument/2006/relationships" xmlns:p="http://schemas.openxmlformats.org/presentationml/2006/main">
  <p:tag name="VEVOX.QRDOT" val="(23,21)"/>
  <p:tag name="VEVOX.ACCESSIBILITY.DECORATIVE" val="1"/>
</p:tagLst>
</file>

<file path=ppt/tags/tag636.xml><?xml version="1.0" encoding="utf-8"?>
<p:tagLst xmlns:a="http://schemas.openxmlformats.org/drawingml/2006/main" xmlns:r="http://schemas.openxmlformats.org/officeDocument/2006/relationships" xmlns:p="http://schemas.openxmlformats.org/presentationml/2006/main">
  <p:tag name="VEVOX.QRDOT" val="(24,21)"/>
  <p:tag name="VEVOX.ACCESSIBILITY.DECORATIVE" val="1"/>
</p:tagLst>
</file>

<file path=ppt/tags/tag637.xml><?xml version="1.0" encoding="utf-8"?>
<p:tagLst xmlns:a="http://schemas.openxmlformats.org/drawingml/2006/main" xmlns:r="http://schemas.openxmlformats.org/officeDocument/2006/relationships" xmlns:p="http://schemas.openxmlformats.org/presentationml/2006/main">
  <p:tag name="VEVOX.QRDOT" val="(25,21)"/>
  <p:tag name="VEVOX.ACCESSIBILITY.DECORATIVE" val="1"/>
</p:tagLst>
</file>

<file path=ppt/tags/tag638.xml><?xml version="1.0" encoding="utf-8"?>
<p:tagLst xmlns:a="http://schemas.openxmlformats.org/drawingml/2006/main" xmlns:r="http://schemas.openxmlformats.org/officeDocument/2006/relationships" xmlns:p="http://schemas.openxmlformats.org/presentationml/2006/main">
  <p:tag name="VEVOX.QRDOT" val="(26,21)"/>
  <p:tag name="VEVOX.ACCESSIBILITY.DECORATIVE" val="1"/>
</p:tagLst>
</file>

<file path=ppt/tags/tag639.xml><?xml version="1.0" encoding="utf-8"?>
<p:tagLst xmlns:a="http://schemas.openxmlformats.org/drawingml/2006/main" xmlns:r="http://schemas.openxmlformats.org/officeDocument/2006/relationships" xmlns:p="http://schemas.openxmlformats.org/presentationml/2006/main">
  <p:tag name="VEVOX.QRDOT" val="(27,21)"/>
  <p:tag name="VEVOX.ACCESSIBILITY.DECORATIVE" val="1"/>
</p:tagLst>
</file>

<file path=ppt/tags/tag640.xml><?xml version="1.0" encoding="utf-8"?>
<p:tagLst xmlns:a="http://schemas.openxmlformats.org/drawingml/2006/main" xmlns:r="http://schemas.openxmlformats.org/officeDocument/2006/relationships" xmlns:p="http://schemas.openxmlformats.org/presentationml/2006/main">
  <p:tag name="VEVOX.QRDOT" val="(28,21)"/>
  <p:tag name="VEVOX.ACCESSIBILITY.DECORATIVE" val="1"/>
</p:tagLst>
</file>

<file path=ppt/tags/tag641.xml><?xml version="1.0" encoding="utf-8"?>
<p:tagLst xmlns:a="http://schemas.openxmlformats.org/drawingml/2006/main" xmlns:r="http://schemas.openxmlformats.org/officeDocument/2006/relationships" xmlns:p="http://schemas.openxmlformats.org/presentationml/2006/main">
  <p:tag name="VEVOX.QRDOT" val="(29,21)"/>
  <p:tag name="VEVOX.ACCESSIBILITY.DECORATIVE" val="1"/>
</p:tagLst>
</file>

<file path=ppt/tags/tag642.xml><?xml version="1.0" encoding="utf-8"?>
<p:tagLst xmlns:a="http://schemas.openxmlformats.org/drawingml/2006/main" xmlns:r="http://schemas.openxmlformats.org/officeDocument/2006/relationships" xmlns:p="http://schemas.openxmlformats.org/presentationml/2006/main">
  <p:tag name="VEVOX.QRDOT" val="(0,22)"/>
  <p:tag name="VEVOX.ACCESSIBILITY.DECORATIVE" val="1"/>
</p:tagLst>
</file>

<file path=ppt/tags/tag643.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644.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645.xml><?xml version="1.0" encoding="utf-8"?>
<p:tagLst xmlns:a="http://schemas.openxmlformats.org/drawingml/2006/main" xmlns:r="http://schemas.openxmlformats.org/officeDocument/2006/relationships" xmlns:p="http://schemas.openxmlformats.org/presentationml/2006/main">
  <p:tag name="VEVOX.QRDOT" val="(3,22)"/>
  <p:tag name="VEVOX.ACCESSIBILITY.DECORATIVE" val="1"/>
</p:tagLst>
</file>

<file path=ppt/tags/tag646.xml><?xml version="1.0" encoding="utf-8"?>
<p:tagLst xmlns:a="http://schemas.openxmlformats.org/drawingml/2006/main" xmlns:r="http://schemas.openxmlformats.org/officeDocument/2006/relationships" xmlns:p="http://schemas.openxmlformats.org/presentationml/2006/main">
  <p:tag name="VEVOX.QRDOT" val="(4,22)"/>
  <p:tag name="VEVOX.ACCESSIBILITY.DECORATIVE" val="1"/>
</p:tagLst>
</file>

<file path=ppt/tags/tag647.xml><?xml version="1.0" encoding="utf-8"?>
<p:tagLst xmlns:a="http://schemas.openxmlformats.org/drawingml/2006/main" xmlns:r="http://schemas.openxmlformats.org/officeDocument/2006/relationships" xmlns:p="http://schemas.openxmlformats.org/presentationml/2006/main">
  <p:tag name="VEVOX.QRDOT" val="(5,22)"/>
  <p:tag name="VEVOX.ACCESSIBILITY.DECORATIVE" val="1"/>
</p:tagLst>
</file>

<file path=ppt/tags/tag648.xml><?xml version="1.0" encoding="utf-8"?>
<p:tagLst xmlns:a="http://schemas.openxmlformats.org/drawingml/2006/main" xmlns:r="http://schemas.openxmlformats.org/officeDocument/2006/relationships" xmlns:p="http://schemas.openxmlformats.org/presentationml/2006/main">
  <p:tag name="VEVOX.QRDOT" val="(6,22)"/>
  <p:tag name="VEVOX.ACCESSIBILITY.DECORATIVE" val="1"/>
</p:tagLst>
</file>

<file path=ppt/tags/tag649.xml><?xml version="1.0" encoding="utf-8"?>
<p:tagLst xmlns:a="http://schemas.openxmlformats.org/drawingml/2006/main" xmlns:r="http://schemas.openxmlformats.org/officeDocument/2006/relationships" xmlns:p="http://schemas.openxmlformats.org/presentationml/2006/main">
  <p:tag name="VEVOX.QRDOT" val="(7,22)"/>
  <p:tag name="VEVOX.ACCESSIBILITY.DECORATIVE" val="1"/>
</p:tagLst>
</file>

<file path=ppt/tags/tag650.xml><?xml version="1.0" encoding="utf-8"?>
<p:tagLst xmlns:a="http://schemas.openxmlformats.org/drawingml/2006/main" xmlns:r="http://schemas.openxmlformats.org/officeDocument/2006/relationships" xmlns:p="http://schemas.openxmlformats.org/presentationml/2006/main">
  <p:tag name="VEVOX.QRDOT" val="(8,22)"/>
  <p:tag name="VEVOX.ACCESSIBILITY.DECORATIVE" val="1"/>
</p:tagLst>
</file>

<file path=ppt/tags/tag651.xml><?xml version="1.0" encoding="utf-8"?>
<p:tagLst xmlns:a="http://schemas.openxmlformats.org/drawingml/2006/main" xmlns:r="http://schemas.openxmlformats.org/officeDocument/2006/relationships" xmlns:p="http://schemas.openxmlformats.org/presentationml/2006/main">
  <p:tag name="VEVOX.QRDOT" val="(9,22)"/>
  <p:tag name="VEVOX.ACCESSIBILITY.DECORATIVE" val="1"/>
</p:tagLst>
</file>

<file path=ppt/tags/tag652.xml><?xml version="1.0" encoding="utf-8"?>
<p:tagLst xmlns:a="http://schemas.openxmlformats.org/drawingml/2006/main" xmlns:r="http://schemas.openxmlformats.org/officeDocument/2006/relationships" xmlns:p="http://schemas.openxmlformats.org/presentationml/2006/main">
  <p:tag name="VEVOX.QRDOT" val="(10,22)"/>
  <p:tag name="VEVOX.ACCESSIBILITY.DECORATIVE" val="1"/>
</p:tagLst>
</file>

<file path=ppt/tags/tag653.xml><?xml version="1.0" encoding="utf-8"?>
<p:tagLst xmlns:a="http://schemas.openxmlformats.org/drawingml/2006/main" xmlns:r="http://schemas.openxmlformats.org/officeDocument/2006/relationships" xmlns:p="http://schemas.openxmlformats.org/presentationml/2006/main">
  <p:tag name="VEVOX.QRDOT" val="(11,22)"/>
  <p:tag name="VEVOX.ACCESSIBILITY.DECORATIVE" val="1"/>
</p:tagLst>
</file>

<file path=ppt/tags/tag654.xml><?xml version="1.0" encoding="utf-8"?>
<p:tagLst xmlns:a="http://schemas.openxmlformats.org/drawingml/2006/main" xmlns:r="http://schemas.openxmlformats.org/officeDocument/2006/relationships" xmlns:p="http://schemas.openxmlformats.org/presentationml/2006/main">
  <p:tag name="VEVOX.QRDOT" val="(12,22)"/>
  <p:tag name="VEVOX.ACCESSIBILITY.DECORATIVE" val="1"/>
</p:tagLst>
</file>

<file path=ppt/tags/tag655.xml><?xml version="1.0" encoding="utf-8"?>
<p:tagLst xmlns:a="http://schemas.openxmlformats.org/drawingml/2006/main" xmlns:r="http://schemas.openxmlformats.org/officeDocument/2006/relationships" xmlns:p="http://schemas.openxmlformats.org/presentationml/2006/main">
  <p:tag name="VEVOX.QRDOT" val="(13,22)"/>
  <p:tag name="VEVOX.ACCESSIBILITY.DECORATIVE" val="1"/>
</p:tagLst>
</file>

<file path=ppt/tags/tag656.xml><?xml version="1.0" encoding="utf-8"?>
<p:tagLst xmlns:a="http://schemas.openxmlformats.org/drawingml/2006/main" xmlns:r="http://schemas.openxmlformats.org/officeDocument/2006/relationships" xmlns:p="http://schemas.openxmlformats.org/presentationml/2006/main">
  <p:tag name="VEVOX.QRDOT" val="(14,22)"/>
  <p:tag name="VEVOX.ACCESSIBILITY.DECORATIVE" val="1"/>
</p:tagLst>
</file>

<file path=ppt/tags/tag657.xml><?xml version="1.0" encoding="utf-8"?>
<p:tagLst xmlns:a="http://schemas.openxmlformats.org/drawingml/2006/main" xmlns:r="http://schemas.openxmlformats.org/officeDocument/2006/relationships" xmlns:p="http://schemas.openxmlformats.org/presentationml/2006/main">
  <p:tag name="VEVOX.QRDOT" val="(15,22)"/>
  <p:tag name="VEVOX.ACCESSIBILITY.DECORATIVE" val="1"/>
</p:tagLst>
</file>

<file path=ppt/tags/tag658.xml><?xml version="1.0" encoding="utf-8"?>
<p:tagLst xmlns:a="http://schemas.openxmlformats.org/drawingml/2006/main" xmlns:r="http://schemas.openxmlformats.org/officeDocument/2006/relationships" xmlns:p="http://schemas.openxmlformats.org/presentationml/2006/main">
  <p:tag name="VEVOX.QRDOT" val="(16,22)"/>
  <p:tag name="VEVOX.ACCESSIBILITY.DECORATIVE" val="1"/>
</p:tagLst>
</file>

<file path=ppt/tags/tag659.xml><?xml version="1.0" encoding="utf-8"?>
<p:tagLst xmlns:a="http://schemas.openxmlformats.org/drawingml/2006/main" xmlns:r="http://schemas.openxmlformats.org/officeDocument/2006/relationships" xmlns:p="http://schemas.openxmlformats.org/presentationml/2006/main">
  <p:tag name="VEVOX.QRDOT" val="(17,22)"/>
  <p:tag name="VEVOX.ACCESSIBILITY.DECORATIVE" val="1"/>
</p:tagLst>
</file>

<file path=ppt/tags/tag660.xml><?xml version="1.0" encoding="utf-8"?>
<p:tagLst xmlns:a="http://schemas.openxmlformats.org/drawingml/2006/main" xmlns:r="http://schemas.openxmlformats.org/officeDocument/2006/relationships" xmlns:p="http://schemas.openxmlformats.org/presentationml/2006/main">
  <p:tag name="VEVOX.QRDOT" val="(18,22)"/>
  <p:tag name="VEVOX.ACCESSIBILITY.DECORATIVE" val="1"/>
</p:tagLst>
</file>

<file path=ppt/tags/tag661.xml><?xml version="1.0" encoding="utf-8"?>
<p:tagLst xmlns:a="http://schemas.openxmlformats.org/drawingml/2006/main" xmlns:r="http://schemas.openxmlformats.org/officeDocument/2006/relationships" xmlns:p="http://schemas.openxmlformats.org/presentationml/2006/main">
  <p:tag name="VEVOX.QRDOT" val="(19,22)"/>
  <p:tag name="VEVOX.ACCESSIBILITY.DECORATIVE" val="1"/>
</p:tagLst>
</file>

<file path=ppt/tags/tag662.xml><?xml version="1.0" encoding="utf-8"?>
<p:tagLst xmlns:a="http://schemas.openxmlformats.org/drawingml/2006/main" xmlns:r="http://schemas.openxmlformats.org/officeDocument/2006/relationships" xmlns:p="http://schemas.openxmlformats.org/presentationml/2006/main">
  <p:tag name="VEVOX.QRDOT" val="(20,22)"/>
  <p:tag name="VEVOX.ACCESSIBILITY.DECORATIVE" val="1"/>
</p:tagLst>
</file>

<file path=ppt/tags/tag663.xml><?xml version="1.0" encoding="utf-8"?>
<p:tagLst xmlns:a="http://schemas.openxmlformats.org/drawingml/2006/main" xmlns:r="http://schemas.openxmlformats.org/officeDocument/2006/relationships" xmlns:p="http://schemas.openxmlformats.org/presentationml/2006/main">
  <p:tag name="VEVOX.QRDOT" val="(21,22)"/>
  <p:tag name="VEVOX.ACCESSIBILITY.DECORATIVE" val="1"/>
</p:tagLst>
</file>

<file path=ppt/tags/tag664.xml><?xml version="1.0" encoding="utf-8"?>
<p:tagLst xmlns:a="http://schemas.openxmlformats.org/drawingml/2006/main" xmlns:r="http://schemas.openxmlformats.org/officeDocument/2006/relationships" xmlns:p="http://schemas.openxmlformats.org/presentationml/2006/main">
  <p:tag name="VEVOX.QRDOT" val="(22,22)"/>
  <p:tag name="VEVOX.ACCESSIBILITY.DECORATIVE" val="1"/>
</p:tagLst>
</file>

<file path=ppt/tags/tag665.xml><?xml version="1.0" encoding="utf-8"?>
<p:tagLst xmlns:a="http://schemas.openxmlformats.org/drawingml/2006/main" xmlns:r="http://schemas.openxmlformats.org/officeDocument/2006/relationships" xmlns:p="http://schemas.openxmlformats.org/presentationml/2006/main">
  <p:tag name="VEVOX.QRDOT" val="(23,22)"/>
  <p:tag name="VEVOX.ACCESSIBILITY.DECORATIVE" val="1"/>
</p:tagLst>
</file>

<file path=ppt/tags/tag666.xml><?xml version="1.0" encoding="utf-8"?>
<p:tagLst xmlns:a="http://schemas.openxmlformats.org/drawingml/2006/main" xmlns:r="http://schemas.openxmlformats.org/officeDocument/2006/relationships" xmlns:p="http://schemas.openxmlformats.org/presentationml/2006/main">
  <p:tag name="VEVOX.QRDOT" val="(24,22)"/>
  <p:tag name="VEVOX.ACCESSIBILITY.DECORATIVE" val="1"/>
</p:tagLst>
</file>

<file path=ppt/tags/tag667.xml><?xml version="1.0" encoding="utf-8"?>
<p:tagLst xmlns:a="http://schemas.openxmlformats.org/drawingml/2006/main" xmlns:r="http://schemas.openxmlformats.org/officeDocument/2006/relationships" xmlns:p="http://schemas.openxmlformats.org/presentationml/2006/main">
  <p:tag name="VEVOX.QRDOT" val="(25,22)"/>
  <p:tag name="VEVOX.ACCESSIBILITY.DECORATIVE" val="1"/>
</p:tagLst>
</file>

<file path=ppt/tags/tag668.xml><?xml version="1.0" encoding="utf-8"?>
<p:tagLst xmlns:a="http://schemas.openxmlformats.org/drawingml/2006/main" xmlns:r="http://schemas.openxmlformats.org/officeDocument/2006/relationships" xmlns:p="http://schemas.openxmlformats.org/presentationml/2006/main">
  <p:tag name="VEVOX.QRDOT" val="(26,22)"/>
  <p:tag name="VEVOX.ACCESSIBILITY.DECORATIVE" val="1"/>
</p:tagLst>
</file>

<file path=ppt/tags/tag669.xml><?xml version="1.0" encoding="utf-8"?>
<p:tagLst xmlns:a="http://schemas.openxmlformats.org/drawingml/2006/main" xmlns:r="http://schemas.openxmlformats.org/officeDocument/2006/relationships" xmlns:p="http://schemas.openxmlformats.org/presentationml/2006/main">
  <p:tag name="VEVOX.QRDOT" val="(27,22)"/>
  <p:tag name="VEVOX.ACCESSIBILITY.DECORATIVE" val="1"/>
</p:tagLst>
</file>

<file path=ppt/tags/tag670.xml><?xml version="1.0" encoding="utf-8"?>
<p:tagLst xmlns:a="http://schemas.openxmlformats.org/drawingml/2006/main" xmlns:r="http://schemas.openxmlformats.org/officeDocument/2006/relationships" xmlns:p="http://schemas.openxmlformats.org/presentationml/2006/main">
  <p:tag name="VEVOX.QRDOT" val="(28,22)"/>
  <p:tag name="VEVOX.ACCESSIBILITY.DECORATIVE" val="1"/>
</p:tagLst>
</file>

<file path=ppt/tags/tag671.xml><?xml version="1.0" encoding="utf-8"?>
<p:tagLst xmlns:a="http://schemas.openxmlformats.org/drawingml/2006/main" xmlns:r="http://schemas.openxmlformats.org/officeDocument/2006/relationships" xmlns:p="http://schemas.openxmlformats.org/presentationml/2006/main">
  <p:tag name="VEVOX.QRDOT" val="(0,23)"/>
  <p:tag name="VEVOX.ACCESSIBILITY.DECORATIVE" val="1"/>
</p:tagLst>
</file>

<file path=ppt/tags/tag672.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673.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674.xml><?xml version="1.0" encoding="utf-8"?>
<p:tagLst xmlns:a="http://schemas.openxmlformats.org/drawingml/2006/main" xmlns:r="http://schemas.openxmlformats.org/officeDocument/2006/relationships" xmlns:p="http://schemas.openxmlformats.org/presentationml/2006/main">
  <p:tag name="VEVOX.QRDOT" val="(3,23)"/>
  <p:tag name="VEVOX.ACCESSIBILITY.DECORATIVE" val="1"/>
</p:tagLst>
</file>

<file path=ppt/tags/tag675.xml><?xml version="1.0" encoding="utf-8"?>
<p:tagLst xmlns:a="http://schemas.openxmlformats.org/drawingml/2006/main" xmlns:r="http://schemas.openxmlformats.org/officeDocument/2006/relationships" xmlns:p="http://schemas.openxmlformats.org/presentationml/2006/main">
  <p:tag name="VEVOX.QRDOT" val="(4,23)"/>
  <p:tag name="VEVOX.ACCESSIBILITY.DECORATIVE" val="1"/>
</p:tagLst>
</file>

<file path=ppt/tags/tag676.xml><?xml version="1.0" encoding="utf-8"?>
<p:tagLst xmlns:a="http://schemas.openxmlformats.org/drawingml/2006/main" xmlns:r="http://schemas.openxmlformats.org/officeDocument/2006/relationships" xmlns:p="http://schemas.openxmlformats.org/presentationml/2006/main">
  <p:tag name="VEVOX.QRDOT" val="(5,23)"/>
  <p:tag name="VEVOX.ACCESSIBILITY.DECORATIVE" val="1"/>
</p:tagLst>
</file>

<file path=ppt/tags/tag677.xml><?xml version="1.0" encoding="utf-8"?>
<p:tagLst xmlns:a="http://schemas.openxmlformats.org/drawingml/2006/main" xmlns:r="http://schemas.openxmlformats.org/officeDocument/2006/relationships" xmlns:p="http://schemas.openxmlformats.org/presentationml/2006/main">
  <p:tag name="VEVOX.QRDOT" val="(6,23)"/>
  <p:tag name="VEVOX.ACCESSIBILITY.DECORATIVE" val="1"/>
</p:tagLst>
</file>

<file path=ppt/tags/tag678.xml><?xml version="1.0" encoding="utf-8"?>
<p:tagLst xmlns:a="http://schemas.openxmlformats.org/drawingml/2006/main" xmlns:r="http://schemas.openxmlformats.org/officeDocument/2006/relationships" xmlns:p="http://schemas.openxmlformats.org/presentationml/2006/main">
  <p:tag name="VEVOX.QRDOT" val="(7,23)"/>
  <p:tag name="VEVOX.ACCESSIBILITY.DECORATIVE" val="1"/>
</p:tagLst>
</file>

<file path=ppt/tags/tag679.xml><?xml version="1.0" encoding="utf-8"?>
<p:tagLst xmlns:a="http://schemas.openxmlformats.org/drawingml/2006/main" xmlns:r="http://schemas.openxmlformats.org/officeDocument/2006/relationships" xmlns:p="http://schemas.openxmlformats.org/presentationml/2006/main">
  <p:tag name="VEVOX.QRDOT" val="(8,23)"/>
  <p:tag name="VEVOX.ACCESSIBILITY.DECORATIVE" val="1"/>
</p:tagLst>
</file>

<file path=ppt/tags/tag680.xml><?xml version="1.0" encoding="utf-8"?>
<p:tagLst xmlns:a="http://schemas.openxmlformats.org/drawingml/2006/main" xmlns:r="http://schemas.openxmlformats.org/officeDocument/2006/relationships" xmlns:p="http://schemas.openxmlformats.org/presentationml/2006/main">
  <p:tag name="VEVOX.QRDOT" val="(9,23)"/>
  <p:tag name="VEVOX.ACCESSIBILITY.DECORATIVE" val="1"/>
</p:tagLst>
</file>

<file path=ppt/tags/tag681.xml><?xml version="1.0" encoding="utf-8"?>
<p:tagLst xmlns:a="http://schemas.openxmlformats.org/drawingml/2006/main" xmlns:r="http://schemas.openxmlformats.org/officeDocument/2006/relationships" xmlns:p="http://schemas.openxmlformats.org/presentationml/2006/main">
  <p:tag name="VEVOX.QRDOT" val="(10,23)"/>
  <p:tag name="VEVOX.ACCESSIBILITY.DECORATIVE" val="1"/>
</p:tagLst>
</file>

<file path=ppt/tags/tag682.xml><?xml version="1.0" encoding="utf-8"?>
<p:tagLst xmlns:a="http://schemas.openxmlformats.org/drawingml/2006/main" xmlns:r="http://schemas.openxmlformats.org/officeDocument/2006/relationships" xmlns:p="http://schemas.openxmlformats.org/presentationml/2006/main">
  <p:tag name="VEVOX.QRDOT" val="(11,23)"/>
  <p:tag name="VEVOX.ACCESSIBILITY.DECORATIVE" val="1"/>
</p:tagLst>
</file>

<file path=ppt/tags/tag683.xml><?xml version="1.0" encoding="utf-8"?>
<p:tagLst xmlns:a="http://schemas.openxmlformats.org/drawingml/2006/main" xmlns:r="http://schemas.openxmlformats.org/officeDocument/2006/relationships" xmlns:p="http://schemas.openxmlformats.org/presentationml/2006/main">
  <p:tag name="VEVOX.QRDOT" val="(12,23)"/>
  <p:tag name="VEVOX.ACCESSIBILITY.DECORATIVE" val="1"/>
</p:tagLst>
</file>

<file path=ppt/tags/tag684.xml><?xml version="1.0" encoding="utf-8"?>
<p:tagLst xmlns:a="http://schemas.openxmlformats.org/drawingml/2006/main" xmlns:r="http://schemas.openxmlformats.org/officeDocument/2006/relationships" xmlns:p="http://schemas.openxmlformats.org/presentationml/2006/main">
  <p:tag name="VEVOX.QRDOT" val="(13,23)"/>
  <p:tag name="VEVOX.ACCESSIBILITY.DECORATIVE" val="1"/>
</p:tagLst>
</file>

<file path=ppt/tags/tag685.xml><?xml version="1.0" encoding="utf-8"?>
<p:tagLst xmlns:a="http://schemas.openxmlformats.org/drawingml/2006/main" xmlns:r="http://schemas.openxmlformats.org/officeDocument/2006/relationships" xmlns:p="http://schemas.openxmlformats.org/presentationml/2006/main">
  <p:tag name="VEVOX.QRDOT" val="(14,23)"/>
  <p:tag name="VEVOX.ACCESSIBILITY.DECORATIVE" val="1"/>
</p:tagLst>
</file>

<file path=ppt/tags/tag686.xml><?xml version="1.0" encoding="utf-8"?>
<p:tagLst xmlns:a="http://schemas.openxmlformats.org/drawingml/2006/main" xmlns:r="http://schemas.openxmlformats.org/officeDocument/2006/relationships" xmlns:p="http://schemas.openxmlformats.org/presentationml/2006/main">
  <p:tag name="VEVOX.QRDOT" val="(15,23)"/>
  <p:tag name="VEVOX.ACCESSIBILITY.DECORATIVE" val="1"/>
</p:tagLst>
</file>

<file path=ppt/tags/tag687.xml><?xml version="1.0" encoding="utf-8"?>
<p:tagLst xmlns:a="http://schemas.openxmlformats.org/drawingml/2006/main" xmlns:r="http://schemas.openxmlformats.org/officeDocument/2006/relationships" xmlns:p="http://schemas.openxmlformats.org/presentationml/2006/main">
  <p:tag name="VEVOX.QRDOT" val="(16,23)"/>
  <p:tag name="VEVOX.ACCESSIBILITY.DECORATIVE" val="1"/>
</p:tagLst>
</file>

<file path=ppt/tags/tag688.xml><?xml version="1.0" encoding="utf-8"?>
<p:tagLst xmlns:a="http://schemas.openxmlformats.org/drawingml/2006/main" xmlns:r="http://schemas.openxmlformats.org/officeDocument/2006/relationships" xmlns:p="http://schemas.openxmlformats.org/presentationml/2006/main">
  <p:tag name="VEVOX.QRDOT" val="(17,23)"/>
  <p:tag name="VEVOX.ACCESSIBILITY.DECORATIVE" val="1"/>
</p:tagLst>
</file>

<file path=ppt/tags/tag689.xml><?xml version="1.0" encoding="utf-8"?>
<p:tagLst xmlns:a="http://schemas.openxmlformats.org/drawingml/2006/main" xmlns:r="http://schemas.openxmlformats.org/officeDocument/2006/relationships" xmlns:p="http://schemas.openxmlformats.org/presentationml/2006/main">
  <p:tag name="VEVOX.QRDOT" val="(18,23)"/>
  <p:tag name="VEVOX.ACCESSIBILITY.DECORATIVE" val="1"/>
</p:tagLst>
</file>

<file path=ppt/tags/tag690.xml><?xml version="1.0" encoding="utf-8"?>
<p:tagLst xmlns:a="http://schemas.openxmlformats.org/drawingml/2006/main" xmlns:r="http://schemas.openxmlformats.org/officeDocument/2006/relationships" xmlns:p="http://schemas.openxmlformats.org/presentationml/2006/main">
  <p:tag name="VEVOX.QRDOT" val="(19,23)"/>
  <p:tag name="VEVOX.ACCESSIBILITY.DECORATIVE" val="1"/>
</p:tagLst>
</file>

<file path=ppt/tags/tag691.xml><?xml version="1.0" encoding="utf-8"?>
<p:tagLst xmlns:a="http://schemas.openxmlformats.org/drawingml/2006/main" xmlns:r="http://schemas.openxmlformats.org/officeDocument/2006/relationships" xmlns:p="http://schemas.openxmlformats.org/presentationml/2006/main">
  <p:tag name="VEVOX.QRDOT" val="(20,23)"/>
  <p:tag name="VEVOX.ACCESSIBILITY.DECORATIVE" val="1"/>
</p:tagLst>
</file>

<file path=ppt/tags/tag692.xml><?xml version="1.0" encoding="utf-8"?>
<p:tagLst xmlns:a="http://schemas.openxmlformats.org/drawingml/2006/main" xmlns:r="http://schemas.openxmlformats.org/officeDocument/2006/relationships" xmlns:p="http://schemas.openxmlformats.org/presentationml/2006/main">
  <p:tag name="VEVOX.QRDOT" val="(21,23)"/>
  <p:tag name="VEVOX.ACCESSIBILITY.DECORATIVE" val="1"/>
</p:tagLst>
</file>

<file path=ppt/tags/tag693.xml><?xml version="1.0" encoding="utf-8"?>
<p:tagLst xmlns:a="http://schemas.openxmlformats.org/drawingml/2006/main" xmlns:r="http://schemas.openxmlformats.org/officeDocument/2006/relationships" xmlns:p="http://schemas.openxmlformats.org/presentationml/2006/main">
  <p:tag name="VEVOX.QRDOT" val="(22,23)"/>
  <p:tag name="VEVOX.ACCESSIBILITY.DECORATIVE" val="1"/>
</p:tagLst>
</file>

<file path=ppt/tags/tag694.xml><?xml version="1.0" encoding="utf-8"?>
<p:tagLst xmlns:a="http://schemas.openxmlformats.org/drawingml/2006/main" xmlns:r="http://schemas.openxmlformats.org/officeDocument/2006/relationships" xmlns:p="http://schemas.openxmlformats.org/presentationml/2006/main">
  <p:tag name="VEVOX.QRDOT" val="(23,23)"/>
  <p:tag name="VEVOX.ACCESSIBILITY.DECORATIVE" val="1"/>
</p:tagLst>
</file>

<file path=ppt/tags/tag695.xml><?xml version="1.0" encoding="utf-8"?>
<p:tagLst xmlns:a="http://schemas.openxmlformats.org/drawingml/2006/main" xmlns:r="http://schemas.openxmlformats.org/officeDocument/2006/relationships" xmlns:p="http://schemas.openxmlformats.org/presentationml/2006/main">
  <p:tag name="VEVOX.QRDOT" val="(24,23)"/>
  <p:tag name="VEVOX.ACCESSIBILITY.DECORATIVE" val="1"/>
</p:tagLst>
</file>

<file path=ppt/tags/tag696.xml><?xml version="1.0" encoding="utf-8"?>
<p:tagLst xmlns:a="http://schemas.openxmlformats.org/drawingml/2006/main" xmlns:r="http://schemas.openxmlformats.org/officeDocument/2006/relationships" xmlns:p="http://schemas.openxmlformats.org/presentationml/2006/main">
  <p:tag name="VEVOX.QRDOT" val="(25,23)"/>
  <p:tag name="VEVOX.ACCESSIBILITY.DECORATIVE" val="1"/>
</p:tagLst>
</file>

<file path=ppt/tags/tag697.xml><?xml version="1.0" encoding="utf-8"?>
<p:tagLst xmlns:a="http://schemas.openxmlformats.org/drawingml/2006/main" xmlns:r="http://schemas.openxmlformats.org/officeDocument/2006/relationships" xmlns:p="http://schemas.openxmlformats.org/presentationml/2006/main">
  <p:tag name="VEVOX.QRDOT" val="(26,23)"/>
  <p:tag name="VEVOX.ACCESSIBILITY.DECORATIVE" val="1"/>
</p:tagLst>
</file>

<file path=ppt/tags/tag698.xml><?xml version="1.0" encoding="utf-8"?>
<p:tagLst xmlns:a="http://schemas.openxmlformats.org/drawingml/2006/main" xmlns:r="http://schemas.openxmlformats.org/officeDocument/2006/relationships" xmlns:p="http://schemas.openxmlformats.org/presentationml/2006/main">
  <p:tag name="VEVOX.QRDOT" val="(0,24)"/>
  <p:tag name="VEVOX.ACCESSIBILITY.DECORATIVE" val="1"/>
</p:tagLst>
</file>

<file path=ppt/tags/tag699.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700.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701.xml><?xml version="1.0" encoding="utf-8"?>
<p:tagLst xmlns:a="http://schemas.openxmlformats.org/drawingml/2006/main" xmlns:r="http://schemas.openxmlformats.org/officeDocument/2006/relationships" xmlns:p="http://schemas.openxmlformats.org/presentationml/2006/main">
  <p:tag name="VEVOX.QRDOT" val="(3,24)"/>
  <p:tag name="VEVOX.ACCESSIBILITY.DECORATIVE" val="1"/>
</p:tagLst>
</file>

<file path=ppt/tags/tag702.xml><?xml version="1.0" encoding="utf-8"?>
<p:tagLst xmlns:a="http://schemas.openxmlformats.org/drawingml/2006/main" xmlns:r="http://schemas.openxmlformats.org/officeDocument/2006/relationships" xmlns:p="http://schemas.openxmlformats.org/presentationml/2006/main">
  <p:tag name="VEVOX.QRDOT" val="(4,24)"/>
  <p:tag name="VEVOX.ACCESSIBILITY.DECORATIVE" val="1"/>
</p:tagLst>
</file>

<file path=ppt/tags/tag703.xml><?xml version="1.0" encoding="utf-8"?>
<p:tagLst xmlns:a="http://schemas.openxmlformats.org/drawingml/2006/main" xmlns:r="http://schemas.openxmlformats.org/officeDocument/2006/relationships" xmlns:p="http://schemas.openxmlformats.org/presentationml/2006/main">
  <p:tag name="VEVOX.QRDOT" val="(5,24)"/>
  <p:tag name="VEVOX.ACCESSIBILITY.DECORATIVE" val="1"/>
</p:tagLst>
</file>

<file path=ppt/tags/tag704.xml><?xml version="1.0" encoding="utf-8"?>
<p:tagLst xmlns:a="http://schemas.openxmlformats.org/drawingml/2006/main" xmlns:r="http://schemas.openxmlformats.org/officeDocument/2006/relationships" xmlns:p="http://schemas.openxmlformats.org/presentationml/2006/main">
  <p:tag name="VEVOX.QRDOT" val="(6,24)"/>
  <p:tag name="VEVOX.ACCESSIBILITY.DECORATIVE" val="1"/>
</p:tagLst>
</file>

<file path=ppt/tags/tag705.xml><?xml version="1.0" encoding="utf-8"?>
<p:tagLst xmlns:a="http://schemas.openxmlformats.org/drawingml/2006/main" xmlns:r="http://schemas.openxmlformats.org/officeDocument/2006/relationships" xmlns:p="http://schemas.openxmlformats.org/presentationml/2006/main">
  <p:tag name="VEVOX.QRDOT" val="(7,24)"/>
  <p:tag name="VEVOX.ACCESSIBILITY.DECORATIVE" val="1"/>
</p:tagLst>
</file>

<file path=ppt/tags/tag706.xml><?xml version="1.0" encoding="utf-8"?>
<p:tagLst xmlns:a="http://schemas.openxmlformats.org/drawingml/2006/main" xmlns:r="http://schemas.openxmlformats.org/officeDocument/2006/relationships" xmlns:p="http://schemas.openxmlformats.org/presentationml/2006/main">
  <p:tag name="VEVOX.QRDOT" val="(8,24)"/>
  <p:tag name="VEVOX.ACCESSIBILITY.DECORATIVE" val="1"/>
</p:tagLst>
</file>

<file path=ppt/tags/tag707.xml><?xml version="1.0" encoding="utf-8"?>
<p:tagLst xmlns:a="http://schemas.openxmlformats.org/drawingml/2006/main" xmlns:r="http://schemas.openxmlformats.org/officeDocument/2006/relationships" xmlns:p="http://schemas.openxmlformats.org/presentationml/2006/main">
  <p:tag name="VEVOX.QRDOT" val="(9,24)"/>
  <p:tag name="VEVOX.ACCESSIBILITY.DECORATIVE" val="1"/>
</p:tagLst>
</file>

<file path=ppt/tags/tag708.xml><?xml version="1.0" encoding="utf-8"?>
<p:tagLst xmlns:a="http://schemas.openxmlformats.org/drawingml/2006/main" xmlns:r="http://schemas.openxmlformats.org/officeDocument/2006/relationships" xmlns:p="http://schemas.openxmlformats.org/presentationml/2006/main">
  <p:tag name="VEVOX.QRDOT" val="(10,24)"/>
  <p:tag name="VEVOX.ACCESSIBILITY.DECORATIVE" val="1"/>
</p:tagLst>
</file>

<file path=ppt/tags/tag709.xml><?xml version="1.0" encoding="utf-8"?>
<p:tagLst xmlns:a="http://schemas.openxmlformats.org/drawingml/2006/main" xmlns:r="http://schemas.openxmlformats.org/officeDocument/2006/relationships" xmlns:p="http://schemas.openxmlformats.org/presentationml/2006/main">
  <p:tag name="VEVOX.QRDOT" val="(11,24)"/>
  <p:tag name="VEVOX.ACCESSIBILITY.DECORATIVE" val="1"/>
</p:tagLst>
</file>

<file path=ppt/tags/tag710.xml><?xml version="1.0" encoding="utf-8"?>
<p:tagLst xmlns:a="http://schemas.openxmlformats.org/drawingml/2006/main" xmlns:r="http://schemas.openxmlformats.org/officeDocument/2006/relationships" xmlns:p="http://schemas.openxmlformats.org/presentationml/2006/main">
  <p:tag name="VEVOX.QRDOT" val="(12,24)"/>
  <p:tag name="VEVOX.ACCESSIBILITY.DECORATIVE" val="1"/>
</p:tagLst>
</file>

<file path=ppt/tags/tag711.xml><?xml version="1.0" encoding="utf-8"?>
<p:tagLst xmlns:a="http://schemas.openxmlformats.org/drawingml/2006/main" xmlns:r="http://schemas.openxmlformats.org/officeDocument/2006/relationships" xmlns:p="http://schemas.openxmlformats.org/presentationml/2006/main">
  <p:tag name="VEVOX.QRDOT" val="(13,24)"/>
  <p:tag name="VEVOX.ACCESSIBILITY.DECORATIVE" val="1"/>
</p:tagLst>
</file>

<file path=ppt/tags/tag712.xml><?xml version="1.0" encoding="utf-8"?>
<p:tagLst xmlns:a="http://schemas.openxmlformats.org/drawingml/2006/main" xmlns:r="http://schemas.openxmlformats.org/officeDocument/2006/relationships" xmlns:p="http://schemas.openxmlformats.org/presentationml/2006/main">
  <p:tag name="VEVOX.QRDOT" val="(14,24)"/>
  <p:tag name="VEVOX.ACCESSIBILITY.DECORATIVE" val="1"/>
</p:tagLst>
</file>

<file path=ppt/tags/tag713.xml><?xml version="1.0" encoding="utf-8"?>
<p:tagLst xmlns:a="http://schemas.openxmlformats.org/drawingml/2006/main" xmlns:r="http://schemas.openxmlformats.org/officeDocument/2006/relationships" xmlns:p="http://schemas.openxmlformats.org/presentationml/2006/main">
  <p:tag name="VEVOX.QRDOT" val="(15,24)"/>
  <p:tag name="VEVOX.ACCESSIBILITY.DECORATIVE" val="1"/>
</p:tagLst>
</file>

<file path=ppt/tags/tag714.xml><?xml version="1.0" encoding="utf-8"?>
<p:tagLst xmlns:a="http://schemas.openxmlformats.org/drawingml/2006/main" xmlns:r="http://schemas.openxmlformats.org/officeDocument/2006/relationships" xmlns:p="http://schemas.openxmlformats.org/presentationml/2006/main">
  <p:tag name="VEVOX.QRDOT" val="(16,24)"/>
  <p:tag name="VEVOX.ACCESSIBILITY.DECORATIVE" val="1"/>
</p:tagLst>
</file>

<file path=ppt/tags/tag715.xml><?xml version="1.0" encoding="utf-8"?>
<p:tagLst xmlns:a="http://schemas.openxmlformats.org/drawingml/2006/main" xmlns:r="http://schemas.openxmlformats.org/officeDocument/2006/relationships" xmlns:p="http://schemas.openxmlformats.org/presentationml/2006/main">
  <p:tag name="VEVOX.QRDOT" val="(17,24)"/>
  <p:tag name="VEVOX.ACCESSIBILITY.DECORATIVE" val="1"/>
</p:tagLst>
</file>

<file path=ppt/tags/tag716.xml><?xml version="1.0" encoding="utf-8"?>
<p:tagLst xmlns:a="http://schemas.openxmlformats.org/drawingml/2006/main" xmlns:r="http://schemas.openxmlformats.org/officeDocument/2006/relationships" xmlns:p="http://schemas.openxmlformats.org/presentationml/2006/main">
  <p:tag name="VEVOX.QRDOT" val="(18,24)"/>
  <p:tag name="VEVOX.ACCESSIBILITY.DECORATIVE" val="1"/>
</p:tagLst>
</file>

<file path=ppt/tags/tag717.xml><?xml version="1.0" encoding="utf-8"?>
<p:tagLst xmlns:a="http://schemas.openxmlformats.org/drawingml/2006/main" xmlns:r="http://schemas.openxmlformats.org/officeDocument/2006/relationships" xmlns:p="http://schemas.openxmlformats.org/presentationml/2006/main">
  <p:tag name="VEVOX.QRDOT" val="(19,24)"/>
  <p:tag name="VEVOX.ACCESSIBILITY.DECORATIVE" val="1"/>
</p:tagLst>
</file>

<file path=ppt/tags/tag718.xml><?xml version="1.0" encoding="utf-8"?>
<p:tagLst xmlns:a="http://schemas.openxmlformats.org/drawingml/2006/main" xmlns:r="http://schemas.openxmlformats.org/officeDocument/2006/relationships" xmlns:p="http://schemas.openxmlformats.org/presentationml/2006/main">
  <p:tag name="VEVOX.QRDOT" val="(20,24)"/>
  <p:tag name="VEVOX.ACCESSIBILITY.DECORATIVE" val="1"/>
</p:tagLst>
</file>

<file path=ppt/tags/tag719.xml><?xml version="1.0" encoding="utf-8"?>
<p:tagLst xmlns:a="http://schemas.openxmlformats.org/drawingml/2006/main" xmlns:r="http://schemas.openxmlformats.org/officeDocument/2006/relationships" xmlns:p="http://schemas.openxmlformats.org/presentationml/2006/main">
  <p:tag name="VEVOX.QRDOT" val="(21,24)"/>
  <p:tag name="VEVOX.ACCESSIBILITY.DECORATIVE" val="1"/>
</p:tagLst>
</file>

<file path=ppt/tags/tag720.xml><?xml version="1.0" encoding="utf-8"?>
<p:tagLst xmlns:a="http://schemas.openxmlformats.org/drawingml/2006/main" xmlns:r="http://schemas.openxmlformats.org/officeDocument/2006/relationships" xmlns:p="http://schemas.openxmlformats.org/presentationml/2006/main">
  <p:tag name="VEVOX.QRDOT" val="(22,24)"/>
  <p:tag name="VEVOX.ACCESSIBILITY.DECORATIVE" val="1"/>
</p:tagLst>
</file>

<file path=ppt/tags/tag721.xml><?xml version="1.0" encoding="utf-8"?>
<p:tagLst xmlns:a="http://schemas.openxmlformats.org/drawingml/2006/main" xmlns:r="http://schemas.openxmlformats.org/officeDocument/2006/relationships" xmlns:p="http://schemas.openxmlformats.org/presentationml/2006/main">
  <p:tag name="VEVOX.QRDOT" val="(23,24)"/>
  <p:tag name="VEVOX.ACCESSIBILITY.DECORATIVE" val="1"/>
</p:tagLst>
</file>

<file path=ppt/tags/tag722.xml><?xml version="1.0" encoding="utf-8"?>
<p:tagLst xmlns:a="http://schemas.openxmlformats.org/drawingml/2006/main" xmlns:r="http://schemas.openxmlformats.org/officeDocument/2006/relationships" xmlns:p="http://schemas.openxmlformats.org/presentationml/2006/main">
  <p:tag name="VEVOX.QRDOT" val="(24,24)"/>
  <p:tag name="VEVOX.ACCESSIBILITY.DECORATIVE" val="1"/>
</p:tagLst>
</file>

<file path=ppt/tags/tag723.xml><?xml version="1.0" encoding="utf-8"?>
<p:tagLst xmlns:a="http://schemas.openxmlformats.org/drawingml/2006/main" xmlns:r="http://schemas.openxmlformats.org/officeDocument/2006/relationships" xmlns:p="http://schemas.openxmlformats.org/presentationml/2006/main">
  <p:tag name="VEVOX.QRDOT" val="(25,24)"/>
  <p:tag name="VEVOX.ACCESSIBILITY.DECORATIVE" val="1"/>
</p:tagLst>
</file>

<file path=ppt/tags/tag724.xml><?xml version="1.0" encoding="utf-8"?>
<p:tagLst xmlns:a="http://schemas.openxmlformats.org/drawingml/2006/main" xmlns:r="http://schemas.openxmlformats.org/officeDocument/2006/relationships" xmlns:p="http://schemas.openxmlformats.org/presentationml/2006/main">
  <p:tag name="VEVOX.QRDOT" val="(26,24)"/>
  <p:tag name="VEVOX.ACCESSIBILITY.DECORATIVE" val="1"/>
</p:tagLst>
</file>

<file path=ppt/tags/tag725.xml><?xml version="1.0" encoding="utf-8"?>
<p:tagLst xmlns:a="http://schemas.openxmlformats.org/drawingml/2006/main" xmlns:r="http://schemas.openxmlformats.org/officeDocument/2006/relationships" xmlns:p="http://schemas.openxmlformats.org/presentationml/2006/main">
  <p:tag name="VEVOX.QRDOT" val="(27,24)"/>
  <p:tag name="VEVOX.ACCESSIBILITY.DECORATIVE" val="1"/>
</p:tagLst>
</file>

<file path=ppt/tags/tag726.xml><?xml version="1.0" encoding="utf-8"?>
<p:tagLst xmlns:a="http://schemas.openxmlformats.org/drawingml/2006/main" xmlns:r="http://schemas.openxmlformats.org/officeDocument/2006/relationships" xmlns:p="http://schemas.openxmlformats.org/presentationml/2006/main">
  <p:tag name="VEVOX.QRDOT" val="(0,25)"/>
  <p:tag name="VEVOX.ACCESSIBILITY.DECORATIVE" val="1"/>
</p:tagLst>
</file>

<file path=ppt/tags/tag727.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728.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729.xml><?xml version="1.0" encoding="utf-8"?>
<p:tagLst xmlns:a="http://schemas.openxmlformats.org/drawingml/2006/main" xmlns:r="http://schemas.openxmlformats.org/officeDocument/2006/relationships" xmlns:p="http://schemas.openxmlformats.org/presentationml/2006/main">
  <p:tag name="VEVOX.QRDOT" val="(3,25)"/>
  <p:tag name="VEVOX.ACCESSIBILITY.DECORATIVE" val="1"/>
</p:tagLst>
</file>

<file path=ppt/tags/tag730.xml><?xml version="1.0" encoding="utf-8"?>
<p:tagLst xmlns:a="http://schemas.openxmlformats.org/drawingml/2006/main" xmlns:r="http://schemas.openxmlformats.org/officeDocument/2006/relationships" xmlns:p="http://schemas.openxmlformats.org/presentationml/2006/main">
  <p:tag name="VEVOX.QRDOT" val="(4,25)"/>
  <p:tag name="VEVOX.ACCESSIBILITY.DECORATIVE" val="1"/>
</p:tagLst>
</file>

<file path=ppt/tags/tag731.xml><?xml version="1.0" encoding="utf-8"?>
<p:tagLst xmlns:a="http://schemas.openxmlformats.org/drawingml/2006/main" xmlns:r="http://schemas.openxmlformats.org/officeDocument/2006/relationships" xmlns:p="http://schemas.openxmlformats.org/presentationml/2006/main">
  <p:tag name="VEVOX.QRDOT" val="(5,25)"/>
  <p:tag name="VEVOX.ACCESSIBILITY.DECORATIVE" val="1"/>
</p:tagLst>
</file>

<file path=ppt/tags/tag732.xml><?xml version="1.0" encoding="utf-8"?>
<p:tagLst xmlns:a="http://schemas.openxmlformats.org/drawingml/2006/main" xmlns:r="http://schemas.openxmlformats.org/officeDocument/2006/relationships" xmlns:p="http://schemas.openxmlformats.org/presentationml/2006/main">
  <p:tag name="VEVOX.QRDOT" val="(6,25)"/>
  <p:tag name="VEVOX.ACCESSIBILITY.DECORATIVE" val="1"/>
</p:tagLst>
</file>

<file path=ppt/tags/tag733.xml><?xml version="1.0" encoding="utf-8"?>
<p:tagLst xmlns:a="http://schemas.openxmlformats.org/drawingml/2006/main" xmlns:r="http://schemas.openxmlformats.org/officeDocument/2006/relationships" xmlns:p="http://schemas.openxmlformats.org/presentationml/2006/main">
  <p:tag name="VEVOX.QRDOT" val="(7,25)"/>
  <p:tag name="VEVOX.ACCESSIBILITY.DECORATIVE" val="1"/>
</p:tagLst>
</file>

<file path=ppt/tags/tag734.xml><?xml version="1.0" encoding="utf-8"?>
<p:tagLst xmlns:a="http://schemas.openxmlformats.org/drawingml/2006/main" xmlns:r="http://schemas.openxmlformats.org/officeDocument/2006/relationships" xmlns:p="http://schemas.openxmlformats.org/presentationml/2006/main">
  <p:tag name="VEVOX.QRDOT" val="(8,25)"/>
  <p:tag name="VEVOX.ACCESSIBILITY.DECORATIVE" val="1"/>
</p:tagLst>
</file>

<file path=ppt/tags/tag735.xml><?xml version="1.0" encoding="utf-8"?>
<p:tagLst xmlns:a="http://schemas.openxmlformats.org/drawingml/2006/main" xmlns:r="http://schemas.openxmlformats.org/officeDocument/2006/relationships" xmlns:p="http://schemas.openxmlformats.org/presentationml/2006/main">
  <p:tag name="VEVOX.QRDOT" val="(9,25)"/>
  <p:tag name="VEVOX.ACCESSIBILITY.DECORATIVE" val="1"/>
</p:tagLst>
</file>

<file path=ppt/tags/tag736.xml><?xml version="1.0" encoding="utf-8"?>
<p:tagLst xmlns:a="http://schemas.openxmlformats.org/drawingml/2006/main" xmlns:r="http://schemas.openxmlformats.org/officeDocument/2006/relationships" xmlns:p="http://schemas.openxmlformats.org/presentationml/2006/main">
  <p:tag name="VEVOX.QRDOT" val="(10,25)"/>
  <p:tag name="VEVOX.ACCESSIBILITY.DECORATIVE" val="1"/>
</p:tagLst>
</file>

<file path=ppt/tags/tag737.xml><?xml version="1.0" encoding="utf-8"?>
<p:tagLst xmlns:a="http://schemas.openxmlformats.org/drawingml/2006/main" xmlns:r="http://schemas.openxmlformats.org/officeDocument/2006/relationships" xmlns:p="http://schemas.openxmlformats.org/presentationml/2006/main">
  <p:tag name="VEVOX.QRDOT" val="(11,25)"/>
  <p:tag name="VEVOX.ACCESSIBILITY.DECORATIVE" val="1"/>
</p:tagLst>
</file>

<file path=ppt/tags/tag738.xml><?xml version="1.0" encoding="utf-8"?>
<p:tagLst xmlns:a="http://schemas.openxmlformats.org/drawingml/2006/main" xmlns:r="http://schemas.openxmlformats.org/officeDocument/2006/relationships" xmlns:p="http://schemas.openxmlformats.org/presentationml/2006/main">
  <p:tag name="VEVOX.QRDOT" val="(12,25)"/>
  <p:tag name="VEVOX.ACCESSIBILITY.DECORATIVE" val="1"/>
</p:tagLst>
</file>

<file path=ppt/tags/tag739.xml><?xml version="1.0" encoding="utf-8"?>
<p:tagLst xmlns:a="http://schemas.openxmlformats.org/drawingml/2006/main" xmlns:r="http://schemas.openxmlformats.org/officeDocument/2006/relationships" xmlns:p="http://schemas.openxmlformats.org/presentationml/2006/main">
  <p:tag name="VEVOX.QRDOT" val="(13,25)"/>
  <p:tag name="VEVOX.ACCESSIBILITY.DECORATIVE" val="1"/>
</p:tagLst>
</file>

<file path=ppt/tags/tag740.xml><?xml version="1.0" encoding="utf-8"?>
<p:tagLst xmlns:a="http://schemas.openxmlformats.org/drawingml/2006/main" xmlns:r="http://schemas.openxmlformats.org/officeDocument/2006/relationships" xmlns:p="http://schemas.openxmlformats.org/presentationml/2006/main">
  <p:tag name="VEVOX.QRDOT" val="(14,25)"/>
  <p:tag name="VEVOX.ACCESSIBILITY.DECORATIVE" val="1"/>
</p:tagLst>
</file>

<file path=ppt/tags/tag741.xml><?xml version="1.0" encoding="utf-8"?>
<p:tagLst xmlns:a="http://schemas.openxmlformats.org/drawingml/2006/main" xmlns:r="http://schemas.openxmlformats.org/officeDocument/2006/relationships" xmlns:p="http://schemas.openxmlformats.org/presentationml/2006/main">
  <p:tag name="VEVOX.QRDOT" val="(15,25)"/>
  <p:tag name="VEVOX.ACCESSIBILITY.DECORATIVE" val="1"/>
</p:tagLst>
</file>

<file path=ppt/tags/tag742.xml><?xml version="1.0" encoding="utf-8"?>
<p:tagLst xmlns:a="http://schemas.openxmlformats.org/drawingml/2006/main" xmlns:r="http://schemas.openxmlformats.org/officeDocument/2006/relationships" xmlns:p="http://schemas.openxmlformats.org/presentationml/2006/main">
  <p:tag name="VEVOX.QRDOT" val="(16,25)"/>
  <p:tag name="VEVOX.ACCESSIBILITY.DECORATIVE" val="1"/>
</p:tagLst>
</file>

<file path=ppt/tags/tag743.xml><?xml version="1.0" encoding="utf-8"?>
<p:tagLst xmlns:a="http://schemas.openxmlformats.org/drawingml/2006/main" xmlns:r="http://schemas.openxmlformats.org/officeDocument/2006/relationships" xmlns:p="http://schemas.openxmlformats.org/presentationml/2006/main">
  <p:tag name="VEVOX.QRDOT" val="(17,25)"/>
  <p:tag name="VEVOX.ACCESSIBILITY.DECORATIVE" val="1"/>
</p:tagLst>
</file>

<file path=ppt/tags/tag744.xml><?xml version="1.0" encoding="utf-8"?>
<p:tagLst xmlns:a="http://schemas.openxmlformats.org/drawingml/2006/main" xmlns:r="http://schemas.openxmlformats.org/officeDocument/2006/relationships" xmlns:p="http://schemas.openxmlformats.org/presentationml/2006/main">
  <p:tag name="VEVOX.QRDOT" val="(18,25)"/>
  <p:tag name="VEVOX.ACCESSIBILITY.DECORATIVE" val="1"/>
</p:tagLst>
</file>

<file path=ppt/tags/tag745.xml><?xml version="1.0" encoding="utf-8"?>
<p:tagLst xmlns:a="http://schemas.openxmlformats.org/drawingml/2006/main" xmlns:r="http://schemas.openxmlformats.org/officeDocument/2006/relationships" xmlns:p="http://schemas.openxmlformats.org/presentationml/2006/main">
  <p:tag name="VEVOX.QRDOT" val="(19,25)"/>
  <p:tag name="VEVOX.ACCESSIBILITY.DECORATIVE" val="1"/>
</p:tagLst>
</file>

<file path=ppt/tags/tag746.xml><?xml version="1.0" encoding="utf-8"?>
<p:tagLst xmlns:a="http://schemas.openxmlformats.org/drawingml/2006/main" xmlns:r="http://schemas.openxmlformats.org/officeDocument/2006/relationships" xmlns:p="http://schemas.openxmlformats.org/presentationml/2006/main">
  <p:tag name="VEVOX.QRDOT" val="(20,25)"/>
  <p:tag name="VEVOX.ACCESSIBILITY.DECORATIVE" val="1"/>
</p:tagLst>
</file>

<file path=ppt/tags/tag747.xml><?xml version="1.0" encoding="utf-8"?>
<p:tagLst xmlns:a="http://schemas.openxmlformats.org/drawingml/2006/main" xmlns:r="http://schemas.openxmlformats.org/officeDocument/2006/relationships" xmlns:p="http://schemas.openxmlformats.org/presentationml/2006/main">
  <p:tag name="VEVOX.QRDOT" val="(21,25)"/>
  <p:tag name="VEVOX.ACCESSIBILITY.DECORATIVE" val="1"/>
</p:tagLst>
</file>

<file path=ppt/tags/tag748.xml><?xml version="1.0" encoding="utf-8"?>
<p:tagLst xmlns:a="http://schemas.openxmlformats.org/drawingml/2006/main" xmlns:r="http://schemas.openxmlformats.org/officeDocument/2006/relationships" xmlns:p="http://schemas.openxmlformats.org/presentationml/2006/main">
  <p:tag name="VEVOX.QRDOT" val="(22,25)"/>
  <p:tag name="VEVOX.ACCESSIBILITY.DECORATIVE" val="1"/>
</p:tagLst>
</file>

<file path=ppt/tags/tag749.xml><?xml version="1.0" encoding="utf-8"?>
<p:tagLst xmlns:a="http://schemas.openxmlformats.org/drawingml/2006/main" xmlns:r="http://schemas.openxmlformats.org/officeDocument/2006/relationships" xmlns:p="http://schemas.openxmlformats.org/presentationml/2006/main">
  <p:tag name="VEVOX.QRDOT" val="(23,25)"/>
  <p:tag name="VEVOX.ACCESSIBILITY.DECORATIVE" val="1"/>
</p:tagLst>
</file>

<file path=ppt/tags/tag750.xml><?xml version="1.0" encoding="utf-8"?>
<p:tagLst xmlns:a="http://schemas.openxmlformats.org/drawingml/2006/main" xmlns:r="http://schemas.openxmlformats.org/officeDocument/2006/relationships" xmlns:p="http://schemas.openxmlformats.org/presentationml/2006/main">
  <p:tag name="VEVOX.QRDOT" val="(24,25)"/>
  <p:tag name="VEVOX.ACCESSIBILITY.DECORATIVE" val="1"/>
</p:tagLst>
</file>

<file path=ppt/tags/tag751.xml><?xml version="1.0" encoding="utf-8"?>
<p:tagLst xmlns:a="http://schemas.openxmlformats.org/drawingml/2006/main" xmlns:r="http://schemas.openxmlformats.org/officeDocument/2006/relationships" xmlns:p="http://schemas.openxmlformats.org/presentationml/2006/main">
  <p:tag name="VEVOX.QRDOT" val="(25,25)"/>
  <p:tag name="VEVOX.ACCESSIBILITY.DECORATIVE" val="1"/>
</p:tagLst>
</file>

<file path=ppt/tags/tag752.xml><?xml version="1.0" encoding="utf-8"?>
<p:tagLst xmlns:a="http://schemas.openxmlformats.org/drawingml/2006/main" xmlns:r="http://schemas.openxmlformats.org/officeDocument/2006/relationships" xmlns:p="http://schemas.openxmlformats.org/presentationml/2006/main">
  <p:tag name="VEVOX.QRDOT" val="(26,25)"/>
  <p:tag name="VEVOX.ACCESSIBILITY.DECORATIVE" val="1"/>
</p:tagLst>
</file>

<file path=ppt/tags/tag753.xml><?xml version="1.0" encoding="utf-8"?>
<p:tagLst xmlns:a="http://schemas.openxmlformats.org/drawingml/2006/main" xmlns:r="http://schemas.openxmlformats.org/officeDocument/2006/relationships" xmlns:p="http://schemas.openxmlformats.org/presentationml/2006/main">
  <p:tag name="VEVOX.QRDOT" val="(27,25)"/>
  <p:tag name="VEVOX.ACCESSIBILITY.DECORATIVE" val="1"/>
</p:tagLst>
</file>

<file path=ppt/tags/tag754.xml><?xml version="1.0" encoding="utf-8"?>
<p:tagLst xmlns:a="http://schemas.openxmlformats.org/drawingml/2006/main" xmlns:r="http://schemas.openxmlformats.org/officeDocument/2006/relationships" xmlns:p="http://schemas.openxmlformats.org/presentationml/2006/main">
  <p:tag name="VEVOX.QRDOT" val="(28,25)"/>
  <p:tag name="VEVOX.ACCESSIBILITY.DECORATIVE" val="1"/>
</p:tagLst>
</file>

<file path=ppt/tags/tag755.xml><?xml version="1.0" encoding="utf-8"?>
<p:tagLst xmlns:a="http://schemas.openxmlformats.org/drawingml/2006/main" xmlns:r="http://schemas.openxmlformats.org/officeDocument/2006/relationships" xmlns:p="http://schemas.openxmlformats.org/presentationml/2006/main">
  <p:tag name="VEVOX.QRDOT" val="(0,26)"/>
  <p:tag name="VEVOX.ACCESSIBILITY.DECORATIVE" val="1"/>
</p:tagLst>
</file>

<file path=ppt/tags/tag756.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757.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758.xml><?xml version="1.0" encoding="utf-8"?>
<p:tagLst xmlns:a="http://schemas.openxmlformats.org/drawingml/2006/main" xmlns:r="http://schemas.openxmlformats.org/officeDocument/2006/relationships" xmlns:p="http://schemas.openxmlformats.org/presentationml/2006/main">
  <p:tag name="VEVOX.QRDOT" val="(3,26)"/>
  <p:tag name="VEVOX.ACCESSIBILITY.DECORATIVE" val="1"/>
</p:tagLst>
</file>

<file path=ppt/tags/tag759.xml><?xml version="1.0" encoding="utf-8"?>
<p:tagLst xmlns:a="http://schemas.openxmlformats.org/drawingml/2006/main" xmlns:r="http://schemas.openxmlformats.org/officeDocument/2006/relationships" xmlns:p="http://schemas.openxmlformats.org/presentationml/2006/main">
  <p:tag name="VEVOX.QRDOT" val="(4,26)"/>
  <p:tag name="VEVOX.ACCESSIBILITY.DECORATIVE" val="1"/>
</p:tagLst>
</file>

<file path=ppt/tags/tag760.xml><?xml version="1.0" encoding="utf-8"?>
<p:tagLst xmlns:a="http://schemas.openxmlformats.org/drawingml/2006/main" xmlns:r="http://schemas.openxmlformats.org/officeDocument/2006/relationships" xmlns:p="http://schemas.openxmlformats.org/presentationml/2006/main">
  <p:tag name="VEVOX.QRDOT" val="(5,26)"/>
  <p:tag name="VEVOX.ACCESSIBILITY.DECORATIVE" val="1"/>
</p:tagLst>
</file>

<file path=ppt/tags/tag761.xml><?xml version="1.0" encoding="utf-8"?>
<p:tagLst xmlns:a="http://schemas.openxmlformats.org/drawingml/2006/main" xmlns:r="http://schemas.openxmlformats.org/officeDocument/2006/relationships" xmlns:p="http://schemas.openxmlformats.org/presentationml/2006/main">
  <p:tag name="VEVOX.QRDOT" val="(6,26)"/>
  <p:tag name="VEVOX.ACCESSIBILITY.DECORATIVE" val="1"/>
</p:tagLst>
</file>

<file path=ppt/tags/tag762.xml><?xml version="1.0" encoding="utf-8"?>
<p:tagLst xmlns:a="http://schemas.openxmlformats.org/drawingml/2006/main" xmlns:r="http://schemas.openxmlformats.org/officeDocument/2006/relationships" xmlns:p="http://schemas.openxmlformats.org/presentationml/2006/main">
  <p:tag name="VEVOX.QRDOT" val="(7,26)"/>
  <p:tag name="VEVOX.ACCESSIBILITY.DECORATIVE" val="1"/>
</p:tagLst>
</file>

<file path=ppt/tags/tag763.xml><?xml version="1.0" encoding="utf-8"?>
<p:tagLst xmlns:a="http://schemas.openxmlformats.org/drawingml/2006/main" xmlns:r="http://schemas.openxmlformats.org/officeDocument/2006/relationships" xmlns:p="http://schemas.openxmlformats.org/presentationml/2006/main">
  <p:tag name="VEVOX.QRDOT" val="(8,26)"/>
  <p:tag name="VEVOX.ACCESSIBILITY.DECORATIVE" val="1"/>
</p:tagLst>
</file>

<file path=ppt/tags/tag764.xml><?xml version="1.0" encoding="utf-8"?>
<p:tagLst xmlns:a="http://schemas.openxmlformats.org/drawingml/2006/main" xmlns:r="http://schemas.openxmlformats.org/officeDocument/2006/relationships" xmlns:p="http://schemas.openxmlformats.org/presentationml/2006/main">
  <p:tag name="VEVOX.QRDOT" val="(9,26)"/>
  <p:tag name="VEVOX.ACCESSIBILITY.DECORATIVE" val="1"/>
</p:tagLst>
</file>

<file path=ppt/tags/tag765.xml><?xml version="1.0" encoding="utf-8"?>
<p:tagLst xmlns:a="http://schemas.openxmlformats.org/drawingml/2006/main" xmlns:r="http://schemas.openxmlformats.org/officeDocument/2006/relationships" xmlns:p="http://schemas.openxmlformats.org/presentationml/2006/main">
  <p:tag name="VEVOX.QRDOT" val="(10,26)"/>
  <p:tag name="VEVOX.ACCESSIBILITY.DECORATIVE" val="1"/>
</p:tagLst>
</file>

<file path=ppt/tags/tag766.xml><?xml version="1.0" encoding="utf-8"?>
<p:tagLst xmlns:a="http://schemas.openxmlformats.org/drawingml/2006/main" xmlns:r="http://schemas.openxmlformats.org/officeDocument/2006/relationships" xmlns:p="http://schemas.openxmlformats.org/presentationml/2006/main">
  <p:tag name="VEVOX.QRDOT" val="(11,26)"/>
  <p:tag name="VEVOX.ACCESSIBILITY.DECORATIVE" val="1"/>
</p:tagLst>
</file>

<file path=ppt/tags/tag767.xml><?xml version="1.0" encoding="utf-8"?>
<p:tagLst xmlns:a="http://schemas.openxmlformats.org/drawingml/2006/main" xmlns:r="http://schemas.openxmlformats.org/officeDocument/2006/relationships" xmlns:p="http://schemas.openxmlformats.org/presentationml/2006/main">
  <p:tag name="VEVOX.QRDOT" val="(12,26)"/>
  <p:tag name="VEVOX.ACCESSIBILITY.DECORATIVE" val="1"/>
</p:tagLst>
</file>

<file path=ppt/tags/tag768.xml><?xml version="1.0" encoding="utf-8"?>
<p:tagLst xmlns:a="http://schemas.openxmlformats.org/drawingml/2006/main" xmlns:r="http://schemas.openxmlformats.org/officeDocument/2006/relationships" xmlns:p="http://schemas.openxmlformats.org/presentationml/2006/main">
  <p:tag name="VEVOX.QRDOT" val="(13,26)"/>
  <p:tag name="VEVOX.ACCESSIBILITY.DECORATIVE" val="1"/>
</p:tagLst>
</file>

<file path=ppt/tags/tag769.xml><?xml version="1.0" encoding="utf-8"?>
<p:tagLst xmlns:a="http://schemas.openxmlformats.org/drawingml/2006/main" xmlns:r="http://schemas.openxmlformats.org/officeDocument/2006/relationships" xmlns:p="http://schemas.openxmlformats.org/presentationml/2006/main">
  <p:tag name="VEVOX.QRDOT" val="(14,26)"/>
  <p:tag name="VEVOX.ACCESSIBILITY.DECORATIVE" val="1"/>
</p:tagLst>
</file>

<file path=ppt/tags/tag770.xml><?xml version="1.0" encoding="utf-8"?>
<p:tagLst xmlns:a="http://schemas.openxmlformats.org/drawingml/2006/main" xmlns:r="http://schemas.openxmlformats.org/officeDocument/2006/relationships" xmlns:p="http://schemas.openxmlformats.org/presentationml/2006/main">
  <p:tag name="VEVOX.QRDOT" val="(15,26)"/>
  <p:tag name="VEVOX.ACCESSIBILITY.DECORATIVE" val="1"/>
</p:tagLst>
</file>

<file path=ppt/tags/tag771.xml><?xml version="1.0" encoding="utf-8"?>
<p:tagLst xmlns:a="http://schemas.openxmlformats.org/drawingml/2006/main" xmlns:r="http://schemas.openxmlformats.org/officeDocument/2006/relationships" xmlns:p="http://schemas.openxmlformats.org/presentationml/2006/main">
  <p:tag name="VEVOX.QRDOT" val="(16,26)"/>
  <p:tag name="VEVOX.ACCESSIBILITY.DECORATIVE" val="1"/>
</p:tagLst>
</file>

<file path=ppt/tags/tag772.xml><?xml version="1.0" encoding="utf-8"?>
<p:tagLst xmlns:a="http://schemas.openxmlformats.org/drawingml/2006/main" xmlns:r="http://schemas.openxmlformats.org/officeDocument/2006/relationships" xmlns:p="http://schemas.openxmlformats.org/presentationml/2006/main">
  <p:tag name="VEVOX.QRDOT" val="(17,26)"/>
  <p:tag name="VEVOX.ACCESSIBILITY.DECORATIVE" val="1"/>
</p:tagLst>
</file>

<file path=ppt/tags/tag773.xml><?xml version="1.0" encoding="utf-8"?>
<p:tagLst xmlns:a="http://schemas.openxmlformats.org/drawingml/2006/main" xmlns:r="http://schemas.openxmlformats.org/officeDocument/2006/relationships" xmlns:p="http://schemas.openxmlformats.org/presentationml/2006/main">
  <p:tag name="VEVOX.QRDOT" val="(18,26)"/>
  <p:tag name="VEVOX.ACCESSIBILITY.DECORATIVE" val="1"/>
</p:tagLst>
</file>

<file path=ppt/tags/tag774.xml><?xml version="1.0" encoding="utf-8"?>
<p:tagLst xmlns:a="http://schemas.openxmlformats.org/drawingml/2006/main" xmlns:r="http://schemas.openxmlformats.org/officeDocument/2006/relationships" xmlns:p="http://schemas.openxmlformats.org/presentationml/2006/main">
  <p:tag name="VEVOX.QRDOT" val="(19,26)"/>
  <p:tag name="VEVOX.ACCESSIBILITY.DECORATIVE" val="1"/>
</p:tagLst>
</file>

<file path=ppt/tags/tag775.xml><?xml version="1.0" encoding="utf-8"?>
<p:tagLst xmlns:a="http://schemas.openxmlformats.org/drawingml/2006/main" xmlns:r="http://schemas.openxmlformats.org/officeDocument/2006/relationships" xmlns:p="http://schemas.openxmlformats.org/presentationml/2006/main">
  <p:tag name="VEVOX.QRDOT" val="(20,26)"/>
  <p:tag name="VEVOX.ACCESSIBILITY.DECORATIVE" val="1"/>
</p:tagLst>
</file>

<file path=ppt/tags/tag776.xml><?xml version="1.0" encoding="utf-8"?>
<p:tagLst xmlns:a="http://schemas.openxmlformats.org/drawingml/2006/main" xmlns:r="http://schemas.openxmlformats.org/officeDocument/2006/relationships" xmlns:p="http://schemas.openxmlformats.org/presentationml/2006/main">
  <p:tag name="VEVOX.QRDOT" val="(21,26)"/>
  <p:tag name="VEVOX.ACCESSIBILITY.DECORATIVE" val="1"/>
</p:tagLst>
</file>

<file path=ppt/tags/tag777.xml><?xml version="1.0" encoding="utf-8"?>
<p:tagLst xmlns:a="http://schemas.openxmlformats.org/drawingml/2006/main" xmlns:r="http://schemas.openxmlformats.org/officeDocument/2006/relationships" xmlns:p="http://schemas.openxmlformats.org/presentationml/2006/main">
  <p:tag name="VEVOX.QRDOT" val="(22,26)"/>
  <p:tag name="VEVOX.ACCESSIBILITY.DECORATIVE" val="1"/>
</p:tagLst>
</file>

<file path=ppt/tags/tag778.xml><?xml version="1.0" encoding="utf-8"?>
<p:tagLst xmlns:a="http://schemas.openxmlformats.org/drawingml/2006/main" xmlns:r="http://schemas.openxmlformats.org/officeDocument/2006/relationships" xmlns:p="http://schemas.openxmlformats.org/presentationml/2006/main">
  <p:tag name="VEVOX.QRDOT" val="(23,26)"/>
  <p:tag name="VEVOX.ACCESSIBILITY.DECORATIVE" val="1"/>
</p:tagLst>
</file>

<file path=ppt/tags/tag779.xml><?xml version="1.0" encoding="utf-8"?>
<p:tagLst xmlns:a="http://schemas.openxmlformats.org/drawingml/2006/main" xmlns:r="http://schemas.openxmlformats.org/officeDocument/2006/relationships" xmlns:p="http://schemas.openxmlformats.org/presentationml/2006/main">
  <p:tag name="VEVOX.QRDOT" val="(24,26)"/>
  <p:tag name="VEVOX.ACCESSIBILITY.DECORATIVE" val="1"/>
</p:tagLst>
</file>

<file path=ppt/tags/tag780.xml><?xml version="1.0" encoding="utf-8"?>
<p:tagLst xmlns:a="http://schemas.openxmlformats.org/drawingml/2006/main" xmlns:r="http://schemas.openxmlformats.org/officeDocument/2006/relationships" xmlns:p="http://schemas.openxmlformats.org/presentationml/2006/main">
  <p:tag name="VEVOX.QRDOT" val="(25,26)"/>
  <p:tag name="VEVOX.ACCESSIBILITY.DECORATIVE" val="1"/>
</p:tagLst>
</file>

<file path=ppt/tags/tag781.xml><?xml version="1.0" encoding="utf-8"?>
<p:tagLst xmlns:a="http://schemas.openxmlformats.org/drawingml/2006/main" xmlns:r="http://schemas.openxmlformats.org/officeDocument/2006/relationships" xmlns:p="http://schemas.openxmlformats.org/presentationml/2006/main">
  <p:tag name="VEVOX.QRDOT" val="(26,26)"/>
  <p:tag name="VEVOX.ACCESSIBILITY.DECORATIVE" val="1"/>
</p:tagLst>
</file>

<file path=ppt/tags/tag782.xml><?xml version="1.0" encoding="utf-8"?>
<p:tagLst xmlns:a="http://schemas.openxmlformats.org/drawingml/2006/main" xmlns:r="http://schemas.openxmlformats.org/officeDocument/2006/relationships" xmlns:p="http://schemas.openxmlformats.org/presentationml/2006/main">
  <p:tag name="VEVOX.QRDOT" val="(27,26)"/>
  <p:tag name="VEVOX.ACCESSIBILITY.DECORATIVE" val="1"/>
</p:tagLst>
</file>

<file path=ppt/tags/tag783.xml><?xml version="1.0" encoding="utf-8"?>
<p:tagLst xmlns:a="http://schemas.openxmlformats.org/drawingml/2006/main" xmlns:r="http://schemas.openxmlformats.org/officeDocument/2006/relationships" xmlns:p="http://schemas.openxmlformats.org/presentationml/2006/main">
  <p:tag name="VEVOX.QRDOT" val="(28,26)"/>
  <p:tag name="VEVOX.ACCESSIBILITY.DECORATIVE" val="1"/>
</p:tagLst>
</file>

<file path=ppt/tags/tag784.xml><?xml version="1.0" encoding="utf-8"?>
<p:tagLst xmlns:a="http://schemas.openxmlformats.org/drawingml/2006/main" xmlns:r="http://schemas.openxmlformats.org/officeDocument/2006/relationships" xmlns:p="http://schemas.openxmlformats.org/presentationml/2006/main">
  <p:tag name="VEVOX.QRDOT" val="(29,26)"/>
  <p:tag name="VEVOX.ACCESSIBILITY.DECORATIVE" val="1"/>
</p:tagLst>
</file>

<file path=ppt/tags/tag785.xml><?xml version="1.0" encoding="utf-8"?>
<p:tagLst xmlns:a="http://schemas.openxmlformats.org/drawingml/2006/main" xmlns:r="http://schemas.openxmlformats.org/officeDocument/2006/relationships" xmlns:p="http://schemas.openxmlformats.org/presentationml/2006/main">
  <p:tag name="VEVOX.QRDOT" val="(0,27)"/>
  <p:tag name="VEVOX.ACCESSIBILITY.DECORATIVE" val="1"/>
</p:tagLst>
</file>

<file path=ppt/tags/tag786.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787.xml><?xml version="1.0" encoding="utf-8"?>
<p:tagLst xmlns:a="http://schemas.openxmlformats.org/drawingml/2006/main" xmlns:r="http://schemas.openxmlformats.org/officeDocument/2006/relationships" xmlns:p="http://schemas.openxmlformats.org/presentationml/2006/main">
  <p:tag name="VEVOX.QRDOT" val="(2,27)"/>
  <p:tag name="VEVOX.ACCESSIBILITY.DECORATIVE" val="1"/>
</p:tagLst>
</file>

<file path=ppt/tags/tag788.xml><?xml version="1.0" encoding="utf-8"?>
<p:tagLst xmlns:a="http://schemas.openxmlformats.org/drawingml/2006/main" xmlns:r="http://schemas.openxmlformats.org/officeDocument/2006/relationships" xmlns:p="http://schemas.openxmlformats.org/presentationml/2006/main">
  <p:tag name="VEVOX.QRDOT" val="(3,27)"/>
  <p:tag name="VEVOX.ACCESSIBILITY.DECORATIVE" val="1"/>
</p:tagLst>
</file>

<file path=ppt/tags/tag789.xml><?xml version="1.0" encoding="utf-8"?>
<p:tagLst xmlns:a="http://schemas.openxmlformats.org/drawingml/2006/main" xmlns:r="http://schemas.openxmlformats.org/officeDocument/2006/relationships" xmlns:p="http://schemas.openxmlformats.org/presentationml/2006/main">
  <p:tag name="VEVOX.QRDOT" val="(4,27)"/>
  <p:tag name="VEVOX.ACCESSIBILITY.DECORATIVE" val="1"/>
</p:tagLst>
</file>

<file path=ppt/tags/tag790.xml><?xml version="1.0" encoding="utf-8"?>
<p:tagLst xmlns:a="http://schemas.openxmlformats.org/drawingml/2006/main" xmlns:r="http://schemas.openxmlformats.org/officeDocument/2006/relationships" xmlns:p="http://schemas.openxmlformats.org/presentationml/2006/main">
  <p:tag name="VEVOX.QRDOT" val="(5,27)"/>
  <p:tag name="VEVOX.ACCESSIBILITY.DECORATIVE" val="1"/>
</p:tagLst>
</file>

<file path=ppt/tags/tag791.xml><?xml version="1.0" encoding="utf-8"?>
<p:tagLst xmlns:a="http://schemas.openxmlformats.org/drawingml/2006/main" xmlns:r="http://schemas.openxmlformats.org/officeDocument/2006/relationships" xmlns:p="http://schemas.openxmlformats.org/presentationml/2006/main">
  <p:tag name="VEVOX.QRDOT" val="(6,27)"/>
  <p:tag name="VEVOX.ACCESSIBILITY.DECORATIVE" val="1"/>
</p:tagLst>
</file>

<file path=ppt/tags/tag792.xml><?xml version="1.0" encoding="utf-8"?>
<p:tagLst xmlns:a="http://schemas.openxmlformats.org/drawingml/2006/main" xmlns:r="http://schemas.openxmlformats.org/officeDocument/2006/relationships" xmlns:p="http://schemas.openxmlformats.org/presentationml/2006/main">
  <p:tag name="VEVOX.QRDOT" val="(7,27)"/>
  <p:tag name="VEVOX.ACCESSIBILITY.DECORATIVE" val="1"/>
</p:tagLst>
</file>

<file path=ppt/tags/tag793.xml><?xml version="1.0" encoding="utf-8"?>
<p:tagLst xmlns:a="http://schemas.openxmlformats.org/drawingml/2006/main" xmlns:r="http://schemas.openxmlformats.org/officeDocument/2006/relationships" xmlns:p="http://schemas.openxmlformats.org/presentationml/2006/main">
  <p:tag name="VEVOX.QRDOT" val="(8,27)"/>
  <p:tag name="VEVOX.ACCESSIBILITY.DECORATIVE" val="1"/>
</p:tagLst>
</file>

<file path=ppt/tags/tag794.xml><?xml version="1.0" encoding="utf-8"?>
<p:tagLst xmlns:a="http://schemas.openxmlformats.org/drawingml/2006/main" xmlns:r="http://schemas.openxmlformats.org/officeDocument/2006/relationships" xmlns:p="http://schemas.openxmlformats.org/presentationml/2006/main">
  <p:tag name="VEVOX.QRDOT" val="(9,27)"/>
  <p:tag name="VEVOX.ACCESSIBILITY.DECORATIVE" val="1"/>
</p:tagLst>
</file>

<file path=ppt/tags/tag795.xml><?xml version="1.0" encoding="utf-8"?>
<p:tagLst xmlns:a="http://schemas.openxmlformats.org/drawingml/2006/main" xmlns:r="http://schemas.openxmlformats.org/officeDocument/2006/relationships" xmlns:p="http://schemas.openxmlformats.org/presentationml/2006/main">
  <p:tag name="VEVOX.QRDOT" val="(10,27)"/>
  <p:tag name="VEVOX.ACCESSIBILITY.DECORATIVE" val="1"/>
</p:tagLst>
</file>

<file path=ppt/tags/tag796.xml><?xml version="1.0" encoding="utf-8"?>
<p:tagLst xmlns:a="http://schemas.openxmlformats.org/drawingml/2006/main" xmlns:r="http://schemas.openxmlformats.org/officeDocument/2006/relationships" xmlns:p="http://schemas.openxmlformats.org/presentationml/2006/main">
  <p:tag name="VEVOX.QRDOT" val="(11,27)"/>
  <p:tag name="VEVOX.ACCESSIBILITY.DECORATIVE" val="1"/>
</p:tagLst>
</file>

<file path=ppt/tags/tag797.xml><?xml version="1.0" encoding="utf-8"?>
<p:tagLst xmlns:a="http://schemas.openxmlformats.org/drawingml/2006/main" xmlns:r="http://schemas.openxmlformats.org/officeDocument/2006/relationships" xmlns:p="http://schemas.openxmlformats.org/presentationml/2006/main">
  <p:tag name="VEVOX.QRDOT" val="(12,27)"/>
  <p:tag name="VEVOX.ACCESSIBILITY.DECORATIVE" val="1"/>
</p:tagLst>
</file>

<file path=ppt/tags/tag798.xml><?xml version="1.0" encoding="utf-8"?>
<p:tagLst xmlns:a="http://schemas.openxmlformats.org/drawingml/2006/main" xmlns:r="http://schemas.openxmlformats.org/officeDocument/2006/relationships" xmlns:p="http://schemas.openxmlformats.org/presentationml/2006/main">
  <p:tag name="VEVOX.QRDOT" val="(13,27)"/>
  <p:tag name="VEVOX.ACCESSIBILITY.DECORATIVE" val="1"/>
</p:tagLst>
</file>

<file path=ppt/tags/tag799.xml><?xml version="1.0" encoding="utf-8"?>
<p:tagLst xmlns:a="http://schemas.openxmlformats.org/drawingml/2006/main" xmlns:r="http://schemas.openxmlformats.org/officeDocument/2006/relationships" xmlns:p="http://schemas.openxmlformats.org/presentationml/2006/main">
  <p:tag name="VEVOX.QRDOT" val="(14,27)"/>
  <p:tag name="VEVOX.ACCESSIBILITY.DECORATIVE" val="1"/>
</p:tagLst>
</file>

<file path=ppt/tags/tag800.xml><?xml version="1.0" encoding="utf-8"?>
<p:tagLst xmlns:a="http://schemas.openxmlformats.org/drawingml/2006/main" xmlns:r="http://schemas.openxmlformats.org/officeDocument/2006/relationships" xmlns:p="http://schemas.openxmlformats.org/presentationml/2006/main">
  <p:tag name="VEVOX.QRDOT" val="(15,27)"/>
  <p:tag name="VEVOX.ACCESSIBILITY.DECORATIVE" val="1"/>
</p:tagLst>
</file>

<file path=ppt/tags/tag801.xml><?xml version="1.0" encoding="utf-8"?>
<p:tagLst xmlns:a="http://schemas.openxmlformats.org/drawingml/2006/main" xmlns:r="http://schemas.openxmlformats.org/officeDocument/2006/relationships" xmlns:p="http://schemas.openxmlformats.org/presentationml/2006/main">
  <p:tag name="VEVOX.QRDOT" val="(16,27)"/>
  <p:tag name="VEVOX.ACCESSIBILITY.DECORATIVE" val="1"/>
</p:tagLst>
</file>

<file path=ppt/tags/tag802.xml><?xml version="1.0" encoding="utf-8"?>
<p:tagLst xmlns:a="http://schemas.openxmlformats.org/drawingml/2006/main" xmlns:r="http://schemas.openxmlformats.org/officeDocument/2006/relationships" xmlns:p="http://schemas.openxmlformats.org/presentationml/2006/main">
  <p:tag name="VEVOX.QRDOT" val="(17,27)"/>
  <p:tag name="VEVOX.ACCESSIBILITY.DECORATIVE" val="1"/>
</p:tagLst>
</file>

<file path=ppt/tags/tag803.xml><?xml version="1.0" encoding="utf-8"?>
<p:tagLst xmlns:a="http://schemas.openxmlformats.org/drawingml/2006/main" xmlns:r="http://schemas.openxmlformats.org/officeDocument/2006/relationships" xmlns:p="http://schemas.openxmlformats.org/presentationml/2006/main">
  <p:tag name="VEVOX.QRDOT" val="(18,27)"/>
  <p:tag name="VEVOX.ACCESSIBILITY.DECORATIVE" val="1"/>
</p:tagLst>
</file>

<file path=ppt/tags/tag804.xml><?xml version="1.0" encoding="utf-8"?>
<p:tagLst xmlns:a="http://schemas.openxmlformats.org/drawingml/2006/main" xmlns:r="http://schemas.openxmlformats.org/officeDocument/2006/relationships" xmlns:p="http://schemas.openxmlformats.org/presentationml/2006/main">
  <p:tag name="VEVOX.QRDOT" val="(19,27)"/>
  <p:tag name="VEVOX.ACCESSIBILITY.DECORATIVE" val="1"/>
</p:tagLst>
</file>

<file path=ppt/tags/tag805.xml><?xml version="1.0" encoding="utf-8"?>
<p:tagLst xmlns:a="http://schemas.openxmlformats.org/drawingml/2006/main" xmlns:r="http://schemas.openxmlformats.org/officeDocument/2006/relationships" xmlns:p="http://schemas.openxmlformats.org/presentationml/2006/main">
  <p:tag name="VEVOX.QRDOT" val="(20,27)"/>
  <p:tag name="VEVOX.ACCESSIBILITY.DECORATIVE" val="1"/>
</p:tagLst>
</file>

<file path=ppt/tags/tag806.xml><?xml version="1.0" encoding="utf-8"?>
<p:tagLst xmlns:a="http://schemas.openxmlformats.org/drawingml/2006/main" xmlns:r="http://schemas.openxmlformats.org/officeDocument/2006/relationships" xmlns:p="http://schemas.openxmlformats.org/presentationml/2006/main">
  <p:tag name="VEVOX.QRDOT" val="(21,27)"/>
  <p:tag name="VEVOX.ACCESSIBILITY.DECORATIVE" val="1"/>
</p:tagLst>
</file>

<file path=ppt/tags/tag807.xml><?xml version="1.0" encoding="utf-8"?>
<p:tagLst xmlns:a="http://schemas.openxmlformats.org/drawingml/2006/main" xmlns:r="http://schemas.openxmlformats.org/officeDocument/2006/relationships" xmlns:p="http://schemas.openxmlformats.org/presentationml/2006/main">
  <p:tag name="VEVOX.QRDOT" val="(22,27)"/>
  <p:tag name="VEVOX.ACCESSIBILITY.DECORATIVE" val="1"/>
</p:tagLst>
</file>

<file path=ppt/tags/tag808.xml><?xml version="1.0" encoding="utf-8"?>
<p:tagLst xmlns:a="http://schemas.openxmlformats.org/drawingml/2006/main" xmlns:r="http://schemas.openxmlformats.org/officeDocument/2006/relationships" xmlns:p="http://schemas.openxmlformats.org/presentationml/2006/main">
  <p:tag name="VEVOX.QRDOT" val="(23,27)"/>
  <p:tag name="VEVOX.ACCESSIBILITY.DECORATIVE" val="1"/>
</p:tagLst>
</file>

<file path=ppt/tags/tag809.xml><?xml version="1.0" encoding="utf-8"?>
<p:tagLst xmlns:a="http://schemas.openxmlformats.org/drawingml/2006/main" xmlns:r="http://schemas.openxmlformats.org/officeDocument/2006/relationships" xmlns:p="http://schemas.openxmlformats.org/presentationml/2006/main">
  <p:tag name="VEVOX.QRDOT" val="(24,27)"/>
  <p:tag name="VEVOX.ACCESSIBILITY.DECORATIVE" val="1"/>
</p:tagLst>
</file>

<file path=ppt/tags/tag810.xml><?xml version="1.0" encoding="utf-8"?>
<p:tagLst xmlns:a="http://schemas.openxmlformats.org/drawingml/2006/main" xmlns:r="http://schemas.openxmlformats.org/officeDocument/2006/relationships" xmlns:p="http://schemas.openxmlformats.org/presentationml/2006/main">
  <p:tag name="VEVOX.QRDOT" val="(25,27)"/>
  <p:tag name="VEVOX.ACCESSIBILITY.DECORATIVE" val="1"/>
</p:tagLst>
</file>

<file path=ppt/tags/tag811.xml><?xml version="1.0" encoding="utf-8"?>
<p:tagLst xmlns:a="http://schemas.openxmlformats.org/drawingml/2006/main" xmlns:r="http://schemas.openxmlformats.org/officeDocument/2006/relationships" xmlns:p="http://schemas.openxmlformats.org/presentationml/2006/main">
  <p:tag name="VEVOX.QRDOT" val="(26,27)"/>
  <p:tag name="VEVOX.ACCESSIBILITY.DECORATIVE" val="1"/>
</p:tagLst>
</file>

<file path=ppt/tags/tag812.xml><?xml version="1.0" encoding="utf-8"?>
<p:tagLst xmlns:a="http://schemas.openxmlformats.org/drawingml/2006/main" xmlns:r="http://schemas.openxmlformats.org/officeDocument/2006/relationships" xmlns:p="http://schemas.openxmlformats.org/presentationml/2006/main">
  <p:tag name="VEVOX.QRDOT" val="(27,27)"/>
  <p:tag name="VEVOX.ACCESSIBILITY.DECORATIVE" val="1"/>
</p:tagLst>
</file>

<file path=ppt/tags/tag813.xml><?xml version="1.0" encoding="utf-8"?>
<p:tagLst xmlns:a="http://schemas.openxmlformats.org/drawingml/2006/main" xmlns:r="http://schemas.openxmlformats.org/officeDocument/2006/relationships" xmlns:p="http://schemas.openxmlformats.org/presentationml/2006/main">
  <p:tag name="VEVOX.QRDOT" val="(28,27)"/>
  <p:tag name="VEVOX.ACCESSIBILITY.DECORATIVE" val="1"/>
</p:tagLst>
</file>

<file path=ppt/tags/tag814.xml><?xml version="1.0" encoding="utf-8"?>
<p:tagLst xmlns:a="http://schemas.openxmlformats.org/drawingml/2006/main" xmlns:r="http://schemas.openxmlformats.org/officeDocument/2006/relationships" xmlns:p="http://schemas.openxmlformats.org/presentationml/2006/main">
  <p:tag name="VEVOX.QRDOT" val="(0,28)"/>
  <p:tag name="VEVOX.ACCESSIBILITY.DECORATIVE" val="1"/>
</p:tagLst>
</file>

<file path=ppt/tags/tag815.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816.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817.xml><?xml version="1.0" encoding="utf-8"?>
<p:tagLst xmlns:a="http://schemas.openxmlformats.org/drawingml/2006/main" xmlns:r="http://schemas.openxmlformats.org/officeDocument/2006/relationships" xmlns:p="http://schemas.openxmlformats.org/presentationml/2006/main">
  <p:tag name="VEVOX.QRDOT" val="(3,28)"/>
  <p:tag name="VEVOX.ACCESSIBILITY.DECORATIVE" val="1"/>
</p:tagLst>
</file>

<file path=ppt/tags/tag818.xml><?xml version="1.0" encoding="utf-8"?>
<p:tagLst xmlns:a="http://schemas.openxmlformats.org/drawingml/2006/main" xmlns:r="http://schemas.openxmlformats.org/officeDocument/2006/relationships" xmlns:p="http://schemas.openxmlformats.org/presentationml/2006/main">
  <p:tag name="VEVOX.QRDOT" val="(4,28)"/>
  <p:tag name="VEVOX.ACCESSIBILITY.DECORATIVE" val="1"/>
</p:tagLst>
</file>

<file path=ppt/tags/tag819.xml><?xml version="1.0" encoding="utf-8"?>
<p:tagLst xmlns:a="http://schemas.openxmlformats.org/drawingml/2006/main" xmlns:r="http://schemas.openxmlformats.org/officeDocument/2006/relationships" xmlns:p="http://schemas.openxmlformats.org/presentationml/2006/main">
  <p:tag name="VEVOX.QRDOT" val="(5,28)"/>
  <p:tag name="VEVOX.ACCESSIBILITY.DECORATIVE" val="1"/>
</p:tagLst>
</file>

<file path=ppt/tags/tag820.xml><?xml version="1.0" encoding="utf-8"?>
<p:tagLst xmlns:a="http://schemas.openxmlformats.org/drawingml/2006/main" xmlns:r="http://schemas.openxmlformats.org/officeDocument/2006/relationships" xmlns:p="http://schemas.openxmlformats.org/presentationml/2006/main">
  <p:tag name="VEVOX.QRDOT" val="(6,28)"/>
  <p:tag name="VEVOX.ACCESSIBILITY.DECORATIVE" val="1"/>
</p:tagLst>
</file>

<file path=ppt/tags/tag821.xml><?xml version="1.0" encoding="utf-8"?>
<p:tagLst xmlns:a="http://schemas.openxmlformats.org/drawingml/2006/main" xmlns:r="http://schemas.openxmlformats.org/officeDocument/2006/relationships" xmlns:p="http://schemas.openxmlformats.org/presentationml/2006/main">
  <p:tag name="VEVOX.QRDOT" val="(7,28)"/>
  <p:tag name="VEVOX.ACCESSIBILITY.DECORATIVE" val="1"/>
</p:tagLst>
</file>

<file path=ppt/tags/tag822.xml><?xml version="1.0" encoding="utf-8"?>
<p:tagLst xmlns:a="http://schemas.openxmlformats.org/drawingml/2006/main" xmlns:r="http://schemas.openxmlformats.org/officeDocument/2006/relationships" xmlns:p="http://schemas.openxmlformats.org/presentationml/2006/main">
  <p:tag name="VEVOX.QRDOT" val="(8,28)"/>
  <p:tag name="VEVOX.ACCESSIBILITY.DECORATIVE" val="1"/>
</p:tagLst>
</file>

<file path=ppt/tags/tag823.xml><?xml version="1.0" encoding="utf-8"?>
<p:tagLst xmlns:a="http://schemas.openxmlformats.org/drawingml/2006/main" xmlns:r="http://schemas.openxmlformats.org/officeDocument/2006/relationships" xmlns:p="http://schemas.openxmlformats.org/presentationml/2006/main">
  <p:tag name="VEVOX.QRDOT" val="(9,28)"/>
  <p:tag name="VEVOX.ACCESSIBILITY.DECORATIVE" val="1"/>
</p:tagLst>
</file>

<file path=ppt/tags/tag824.xml><?xml version="1.0" encoding="utf-8"?>
<p:tagLst xmlns:a="http://schemas.openxmlformats.org/drawingml/2006/main" xmlns:r="http://schemas.openxmlformats.org/officeDocument/2006/relationships" xmlns:p="http://schemas.openxmlformats.org/presentationml/2006/main">
  <p:tag name="VEVOX.QRDOT" val="(10,28)"/>
  <p:tag name="VEVOX.ACCESSIBILITY.DECORATIVE" val="1"/>
</p:tagLst>
</file>

<file path=ppt/tags/tag825.xml><?xml version="1.0" encoding="utf-8"?>
<p:tagLst xmlns:a="http://schemas.openxmlformats.org/drawingml/2006/main" xmlns:r="http://schemas.openxmlformats.org/officeDocument/2006/relationships" xmlns:p="http://schemas.openxmlformats.org/presentationml/2006/main">
  <p:tag name="VEVOX.QRDOT" val="(11,28)"/>
  <p:tag name="VEVOX.ACCESSIBILITY.DECORATIVE" val="1"/>
</p:tagLst>
</file>

<file path=ppt/tags/tag826.xml><?xml version="1.0" encoding="utf-8"?>
<p:tagLst xmlns:a="http://schemas.openxmlformats.org/drawingml/2006/main" xmlns:r="http://schemas.openxmlformats.org/officeDocument/2006/relationships" xmlns:p="http://schemas.openxmlformats.org/presentationml/2006/main">
  <p:tag name="VEVOX.QRDOT" val="(12,28)"/>
  <p:tag name="VEVOX.ACCESSIBILITY.DECORATIVE" val="1"/>
</p:tagLst>
</file>

<file path=ppt/tags/tag827.xml><?xml version="1.0" encoding="utf-8"?>
<p:tagLst xmlns:a="http://schemas.openxmlformats.org/drawingml/2006/main" xmlns:r="http://schemas.openxmlformats.org/officeDocument/2006/relationships" xmlns:p="http://schemas.openxmlformats.org/presentationml/2006/main">
  <p:tag name="VEVOX.QRDOT" val="(13,28)"/>
  <p:tag name="VEVOX.ACCESSIBILITY.DECORATIVE" val="1"/>
</p:tagLst>
</file>

<file path=ppt/tags/tag828.xml><?xml version="1.0" encoding="utf-8"?>
<p:tagLst xmlns:a="http://schemas.openxmlformats.org/drawingml/2006/main" xmlns:r="http://schemas.openxmlformats.org/officeDocument/2006/relationships" xmlns:p="http://schemas.openxmlformats.org/presentationml/2006/main">
  <p:tag name="VEVOX.QRDOT" val="(14,28)"/>
  <p:tag name="VEVOX.ACCESSIBILITY.DECORATIVE" val="1"/>
</p:tagLst>
</file>

<file path=ppt/tags/tag829.xml><?xml version="1.0" encoding="utf-8"?>
<p:tagLst xmlns:a="http://schemas.openxmlformats.org/drawingml/2006/main" xmlns:r="http://schemas.openxmlformats.org/officeDocument/2006/relationships" xmlns:p="http://schemas.openxmlformats.org/presentationml/2006/main">
  <p:tag name="VEVOX.QRDOT" val="(15,28)"/>
  <p:tag name="VEVOX.ACCESSIBILITY.DECORATIVE" val="1"/>
</p:tagLst>
</file>

<file path=ppt/tags/tag830.xml><?xml version="1.0" encoding="utf-8"?>
<p:tagLst xmlns:a="http://schemas.openxmlformats.org/drawingml/2006/main" xmlns:r="http://schemas.openxmlformats.org/officeDocument/2006/relationships" xmlns:p="http://schemas.openxmlformats.org/presentationml/2006/main">
  <p:tag name="VEVOX.QRDOT" val="(16,28)"/>
  <p:tag name="VEVOX.ACCESSIBILITY.DECORATIVE" val="1"/>
</p:tagLst>
</file>

<file path=ppt/tags/tag831.xml><?xml version="1.0" encoding="utf-8"?>
<p:tagLst xmlns:a="http://schemas.openxmlformats.org/drawingml/2006/main" xmlns:r="http://schemas.openxmlformats.org/officeDocument/2006/relationships" xmlns:p="http://schemas.openxmlformats.org/presentationml/2006/main">
  <p:tag name="VEVOX.QRDOT" val="(17,28)"/>
  <p:tag name="VEVOX.ACCESSIBILITY.DECORATIVE" val="1"/>
</p:tagLst>
</file>

<file path=ppt/tags/tag832.xml><?xml version="1.0" encoding="utf-8"?>
<p:tagLst xmlns:a="http://schemas.openxmlformats.org/drawingml/2006/main" xmlns:r="http://schemas.openxmlformats.org/officeDocument/2006/relationships" xmlns:p="http://schemas.openxmlformats.org/presentationml/2006/main">
  <p:tag name="VEVOX.QRDOT" val="(18,28)"/>
  <p:tag name="VEVOX.ACCESSIBILITY.DECORATIVE" val="1"/>
</p:tagLst>
</file>

<file path=ppt/tags/tag833.xml><?xml version="1.0" encoding="utf-8"?>
<p:tagLst xmlns:a="http://schemas.openxmlformats.org/drawingml/2006/main" xmlns:r="http://schemas.openxmlformats.org/officeDocument/2006/relationships" xmlns:p="http://schemas.openxmlformats.org/presentationml/2006/main">
  <p:tag name="VEVOX.QRDOT" val="(19,28)"/>
  <p:tag name="VEVOX.ACCESSIBILITY.DECORATIVE" val="1"/>
</p:tagLst>
</file>

<file path=ppt/tags/tag834.xml><?xml version="1.0" encoding="utf-8"?>
<p:tagLst xmlns:a="http://schemas.openxmlformats.org/drawingml/2006/main" xmlns:r="http://schemas.openxmlformats.org/officeDocument/2006/relationships" xmlns:p="http://schemas.openxmlformats.org/presentationml/2006/main">
  <p:tag name="VEVOX.QRDOT" val="(20,28)"/>
  <p:tag name="VEVOX.ACCESSIBILITY.DECORATIVE" val="1"/>
</p:tagLst>
</file>

<file path=ppt/tags/tag835.xml><?xml version="1.0" encoding="utf-8"?>
<p:tagLst xmlns:a="http://schemas.openxmlformats.org/drawingml/2006/main" xmlns:r="http://schemas.openxmlformats.org/officeDocument/2006/relationships" xmlns:p="http://schemas.openxmlformats.org/presentationml/2006/main">
  <p:tag name="VEVOX.QRDOT" val="(21,28)"/>
  <p:tag name="VEVOX.ACCESSIBILITY.DECORATIVE" val="1"/>
</p:tagLst>
</file>

<file path=ppt/tags/tag836.xml><?xml version="1.0" encoding="utf-8"?>
<p:tagLst xmlns:a="http://schemas.openxmlformats.org/drawingml/2006/main" xmlns:r="http://schemas.openxmlformats.org/officeDocument/2006/relationships" xmlns:p="http://schemas.openxmlformats.org/presentationml/2006/main">
  <p:tag name="VEVOX.QRDOT" val="(22,28)"/>
  <p:tag name="VEVOX.ACCESSIBILITY.DECORATIVE" val="1"/>
</p:tagLst>
</file>

<file path=ppt/tags/tag837.xml><?xml version="1.0" encoding="utf-8"?>
<p:tagLst xmlns:a="http://schemas.openxmlformats.org/drawingml/2006/main" xmlns:r="http://schemas.openxmlformats.org/officeDocument/2006/relationships" xmlns:p="http://schemas.openxmlformats.org/presentationml/2006/main">
  <p:tag name="VEVOX.QRDOT" val="(23,28)"/>
  <p:tag name="VEVOX.ACCESSIBILITY.DECORATIVE" val="1"/>
</p:tagLst>
</file>

<file path=ppt/tags/tag838.xml><?xml version="1.0" encoding="utf-8"?>
<p:tagLst xmlns:a="http://schemas.openxmlformats.org/drawingml/2006/main" xmlns:r="http://schemas.openxmlformats.org/officeDocument/2006/relationships" xmlns:p="http://schemas.openxmlformats.org/presentationml/2006/main">
  <p:tag name="VEVOX.QRDOT" val="(24,28)"/>
  <p:tag name="VEVOX.ACCESSIBILITY.DECORATIVE" val="1"/>
</p:tagLst>
</file>

<file path=ppt/tags/tag839.xml><?xml version="1.0" encoding="utf-8"?>
<p:tagLst xmlns:a="http://schemas.openxmlformats.org/drawingml/2006/main" xmlns:r="http://schemas.openxmlformats.org/officeDocument/2006/relationships" xmlns:p="http://schemas.openxmlformats.org/presentationml/2006/main">
  <p:tag name="VEVOX.QRDOT" val="(25,28)"/>
  <p:tag name="VEVOX.ACCESSIBILITY.DECORATIVE" val="1"/>
</p:tagLst>
</file>

<file path=ppt/tags/tag840.xml><?xml version="1.0" encoding="utf-8"?>
<p:tagLst xmlns:a="http://schemas.openxmlformats.org/drawingml/2006/main" xmlns:r="http://schemas.openxmlformats.org/officeDocument/2006/relationships" xmlns:p="http://schemas.openxmlformats.org/presentationml/2006/main">
  <p:tag name="VEVOX.QRDOT" val="(26,28)"/>
  <p:tag name="VEVOX.ACCESSIBILITY.DECORATIVE" val="1"/>
</p:tagLst>
</file>

<file path=ppt/tags/tag841.xml><?xml version="1.0" encoding="utf-8"?>
<p:tagLst xmlns:a="http://schemas.openxmlformats.org/drawingml/2006/main" xmlns:r="http://schemas.openxmlformats.org/officeDocument/2006/relationships" xmlns:p="http://schemas.openxmlformats.org/presentationml/2006/main">
  <p:tag name="VEVOX.QRDOT" val="(27,28)"/>
  <p:tag name="VEVOX.ACCESSIBILITY.DECORATIVE" val="1"/>
</p:tagLst>
</file>

<file path=ppt/tags/tag842.xml><?xml version="1.0" encoding="utf-8"?>
<p:tagLst xmlns:a="http://schemas.openxmlformats.org/drawingml/2006/main" xmlns:r="http://schemas.openxmlformats.org/officeDocument/2006/relationships" xmlns:p="http://schemas.openxmlformats.org/presentationml/2006/main">
  <p:tag name="VEVOX.QRDOT" val="(28,28)"/>
  <p:tag name="VEVOX.ACCESSIBILITY.DECORATIVE"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1"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0EADE13-978B-4D4E-A61D-9248C570D71B}">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103</TotalTime>
  <Words>3232</Words>
  <Application>Microsoft Office PowerPoint</Application>
  <PresentationFormat>Widescreen</PresentationFormat>
  <Paragraphs>303</Paragraphs>
  <Slides>25</Slides>
  <Notes>7</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Week 2 Preparing for the role of Constable</vt:lpstr>
      <vt:lpstr>Class Contract 2026</vt:lpstr>
      <vt:lpstr>PowerPoint Presentation</vt:lpstr>
      <vt:lpstr>NDM Group activity – Operation Juniper</vt:lpstr>
      <vt:lpstr>PowerPoint Presentation</vt:lpstr>
      <vt:lpstr>PowerPoint Presentation</vt:lpstr>
      <vt:lpstr>Information &amp; intelligence What do we know?</vt:lpstr>
      <vt:lpstr>Information &amp; intelligence WHY IS THIS RELEVANT?</vt:lpstr>
      <vt:lpstr>Information &amp; intelligence WHAT DO WE NEED TO KNOW?</vt:lpstr>
      <vt:lpstr>Information &amp; intelligence WHAT DO WE NEED TO KNOW?</vt:lpstr>
      <vt:lpstr>NDM Group activity 2 – Operation Juniper</vt:lpstr>
      <vt:lpstr>PowerPoint Presentation</vt:lpstr>
      <vt:lpstr>Group Task Apply the NDM Step 2 Threat Assessment and Working Strategy</vt:lpstr>
      <vt:lpstr>NDM Group activity 3 – Operation Juniper</vt:lpstr>
      <vt:lpstr>Group Task Review the Victim’s code. 15 mins What rights do victims have? </vt:lpstr>
      <vt:lpstr> The Initial Investigation of Crime</vt:lpstr>
      <vt:lpstr>PowerPoint Presentation</vt:lpstr>
      <vt:lpstr>Investigation &amp; Building blocks My rule of 4</vt:lpstr>
      <vt:lpstr>The ‘Scene’</vt:lpstr>
      <vt:lpstr>The Victim</vt:lpstr>
      <vt:lpstr>Suspect/Subject</vt:lpstr>
      <vt:lpstr>Investigative Enquiries?</vt:lpstr>
      <vt:lpstr>Group Task 10 minutes – initial investigation</vt:lpstr>
      <vt:lpstr>The Victim’s code &amp; investigation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Justin Evans</dc:creator>
  <cp:lastModifiedBy>Justin Evans</cp:lastModifiedBy>
  <cp:revision>21</cp:revision>
  <dcterms:created xsi:type="dcterms:W3CDTF">2026-02-02T14:32:35Z</dcterms:created>
  <dcterms:modified xsi:type="dcterms:W3CDTF">2026-02-03T18:39:03Z</dcterms:modified>
</cp:coreProperties>
</file>