
<file path=[Content_Types].xml><?xml version="1.0" encoding="utf-8"?>
<Types xmlns="http://schemas.openxmlformats.org/package/2006/content-types">
  <Default Extension="bin" ContentType="application/vnd.openxmlformats-officedocument.oleObject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5"/>
  </p:notesMasterIdLst>
  <p:handoutMasterIdLst>
    <p:handoutMasterId r:id="rId36"/>
  </p:handoutMasterIdLst>
  <p:sldIdLst>
    <p:sldId id="256" r:id="rId4"/>
    <p:sldId id="654" r:id="rId5"/>
    <p:sldId id="714" r:id="rId6"/>
    <p:sldId id="713" r:id="rId7"/>
    <p:sldId id="715" r:id="rId8"/>
    <p:sldId id="716" r:id="rId9"/>
    <p:sldId id="717" r:id="rId10"/>
    <p:sldId id="719" r:id="rId11"/>
    <p:sldId id="720" r:id="rId12"/>
    <p:sldId id="721" r:id="rId13"/>
    <p:sldId id="722" r:id="rId14"/>
    <p:sldId id="723" r:id="rId15"/>
    <p:sldId id="724" r:id="rId16"/>
    <p:sldId id="725" r:id="rId17"/>
    <p:sldId id="726" r:id="rId18"/>
    <p:sldId id="727" r:id="rId19"/>
    <p:sldId id="728" r:id="rId20"/>
    <p:sldId id="729" r:id="rId21"/>
    <p:sldId id="730" r:id="rId22"/>
    <p:sldId id="731" r:id="rId23"/>
    <p:sldId id="732" r:id="rId24"/>
    <p:sldId id="733" r:id="rId25"/>
    <p:sldId id="734" r:id="rId26"/>
    <p:sldId id="736" r:id="rId27"/>
    <p:sldId id="737" r:id="rId28"/>
    <p:sldId id="738" r:id="rId29"/>
    <p:sldId id="739" r:id="rId30"/>
    <p:sldId id="741" r:id="rId31"/>
    <p:sldId id="740" r:id="rId32"/>
    <p:sldId id="742" r:id="rId33"/>
    <p:sldId id="316" r:id="rId3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0EE7B2B-F464-4842-A8B9-FB1DC40DDA84}">
          <p14:sldIdLst>
            <p14:sldId id="256"/>
          </p14:sldIdLst>
        </p14:section>
        <p14:section name="Default Section" id="{D16D85C5-EB93-E44C-B516-30A1910C1661}">
          <p14:sldIdLst/>
        </p14:section>
        <p14:section name="Default Section" id="{9250C9DE-7822-BA45-A5DA-5FAACB7D5009}">
          <p14:sldIdLst>
            <p14:sldId id="654"/>
            <p14:sldId id="714"/>
            <p14:sldId id="713"/>
            <p14:sldId id="715"/>
            <p14:sldId id="716"/>
            <p14:sldId id="717"/>
            <p14:sldId id="719"/>
            <p14:sldId id="720"/>
            <p14:sldId id="721"/>
            <p14:sldId id="722"/>
            <p14:sldId id="723"/>
            <p14:sldId id="724"/>
            <p14:sldId id="725"/>
            <p14:sldId id="726"/>
            <p14:sldId id="727"/>
            <p14:sldId id="728"/>
            <p14:sldId id="729"/>
            <p14:sldId id="730"/>
            <p14:sldId id="731"/>
            <p14:sldId id="732"/>
            <p14:sldId id="733"/>
            <p14:sldId id="734"/>
            <p14:sldId id="736"/>
            <p14:sldId id="737"/>
            <p14:sldId id="738"/>
            <p14:sldId id="739"/>
            <p14:sldId id="741"/>
            <p14:sldId id="740"/>
            <p14:sldId id="742"/>
            <p14:sldId id="316"/>
          </p14:sldIdLst>
        </p14:section>
        <p14:section name="Default Section" id="{57F60D4B-AB1C-5C4E-95B8-D1B574E16A41}">
          <p14:sldIdLst/>
        </p14:section>
        <p14:section name="Default Section" id="{B475227E-9C07-1F4A-B171-362A04580F7E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88619" autoAdjust="0"/>
  </p:normalViewPr>
  <p:slideViewPr>
    <p:cSldViewPr>
      <p:cViewPr varScale="1">
        <p:scale>
          <a:sx n="96" d="100"/>
          <a:sy n="96" d="100"/>
        </p:scale>
        <p:origin x="1984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28D0A4-BAF3-47B7-9E4A-8408672AE3F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30A3172-588B-4424-8382-8B0E72E51008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Keep an open mind but never forget the users and their context</a:t>
          </a:r>
        </a:p>
      </dgm:t>
    </dgm:pt>
    <dgm:pt modelId="{3EB0F319-CC3D-491C-B698-3F388070B794}" type="parTrans" cxnId="{8644B90A-5FAA-4C5B-A209-62322B7EF28E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5D1F12CD-AC8E-42F0-AED9-165DD2732077}" type="sibTrans" cxnId="{8644B90A-5FAA-4C5B-A209-62322B7EF28E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35285FCC-C553-498A-94BE-89DD012E0B3E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Discuss ideas with other stakeholders as much as possible</a:t>
          </a:r>
        </a:p>
      </dgm:t>
    </dgm:pt>
    <dgm:pt modelId="{618AB5BC-9DB5-4B66-BA86-C35DCFB079AB}" type="parTrans" cxnId="{C80A7599-17C6-44C2-BDA2-DFFCFDDD931D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C2D6E5C3-0BBB-4D90-A0EC-06F8DE168DD2}" type="sibTrans" cxnId="{C80A7599-17C6-44C2-BDA2-DFFCFDDD931D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6132B287-3AF6-4673-86DB-12AF487DD186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Use low-fidelity prototyping to get rapid feedback (will be discussed later)</a:t>
          </a:r>
        </a:p>
      </dgm:t>
    </dgm:pt>
    <dgm:pt modelId="{BFC091F2-D779-43A7-8E48-966E60923BF5}" type="parTrans" cxnId="{667EC80F-A686-4BAE-BCDF-B190E9D66A1E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B1FA37C5-83D1-41D0-87C2-31E89A07DCC2}" type="sibTrans" cxnId="{667EC80F-A686-4BAE-BCDF-B190E9D66A1E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F608011D-AD49-4C24-9FA7-E6C9473E51BC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Iterate, iterate and iterate</a:t>
          </a:r>
        </a:p>
      </dgm:t>
    </dgm:pt>
    <dgm:pt modelId="{25A996C2-A8BB-4E48-8B36-70FE537EE8B5}" type="parTrans" cxnId="{84E87073-08D4-4543-8BCC-13F4C9558284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139FB751-8D5E-408D-B907-0E0A2D74C966}" type="sibTrans" cxnId="{84E87073-08D4-4543-8BCC-13F4C9558284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9A22CBDF-638D-419B-B64F-B234350FFF64}" type="pres">
      <dgm:prSet presAssocID="{F928D0A4-BAF3-47B7-9E4A-8408672AE3FB}" presName="linear" presStyleCnt="0">
        <dgm:presLayoutVars>
          <dgm:animLvl val="lvl"/>
          <dgm:resizeHandles val="exact"/>
        </dgm:presLayoutVars>
      </dgm:prSet>
      <dgm:spPr/>
    </dgm:pt>
    <dgm:pt modelId="{CFAE4DFB-7193-4CDA-B628-81C7343037FE}" type="pres">
      <dgm:prSet presAssocID="{A30A3172-588B-4424-8382-8B0E72E5100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9371BC7-4D36-457C-991A-231701E7C63B}" type="pres">
      <dgm:prSet presAssocID="{5D1F12CD-AC8E-42F0-AED9-165DD2732077}" presName="spacer" presStyleCnt="0"/>
      <dgm:spPr/>
    </dgm:pt>
    <dgm:pt modelId="{885E4819-D9F0-486A-882B-62A658E5BF0A}" type="pres">
      <dgm:prSet presAssocID="{35285FCC-C553-498A-94BE-89DD012E0B3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A893BFF-F426-45CB-9492-E7DDDF3F88F0}" type="pres">
      <dgm:prSet presAssocID="{C2D6E5C3-0BBB-4D90-A0EC-06F8DE168DD2}" presName="spacer" presStyleCnt="0"/>
      <dgm:spPr/>
    </dgm:pt>
    <dgm:pt modelId="{868DCD31-C8C0-402F-98A4-1A600B65D997}" type="pres">
      <dgm:prSet presAssocID="{6132B287-3AF6-4673-86DB-12AF487DD18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38A0A0B-EEF1-42E2-A822-1CBA09332464}" type="pres">
      <dgm:prSet presAssocID="{B1FA37C5-83D1-41D0-87C2-31E89A07DCC2}" presName="spacer" presStyleCnt="0"/>
      <dgm:spPr/>
    </dgm:pt>
    <dgm:pt modelId="{8FC77CBB-2EBA-4D51-AD39-7A577A2A555D}" type="pres">
      <dgm:prSet presAssocID="{F608011D-AD49-4C24-9FA7-E6C9473E51B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644B90A-5FAA-4C5B-A209-62322B7EF28E}" srcId="{F928D0A4-BAF3-47B7-9E4A-8408672AE3FB}" destId="{A30A3172-588B-4424-8382-8B0E72E51008}" srcOrd="0" destOrd="0" parTransId="{3EB0F319-CC3D-491C-B698-3F388070B794}" sibTransId="{5D1F12CD-AC8E-42F0-AED9-165DD2732077}"/>
    <dgm:cxn modelId="{667EC80F-A686-4BAE-BCDF-B190E9D66A1E}" srcId="{F928D0A4-BAF3-47B7-9E4A-8408672AE3FB}" destId="{6132B287-3AF6-4673-86DB-12AF487DD186}" srcOrd="2" destOrd="0" parTransId="{BFC091F2-D779-43A7-8E48-966E60923BF5}" sibTransId="{B1FA37C5-83D1-41D0-87C2-31E89A07DCC2}"/>
    <dgm:cxn modelId="{A8E5842A-CE24-4E49-A88A-410D40C60A8D}" type="presOf" srcId="{6132B287-3AF6-4673-86DB-12AF487DD186}" destId="{868DCD31-C8C0-402F-98A4-1A600B65D997}" srcOrd="0" destOrd="0" presId="urn:microsoft.com/office/officeart/2005/8/layout/vList2"/>
    <dgm:cxn modelId="{89B12156-8C42-4BE9-9BBE-2CAB0E8CA00B}" type="presOf" srcId="{A30A3172-588B-4424-8382-8B0E72E51008}" destId="{CFAE4DFB-7193-4CDA-B628-81C7343037FE}" srcOrd="0" destOrd="0" presId="urn:microsoft.com/office/officeart/2005/8/layout/vList2"/>
    <dgm:cxn modelId="{84E87073-08D4-4543-8BCC-13F4C9558284}" srcId="{F928D0A4-BAF3-47B7-9E4A-8408672AE3FB}" destId="{F608011D-AD49-4C24-9FA7-E6C9473E51BC}" srcOrd="3" destOrd="0" parTransId="{25A996C2-A8BB-4E48-8B36-70FE537EE8B5}" sibTransId="{139FB751-8D5E-408D-B907-0E0A2D74C966}"/>
    <dgm:cxn modelId="{EF59538E-CD5C-45A8-B2AA-E867FE9ECE25}" type="presOf" srcId="{F608011D-AD49-4C24-9FA7-E6C9473E51BC}" destId="{8FC77CBB-2EBA-4D51-AD39-7A577A2A555D}" srcOrd="0" destOrd="0" presId="urn:microsoft.com/office/officeart/2005/8/layout/vList2"/>
    <dgm:cxn modelId="{C80A7599-17C6-44C2-BDA2-DFFCFDDD931D}" srcId="{F928D0A4-BAF3-47B7-9E4A-8408672AE3FB}" destId="{35285FCC-C553-498A-94BE-89DD012E0B3E}" srcOrd="1" destOrd="0" parTransId="{618AB5BC-9DB5-4B66-BA86-C35DCFB079AB}" sibTransId="{C2D6E5C3-0BBB-4D90-A0EC-06F8DE168DD2}"/>
    <dgm:cxn modelId="{C3FAF0E8-8FA9-4055-9F25-8B97B4B8A953}" type="presOf" srcId="{35285FCC-C553-498A-94BE-89DD012E0B3E}" destId="{885E4819-D9F0-486A-882B-62A658E5BF0A}" srcOrd="0" destOrd="0" presId="urn:microsoft.com/office/officeart/2005/8/layout/vList2"/>
    <dgm:cxn modelId="{55F8D9FC-86C3-4525-83AF-C591064286AE}" type="presOf" srcId="{F928D0A4-BAF3-47B7-9E4A-8408672AE3FB}" destId="{9A22CBDF-638D-419B-B64F-B234350FFF64}" srcOrd="0" destOrd="0" presId="urn:microsoft.com/office/officeart/2005/8/layout/vList2"/>
    <dgm:cxn modelId="{E2E45D46-32B6-43C5-981C-F81E6EED2046}" type="presParOf" srcId="{9A22CBDF-638D-419B-B64F-B234350FFF64}" destId="{CFAE4DFB-7193-4CDA-B628-81C7343037FE}" srcOrd="0" destOrd="0" presId="urn:microsoft.com/office/officeart/2005/8/layout/vList2"/>
    <dgm:cxn modelId="{29014EBF-18E4-41FB-9E0D-5ADBA48A5AC3}" type="presParOf" srcId="{9A22CBDF-638D-419B-B64F-B234350FFF64}" destId="{09371BC7-4D36-457C-991A-231701E7C63B}" srcOrd="1" destOrd="0" presId="urn:microsoft.com/office/officeart/2005/8/layout/vList2"/>
    <dgm:cxn modelId="{5E22BA33-D926-4430-BA5C-EC9155FEF0E6}" type="presParOf" srcId="{9A22CBDF-638D-419B-B64F-B234350FFF64}" destId="{885E4819-D9F0-486A-882B-62A658E5BF0A}" srcOrd="2" destOrd="0" presId="urn:microsoft.com/office/officeart/2005/8/layout/vList2"/>
    <dgm:cxn modelId="{76BE29A0-7B78-4312-B1DA-93A1DDE40125}" type="presParOf" srcId="{9A22CBDF-638D-419B-B64F-B234350FFF64}" destId="{0A893BFF-F426-45CB-9492-E7DDDF3F88F0}" srcOrd="3" destOrd="0" presId="urn:microsoft.com/office/officeart/2005/8/layout/vList2"/>
    <dgm:cxn modelId="{21CC0376-769A-4721-AA90-59096441712E}" type="presParOf" srcId="{9A22CBDF-638D-419B-B64F-B234350FFF64}" destId="{868DCD31-C8C0-402F-98A4-1A600B65D997}" srcOrd="4" destOrd="0" presId="urn:microsoft.com/office/officeart/2005/8/layout/vList2"/>
    <dgm:cxn modelId="{BAF344D2-A000-4C07-8B48-AB60F7AEC8C4}" type="presParOf" srcId="{9A22CBDF-638D-419B-B64F-B234350FFF64}" destId="{838A0A0B-EEF1-42E2-A822-1CBA09332464}" srcOrd="5" destOrd="0" presId="urn:microsoft.com/office/officeart/2005/8/layout/vList2"/>
    <dgm:cxn modelId="{E3A1E682-907E-4C56-AB01-C6776AADCFAC}" type="presParOf" srcId="{9A22CBDF-638D-419B-B64F-B234350FFF64}" destId="{8FC77CBB-2EBA-4D51-AD39-7A577A2A555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21DA30-F3C7-4072-BA85-7D0CEFFA1B21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C2854DEA-B18F-4D5A-9D63-626209388736}">
      <dgm:prSet phldrT="[Text]" custT="1"/>
      <dgm:spPr/>
      <dgm:t>
        <a:bodyPr/>
        <a:lstStyle/>
        <a:p>
          <a:r>
            <a:rPr lang="en-GB" sz="2400" dirty="0">
              <a:latin typeface="Liberation Sans"/>
            </a:rPr>
            <a:t>Which interaction metaphor would be suitable to help users understand the product?</a:t>
          </a:r>
          <a:endParaRPr lang="en-US" sz="2400" dirty="0"/>
        </a:p>
      </dgm:t>
    </dgm:pt>
    <dgm:pt modelId="{01912754-7F54-4A9E-B0CC-BBF24154E940}" type="parTrans" cxnId="{593D3C8F-3CD7-411C-8FFC-3CB4706E2036}">
      <dgm:prSet/>
      <dgm:spPr/>
      <dgm:t>
        <a:bodyPr/>
        <a:lstStyle/>
        <a:p>
          <a:endParaRPr lang="en-US" sz="1400"/>
        </a:p>
      </dgm:t>
    </dgm:pt>
    <dgm:pt modelId="{2F508558-CD5C-4832-B1E6-F1C965283D52}" type="sibTrans" cxnId="{593D3C8F-3CD7-411C-8FFC-3CB4706E2036}">
      <dgm:prSet/>
      <dgm:spPr/>
      <dgm:t>
        <a:bodyPr/>
        <a:lstStyle/>
        <a:p>
          <a:endParaRPr lang="en-US" sz="1400"/>
        </a:p>
      </dgm:t>
    </dgm:pt>
    <dgm:pt modelId="{FA12493D-B802-4CAD-B5FD-0592B6A62E49}">
      <dgm:prSet custT="1"/>
      <dgm:spPr/>
      <dgm:t>
        <a:bodyPr/>
        <a:lstStyle/>
        <a:p>
          <a:r>
            <a:rPr lang="en-GB" sz="2400">
              <a:latin typeface="Liberation Sans"/>
            </a:rPr>
            <a:t>Which interaction type(s) would best support the users’ activities?</a:t>
          </a:r>
          <a:endParaRPr lang="en-GB" sz="2400" dirty="0">
            <a:latin typeface="Liberation Sans"/>
          </a:endParaRPr>
        </a:p>
      </dgm:t>
    </dgm:pt>
    <dgm:pt modelId="{B39CE327-8E6A-417B-A716-0110D580F6F6}" type="parTrans" cxnId="{2CCC3967-3188-4A6D-A3E7-DD595100AB7E}">
      <dgm:prSet/>
      <dgm:spPr/>
      <dgm:t>
        <a:bodyPr/>
        <a:lstStyle/>
        <a:p>
          <a:endParaRPr lang="en-US" sz="1400"/>
        </a:p>
      </dgm:t>
    </dgm:pt>
    <dgm:pt modelId="{B451E7E5-A7FD-4372-B1C1-376079A5790F}" type="sibTrans" cxnId="{2CCC3967-3188-4A6D-A3E7-DD595100AB7E}">
      <dgm:prSet/>
      <dgm:spPr/>
      <dgm:t>
        <a:bodyPr/>
        <a:lstStyle/>
        <a:p>
          <a:endParaRPr lang="en-US" sz="1400"/>
        </a:p>
      </dgm:t>
    </dgm:pt>
    <dgm:pt modelId="{2476D4D2-5C27-4DD7-8C7A-37D8B8FC840A}">
      <dgm:prSet custT="1"/>
      <dgm:spPr/>
      <dgm:t>
        <a:bodyPr/>
        <a:lstStyle/>
        <a:p>
          <a:r>
            <a:rPr lang="en-GB" sz="2400">
              <a:latin typeface="Liberation Sans"/>
            </a:rPr>
            <a:t>Do different interface types suggest alternative design insights or options?</a:t>
          </a:r>
          <a:endParaRPr lang="en-GB" sz="2400" dirty="0">
            <a:latin typeface="Liberation Sans"/>
          </a:endParaRPr>
        </a:p>
      </dgm:t>
    </dgm:pt>
    <dgm:pt modelId="{1D5000CF-CE88-4DB2-B68D-188B959C619A}" type="parTrans" cxnId="{C05205DA-0C5E-42A4-9E7C-6E932419BC80}">
      <dgm:prSet/>
      <dgm:spPr/>
      <dgm:t>
        <a:bodyPr/>
        <a:lstStyle/>
        <a:p>
          <a:endParaRPr lang="en-US" sz="1400"/>
        </a:p>
      </dgm:t>
    </dgm:pt>
    <dgm:pt modelId="{79E568E6-93C1-44A8-9187-837AB2F1A457}" type="sibTrans" cxnId="{C05205DA-0C5E-42A4-9E7C-6E932419BC80}">
      <dgm:prSet/>
      <dgm:spPr/>
      <dgm:t>
        <a:bodyPr/>
        <a:lstStyle/>
        <a:p>
          <a:endParaRPr lang="en-US" sz="1400"/>
        </a:p>
      </dgm:t>
    </dgm:pt>
    <dgm:pt modelId="{2DEEC5E4-23FE-46D9-B87F-65B6FBA21FD7}" type="pres">
      <dgm:prSet presAssocID="{2E21DA30-F3C7-4072-BA85-7D0CEFFA1B21}" presName="linear" presStyleCnt="0">
        <dgm:presLayoutVars>
          <dgm:animLvl val="lvl"/>
          <dgm:resizeHandles val="exact"/>
        </dgm:presLayoutVars>
      </dgm:prSet>
      <dgm:spPr/>
    </dgm:pt>
    <dgm:pt modelId="{407C4333-2C11-4F66-AEDA-FFDB82950B8D}" type="pres">
      <dgm:prSet presAssocID="{C2854DEA-B18F-4D5A-9D63-62620938873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3C4C817-7738-4FDB-97CA-29B11A844A9E}" type="pres">
      <dgm:prSet presAssocID="{2F508558-CD5C-4832-B1E6-F1C965283D52}" presName="spacer" presStyleCnt="0"/>
      <dgm:spPr/>
    </dgm:pt>
    <dgm:pt modelId="{31DF9451-3BDD-4860-9A1B-620B74BA8C1D}" type="pres">
      <dgm:prSet presAssocID="{FA12493D-B802-4CAD-B5FD-0592B6A62E4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B05F85D-2AC3-4C2D-A4B9-F2D9AD0D6CBB}" type="pres">
      <dgm:prSet presAssocID="{B451E7E5-A7FD-4372-B1C1-376079A5790F}" presName="spacer" presStyleCnt="0"/>
      <dgm:spPr/>
    </dgm:pt>
    <dgm:pt modelId="{2430CFE9-71A0-44B3-97C1-AAE51C4C5AD4}" type="pres">
      <dgm:prSet presAssocID="{2476D4D2-5C27-4DD7-8C7A-37D8B8FC840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96E611A-9E66-44D3-98C6-3A28BA768298}" type="presOf" srcId="{C2854DEA-B18F-4D5A-9D63-626209388736}" destId="{407C4333-2C11-4F66-AEDA-FFDB82950B8D}" srcOrd="0" destOrd="0" presId="urn:microsoft.com/office/officeart/2005/8/layout/vList2"/>
    <dgm:cxn modelId="{D9CE6F55-3610-4F39-8370-1FDE6165DF20}" type="presOf" srcId="{2476D4D2-5C27-4DD7-8C7A-37D8B8FC840A}" destId="{2430CFE9-71A0-44B3-97C1-AAE51C4C5AD4}" srcOrd="0" destOrd="0" presId="urn:microsoft.com/office/officeart/2005/8/layout/vList2"/>
    <dgm:cxn modelId="{0926DF61-DF7C-4769-B767-0AABC2D23FD1}" type="presOf" srcId="{2E21DA30-F3C7-4072-BA85-7D0CEFFA1B21}" destId="{2DEEC5E4-23FE-46D9-B87F-65B6FBA21FD7}" srcOrd="0" destOrd="0" presId="urn:microsoft.com/office/officeart/2005/8/layout/vList2"/>
    <dgm:cxn modelId="{2CCC3967-3188-4A6D-A3E7-DD595100AB7E}" srcId="{2E21DA30-F3C7-4072-BA85-7D0CEFFA1B21}" destId="{FA12493D-B802-4CAD-B5FD-0592B6A62E49}" srcOrd="1" destOrd="0" parTransId="{B39CE327-8E6A-417B-A716-0110D580F6F6}" sibTransId="{B451E7E5-A7FD-4372-B1C1-376079A5790F}"/>
    <dgm:cxn modelId="{593D3C8F-3CD7-411C-8FFC-3CB4706E2036}" srcId="{2E21DA30-F3C7-4072-BA85-7D0CEFFA1B21}" destId="{C2854DEA-B18F-4D5A-9D63-626209388736}" srcOrd="0" destOrd="0" parTransId="{01912754-7F54-4A9E-B0CC-BBF24154E940}" sibTransId="{2F508558-CD5C-4832-B1E6-F1C965283D52}"/>
    <dgm:cxn modelId="{F1186FC8-4956-442E-80B3-2A27B2E50E02}" type="presOf" srcId="{FA12493D-B802-4CAD-B5FD-0592B6A62E49}" destId="{31DF9451-3BDD-4860-9A1B-620B74BA8C1D}" srcOrd="0" destOrd="0" presId="urn:microsoft.com/office/officeart/2005/8/layout/vList2"/>
    <dgm:cxn modelId="{C05205DA-0C5E-42A4-9E7C-6E932419BC80}" srcId="{2E21DA30-F3C7-4072-BA85-7D0CEFFA1B21}" destId="{2476D4D2-5C27-4DD7-8C7A-37D8B8FC840A}" srcOrd="2" destOrd="0" parTransId="{1D5000CF-CE88-4DB2-B68D-188B959C619A}" sibTransId="{79E568E6-93C1-44A8-9187-837AB2F1A457}"/>
    <dgm:cxn modelId="{72E2717F-4337-4ECA-A902-555249E53C1C}" type="presParOf" srcId="{2DEEC5E4-23FE-46D9-B87F-65B6FBA21FD7}" destId="{407C4333-2C11-4F66-AEDA-FFDB82950B8D}" srcOrd="0" destOrd="0" presId="urn:microsoft.com/office/officeart/2005/8/layout/vList2"/>
    <dgm:cxn modelId="{B848A666-755D-4FED-84C5-A5C1F2BE08EE}" type="presParOf" srcId="{2DEEC5E4-23FE-46D9-B87F-65B6FBA21FD7}" destId="{D3C4C817-7738-4FDB-97CA-29B11A844A9E}" srcOrd="1" destOrd="0" presId="urn:microsoft.com/office/officeart/2005/8/layout/vList2"/>
    <dgm:cxn modelId="{09E4798B-C03D-47BE-A16F-520CA5FB24F7}" type="presParOf" srcId="{2DEEC5E4-23FE-46D9-B87F-65B6FBA21FD7}" destId="{31DF9451-3BDD-4860-9A1B-620B74BA8C1D}" srcOrd="2" destOrd="0" presId="urn:microsoft.com/office/officeart/2005/8/layout/vList2"/>
    <dgm:cxn modelId="{5C579E05-3FB1-4AE6-9BE6-DEB714C9F71B}" type="presParOf" srcId="{2DEEC5E4-23FE-46D9-B87F-65B6FBA21FD7}" destId="{9B05F85D-2AC3-4C2D-A4B9-F2D9AD0D6CBB}" srcOrd="3" destOrd="0" presId="urn:microsoft.com/office/officeart/2005/8/layout/vList2"/>
    <dgm:cxn modelId="{87279635-229C-4BE4-87DC-B9222A2A0F8D}" type="presParOf" srcId="{2DEEC5E4-23FE-46D9-B87F-65B6FBA21FD7}" destId="{2430CFE9-71A0-44B3-97C1-AAE51C4C5AD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E21DA30-F3C7-4072-BA85-7D0CEFFA1B21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C2854DEA-B18F-4D5A-9D63-626209388736}">
      <dgm:prSet phldrT="[Text]" custT="1"/>
      <dgm:spPr/>
      <dgm:t>
        <a:bodyPr/>
        <a:lstStyle/>
        <a:p>
          <a:r>
            <a:rPr lang="en-GB" sz="2400" dirty="0">
              <a:latin typeface="Liberation Sans"/>
            </a:rPr>
            <a:t>Which interaction metaphor would be suitable to help users understand the product?</a:t>
          </a:r>
          <a:endParaRPr lang="en-US" sz="2400" dirty="0"/>
        </a:p>
      </dgm:t>
    </dgm:pt>
    <dgm:pt modelId="{01912754-7F54-4A9E-B0CC-BBF24154E940}" type="parTrans" cxnId="{593D3C8F-3CD7-411C-8FFC-3CB4706E2036}">
      <dgm:prSet/>
      <dgm:spPr/>
      <dgm:t>
        <a:bodyPr/>
        <a:lstStyle/>
        <a:p>
          <a:endParaRPr lang="en-US" sz="1400"/>
        </a:p>
      </dgm:t>
    </dgm:pt>
    <dgm:pt modelId="{2F508558-CD5C-4832-B1E6-F1C965283D52}" type="sibTrans" cxnId="{593D3C8F-3CD7-411C-8FFC-3CB4706E2036}">
      <dgm:prSet/>
      <dgm:spPr/>
      <dgm:t>
        <a:bodyPr/>
        <a:lstStyle/>
        <a:p>
          <a:endParaRPr lang="en-US" sz="1400"/>
        </a:p>
      </dgm:t>
    </dgm:pt>
    <dgm:pt modelId="{EBD18112-E656-4EEC-A7BF-4EAC5D4B0425}">
      <dgm:prSet phldrT="[Text]"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</a:rPr>
            <a:t>Interface metaphor: </a:t>
          </a:r>
          <a:r>
            <a:rPr lang="en-GB" altLang="en-US" sz="2400" dirty="0">
              <a:latin typeface="Calibri" panose="020F0502020204030204" pitchFamily="34" charset="0"/>
            </a:rPr>
            <a:t>Interface designed to be similar to a physical entity </a:t>
          </a:r>
          <a:endParaRPr lang="en-US" sz="2400" dirty="0">
            <a:latin typeface="Calibri" panose="020F0502020204030204" pitchFamily="34" charset="0"/>
          </a:endParaRPr>
        </a:p>
      </dgm:t>
    </dgm:pt>
    <dgm:pt modelId="{7CD9E0B3-9845-4392-A3A8-F670EB34BC4D}" type="parTrans" cxnId="{C0029760-31E0-4CA3-9B42-50FC3A9392E5}">
      <dgm:prSet/>
      <dgm:spPr/>
      <dgm:t>
        <a:bodyPr/>
        <a:lstStyle/>
        <a:p>
          <a:endParaRPr lang="en-US"/>
        </a:p>
      </dgm:t>
    </dgm:pt>
    <dgm:pt modelId="{382DA6B5-3E56-4567-9FDA-FB93756A3480}" type="sibTrans" cxnId="{C0029760-31E0-4CA3-9B42-50FC3A9392E5}">
      <dgm:prSet/>
      <dgm:spPr/>
      <dgm:t>
        <a:bodyPr/>
        <a:lstStyle/>
        <a:p>
          <a:endParaRPr lang="en-US"/>
        </a:p>
      </dgm:t>
    </dgm:pt>
    <dgm:pt modelId="{208483F1-50B0-45BF-B818-8B1B94104293}">
      <dgm:prSet phldrT="[Text]"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</a:rPr>
            <a:t>3 step process:</a:t>
          </a:r>
        </a:p>
      </dgm:t>
    </dgm:pt>
    <dgm:pt modelId="{6D4F2246-6982-4006-BA23-8B58A6F5C448}" type="parTrans" cxnId="{38212369-6D68-43E4-BD27-D6BA886D6247}">
      <dgm:prSet/>
      <dgm:spPr/>
      <dgm:t>
        <a:bodyPr/>
        <a:lstStyle/>
        <a:p>
          <a:endParaRPr lang="en-US"/>
        </a:p>
      </dgm:t>
    </dgm:pt>
    <dgm:pt modelId="{717D9AA6-70E7-454C-BE56-AE52708CA355}" type="sibTrans" cxnId="{38212369-6D68-43E4-BD27-D6BA886D6247}">
      <dgm:prSet/>
      <dgm:spPr/>
      <dgm:t>
        <a:bodyPr/>
        <a:lstStyle/>
        <a:p>
          <a:endParaRPr lang="en-US"/>
        </a:p>
      </dgm:t>
    </dgm:pt>
    <dgm:pt modelId="{3F161B44-1F37-47DF-A7E2-5A6CDE7C9223}">
      <dgm:prSet phldrT="[Text]"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</a:rPr>
            <a:t>To understand what the system will do</a:t>
          </a:r>
        </a:p>
      </dgm:t>
    </dgm:pt>
    <dgm:pt modelId="{D41825CD-9429-4C6A-9430-4406DD64F660}" type="parTrans" cxnId="{65C9953F-D6BB-4CF2-B79C-22237CD65E8B}">
      <dgm:prSet/>
      <dgm:spPr/>
      <dgm:t>
        <a:bodyPr/>
        <a:lstStyle/>
        <a:p>
          <a:endParaRPr lang="en-US"/>
        </a:p>
      </dgm:t>
    </dgm:pt>
    <dgm:pt modelId="{C03A8CAA-820E-474B-9C24-C83DD2797F55}" type="sibTrans" cxnId="{65C9953F-D6BB-4CF2-B79C-22237CD65E8B}">
      <dgm:prSet/>
      <dgm:spPr/>
      <dgm:t>
        <a:bodyPr/>
        <a:lstStyle/>
        <a:p>
          <a:endParaRPr lang="en-US"/>
        </a:p>
      </dgm:t>
    </dgm:pt>
    <dgm:pt modelId="{CB683EB0-4A0F-4C46-AAC2-9929BBA36393}">
      <dgm:prSet phldrT="[Text]"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</a:rPr>
            <a:t>To understand which part of the product are likely to cause users problem</a:t>
          </a:r>
        </a:p>
      </dgm:t>
    </dgm:pt>
    <dgm:pt modelId="{338C57C0-E0B4-4472-B398-08E0F834B658}" type="parTrans" cxnId="{1B73EAAE-9648-4CC4-9343-D7A07926E1A8}">
      <dgm:prSet/>
      <dgm:spPr/>
      <dgm:t>
        <a:bodyPr/>
        <a:lstStyle/>
        <a:p>
          <a:endParaRPr lang="en-US"/>
        </a:p>
      </dgm:t>
    </dgm:pt>
    <dgm:pt modelId="{BBF4582E-1E65-4570-894D-79F063B1D4C4}" type="sibTrans" cxnId="{1B73EAAE-9648-4CC4-9343-D7A07926E1A8}">
      <dgm:prSet/>
      <dgm:spPr/>
      <dgm:t>
        <a:bodyPr/>
        <a:lstStyle/>
        <a:p>
          <a:endParaRPr lang="en-US"/>
        </a:p>
      </dgm:t>
    </dgm:pt>
    <dgm:pt modelId="{E282FD40-A7B2-4842-9FB6-F8ADAEDF860F}">
      <dgm:prSet phldrT="[Text]"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</a:rPr>
            <a:t>To generate metaphor</a:t>
          </a:r>
        </a:p>
      </dgm:t>
    </dgm:pt>
    <dgm:pt modelId="{39A141D4-FD85-47F0-93C1-ED71F3D0C74B}" type="parTrans" cxnId="{D124661D-0F47-443B-B88C-D982F0D9A58C}">
      <dgm:prSet/>
      <dgm:spPr/>
      <dgm:t>
        <a:bodyPr/>
        <a:lstStyle/>
        <a:p>
          <a:endParaRPr lang="en-US"/>
        </a:p>
      </dgm:t>
    </dgm:pt>
    <dgm:pt modelId="{CBB96D90-7172-4392-8BBF-96CCA71C3BDD}" type="sibTrans" cxnId="{D124661D-0F47-443B-B88C-D982F0D9A58C}">
      <dgm:prSet/>
      <dgm:spPr/>
      <dgm:t>
        <a:bodyPr/>
        <a:lstStyle/>
        <a:p>
          <a:endParaRPr lang="en-US"/>
        </a:p>
      </dgm:t>
    </dgm:pt>
    <dgm:pt modelId="{2DEEC5E4-23FE-46D9-B87F-65B6FBA21FD7}" type="pres">
      <dgm:prSet presAssocID="{2E21DA30-F3C7-4072-BA85-7D0CEFFA1B21}" presName="linear" presStyleCnt="0">
        <dgm:presLayoutVars>
          <dgm:animLvl val="lvl"/>
          <dgm:resizeHandles val="exact"/>
        </dgm:presLayoutVars>
      </dgm:prSet>
      <dgm:spPr/>
    </dgm:pt>
    <dgm:pt modelId="{407C4333-2C11-4F66-AEDA-FFDB82950B8D}" type="pres">
      <dgm:prSet presAssocID="{C2854DEA-B18F-4D5A-9D63-626209388736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2C56B076-F424-45B3-ADD2-1370EB4796F4}" type="pres">
      <dgm:prSet presAssocID="{C2854DEA-B18F-4D5A-9D63-626209388736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E47B3D06-BCA3-4FA6-9C66-524338429204}" type="presOf" srcId="{208483F1-50B0-45BF-B818-8B1B94104293}" destId="{2C56B076-F424-45B3-ADD2-1370EB4796F4}" srcOrd="0" destOrd="1" presId="urn:microsoft.com/office/officeart/2005/8/layout/vList2"/>
    <dgm:cxn modelId="{D124661D-0F47-443B-B88C-D982F0D9A58C}" srcId="{208483F1-50B0-45BF-B818-8B1B94104293}" destId="{E282FD40-A7B2-4842-9FB6-F8ADAEDF860F}" srcOrd="2" destOrd="0" parTransId="{39A141D4-FD85-47F0-93C1-ED71F3D0C74B}" sibTransId="{CBB96D90-7172-4392-8BBF-96CCA71C3BDD}"/>
    <dgm:cxn modelId="{7DDEE42D-05E6-43E3-BD47-EA28F4E3CA1B}" type="presOf" srcId="{CB683EB0-4A0F-4C46-AAC2-9929BBA36393}" destId="{2C56B076-F424-45B3-ADD2-1370EB4796F4}" srcOrd="0" destOrd="3" presId="urn:microsoft.com/office/officeart/2005/8/layout/vList2"/>
    <dgm:cxn modelId="{65C9953F-D6BB-4CF2-B79C-22237CD65E8B}" srcId="{208483F1-50B0-45BF-B818-8B1B94104293}" destId="{3F161B44-1F37-47DF-A7E2-5A6CDE7C9223}" srcOrd="0" destOrd="0" parTransId="{D41825CD-9429-4C6A-9430-4406DD64F660}" sibTransId="{C03A8CAA-820E-474B-9C24-C83DD2797F55}"/>
    <dgm:cxn modelId="{F1B8B04D-D0D9-4FFA-AAB6-A2AE9D51D668}" type="presOf" srcId="{EBD18112-E656-4EEC-A7BF-4EAC5D4B0425}" destId="{2C56B076-F424-45B3-ADD2-1370EB4796F4}" srcOrd="0" destOrd="0" presId="urn:microsoft.com/office/officeart/2005/8/layout/vList2"/>
    <dgm:cxn modelId="{C0029760-31E0-4CA3-9B42-50FC3A9392E5}" srcId="{C2854DEA-B18F-4D5A-9D63-626209388736}" destId="{EBD18112-E656-4EEC-A7BF-4EAC5D4B0425}" srcOrd="0" destOrd="0" parTransId="{7CD9E0B3-9845-4392-A3A8-F670EB34BC4D}" sibTransId="{382DA6B5-3E56-4567-9FDA-FB93756A3480}"/>
    <dgm:cxn modelId="{2D208962-B8E6-4E14-AA80-E46677745899}" type="presOf" srcId="{E282FD40-A7B2-4842-9FB6-F8ADAEDF860F}" destId="{2C56B076-F424-45B3-ADD2-1370EB4796F4}" srcOrd="0" destOrd="4" presId="urn:microsoft.com/office/officeart/2005/8/layout/vList2"/>
    <dgm:cxn modelId="{38212369-6D68-43E4-BD27-D6BA886D6247}" srcId="{C2854DEA-B18F-4D5A-9D63-626209388736}" destId="{208483F1-50B0-45BF-B818-8B1B94104293}" srcOrd="1" destOrd="0" parTransId="{6D4F2246-6982-4006-BA23-8B58A6F5C448}" sibTransId="{717D9AA6-70E7-454C-BE56-AE52708CA355}"/>
    <dgm:cxn modelId="{AF6B2181-D1CC-4E45-93BC-B75FE386A427}" type="presOf" srcId="{C2854DEA-B18F-4D5A-9D63-626209388736}" destId="{407C4333-2C11-4F66-AEDA-FFDB82950B8D}" srcOrd="0" destOrd="0" presId="urn:microsoft.com/office/officeart/2005/8/layout/vList2"/>
    <dgm:cxn modelId="{593D3C8F-3CD7-411C-8FFC-3CB4706E2036}" srcId="{2E21DA30-F3C7-4072-BA85-7D0CEFFA1B21}" destId="{C2854DEA-B18F-4D5A-9D63-626209388736}" srcOrd="0" destOrd="0" parTransId="{01912754-7F54-4A9E-B0CC-BBF24154E940}" sibTransId="{2F508558-CD5C-4832-B1E6-F1C965283D52}"/>
    <dgm:cxn modelId="{1B73EAAE-9648-4CC4-9343-D7A07926E1A8}" srcId="{208483F1-50B0-45BF-B818-8B1B94104293}" destId="{CB683EB0-4A0F-4C46-AAC2-9929BBA36393}" srcOrd="1" destOrd="0" parTransId="{338C57C0-E0B4-4472-B398-08E0F834B658}" sibTransId="{BBF4582E-1E65-4570-894D-79F063B1D4C4}"/>
    <dgm:cxn modelId="{8024D4E6-28CE-4B90-89C4-7E261A73AE69}" type="presOf" srcId="{3F161B44-1F37-47DF-A7E2-5A6CDE7C9223}" destId="{2C56B076-F424-45B3-ADD2-1370EB4796F4}" srcOrd="0" destOrd="2" presId="urn:microsoft.com/office/officeart/2005/8/layout/vList2"/>
    <dgm:cxn modelId="{24416CFA-ABDC-4C8D-8443-6276385CD8FB}" type="presOf" srcId="{2E21DA30-F3C7-4072-BA85-7D0CEFFA1B21}" destId="{2DEEC5E4-23FE-46D9-B87F-65B6FBA21FD7}" srcOrd="0" destOrd="0" presId="urn:microsoft.com/office/officeart/2005/8/layout/vList2"/>
    <dgm:cxn modelId="{A44D8128-C209-469B-87A6-E51AFA9481DB}" type="presParOf" srcId="{2DEEC5E4-23FE-46D9-B87F-65B6FBA21FD7}" destId="{407C4333-2C11-4F66-AEDA-FFDB82950B8D}" srcOrd="0" destOrd="0" presId="urn:microsoft.com/office/officeart/2005/8/layout/vList2"/>
    <dgm:cxn modelId="{63FBCE05-57C7-44BE-A0E3-25AF3380942C}" type="presParOf" srcId="{2DEEC5E4-23FE-46D9-B87F-65B6FBA21FD7}" destId="{2C56B076-F424-45B3-ADD2-1370EB4796F4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E21DA30-F3C7-4072-BA85-7D0CEFFA1B21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FA12493D-B802-4CAD-B5FD-0592B6A62E49}">
      <dgm:prSet custT="1"/>
      <dgm:spPr/>
      <dgm:t>
        <a:bodyPr/>
        <a:lstStyle/>
        <a:p>
          <a:r>
            <a:rPr lang="en-GB" sz="2400" dirty="0">
              <a:latin typeface="Liberation Sans"/>
            </a:rPr>
            <a:t>Which interaction type(s) would best support the users’ activities?</a:t>
          </a:r>
        </a:p>
      </dgm:t>
    </dgm:pt>
    <dgm:pt modelId="{B39CE327-8E6A-417B-A716-0110D580F6F6}" type="parTrans" cxnId="{2CCC3967-3188-4A6D-A3E7-DD595100AB7E}">
      <dgm:prSet/>
      <dgm:spPr/>
      <dgm:t>
        <a:bodyPr/>
        <a:lstStyle/>
        <a:p>
          <a:endParaRPr lang="en-US" sz="1400"/>
        </a:p>
      </dgm:t>
    </dgm:pt>
    <dgm:pt modelId="{B451E7E5-A7FD-4372-B1C1-376079A5790F}" type="sibTrans" cxnId="{2CCC3967-3188-4A6D-A3E7-DD595100AB7E}">
      <dgm:prSet/>
      <dgm:spPr/>
      <dgm:t>
        <a:bodyPr/>
        <a:lstStyle/>
        <a:p>
          <a:endParaRPr lang="en-US" sz="1400"/>
        </a:p>
      </dgm:t>
    </dgm:pt>
    <dgm:pt modelId="{C2854DEA-B18F-4D5A-9D63-626209388736}">
      <dgm:prSet phldrT="[Text]" custT="1"/>
      <dgm:spPr/>
      <dgm:t>
        <a:bodyPr/>
        <a:lstStyle/>
        <a:p>
          <a:r>
            <a:rPr lang="en-GB" sz="2400" dirty="0">
              <a:latin typeface="Liberation Sans"/>
            </a:rPr>
            <a:t>Which interaction metaphor would be suitable to help users understand the product?</a:t>
          </a:r>
          <a:endParaRPr lang="en-US" sz="2400" dirty="0"/>
        </a:p>
      </dgm:t>
    </dgm:pt>
    <dgm:pt modelId="{2F508558-CD5C-4832-B1E6-F1C965283D52}" type="sibTrans" cxnId="{593D3C8F-3CD7-411C-8FFC-3CB4706E2036}">
      <dgm:prSet/>
      <dgm:spPr/>
      <dgm:t>
        <a:bodyPr/>
        <a:lstStyle/>
        <a:p>
          <a:endParaRPr lang="en-US" sz="1400"/>
        </a:p>
      </dgm:t>
    </dgm:pt>
    <dgm:pt modelId="{01912754-7F54-4A9E-B0CC-BBF24154E940}" type="parTrans" cxnId="{593D3C8F-3CD7-411C-8FFC-3CB4706E2036}">
      <dgm:prSet/>
      <dgm:spPr/>
      <dgm:t>
        <a:bodyPr/>
        <a:lstStyle/>
        <a:p>
          <a:endParaRPr lang="en-US" sz="1400"/>
        </a:p>
      </dgm:t>
    </dgm:pt>
    <dgm:pt modelId="{A0C000FC-5D73-4B9E-8E96-C8F2A3F50C7F}">
      <dgm:prSet custT="1"/>
      <dgm:spPr/>
      <dgm:t>
        <a:bodyPr/>
        <a:lstStyle/>
        <a:p>
          <a:r>
            <a:rPr lang="en-GB" sz="2000" dirty="0">
              <a:latin typeface="Liberation Sans"/>
            </a:rPr>
            <a:t>4 different types: instructing, conversing, manipulating and exploring</a:t>
          </a:r>
        </a:p>
      </dgm:t>
    </dgm:pt>
    <dgm:pt modelId="{7F955D66-054B-4119-A08D-BD71F3A8E5E0}" type="parTrans" cxnId="{5A22EBBD-F2D3-4D1F-8953-A65BB9C1F814}">
      <dgm:prSet/>
      <dgm:spPr/>
      <dgm:t>
        <a:bodyPr/>
        <a:lstStyle/>
        <a:p>
          <a:endParaRPr lang="en-US"/>
        </a:p>
      </dgm:t>
    </dgm:pt>
    <dgm:pt modelId="{9E5486CA-914D-4244-8D9F-BEAC8BF7ACA2}" type="sibTrans" cxnId="{5A22EBBD-F2D3-4D1F-8953-A65BB9C1F814}">
      <dgm:prSet/>
      <dgm:spPr/>
      <dgm:t>
        <a:bodyPr/>
        <a:lstStyle/>
        <a:p>
          <a:endParaRPr lang="en-US"/>
        </a:p>
      </dgm:t>
    </dgm:pt>
    <dgm:pt modelId="{2476D4D2-5C27-4DD7-8C7A-37D8B8FC840A}">
      <dgm:prSet custT="1"/>
      <dgm:spPr/>
      <dgm:t>
        <a:bodyPr/>
        <a:lstStyle/>
        <a:p>
          <a:r>
            <a:rPr lang="en-GB" sz="2400" dirty="0">
              <a:latin typeface="Liberation Sans"/>
            </a:rPr>
            <a:t>Do different interface types suggest alternative design insights or options?</a:t>
          </a:r>
        </a:p>
      </dgm:t>
    </dgm:pt>
    <dgm:pt modelId="{79E568E6-93C1-44A8-9187-837AB2F1A457}" type="sibTrans" cxnId="{C05205DA-0C5E-42A4-9E7C-6E932419BC80}">
      <dgm:prSet/>
      <dgm:spPr/>
      <dgm:t>
        <a:bodyPr/>
        <a:lstStyle/>
        <a:p>
          <a:endParaRPr lang="en-US" sz="1400"/>
        </a:p>
      </dgm:t>
    </dgm:pt>
    <dgm:pt modelId="{1D5000CF-CE88-4DB2-B68D-188B959C619A}" type="parTrans" cxnId="{C05205DA-0C5E-42A4-9E7C-6E932419BC80}">
      <dgm:prSet/>
      <dgm:spPr/>
      <dgm:t>
        <a:bodyPr/>
        <a:lstStyle/>
        <a:p>
          <a:endParaRPr lang="en-US" sz="1400"/>
        </a:p>
      </dgm:t>
    </dgm:pt>
    <dgm:pt modelId="{704C5AFD-CA8C-4E84-99CF-43F002AFA0C9}">
      <dgm:prSet custT="1"/>
      <dgm:spPr/>
      <dgm:t>
        <a:bodyPr/>
        <a:lstStyle/>
        <a:p>
          <a:r>
            <a:rPr lang="en-GB" sz="2000" dirty="0">
              <a:latin typeface="Liberation Sans"/>
            </a:rPr>
            <a:t>Which is the best suited to your current design depends on the application domain and the kind of product being developed</a:t>
          </a:r>
        </a:p>
      </dgm:t>
    </dgm:pt>
    <dgm:pt modelId="{22184B3B-33B8-4711-B511-E5750C9C6947}" type="parTrans" cxnId="{AD0F16C8-FE4C-4820-AA3B-AA0FC69BF06D}">
      <dgm:prSet/>
      <dgm:spPr/>
      <dgm:t>
        <a:bodyPr/>
        <a:lstStyle/>
        <a:p>
          <a:endParaRPr lang="en-US"/>
        </a:p>
      </dgm:t>
    </dgm:pt>
    <dgm:pt modelId="{0F2C0193-EB91-4720-9B3E-61C3D08EC378}" type="sibTrans" cxnId="{AD0F16C8-FE4C-4820-AA3B-AA0FC69BF06D}">
      <dgm:prSet/>
      <dgm:spPr/>
      <dgm:t>
        <a:bodyPr/>
        <a:lstStyle/>
        <a:p>
          <a:endParaRPr lang="en-US"/>
        </a:p>
      </dgm:t>
    </dgm:pt>
    <dgm:pt modelId="{367155F1-8576-4B75-9FC5-9EFFA323613D}">
      <dgm:prSet custT="1"/>
      <dgm:spPr/>
      <dgm:t>
        <a:bodyPr/>
        <a:lstStyle/>
        <a:p>
          <a:r>
            <a:rPr lang="en-GB" sz="2000" dirty="0">
              <a:latin typeface="Liberation Sans"/>
            </a:rPr>
            <a:t>Conceptual model may include a combination of interaction types</a:t>
          </a:r>
        </a:p>
      </dgm:t>
    </dgm:pt>
    <dgm:pt modelId="{7FE0FFB1-0D96-4384-9EB8-A9272BB45C5B}" type="parTrans" cxnId="{D45565AD-995B-474D-9C2A-37B5FC9B0878}">
      <dgm:prSet/>
      <dgm:spPr/>
      <dgm:t>
        <a:bodyPr/>
        <a:lstStyle/>
        <a:p>
          <a:endParaRPr lang="en-US"/>
        </a:p>
      </dgm:t>
    </dgm:pt>
    <dgm:pt modelId="{C2BFB017-1A74-4836-88E1-93F12443398E}" type="sibTrans" cxnId="{D45565AD-995B-474D-9C2A-37B5FC9B0878}">
      <dgm:prSet/>
      <dgm:spPr/>
      <dgm:t>
        <a:bodyPr/>
        <a:lstStyle/>
        <a:p>
          <a:endParaRPr lang="en-US"/>
        </a:p>
      </dgm:t>
    </dgm:pt>
    <dgm:pt modelId="{2DEEC5E4-23FE-46D9-B87F-65B6FBA21FD7}" type="pres">
      <dgm:prSet presAssocID="{2E21DA30-F3C7-4072-BA85-7D0CEFFA1B21}" presName="linear" presStyleCnt="0">
        <dgm:presLayoutVars>
          <dgm:animLvl val="lvl"/>
          <dgm:resizeHandles val="exact"/>
        </dgm:presLayoutVars>
      </dgm:prSet>
      <dgm:spPr/>
    </dgm:pt>
    <dgm:pt modelId="{407C4333-2C11-4F66-AEDA-FFDB82950B8D}" type="pres">
      <dgm:prSet presAssocID="{C2854DEA-B18F-4D5A-9D63-62620938873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3C4C817-7738-4FDB-97CA-29B11A844A9E}" type="pres">
      <dgm:prSet presAssocID="{2F508558-CD5C-4832-B1E6-F1C965283D52}" presName="spacer" presStyleCnt="0"/>
      <dgm:spPr/>
    </dgm:pt>
    <dgm:pt modelId="{31DF9451-3BDD-4860-9A1B-620B74BA8C1D}" type="pres">
      <dgm:prSet presAssocID="{FA12493D-B802-4CAD-B5FD-0592B6A62E4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B9599B8-A57A-4093-BE51-1A4258A93024}" type="pres">
      <dgm:prSet presAssocID="{FA12493D-B802-4CAD-B5FD-0592B6A62E49}" presName="childText" presStyleLbl="revTx" presStyleIdx="0" presStyleCnt="1">
        <dgm:presLayoutVars>
          <dgm:bulletEnabled val="1"/>
        </dgm:presLayoutVars>
      </dgm:prSet>
      <dgm:spPr/>
    </dgm:pt>
    <dgm:pt modelId="{2430CFE9-71A0-44B3-97C1-AAE51C4C5AD4}" type="pres">
      <dgm:prSet presAssocID="{2476D4D2-5C27-4DD7-8C7A-37D8B8FC840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D969604-CE63-40B5-A556-E58D3B568D15}" type="presOf" srcId="{C2854DEA-B18F-4D5A-9D63-626209388736}" destId="{407C4333-2C11-4F66-AEDA-FFDB82950B8D}" srcOrd="0" destOrd="0" presId="urn:microsoft.com/office/officeart/2005/8/layout/vList2"/>
    <dgm:cxn modelId="{9520532D-A63A-4A00-B201-24CCE0E22C9E}" type="presOf" srcId="{367155F1-8576-4B75-9FC5-9EFFA323613D}" destId="{1B9599B8-A57A-4093-BE51-1A4258A93024}" srcOrd="0" destOrd="2" presId="urn:microsoft.com/office/officeart/2005/8/layout/vList2"/>
    <dgm:cxn modelId="{2CCC3967-3188-4A6D-A3E7-DD595100AB7E}" srcId="{2E21DA30-F3C7-4072-BA85-7D0CEFFA1B21}" destId="{FA12493D-B802-4CAD-B5FD-0592B6A62E49}" srcOrd="1" destOrd="0" parTransId="{B39CE327-8E6A-417B-A716-0110D580F6F6}" sibTransId="{B451E7E5-A7FD-4372-B1C1-376079A5790F}"/>
    <dgm:cxn modelId="{78F5F289-0197-49EB-A648-C0A6F402C560}" type="presOf" srcId="{A0C000FC-5D73-4B9E-8E96-C8F2A3F50C7F}" destId="{1B9599B8-A57A-4093-BE51-1A4258A93024}" srcOrd="0" destOrd="0" presId="urn:microsoft.com/office/officeart/2005/8/layout/vList2"/>
    <dgm:cxn modelId="{593D3C8F-3CD7-411C-8FFC-3CB4706E2036}" srcId="{2E21DA30-F3C7-4072-BA85-7D0CEFFA1B21}" destId="{C2854DEA-B18F-4D5A-9D63-626209388736}" srcOrd="0" destOrd="0" parTransId="{01912754-7F54-4A9E-B0CC-BBF24154E940}" sibTransId="{2F508558-CD5C-4832-B1E6-F1C965283D52}"/>
    <dgm:cxn modelId="{D45565AD-995B-474D-9C2A-37B5FC9B0878}" srcId="{FA12493D-B802-4CAD-B5FD-0592B6A62E49}" destId="{367155F1-8576-4B75-9FC5-9EFFA323613D}" srcOrd="2" destOrd="0" parTransId="{7FE0FFB1-0D96-4384-9EB8-A9272BB45C5B}" sibTransId="{C2BFB017-1A74-4836-88E1-93F12443398E}"/>
    <dgm:cxn modelId="{5A22EBBD-F2D3-4D1F-8953-A65BB9C1F814}" srcId="{FA12493D-B802-4CAD-B5FD-0592B6A62E49}" destId="{A0C000FC-5D73-4B9E-8E96-C8F2A3F50C7F}" srcOrd="0" destOrd="0" parTransId="{7F955D66-054B-4119-A08D-BD71F3A8E5E0}" sibTransId="{9E5486CA-914D-4244-8D9F-BEAC8BF7ACA2}"/>
    <dgm:cxn modelId="{E68C33C7-861B-47AE-BD8D-0E71190C5D27}" type="presOf" srcId="{2476D4D2-5C27-4DD7-8C7A-37D8B8FC840A}" destId="{2430CFE9-71A0-44B3-97C1-AAE51C4C5AD4}" srcOrd="0" destOrd="0" presId="urn:microsoft.com/office/officeart/2005/8/layout/vList2"/>
    <dgm:cxn modelId="{AD0F16C8-FE4C-4820-AA3B-AA0FC69BF06D}" srcId="{FA12493D-B802-4CAD-B5FD-0592B6A62E49}" destId="{704C5AFD-CA8C-4E84-99CF-43F002AFA0C9}" srcOrd="1" destOrd="0" parTransId="{22184B3B-33B8-4711-B511-E5750C9C6947}" sibTransId="{0F2C0193-EB91-4720-9B3E-61C3D08EC378}"/>
    <dgm:cxn modelId="{B9930BCA-8C6A-49D4-8836-564847B8925B}" type="presOf" srcId="{2E21DA30-F3C7-4072-BA85-7D0CEFFA1B21}" destId="{2DEEC5E4-23FE-46D9-B87F-65B6FBA21FD7}" srcOrd="0" destOrd="0" presId="urn:microsoft.com/office/officeart/2005/8/layout/vList2"/>
    <dgm:cxn modelId="{C05205DA-0C5E-42A4-9E7C-6E932419BC80}" srcId="{2E21DA30-F3C7-4072-BA85-7D0CEFFA1B21}" destId="{2476D4D2-5C27-4DD7-8C7A-37D8B8FC840A}" srcOrd="2" destOrd="0" parTransId="{1D5000CF-CE88-4DB2-B68D-188B959C619A}" sibTransId="{79E568E6-93C1-44A8-9187-837AB2F1A457}"/>
    <dgm:cxn modelId="{FB759DDE-C07B-457E-8470-890ACB07335B}" type="presOf" srcId="{704C5AFD-CA8C-4E84-99CF-43F002AFA0C9}" destId="{1B9599B8-A57A-4093-BE51-1A4258A93024}" srcOrd="0" destOrd="1" presId="urn:microsoft.com/office/officeart/2005/8/layout/vList2"/>
    <dgm:cxn modelId="{706A81E7-D117-4DA5-BC62-03B6EAF079D7}" type="presOf" srcId="{FA12493D-B802-4CAD-B5FD-0592B6A62E49}" destId="{31DF9451-3BDD-4860-9A1B-620B74BA8C1D}" srcOrd="0" destOrd="0" presId="urn:microsoft.com/office/officeart/2005/8/layout/vList2"/>
    <dgm:cxn modelId="{60F0C0AB-574F-4D09-9F80-7A37189D8FA7}" type="presParOf" srcId="{2DEEC5E4-23FE-46D9-B87F-65B6FBA21FD7}" destId="{407C4333-2C11-4F66-AEDA-FFDB82950B8D}" srcOrd="0" destOrd="0" presId="urn:microsoft.com/office/officeart/2005/8/layout/vList2"/>
    <dgm:cxn modelId="{4A91B9FF-9351-448F-8479-DA1EF6579302}" type="presParOf" srcId="{2DEEC5E4-23FE-46D9-B87F-65B6FBA21FD7}" destId="{D3C4C817-7738-4FDB-97CA-29B11A844A9E}" srcOrd="1" destOrd="0" presId="urn:microsoft.com/office/officeart/2005/8/layout/vList2"/>
    <dgm:cxn modelId="{51FAEF4E-ABF7-4A8D-9DD7-371B5D958AD4}" type="presParOf" srcId="{2DEEC5E4-23FE-46D9-B87F-65B6FBA21FD7}" destId="{31DF9451-3BDD-4860-9A1B-620B74BA8C1D}" srcOrd="2" destOrd="0" presId="urn:microsoft.com/office/officeart/2005/8/layout/vList2"/>
    <dgm:cxn modelId="{2C09E62B-67B3-49E5-8170-B32F650B810C}" type="presParOf" srcId="{2DEEC5E4-23FE-46D9-B87F-65B6FBA21FD7}" destId="{1B9599B8-A57A-4093-BE51-1A4258A93024}" srcOrd="3" destOrd="0" presId="urn:microsoft.com/office/officeart/2005/8/layout/vList2"/>
    <dgm:cxn modelId="{39889311-7366-49A4-B06E-60DC3456F7BC}" type="presParOf" srcId="{2DEEC5E4-23FE-46D9-B87F-65B6FBA21FD7}" destId="{2430CFE9-71A0-44B3-97C1-AAE51C4C5AD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E21DA30-F3C7-4072-BA85-7D0CEFFA1B21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FA12493D-B802-4CAD-B5FD-0592B6A62E49}">
      <dgm:prSet custT="1"/>
      <dgm:spPr/>
      <dgm:t>
        <a:bodyPr/>
        <a:lstStyle/>
        <a:p>
          <a:r>
            <a:rPr lang="en-GB" sz="2400" dirty="0">
              <a:latin typeface="Liberation Sans"/>
            </a:rPr>
            <a:t>Which interaction type(s) would best support the users’ activities?</a:t>
          </a:r>
        </a:p>
      </dgm:t>
    </dgm:pt>
    <dgm:pt modelId="{B39CE327-8E6A-417B-A716-0110D580F6F6}" type="parTrans" cxnId="{2CCC3967-3188-4A6D-A3E7-DD595100AB7E}">
      <dgm:prSet/>
      <dgm:spPr/>
      <dgm:t>
        <a:bodyPr/>
        <a:lstStyle/>
        <a:p>
          <a:endParaRPr lang="en-US" sz="1400"/>
        </a:p>
      </dgm:t>
    </dgm:pt>
    <dgm:pt modelId="{B451E7E5-A7FD-4372-B1C1-376079A5790F}" type="sibTrans" cxnId="{2CCC3967-3188-4A6D-A3E7-DD595100AB7E}">
      <dgm:prSet/>
      <dgm:spPr/>
      <dgm:t>
        <a:bodyPr/>
        <a:lstStyle/>
        <a:p>
          <a:endParaRPr lang="en-US" sz="1400"/>
        </a:p>
      </dgm:t>
    </dgm:pt>
    <dgm:pt modelId="{C2854DEA-B18F-4D5A-9D63-626209388736}">
      <dgm:prSet phldrT="[Text]" custT="1"/>
      <dgm:spPr/>
      <dgm:t>
        <a:bodyPr/>
        <a:lstStyle/>
        <a:p>
          <a:r>
            <a:rPr lang="en-GB" sz="2400" dirty="0">
              <a:latin typeface="Liberation Sans"/>
            </a:rPr>
            <a:t>Which interaction metaphor would be suitable to help users understand the product?</a:t>
          </a:r>
          <a:endParaRPr lang="en-US" sz="2400" dirty="0"/>
        </a:p>
      </dgm:t>
    </dgm:pt>
    <dgm:pt modelId="{2F508558-CD5C-4832-B1E6-F1C965283D52}" type="sibTrans" cxnId="{593D3C8F-3CD7-411C-8FFC-3CB4706E2036}">
      <dgm:prSet/>
      <dgm:spPr/>
      <dgm:t>
        <a:bodyPr/>
        <a:lstStyle/>
        <a:p>
          <a:endParaRPr lang="en-US" sz="1400"/>
        </a:p>
      </dgm:t>
    </dgm:pt>
    <dgm:pt modelId="{01912754-7F54-4A9E-B0CC-BBF24154E940}" type="parTrans" cxnId="{593D3C8F-3CD7-411C-8FFC-3CB4706E2036}">
      <dgm:prSet/>
      <dgm:spPr/>
      <dgm:t>
        <a:bodyPr/>
        <a:lstStyle/>
        <a:p>
          <a:endParaRPr lang="en-US" sz="1400"/>
        </a:p>
      </dgm:t>
    </dgm:pt>
    <dgm:pt modelId="{2476D4D2-5C27-4DD7-8C7A-37D8B8FC840A}">
      <dgm:prSet custT="1"/>
      <dgm:spPr/>
      <dgm:t>
        <a:bodyPr/>
        <a:lstStyle/>
        <a:p>
          <a:r>
            <a:rPr lang="en-GB" sz="2400" dirty="0">
              <a:latin typeface="Liberation Sans"/>
            </a:rPr>
            <a:t>Do different interface types suggest alternative design insights or options?</a:t>
          </a:r>
        </a:p>
      </dgm:t>
    </dgm:pt>
    <dgm:pt modelId="{79E568E6-93C1-44A8-9187-837AB2F1A457}" type="sibTrans" cxnId="{C05205DA-0C5E-42A4-9E7C-6E932419BC80}">
      <dgm:prSet/>
      <dgm:spPr/>
      <dgm:t>
        <a:bodyPr/>
        <a:lstStyle/>
        <a:p>
          <a:endParaRPr lang="en-US" sz="1400"/>
        </a:p>
      </dgm:t>
    </dgm:pt>
    <dgm:pt modelId="{1D5000CF-CE88-4DB2-B68D-188B959C619A}" type="parTrans" cxnId="{C05205DA-0C5E-42A4-9E7C-6E932419BC80}">
      <dgm:prSet/>
      <dgm:spPr/>
      <dgm:t>
        <a:bodyPr/>
        <a:lstStyle/>
        <a:p>
          <a:endParaRPr lang="en-US" sz="1400"/>
        </a:p>
      </dgm:t>
    </dgm:pt>
    <dgm:pt modelId="{4E83811A-BD9A-4489-A0C4-2E312B9FECBD}">
      <dgm:prSet custT="1"/>
      <dgm:spPr/>
      <dgm:t>
        <a:bodyPr/>
        <a:lstStyle/>
        <a:p>
          <a:r>
            <a:rPr lang="en-GB" sz="2000" dirty="0">
              <a:latin typeface="Liberation Sans"/>
            </a:rPr>
            <a:t>Consider the effect of different interface on the product – to prompt alternatives </a:t>
          </a:r>
        </a:p>
      </dgm:t>
    </dgm:pt>
    <dgm:pt modelId="{C93AEC68-7D32-4A79-8805-5FA7E918D822}" type="parTrans" cxnId="{E92A243B-AFFE-48F7-B3A6-11C9614BCEF4}">
      <dgm:prSet/>
      <dgm:spPr/>
      <dgm:t>
        <a:bodyPr/>
        <a:lstStyle/>
        <a:p>
          <a:endParaRPr lang="en-US"/>
        </a:p>
      </dgm:t>
    </dgm:pt>
    <dgm:pt modelId="{1D717B70-D9A5-46DE-AEF6-9B78750A70AB}" type="sibTrans" cxnId="{E92A243B-AFFE-48F7-B3A6-11C9614BCEF4}">
      <dgm:prSet/>
      <dgm:spPr/>
      <dgm:t>
        <a:bodyPr/>
        <a:lstStyle/>
        <a:p>
          <a:endParaRPr lang="en-US"/>
        </a:p>
      </dgm:t>
    </dgm:pt>
    <dgm:pt modelId="{E13CDC40-FFCC-4D3A-8229-3BD4EE037BDE}">
      <dgm:prSet custT="1"/>
      <dgm:spPr/>
      <dgm:t>
        <a:bodyPr/>
        <a:lstStyle/>
        <a:p>
          <a:r>
            <a:rPr lang="en-GB" sz="2000" dirty="0">
              <a:latin typeface="Liberation Sans"/>
            </a:rPr>
            <a:t>Before product can be prototyped, alternative interfaces will need to have been chosen</a:t>
          </a:r>
        </a:p>
      </dgm:t>
    </dgm:pt>
    <dgm:pt modelId="{6E51134C-E7A9-42D8-B948-D59BC037A781}" type="parTrans" cxnId="{EE055828-5476-4F6A-994A-DB0EE1E915F8}">
      <dgm:prSet/>
      <dgm:spPr/>
      <dgm:t>
        <a:bodyPr/>
        <a:lstStyle/>
        <a:p>
          <a:endParaRPr lang="en-US"/>
        </a:p>
      </dgm:t>
    </dgm:pt>
    <dgm:pt modelId="{8461F1A9-4D80-4EC3-8300-6141A4B197DF}" type="sibTrans" cxnId="{EE055828-5476-4F6A-994A-DB0EE1E915F8}">
      <dgm:prSet/>
      <dgm:spPr/>
      <dgm:t>
        <a:bodyPr/>
        <a:lstStyle/>
        <a:p>
          <a:endParaRPr lang="en-US"/>
        </a:p>
      </dgm:t>
    </dgm:pt>
    <dgm:pt modelId="{0665DFF7-AF04-4826-BD6B-76086819C12F}">
      <dgm:prSet custT="1"/>
      <dgm:spPr/>
      <dgm:t>
        <a:bodyPr/>
        <a:lstStyle/>
        <a:p>
          <a:r>
            <a:rPr lang="en-GB" sz="2000" dirty="0" err="1">
              <a:latin typeface="Liberation Sans"/>
            </a:rPr>
            <a:t>e.g</a:t>
          </a:r>
          <a:r>
            <a:rPr lang="en-GB" sz="2000" dirty="0">
              <a:latin typeface="Liberation Sans"/>
            </a:rPr>
            <a:t> input and output devices will be influenced particularly by user and environmental devices </a:t>
          </a:r>
        </a:p>
      </dgm:t>
    </dgm:pt>
    <dgm:pt modelId="{B745A750-759D-49B5-8C50-4946323AC663}" type="parTrans" cxnId="{90009656-FF6E-4B28-8C74-0F835896232D}">
      <dgm:prSet/>
      <dgm:spPr/>
      <dgm:t>
        <a:bodyPr/>
        <a:lstStyle/>
        <a:p>
          <a:endParaRPr lang="en-US"/>
        </a:p>
      </dgm:t>
    </dgm:pt>
    <dgm:pt modelId="{655A8A7A-52DB-4CBD-82E5-CD65BB862F8B}" type="sibTrans" cxnId="{90009656-FF6E-4B28-8C74-0F835896232D}">
      <dgm:prSet/>
      <dgm:spPr/>
      <dgm:t>
        <a:bodyPr/>
        <a:lstStyle/>
        <a:p>
          <a:endParaRPr lang="en-US"/>
        </a:p>
      </dgm:t>
    </dgm:pt>
    <dgm:pt modelId="{2DEEC5E4-23FE-46D9-B87F-65B6FBA21FD7}" type="pres">
      <dgm:prSet presAssocID="{2E21DA30-F3C7-4072-BA85-7D0CEFFA1B21}" presName="linear" presStyleCnt="0">
        <dgm:presLayoutVars>
          <dgm:animLvl val="lvl"/>
          <dgm:resizeHandles val="exact"/>
        </dgm:presLayoutVars>
      </dgm:prSet>
      <dgm:spPr/>
    </dgm:pt>
    <dgm:pt modelId="{407C4333-2C11-4F66-AEDA-FFDB82950B8D}" type="pres">
      <dgm:prSet presAssocID="{C2854DEA-B18F-4D5A-9D63-62620938873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3C4C817-7738-4FDB-97CA-29B11A844A9E}" type="pres">
      <dgm:prSet presAssocID="{2F508558-CD5C-4832-B1E6-F1C965283D52}" presName="spacer" presStyleCnt="0"/>
      <dgm:spPr/>
    </dgm:pt>
    <dgm:pt modelId="{31DF9451-3BDD-4860-9A1B-620B74BA8C1D}" type="pres">
      <dgm:prSet presAssocID="{FA12493D-B802-4CAD-B5FD-0592B6A62E4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B05F85D-2AC3-4C2D-A4B9-F2D9AD0D6CBB}" type="pres">
      <dgm:prSet presAssocID="{B451E7E5-A7FD-4372-B1C1-376079A5790F}" presName="spacer" presStyleCnt="0"/>
      <dgm:spPr/>
    </dgm:pt>
    <dgm:pt modelId="{2430CFE9-71A0-44B3-97C1-AAE51C4C5AD4}" type="pres">
      <dgm:prSet presAssocID="{2476D4D2-5C27-4DD7-8C7A-37D8B8FC840A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189AAD97-D414-4AC9-A020-8DD85FF02560}" type="pres">
      <dgm:prSet presAssocID="{2476D4D2-5C27-4DD7-8C7A-37D8B8FC840A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EE055828-5476-4F6A-994A-DB0EE1E915F8}" srcId="{2476D4D2-5C27-4DD7-8C7A-37D8B8FC840A}" destId="{E13CDC40-FFCC-4D3A-8229-3BD4EE037BDE}" srcOrd="1" destOrd="0" parTransId="{6E51134C-E7A9-42D8-B948-D59BC037A781}" sibTransId="{8461F1A9-4D80-4EC3-8300-6141A4B197DF}"/>
    <dgm:cxn modelId="{1D8C8A35-1865-43EB-8FF4-7EE8DAB2654A}" type="presOf" srcId="{C2854DEA-B18F-4D5A-9D63-626209388736}" destId="{407C4333-2C11-4F66-AEDA-FFDB82950B8D}" srcOrd="0" destOrd="0" presId="urn:microsoft.com/office/officeart/2005/8/layout/vList2"/>
    <dgm:cxn modelId="{E92A243B-AFFE-48F7-B3A6-11C9614BCEF4}" srcId="{2476D4D2-5C27-4DD7-8C7A-37D8B8FC840A}" destId="{4E83811A-BD9A-4489-A0C4-2E312B9FECBD}" srcOrd="0" destOrd="0" parTransId="{C93AEC68-7D32-4A79-8805-5FA7E918D822}" sibTransId="{1D717B70-D9A5-46DE-AEF6-9B78750A70AB}"/>
    <dgm:cxn modelId="{C850EE3D-0FDA-4D5E-9E7B-9CBAC73EBA3D}" type="presOf" srcId="{FA12493D-B802-4CAD-B5FD-0592B6A62E49}" destId="{31DF9451-3BDD-4860-9A1B-620B74BA8C1D}" srcOrd="0" destOrd="0" presId="urn:microsoft.com/office/officeart/2005/8/layout/vList2"/>
    <dgm:cxn modelId="{90009656-FF6E-4B28-8C74-0F835896232D}" srcId="{2476D4D2-5C27-4DD7-8C7A-37D8B8FC840A}" destId="{0665DFF7-AF04-4826-BD6B-76086819C12F}" srcOrd="2" destOrd="0" parTransId="{B745A750-759D-49B5-8C50-4946323AC663}" sibTransId="{655A8A7A-52DB-4CBD-82E5-CD65BB862F8B}"/>
    <dgm:cxn modelId="{2CCC3967-3188-4A6D-A3E7-DD595100AB7E}" srcId="{2E21DA30-F3C7-4072-BA85-7D0CEFFA1B21}" destId="{FA12493D-B802-4CAD-B5FD-0592B6A62E49}" srcOrd="1" destOrd="0" parTransId="{B39CE327-8E6A-417B-A716-0110D580F6F6}" sibTransId="{B451E7E5-A7FD-4372-B1C1-376079A5790F}"/>
    <dgm:cxn modelId="{AB2B3C89-B620-4C67-8C4D-2E42438625E6}" type="presOf" srcId="{0665DFF7-AF04-4826-BD6B-76086819C12F}" destId="{189AAD97-D414-4AC9-A020-8DD85FF02560}" srcOrd="0" destOrd="2" presId="urn:microsoft.com/office/officeart/2005/8/layout/vList2"/>
    <dgm:cxn modelId="{593D3C8F-3CD7-411C-8FFC-3CB4706E2036}" srcId="{2E21DA30-F3C7-4072-BA85-7D0CEFFA1B21}" destId="{C2854DEA-B18F-4D5A-9D63-626209388736}" srcOrd="0" destOrd="0" parTransId="{01912754-7F54-4A9E-B0CC-BBF24154E940}" sibTransId="{2F508558-CD5C-4832-B1E6-F1C965283D52}"/>
    <dgm:cxn modelId="{4E945098-3AED-450F-9982-4E361DFEC7FC}" type="presOf" srcId="{2476D4D2-5C27-4DD7-8C7A-37D8B8FC840A}" destId="{2430CFE9-71A0-44B3-97C1-AAE51C4C5AD4}" srcOrd="0" destOrd="0" presId="urn:microsoft.com/office/officeart/2005/8/layout/vList2"/>
    <dgm:cxn modelId="{BAD8BFA7-75E0-4AB9-AF45-1B649937D25E}" type="presOf" srcId="{2E21DA30-F3C7-4072-BA85-7D0CEFFA1B21}" destId="{2DEEC5E4-23FE-46D9-B87F-65B6FBA21FD7}" srcOrd="0" destOrd="0" presId="urn:microsoft.com/office/officeart/2005/8/layout/vList2"/>
    <dgm:cxn modelId="{320916BF-FE3F-4402-875E-56364B662C2D}" type="presOf" srcId="{E13CDC40-FFCC-4D3A-8229-3BD4EE037BDE}" destId="{189AAD97-D414-4AC9-A020-8DD85FF02560}" srcOrd="0" destOrd="1" presId="urn:microsoft.com/office/officeart/2005/8/layout/vList2"/>
    <dgm:cxn modelId="{C05205DA-0C5E-42A4-9E7C-6E932419BC80}" srcId="{2E21DA30-F3C7-4072-BA85-7D0CEFFA1B21}" destId="{2476D4D2-5C27-4DD7-8C7A-37D8B8FC840A}" srcOrd="2" destOrd="0" parTransId="{1D5000CF-CE88-4DB2-B68D-188B959C619A}" sibTransId="{79E568E6-93C1-44A8-9187-837AB2F1A457}"/>
    <dgm:cxn modelId="{092B38F0-1D29-4E98-84B9-5977379A4101}" type="presOf" srcId="{4E83811A-BD9A-4489-A0C4-2E312B9FECBD}" destId="{189AAD97-D414-4AC9-A020-8DD85FF02560}" srcOrd="0" destOrd="0" presId="urn:microsoft.com/office/officeart/2005/8/layout/vList2"/>
    <dgm:cxn modelId="{7FDA73C1-1FF1-40D8-9059-82D289FB7AE8}" type="presParOf" srcId="{2DEEC5E4-23FE-46D9-B87F-65B6FBA21FD7}" destId="{407C4333-2C11-4F66-AEDA-FFDB82950B8D}" srcOrd="0" destOrd="0" presId="urn:microsoft.com/office/officeart/2005/8/layout/vList2"/>
    <dgm:cxn modelId="{08110DF0-E912-49AD-8FAA-5C75B3329E98}" type="presParOf" srcId="{2DEEC5E4-23FE-46D9-B87F-65B6FBA21FD7}" destId="{D3C4C817-7738-4FDB-97CA-29B11A844A9E}" srcOrd="1" destOrd="0" presId="urn:microsoft.com/office/officeart/2005/8/layout/vList2"/>
    <dgm:cxn modelId="{290429EE-5687-4151-BA67-002F4D958495}" type="presParOf" srcId="{2DEEC5E4-23FE-46D9-B87F-65B6FBA21FD7}" destId="{31DF9451-3BDD-4860-9A1B-620B74BA8C1D}" srcOrd="2" destOrd="0" presId="urn:microsoft.com/office/officeart/2005/8/layout/vList2"/>
    <dgm:cxn modelId="{218EB7E9-E2AE-44DD-8D5B-AC2215414701}" type="presParOf" srcId="{2DEEC5E4-23FE-46D9-B87F-65B6FBA21FD7}" destId="{9B05F85D-2AC3-4C2D-A4B9-F2D9AD0D6CBB}" srcOrd="3" destOrd="0" presId="urn:microsoft.com/office/officeart/2005/8/layout/vList2"/>
    <dgm:cxn modelId="{EC98FFE0-00CE-4C99-B85D-210ACBD8EC2C}" type="presParOf" srcId="{2DEEC5E4-23FE-46D9-B87F-65B6FBA21FD7}" destId="{2430CFE9-71A0-44B3-97C1-AAE51C4C5AD4}" srcOrd="4" destOrd="0" presId="urn:microsoft.com/office/officeart/2005/8/layout/vList2"/>
    <dgm:cxn modelId="{B39D26DE-54F1-4B27-A605-1BC6DAD1B786}" type="presParOf" srcId="{2DEEC5E4-23FE-46D9-B87F-65B6FBA21FD7}" destId="{189AAD97-D414-4AC9-A020-8DD85FF02560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6D6BD89-505D-473C-BC5B-B132CB4CAD06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B90E30E-BD1D-42D4-B8D8-BB3F503C5B5F}">
      <dgm:prSet phldrT="[Text]"/>
      <dgm:spPr/>
      <dgm:t>
        <a:bodyPr/>
        <a:lstStyle/>
        <a:p>
          <a:r>
            <a:rPr lang="en-GB" b="1">
              <a:latin typeface="Liberation Sans"/>
            </a:rPr>
            <a:t>What functions will the product perform? </a:t>
          </a:r>
          <a:endParaRPr lang="en-US" dirty="0"/>
        </a:p>
      </dgm:t>
    </dgm:pt>
    <dgm:pt modelId="{72827EB9-5FDE-46EB-B986-A519BBFCC72A}" type="parTrans" cxnId="{F0B22065-8B09-49AD-93F3-B6B1361E6DB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7594D00C-6BA7-49BF-BA1F-23FDC5413DEB}" type="sibTrans" cxnId="{F0B22065-8B09-49AD-93F3-B6B1361E6DB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0992750D-8C15-45E4-A3B1-A8CF61740DC8}">
      <dgm:prSet/>
      <dgm:spPr/>
      <dgm:t>
        <a:bodyPr/>
        <a:lstStyle/>
        <a:p>
          <a:r>
            <a:rPr lang="en-GB">
              <a:latin typeface="Liberation Sans"/>
            </a:rPr>
            <a:t>What will the product do and what will the human do (task allocation)?</a:t>
          </a:r>
          <a:endParaRPr lang="en-GB" dirty="0">
            <a:latin typeface="Liberation Sans"/>
          </a:endParaRPr>
        </a:p>
      </dgm:t>
    </dgm:pt>
    <dgm:pt modelId="{DA487E04-C520-43B0-8552-30EFEC8EE226}" type="parTrans" cxnId="{3FE8E2E5-6B0F-4902-929B-4DFABC14C8F7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5FBE474B-6C08-462D-A01D-2E87300E894D}" type="sibTrans" cxnId="{3FE8E2E5-6B0F-4902-929B-4DFABC14C8F7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9AB6CCE5-ECCD-4CE3-88F9-C10A4DA96C07}">
      <dgm:prSet/>
      <dgm:spPr/>
      <dgm:t>
        <a:bodyPr/>
        <a:lstStyle/>
        <a:p>
          <a:r>
            <a:rPr lang="en-GB" b="1">
              <a:latin typeface="Liberation Sans"/>
            </a:rPr>
            <a:t>How are the functions related to each other? </a:t>
          </a:r>
          <a:endParaRPr lang="en-GB" b="1" dirty="0">
            <a:latin typeface="Liberation Sans"/>
          </a:endParaRPr>
        </a:p>
      </dgm:t>
    </dgm:pt>
    <dgm:pt modelId="{8D448492-5B07-4AF3-B2B2-838F78151F94}" type="parTrans" cxnId="{40ECEE99-01D7-4A17-95AA-61AA095585B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D018ADE8-A8DF-4FC4-9D54-4E54077C5676}" type="sibTrans" cxnId="{40ECEE99-01D7-4A17-95AA-61AA095585B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6DB76665-6A00-44AA-97B4-4F4941D17526}">
      <dgm:prSet/>
      <dgm:spPr/>
      <dgm:t>
        <a:bodyPr/>
        <a:lstStyle/>
        <a:p>
          <a:r>
            <a:rPr lang="en-GB">
              <a:latin typeface="Liberation Sans"/>
            </a:rPr>
            <a:t>Sequential or parallel?</a:t>
          </a:r>
          <a:endParaRPr lang="en-GB" dirty="0">
            <a:latin typeface="Liberation Sans"/>
          </a:endParaRPr>
        </a:p>
      </dgm:t>
    </dgm:pt>
    <dgm:pt modelId="{1BF0C53F-DFB0-4B28-963F-6E61ED1C7F2C}" type="parTrans" cxnId="{DF70D998-3FFE-4CC9-AAF0-CB09D8B690BA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E38E2282-66C1-421A-B4AB-DBBB07263DD8}" type="sibTrans" cxnId="{DF70D998-3FFE-4CC9-AAF0-CB09D8B690BA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8DB213A3-E008-4B27-BE6A-425DBD968B0C}">
      <dgm:prSet/>
      <dgm:spPr/>
      <dgm:t>
        <a:bodyPr/>
        <a:lstStyle/>
        <a:p>
          <a:r>
            <a:rPr lang="en-GB">
              <a:latin typeface="Liberation Sans"/>
            </a:rPr>
            <a:t>Categorisations, e.g. all actions related to privacy on a smartphone</a:t>
          </a:r>
          <a:endParaRPr lang="en-GB" dirty="0">
            <a:latin typeface="Liberation Sans"/>
          </a:endParaRPr>
        </a:p>
      </dgm:t>
    </dgm:pt>
    <dgm:pt modelId="{C1ABA874-A768-4F3A-8237-F465FE8B053E}" type="parTrans" cxnId="{D03DDE92-53EF-4F59-83B4-E992B7F3CBC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ED22CCC0-9ED3-40FF-BE44-D60A8E7B3DDD}" type="sibTrans" cxnId="{D03DDE92-53EF-4F59-83B4-E992B7F3CBC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FAAA6D51-AA8F-4582-A537-B3E9BBDA49CD}">
      <dgm:prSet/>
      <dgm:spPr/>
      <dgm:t>
        <a:bodyPr/>
        <a:lstStyle/>
        <a:p>
          <a:r>
            <a:rPr lang="en-GB" b="1">
              <a:latin typeface="Liberation Sans"/>
            </a:rPr>
            <a:t>What information is needed?</a:t>
          </a:r>
          <a:endParaRPr lang="en-GB" b="1" dirty="0">
            <a:latin typeface="Liberation Sans"/>
          </a:endParaRPr>
        </a:p>
      </dgm:t>
    </dgm:pt>
    <dgm:pt modelId="{D9FC8CB6-0916-4924-A509-1E8667F7CD7F}" type="parTrans" cxnId="{215EAACB-55C1-4540-B451-805B826E44BE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B318B5B9-3F11-4686-94A3-800C4DDF1F36}" type="sibTrans" cxnId="{215EAACB-55C1-4540-B451-805B826E44BE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900ABFB1-50CB-4EDA-9A38-54AF96A895BF}">
      <dgm:prSet/>
      <dgm:spPr/>
      <dgm:t>
        <a:bodyPr/>
        <a:lstStyle/>
        <a:p>
          <a:r>
            <a:rPr lang="en-GB">
              <a:latin typeface="Liberation Sans"/>
            </a:rPr>
            <a:t>What data is required to perform the task? </a:t>
          </a:r>
          <a:endParaRPr lang="en-GB" dirty="0">
            <a:latin typeface="Liberation Sans"/>
          </a:endParaRPr>
        </a:p>
      </dgm:t>
    </dgm:pt>
    <dgm:pt modelId="{28B50137-FC26-4DB7-9DFE-61E4D5C31F9B}" type="parTrans" cxnId="{EA26A6B0-7C52-4494-86F6-9D321907B75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59E8546E-DD34-4C11-83FF-4B98040DFB2B}" type="sibTrans" cxnId="{EA26A6B0-7C52-4494-86F6-9D321907B75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D9734346-5B4C-4D04-B0FB-1FFB7A9F77E5}">
      <dgm:prSet/>
      <dgm:spPr/>
      <dgm:t>
        <a:bodyPr/>
        <a:lstStyle/>
        <a:p>
          <a:r>
            <a:rPr lang="en-GB">
              <a:latin typeface="Liberation Sans"/>
            </a:rPr>
            <a:t>How is this data to be transformed by the system? </a:t>
          </a:r>
          <a:endParaRPr lang="en-US" dirty="0">
            <a:latin typeface="Liberation Sans"/>
          </a:endParaRPr>
        </a:p>
      </dgm:t>
    </dgm:pt>
    <dgm:pt modelId="{1DE1EA87-BEE3-430E-9DE6-9B2083A6051D}" type="parTrans" cxnId="{0CD083C5-90E5-4C03-A330-65A98DCBE8CB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5C8AA840-0A51-4384-806F-B36B3C6A1765}" type="sibTrans" cxnId="{0CD083C5-90E5-4C03-A330-65A98DCBE8CB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E352FF3A-9DB8-41A0-A160-3240CA035ADE}" type="pres">
      <dgm:prSet presAssocID="{C6D6BD89-505D-473C-BC5B-B132CB4CAD06}" presName="linear" presStyleCnt="0">
        <dgm:presLayoutVars>
          <dgm:dir/>
          <dgm:animLvl val="lvl"/>
          <dgm:resizeHandles val="exact"/>
        </dgm:presLayoutVars>
      </dgm:prSet>
      <dgm:spPr/>
    </dgm:pt>
    <dgm:pt modelId="{EC532C2E-0AA0-4653-BF03-55640728FAC3}" type="pres">
      <dgm:prSet presAssocID="{9B90E30E-BD1D-42D4-B8D8-BB3F503C5B5F}" presName="parentLin" presStyleCnt="0"/>
      <dgm:spPr/>
    </dgm:pt>
    <dgm:pt modelId="{CC0F45BE-A8F3-45D8-AB3A-47614B412082}" type="pres">
      <dgm:prSet presAssocID="{9B90E30E-BD1D-42D4-B8D8-BB3F503C5B5F}" presName="parentLeftMargin" presStyleLbl="node1" presStyleIdx="0" presStyleCnt="3"/>
      <dgm:spPr/>
    </dgm:pt>
    <dgm:pt modelId="{EBBCEE4D-ADD7-4CBE-AE70-3876E101A123}" type="pres">
      <dgm:prSet presAssocID="{9B90E30E-BD1D-42D4-B8D8-BB3F503C5B5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21E84CF-9E19-489C-B504-5409F7426159}" type="pres">
      <dgm:prSet presAssocID="{9B90E30E-BD1D-42D4-B8D8-BB3F503C5B5F}" presName="negativeSpace" presStyleCnt="0"/>
      <dgm:spPr/>
    </dgm:pt>
    <dgm:pt modelId="{9044DF76-5690-4F0C-A405-82E21FB7A03F}" type="pres">
      <dgm:prSet presAssocID="{9B90E30E-BD1D-42D4-B8D8-BB3F503C5B5F}" presName="childText" presStyleLbl="conFgAcc1" presStyleIdx="0" presStyleCnt="3">
        <dgm:presLayoutVars>
          <dgm:bulletEnabled val="1"/>
        </dgm:presLayoutVars>
      </dgm:prSet>
      <dgm:spPr/>
    </dgm:pt>
    <dgm:pt modelId="{2F89B44A-05F8-437E-84C7-F67AE3339F6C}" type="pres">
      <dgm:prSet presAssocID="{7594D00C-6BA7-49BF-BA1F-23FDC5413DEB}" presName="spaceBetweenRectangles" presStyleCnt="0"/>
      <dgm:spPr/>
    </dgm:pt>
    <dgm:pt modelId="{093FBCDB-A58E-4970-B2F3-03AECCAF7A4D}" type="pres">
      <dgm:prSet presAssocID="{9AB6CCE5-ECCD-4CE3-88F9-C10A4DA96C07}" presName="parentLin" presStyleCnt="0"/>
      <dgm:spPr/>
    </dgm:pt>
    <dgm:pt modelId="{550AA771-3F84-464A-BA5F-95DBBB3E9B60}" type="pres">
      <dgm:prSet presAssocID="{9AB6CCE5-ECCD-4CE3-88F9-C10A4DA96C07}" presName="parentLeftMargin" presStyleLbl="node1" presStyleIdx="0" presStyleCnt="3"/>
      <dgm:spPr/>
    </dgm:pt>
    <dgm:pt modelId="{09C1B4C7-AFB4-4A2E-A761-78641C9E037B}" type="pres">
      <dgm:prSet presAssocID="{9AB6CCE5-ECCD-4CE3-88F9-C10A4DA96C0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5A15330-C3AA-4604-A09B-3D8DAC90F056}" type="pres">
      <dgm:prSet presAssocID="{9AB6CCE5-ECCD-4CE3-88F9-C10A4DA96C07}" presName="negativeSpace" presStyleCnt="0"/>
      <dgm:spPr/>
    </dgm:pt>
    <dgm:pt modelId="{371C85CC-2E72-4FFB-BB5E-B94D89D107BC}" type="pres">
      <dgm:prSet presAssocID="{9AB6CCE5-ECCD-4CE3-88F9-C10A4DA96C07}" presName="childText" presStyleLbl="conFgAcc1" presStyleIdx="1" presStyleCnt="3">
        <dgm:presLayoutVars>
          <dgm:bulletEnabled val="1"/>
        </dgm:presLayoutVars>
      </dgm:prSet>
      <dgm:spPr/>
    </dgm:pt>
    <dgm:pt modelId="{7215DCE3-BFBF-443D-BE73-6AAACBEA92CC}" type="pres">
      <dgm:prSet presAssocID="{D018ADE8-A8DF-4FC4-9D54-4E54077C5676}" presName="spaceBetweenRectangles" presStyleCnt="0"/>
      <dgm:spPr/>
    </dgm:pt>
    <dgm:pt modelId="{34AA41C2-C36A-4036-BA44-26FB8FE38C30}" type="pres">
      <dgm:prSet presAssocID="{FAAA6D51-AA8F-4582-A537-B3E9BBDA49CD}" presName="parentLin" presStyleCnt="0"/>
      <dgm:spPr/>
    </dgm:pt>
    <dgm:pt modelId="{2E856B4C-181D-49EB-97E2-456BED539531}" type="pres">
      <dgm:prSet presAssocID="{FAAA6D51-AA8F-4582-A537-B3E9BBDA49CD}" presName="parentLeftMargin" presStyleLbl="node1" presStyleIdx="1" presStyleCnt="3"/>
      <dgm:spPr/>
    </dgm:pt>
    <dgm:pt modelId="{259EFC2A-74E2-455F-A807-3EADF7C91987}" type="pres">
      <dgm:prSet presAssocID="{FAAA6D51-AA8F-4582-A537-B3E9BBDA49CD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95B3C7BB-E6AA-4850-B630-B6AA113AE918}" type="pres">
      <dgm:prSet presAssocID="{FAAA6D51-AA8F-4582-A537-B3E9BBDA49CD}" presName="negativeSpace" presStyleCnt="0"/>
      <dgm:spPr/>
    </dgm:pt>
    <dgm:pt modelId="{0162B3B6-599E-491B-8F67-31FEDB319D23}" type="pres">
      <dgm:prSet presAssocID="{FAAA6D51-AA8F-4582-A537-B3E9BBDA49CD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D22ABF02-0294-41D2-9171-3FC7EDD9FC31}" type="presOf" srcId="{9B90E30E-BD1D-42D4-B8D8-BB3F503C5B5F}" destId="{EBBCEE4D-ADD7-4CBE-AE70-3876E101A123}" srcOrd="1" destOrd="0" presId="urn:microsoft.com/office/officeart/2005/8/layout/list1"/>
    <dgm:cxn modelId="{76444C19-ACBD-4DDA-ABEE-65FC3AECA121}" type="presOf" srcId="{9B90E30E-BD1D-42D4-B8D8-BB3F503C5B5F}" destId="{CC0F45BE-A8F3-45D8-AB3A-47614B412082}" srcOrd="0" destOrd="0" presId="urn:microsoft.com/office/officeart/2005/8/layout/list1"/>
    <dgm:cxn modelId="{19281938-2994-4B7F-BD3C-C0E6A7F5CB77}" type="presOf" srcId="{FAAA6D51-AA8F-4582-A537-B3E9BBDA49CD}" destId="{2E856B4C-181D-49EB-97E2-456BED539531}" srcOrd="0" destOrd="0" presId="urn:microsoft.com/office/officeart/2005/8/layout/list1"/>
    <dgm:cxn modelId="{64CD7C3E-846B-4EC3-BB95-609619464031}" type="presOf" srcId="{9AB6CCE5-ECCD-4CE3-88F9-C10A4DA96C07}" destId="{550AA771-3F84-464A-BA5F-95DBBB3E9B60}" srcOrd="0" destOrd="0" presId="urn:microsoft.com/office/officeart/2005/8/layout/list1"/>
    <dgm:cxn modelId="{490C3143-FEC9-4BD4-BDE9-041FDA9E383C}" type="presOf" srcId="{900ABFB1-50CB-4EDA-9A38-54AF96A895BF}" destId="{0162B3B6-599E-491B-8F67-31FEDB319D23}" srcOrd="0" destOrd="0" presId="urn:microsoft.com/office/officeart/2005/8/layout/list1"/>
    <dgm:cxn modelId="{F0B22065-8B09-49AD-93F3-B6B1361E6DBD}" srcId="{C6D6BD89-505D-473C-BC5B-B132CB4CAD06}" destId="{9B90E30E-BD1D-42D4-B8D8-BB3F503C5B5F}" srcOrd="0" destOrd="0" parTransId="{72827EB9-5FDE-46EB-B986-A519BBFCC72A}" sibTransId="{7594D00C-6BA7-49BF-BA1F-23FDC5413DEB}"/>
    <dgm:cxn modelId="{52192589-E802-4E27-AFFB-DCBAB767A3AB}" type="presOf" srcId="{D9734346-5B4C-4D04-B0FB-1FFB7A9F77E5}" destId="{0162B3B6-599E-491B-8F67-31FEDB319D23}" srcOrd="0" destOrd="1" presId="urn:microsoft.com/office/officeart/2005/8/layout/list1"/>
    <dgm:cxn modelId="{D03DDE92-53EF-4F59-83B4-E992B7F3CBC2}" srcId="{9AB6CCE5-ECCD-4CE3-88F9-C10A4DA96C07}" destId="{8DB213A3-E008-4B27-BE6A-425DBD968B0C}" srcOrd="1" destOrd="0" parTransId="{C1ABA874-A768-4F3A-8237-F465FE8B053E}" sibTransId="{ED22CCC0-9ED3-40FF-BE44-D60A8E7B3DDD}"/>
    <dgm:cxn modelId="{E834F092-55F3-4D92-ACF5-2811B9BF167A}" type="presOf" srcId="{0992750D-8C15-45E4-A3B1-A8CF61740DC8}" destId="{9044DF76-5690-4F0C-A405-82E21FB7A03F}" srcOrd="0" destOrd="0" presId="urn:microsoft.com/office/officeart/2005/8/layout/list1"/>
    <dgm:cxn modelId="{DF70D998-3FFE-4CC9-AAF0-CB09D8B690BA}" srcId="{9AB6CCE5-ECCD-4CE3-88F9-C10A4DA96C07}" destId="{6DB76665-6A00-44AA-97B4-4F4941D17526}" srcOrd="0" destOrd="0" parTransId="{1BF0C53F-DFB0-4B28-963F-6E61ED1C7F2C}" sibTransId="{E38E2282-66C1-421A-B4AB-DBBB07263DD8}"/>
    <dgm:cxn modelId="{40ECEE99-01D7-4A17-95AA-61AA095585B2}" srcId="{C6D6BD89-505D-473C-BC5B-B132CB4CAD06}" destId="{9AB6CCE5-ECCD-4CE3-88F9-C10A4DA96C07}" srcOrd="1" destOrd="0" parTransId="{8D448492-5B07-4AF3-B2B2-838F78151F94}" sibTransId="{D018ADE8-A8DF-4FC4-9D54-4E54077C5676}"/>
    <dgm:cxn modelId="{2EAADEA1-CFD5-4CD2-95D6-71737F8516CB}" type="presOf" srcId="{8DB213A3-E008-4B27-BE6A-425DBD968B0C}" destId="{371C85CC-2E72-4FFB-BB5E-B94D89D107BC}" srcOrd="0" destOrd="1" presId="urn:microsoft.com/office/officeart/2005/8/layout/list1"/>
    <dgm:cxn modelId="{EAD89DA7-FFCF-4760-B200-AAB2B0DB67FE}" type="presOf" srcId="{FAAA6D51-AA8F-4582-A537-B3E9BBDA49CD}" destId="{259EFC2A-74E2-455F-A807-3EADF7C91987}" srcOrd="1" destOrd="0" presId="urn:microsoft.com/office/officeart/2005/8/layout/list1"/>
    <dgm:cxn modelId="{33F5B8A8-6C25-4B70-AAE3-6FBE7999A628}" type="presOf" srcId="{6DB76665-6A00-44AA-97B4-4F4941D17526}" destId="{371C85CC-2E72-4FFB-BB5E-B94D89D107BC}" srcOrd="0" destOrd="0" presId="urn:microsoft.com/office/officeart/2005/8/layout/list1"/>
    <dgm:cxn modelId="{EA26A6B0-7C52-4494-86F6-9D321907B752}" srcId="{FAAA6D51-AA8F-4582-A537-B3E9BBDA49CD}" destId="{900ABFB1-50CB-4EDA-9A38-54AF96A895BF}" srcOrd="0" destOrd="0" parTransId="{28B50137-FC26-4DB7-9DFE-61E4D5C31F9B}" sibTransId="{59E8546E-DD34-4C11-83FF-4B98040DFB2B}"/>
    <dgm:cxn modelId="{0CD083C5-90E5-4C03-A330-65A98DCBE8CB}" srcId="{FAAA6D51-AA8F-4582-A537-B3E9BBDA49CD}" destId="{D9734346-5B4C-4D04-B0FB-1FFB7A9F77E5}" srcOrd="1" destOrd="0" parTransId="{1DE1EA87-BEE3-430E-9DE6-9B2083A6051D}" sibTransId="{5C8AA840-0A51-4384-806F-B36B3C6A1765}"/>
    <dgm:cxn modelId="{215EAACB-55C1-4540-B451-805B826E44BE}" srcId="{C6D6BD89-505D-473C-BC5B-B132CB4CAD06}" destId="{FAAA6D51-AA8F-4582-A537-B3E9BBDA49CD}" srcOrd="2" destOrd="0" parTransId="{D9FC8CB6-0916-4924-A509-1E8667F7CD7F}" sibTransId="{B318B5B9-3F11-4686-94A3-800C4DDF1F36}"/>
    <dgm:cxn modelId="{206AADE1-E495-490E-9ECF-C5E951994B1D}" type="presOf" srcId="{9AB6CCE5-ECCD-4CE3-88F9-C10A4DA96C07}" destId="{09C1B4C7-AFB4-4A2E-A761-78641C9E037B}" srcOrd="1" destOrd="0" presId="urn:microsoft.com/office/officeart/2005/8/layout/list1"/>
    <dgm:cxn modelId="{3FE8E2E5-6B0F-4902-929B-4DFABC14C8F7}" srcId="{9B90E30E-BD1D-42D4-B8D8-BB3F503C5B5F}" destId="{0992750D-8C15-45E4-A3B1-A8CF61740DC8}" srcOrd="0" destOrd="0" parTransId="{DA487E04-C520-43B0-8552-30EFEC8EE226}" sibTransId="{5FBE474B-6C08-462D-A01D-2E87300E894D}"/>
    <dgm:cxn modelId="{D0F4E0F8-67C4-465D-B446-6AA165EF3341}" type="presOf" srcId="{C6D6BD89-505D-473C-BC5B-B132CB4CAD06}" destId="{E352FF3A-9DB8-41A0-A160-3240CA035ADE}" srcOrd="0" destOrd="0" presId="urn:microsoft.com/office/officeart/2005/8/layout/list1"/>
    <dgm:cxn modelId="{FC4E6837-7A80-4E83-9E57-424053CE2ED2}" type="presParOf" srcId="{E352FF3A-9DB8-41A0-A160-3240CA035ADE}" destId="{EC532C2E-0AA0-4653-BF03-55640728FAC3}" srcOrd="0" destOrd="0" presId="urn:microsoft.com/office/officeart/2005/8/layout/list1"/>
    <dgm:cxn modelId="{08AEF014-00D3-4196-89E6-551B003355C4}" type="presParOf" srcId="{EC532C2E-0AA0-4653-BF03-55640728FAC3}" destId="{CC0F45BE-A8F3-45D8-AB3A-47614B412082}" srcOrd="0" destOrd="0" presId="urn:microsoft.com/office/officeart/2005/8/layout/list1"/>
    <dgm:cxn modelId="{6421E237-7A2E-4187-B9DC-FB45D81126A2}" type="presParOf" srcId="{EC532C2E-0AA0-4653-BF03-55640728FAC3}" destId="{EBBCEE4D-ADD7-4CBE-AE70-3876E101A123}" srcOrd="1" destOrd="0" presId="urn:microsoft.com/office/officeart/2005/8/layout/list1"/>
    <dgm:cxn modelId="{B821B074-04A2-41F9-A767-6BBD07285313}" type="presParOf" srcId="{E352FF3A-9DB8-41A0-A160-3240CA035ADE}" destId="{F21E84CF-9E19-489C-B504-5409F7426159}" srcOrd="1" destOrd="0" presId="urn:microsoft.com/office/officeart/2005/8/layout/list1"/>
    <dgm:cxn modelId="{F0F0E099-F255-4E79-83A6-38638AB21A5C}" type="presParOf" srcId="{E352FF3A-9DB8-41A0-A160-3240CA035ADE}" destId="{9044DF76-5690-4F0C-A405-82E21FB7A03F}" srcOrd="2" destOrd="0" presId="urn:microsoft.com/office/officeart/2005/8/layout/list1"/>
    <dgm:cxn modelId="{1F0CD754-77DA-4CAC-8B96-E1526E93AC15}" type="presParOf" srcId="{E352FF3A-9DB8-41A0-A160-3240CA035ADE}" destId="{2F89B44A-05F8-437E-84C7-F67AE3339F6C}" srcOrd="3" destOrd="0" presId="urn:microsoft.com/office/officeart/2005/8/layout/list1"/>
    <dgm:cxn modelId="{6F239E83-0F86-4159-9DE1-074D256D9B38}" type="presParOf" srcId="{E352FF3A-9DB8-41A0-A160-3240CA035ADE}" destId="{093FBCDB-A58E-4970-B2F3-03AECCAF7A4D}" srcOrd="4" destOrd="0" presId="urn:microsoft.com/office/officeart/2005/8/layout/list1"/>
    <dgm:cxn modelId="{9077861B-9307-49B3-A41D-CD8EBB17A216}" type="presParOf" srcId="{093FBCDB-A58E-4970-B2F3-03AECCAF7A4D}" destId="{550AA771-3F84-464A-BA5F-95DBBB3E9B60}" srcOrd="0" destOrd="0" presId="urn:microsoft.com/office/officeart/2005/8/layout/list1"/>
    <dgm:cxn modelId="{05A731F2-AFD4-4F1B-A72D-9BAD2AB022E3}" type="presParOf" srcId="{093FBCDB-A58E-4970-B2F3-03AECCAF7A4D}" destId="{09C1B4C7-AFB4-4A2E-A761-78641C9E037B}" srcOrd="1" destOrd="0" presId="urn:microsoft.com/office/officeart/2005/8/layout/list1"/>
    <dgm:cxn modelId="{CC789807-29AF-4B25-9995-9D7A0453D344}" type="presParOf" srcId="{E352FF3A-9DB8-41A0-A160-3240CA035ADE}" destId="{45A15330-C3AA-4604-A09B-3D8DAC90F056}" srcOrd="5" destOrd="0" presId="urn:microsoft.com/office/officeart/2005/8/layout/list1"/>
    <dgm:cxn modelId="{9AA2D3D3-78F3-4F7C-8E6D-E488A05A57C9}" type="presParOf" srcId="{E352FF3A-9DB8-41A0-A160-3240CA035ADE}" destId="{371C85CC-2E72-4FFB-BB5E-B94D89D107BC}" srcOrd="6" destOrd="0" presId="urn:microsoft.com/office/officeart/2005/8/layout/list1"/>
    <dgm:cxn modelId="{21359D49-67D6-4561-B73A-FBAEEECE5A9C}" type="presParOf" srcId="{E352FF3A-9DB8-41A0-A160-3240CA035ADE}" destId="{7215DCE3-BFBF-443D-BE73-6AAACBEA92CC}" srcOrd="7" destOrd="0" presId="urn:microsoft.com/office/officeart/2005/8/layout/list1"/>
    <dgm:cxn modelId="{82DB768B-E7BE-45EC-B0F2-1443A8496564}" type="presParOf" srcId="{E352FF3A-9DB8-41A0-A160-3240CA035ADE}" destId="{34AA41C2-C36A-4036-BA44-26FB8FE38C30}" srcOrd="8" destOrd="0" presId="urn:microsoft.com/office/officeart/2005/8/layout/list1"/>
    <dgm:cxn modelId="{47D2ADC3-AA97-4500-BA64-D3B3C48857EF}" type="presParOf" srcId="{34AA41C2-C36A-4036-BA44-26FB8FE38C30}" destId="{2E856B4C-181D-49EB-97E2-456BED539531}" srcOrd="0" destOrd="0" presId="urn:microsoft.com/office/officeart/2005/8/layout/list1"/>
    <dgm:cxn modelId="{D4FD73C0-59AE-4C46-A113-01FC50AEDCDB}" type="presParOf" srcId="{34AA41C2-C36A-4036-BA44-26FB8FE38C30}" destId="{259EFC2A-74E2-455F-A807-3EADF7C91987}" srcOrd="1" destOrd="0" presId="urn:microsoft.com/office/officeart/2005/8/layout/list1"/>
    <dgm:cxn modelId="{41208915-E9AC-456E-B795-B55F83371E89}" type="presParOf" srcId="{E352FF3A-9DB8-41A0-A160-3240CA035ADE}" destId="{95B3C7BB-E6AA-4850-B630-B6AA113AE918}" srcOrd="9" destOrd="0" presId="urn:microsoft.com/office/officeart/2005/8/layout/list1"/>
    <dgm:cxn modelId="{7230B08D-9D9D-4985-8379-354A0E644B42}" type="presParOf" srcId="{E352FF3A-9DB8-41A0-A160-3240CA035ADE}" destId="{0162B3B6-599E-491B-8F67-31FEDB319D23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2DB6D39-6ACF-4D81-91D0-31943884BA2E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3A052E1-F34D-42CC-9461-D277F8D28F03}">
      <dgm:prSet phldrT="[Text]"/>
      <dgm:spPr/>
      <dgm:t>
        <a:bodyPr/>
        <a:lstStyle/>
        <a:p>
          <a:r>
            <a:rPr lang="en-GB" b="1">
              <a:latin typeface="Liberation Sans"/>
            </a:rPr>
            <a:t>Technical issues</a:t>
          </a:r>
          <a:endParaRPr lang="en-US" b="1" dirty="0"/>
        </a:p>
      </dgm:t>
    </dgm:pt>
    <dgm:pt modelId="{7326F72E-0750-41D0-BD1D-9D75B7018054}" type="parTrans" cxnId="{18C49FF8-F9FE-4614-B504-58BD0E3C257D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D4A88836-EB86-40CE-85C7-9CEA86028FCE}" type="sibTrans" cxnId="{18C49FF8-F9FE-4614-B504-58BD0E3C257D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724C216D-39B8-4CA7-A573-BD290DB2DA16}">
      <dgm:prSet/>
      <dgm:spPr/>
      <dgm:t>
        <a:bodyPr/>
        <a:lstStyle/>
        <a:p>
          <a:r>
            <a:rPr lang="en-GB" b="1">
              <a:latin typeface="Liberation Sans"/>
            </a:rPr>
            <a:t>Work flow, task design</a:t>
          </a:r>
          <a:endParaRPr lang="en-GB" b="1" dirty="0">
            <a:latin typeface="Liberation Sans"/>
          </a:endParaRPr>
        </a:p>
      </dgm:t>
    </dgm:pt>
    <dgm:pt modelId="{C697D636-20D8-49FF-A18B-5C6981086030}" type="parTrans" cxnId="{8B1458DA-9EDF-4847-ABE7-ED812243D055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E1DD630C-8662-4753-8C51-B8BD61A660C3}" type="sibTrans" cxnId="{8B1458DA-9EDF-4847-ABE7-ED812243D055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7FA8EEFD-0138-4444-B713-27393CE5840F}">
      <dgm:prSet/>
      <dgm:spPr/>
      <dgm:t>
        <a:bodyPr/>
        <a:lstStyle/>
        <a:p>
          <a:r>
            <a:rPr lang="en-GB" b="1">
              <a:latin typeface="Liberation Sans"/>
            </a:rPr>
            <a:t>Screen layouts and information display</a:t>
          </a:r>
          <a:endParaRPr lang="en-GB" b="1" dirty="0">
            <a:latin typeface="Liberation Sans"/>
          </a:endParaRPr>
        </a:p>
      </dgm:t>
    </dgm:pt>
    <dgm:pt modelId="{371BE62C-3051-4383-9D4D-717C2CDCC9FF}" type="parTrans" cxnId="{E9365C1B-43BE-4F73-8A8C-45D05DFBA17C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0E404ED8-A3EE-4B3E-B2D6-9BF2A26FAFC5}" type="sibTrans" cxnId="{E9365C1B-43BE-4F73-8A8C-45D05DFBA17C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796CE1E5-21C8-40AE-9108-B9F913115B5A}">
      <dgm:prSet/>
      <dgm:spPr/>
      <dgm:t>
        <a:bodyPr/>
        <a:lstStyle/>
        <a:p>
          <a:r>
            <a:rPr lang="en-GB" b="1">
              <a:latin typeface="Liberation Sans"/>
            </a:rPr>
            <a:t>Difficult, controversial, critical areas</a:t>
          </a:r>
          <a:endParaRPr lang="en-GB" b="1" dirty="0">
            <a:latin typeface="Liberation Sans"/>
          </a:endParaRPr>
        </a:p>
      </dgm:t>
    </dgm:pt>
    <dgm:pt modelId="{BF2EF89A-B805-4FD7-AF23-AFA0AD8BD0D8}" type="parTrans" cxnId="{F3668AE6-C0C2-4601-8C2B-375A211ACB6A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22479E53-0269-4209-98C4-24F8DC4145B3}" type="sibTrans" cxnId="{F3668AE6-C0C2-4601-8C2B-375A211ACB6A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F26BC525-16C8-4F5C-AB6D-E0EE465EF773}" type="pres">
      <dgm:prSet presAssocID="{C2DB6D39-6ACF-4D81-91D0-31943884BA2E}" presName="diagram" presStyleCnt="0">
        <dgm:presLayoutVars>
          <dgm:dir/>
          <dgm:resizeHandles val="exact"/>
        </dgm:presLayoutVars>
      </dgm:prSet>
      <dgm:spPr/>
    </dgm:pt>
    <dgm:pt modelId="{C6212D5F-8F07-4DCF-AB08-9092287235F8}" type="pres">
      <dgm:prSet presAssocID="{73A052E1-F34D-42CC-9461-D277F8D28F03}" presName="node" presStyleLbl="node1" presStyleIdx="0" presStyleCnt="4">
        <dgm:presLayoutVars>
          <dgm:bulletEnabled val="1"/>
        </dgm:presLayoutVars>
      </dgm:prSet>
      <dgm:spPr/>
    </dgm:pt>
    <dgm:pt modelId="{36A1B6CA-DB4B-4BF8-ADBA-A2564A90C31B}" type="pres">
      <dgm:prSet presAssocID="{D4A88836-EB86-40CE-85C7-9CEA86028FCE}" presName="sibTrans" presStyleCnt="0"/>
      <dgm:spPr/>
    </dgm:pt>
    <dgm:pt modelId="{AEBA12B2-922D-4521-BC79-8BE44DD20ECD}" type="pres">
      <dgm:prSet presAssocID="{724C216D-39B8-4CA7-A573-BD290DB2DA16}" presName="node" presStyleLbl="node1" presStyleIdx="1" presStyleCnt="4">
        <dgm:presLayoutVars>
          <dgm:bulletEnabled val="1"/>
        </dgm:presLayoutVars>
      </dgm:prSet>
      <dgm:spPr/>
    </dgm:pt>
    <dgm:pt modelId="{C96D9BC8-41DF-423B-BA85-86449795D8AE}" type="pres">
      <dgm:prSet presAssocID="{E1DD630C-8662-4753-8C51-B8BD61A660C3}" presName="sibTrans" presStyleCnt="0"/>
      <dgm:spPr/>
    </dgm:pt>
    <dgm:pt modelId="{1381427E-FFF7-4EFC-A4E8-08DFFA69E565}" type="pres">
      <dgm:prSet presAssocID="{7FA8EEFD-0138-4444-B713-27393CE5840F}" presName="node" presStyleLbl="node1" presStyleIdx="2" presStyleCnt="4">
        <dgm:presLayoutVars>
          <dgm:bulletEnabled val="1"/>
        </dgm:presLayoutVars>
      </dgm:prSet>
      <dgm:spPr/>
    </dgm:pt>
    <dgm:pt modelId="{6F40397B-76D7-446D-8E3C-5E5F78046C9B}" type="pres">
      <dgm:prSet presAssocID="{0E404ED8-A3EE-4B3E-B2D6-9BF2A26FAFC5}" presName="sibTrans" presStyleCnt="0"/>
      <dgm:spPr/>
    </dgm:pt>
    <dgm:pt modelId="{0CB88C57-FDD1-4706-81AC-3F9303E3F986}" type="pres">
      <dgm:prSet presAssocID="{796CE1E5-21C8-40AE-9108-B9F913115B5A}" presName="node" presStyleLbl="node1" presStyleIdx="3" presStyleCnt="4">
        <dgm:presLayoutVars>
          <dgm:bulletEnabled val="1"/>
        </dgm:presLayoutVars>
      </dgm:prSet>
      <dgm:spPr/>
    </dgm:pt>
  </dgm:ptLst>
  <dgm:cxnLst>
    <dgm:cxn modelId="{2A166800-45C7-49EC-B53A-C5255C1F7943}" type="presOf" srcId="{7FA8EEFD-0138-4444-B713-27393CE5840F}" destId="{1381427E-FFF7-4EFC-A4E8-08DFFA69E565}" srcOrd="0" destOrd="0" presId="urn:microsoft.com/office/officeart/2005/8/layout/default"/>
    <dgm:cxn modelId="{9160D107-BF21-4437-854F-B945A4AD6D60}" type="presOf" srcId="{C2DB6D39-6ACF-4D81-91D0-31943884BA2E}" destId="{F26BC525-16C8-4F5C-AB6D-E0EE465EF773}" srcOrd="0" destOrd="0" presId="urn:microsoft.com/office/officeart/2005/8/layout/default"/>
    <dgm:cxn modelId="{E9365C1B-43BE-4F73-8A8C-45D05DFBA17C}" srcId="{C2DB6D39-6ACF-4D81-91D0-31943884BA2E}" destId="{7FA8EEFD-0138-4444-B713-27393CE5840F}" srcOrd="2" destOrd="0" parTransId="{371BE62C-3051-4383-9D4D-717C2CDCC9FF}" sibTransId="{0E404ED8-A3EE-4B3E-B2D6-9BF2A26FAFC5}"/>
    <dgm:cxn modelId="{1C816651-98DB-4066-9487-5167860E1A87}" type="presOf" srcId="{796CE1E5-21C8-40AE-9108-B9F913115B5A}" destId="{0CB88C57-FDD1-4706-81AC-3F9303E3F986}" srcOrd="0" destOrd="0" presId="urn:microsoft.com/office/officeart/2005/8/layout/default"/>
    <dgm:cxn modelId="{A3F0DC52-833B-4DAF-AD19-740F19BD6B66}" type="presOf" srcId="{724C216D-39B8-4CA7-A573-BD290DB2DA16}" destId="{AEBA12B2-922D-4521-BC79-8BE44DD20ECD}" srcOrd="0" destOrd="0" presId="urn:microsoft.com/office/officeart/2005/8/layout/default"/>
    <dgm:cxn modelId="{7A769884-ABDB-4F01-AD1F-C4A1C7096D74}" type="presOf" srcId="{73A052E1-F34D-42CC-9461-D277F8D28F03}" destId="{C6212D5F-8F07-4DCF-AB08-9092287235F8}" srcOrd="0" destOrd="0" presId="urn:microsoft.com/office/officeart/2005/8/layout/default"/>
    <dgm:cxn modelId="{8B1458DA-9EDF-4847-ABE7-ED812243D055}" srcId="{C2DB6D39-6ACF-4D81-91D0-31943884BA2E}" destId="{724C216D-39B8-4CA7-A573-BD290DB2DA16}" srcOrd="1" destOrd="0" parTransId="{C697D636-20D8-49FF-A18B-5C6981086030}" sibTransId="{E1DD630C-8662-4753-8C51-B8BD61A660C3}"/>
    <dgm:cxn modelId="{F3668AE6-C0C2-4601-8C2B-375A211ACB6A}" srcId="{C2DB6D39-6ACF-4D81-91D0-31943884BA2E}" destId="{796CE1E5-21C8-40AE-9108-B9F913115B5A}" srcOrd="3" destOrd="0" parTransId="{BF2EF89A-B805-4FD7-AF23-AFA0AD8BD0D8}" sibTransId="{22479E53-0269-4209-98C4-24F8DC4145B3}"/>
    <dgm:cxn modelId="{18C49FF8-F9FE-4614-B504-58BD0E3C257D}" srcId="{C2DB6D39-6ACF-4D81-91D0-31943884BA2E}" destId="{73A052E1-F34D-42CC-9461-D277F8D28F03}" srcOrd="0" destOrd="0" parTransId="{7326F72E-0750-41D0-BD1D-9D75B7018054}" sibTransId="{D4A88836-EB86-40CE-85C7-9CEA86028FCE}"/>
    <dgm:cxn modelId="{67E3FA98-4145-468D-95F6-337F559A1EF8}" type="presParOf" srcId="{F26BC525-16C8-4F5C-AB6D-E0EE465EF773}" destId="{C6212D5F-8F07-4DCF-AB08-9092287235F8}" srcOrd="0" destOrd="0" presId="urn:microsoft.com/office/officeart/2005/8/layout/default"/>
    <dgm:cxn modelId="{EACAABA0-B7E7-4CC1-8C5C-B9B85D3644E4}" type="presParOf" srcId="{F26BC525-16C8-4F5C-AB6D-E0EE465EF773}" destId="{36A1B6CA-DB4B-4BF8-ADBA-A2564A90C31B}" srcOrd="1" destOrd="0" presId="urn:microsoft.com/office/officeart/2005/8/layout/default"/>
    <dgm:cxn modelId="{81D73213-55D8-47CE-B244-DE46E6E1FD71}" type="presParOf" srcId="{F26BC525-16C8-4F5C-AB6D-E0EE465EF773}" destId="{AEBA12B2-922D-4521-BC79-8BE44DD20ECD}" srcOrd="2" destOrd="0" presId="urn:microsoft.com/office/officeart/2005/8/layout/default"/>
    <dgm:cxn modelId="{B19EC69F-CE04-49A4-85BB-8A89FD0FBA0F}" type="presParOf" srcId="{F26BC525-16C8-4F5C-AB6D-E0EE465EF773}" destId="{C96D9BC8-41DF-423B-BA85-86449795D8AE}" srcOrd="3" destOrd="0" presId="urn:microsoft.com/office/officeart/2005/8/layout/default"/>
    <dgm:cxn modelId="{42224B95-588C-4320-A3E9-8A15E82CD6B2}" type="presParOf" srcId="{F26BC525-16C8-4F5C-AB6D-E0EE465EF773}" destId="{1381427E-FFF7-4EFC-A4E8-08DFFA69E565}" srcOrd="4" destOrd="0" presId="urn:microsoft.com/office/officeart/2005/8/layout/default"/>
    <dgm:cxn modelId="{7625EED1-F0E7-4869-9030-B787E3287E28}" type="presParOf" srcId="{F26BC525-16C8-4F5C-AB6D-E0EE465EF773}" destId="{6F40397B-76D7-446D-8E3C-5E5F78046C9B}" srcOrd="5" destOrd="0" presId="urn:microsoft.com/office/officeart/2005/8/layout/default"/>
    <dgm:cxn modelId="{471B2FAB-F749-46AB-9D96-DBC15ACBA147}" type="presParOf" srcId="{F26BC525-16C8-4F5C-AB6D-E0EE465EF773}" destId="{0CB88C57-FDD1-4706-81AC-3F9303E3F986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0D712B4-36CD-4350-B4CE-7C7EB0A5CAC3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4060887-C72D-43F3-89F2-7E58E09992EB}">
      <dgm:prSet phldrT="[Text]"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</a:rPr>
            <a:t>Low-fidelity prototype</a:t>
          </a:r>
        </a:p>
      </dgm:t>
    </dgm:pt>
    <dgm:pt modelId="{FC4CB77F-AD1A-4474-93C7-E4343A6342BE}" type="parTrans" cxnId="{6F38D51E-CC97-45D5-99D8-0B4911DD6EDD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C4DB32C8-2982-4A8E-9B54-4DEDCBFEB63C}" type="sibTrans" cxnId="{6F38D51E-CC97-45D5-99D8-0B4911DD6EDD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7096320C-8CB2-4A4D-8384-9DC01912545D}">
      <dgm:prSet phldrT="[Text]"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</a:rPr>
            <a:t>Prototype that does not look very much like the final product (i.e., material).</a:t>
          </a:r>
        </a:p>
      </dgm:t>
    </dgm:pt>
    <dgm:pt modelId="{80EE3122-9625-4AB9-BFC0-C27982E04DD5}" type="parTrans" cxnId="{4BDD0BF6-A125-4D23-9506-9E89F216C357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5241F787-2530-4D3A-84B1-9201202D9F82}" type="sibTrans" cxnId="{4BDD0BF6-A125-4D23-9506-9E89F216C357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1F23E943-3274-46D5-AD83-BC88352B0C2F}">
      <dgm:prSet phldrT="[Text]" custT="1"/>
      <dgm:spPr/>
      <dgm:t>
        <a:bodyPr/>
        <a:lstStyle/>
        <a:p>
          <a:r>
            <a:rPr lang="en-US" sz="2400" dirty="0" err="1">
              <a:latin typeface="Calibri" panose="020F0502020204030204" pitchFamily="34" charset="0"/>
            </a:rPr>
            <a:t>E.g</a:t>
          </a:r>
          <a:r>
            <a:rPr lang="en-US" sz="2400" dirty="0">
              <a:latin typeface="Calibri" panose="020F0502020204030204" pitchFamily="34" charset="0"/>
            </a:rPr>
            <a:t>: Story-board mock-up using paper.</a:t>
          </a:r>
        </a:p>
      </dgm:t>
    </dgm:pt>
    <dgm:pt modelId="{929FF1A7-CAF1-46CB-A43E-C6C1CE0BE995}" type="parTrans" cxnId="{5C2A9322-D90E-4F7F-A0EB-7150C5A19085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7FEE90AB-E0FB-4D64-ADCC-75F93D5C6A2A}" type="sibTrans" cxnId="{5C2A9322-D90E-4F7F-A0EB-7150C5A19085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5263CD4C-A46C-4EF6-AC5B-148CB073E448}">
      <dgm:prSet phldrT="[Text]"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</a:rPr>
            <a:t>High – fidelity prototype</a:t>
          </a:r>
        </a:p>
      </dgm:t>
    </dgm:pt>
    <dgm:pt modelId="{090252C4-309D-4A06-BC27-FFC34AB16FC5}" type="parTrans" cxnId="{C7971974-FB0C-471C-8C1A-E75659596EEB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F859C1FA-8823-4143-87CB-B45E75A67074}" type="sibTrans" cxnId="{C7971974-FB0C-471C-8C1A-E75659596EEB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144AFAD2-55D6-42D0-AA6A-F5C81ADC0E1E}">
      <dgm:prSet phldrT="[Text]"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</a:rPr>
            <a:t>Prototype that uses materials that you would expect to be in final product – look alike with final product.</a:t>
          </a:r>
        </a:p>
      </dgm:t>
    </dgm:pt>
    <dgm:pt modelId="{93437AD7-4842-42FE-9437-A4F536C8025A}" type="parTrans" cxnId="{01E89B1B-6FAF-4F6C-B0FE-76BD4E473F55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CDEFA7FE-AB3E-4D71-8EFD-997178F16850}" type="sibTrans" cxnId="{01E89B1B-6FAF-4F6C-B0FE-76BD4E473F55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67953374-1441-4925-9297-6A4AB79FBFA8}">
      <dgm:prSet phldrT="[Text]" custT="1"/>
      <dgm:spPr/>
      <dgm:t>
        <a:bodyPr/>
        <a:lstStyle/>
        <a:p>
          <a:r>
            <a:rPr lang="en-US" sz="2400" dirty="0" err="1">
              <a:latin typeface="Calibri" panose="020F0502020204030204" pitchFamily="34" charset="0"/>
            </a:rPr>
            <a:t>e.g</a:t>
          </a:r>
          <a:r>
            <a:rPr lang="en-US" sz="2400" dirty="0">
              <a:latin typeface="Calibri" panose="020F0502020204030204" pitchFamily="34" charset="0"/>
            </a:rPr>
            <a:t> Selected prototype develop in </a:t>
          </a:r>
          <a:r>
            <a:rPr lang="en-US" sz="2400" dirty="0" err="1">
              <a:latin typeface="Calibri" panose="020F0502020204030204" pitchFamily="34" charset="0"/>
            </a:rPr>
            <a:t>MockingBird</a:t>
          </a:r>
          <a:r>
            <a:rPr lang="en-US" sz="2400" dirty="0">
              <a:latin typeface="Calibri" panose="020F0502020204030204" pitchFamily="34" charset="0"/>
            </a:rPr>
            <a:t>.</a:t>
          </a:r>
        </a:p>
      </dgm:t>
    </dgm:pt>
    <dgm:pt modelId="{AA5027F6-F67F-4403-8979-A841FA9B483C}" type="parTrans" cxnId="{68671B45-38A9-4FA9-BA0E-4EDC63CB2A6B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1116D796-7CFC-4CB2-871F-0476176387B0}" type="sibTrans" cxnId="{68671B45-38A9-4FA9-BA0E-4EDC63CB2A6B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3D6D8046-5E07-4D78-8913-332FFCE925BA}" type="pres">
      <dgm:prSet presAssocID="{A0D712B4-36CD-4350-B4CE-7C7EB0A5CAC3}" presName="Name0" presStyleCnt="0">
        <dgm:presLayoutVars>
          <dgm:dir/>
          <dgm:animLvl val="lvl"/>
          <dgm:resizeHandles val="exact"/>
        </dgm:presLayoutVars>
      </dgm:prSet>
      <dgm:spPr/>
    </dgm:pt>
    <dgm:pt modelId="{E286F1DE-B1B3-4749-A266-F0CCA5FD318B}" type="pres">
      <dgm:prSet presAssocID="{04060887-C72D-43F3-89F2-7E58E09992EB}" presName="composite" presStyleCnt="0"/>
      <dgm:spPr/>
    </dgm:pt>
    <dgm:pt modelId="{38935E31-C708-43EB-A7ED-2087C2D88D0A}" type="pres">
      <dgm:prSet presAssocID="{04060887-C72D-43F3-89F2-7E58E09992EB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7BC71385-6A64-47E5-9D6A-1DB20ABF2496}" type="pres">
      <dgm:prSet presAssocID="{04060887-C72D-43F3-89F2-7E58E09992EB}" presName="desTx" presStyleLbl="alignAccFollowNode1" presStyleIdx="0" presStyleCnt="2">
        <dgm:presLayoutVars>
          <dgm:bulletEnabled val="1"/>
        </dgm:presLayoutVars>
      </dgm:prSet>
      <dgm:spPr/>
    </dgm:pt>
    <dgm:pt modelId="{DF5895DD-B298-45A2-AFC4-CE026BB480E7}" type="pres">
      <dgm:prSet presAssocID="{C4DB32C8-2982-4A8E-9B54-4DEDCBFEB63C}" presName="space" presStyleCnt="0"/>
      <dgm:spPr/>
    </dgm:pt>
    <dgm:pt modelId="{FC57D89A-AC89-461A-9F97-3D19C28F1A63}" type="pres">
      <dgm:prSet presAssocID="{5263CD4C-A46C-4EF6-AC5B-148CB073E448}" presName="composite" presStyleCnt="0"/>
      <dgm:spPr/>
    </dgm:pt>
    <dgm:pt modelId="{ABD68FB9-96A8-4106-B008-6108B7D8FE71}" type="pres">
      <dgm:prSet presAssocID="{5263CD4C-A46C-4EF6-AC5B-148CB073E448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8A1A931D-13F9-425D-A711-69BBA6A4ECD9}" type="pres">
      <dgm:prSet presAssocID="{5263CD4C-A46C-4EF6-AC5B-148CB073E448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01E89B1B-6FAF-4F6C-B0FE-76BD4E473F55}" srcId="{5263CD4C-A46C-4EF6-AC5B-148CB073E448}" destId="{144AFAD2-55D6-42D0-AA6A-F5C81ADC0E1E}" srcOrd="0" destOrd="0" parTransId="{93437AD7-4842-42FE-9437-A4F536C8025A}" sibTransId="{CDEFA7FE-AB3E-4D71-8EFD-997178F16850}"/>
    <dgm:cxn modelId="{6F38D51E-CC97-45D5-99D8-0B4911DD6EDD}" srcId="{A0D712B4-36CD-4350-B4CE-7C7EB0A5CAC3}" destId="{04060887-C72D-43F3-89F2-7E58E09992EB}" srcOrd="0" destOrd="0" parTransId="{FC4CB77F-AD1A-4474-93C7-E4343A6342BE}" sibTransId="{C4DB32C8-2982-4A8E-9B54-4DEDCBFEB63C}"/>
    <dgm:cxn modelId="{5C2A9322-D90E-4F7F-A0EB-7150C5A19085}" srcId="{04060887-C72D-43F3-89F2-7E58E09992EB}" destId="{1F23E943-3274-46D5-AD83-BC88352B0C2F}" srcOrd="1" destOrd="0" parTransId="{929FF1A7-CAF1-46CB-A43E-C6C1CE0BE995}" sibTransId="{7FEE90AB-E0FB-4D64-ADCC-75F93D5C6A2A}"/>
    <dgm:cxn modelId="{1FEB5344-6CB3-4BB6-83C6-5C0B8FC73517}" type="presOf" srcId="{7096320C-8CB2-4A4D-8384-9DC01912545D}" destId="{7BC71385-6A64-47E5-9D6A-1DB20ABF2496}" srcOrd="0" destOrd="0" presId="urn:microsoft.com/office/officeart/2005/8/layout/hList1"/>
    <dgm:cxn modelId="{68671B45-38A9-4FA9-BA0E-4EDC63CB2A6B}" srcId="{5263CD4C-A46C-4EF6-AC5B-148CB073E448}" destId="{67953374-1441-4925-9297-6A4AB79FBFA8}" srcOrd="1" destOrd="0" parTransId="{AA5027F6-F67F-4403-8979-A841FA9B483C}" sibTransId="{1116D796-7CFC-4CB2-871F-0476176387B0}"/>
    <dgm:cxn modelId="{1DDD0860-EE6A-4D52-B6DE-436F4F108249}" type="presOf" srcId="{1F23E943-3274-46D5-AD83-BC88352B0C2F}" destId="{7BC71385-6A64-47E5-9D6A-1DB20ABF2496}" srcOrd="0" destOrd="1" presId="urn:microsoft.com/office/officeart/2005/8/layout/hList1"/>
    <dgm:cxn modelId="{C7971974-FB0C-471C-8C1A-E75659596EEB}" srcId="{A0D712B4-36CD-4350-B4CE-7C7EB0A5CAC3}" destId="{5263CD4C-A46C-4EF6-AC5B-148CB073E448}" srcOrd="1" destOrd="0" parTransId="{090252C4-309D-4A06-BC27-FFC34AB16FC5}" sibTransId="{F859C1FA-8823-4143-87CB-B45E75A67074}"/>
    <dgm:cxn modelId="{87D6A87F-3A7E-4A65-8226-4A26299895DD}" type="presOf" srcId="{67953374-1441-4925-9297-6A4AB79FBFA8}" destId="{8A1A931D-13F9-425D-A711-69BBA6A4ECD9}" srcOrd="0" destOrd="1" presId="urn:microsoft.com/office/officeart/2005/8/layout/hList1"/>
    <dgm:cxn modelId="{AF412E97-5AFA-4538-AEC9-A8F5C890C9AA}" type="presOf" srcId="{04060887-C72D-43F3-89F2-7E58E09992EB}" destId="{38935E31-C708-43EB-A7ED-2087C2D88D0A}" srcOrd="0" destOrd="0" presId="urn:microsoft.com/office/officeart/2005/8/layout/hList1"/>
    <dgm:cxn modelId="{30D421D0-45A8-468F-B36C-F35F4172DECC}" type="presOf" srcId="{144AFAD2-55D6-42D0-AA6A-F5C81ADC0E1E}" destId="{8A1A931D-13F9-425D-A711-69BBA6A4ECD9}" srcOrd="0" destOrd="0" presId="urn:microsoft.com/office/officeart/2005/8/layout/hList1"/>
    <dgm:cxn modelId="{3C9BA1D7-C748-4677-84DA-FF28AD05415D}" type="presOf" srcId="{5263CD4C-A46C-4EF6-AC5B-148CB073E448}" destId="{ABD68FB9-96A8-4106-B008-6108B7D8FE71}" srcOrd="0" destOrd="0" presId="urn:microsoft.com/office/officeart/2005/8/layout/hList1"/>
    <dgm:cxn modelId="{626EF3EE-C5C1-4A77-843F-48D0AEF9BBF0}" type="presOf" srcId="{A0D712B4-36CD-4350-B4CE-7C7EB0A5CAC3}" destId="{3D6D8046-5E07-4D78-8913-332FFCE925BA}" srcOrd="0" destOrd="0" presId="urn:microsoft.com/office/officeart/2005/8/layout/hList1"/>
    <dgm:cxn modelId="{4BDD0BF6-A125-4D23-9506-9E89F216C357}" srcId="{04060887-C72D-43F3-89F2-7E58E09992EB}" destId="{7096320C-8CB2-4A4D-8384-9DC01912545D}" srcOrd="0" destOrd="0" parTransId="{80EE3122-9625-4AB9-BFC0-C27982E04DD5}" sibTransId="{5241F787-2530-4D3A-84B1-9201202D9F82}"/>
    <dgm:cxn modelId="{443A29C3-58EB-4EBF-A647-37020325FF38}" type="presParOf" srcId="{3D6D8046-5E07-4D78-8913-332FFCE925BA}" destId="{E286F1DE-B1B3-4749-A266-F0CCA5FD318B}" srcOrd="0" destOrd="0" presId="urn:microsoft.com/office/officeart/2005/8/layout/hList1"/>
    <dgm:cxn modelId="{AB40F1BD-7F1D-4FF6-8AFE-7EA0D1B6EF3D}" type="presParOf" srcId="{E286F1DE-B1B3-4749-A266-F0CCA5FD318B}" destId="{38935E31-C708-43EB-A7ED-2087C2D88D0A}" srcOrd="0" destOrd="0" presId="urn:microsoft.com/office/officeart/2005/8/layout/hList1"/>
    <dgm:cxn modelId="{EBF77D53-8FDC-489E-B42C-2CBA9BEEA5B6}" type="presParOf" srcId="{E286F1DE-B1B3-4749-A266-F0CCA5FD318B}" destId="{7BC71385-6A64-47E5-9D6A-1DB20ABF2496}" srcOrd="1" destOrd="0" presId="urn:microsoft.com/office/officeart/2005/8/layout/hList1"/>
    <dgm:cxn modelId="{D2F855DB-83A3-42F6-B94D-9B724D6533EC}" type="presParOf" srcId="{3D6D8046-5E07-4D78-8913-332FFCE925BA}" destId="{DF5895DD-B298-45A2-AFC4-CE026BB480E7}" srcOrd="1" destOrd="0" presId="urn:microsoft.com/office/officeart/2005/8/layout/hList1"/>
    <dgm:cxn modelId="{83A79D33-23B9-4902-858F-9D47B673CC3E}" type="presParOf" srcId="{3D6D8046-5E07-4D78-8913-332FFCE925BA}" destId="{FC57D89A-AC89-461A-9F97-3D19C28F1A63}" srcOrd="2" destOrd="0" presId="urn:microsoft.com/office/officeart/2005/8/layout/hList1"/>
    <dgm:cxn modelId="{7E353DDC-1D94-4242-8CA6-1969AEDE795F}" type="presParOf" srcId="{FC57D89A-AC89-461A-9F97-3D19C28F1A63}" destId="{ABD68FB9-96A8-4106-B008-6108B7D8FE71}" srcOrd="0" destOrd="0" presId="urn:microsoft.com/office/officeart/2005/8/layout/hList1"/>
    <dgm:cxn modelId="{A92BFCEF-28EB-498E-932B-5C1D84B7852A}" type="presParOf" srcId="{FC57D89A-AC89-461A-9F97-3D19C28F1A63}" destId="{8A1A931D-13F9-425D-A711-69BBA6A4ECD9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2817536-410C-432A-BF92-BED63783A0D1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6A55E2D-9A74-4EB0-9BD4-A593587DA780}">
      <dgm:prSet phldrT="[Text]"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</a:rPr>
            <a:t>Storyboarding</a:t>
          </a:r>
        </a:p>
      </dgm:t>
    </dgm:pt>
    <dgm:pt modelId="{F1048700-560E-40F3-9010-BF321FBE79BA}" type="parTrans" cxnId="{9FD8160C-F0E7-4F3D-9AB7-2FE3596A1E4C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92C7567B-B3AC-4289-A53B-95D5995E4781}" type="sibTrans" cxnId="{9FD8160C-F0E7-4F3D-9AB7-2FE3596A1E4C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18DB9D7D-525F-4069-B192-917E27462EAE}">
      <dgm:prSet phldrT="[Text]" custT="1"/>
      <dgm:spPr/>
      <dgm:t>
        <a:bodyPr/>
        <a:lstStyle/>
        <a:p>
          <a:r>
            <a:rPr lang="en-GB" sz="2800" dirty="0">
              <a:solidFill>
                <a:schemeClr val="tx1"/>
              </a:solidFill>
              <a:latin typeface="Calibri" panose="020F0502020204030204" pitchFamily="34" charset="0"/>
            </a:rPr>
            <a:t>Often used with </a:t>
          </a:r>
          <a:r>
            <a:rPr lang="en-GB" sz="2800" b="1" dirty="0">
              <a:solidFill>
                <a:srgbClr val="FF0000"/>
              </a:solidFill>
              <a:latin typeface="Calibri" panose="020F0502020204030204" pitchFamily="34" charset="0"/>
            </a:rPr>
            <a:t>scenarios</a:t>
          </a:r>
          <a:r>
            <a:rPr lang="en-GB" sz="2800" dirty="0">
              <a:solidFill>
                <a:schemeClr val="tx1"/>
              </a:solidFill>
              <a:latin typeface="Calibri" panose="020F0502020204030204" pitchFamily="34" charset="0"/>
            </a:rPr>
            <a:t>, bringing </a:t>
          </a:r>
          <a:r>
            <a:rPr lang="en-GB" sz="2800" b="1" dirty="0">
              <a:solidFill>
                <a:schemeClr val="tx1"/>
              </a:solidFill>
              <a:latin typeface="Calibri" panose="020F0502020204030204" pitchFamily="34" charset="0"/>
            </a:rPr>
            <a:t>more detail</a:t>
          </a:r>
          <a:r>
            <a:rPr lang="en-GB" sz="2800" dirty="0">
              <a:solidFill>
                <a:schemeClr val="tx1"/>
              </a:solidFill>
              <a:latin typeface="Calibri" panose="020F0502020204030204" pitchFamily="34" charset="0"/>
            </a:rPr>
            <a:t>, and a </a:t>
          </a:r>
          <a:r>
            <a:rPr lang="en-GB" sz="2800" b="1" dirty="0">
              <a:solidFill>
                <a:schemeClr val="tx1"/>
              </a:solidFill>
              <a:latin typeface="Calibri" panose="020F0502020204030204" pitchFamily="34" charset="0"/>
            </a:rPr>
            <a:t>chance to role play</a:t>
          </a:r>
          <a:endParaRPr lang="en-US" sz="2800" dirty="0">
            <a:latin typeface="Calibri" panose="020F0502020204030204" pitchFamily="34" charset="0"/>
          </a:endParaRPr>
        </a:p>
      </dgm:t>
    </dgm:pt>
    <dgm:pt modelId="{EF0816C6-D522-4386-9CC3-393990CCDC81}" type="parTrans" cxnId="{6470C8FF-95EC-41D1-87DB-161F2FA31F46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4FBA6568-9A5E-4622-A772-BDD9C2D085F7}" type="sibTrans" cxnId="{6470C8FF-95EC-41D1-87DB-161F2FA31F46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FDF8509C-A450-4201-9427-106CF04FE18F}">
      <dgm:prSet custT="1"/>
      <dgm:spPr/>
      <dgm:t>
        <a:bodyPr/>
        <a:lstStyle/>
        <a:p>
          <a:r>
            <a:rPr lang="en-GB" sz="2800" dirty="0">
              <a:solidFill>
                <a:schemeClr val="tx1"/>
              </a:solidFill>
              <a:latin typeface="Calibri" panose="020F0502020204030204" pitchFamily="34" charset="0"/>
            </a:rPr>
            <a:t>It is a series of </a:t>
          </a:r>
          <a:r>
            <a:rPr lang="en-GB" sz="2800" b="1" dirty="0">
              <a:solidFill>
                <a:schemeClr val="tx1"/>
              </a:solidFill>
              <a:latin typeface="Calibri" panose="020F0502020204030204" pitchFamily="34" charset="0"/>
            </a:rPr>
            <a:t>sketches</a:t>
          </a:r>
          <a:r>
            <a:rPr lang="en-GB" sz="2800" dirty="0">
              <a:solidFill>
                <a:schemeClr val="tx1"/>
              </a:solidFill>
              <a:latin typeface="Calibri" panose="020F0502020204030204" pitchFamily="34" charset="0"/>
            </a:rPr>
            <a:t> showing how a user might progress through a task using the device </a:t>
          </a:r>
        </a:p>
      </dgm:t>
    </dgm:pt>
    <dgm:pt modelId="{D8747390-D24F-45CF-AAFB-B919C83466A5}" type="parTrans" cxnId="{C1430F74-B671-43A3-9D73-56887A8E731A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830120C5-FC58-48A7-B76F-9ADB996A0522}" type="sibTrans" cxnId="{C1430F74-B671-43A3-9D73-56887A8E731A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F21EE192-9F19-4CED-8165-8E9341AE4C97}">
      <dgm:prSet custT="1"/>
      <dgm:spPr/>
      <dgm:t>
        <a:bodyPr/>
        <a:lstStyle/>
        <a:p>
          <a:r>
            <a:rPr lang="en-GB" sz="2800" dirty="0">
              <a:solidFill>
                <a:schemeClr val="tx1"/>
              </a:solidFill>
              <a:latin typeface="Calibri" panose="020F0502020204030204" pitchFamily="34" charset="0"/>
            </a:rPr>
            <a:t>Used </a:t>
          </a:r>
          <a:r>
            <a:rPr lang="en-GB" sz="2800" b="1" dirty="0">
              <a:solidFill>
                <a:schemeClr val="tx1"/>
              </a:solidFill>
              <a:latin typeface="Calibri" panose="020F0502020204030204" pitchFamily="34" charset="0"/>
            </a:rPr>
            <a:t>early</a:t>
          </a:r>
          <a:r>
            <a:rPr lang="en-GB" sz="2800" dirty="0">
              <a:solidFill>
                <a:schemeClr val="tx1"/>
              </a:solidFill>
              <a:latin typeface="Calibri" panose="020F0502020204030204" pitchFamily="34" charset="0"/>
            </a:rPr>
            <a:t> in design</a:t>
          </a:r>
        </a:p>
      </dgm:t>
    </dgm:pt>
    <dgm:pt modelId="{6A81A89E-DDF7-4E95-89FA-7EE1A3013CE0}" type="parTrans" cxnId="{A4A55304-B516-4581-A8AF-709E332F5A16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7CBADC6A-618C-42F0-A43B-417421D56A1E}" type="sibTrans" cxnId="{A4A55304-B516-4581-A8AF-709E332F5A16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20CEDFBC-8AEC-4A6D-BEE8-C39A0849D13B}" type="pres">
      <dgm:prSet presAssocID="{82817536-410C-432A-BF92-BED63783A0D1}" presName="linear" presStyleCnt="0">
        <dgm:presLayoutVars>
          <dgm:dir/>
          <dgm:animLvl val="lvl"/>
          <dgm:resizeHandles val="exact"/>
        </dgm:presLayoutVars>
      </dgm:prSet>
      <dgm:spPr/>
    </dgm:pt>
    <dgm:pt modelId="{50BC3ED7-5D5A-48CB-B0E6-765C77A45D5F}" type="pres">
      <dgm:prSet presAssocID="{A6A55E2D-9A74-4EB0-9BD4-A593587DA780}" presName="parentLin" presStyleCnt="0"/>
      <dgm:spPr/>
    </dgm:pt>
    <dgm:pt modelId="{3805969B-8C90-4611-8EAB-9560A39A47CB}" type="pres">
      <dgm:prSet presAssocID="{A6A55E2D-9A74-4EB0-9BD4-A593587DA780}" presName="parentLeftMargin" presStyleLbl="node1" presStyleIdx="0" presStyleCnt="1"/>
      <dgm:spPr/>
    </dgm:pt>
    <dgm:pt modelId="{DEA67FAA-A96D-4896-854C-D42090D48D28}" type="pres">
      <dgm:prSet presAssocID="{A6A55E2D-9A74-4EB0-9BD4-A593587DA78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1FCF4BF7-D140-4BD4-B296-F9BA998C3807}" type="pres">
      <dgm:prSet presAssocID="{A6A55E2D-9A74-4EB0-9BD4-A593587DA780}" presName="negativeSpace" presStyleCnt="0"/>
      <dgm:spPr/>
    </dgm:pt>
    <dgm:pt modelId="{E6BC6BB7-85D5-4F2A-B6BF-95E4F66795DF}" type="pres">
      <dgm:prSet presAssocID="{A6A55E2D-9A74-4EB0-9BD4-A593587DA78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A4A55304-B516-4581-A8AF-709E332F5A16}" srcId="{A6A55E2D-9A74-4EB0-9BD4-A593587DA780}" destId="{F21EE192-9F19-4CED-8165-8E9341AE4C97}" srcOrd="2" destOrd="0" parTransId="{6A81A89E-DDF7-4E95-89FA-7EE1A3013CE0}" sibTransId="{7CBADC6A-618C-42F0-A43B-417421D56A1E}"/>
    <dgm:cxn modelId="{9FD8160C-F0E7-4F3D-9AB7-2FE3596A1E4C}" srcId="{82817536-410C-432A-BF92-BED63783A0D1}" destId="{A6A55E2D-9A74-4EB0-9BD4-A593587DA780}" srcOrd="0" destOrd="0" parTransId="{F1048700-560E-40F3-9010-BF321FBE79BA}" sibTransId="{92C7567B-B3AC-4289-A53B-95D5995E4781}"/>
    <dgm:cxn modelId="{84F94927-7C86-44C4-A63A-429A5A9082C7}" type="presOf" srcId="{A6A55E2D-9A74-4EB0-9BD4-A593587DA780}" destId="{DEA67FAA-A96D-4896-854C-D42090D48D28}" srcOrd="1" destOrd="0" presId="urn:microsoft.com/office/officeart/2005/8/layout/list1"/>
    <dgm:cxn modelId="{C3D90831-6EFF-4389-A322-3320D76E1E82}" type="presOf" srcId="{FDF8509C-A450-4201-9427-106CF04FE18F}" destId="{E6BC6BB7-85D5-4F2A-B6BF-95E4F66795DF}" srcOrd="0" destOrd="1" presId="urn:microsoft.com/office/officeart/2005/8/layout/list1"/>
    <dgm:cxn modelId="{BAB8614C-4BDB-4628-9B83-8C88B1B4E4F4}" type="presOf" srcId="{18DB9D7D-525F-4069-B192-917E27462EAE}" destId="{E6BC6BB7-85D5-4F2A-B6BF-95E4F66795DF}" srcOrd="0" destOrd="0" presId="urn:microsoft.com/office/officeart/2005/8/layout/list1"/>
    <dgm:cxn modelId="{87598C68-96A8-4D50-88EF-00C793FFFBCD}" type="presOf" srcId="{A6A55E2D-9A74-4EB0-9BD4-A593587DA780}" destId="{3805969B-8C90-4611-8EAB-9560A39A47CB}" srcOrd="0" destOrd="0" presId="urn:microsoft.com/office/officeart/2005/8/layout/list1"/>
    <dgm:cxn modelId="{C1430F74-B671-43A3-9D73-56887A8E731A}" srcId="{A6A55E2D-9A74-4EB0-9BD4-A593587DA780}" destId="{FDF8509C-A450-4201-9427-106CF04FE18F}" srcOrd="1" destOrd="0" parTransId="{D8747390-D24F-45CF-AAFB-B919C83466A5}" sibTransId="{830120C5-FC58-48A7-B76F-9ADB996A0522}"/>
    <dgm:cxn modelId="{60A18DAB-6CFB-4F39-8414-CE72BF768A59}" type="presOf" srcId="{F21EE192-9F19-4CED-8165-8E9341AE4C97}" destId="{E6BC6BB7-85D5-4F2A-B6BF-95E4F66795DF}" srcOrd="0" destOrd="2" presId="urn:microsoft.com/office/officeart/2005/8/layout/list1"/>
    <dgm:cxn modelId="{7D886AD6-9A84-4AA0-92F7-236E96F60000}" type="presOf" srcId="{82817536-410C-432A-BF92-BED63783A0D1}" destId="{20CEDFBC-8AEC-4A6D-BEE8-C39A0849D13B}" srcOrd="0" destOrd="0" presId="urn:microsoft.com/office/officeart/2005/8/layout/list1"/>
    <dgm:cxn modelId="{6470C8FF-95EC-41D1-87DB-161F2FA31F46}" srcId="{A6A55E2D-9A74-4EB0-9BD4-A593587DA780}" destId="{18DB9D7D-525F-4069-B192-917E27462EAE}" srcOrd="0" destOrd="0" parTransId="{EF0816C6-D522-4386-9CC3-393990CCDC81}" sibTransId="{4FBA6568-9A5E-4622-A772-BDD9C2D085F7}"/>
    <dgm:cxn modelId="{F40CCA6E-11F5-41AD-A885-BA0519B9334F}" type="presParOf" srcId="{20CEDFBC-8AEC-4A6D-BEE8-C39A0849D13B}" destId="{50BC3ED7-5D5A-48CB-B0E6-765C77A45D5F}" srcOrd="0" destOrd="0" presId="urn:microsoft.com/office/officeart/2005/8/layout/list1"/>
    <dgm:cxn modelId="{D9333A1F-A65B-4676-B73D-E87C2927B624}" type="presParOf" srcId="{50BC3ED7-5D5A-48CB-B0E6-765C77A45D5F}" destId="{3805969B-8C90-4611-8EAB-9560A39A47CB}" srcOrd="0" destOrd="0" presId="urn:microsoft.com/office/officeart/2005/8/layout/list1"/>
    <dgm:cxn modelId="{D62A9CA5-A5AE-4084-97FA-3DDB73C65EBD}" type="presParOf" srcId="{50BC3ED7-5D5A-48CB-B0E6-765C77A45D5F}" destId="{DEA67FAA-A96D-4896-854C-D42090D48D28}" srcOrd="1" destOrd="0" presId="urn:microsoft.com/office/officeart/2005/8/layout/list1"/>
    <dgm:cxn modelId="{61DD38C4-B721-4968-B908-9C91B5BB75E4}" type="presParOf" srcId="{20CEDFBC-8AEC-4A6D-BEE8-C39A0849D13B}" destId="{1FCF4BF7-D140-4BD4-B296-F9BA998C3807}" srcOrd="1" destOrd="0" presId="urn:microsoft.com/office/officeart/2005/8/layout/list1"/>
    <dgm:cxn modelId="{2AE60267-C2B1-40CC-8362-43E4F7A38C16}" type="presParOf" srcId="{20CEDFBC-8AEC-4A6D-BEE8-C39A0849D13B}" destId="{E6BC6BB7-85D5-4F2A-B6BF-95E4F66795DF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2817536-410C-432A-BF92-BED63783A0D1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6A55E2D-9A74-4EB0-9BD4-A593587DA780}">
      <dgm:prSet phldrT="[Text]"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</a:rPr>
            <a:t>Sketching</a:t>
          </a:r>
        </a:p>
      </dgm:t>
    </dgm:pt>
    <dgm:pt modelId="{F1048700-560E-40F3-9010-BF321FBE79BA}" type="parTrans" cxnId="{9FD8160C-F0E7-4F3D-9AB7-2FE3596A1E4C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92C7567B-B3AC-4289-A53B-95D5995E4781}" type="sibTrans" cxnId="{9FD8160C-F0E7-4F3D-9AB7-2FE3596A1E4C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18DB9D7D-525F-4069-B192-917E27462EAE}">
      <dgm:prSet phldrT="[Text]" custT="1"/>
      <dgm:spPr/>
      <dgm:t>
        <a:bodyPr/>
        <a:lstStyle/>
        <a:p>
          <a:r>
            <a:rPr lang="en-GB" sz="2400" dirty="0">
              <a:solidFill>
                <a:schemeClr val="tx1"/>
              </a:solidFill>
              <a:latin typeface="Calibri" panose="020F0502020204030204" pitchFamily="34" charset="0"/>
            </a:rPr>
            <a:t>Drafting the interface using hand-sketches</a:t>
          </a:r>
          <a:endParaRPr lang="en-US" sz="2400" dirty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EF0816C6-D522-4386-9CC3-393990CCDC81}" type="parTrans" cxnId="{6470C8FF-95EC-41D1-87DB-161F2FA31F46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4FBA6568-9A5E-4622-A772-BDD9C2D085F7}" type="sibTrans" cxnId="{6470C8FF-95EC-41D1-87DB-161F2FA31F46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F7F4D662-FE7A-4D92-AD7F-C98C00DD2AA1}">
      <dgm:prSet custT="1"/>
      <dgm:spPr/>
      <dgm:t>
        <a:bodyPr/>
        <a:lstStyle/>
        <a:p>
          <a:r>
            <a:rPr lang="en-GB" sz="2400" dirty="0">
              <a:solidFill>
                <a:schemeClr val="tx1"/>
              </a:solidFill>
              <a:latin typeface="Calibri" panose="020F0502020204030204" pitchFamily="34" charset="0"/>
            </a:rPr>
            <a:t>Important to low-fidelity prototyping</a:t>
          </a:r>
        </a:p>
      </dgm:t>
    </dgm:pt>
    <dgm:pt modelId="{5E534095-C674-4B8C-90CD-9E32318A2782}" type="parTrans" cxnId="{F4DBE096-BB51-4918-90A0-517431BA0A7D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F6C8C5EE-8BE4-476C-8E9A-69E5B3661036}" type="sibTrans" cxnId="{F4DBE096-BB51-4918-90A0-517431BA0A7D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8A589CA0-2103-40CF-9675-73F1FE426DCB}">
      <dgm:prSet custT="1"/>
      <dgm:spPr/>
      <dgm:t>
        <a:bodyPr/>
        <a:lstStyle/>
        <a:p>
          <a:r>
            <a:rPr lang="en-GB" sz="2400" dirty="0">
              <a:solidFill>
                <a:schemeClr val="tx1"/>
              </a:solidFill>
              <a:latin typeface="Calibri" panose="020F0502020204030204" pitchFamily="34" charset="0"/>
            </a:rPr>
            <a:t>Don</a:t>
          </a:r>
          <a:r>
            <a:rPr lang="ja-JP" altLang="en-GB" sz="2400" dirty="0">
              <a:solidFill>
                <a:schemeClr val="tx1"/>
              </a:solidFill>
              <a:latin typeface="Calibri" panose="020F0502020204030204" pitchFamily="34" charset="0"/>
            </a:rPr>
            <a:t>’</a:t>
          </a:r>
          <a:r>
            <a:rPr lang="en-GB" sz="2400" dirty="0">
              <a:solidFill>
                <a:schemeClr val="tx1"/>
              </a:solidFill>
              <a:latin typeface="Calibri" panose="020F0502020204030204" pitchFamily="34" charset="0"/>
            </a:rPr>
            <a:t>t be inhibited about drawing ability. Practice simple symbols!</a:t>
          </a:r>
        </a:p>
      </dgm:t>
    </dgm:pt>
    <dgm:pt modelId="{CBD7251B-2560-41FD-979E-0F6F3720CD17}" type="parTrans" cxnId="{0720AAD1-C7ED-4E9F-9769-48F69BE16EB9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CCB46574-E7BE-4420-ACD5-9E4C2B20789F}" type="sibTrans" cxnId="{0720AAD1-C7ED-4E9F-9769-48F69BE16EB9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20CEDFBC-8AEC-4A6D-BEE8-C39A0849D13B}" type="pres">
      <dgm:prSet presAssocID="{82817536-410C-432A-BF92-BED63783A0D1}" presName="linear" presStyleCnt="0">
        <dgm:presLayoutVars>
          <dgm:dir/>
          <dgm:animLvl val="lvl"/>
          <dgm:resizeHandles val="exact"/>
        </dgm:presLayoutVars>
      </dgm:prSet>
      <dgm:spPr/>
    </dgm:pt>
    <dgm:pt modelId="{50BC3ED7-5D5A-48CB-B0E6-765C77A45D5F}" type="pres">
      <dgm:prSet presAssocID="{A6A55E2D-9A74-4EB0-9BD4-A593587DA780}" presName="parentLin" presStyleCnt="0"/>
      <dgm:spPr/>
    </dgm:pt>
    <dgm:pt modelId="{3805969B-8C90-4611-8EAB-9560A39A47CB}" type="pres">
      <dgm:prSet presAssocID="{A6A55E2D-9A74-4EB0-9BD4-A593587DA780}" presName="parentLeftMargin" presStyleLbl="node1" presStyleIdx="0" presStyleCnt="1"/>
      <dgm:spPr/>
    </dgm:pt>
    <dgm:pt modelId="{DEA67FAA-A96D-4896-854C-D42090D48D28}" type="pres">
      <dgm:prSet presAssocID="{A6A55E2D-9A74-4EB0-9BD4-A593587DA780}" presName="parentText" presStyleLbl="node1" presStyleIdx="0" presStyleCnt="1" custScaleY="61710">
        <dgm:presLayoutVars>
          <dgm:chMax val="0"/>
          <dgm:bulletEnabled val="1"/>
        </dgm:presLayoutVars>
      </dgm:prSet>
      <dgm:spPr/>
    </dgm:pt>
    <dgm:pt modelId="{1FCF4BF7-D140-4BD4-B296-F9BA998C3807}" type="pres">
      <dgm:prSet presAssocID="{A6A55E2D-9A74-4EB0-9BD4-A593587DA780}" presName="negativeSpace" presStyleCnt="0"/>
      <dgm:spPr/>
    </dgm:pt>
    <dgm:pt modelId="{E6BC6BB7-85D5-4F2A-B6BF-95E4F66795DF}" type="pres">
      <dgm:prSet presAssocID="{A6A55E2D-9A74-4EB0-9BD4-A593587DA78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9FD8160C-F0E7-4F3D-9AB7-2FE3596A1E4C}" srcId="{82817536-410C-432A-BF92-BED63783A0D1}" destId="{A6A55E2D-9A74-4EB0-9BD4-A593587DA780}" srcOrd="0" destOrd="0" parTransId="{F1048700-560E-40F3-9010-BF321FBE79BA}" sibTransId="{92C7567B-B3AC-4289-A53B-95D5995E4781}"/>
    <dgm:cxn modelId="{36FB4452-7B05-40E4-9A4E-D97E8BDB3FD9}" type="presOf" srcId="{82817536-410C-432A-BF92-BED63783A0D1}" destId="{20CEDFBC-8AEC-4A6D-BEE8-C39A0849D13B}" srcOrd="0" destOrd="0" presId="urn:microsoft.com/office/officeart/2005/8/layout/list1"/>
    <dgm:cxn modelId="{ACB3DA93-051C-409C-92CF-63A82EC95114}" type="presOf" srcId="{F7F4D662-FE7A-4D92-AD7F-C98C00DD2AA1}" destId="{E6BC6BB7-85D5-4F2A-B6BF-95E4F66795DF}" srcOrd="0" destOrd="1" presId="urn:microsoft.com/office/officeart/2005/8/layout/list1"/>
    <dgm:cxn modelId="{F4DBE096-BB51-4918-90A0-517431BA0A7D}" srcId="{A6A55E2D-9A74-4EB0-9BD4-A593587DA780}" destId="{F7F4D662-FE7A-4D92-AD7F-C98C00DD2AA1}" srcOrd="1" destOrd="0" parTransId="{5E534095-C674-4B8C-90CD-9E32318A2782}" sibTransId="{F6C8C5EE-8BE4-476C-8E9A-69E5B3661036}"/>
    <dgm:cxn modelId="{BE88E5A5-4FF8-4585-A973-E707D4E08D22}" type="presOf" srcId="{A6A55E2D-9A74-4EB0-9BD4-A593587DA780}" destId="{DEA67FAA-A96D-4896-854C-D42090D48D28}" srcOrd="1" destOrd="0" presId="urn:microsoft.com/office/officeart/2005/8/layout/list1"/>
    <dgm:cxn modelId="{8EFFD4B8-7511-4D5C-9802-E6B039C36FB2}" type="presOf" srcId="{A6A55E2D-9A74-4EB0-9BD4-A593587DA780}" destId="{3805969B-8C90-4611-8EAB-9560A39A47CB}" srcOrd="0" destOrd="0" presId="urn:microsoft.com/office/officeart/2005/8/layout/list1"/>
    <dgm:cxn modelId="{0720AAD1-C7ED-4E9F-9769-48F69BE16EB9}" srcId="{A6A55E2D-9A74-4EB0-9BD4-A593587DA780}" destId="{8A589CA0-2103-40CF-9675-73F1FE426DCB}" srcOrd="2" destOrd="0" parTransId="{CBD7251B-2560-41FD-979E-0F6F3720CD17}" sibTransId="{CCB46574-E7BE-4420-ACD5-9E4C2B20789F}"/>
    <dgm:cxn modelId="{0C4B4AE9-0EDF-48D6-879D-1B2AE85F43DB}" type="presOf" srcId="{18DB9D7D-525F-4069-B192-917E27462EAE}" destId="{E6BC6BB7-85D5-4F2A-B6BF-95E4F66795DF}" srcOrd="0" destOrd="0" presId="urn:microsoft.com/office/officeart/2005/8/layout/list1"/>
    <dgm:cxn modelId="{3D1440EF-F462-4646-97AA-626905A0F347}" type="presOf" srcId="{8A589CA0-2103-40CF-9675-73F1FE426DCB}" destId="{E6BC6BB7-85D5-4F2A-B6BF-95E4F66795DF}" srcOrd="0" destOrd="2" presId="urn:microsoft.com/office/officeart/2005/8/layout/list1"/>
    <dgm:cxn modelId="{6470C8FF-95EC-41D1-87DB-161F2FA31F46}" srcId="{A6A55E2D-9A74-4EB0-9BD4-A593587DA780}" destId="{18DB9D7D-525F-4069-B192-917E27462EAE}" srcOrd="0" destOrd="0" parTransId="{EF0816C6-D522-4386-9CC3-393990CCDC81}" sibTransId="{4FBA6568-9A5E-4622-A772-BDD9C2D085F7}"/>
    <dgm:cxn modelId="{13AED778-DE2A-4722-93B3-FDBD01305CAE}" type="presParOf" srcId="{20CEDFBC-8AEC-4A6D-BEE8-C39A0849D13B}" destId="{50BC3ED7-5D5A-48CB-B0E6-765C77A45D5F}" srcOrd="0" destOrd="0" presId="urn:microsoft.com/office/officeart/2005/8/layout/list1"/>
    <dgm:cxn modelId="{DD1C1AE8-EEFD-4536-AC36-DDEEFF8456BD}" type="presParOf" srcId="{50BC3ED7-5D5A-48CB-B0E6-765C77A45D5F}" destId="{3805969B-8C90-4611-8EAB-9560A39A47CB}" srcOrd="0" destOrd="0" presId="urn:microsoft.com/office/officeart/2005/8/layout/list1"/>
    <dgm:cxn modelId="{8AA2D624-5E0D-479D-A39E-F8DE8E6FC0EC}" type="presParOf" srcId="{50BC3ED7-5D5A-48CB-B0E6-765C77A45D5F}" destId="{DEA67FAA-A96D-4896-854C-D42090D48D28}" srcOrd="1" destOrd="0" presId="urn:microsoft.com/office/officeart/2005/8/layout/list1"/>
    <dgm:cxn modelId="{636ABBD0-C61A-40B2-93E0-C1D2E73926B2}" type="presParOf" srcId="{20CEDFBC-8AEC-4A6D-BEE8-C39A0849D13B}" destId="{1FCF4BF7-D140-4BD4-B296-F9BA998C3807}" srcOrd="1" destOrd="0" presId="urn:microsoft.com/office/officeart/2005/8/layout/list1"/>
    <dgm:cxn modelId="{008FA9E4-9086-4114-B96C-E6358B65AFC2}" type="presParOf" srcId="{20CEDFBC-8AEC-4A6D-BEE8-C39A0849D13B}" destId="{E6BC6BB7-85D5-4F2A-B6BF-95E4F66795DF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2817536-410C-432A-BF92-BED63783A0D1}" type="doc">
      <dgm:prSet loTypeId="urn:microsoft.com/office/officeart/2005/8/layout/list1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20CEDFBC-8AEC-4A6D-BEE8-C39A0849D13B}" type="pres">
      <dgm:prSet presAssocID="{82817536-410C-432A-BF92-BED63783A0D1}" presName="linear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7E3D21CE-81A3-4271-8E2C-3C3BBC9BEF8B}" type="presOf" srcId="{82817536-410C-432A-BF92-BED63783A0D1}" destId="{20CEDFBC-8AEC-4A6D-BEE8-C39A0849D13B}" srcOrd="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3F04FF8-F898-4DF7-B5A4-790682A83A23}" type="doc">
      <dgm:prSet loTypeId="urn:microsoft.com/office/officeart/2005/8/layout/list1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89316372-20F1-4384-B60B-27C0593BE891}">
      <dgm:prSet phldrT="[Text]"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</a:rPr>
            <a:t>Card based prototype</a:t>
          </a:r>
        </a:p>
      </dgm:t>
    </dgm:pt>
    <dgm:pt modelId="{7DBC5C0F-E270-4147-9848-7669EC566A62}" type="parTrans" cxnId="{0801A0BF-E21C-41BD-B390-3FA7DD5D4F58}">
      <dgm:prSet/>
      <dgm:spPr/>
      <dgm:t>
        <a:bodyPr/>
        <a:lstStyle/>
        <a:p>
          <a:endParaRPr lang="en-US" sz="2800">
            <a:latin typeface="Calibri" panose="020F0502020204030204" pitchFamily="34" charset="0"/>
          </a:endParaRPr>
        </a:p>
      </dgm:t>
    </dgm:pt>
    <dgm:pt modelId="{58D0547F-1404-43AD-8A67-73F54C241A43}" type="sibTrans" cxnId="{0801A0BF-E21C-41BD-B390-3FA7DD5D4F58}">
      <dgm:prSet/>
      <dgm:spPr/>
      <dgm:t>
        <a:bodyPr/>
        <a:lstStyle/>
        <a:p>
          <a:endParaRPr lang="en-US" sz="2800">
            <a:latin typeface="Calibri" panose="020F0502020204030204" pitchFamily="34" charset="0"/>
          </a:endParaRPr>
        </a:p>
      </dgm:t>
    </dgm:pt>
    <dgm:pt modelId="{9146F382-209C-49F7-958E-1CB577D7F50A}">
      <dgm:prSet phldrT="[Text]" custT="1"/>
      <dgm:spPr/>
      <dgm:t>
        <a:bodyPr/>
        <a:lstStyle/>
        <a:p>
          <a:r>
            <a:rPr lang="en-GB" sz="2400" dirty="0">
              <a:latin typeface="Calibri" panose="020F0502020204030204" pitchFamily="34" charset="0"/>
            </a:rPr>
            <a:t>Using card to prototype an interaction (e.g., index cards (3 X 5 inches))</a:t>
          </a:r>
          <a:endParaRPr lang="en-US" sz="2400" dirty="0">
            <a:latin typeface="Calibri" panose="020F0502020204030204" pitchFamily="34" charset="0"/>
          </a:endParaRPr>
        </a:p>
      </dgm:t>
    </dgm:pt>
    <dgm:pt modelId="{E4BCF9AE-4012-4AB5-8BA3-54110353CD29}" type="parTrans" cxnId="{B5AE74F4-4011-4AAA-BC71-BC5425003D16}">
      <dgm:prSet/>
      <dgm:spPr/>
      <dgm:t>
        <a:bodyPr/>
        <a:lstStyle/>
        <a:p>
          <a:endParaRPr lang="en-US" sz="2800">
            <a:latin typeface="Calibri" panose="020F0502020204030204" pitchFamily="34" charset="0"/>
          </a:endParaRPr>
        </a:p>
      </dgm:t>
    </dgm:pt>
    <dgm:pt modelId="{B735ACD1-3862-4057-8F2A-C70AB9D6355E}" type="sibTrans" cxnId="{B5AE74F4-4011-4AAA-BC71-BC5425003D16}">
      <dgm:prSet/>
      <dgm:spPr/>
      <dgm:t>
        <a:bodyPr/>
        <a:lstStyle/>
        <a:p>
          <a:endParaRPr lang="en-US" sz="2800">
            <a:latin typeface="Calibri" panose="020F0502020204030204" pitchFamily="34" charset="0"/>
          </a:endParaRPr>
        </a:p>
      </dgm:t>
    </dgm:pt>
    <dgm:pt modelId="{E07AEEC0-F20B-4985-AF66-01BB86174C52}">
      <dgm:prSet custT="1"/>
      <dgm:spPr/>
      <dgm:t>
        <a:bodyPr/>
        <a:lstStyle/>
        <a:p>
          <a:r>
            <a:rPr lang="en-GB" sz="2400" dirty="0">
              <a:latin typeface="Calibri" panose="020F0502020204030204" pitchFamily="34" charset="0"/>
            </a:rPr>
            <a:t>Each card represents one screen or part of screen</a:t>
          </a:r>
        </a:p>
      </dgm:t>
    </dgm:pt>
    <dgm:pt modelId="{7E314A3C-9439-44EE-B229-21237DF98830}" type="parTrans" cxnId="{4A89F0F5-8971-4C02-8A6C-A2064F490F37}">
      <dgm:prSet/>
      <dgm:spPr/>
      <dgm:t>
        <a:bodyPr/>
        <a:lstStyle/>
        <a:p>
          <a:endParaRPr lang="en-US" sz="2800">
            <a:latin typeface="Calibri" panose="020F0502020204030204" pitchFamily="34" charset="0"/>
          </a:endParaRPr>
        </a:p>
      </dgm:t>
    </dgm:pt>
    <dgm:pt modelId="{7E0FEC2F-1B95-457B-B80C-B53134D3B214}" type="sibTrans" cxnId="{4A89F0F5-8971-4C02-8A6C-A2064F490F37}">
      <dgm:prSet/>
      <dgm:spPr/>
      <dgm:t>
        <a:bodyPr/>
        <a:lstStyle/>
        <a:p>
          <a:endParaRPr lang="en-US" sz="2800">
            <a:latin typeface="Calibri" panose="020F0502020204030204" pitchFamily="34" charset="0"/>
          </a:endParaRPr>
        </a:p>
      </dgm:t>
    </dgm:pt>
    <dgm:pt modelId="{4285DB44-FF8C-4B0F-B64B-09618DEAE0B9}">
      <dgm:prSet custT="1"/>
      <dgm:spPr/>
      <dgm:t>
        <a:bodyPr/>
        <a:lstStyle/>
        <a:p>
          <a:r>
            <a:rPr lang="en-GB" sz="2400" dirty="0">
              <a:latin typeface="Calibri" panose="020F0502020204030204" pitchFamily="34" charset="0"/>
            </a:rPr>
            <a:t>Often used in website development</a:t>
          </a:r>
          <a:endParaRPr lang="en-US" sz="2400" dirty="0">
            <a:latin typeface="Calibri" panose="020F0502020204030204" pitchFamily="34" charset="0"/>
          </a:endParaRPr>
        </a:p>
      </dgm:t>
    </dgm:pt>
    <dgm:pt modelId="{4F5065BE-772D-4F2C-843C-87D2C093E6E9}" type="parTrans" cxnId="{DA04911D-3840-45A8-92E3-C315FE2EB4A0}">
      <dgm:prSet/>
      <dgm:spPr/>
      <dgm:t>
        <a:bodyPr/>
        <a:lstStyle/>
        <a:p>
          <a:endParaRPr lang="en-US" sz="2800">
            <a:latin typeface="Calibri" panose="020F0502020204030204" pitchFamily="34" charset="0"/>
          </a:endParaRPr>
        </a:p>
      </dgm:t>
    </dgm:pt>
    <dgm:pt modelId="{250BFB91-9559-473F-9FEF-A83F4A5B902B}" type="sibTrans" cxnId="{DA04911D-3840-45A8-92E3-C315FE2EB4A0}">
      <dgm:prSet/>
      <dgm:spPr/>
      <dgm:t>
        <a:bodyPr/>
        <a:lstStyle/>
        <a:p>
          <a:endParaRPr lang="en-US" sz="2800">
            <a:latin typeface="Calibri" panose="020F0502020204030204" pitchFamily="34" charset="0"/>
          </a:endParaRPr>
        </a:p>
      </dgm:t>
    </dgm:pt>
    <dgm:pt modelId="{0559A420-6481-4DD0-8B06-8EB04D308B41}" type="pres">
      <dgm:prSet presAssocID="{93F04FF8-F898-4DF7-B5A4-790682A83A23}" presName="linear" presStyleCnt="0">
        <dgm:presLayoutVars>
          <dgm:dir/>
          <dgm:animLvl val="lvl"/>
          <dgm:resizeHandles val="exact"/>
        </dgm:presLayoutVars>
      </dgm:prSet>
      <dgm:spPr/>
    </dgm:pt>
    <dgm:pt modelId="{DBD3368B-AC18-44E8-A1BC-40D395E9E41F}" type="pres">
      <dgm:prSet presAssocID="{89316372-20F1-4384-B60B-27C0593BE891}" presName="parentLin" presStyleCnt="0"/>
      <dgm:spPr/>
    </dgm:pt>
    <dgm:pt modelId="{C26ACCA4-42BF-4C76-8460-48BA42CB77C4}" type="pres">
      <dgm:prSet presAssocID="{89316372-20F1-4384-B60B-27C0593BE891}" presName="parentLeftMargin" presStyleLbl="node1" presStyleIdx="0" presStyleCnt="1"/>
      <dgm:spPr/>
    </dgm:pt>
    <dgm:pt modelId="{A98A8F40-5565-4F2D-97FF-C736B4625353}" type="pres">
      <dgm:prSet presAssocID="{89316372-20F1-4384-B60B-27C0593BE891}" presName="parentText" presStyleLbl="node1" presStyleIdx="0" presStyleCnt="1" custScaleY="967299">
        <dgm:presLayoutVars>
          <dgm:chMax val="0"/>
          <dgm:bulletEnabled val="1"/>
        </dgm:presLayoutVars>
      </dgm:prSet>
      <dgm:spPr/>
    </dgm:pt>
    <dgm:pt modelId="{4B0C7BC7-DAB6-47CE-81E8-70735F2D86FF}" type="pres">
      <dgm:prSet presAssocID="{89316372-20F1-4384-B60B-27C0593BE891}" presName="negativeSpace" presStyleCnt="0"/>
      <dgm:spPr/>
    </dgm:pt>
    <dgm:pt modelId="{BF39116A-A3B9-4FD5-BE62-AEF5C330F150}" type="pres">
      <dgm:prSet presAssocID="{89316372-20F1-4384-B60B-27C0593BE891}" presName="childText" presStyleLbl="conFgAcc1" presStyleIdx="0" presStyleCnt="1" custScaleY="361272" custLinFactY="6024" custLinFactNeighborY="100000">
        <dgm:presLayoutVars>
          <dgm:bulletEnabled val="1"/>
        </dgm:presLayoutVars>
      </dgm:prSet>
      <dgm:spPr/>
    </dgm:pt>
  </dgm:ptLst>
  <dgm:cxnLst>
    <dgm:cxn modelId="{DA04911D-3840-45A8-92E3-C315FE2EB4A0}" srcId="{89316372-20F1-4384-B60B-27C0593BE891}" destId="{4285DB44-FF8C-4B0F-B64B-09618DEAE0B9}" srcOrd="2" destOrd="0" parTransId="{4F5065BE-772D-4F2C-843C-87D2C093E6E9}" sibTransId="{250BFB91-9559-473F-9FEF-A83F4A5B902B}"/>
    <dgm:cxn modelId="{24687634-509D-40ED-92C3-8F4AD21E96D5}" type="presOf" srcId="{89316372-20F1-4384-B60B-27C0593BE891}" destId="{A98A8F40-5565-4F2D-97FF-C736B4625353}" srcOrd="1" destOrd="0" presId="urn:microsoft.com/office/officeart/2005/8/layout/list1"/>
    <dgm:cxn modelId="{EF59B147-AA95-498E-846F-2A880BA1E08B}" type="presOf" srcId="{93F04FF8-F898-4DF7-B5A4-790682A83A23}" destId="{0559A420-6481-4DD0-8B06-8EB04D308B41}" srcOrd="0" destOrd="0" presId="urn:microsoft.com/office/officeart/2005/8/layout/list1"/>
    <dgm:cxn modelId="{A5FEF769-A097-4B27-A9A2-F4B20F01550E}" type="presOf" srcId="{9146F382-209C-49F7-958E-1CB577D7F50A}" destId="{BF39116A-A3B9-4FD5-BE62-AEF5C330F150}" srcOrd="0" destOrd="0" presId="urn:microsoft.com/office/officeart/2005/8/layout/list1"/>
    <dgm:cxn modelId="{8A07AFA7-ED53-44E8-A1D3-F6462C8E2859}" type="presOf" srcId="{4285DB44-FF8C-4B0F-B64B-09618DEAE0B9}" destId="{BF39116A-A3B9-4FD5-BE62-AEF5C330F150}" srcOrd="0" destOrd="2" presId="urn:microsoft.com/office/officeart/2005/8/layout/list1"/>
    <dgm:cxn modelId="{66AF85BD-68F7-4E18-A4B9-333E9178DF1E}" type="presOf" srcId="{89316372-20F1-4384-B60B-27C0593BE891}" destId="{C26ACCA4-42BF-4C76-8460-48BA42CB77C4}" srcOrd="0" destOrd="0" presId="urn:microsoft.com/office/officeart/2005/8/layout/list1"/>
    <dgm:cxn modelId="{0801A0BF-E21C-41BD-B390-3FA7DD5D4F58}" srcId="{93F04FF8-F898-4DF7-B5A4-790682A83A23}" destId="{89316372-20F1-4384-B60B-27C0593BE891}" srcOrd="0" destOrd="0" parTransId="{7DBC5C0F-E270-4147-9848-7669EC566A62}" sibTransId="{58D0547F-1404-43AD-8A67-73F54C241A43}"/>
    <dgm:cxn modelId="{B5AE74F4-4011-4AAA-BC71-BC5425003D16}" srcId="{89316372-20F1-4384-B60B-27C0593BE891}" destId="{9146F382-209C-49F7-958E-1CB577D7F50A}" srcOrd="0" destOrd="0" parTransId="{E4BCF9AE-4012-4AB5-8BA3-54110353CD29}" sibTransId="{B735ACD1-3862-4057-8F2A-C70AB9D6355E}"/>
    <dgm:cxn modelId="{4A89F0F5-8971-4C02-8A6C-A2064F490F37}" srcId="{89316372-20F1-4384-B60B-27C0593BE891}" destId="{E07AEEC0-F20B-4985-AF66-01BB86174C52}" srcOrd="1" destOrd="0" parTransId="{7E314A3C-9439-44EE-B229-21237DF98830}" sibTransId="{7E0FEC2F-1B95-457B-B80C-B53134D3B214}"/>
    <dgm:cxn modelId="{D57503F7-764B-49A7-90E5-5F9F49C8CD3E}" type="presOf" srcId="{E07AEEC0-F20B-4985-AF66-01BB86174C52}" destId="{BF39116A-A3B9-4FD5-BE62-AEF5C330F150}" srcOrd="0" destOrd="1" presId="urn:microsoft.com/office/officeart/2005/8/layout/list1"/>
    <dgm:cxn modelId="{E3388ADD-003D-4BE0-AFD6-5D389FD3B6F4}" type="presParOf" srcId="{0559A420-6481-4DD0-8B06-8EB04D308B41}" destId="{DBD3368B-AC18-44E8-A1BC-40D395E9E41F}" srcOrd="0" destOrd="0" presId="urn:microsoft.com/office/officeart/2005/8/layout/list1"/>
    <dgm:cxn modelId="{6C4F691A-8003-4DEC-B138-8023C92D38B3}" type="presParOf" srcId="{DBD3368B-AC18-44E8-A1BC-40D395E9E41F}" destId="{C26ACCA4-42BF-4C76-8460-48BA42CB77C4}" srcOrd="0" destOrd="0" presId="urn:microsoft.com/office/officeart/2005/8/layout/list1"/>
    <dgm:cxn modelId="{B5825234-6B9B-437C-8B7B-3E29819EE0AC}" type="presParOf" srcId="{DBD3368B-AC18-44E8-A1BC-40D395E9E41F}" destId="{A98A8F40-5565-4F2D-97FF-C736B4625353}" srcOrd="1" destOrd="0" presId="urn:microsoft.com/office/officeart/2005/8/layout/list1"/>
    <dgm:cxn modelId="{BCE912C9-A873-4349-90C2-5A5030C333C1}" type="presParOf" srcId="{0559A420-6481-4DD0-8B06-8EB04D308B41}" destId="{4B0C7BC7-DAB6-47CE-81E8-70735F2D86FF}" srcOrd="1" destOrd="0" presId="urn:microsoft.com/office/officeart/2005/8/layout/list1"/>
    <dgm:cxn modelId="{525875B6-AD71-48F4-A454-E76536C7BA49}" type="presParOf" srcId="{0559A420-6481-4DD0-8B06-8EB04D308B41}" destId="{BF39116A-A3B9-4FD5-BE62-AEF5C330F150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3F04FF8-F898-4DF7-B5A4-790682A83A23}" type="doc">
      <dgm:prSet loTypeId="urn:microsoft.com/office/officeart/2005/8/layout/list1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0559A420-6481-4DD0-8B06-8EB04D308B41}" type="pres">
      <dgm:prSet presAssocID="{93F04FF8-F898-4DF7-B5A4-790682A83A23}" presName="linear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9EDF258E-9FDE-48E5-A4C4-2D89B856B9A1}" type="presOf" srcId="{93F04FF8-F898-4DF7-B5A4-790682A83A23}" destId="{0559A420-6481-4DD0-8B06-8EB04D308B41}" srcOrd="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E4F4F080-E2D8-4F3C-969B-302553CED077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6C902EC-29C6-4776-86AF-6CA0C3EC7C26}">
      <dgm:prSet phldrT="[Text]" custT="1"/>
      <dgm:spPr/>
      <dgm:t>
        <a:bodyPr/>
        <a:lstStyle/>
        <a:p>
          <a:r>
            <a:rPr lang="en-US" sz="3200" dirty="0">
              <a:latin typeface="Calibri" panose="020F0502020204030204" pitchFamily="34" charset="0"/>
            </a:rPr>
            <a:t>Wizard of Oz</a:t>
          </a:r>
          <a:endParaRPr lang="en-US" sz="3200" dirty="0"/>
        </a:p>
      </dgm:t>
    </dgm:pt>
    <dgm:pt modelId="{053D394F-D5CB-4D61-9F49-A3011E9F856F}" type="parTrans" cxnId="{35899AF4-367E-4FE2-8A7B-3870420D52ED}">
      <dgm:prSet/>
      <dgm:spPr/>
      <dgm:t>
        <a:bodyPr/>
        <a:lstStyle/>
        <a:p>
          <a:endParaRPr lang="en-US"/>
        </a:p>
      </dgm:t>
    </dgm:pt>
    <dgm:pt modelId="{DD8CA344-BBBB-41C4-BAA8-446ADF45DD23}" type="sibTrans" cxnId="{35899AF4-367E-4FE2-8A7B-3870420D52ED}">
      <dgm:prSet/>
      <dgm:spPr/>
      <dgm:t>
        <a:bodyPr/>
        <a:lstStyle/>
        <a:p>
          <a:endParaRPr lang="en-US"/>
        </a:p>
      </dgm:t>
    </dgm:pt>
    <dgm:pt modelId="{D9D572C7-522A-4DD8-883F-C23279909DF2}">
      <dgm:prSet phldrT="[Text]" custT="1"/>
      <dgm:spPr/>
      <dgm:t>
        <a:bodyPr/>
        <a:lstStyle/>
        <a:p>
          <a:r>
            <a:rPr lang="en-US" sz="2000" dirty="0">
              <a:latin typeface="Calibri" panose="020F0502020204030204" pitchFamily="34" charset="0"/>
            </a:rPr>
            <a:t>The user thinks they are interacting with a computer, but a developer is responding to output rather than the system. </a:t>
          </a:r>
        </a:p>
      </dgm:t>
    </dgm:pt>
    <dgm:pt modelId="{8D0AD34E-C438-4C5E-9A02-0F4411597FA7}" type="parTrans" cxnId="{CF7A794F-993D-43DC-AB2D-DB848A2B5C46}">
      <dgm:prSet/>
      <dgm:spPr/>
      <dgm:t>
        <a:bodyPr/>
        <a:lstStyle/>
        <a:p>
          <a:endParaRPr lang="en-US"/>
        </a:p>
      </dgm:t>
    </dgm:pt>
    <dgm:pt modelId="{C615E42A-768C-410A-98BD-D49662FBE822}" type="sibTrans" cxnId="{CF7A794F-993D-43DC-AB2D-DB848A2B5C46}">
      <dgm:prSet/>
      <dgm:spPr/>
      <dgm:t>
        <a:bodyPr/>
        <a:lstStyle/>
        <a:p>
          <a:endParaRPr lang="en-US"/>
        </a:p>
      </dgm:t>
    </dgm:pt>
    <dgm:pt modelId="{F88E0F16-D449-4842-AAD5-8660B7B9BA3F}">
      <dgm:prSet custT="1"/>
      <dgm:spPr/>
      <dgm:t>
        <a:bodyPr/>
        <a:lstStyle/>
        <a:p>
          <a:r>
            <a:rPr lang="en-US" sz="2000" dirty="0">
              <a:latin typeface="Calibri" panose="020F0502020204030204" pitchFamily="34" charset="0"/>
            </a:rPr>
            <a:t>Usually done early in design to understand users’ expectations</a:t>
          </a:r>
        </a:p>
      </dgm:t>
    </dgm:pt>
    <dgm:pt modelId="{3963A09A-8B99-47BD-991A-84E5EBD723BF}" type="parTrans" cxnId="{4732AF27-1E1D-4868-B914-01C23A2CCE53}">
      <dgm:prSet/>
      <dgm:spPr/>
      <dgm:t>
        <a:bodyPr/>
        <a:lstStyle/>
        <a:p>
          <a:endParaRPr lang="en-US"/>
        </a:p>
      </dgm:t>
    </dgm:pt>
    <dgm:pt modelId="{601A4296-503B-4D97-99C4-BD8BA0ECB0BB}" type="sibTrans" cxnId="{4732AF27-1E1D-4868-B914-01C23A2CCE53}">
      <dgm:prSet/>
      <dgm:spPr/>
      <dgm:t>
        <a:bodyPr/>
        <a:lstStyle/>
        <a:p>
          <a:endParaRPr lang="en-US"/>
        </a:p>
      </dgm:t>
    </dgm:pt>
    <dgm:pt modelId="{8BE776D0-2193-4F35-9413-ADA90E94A164}" type="pres">
      <dgm:prSet presAssocID="{E4F4F080-E2D8-4F3C-969B-302553CED077}" presName="linear" presStyleCnt="0">
        <dgm:presLayoutVars>
          <dgm:dir/>
          <dgm:animLvl val="lvl"/>
          <dgm:resizeHandles val="exact"/>
        </dgm:presLayoutVars>
      </dgm:prSet>
      <dgm:spPr/>
    </dgm:pt>
    <dgm:pt modelId="{992AF565-2AF7-4030-8F68-6B3D1F50AE62}" type="pres">
      <dgm:prSet presAssocID="{C6C902EC-29C6-4776-86AF-6CA0C3EC7C26}" presName="parentLin" presStyleCnt="0"/>
      <dgm:spPr/>
    </dgm:pt>
    <dgm:pt modelId="{D12BDBDF-8AFA-429C-92AD-21A9F366C669}" type="pres">
      <dgm:prSet presAssocID="{C6C902EC-29C6-4776-86AF-6CA0C3EC7C26}" presName="parentLeftMargin" presStyleLbl="node1" presStyleIdx="0" presStyleCnt="1"/>
      <dgm:spPr/>
    </dgm:pt>
    <dgm:pt modelId="{7F5EE638-37AB-43B8-A053-1E26534EC8B8}" type="pres">
      <dgm:prSet presAssocID="{C6C902EC-29C6-4776-86AF-6CA0C3EC7C26}" presName="parentText" presStyleLbl="node1" presStyleIdx="0" presStyleCnt="1" custScaleY="787242">
        <dgm:presLayoutVars>
          <dgm:chMax val="0"/>
          <dgm:bulletEnabled val="1"/>
        </dgm:presLayoutVars>
      </dgm:prSet>
      <dgm:spPr/>
    </dgm:pt>
    <dgm:pt modelId="{8E7B35AA-71E0-4C3D-9C93-E1C54A8A5551}" type="pres">
      <dgm:prSet presAssocID="{C6C902EC-29C6-4776-86AF-6CA0C3EC7C26}" presName="negativeSpace" presStyleCnt="0"/>
      <dgm:spPr/>
    </dgm:pt>
    <dgm:pt modelId="{CFECFB0B-197F-47C0-8AA2-A115FA9EF145}" type="pres">
      <dgm:prSet presAssocID="{C6C902EC-29C6-4776-86AF-6CA0C3EC7C26}" presName="childText" presStyleLbl="conFgAcc1" presStyleIdx="0" presStyleCnt="1" custScaleY="254426" custLinFactNeighborX="-1250" custLinFactNeighborY="42993">
        <dgm:presLayoutVars>
          <dgm:bulletEnabled val="1"/>
        </dgm:presLayoutVars>
      </dgm:prSet>
      <dgm:spPr/>
    </dgm:pt>
  </dgm:ptLst>
  <dgm:cxnLst>
    <dgm:cxn modelId="{4732AF27-1E1D-4868-B914-01C23A2CCE53}" srcId="{C6C902EC-29C6-4776-86AF-6CA0C3EC7C26}" destId="{F88E0F16-D449-4842-AAD5-8660B7B9BA3F}" srcOrd="1" destOrd="0" parTransId="{3963A09A-8B99-47BD-991A-84E5EBD723BF}" sibTransId="{601A4296-503B-4D97-99C4-BD8BA0ECB0BB}"/>
    <dgm:cxn modelId="{CF7A794F-993D-43DC-AB2D-DB848A2B5C46}" srcId="{C6C902EC-29C6-4776-86AF-6CA0C3EC7C26}" destId="{D9D572C7-522A-4DD8-883F-C23279909DF2}" srcOrd="0" destOrd="0" parTransId="{8D0AD34E-C438-4C5E-9A02-0F4411597FA7}" sibTransId="{C615E42A-768C-410A-98BD-D49662FBE822}"/>
    <dgm:cxn modelId="{3934A5AC-BEB7-4FA1-8F82-016484CAC9A0}" type="presOf" srcId="{D9D572C7-522A-4DD8-883F-C23279909DF2}" destId="{CFECFB0B-197F-47C0-8AA2-A115FA9EF145}" srcOrd="0" destOrd="0" presId="urn:microsoft.com/office/officeart/2005/8/layout/list1"/>
    <dgm:cxn modelId="{6415DCAE-50CE-4F47-907A-AF7DB69F5792}" type="presOf" srcId="{C6C902EC-29C6-4776-86AF-6CA0C3EC7C26}" destId="{D12BDBDF-8AFA-429C-92AD-21A9F366C669}" srcOrd="0" destOrd="0" presId="urn:microsoft.com/office/officeart/2005/8/layout/list1"/>
    <dgm:cxn modelId="{EDE185B3-19ED-4AA1-978B-4C49ED8C1DF2}" type="presOf" srcId="{E4F4F080-E2D8-4F3C-969B-302553CED077}" destId="{8BE776D0-2193-4F35-9413-ADA90E94A164}" srcOrd="0" destOrd="0" presId="urn:microsoft.com/office/officeart/2005/8/layout/list1"/>
    <dgm:cxn modelId="{D33720BD-B25F-4398-9858-766FA771206A}" type="presOf" srcId="{F88E0F16-D449-4842-AAD5-8660B7B9BA3F}" destId="{CFECFB0B-197F-47C0-8AA2-A115FA9EF145}" srcOrd="0" destOrd="1" presId="urn:microsoft.com/office/officeart/2005/8/layout/list1"/>
    <dgm:cxn modelId="{C41939DE-E1D5-490F-8651-7F76C8330498}" type="presOf" srcId="{C6C902EC-29C6-4776-86AF-6CA0C3EC7C26}" destId="{7F5EE638-37AB-43B8-A053-1E26534EC8B8}" srcOrd="1" destOrd="0" presId="urn:microsoft.com/office/officeart/2005/8/layout/list1"/>
    <dgm:cxn modelId="{35899AF4-367E-4FE2-8A7B-3870420D52ED}" srcId="{E4F4F080-E2D8-4F3C-969B-302553CED077}" destId="{C6C902EC-29C6-4776-86AF-6CA0C3EC7C26}" srcOrd="0" destOrd="0" parTransId="{053D394F-D5CB-4D61-9F49-A3011E9F856F}" sibTransId="{DD8CA344-BBBB-41C4-BAA8-446ADF45DD23}"/>
    <dgm:cxn modelId="{3CAEEFBF-650F-4F8B-AD59-2F6B373ACA18}" type="presParOf" srcId="{8BE776D0-2193-4F35-9413-ADA90E94A164}" destId="{992AF565-2AF7-4030-8F68-6B3D1F50AE62}" srcOrd="0" destOrd="0" presId="urn:microsoft.com/office/officeart/2005/8/layout/list1"/>
    <dgm:cxn modelId="{053B51EF-3542-43EB-9F1E-35745F7F629C}" type="presParOf" srcId="{992AF565-2AF7-4030-8F68-6B3D1F50AE62}" destId="{D12BDBDF-8AFA-429C-92AD-21A9F366C669}" srcOrd="0" destOrd="0" presId="urn:microsoft.com/office/officeart/2005/8/layout/list1"/>
    <dgm:cxn modelId="{C00B582B-B114-420E-83D7-FBCCED0D9CD7}" type="presParOf" srcId="{992AF565-2AF7-4030-8F68-6B3D1F50AE62}" destId="{7F5EE638-37AB-43B8-A053-1E26534EC8B8}" srcOrd="1" destOrd="0" presId="urn:microsoft.com/office/officeart/2005/8/layout/list1"/>
    <dgm:cxn modelId="{56A4E2E2-5156-4A6C-BCEC-01410F2816B2}" type="presParOf" srcId="{8BE776D0-2193-4F35-9413-ADA90E94A164}" destId="{8E7B35AA-71E0-4C3D-9C93-E1C54A8A5551}" srcOrd="1" destOrd="0" presId="urn:microsoft.com/office/officeart/2005/8/layout/list1"/>
    <dgm:cxn modelId="{1B81D442-4D0F-4001-A0A5-5B6B2EBE0AD4}" type="presParOf" srcId="{8BE776D0-2193-4F35-9413-ADA90E94A164}" destId="{CFECFB0B-197F-47C0-8AA2-A115FA9EF145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AE4DFB-7193-4CDA-B628-81C7343037FE}">
      <dsp:nvSpPr>
        <dsp:cNvPr id="0" name=""/>
        <dsp:cNvSpPr/>
      </dsp:nvSpPr>
      <dsp:spPr>
        <a:xfrm>
          <a:off x="0" y="51681"/>
          <a:ext cx="8229600" cy="9945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Calibri" panose="020F0502020204030204" pitchFamily="34" charset="0"/>
            </a:rPr>
            <a:t>Keep an open mind but never forget the users and their context</a:t>
          </a:r>
        </a:p>
      </dsp:txBody>
      <dsp:txXfrm>
        <a:off x="48547" y="100228"/>
        <a:ext cx="8132506" cy="897406"/>
      </dsp:txXfrm>
    </dsp:sp>
    <dsp:sp modelId="{885E4819-D9F0-486A-882B-62A658E5BF0A}">
      <dsp:nvSpPr>
        <dsp:cNvPr id="0" name=""/>
        <dsp:cNvSpPr/>
      </dsp:nvSpPr>
      <dsp:spPr>
        <a:xfrm>
          <a:off x="0" y="1118181"/>
          <a:ext cx="8229600" cy="994500"/>
        </a:xfrm>
        <a:prstGeom prst="roundRect">
          <a:avLst/>
        </a:prstGeom>
        <a:solidFill>
          <a:schemeClr val="accent5">
            <a:hueOff val="2239519"/>
            <a:satOff val="3160"/>
            <a:lumOff val="-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Calibri" panose="020F0502020204030204" pitchFamily="34" charset="0"/>
            </a:rPr>
            <a:t>Discuss ideas with other stakeholders as much as possible</a:t>
          </a:r>
        </a:p>
      </dsp:txBody>
      <dsp:txXfrm>
        <a:off x="48547" y="1166728"/>
        <a:ext cx="8132506" cy="897406"/>
      </dsp:txXfrm>
    </dsp:sp>
    <dsp:sp modelId="{868DCD31-C8C0-402F-98A4-1A600B65D997}">
      <dsp:nvSpPr>
        <dsp:cNvPr id="0" name=""/>
        <dsp:cNvSpPr/>
      </dsp:nvSpPr>
      <dsp:spPr>
        <a:xfrm>
          <a:off x="0" y="2184681"/>
          <a:ext cx="8229600" cy="994500"/>
        </a:xfrm>
        <a:prstGeom prst="roundRect">
          <a:avLst/>
        </a:prstGeom>
        <a:solidFill>
          <a:schemeClr val="accent5">
            <a:hueOff val="4479037"/>
            <a:satOff val="6319"/>
            <a:lumOff val="-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Calibri" panose="020F0502020204030204" pitchFamily="34" charset="0"/>
            </a:rPr>
            <a:t>Use low-fidelity prototyping to get rapid feedback (will be discussed later)</a:t>
          </a:r>
        </a:p>
      </dsp:txBody>
      <dsp:txXfrm>
        <a:off x="48547" y="2233228"/>
        <a:ext cx="8132506" cy="897406"/>
      </dsp:txXfrm>
    </dsp:sp>
    <dsp:sp modelId="{8FC77CBB-2EBA-4D51-AD39-7A577A2A555D}">
      <dsp:nvSpPr>
        <dsp:cNvPr id="0" name=""/>
        <dsp:cNvSpPr/>
      </dsp:nvSpPr>
      <dsp:spPr>
        <a:xfrm>
          <a:off x="0" y="3251181"/>
          <a:ext cx="8229600" cy="994500"/>
        </a:xfrm>
        <a:prstGeom prst="roundRect">
          <a:avLst/>
        </a:prstGeom>
        <a:solidFill>
          <a:schemeClr val="accent5">
            <a:hueOff val="6718555"/>
            <a:satOff val="9479"/>
            <a:lumOff val="-117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Calibri" panose="020F0502020204030204" pitchFamily="34" charset="0"/>
            </a:rPr>
            <a:t>Iterate, iterate and iterate</a:t>
          </a:r>
        </a:p>
      </dsp:txBody>
      <dsp:txXfrm>
        <a:off x="48547" y="3299728"/>
        <a:ext cx="8132506" cy="8974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7C4333-2C11-4F66-AEDA-FFDB82950B8D}">
      <dsp:nvSpPr>
        <dsp:cNvPr id="0" name=""/>
        <dsp:cNvSpPr/>
      </dsp:nvSpPr>
      <dsp:spPr>
        <a:xfrm>
          <a:off x="0" y="14860"/>
          <a:ext cx="8610600" cy="11044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Liberation Sans"/>
            </a:rPr>
            <a:t>Which interaction metaphor would be suitable to help users understand the product?</a:t>
          </a:r>
          <a:endParaRPr lang="en-US" sz="2400" kern="1200" dirty="0"/>
        </a:p>
      </dsp:txBody>
      <dsp:txXfrm>
        <a:off x="53916" y="68776"/>
        <a:ext cx="8502768" cy="996648"/>
      </dsp:txXfrm>
    </dsp:sp>
    <dsp:sp modelId="{31DF9451-3BDD-4860-9A1B-620B74BA8C1D}">
      <dsp:nvSpPr>
        <dsp:cNvPr id="0" name=""/>
        <dsp:cNvSpPr/>
      </dsp:nvSpPr>
      <dsp:spPr>
        <a:xfrm>
          <a:off x="0" y="1289260"/>
          <a:ext cx="8610600" cy="1104480"/>
        </a:xfrm>
        <a:prstGeom prst="roundRect">
          <a:avLst/>
        </a:prstGeom>
        <a:solidFill>
          <a:schemeClr val="accent3">
            <a:hueOff val="5812304"/>
            <a:satOff val="-18573"/>
            <a:lumOff val="-470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Liberation Sans"/>
            </a:rPr>
            <a:t>Which interaction type(s) would best support the users’ activities?</a:t>
          </a:r>
          <a:endParaRPr lang="en-GB" sz="2400" kern="1200" dirty="0">
            <a:latin typeface="Liberation Sans"/>
          </a:endParaRPr>
        </a:p>
      </dsp:txBody>
      <dsp:txXfrm>
        <a:off x="53916" y="1343176"/>
        <a:ext cx="8502768" cy="996648"/>
      </dsp:txXfrm>
    </dsp:sp>
    <dsp:sp modelId="{2430CFE9-71A0-44B3-97C1-AAE51C4C5AD4}">
      <dsp:nvSpPr>
        <dsp:cNvPr id="0" name=""/>
        <dsp:cNvSpPr/>
      </dsp:nvSpPr>
      <dsp:spPr>
        <a:xfrm>
          <a:off x="0" y="2563660"/>
          <a:ext cx="8610600" cy="1104480"/>
        </a:xfrm>
        <a:prstGeom prst="round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Liberation Sans"/>
            </a:rPr>
            <a:t>Do different interface types suggest alternative design insights or options?</a:t>
          </a:r>
          <a:endParaRPr lang="en-GB" sz="2400" kern="1200" dirty="0">
            <a:latin typeface="Liberation Sans"/>
          </a:endParaRPr>
        </a:p>
      </dsp:txBody>
      <dsp:txXfrm>
        <a:off x="53916" y="2617576"/>
        <a:ext cx="8502768" cy="9966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7C4333-2C11-4F66-AEDA-FFDB82950B8D}">
      <dsp:nvSpPr>
        <dsp:cNvPr id="0" name=""/>
        <dsp:cNvSpPr/>
      </dsp:nvSpPr>
      <dsp:spPr>
        <a:xfrm>
          <a:off x="0" y="565162"/>
          <a:ext cx="8610600" cy="12168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Liberation Sans"/>
            </a:rPr>
            <a:t>Which interaction metaphor would be suitable to help users understand the product?</a:t>
          </a:r>
          <a:endParaRPr lang="en-US" sz="2400" kern="1200" dirty="0"/>
        </a:p>
      </dsp:txBody>
      <dsp:txXfrm>
        <a:off x="59399" y="624561"/>
        <a:ext cx="8491802" cy="1098002"/>
      </dsp:txXfrm>
    </dsp:sp>
    <dsp:sp modelId="{2C56B076-F424-45B3-ADD2-1370EB4796F4}">
      <dsp:nvSpPr>
        <dsp:cNvPr id="0" name=""/>
        <dsp:cNvSpPr/>
      </dsp:nvSpPr>
      <dsp:spPr>
        <a:xfrm>
          <a:off x="0" y="1781962"/>
          <a:ext cx="8610600" cy="2758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387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>
              <a:latin typeface="Calibri" panose="020F0502020204030204" pitchFamily="34" charset="0"/>
            </a:rPr>
            <a:t>Interface metaphor: </a:t>
          </a:r>
          <a:r>
            <a:rPr lang="en-GB" altLang="en-US" sz="2400" kern="1200" dirty="0">
              <a:latin typeface="Calibri" panose="020F0502020204030204" pitchFamily="34" charset="0"/>
            </a:rPr>
            <a:t>Interface designed to be similar to a physical entity </a:t>
          </a:r>
          <a:endParaRPr lang="en-US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>
              <a:latin typeface="Calibri" panose="020F0502020204030204" pitchFamily="34" charset="0"/>
            </a:rPr>
            <a:t>3 step process:</a:t>
          </a:r>
        </a:p>
        <a:p>
          <a:pPr marL="457200" lvl="2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>
              <a:latin typeface="Calibri" panose="020F0502020204030204" pitchFamily="34" charset="0"/>
            </a:rPr>
            <a:t>To understand what the system will do</a:t>
          </a:r>
        </a:p>
        <a:p>
          <a:pPr marL="457200" lvl="2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>
              <a:latin typeface="Calibri" panose="020F0502020204030204" pitchFamily="34" charset="0"/>
            </a:rPr>
            <a:t>To understand which part of the product are likely to cause users problem</a:t>
          </a:r>
        </a:p>
        <a:p>
          <a:pPr marL="457200" lvl="2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>
              <a:latin typeface="Calibri" panose="020F0502020204030204" pitchFamily="34" charset="0"/>
            </a:rPr>
            <a:t>To generate metaphor</a:t>
          </a:r>
        </a:p>
      </dsp:txBody>
      <dsp:txXfrm>
        <a:off x="0" y="1781962"/>
        <a:ext cx="8610600" cy="27582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7C4333-2C11-4F66-AEDA-FFDB82950B8D}">
      <dsp:nvSpPr>
        <dsp:cNvPr id="0" name=""/>
        <dsp:cNvSpPr/>
      </dsp:nvSpPr>
      <dsp:spPr>
        <a:xfrm>
          <a:off x="0" y="49706"/>
          <a:ext cx="8610600" cy="12168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Liberation Sans"/>
            </a:rPr>
            <a:t>Which interaction metaphor would be suitable to help users understand the product?</a:t>
          </a:r>
          <a:endParaRPr lang="en-US" sz="2400" kern="1200" dirty="0"/>
        </a:p>
      </dsp:txBody>
      <dsp:txXfrm>
        <a:off x="59399" y="109105"/>
        <a:ext cx="8491802" cy="1098002"/>
      </dsp:txXfrm>
    </dsp:sp>
    <dsp:sp modelId="{31DF9451-3BDD-4860-9A1B-620B74BA8C1D}">
      <dsp:nvSpPr>
        <dsp:cNvPr id="0" name=""/>
        <dsp:cNvSpPr/>
      </dsp:nvSpPr>
      <dsp:spPr>
        <a:xfrm>
          <a:off x="0" y="1453706"/>
          <a:ext cx="8610600" cy="1216800"/>
        </a:xfrm>
        <a:prstGeom prst="roundRect">
          <a:avLst/>
        </a:prstGeom>
        <a:solidFill>
          <a:schemeClr val="accent3">
            <a:hueOff val="5812304"/>
            <a:satOff val="-18573"/>
            <a:lumOff val="-470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Liberation Sans"/>
            </a:rPr>
            <a:t>Which interaction type(s) would best support the users’ activities?</a:t>
          </a:r>
        </a:p>
      </dsp:txBody>
      <dsp:txXfrm>
        <a:off x="59399" y="1513105"/>
        <a:ext cx="8491802" cy="1098002"/>
      </dsp:txXfrm>
    </dsp:sp>
    <dsp:sp modelId="{1B9599B8-A57A-4093-BE51-1A4258A93024}">
      <dsp:nvSpPr>
        <dsp:cNvPr id="0" name=""/>
        <dsp:cNvSpPr/>
      </dsp:nvSpPr>
      <dsp:spPr>
        <a:xfrm>
          <a:off x="0" y="2670506"/>
          <a:ext cx="8610600" cy="1244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387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>
              <a:latin typeface="Liberation Sans"/>
            </a:rPr>
            <a:t>4 different types: instructing, conversing, manipulating and exploring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>
              <a:latin typeface="Liberation Sans"/>
            </a:rPr>
            <a:t>Which is the best suited to your current design depends on the application domain and the kind of product being developed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>
              <a:latin typeface="Liberation Sans"/>
            </a:rPr>
            <a:t>Conceptual model may include a combination of interaction types</a:t>
          </a:r>
        </a:p>
      </dsp:txBody>
      <dsp:txXfrm>
        <a:off x="0" y="2670506"/>
        <a:ext cx="8610600" cy="1244587"/>
      </dsp:txXfrm>
    </dsp:sp>
    <dsp:sp modelId="{2430CFE9-71A0-44B3-97C1-AAE51C4C5AD4}">
      <dsp:nvSpPr>
        <dsp:cNvPr id="0" name=""/>
        <dsp:cNvSpPr/>
      </dsp:nvSpPr>
      <dsp:spPr>
        <a:xfrm>
          <a:off x="0" y="3915093"/>
          <a:ext cx="8610600" cy="1216800"/>
        </a:xfrm>
        <a:prstGeom prst="round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Liberation Sans"/>
            </a:rPr>
            <a:t>Do different interface types suggest alternative design insights or options?</a:t>
          </a:r>
        </a:p>
      </dsp:txBody>
      <dsp:txXfrm>
        <a:off x="59399" y="3974492"/>
        <a:ext cx="8491802" cy="10980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7C4333-2C11-4F66-AEDA-FFDB82950B8D}">
      <dsp:nvSpPr>
        <dsp:cNvPr id="0" name=""/>
        <dsp:cNvSpPr/>
      </dsp:nvSpPr>
      <dsp:spPr>
        <a:xfrm>
          <a:off x="0" y="5662"/>
          <a:ext cx="8610600" cy="10296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Liberation Sans"/>
            </a:rPr>
            <a:t>Which interaction metaphor would be suitable to help users understand the product?</a:t>
          </a:r>
          <a:endParaRPr lang="en-US" sz="2400" kern="1200" dirty="0"/>
        </a:p>
      </dsp:txBody>
      <dsp:txXfrm>
        <a:off x="50261" y="55923"/>
        <a:ext cx="8510078" cy="929078"/>
      </dsp:txXfrm>
    </dsp:sp>
    <dsp:sp modelId="{31DF9451-3BDD-4860-9A1B-620B74BA8C1D}">
      <dsp:nvSpPr>
        <dsp:cNvPr id="0" name=""/>
        <dsp:cNvSpPr/>
      </dsp:nvSpPr>
      <dsp:spPr>
        <a:xfrm>
          <a:off x="0" y="1193662"/>
          <a:ext cx="8610600" cy="1029600"/>
        </a:xfrm>
        <a:prstGeom prst="roundRect">
          <a:avLst/>
        </a:prstGeom>
        <a:solidFill>
          <a:schemeClr val="accent3">
            <a:hueOff val="5812304"/>
            <a:satOff val="-18573"/>
            <a:lumOff val="-470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Liberation Sans"/>
            </a:rPr>
            <a:t>Which interaction type(s) would best support the users’ activities?</a:t>
          </a:r>
        </a:p>
      </dsp:txBody>
      <dsp:txXfrm>
        <a:off x="50261" y="1243923"/>
        <a:ext cx="8510078" cy="929078"/>
      </dsp:txXfrm>
    </dsp:sp>
    <dsp:sp modelId="{2430CFE9-71A0-44B3-97C1-AAE51C4C5AD4}">
      <dsp:nvSpPr>
        <dsp:cNvPr id="0" name=""/>
        <dsp:cNvSpPr/>
      </dsp:nvSpPr>
      <dsp:spPr>
        <a:xfrm>
          <a:off x="0" y="2381662"/>
          <a:ext cx="8610600" cy="1029600"/>
        </a:xfrm>
        <a:prstGeom prst="round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Liberation Sans"/>
            </a:rPr>
            <a:t>Do different interface types suggest alternative design insights or options?</a:t>
          </a:r>
        </a:p>
      </dsp:txBody>
      <dsp:txXfrm>
        <a:off x="50261" y="2431923"/>
        <a:ext cx="8510078" cy="929078"/>
      </dsp:txXfrm>
    </dsp:sp>
    <dsp:sp modelId="{189AAD97-D414-4AC9-A020-8DD85FF02560}">
      <dsp:nvSpPr>
        <dsp:cNvPr id="0" name=""/>
        <dsp:cNvSpPr/>
      </dsp:nvSpPr>
      <dsp:spPr>
        <a:xfrm>
          <a:off x="0" y="3411262"/>
          <a:ext cx="8610600" cy="176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387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>
              <a:latin typeface="Liberation Sans"/>
            </a:rPr>
            <a:t>Consider the effect of different interface on the product – to prompt alternatives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>
              <a:latin typeface="Liberation Sans"/>
            </a:rPr>
            <a:t>Before product can be prototyped, alternative interfaces will need to have been chosen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 err="1">
              <a:latin typeface="Liberation Sans"/>
            </a:rPr>
            <a:t>e.g</a:t>
          </a:r>
          <a:r>
            <a:rPr lang="en-GB" sz="2000" kern="1200" dirty="0">
              <a:latin typeface="Liberation Sans"/>
            </a:rPr>
            <a:t> input and output devices will be influenced particularly by user and environmental devices </a:t>
          </a:r>
        </a:p>
      </dsp:txBody>
      <dsp:txXfrm>
        <a:off x="0" y="3411262"/>
        <a:ext cx="8610600" cy="176467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44DF76-5690-4F0C-A405-82E21FB7A03F}">
      <dsp:nvSpPr>
        <dsp:cNvPr id="0" name=""/>
        <dsp:cNvSpPr/>
      </dsp:nvSpPr>
      <dsp:spPr>
        <a:xfrm>
          <a:off x="0" y="367622"/>
          <a:ext cx="8759825" cy="7512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9860" tIns="374904" rIns="679860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>
              <a:latin typeface="Liberation Sans"/>
            </a:rPr>
            <a:t>What will the product do and what will the human do (task allocation)?</a:t>
          </a:r>
          <a:endParaRPr lang="en-GB" sz="1800" kern="1200" dirty="0">
            <a:latin typeface="Liberation Sans"/>
          </a:endParaRPr>
        </a:p>
      </dsp:txBody>
      <dsp:txXfrm>
        <a:off x="0" y="367622"/>
        <a:ext cx="8759825" cy="751274"/>
      </dsp:txXfrm>
    </dsp:sp>
    <dsp:sp modelId="{EBBCEE4D-ADD7-4CBE-AE70-3876E101A123}">
      <dsp:nvSpPr>
        <dsp:cNvPr id="0" name=""/>
        <dsp:cNvSpPr/>
      </dsp:nvSpPr>
      <dsp:spPr>
        <a:xfrm>
          <a:off x="437991" y="101942"/>
          <a:ext cx="6131877" cy="5313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1770" tIns="0" rIns="23177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Liberation Sans"/>
            </a:rPr>
            <a:t>What functions will the product perform? </a:t>
          </a:r>
          <a:endParaRPr lang="en-US" sz="1800" kern="1200" dirty="0"/>
        </a:p>
      </dsp:txBody>
      <dsp:txXfrm>
        <a:off x="463930" y="127881"/>
        <a:ext cx="6079999" cy="479482"/>
      </dsp:txXfrm>
    </dsp:sp>
    <dsp:sp modelId="{371C85CC-2E72-4FFB-BB5E-B94D89D107BC}">
      <dsp:nvSpPr>
        <dsp:cNvPr id="0" name=""/>
        <dsp:cNvSpPr/>
      </dsp:nvSpPr>
      <dsp:spPr>
        <a:xfrm>
          <a:off x="0" y="1481777"/>
          <a:ext cx="8759825" cy="1020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3359278"/>
              <a:satOff val="4740"/>
              <a:lumOff val="-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9860" tIns="374904" rIns="679860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>
              <a:latin typeface="Liberation Sans"/>
            </a:rPr>
            <a:t>Sequential or parallel?</a:t>
          </a:r>
          <a:endParaRPr lang="en-GB" sz="1800" kern="1200" dirty="0">
            <a:latin typeface="Liberation Sans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>
              <a:latin typeface="Liberation Sans"/>
            </a:rPr>
            <a:t>Categorisations, e.g. all actions related to privacy on a smartphone</a:t>
          </a:r>
          <a:endParaRPr lang="en-GB" sz="1800" kern="1200" dirty="0">
            <a:latin typeface="Liberation Sans"/>
          </a:endParaRPr>
        </a:p>
      </dsp:txBody>
      <dsp:txXfrm>
        <a:off x="0" y="1481777"/>
        <a:ext cx="8759825" cy="1020600"/>
      </dsp:txXfrm>
    </dsp:sp>
    <dsp:sp modelId="{09C1B4C7-AFB4-4A2E-A761-78641C9E037B}">
      <dsp:nvSpPr>
        <dsp:cNvPr id="0" name=""/>
        <dsp:cNvSpPr/>
      </dsp:nvSpPr>
      <dsp:spPr>
        <a:xfrm>
          <a:off x="437991" y="1216097"/>
          <a:ext cx="6131877" cy="531360"/>
        </a:xfrm>
        <a:prstGeom prst="roundRect">
          <a:avLst/>
        </a:prstGeom>
        <a:solidFill>
          <a:schemeClr val="accent5">
            <a:hueOff val="3359278"/>
            <a:satOff val="4740"/>
            <a:lumOff val="-58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1770" tIns="0" rIns="23177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Liberation Sans"/>
            </a:rPr>
            <a:t>How are the functions related to each other? </a:t>
          </a:r>
          <a:endParaRPr lang="en-GB" sz="1800" b="1" kern="1200" dirty="0">
            <a:latin typeface="Liberation Sans"/>
          </a:endParaRPr>
        </a:p>
      </dsp:txBody>
      <dsp:txXfrm>
        <a:off x="463930" y="1242036"/>
        <a:ext cx="6079999" cy="479482"/>
      </dsp:txXfrm>
    </dsp:sp>
    <dsp:sp modelId="{0162B3B6-599E-491B-8F67-31FEDB319D23}">
      <dsp:nvSpPr>
        <dsp:cNvPr id="0" name=""/>
        <dsp:cNvSpPr/>
      </dsp:nvSpPr>
      <dsp:spPr>
        <a:xfrm>
          <a:off x="0" y="2865257"/>
          <a:ext cx="8759825" cy="1020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6718555"/>
              <a:satOff val="9479"/>
              <a:lumOff val="-11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9860" tIns="374904" rIns="679860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>
              <a:latin typeface="Liberation Sans"/>
            </a:rPr>
            <a:t>What data is required to perform the task? </a:t>
          </a:r>
          <a:endParaRPr lang="en-GB" sz="1800" kern="1200" dirty="0">
            <a:latin typeface="Liberation Sans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>
              <a:latin typeface="Liberation Sans"/>
            </a:rPr>
            <a:t>How is this data to be transformed by the system? </a:t>
          </a:r>
          <a:endParaRPr lang="en-US" sz="1800" kern="1200" dirty="0">
            <a:latin typeface="Liberation Sans"/>
          </a:endParaRPr>
        </a:p>
      </dsp:txBody>
      <dsp:txXfrm>
        <a:off x="0" y="2865257"/>
        <a:ext cx="8759825" cy="1020600"/>
      </dsp:txXfrm>
    </dsp:sp>
    <dsp:sp modelId="{259EFC2A-74E2-455F-A807-3EADF7C91987}">
      <dsp:nvSpPr>
        <dsp:cNvPr id="0" name=""/>
        <dsp:cNvSpPr/>
      </dsp:nvSpPr>
      <dsp:spPr>
        <a:xfrm>
          <a:off x="437991" y="2599577"/>
          <a:ext cx="6131877" cy="531360"/>
        </a:xfrm>
        <a:prstGeom prst="roundRect">
          <a:avLst/>
        </a:prstGeom>
        <a:solidFill>
          <a:schemeClr val="accent5">
            <a:hueOff val="6718555"/>
            <a:satOff val="9479"/>
            <a:lumOff val="-117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1770" tIns="0" rIns="23177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Liberation Sans"/>
            </a:rPr>
            <a:t>What information is needed?</a:t>
          </a:r>
          <a:endParaRPr lang="en-GB" sz="1800" b="1" kern="1200" dirty="0">
            <a:latin typeface="Liberation Sans"/>
          </a:endParaRPr>
        </a:p>
      </dsp:txBody>
      <dsp:txXfrm>
        <a:off x="463930" y="2625516"/>
        <a:ext cx="6079999" cy="47948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212D5F-8F07-4DCF-AB08-9092287235F8}">
      <dsp:nvSpPr>
        <dsp:cNvPr id="0" name=""/>
        <dsp:cNvSpPr/>
      </dsp:nvSpPr>
      <dsp:spPr>
        <a:xfrm>
          <a:off x="606649" y="1802"/>
          <a:ext cx="3123381" cy="187402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>
              <a:latin typeface="Liberation Sans"/>
            </a:rPr>
            <a:t>Technical issues</a:t>
          </a:r>
          <a:endParaRPr lang="en-US" sz="3100" b="1" kern="1200" dirty="0"/>
        </a:p>
      </dsp:txBody>
      <dsp:txXfrm>
        <a:off x="606649" y="1802"/>
        <a:ext cx="3123381" cy="1874028"/>
      </dsp:txXfrm>
    </dsp:sp>
    <dsp:sp modelId="{AEBA12B2-922D-4521-BC79-8BE44DD20ECD}">
      <dsp:nvSpPr>
        <dsp:cNvPr id="0" name=""/>
        <dsp:cNvSpPr/>
      </dsp:nvSpPr>
      <dsp:spPr>
        <a:xfrm>
          <a:off x="4042369" y="1802"/>
          <a:ext cx="3123381" cy="1874028"/>
        </a:xfrm>
        <a:prstGeom prst="rect">
          <a:avLst/>
        </a:prstGeom>
        <a:solidFill>
          <a:schemeClr val="accent2">
            <a:hueOff val="-6721062"/>
            <a:satOff val="2923"/>
            <a:lumOff val="85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>
              <a:latin typeface="Liberation Sans"/>
            </a:rPr>
            <a:t>Work flow, task design</a:t>
          </a:r>
          <a:endParaRPr lang="en-GB" sz="3100" b="1" kern="1200" dirty="0">
            <a:latin typeface="Liberation Sans"/>
          </a:endParaRPr>
        </a:p>
      </dsp:txBody>
      <dsp:txXfrm>
        <a:off x="4042369" y="1802"/>
        <a:ext cx="3123381" cy="1874028"/>
      </dsp:txXfrm>
    </dsp:sp>
    <dsp:sp modelId="{1381427E-FFF7-4EFC-A4E8-08DFFA69E565}">
      <dsp:nvSpPr>
        <dsp:cNvPr id="0" name=""/>
        <dsp:cNvSpPr/>
      </dsp:nvSpPr>
      <dsp:spPr>
        <a:xfrm>
          <a:off x="606649" y="2188169"/>
          <a:ext cx="3123381" cy="1874028"/>
        </a:xfrm>
        <a:prstGeom prst="rect">
          <a:avLst/>
        </a:prstGeom>
        <a:solidFill>
          <a:schemeClr val="accent2">
            <a:hueOff val="-13442124"/>
            <a:satOff val="5846"/>
            <a:lumOff val="170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>
              <a:latin typeface="Liberation Sans"/>
            </a:rPr>
            <a:t>Screen layouts and information display</a:t>
          </a:r>
          <a:endParaRPr lang="en-GB" sz="3100" b="1" kern="1200" dirty="0">
            <a:latin typeface="Liberation Sans"/>
          </a:endParaRPr>
        </a:p>
      </dsp:txBody>
      <dsp:txXfrm>
        <a:off x="606649" y="2188169"/>
        <a:ext cx="3123381" cy="1874028"/>
      </dsp:txXfrm>
    </dsp:sp>
    <dsp:sp modelId="{0CB88C57-FDD1-4706-81AC-3F9303E3F986}">
      <dsp:nvSpPr>
        <dsp:cNvPr id="0" name=""/>
        <dsp:cNvSpPr/>
      </dsp:nvSpPr>
      <dsp:spPr>
        <a:xfrm>
          <a:off x="4042369" y="2188169"/>
          <a:ext cx="3123381" cy="1874028"/>
        </a:xfrm>
        <a:prstGeom prst="rect">
          <a:avLst/>
        </a:prstGeom>
        <a:solidFill>
          <a:schemeClr val="accent2">
            <a:hueOff val="-20163186"/>
            <a:satOff val="8769"/>
            <a:lumOff val="255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>
              <a:latin typeface="Liberation Sans"/>
            </a:rPr>
            <a:t>Difficult, controversial, critical areas</a:t>
          </a:r>
          <a:endParaRPr lang="en-GB" sz="3100" b="1" kern="1200" dirty="0">
            <a:latin typeface="Liberation Sans"/>
          </a:endParaRPr>
        </a:p>
      </dsp:txBody>
      <dsp:txXfrm>
        <a:off x="4042369" y="2188169"/>
        <a:ext cx="3123381" cy="187402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935E31-C708-43EB-A7ED-2087C2D88D0A}">
      <dsp:nvSpPr>
        <dsp:cNvPr id="0" name=""/>
        <dsp:cNvSpPr/>
      </dsp:nvSpPr>
      <dsp:spPr>
        <a:xfrm>
          <a:off x="40" y="381586"/>
          <a:ext cx="3845569" cy="153822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Calibri" panose="020F0502020204030204" pitchFamily="34" charset="0"/>
            </a:rPr>
            <a:t>Low-fidelity prototype</a:t>
          </a:r>
        </a:p>
      </dsp:txBody>
      <dsp:txXfrm>
        <a:off x="40" y="381586"/>
        <a:ext cx="3845569" cy="1538227"/>
      </dsp:txXfrm>
    </dsp:sp>
    <dsp:sp modelId="{7BC71385-6A64-47E5-9D6A-1DB20ABF2496}">
      <dsp:nvSpPr>
        <dsp:cNvPr id="0" name=""/>
        <dsp:cNvSpPr/>
      </dsp:nvSpPr>
      <dsp:spPr>
        <a:xfrm>
          <a:off x="40" y="1919813"/>
          <a:ext cx="3845569" cy="285480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Calibri" panose="020F0502020204030204" pitchFamily="34" charset="0"/>
            </a:rPr>
            <a:t>Prototype that does not look very much like the final product (i.e., material).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 err="1">
              <a:latin typeface="Calibri" panose="020F0502020204030204" pitchFamily="34" charset="0"/>
            </a:rPr>
            <a:t>E.g</a:t>
          </a:r>
          <a:r>
            <a:rPr lang="en-US" sz="2400" kern="1200" dirty="0">
              <a:latin typeface="Calibri" panose="020F0502020204030204" pitchFamily="34" charset="0"/>
            </a:rPr>
            <a:t>: Story-board mock-up using paper.</a:t>
          </a:r>
        </a:p>
      </dsp:txBody>
      <dsp:txXfrm>
        <a:off x="40" y="1919813"/>
        <a:ext cx="3845569" cy="2854800"/>
      </dsp:txXfrm>
    </dsp:sp>
    <dsp:sp modelId="{ABD68FB9-96A8-4106-B008-6108B7D8FE71}">
      <dsp:nvSpPr>
        <dsp:cNvPr id="0" name=""/>
        <dsp:cNvSpPr/>
      </dsp:nvSpPr>
      <dsp:spPr>
        <a:xfrm>
          <a:off x="4383989" y="381586"/>
          <a:ext cx="3845569" cy="153822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Calibri" panose="020F0502020204030204" pitchFamily="34" charset="0"/>
            </a:rPr>
            <a:t>High – fidelity prototype</a:t>
          </a:r>
        </a:p>
      </dsp:txBody>
      <dsp:txXfrm>
        <a:off x="4383989" y="381586"/>
        <a:ext cx="3845569" cy="1538227"/>
      </dsp:txXfrm>
    </dsp:sp>
    <dsp:sp modelId="{8A1A931D-13F9-425D-A711-69BBA6A4ECD9}">
      <dsp:nvSpPr>
        <dsp:cNvPr id="0" name=""/>
        <dsp:cNvSpPr/>
      </dsp:nvSpPr>
      <dsp:spPr>
        <a:xfrm>
          <a:off x="4383989" y="1919813"/>
          <a:ext cx="3845569" cy="285480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Calibri" panose="020F0502020204030204" pitchFamily="34" charset="0"/>
            </a:rPr>
            <a:t>Prototype that uses materials that you would expect to be in final product – look alike with final product.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 err="1">
              <a:latin typeface="Calibri" panose="020F0502020204030204" pitchFamily="34" charset="0"/>
            </a:rPr>
            <a:t>e.g</a:t>
          </a:r>
          <a:r>
            <a:rPr lang="en-US" sz="2400" kern="1200" dirty="0">
              <a:latin typeface="Calibri" panose="020F0502020204030204" pitchFamily="34" charset="0"/>
            </a:rPr>
            <a:t> Selected prototype develop in </a:t>
          </a:r>
          <a:r>
            <a:rPr lang="en-US" sz="2400" kern="1200" dirty="0" err="1">
              <a:latin typeface="Calibri" panose="020F0502020204030204" pitchFamily="34" charset="0"/>
            </a:rPr>
            <a:t>MockingBird</a:t>
          </a:r>
          <a:r>
            <a:rPr lang="en-US" sz="2400" kern="1200" dirty="0">
              <a:latin typeface="Calibri" panose="020F0502020204030204" pitchFamily="34" charset="0"/>
            </a:rPr>
            <a:t>.</a:t>
          </a:r>
        </a:p>
      </dsp:txBody>
      <dsp:txXfrm>
        <a:off x="4383989" y="1919813"/>
        <a:ext cx="3845569" cy="28548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BC6BB7-85D5-4F2A-B6BF-95E4F66795DF}">
      <dsp:nvSpPr>
        <dsp:cNvPr id="0" name=""/>
        <dsp:cNvSpPr/>
      </dsp:nvSpPr>
      <dsp:spPr>
        <a:xfrm>
          <a:off x="0" y="673469"/>
          <a:ext cx="8229600" cy="36146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937260" rIns="638708" bIns="199136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solidFill>
                <a:schemeClr val="tx1"/>
              </a:solidFill>
              <a:latin typeface="Calibri" panose="020F0502020204030204" pitchFamily="34" charset="0"/>
            </a:rPr>
            <a:t>Often used with </a:t>
          </a:r>
          <a:r>
            <a:rPr lang="en-GB" sz="2800" b="1" kern="1200" dirty="0">
              <a:solidFill>
                <a:srgbClr val="FF0000"/>
              </a:solidFill>
              <a:latin typeface="Calibri" panose="020F0502020204030204" pitchFamily="34" charset="0"/>
            </a:rPr>
            <a:t>scenarios</a:t>
          </a:r>
          <a:r>
            <a:rPr lang="en-GB" sz="2800" kern="1200" dirty="0">
              <a:solidFill>
                <a:schemeClr val="tx1"/>
              </a:solidFill>
              <a:latin typeface="Calibri" panose="020F0502020204030204" pitchFamily="34" charset="0"/>
            </a:rPr>
            <a:t>, bringing </a:t>
          </a:r>
          <a:r>
            <a:rPr lang="en-GB" sz="2800" b="1" kern="1200" dirty="0">
              <a:solidFill>
                <a:schemeClr val="tx1"/>
              </a:solidFill>
              <a:latin typeface="Calibri" panose="020F0502020204030204" pitchFamily="34" charset="0"/>
            </a:rPr>
            <a:t>more detail</a:t>
          </a:r>
          <a:r>
            <a:rPr lang="en-GB" sz="2800" kern="1200" dirty="0">
              <a:solidFill>
                <a:schemeClr val="tx1"/>
              </a:solidFill>
              <a:latin typeface="Calibri" panose="020F0502020204030204" pitchFamily="34" charset="0"/>
            </a:rPr>
            <a:t>, and a </a:t>
          </a:r>
          <a:r>
            <a:rPr lang="en-GB" sz="2800" b="1" kern="1200" dirty="0">
              <a:solidFill>
                <a:schemeClr val="tx1"/>
              </a:solidFill>
              <a:latin typeface="Calibri" panose="020F0502020204030204" pitchFamily="34" charset="0"/>
            </a:rPr>
            <a:t>chance to role play</a:t>
          </a:r>
          <a:endParaRPr lang="en-US" sz="2800" kern="1200" dirty="0">
            <a:latin typeface="Calibri" panose="020F0502020204030204" pitchFamily="34" charset="0"/>
          </a:endParaRP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solidFill>
                <a:schemeClr val="tx1"/>
              </a:solidFill>
              <a:latin typeface="Calibri" panose="020F0502020204030204" pitchFamily="34" charset="0"/>
            </a:rPr>
            <a:t>It is a series of </a:t>
          </a:r>
          <a:r>
            <a:rPr lang="en-GB" sz="2800" b="1" kern="1200" dirty="0">
              <a:solidFill>
                <a:schemeClr val="tx1"/>
              </a:solidFill>
              <a:latin typeface="Calibri" panose="020F0502020204030204" pitchFamily="34" charset="0"/>
            </a:rPr>
            <a:t>sketches</a:t>
          </a:r>
          <a:r>
            <a:rPr lang="en-GB" sz="2800" kern="1200" dirty="0">
              <a:solidFill>
                <a:schemeClr val="tx1"/>
              </a:solidFill>
              <a:latin typeface="Calibri" panose="020F0502020204030204" pitchFamily="34" charset="0"/>
            </a:rPr>
            <a:t> showing how a user might progress through a task using the device </a:t>
          </a: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solidFill>
                <a:schemeClr val="tx1"/>
              </a:solidFill>
              <a:latin typeface="Calibri" panose="020F0502020204030204" pitchFamily="34" charset="0"/>
            </a:rPr>
            <a:t>Used </a:t>
          </a:r>
          <a:r>
            <a:rPr lang="en-GB" sz="2800" b="1" kern="1200" dirty="0">
              <a:solidFill>
                <a:schemeClr val="tx1"/>
              </a:solidFill>
              <a:latin typeface="Calibri" panose="020F0502020204030204" pitchFamily="34" charset="0"/>
            </a:rPr>
            <a:t>early</a:t>
          </a:r>
          <a:r>
            <a:rPr lang="en-GB" sz="2800" kern="1200" dirty="0">
              <a:solidFill>
                <a:schemeClr val="tx1"/>
              </a:solidFill>
              <a:latin typeface="Calibri" panose="020F0502020204030204" pitchFamily="34" charset="0"/>
            </a:rPr>
            <a:t> in design</a:t>
          </a:r>
        </a:p>
      </dsp:txBody>
      <dsp:txXfrm>
        <a:off x="0" y="673469"/>
        <a:ext cx="8229600" cy="3614624"/>
      </dsp:txXfrm>
    </dsp:sp>
    <dsp:sp modelId="{DEA67FAA-A96D-4896-854C-D42090D48D28}">
      <dsp:nvSpPr>
        <dsp:cNvPr id="0" name=""/>
        <dsp:cNvSpPr/>
      </dsp:nvSpPr>
      <dsp:spPr>
        <a:xfrm>
          <a:off x="411480" y="9269"/>
          <a:ext cx="5760719" cy="1328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</a:rPr>
            <a:t>Storyboarding</a:t>
          </a:r>
        </a:p>
      </dsp:txBody>
      <dsp:txXfrm>
        <a:off x="476327" y="74116"/>
        <a:ext cx="5631025" cy="119870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BC6BB7-85D5-4F2A-B6BF-95E4F66795DF}">
      <dsp:nvSpPr>
        <dsp:cNvPr id="0" name=""/>
        <dsp:cNvSpPr/>
      </dsp:nvSpPr>
      <dsp:spPr>
        <a:xfrm>
          <a:off x="0" y="443365"/>
          <a:ext cx="4953000" cy="39926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4408" tIns="1353820" rIns="38440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solidFill>
                <a:schemeClr val="tx1"/>
              </a:solidFill>
              <a:latin typeface="Calibri" panose="020F0502020204030204" pitchFamily="34" charset="0"/>
            </a:rPr>
            <a:t>Drafting the interface using hand-sketches</a:t>
          </a:r>
          <a:endParaRPr lang="en-US" sz="2400" kern="1200" dirty="0">
            <a:solidFill>
              <a:schemeClr val="tx1"/>
            </a:solidFill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solidFill>
                <a:schemeClr val="tx1"/>
              </a:solidFill>
              <a:latin typeface="Calibri" panose="020F0502020204030204" pitchFamily="34" charset="0"/>
            </a:rPr>
            <a:t>Important to low-fidelity prototyping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solidFill>
                <a:schemeClr val="tx1"/>
              </a:solidFill>
              <a:latin typeface="Calibri" panose="020F0502020204030204" pitchFamily="34" charset="0"/>
            </a:rPr>
            <a:t>Don</a:t>
          </a:r>
          <a:r>
            <a:rPr lang="ja-JP" altLang="en-GB" sz="2400" kern="1200" dirty="0">
              <a:solidFill>
                <a:schemeClr val="tx1"/>
              </a:solidFill>
              <a:latin typeface="Calibri" panose="020F0502020204030204" pitchFamily="34" charset="0"/>
            </a:rPr>
            <a:t>’</a:t>
          </a:r>
          <a:r>
            <a:rPr lang="en-GB" sz="2400" kern="1200" dirty="0">
              <a:solidFill>
                <a:schemeClr val="tx1"/>
              </a:solidFill>
              <a:latin typeface="Calibri" panose="020F0502020204030204" pitchFamily="34" charset="0"/>
            </a:rPr>
            <a:t>t be inhibited about drawing ability. Practice simple symbols!</a:t>
          </a:r>
        </a:p>
      </dsp:txBody>
      <dsp:txXfrm>
        <a:off x="0" y="443365"/>
        <a:ext cx="4953000" cy="3992625"/>
      </dsp:txXfrm>
    </dsp:sp>
    <dsp:sp modelId="{DEA67FAA-A96D-4896-854C-D42090D48D28}">
      <dsp:nvSpPr>
        <dsp:cNvPr id="0" name=""/>
        <dsp:cNvSpPr/>
      </dsp:nvSpPr>
      <dsp:spPr>
        <a:xfrm>
          <a:off x="247650" y="218674"/>
          <a:ext cx="3467100" cy="118409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1048" tIns="0" rIns="131048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</a:rPr>
            <a:t>Sketching</a:t>
          </a:r>
        </a:p>
      </dsp:txBody>
      <dsp:txXfrm>
        <a:off x="305453" y="276477"/>
        <a:ext cx="3351494" cy="106848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39116A-A3B9-4FD5-BE62-AEF5C330F150}">
      <dsp:nvSpPr>
        <dsp:cNvPr id="0" name=""/>
        <dsp:cNvSpPr/>
      </dsp:nvSpPr>
      <dsp:spPr>
        <a:xfrm>
          <a:off x="0" y="1016000"/>
          <a:ext cx="5086727" cy="30479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4787" tIns="416560" rIns="394787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Calibri" panose="020F0502020204030204" pitchFamily="34" charset="0"/>
            </a:rPr>
            <a:t>Using card to prototype an interaction (e.g., index cards (3 X 5 inches))</a:t>
          </a:r>
          <a:endParaRPr lang="en-US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Calibri" panose="020F0502020204030204" pitchFamily="34" charset="0"/>
            </a:rPr>
            <a:t>Each card represents one screen or part of screen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Calibri" panose="020F0502020204030204" pitchFamily="34" charset="0"/>
            </a:rPr>
            <a:t>Often used in website development</a:t>
          </a:r>
          <a:endParaRPr lang="en-US" sz="2400" kern="1200" dirty="0">
            <a:latin typeface="Calibri" panose="020F0502020204030204" pitchFamily="34" charset="0"/>
          </a:endParaRPr>
        </a:p>
      </dsp:txBody>
      <dsp:txXfrm>
        <a:off x="0" y="1016000"/>
        <a:ext cx="5086727" cy="3047999"/>
      </dsp:txXfrm>
    </dsp:sp>
    <dsp:sp modelId="{A98A8F40-5565-4F2D-97FF-C736B4625353}">
      <dsp:nvSpPr>
        <dsp:cNvPr id="0" name=""/>
        <dsp:cNvSpPr/>
      </dsp:nvSpPr>
      <dsp:spPr>
        <a:xfrm>
          <a:off x="254087" y="275"/>
          <a:ext cx="3557231" cy="107079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586" tIns="0" rIns="134586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</a:rPr>
            <a:t>Card based prototype</a:t>
          </a:r>
        </a:p>
      </dsp:txBody>
      <dsp:txXfrm>
        <a:off x="306359" y="52547"/>
        <a:ext cx="3452687" cy="96625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ECFB0B-197F-47C0-8AA2-A115FA9EF145}">
      <dsp:nvSpPr>
        <dsp:cNvPr id="0" name=""/>
        <dsp:cNvSpPr/>
      </dsp:nvSpPr>
      <dsp:spPr>
        <a:xfrm>
          <a:off x="0" y="1228718"/>
          <a:ext cx="8534400" cy="28851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64" tIns="104140" rIns="662364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Calibri" panose="020F0502020204030204" pitchFamily="34" charset="0"/>
            </a:rPr>
            <a:t>The user thinks they are interacting with a computer, but a developer is responding to output rather than the system.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Calibri" panose="020F0502020204030204" pitchFamily="34" charset="0"/>
            </a:rPr>
            <a:t>Usually done early in design to understand users’ expectations</a:t>
          </a:r>
        </a:p>
      </dsp:txBody>
      <dsp:txXfrm>
        <a:off x="0" y="1228718"/>
        <a:ext cx="8534400" cy="2885190"/>
      </dsp:txXfrm>
    </dsp:sp>
    <dsp:sp modelId="{7F5EE638-37AB-43B8-A053-1E26534EC8B8}">
      <dsp:nvSpPr>
        <dsp:cNvPr id="0" name=""/>
        <dsp:cNvSpPr/>
      </dsp:nvSpPr>
      <dsp:spPr>
        <a:xfrm>
          <a:off x="426303" y="108819"/>
          <a:ext cx="5968245" cy="116196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806" tIns="0" rIns="225806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Calibri" panose="020F0502020204030204" pitchFamily="34" charset="0"/>
            </a:rPr>
            <a:t>Wizard of Oz</a:t>
          </a:r>
          <a:endParaRPr lang="en-US" sz="3200" kern="1200" dirty="0"/>
        </a:p>
      </dsp:txBody>
      <dsp:txXfrm>
        <a:off x="483026" y="165542"/>
        <a:ext cx="5854799" cy="10485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21/11/2024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11/21/24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11/21/24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11/21/24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11/21/24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11/21/24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11/21/24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11/21/24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7" Type="http://schemas.openxmlformats.org/officeDocument/2006/relationships/image" Target="../media/image12.png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3" Type="http://schemas.openxmlformats.org/officeDocument/2006/relationships/diagramLayout" Target="../diagrams/layout11.xml"/><Relationship Id="rId7" Type="http://schemas.openxmlformats.org/officeDocument/2006/relationships/diagramData" Target="../diagrams/data12.xml"/><Relationship Id="rId12" Type="http://schemas.openxmlformats.org/officeDocument/2006/relationships/image" Target="../media/image13.jpeg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0" Type="http://schemas.openxmlformats.org/officeDocument/2006/relationships/diagramColors" Target="../diagrams/colors12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4.xml"/><Relationship Id="rId3" Type="http://schemas.openxmlformats.org/officeDocument/2006/relationships/diagramLayout" Target="../diagrams/layout13.xml"/><Relationship Id="rId7" Type="http://schemas.openxmlformats.org/officeDocument/2006/relationships/diagramData" Target="../diagrams/data14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11" Type="http://schemas.microsoft.com/office/2007/relationships/diagramDrawing" Target="../diagrams/drawing14.xml"/><Relationship Id="rId5" Type="http://schemas.openxmlformats.org/officeDocument/2006/relationships/diagramColors" Target="../diagrams/colors13.xml"/><Relationship Id="rId10" Type="http://schemas.openxmlformats.org/officeDocument/2006/relationships/diagramColors" Target="../diagrams/colors14.xml"/><Relationship Id="rId4" Type="http://schemas.openxmlformats.org/officeDocument/2006/relationships/diagramQuickStyle" Target="../diagrams/quickStyle13.xml"/><Relationship Id="rId9" Type="http://schemas.openxmlformats.org/officeDocument/2006/relationships/diagramQuickStyle" Target="../diagrams/quickStyle1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1680" y="4038600"/>
            <a:ext cx="7147520" cy="1828800"/>
          </a:xfrm>
        </p:spPr>
        <p:txBody>
          <a:bodyPr>
            <a:normAutofit/>
          </a:bodyPr>
          <a:lstStyle/>
          <a:p>
            <a:r>
              <a:rPr lang="en-GB" altLang="en-US" sz="4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Design, Prototyping and Construction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12: Analysing &amp; Solving Problems</a:t>
            </a:r>
          </a:p>
          <a:p>
            <a:r>
              <a:rPr lang="en-GB" dirty="0"/>
              <a:t>Dr Redhwan Al-amri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21-Nov-2024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486" y="316071"/>
            <a:ext cx="8229600" cy="914400"/>
          </a:xfrm>
        </p:spPr>
        <p:txBody>
          <a:bodyPr/>
          <a:lstStyle/>
          <a:p>
            <a:r>
              <a:rPr lang="en-US" b="1" dirty="0">
                <a:solidFill>
                  <a:srgbClr val="7030A0"/>
                </a:solidFill>
                <a:latin typeface="Calibri" panose="020F0502020204030204" pitchFamily="34" charset="0"/>
              </a:rPr>
              <a:t>Chapter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9432" y="1857145"/>
            <a:ext cx="7010400" cy="4969043"/>
          </a:xfrm>
        </p:spPr>
        <p:txBody>
          <a:bodyPr>
            <a:normAutofit/>
          </a:bodyPr>
          <a:lstStyle/>
          <a:p>
            <a:pPr marL="457200" indent="-457200"/>
            <a:r>
              <a:rPr lang="en-US" sz="2400" dirty="0">
                <a:latin typeface="Calibri" panose="020F0502020204030204" pitchFamily="34" charset="0"/>
              </a:rPr>
              <a:t>Conceptual Design</a:t>
            </a:r>
          </a:p>
          <a:p>
            <a:pPr marL="457200" indent="-457200"/>
            <a:r>
              <a:rPr lang="en-US" sz="2400" dirty="0">
                <a:latin typeface="Calibri" panose="020F0502020204030204" pitchFamily="34" charset="0"/>
              </a:rPr>
              <a:t>Concrete Design</a:t>
            </a:r>
          </a:p>
          <a:p>
            <a:pPr marL="457200" indent="-457200"/>
            <a:r>
              <a:rPr lang="en-US" sz="2400" dirty="0">
                <a:latin typeface="Calibri" panose="020F0502020204030204" pitchFamily="34" charset="0"/>
              </a:rPr>
              <a:t>Prototyping</a:t>
            </a:r>
          </a:p>
          <a:p>
            <a:pPr marL="457200" indent="-457200"/>
            <a:endParaRPr lang="en-US" sz="2400" dirty="0">
              <a:latin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6CA3932A-3B10-41CD-8830-454AE80E7588}" type="slidenum">
              <a:rPr lang="en-US" smtClean="0">
                <a:latin typeface="Calibri" panose="020F0502020204030204" pitchFamily="34" charset="0"/>
              </a:rPr>
              <a:t>2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7162800" y="2743200"/>
          <a:ext cx="1257300" cy="3741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1854740" imgH="3988340" progId="MS_ClipArt_Gallery.2">
                  <p:embed/>
                </p:oleObj>
              </mc:Choice>
              <mc:Fallback>
                <p:oleObj name="Clip" r:id="rId2" imgW="1854740" imgH="3988340" progId="MS_ClipArt_Gallery.2">
                  <p:embed/>
                  <p:pic>
                    <p:nvPicPr>
                      <p:cNvPr id="5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62800" y="2743200"/>
                        <a:ext cx="1257300" cy="37417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97514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Introduction</a:t>
            </a:r>
            <a:br>
              <a:rPr lang="en-US" dirty="0">
                <a:latin typeface="Calibri" panose="020F0502020204030204" pitchFamily="34" charset="0"/>
              </a:rPr>
            </a:b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0" hangingPunct="0"/>
            <a:r>
              <a:rPr lang="en-US" sz="2400" dirty="0">
                <a:latin typeface="Calibri" panose="020F0502020204030204" pitchFamily="34" charset="0"/>
              </a:rPr>
              <a:t>Design activities begin once some requirements have been established</a:t>
            </a:r>
          </a:p>
          <a:p>
            <a:pPr eaLnBrk="0" hangingPunct="0"/>
            <a:r>
              <a:rPr lang="en-US" sz="2400" dirty="0">
                <a:latin typeface="Calibri" panose="020F0502020204030204" pitchFamily="34" charset="0"/>
              </a:rPr>
              <a:t>Design emerge iteratively (design – evaluation – redesign) and involving users</a:t>
            </a:r>
          </a:p>
          <a:p>
            <a:pPr eaLnBrk="0" hangingPunct="0"/>
            <a:r>
              <a:rPr lang="en-US" sz="2400" dirty="0">
                <a:latin typeface="Calibri" panose="020F0502020204030204" pitchFamily="34" charset="0"/>
              </a:rPr>
              <a:t>Two types of design:</a:t>
            </a:r>
          </a:p>
          <a:p>
            <a:pPr lvl="1" eaLnBrk="0" hangingPunct="0"/>
            <a:r>
              <a:rPr lang="en-US" sz="2400" b="1" dirty="0">
                <a:solidFill>
                  <a:srgbClr val="7030A0"/>
                </a:solidFill>
                <a:latin typeface="Calibri" panose="020F0502020204030204" pitchFamily="34" charset="0"/>
              </a:rPr>
              <a:t>Conceptual design</a:t>
            </a:r>
          </a:p>
          <a:p>
            <a:pPr lvl="1" eaLnBrk="0" hangingPunct="0"/>
            <a:r>
              <a:rPr lang="en-US" sz="2400" b="1" dirty="0">
                <a:solidFill>
                  <a:srgbClr val="7030A0"/>
                </a:solidFill>
                <a:latin typeface="Calibri" panose="020F0502020204030204" pitchFamily="34" charset="0"/>
              </a:rPr>
              <a:t>Physical design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B5B49D7D-46BB-4956-800F-DD37ED81BCD8}" type="slidenum">
              <a:rPr lang="en-US" smtClean="0"/>
              <a:t>3</a:t>
            </a:fld>
            <a:endParaRPr lang="en-US" dirty="0"/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3152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309197" y="2372142"/>
            <a:ext cx="6510117" cy="212365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en-US" sz="66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Conceptual</a:t>
            </a:r>
          </a:p>
          <a:p>
            <a:pPr algn="ctr"/>
            <a:r>
              <a:rPr lang="en-US" sz="66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design</a:t>
            </a:r>
          </a:p>
        </p:txBody>
      </p:sp>
    </p:spTree>
    <p:extLst>
      <p:ext uri="{BB962C8B-B14F-4D97-AF65-F5344CB8AC3E}">
        <p14:creationId xmlns:p14="http://schemas.microsoft.com/office/powerpoint/2010/main" val="26411400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Conceptual Design: Introduction</a:t>
            </a:r>
            <a:br>
              <a:rPr lang="en-US" dirty="0">
                <a:latin typeface="Calibri" panose="020F0502020204030204" pitchFamily="34" charset="0"/>
              </a:rPr>
            </a:b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91402"/>
            <a:ext cx="8229600" cy="4297363"/>
          </a:xfrm>
        </p:spPr>
        <p:txBody>
          <a:bodyPr>
            <a:normAutofit/>
          </a:bodyPr>
          <a:lstStyle/>
          <a:p>
            <a:pPr eaLnBrk="0" hangingPunct="0">
              <a:spcBef>
                <a:spcPts val="600"/>
              </a:spcBef>
            </a:pPr>
            <a:r>
              <a:rPr lang="en-GB" sz="2800" dirty="0">
                <a:latin typeface="Liberation Sans"/>
              </a:rPr>
              <a:t>Transform user requirements/needs into a conceptual model </a:t>
            </a:r>
          </a:p>
          <a:p>
            <a:pPr eaLnBrk="0" hangingPunct="0">
              <a:spcBef>
                <a:spcPts val="600"/>
              </a:spcBef>
            </a:pPr>
            <a:endParaRPr lang="en-GB" sz="2800" dirty="0">
              <a:latin typeface="Liberation Sans"/>
            </a:endParaRPr>
          </a:p>
          <a:p>
            <a:pPr eaLnBrk="0" hangingPunct="0">
              <a:spcBef>
                <a:spcPts val="600"/>
              </a:spcBef>
            </a:pPr>
            <a:endParaRPr lang="en-GB" sz="2800" dirty="0">
              <a:latin typeface="Liberation Sans"/>
            </a:endParaRPr>
          </a:p>
          <a:p>
            <a:pPr eaLnBrk="0" hangingPunct="0">
              <a:spcBef>
                <a:spcPts val="600"/>
              </a:spcBef>
            </a:pPr>
            <a:endParaRPr lang="en-GB" sz="2800" dirty="0">
              <a:latin typeface="Liberation Sans"/>
            </a:endParaRPr>
          </a:p>
          <a:p>
            <a:pPr marL="0" indent="0" eaLnBrk="0" hangingPunct="0">
              <a:spcBef>
                <a:spcPts val="600"/>
              </a:spcBef>
              <a:buNone/>
            </a:pPr>
            <a:endParaRPr lang="en-GB" sz="2800" dirty="0">
              <a:latin typeface="Liberation Sans"/>
              <a:cs typeface="Verdana"/>
            </a:endParaRPr>
          </a:p>
          <a:p>
            <a:pPr eaLnBrk="0" hangingPunct="0">
              <a:spcBef>
                <a:spcPts val="600"/>
              </a:spcBef>
            </a:pPr>
            <a:r>
              <a:rPr lang="en-GB" sz="2800" dirty="0">
                <a:latin typeface="Liberation Sans"/>
              </a:rPr>
              <a:t>Mood board may be used to capture feel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B5B49D7D-46BB-4956-800F-DD37ED81BCD8}" type="slidenum">
              <a:rPr lang="en-US" smtClean="0"/>
              <a:t>5</a:t>
            </a:fld>
            <a:endParaRPr lang="en-US" dirty="0"/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533400" y="3055620"/>
            <a:ext cx="8001000" cy="1524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altLang="ja-JP" sz="2400" dirty="0">
                <a:latin typeface="Liberation Sans"/>
                <a:cs typeface="Verdana"/>
              </a:rPr>
              <a:t>A conceptual model is an outline of </a:t>
            </a:r>
            <a:r>
              <a:rPr lang="en-GB" altLang="ja-JP" sz="2400" b="1" dirty="0">
                <a:latin typeface="Liberation Sans"/>
                <a:cs typeface="Verdana"/>
              </a:rPr>
              <a:t>what people can do with a product</a:t>
            </a:r>
            <a:r>
              <a:rPr lang="en-GB" altLang="ja-JP" sz="2400" dirty="0">
                <a:latin typeface="Liberation Sans"/>
                <a:cs typeface="Verdana"/>
              </a:rPr>
              <a:t> and </a:t>
            </a:r>
            <a:r>
              <a:rPr lang="en-GB" altLang="ja-JP" sz="2400" b="1" dirty="0">
                <a:latin typeface="Liberation Sans"/>
                <a:cs typeface="Verdana"/>
              </a:rPr>
              <a:t>what concepts are needed to understand and interact with it</a:t>
            </a:r>
            <a:endParaRPr lang="en-GB" sz="2400" b="1" dirty="0">
              <a:latin typeface="Liberation Sans"/>
              <a:cs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3953761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544" y="386731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Conceptual Design: Mood board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B5B49D7D-46BB-4956-800F-DD37ED81BCD8}" type="slidenum">
              <a:rPr lang="en-US" smtClean="0"/>
              <a:t>6</a:t>
            </a:fld>
            <a:endParaRPr lang="en-US" dirty="0"/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210" y="1762749"/>
            <a:ext cx="4085906" cy="470852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2931" y="1732071"/>
            <a:ext cx="4621069" cy="4708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117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937" y="260648"/>
            <a:ext cx="8820472" cy="762000"/>
          </a:xfrm>
        </p:spPr>
        <p:txBody>
          <a:bodyPr>
            <a:noAutofit/>
          </a:bodyPr>
          <a:lstStyle/>
          <a:p>
            <a:r>
              <a:rPr lang="en-US" sz="36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Key</a:t>
            </a:r>
            <a:r>
              <a:rPr lang="en-US" sz="40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 guiding principles of conceptual design</a:t>
            </a:r>
            <a:endParaRPr lang="en-US" sz="40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</p:nvPr>
        </p:nvGraphicFramePr>
        <p:xfrm>
          <a:off x="457200" y="1828800"/>
          <a:ext cx="8229600" cy="429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8416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241302"/>
            <a:ext cx="8759825" cy="762000"/>
          </a:xfrm>
        </p:spPr>
        <p:txBody>
          <a:bodyPr>
            <a:noAutofit/>
          </a:bodyPr>
          <a:lstStyle/>
          <a:p>
            <a:r>
              <a:rPr lang="en-US" sz="40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Developing an Initial Conceptual design</a:t>
            </a:r>
            <a:endParaRPr lang="en-US" sz="40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2041" y="1574800"/>
            <a:ext cx="8229600" cy="1295400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>
                <a:latin typeface="Liberation Sans"/>
              </a:rPr>
              <a:t>Requirement activities will provide information on the concept , task description , user expectation, </a:t>
            </a:r>
            <a:r>
              <a:rPr lang="en-GB" sz="2800" dirty="0" err="1">
                <a:latin typeface="Liberation Sans"/>
              </a:rPr>
              <a:t>etc</a:t>
            </a:r>
            <a:endParaRPr lang="en-GB" sz="2800" dirty="0">
              <a:latin typeface="Liberation Sans"/>
            </a:endParaRPr>
          </a:p>
          <a:p>
            <a:r>
              <a:rPr lang="en-GB" sz="2800" dirty="0">
                <a:latin typeface="Liberation Sans"/>
              </a:rPr>
              <a:t>When developing initial conceptual model, consider:</a:t>
            </a:r>
          </a:p>
          <a:p>
            <a:endParaRPr lang="en-US" sz="1800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304800" y="2870200"/>
          <a:ext cx="8610600" cy="368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58425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187" y="304800"/>
            <a:ext cx="8759825" cy="762000"/>
          </a:xfrm>
        </p:spPr>
        <p:txBody>
          <a:bodyPr>
            <a:noAutofit/>
          </a:bodyPr>
          <a:lstStyle/>
          <a:p>
            <a:r>
              <a:rPr lang="en-US" sz="36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Developing</a:t>
            </a:r>
            <a:r>
              <a:rPr lang="en-US" sz="40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 an Initial Conceptual design</a:t>
            </a:r>
            <a:endParaRPr lang="en-US" sz="40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4" name="Diagram 3"/>
          <p:cNvGraphicFramePr/>
          <p:nvPr/>
        </p:nvGraphicFramePr>
        <p:xfrm>
          <a:off x="304800" y="1066800"/>
          <a:ext cx="8610600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461256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04664"/>
            <a:ext cx="8229600" cy="762000"/>
          </a:xfrm>
        </p:spPr>
        <p:txBody>
          <a:bodyPr>
            <a:noAutofit/>
          </a:bodyPr>
          <a:lstStyle/>
          <a:p>
            <a:r>
              <a:rPr lang="en-US" sz="36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Developing an Initial Conceptual design</a:t>
            </a:r>
            <a:endParaRPr lang="en-US" sz="36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304800" y="1371600"/>
          <a:ext cx="8610600" cy="5181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00894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536" y="304800"/>
            <a:ext cx="8229600" cy="762000"/>
          </a:xfrm>
        </p:spPr>
        <p:txBody>
          <a:bodyPr>
            <a:noAutofit/>
          </a:bodyPr>
          <a:lstStyle/>
          <a:p>
            <a:r>
              <a:rPr lang="en-US" sz="36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Developing an Initial Conceptual design</a:t>
            </a:r>
            <a:endParaRPr lang="en-US" sz="36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304800" y="1371600"/>
          <a:ext cx="8610600" cy="5181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38354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76226"/>
            <a:ext cx="8229600" cy="762000"/>
          </a:xfrm>
        </p:spPr>
        <p:txBody>
          <a:bodyPr>
            <a:noAutofit/>
          </a:bodyPr>
          <a:lstStyle/>
          <a:p>
            <a:r>
              <a:rPr lang="en-US" sz="36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Expanding the Initial Conceptual design</a:t>
            </a:r>
            <a:endParaRPr lang="en-US" sz="36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556792"/>
            <a:ext cx="8229600" cy="1295400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>
                <a:latin typeface="Liberation Sans"/>
              </a:rPr>
              <a:t>Initial conceptual idea must be thought in more details and expanded before being prototyped</a:t>
            </a:r>
          </a:p>
          <a:p>
            <a:r>
              <a:rPr lang="en-GB" sz="2800" dirty="0">
                <a:latin typeface="Liberation Sans"/>
              </a:rPr>
              <a:t>Involves 3 elements:</a:t>
            </a:r>
          </a:p>
          <a:p>
            <a:endParaRPr lang="en-US" sz="1800" dirty="0"/>
          </a:p>
        </p:txBody>
      </p:sp>
      <p:graphicFrame>
        <p:nvGraphicFramePr>
          <p:cNvPr id="6" name="Diagram 5"/>
          <p:cNvGraphicFramePr/>
          <p:nvPr/>
        </p:nvGraphicFramePr>
        <p:xfrm>
          <a:off x="155574" y="2743200"/>
          <a:ext cx="8759825" cy="398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8839200" y="6510439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35527441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102685" y="2372142"/>
            <a:ext cx="4923143" cy="212365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en-US" sz="66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PHYSICAL</a:t>
            </a:r>
          </a:p>
          <a:p>
            <a:pPr algn="ctr"/>
            <a:r>
              <a:rPr lang="en-US" sz="66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design</a:t>
            </a:r>
          </a:p>
        </p:txBody>
      </p:sp>
    </p:spTree>
    <p:extLst>
      <p:ext uri="{BB962C8B-B14F-4D97-AF65-F5344CB8AC3E}">
        <p14:creationId xmlns:p14="http://schemas.microsoft.com/office/powerpoint/2010/main" val="22032853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Physical Design: Introduction</a:t>
            </a:r>
            <a:br>
              <a:rPr lang="en-US" dirty="0">
                <a:latin typeface="Calibri" panose="020F0502020204030204" pitchFamily="34" charset="0"/>
              </a:rPr>
            </a:b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51917"/>
            <a:ext cx="8229600" cy="4297363"/>
          </a:xfrm>
        </p:spPr>
        <p:txBody>
          <a:bodyPr>
            <a:normAutofit lnSpcReduction="10000"/>
          </a:bodyPr>
          <a:lstStyle/>
          <a:p>
            <a:r>
              <a:rPr lang="en-US" sz="3200" dirty="0">
                <a:latin typeface="Calibri" panose="020F0502020204030204" pitchFamily="34" charset="0"/>
              </a:rPr>
              <a:t>Revisit the decisions made during conceptual design. (conceptual design – free thinking to inhibit creativity).</a:t>
            </a:r>
          </a:p>
          <a:p>
            <a:r>
              <a:rPr lang="en-US" sz="3200" dirty="0">
                <a:latin typeface="Calibri" panose="020F0502020204030204" pitchFamily="34" charset="0"/>
              </a:rPr>
              <a:t>Many aspects to </a:t>
            </a:r>
            <a:r>
              <a:rPr lang="en-US" sz="3200" dirty="0">
                <a:solidFill>
                  <a:srgbClr val="FF0000"/>
                </a:solidFill>
                <a:latin typeface="Calibri" panose="020F0502020204030204" pitchFamily="34" charset="0"/>
              </a:rPr>
              <a:t>concrete design</a:t>
            </a:r>
          </a:p>
          <a:p>
            <a:pPr lvl="1"/>
            <a:r>
              <a:rPr lang="en-US" sz="3200" dirty="0">
                <a:solidFill>
                  <a:schemeClr val="accent1"/>
                </a:solidFill>
                <a:latin typeface="Calibri" panose="020F0502020204030204" pitchFamily="34" charset="0"/>
              </a:rPr>
              <a:t>Color, icons, buttons, interaction devices etc.</a:t>
            </a:r>
            <a:endParaRPr lang="en-US" sz="3200" dirty="0">
              <a:latin typeface="Calibri" panose="020F0502020204030204" pitchFamily="34" charset="0"/>
            </a:endParaRPr>
          </a:p>
          <a:p>
            <a:r>
              <a:rPr lang="en-US" sz="3200" dirty="0">
                <a:latin typeface="Calibri" panose="020F0502020204030204" pitchFamily="34" charset="0"/>
              </a:rPr>
              <a:t>User characteristics and context</a:t>
            </a:r>
          </a:p>
          <a:p>
            <a:pPr lvl="1"/>
            <a:r>
              <a:rPr lang="en-US" sz="3200" dirty="0">
                <a:solidFill>
                  <a:schemeClr val="accent1"/>
                </a:solidFill>
                <a:latin typeface="Calibri" panose="020F0502020204030204" pitchFamily="34" charset="0"/>
              </a:rPr>
              <a:t>Accessibility, cross-cultural design</a:t>
            </a:r>
          </a:p>
          <a:p>
            <a:r>
              <a:rPr lang="en-US" sz="3400" dirty="0">
                <a:latin typeface="Calibri" panose="020F0502020204030204" pitchFamily="34" charset="0"/>
              </a:rPr>
              <a:t>Prototype!</a:t>
            </a:r>
          </a:p>
          <a:p>
            <a:pPr marL="0" indent="0" eaLnBrk="0" hangingPunct="0">
              <a:spcBef>
                <a:spcPts val="600"/>
              </a:spcBef>
              <a:buNone/>
            </a:pPr>
            <a:endParaRPr lang="en-GB" sz="2800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B5B49D7D-46BB-4956-800F-DD37ED81BCD8}" type="slidenum">
              <a:rPr lang="en-US" smtClean="0"/>
              <a:t>14</a:t>
            </a:fld>
            <a:endParaRPr lang="en-US" dirty="0"/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1915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88640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Physical Design: Prototype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2971800"/>
            <a:ext cx="8229600" cy="3505199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Calibri" panose="020F0502020204030204" pitchFamily="34" charset="0"/>
              </a:rPr>
              <a:t>Can be paper-based, an electronic picture, video simulation of a task, 3D mockup, </a:t>
            </a:r>
            <a:r>
              <a:rPr lang="en-US" sz="2800" dirty="0" err="1">
                <a:latin typeface="Calibri" panose="020F0502020204030204" pitchFamily="34" charset="0"/>
              </a:rPr>
              <a:t>etc</a:t>
            </a:r>
            <a:endParaRPr lang="en-US" sz="2800" dirty="0">
              <a:latin typeface="Calibri" panose="020F0502020204030204" pitchFamily="34" charset="0"/>
            </a:endParaRPr>
          </a:p>
          <a:p>
            <a:pPr marL="457200" indent="-457200"/>
            <a:r>
              <a:rPr lang="en-US" sz="2800" dirty="0">
                <a:latin typeface="Calibri" panose="020F0502020204030204" pitchFamily="34" charset="0"/>
              </a:rPr>
              <a:t>In other design fields (e.g., production), </a:t>
            </a:r>
            <a:r>
              <a:rPr lang="en-US" sz="2800" b="1" dirty="0">
                <a:latin typeface="Calibri" panose="020F0502020204030204" pitchFamily="34" charset="0"/>
              </a:rPr>
              <a:t>prototype</a:t>
            </a:r>
            <a:r>
              <a:rPr lang="en-US" sz="2800" dirty="0">
                <a:latin typeface="Calibri" panose="020F0502020204030204" pitchFamily="34" charset="0"/>
              </a:rPr>
              <a:t> is a small-scale model:</a:t>
            </a:r>
          </a:p>
          <a:p>
            <a:pPr marL="914400" lvl="1" indent="-457200"/>
            <a:r>
              <a:rPr lang="en-US" sz="2600" dirty="0">
                <a:solidFill>
                  <a:schemeClr val="accent1"/>
                </a:solidFill>
                <a:latin typeface="Calibri" panose="020F0502020204030204" pitchFamily="34" charset="0"/>
              </a:rPr>
              <a:t>A miniature car</a:t>
            </a:r>
          </a:p>
          <a:p>
            <a:pPr marL="914400" lvl="1" indent="-457200"/>
            <a:r>
              <a:rPr lang="en-US" sz="2600" dirty="0">
                <a:solidFill>
                  <a:schemeClr val="accent1"/>
                </a:solidFill>
                <a:latin typeface="Calibri" panose="020F0502020204030204" pitchFamily="34" charset="0"/>
              </a:rPr>
              <a:t>A miniature building or town</a:t>
            </a:r>
          </a:p>
          <a:p>
            <a:pPr marL="914400" lvl="1" indent="-457200"/>
            <a:r>
              <a:rPr lang="en-US" sz="2600" dirty="0">
                <a:solidFill>
                  <a:schemeClr val="accent1"/>
                </a:solidFill>
                <a:latin typeface="Calibri" panose="020F0502020204030204" pitchFamily="34" charset="0"/>
              </a:rPr>
              <a:t>Examples from 3D printer</a:t>
            </a:r>
          </a:p>
          <a:p>
            <a:endParaRPr lang="en-US" sz="3200" dirty="0">
              <a:latin typeface="Calibri" panose="020F0502020204030204" pitchFamily="34" charset="0"/>
            </a:endParaRPr>
          </a:p>
          <a:p>
            <a:pPr marL="0" indent="0" eaLnBrk="0" hangingPunct="0">
              <a:spcBef>
                <a:spcPts val="600"/>
              </a:spcBef>
              <a:buNone/>
            </a:pPr>
            <a:endParaRPr lang="en-GB" sz="2400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B5B49D7D-46BB-4956-800F-DD37ED81BCD8}" type="slidenum">
              <a:rPr lang="en-US" smtClean="0"/>
              <a:t>15</a:t>
            </a:fld>
            <a:endParaRPr lang="en-US" dirty="0"/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381000" y="1625352"/>
            <a:ext cx="8458200" cy="13716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>
                <a:latin typeface="Calibri" panose="020F0502020204030204" pitchFamily="34" charset="0"/>
              </a:rPr>
              <a:t>Prototype: </a:t>
            </a:r>
            <a:r>
              <a:rPr lang="en-US" sz="2400" dirty="0">
                <a:latin typeface="Calibri" panose="020F0502020204030204" pitchFamily="34" charset="0"/>
              </a:rPr>
              <a:t>manifestation of a design that allows stakeholders to interact with it and to explore its suitability </a:t>
            </a:r>
          </a:p>
        </p:txBody>
      </p:sp>
    </p:spTree>
    <p:extLst>
      <p:ext uri="{BB962C8B-B14F-4D97-AF65-F5344CB8AC3E}">
        <p14:creationId xmlns:p14="http://schemas.microsoft.com/office/powerpoint/2010/main" val="36090544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32656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Physical Design: Prototype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9313" y="1695920"/>
            <a:ext cx="2413000" cy="452597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524000"/>
            <a:ext cx="2917049" cy="36576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629400" y="3048000"/>
            <a:ext cx="2233736" cy="3533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9742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0693" y="251460"/>
            <a:ext cx="8229600" cy="762000"/>
          </a:xfrm>
        </p:spPr>
        <p:txBody>
          <a:bodyPr>
            <a:noAutofit/>
          </a:bodyPr>
          <a:lstStyle/>
          <a:p>
            <a:r>
              <a:rPr lang="en-US" sz="40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Physical Design: WHAT is a Prototype?</a:t>
            </a:r>
            <a:endParaRPr lang="en-US" sz="40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304800" y="1752600"/>
            <a:ext cx="8041386" cy="4853940"/>
          </a:xfrm>
        </p:spPr>
        <p:txBody>
          <a:bodyPr>
            <a:normAutofit fontScale="92500" lnSpcReduction="10000"/>
          </a:bodyPr>
          <a:lstStyle/>
          <a:p>
            <a:pPr eaLnBrk="0" hangingPunct="0">
              <a:spcBef>
                <a:spcPts val="600"/>
              </a:spcBef>
            </a:pPr>
            <a:r>
              <a:rPr lang="en-GB" sz="2800" dirty="0">
                <a:latin typeface="Liberation Sans"/>
              </a:rPr>
              <a:t>In interaction design it can be (among other things):</a:t>
            </a:r>
            <a:endParaRPr lang="en-GB" sz="900" dirty="0">
              <a:latin typeface="Liberation Sans"/>
            </a:endParaRPr>
          </a:p>
          <a:p>
            <a:pPr marL="541338" lvl="1" indent="-269875" eaLnBrk="0" hangingPunct="0">
              <a:spcBef>
                <a:spcPts val="600"/>
              </a:spcBef>
              <a:buFontTx/>
              <a:buChar char="•"/>
            </a:pPr>
            <a:r>
              <a:rPr lang="en-GB" sz="2800" dirty="0">
                <a:solidFill>
                  <a:schemeClr val="accent1"/>
                </a:solidFill>
                <a:latin typeface="Liberation Sans"/>
              </a:rPr>
              <a:t>a series of </a:t>
            </a:r>
            <a:r>
              <a:rPr lang="en-GB" sz="2800" b="1" dirty="0">
                <a:solidFill>
                  <a:schemeClr val="accent1"/>
                </a:solidFill>
                <a:latin typeface="Liberation Sans"/>
              </a:rPr>
              <a:t>screen sketches</a:t>
            </a:r>
            <a:endParaRPr lang="en-GB" sz="700" b="1" dirty="0">
              <a:solidFill>
                <a:schemeClr val="accent1"/>
              </a:solidFill>
              <a:latin typeface="Liberation Sans"/>
            </a:endParaRPr>
          </a:p>
          <a:p>
            <a:pPr marL="541338" lvl="1" indent="-269875" eaLnBrk="0" hangingPunct="0">
              <a:spcBef>
                <a:spcPts val="600"/>
              </a:spcBef>
              <a:buFontTx/>
              <a:buChar char="•"/>
            </a:pPr>
            <a:r>
              <a:rPr lang="en-GB" sz="2800" dirty="0">
                <a:solidFill>
                  <a:schemeClr val="accent1"/>
                </a:solidFill>
                <a:latin typeface="Liberation Sans"/>
              </a:rPr>
              <a:t>a </a:t>
            </a:r>
            <a:r>
              <a:rPr lang="en-GB" sz="2800" b="1" dirty="0">
                <a:solidFill>
                  <a:schemeClr val="accent1"/>
                </a:solidFill>
                <a:latin typeface="Liberation Sans"/>
              </a:rPr>
              <a:t>storyboard</a:t>
            </a:r>
            <a:r>
              <a:rPr lang="en-GB" sz="2800" dirty="0">
                <a:solidFill>
                  <a:schemeClr val="accent1"/>
                </a:solidFill>
                <a:latin typeface="Liberation Sans"/>
              </a:rPr>
              <a:t>, i.e. a cartoon-like series of scenes </a:t>
            </a:r>
            <a:endParaRPr lang="en-GB" sz="700" dirty="0">
              <a:solidFill>
                <a:schemeClr val="accent1"/>
              </a:solidFill>
              <a:latin typeface="Liberation Sans"/>
            </a:endParaRPr>
          </a:p>
          <a:p>
            <a:pPr marL="541338" lvl="1" indent="-269875" eaLnBrk="0" hangingPunct="0">
              <a:spcBef>
                <a:spcPts val="600"/>
              </a:spcBef>
              <a:buFontTx/>
              <a:buChar char="•"/>
            </a:pPr>
            <a:r>
              <a:rPr lang="en-GB" sz="2800" dirty="0">
                <a:solidFill>
                  <a:schemeClr val="accent1"/>
                </a:solidFill>
                <a:latin typeface="Liberation Sans"/>
              </a:rPr>
              <a:t>a PowerPoint </a:t>
            </a:r>
            <a:r>
              <a:rPr lang="en-GB" sz="2800" b="1" dirty="0">
                <a:solidFill>
                  <a:schemeClr val="accent1"/>
                </a:solidFill>
                <a:latin typeface="Liberation Sans"/>
              </a:rPr>
              <a:t>slide show</a:t>
            </a:r>
            <a:endParaRPr lang="en-GB" sz="700" b="1" dirty="0">
              <a:solidFill>
                <a:schemeClr val="accent1"/>
              </a:solidFill>
              <a:latin typeface="Liberation Sans"/>
            </a:endParaRPr>
          </a:p>
          <a:p>
            <a:pPr marL="541338" lvl="1" indent="-269875" eaLnBrk="0" hangingPunct="0">
              <a:spcBef>
                <a:spcPts val="600"/>
              </a:spcBef>
              <a:buFontTx/>
              <a:buChar char="•"/>
            </a:pPr>
            <a:r>
              <a:rPr lang="en-GB" sz="2800" dirty="0">
                <a:solidFill>
                  <a:schemeClr val="accent1"/>
                </a:solidFill>
                <a:latin typeface="Liberation Sans"/>
              </a:rPr>
              <a:t>a </a:t>
            </a:r>
            <a:r>
              <a:rPr lang="en-GB" sz="2800" b="1" dirty="0">
                <a:solidFill>
                  <a:schemeClr val="accent1"/>
                </a:solidFill>
                <a:latin typeface="Liberation Sans"/>
              </a:rPr>
              <a:t>video simulating</a:t>
            </a:r>
            <a:r>
              <a:rPr lang="en-GB" sz="2800" dirty="0">
                <a:solidFill>
                  <a:schemeClr val="accent1"/>
                </a:solidFill>
                <a:latin typeface="Liberation Sans"/>
              </a:rPr>
              <a:t> the use of a system</a:t>
            </a:r>
            <a:endParaRPr lang="en-GB" sz="700" dirty="0">
              <a:solidFill>
                <a:schemeClr val="accent1"/>
              </a:solidFill>
              <a:latin typeface="Liberation Sans"/>
            </a:endParaRPr>
          </a:p>
          <a:p>
            <a:pPr marL="541338" lvl="1" indent="-269875" eaLnBrk="0" hangingPunct="0">
              <a:spcBef>
                <a:spcPts val="600"/>
              </a:spcBef>
              <a:buFontTx/>
              <a:buChar char="•"/>
            </a:pPr>
            <a:r>
              <a:rPr lang="en-GB" sz="2800" dirty="0">
                <a:solidFill>
                  <a:schemeClr val="accent1"/>
                </a:solidFill>
                <a:latin typeface="Liberation Sans"/>
              </a:rPr>
              <a:t>a lump of </a:t>
            </a:r>
            <a:r>
              <a:rPr lang="en-GB" sz="2800" b="1" dirty="0">
                <a:solidFill>
                  <a:schemeClr val="accent1"/>
                </a:solidFill>
                <a:latin typeface="Liberation Sans"/>
              </a:rPr>
              <a:t>wood</a:t>
            </a:r>
            <a:endParaRPr lang="en-GB" sz="700" b="1" dirty="0">
              <a:solidFill>
                <a:schemeClr val="accent1"/>
              </a:solidFill>
              <a:latin typeface="Liberation Sans"/>
            </a:endParaRPr>
          </a:p>
          <a:p>
            <a:pPr marL="541338" lvl="1" indent="-269875" eaLnBrk="0" hangingPunct="0">
              <a:spcBef>
                <a:spcPts val="600"/>
              </a:spcBef>
              <a:buFontTx/>
              <a:buChar char="•"/>
            </a:pPr>
            <a:r>
              <a:rPr lang="en-GB" sz="2800" dirty="0">
                <a:solidFill>
                  <a:schemeClr val="accent1"/>
                </a:solidFill>
                <a:latin typeface="Liberation Sans"/>
              </a:rPr>
              <a:t>a </a:t>
            </a:r>
            <a:r>
              <a:rPr lang="en-GB" sz="2800" b="1" dirty="0">
                <a:solidFill>
                  <a:schemeClr val="accent1"/>
                </a:solidFill>
                <a:latin typeface="Liberation Sans"/>
              </a:rPr>
              <a:t>cardboard</a:t>
            </a:r>
            <a:r>
              <a:rPr lang="en-GB" sz="2800" dirty="0">
                <a:solidFill>
                  <a:schemeClr val="accent1"/>
                </a:solidFill>
                <a:latin typeface="Liberation Sans"/>
              </a:rPr>
              <a:t> mock-up</a:t>
            </a:r>
            <a:endParaRPr lang="en-GB" sz="700" dirty="0">
              <a:solidFill>
                <a:schemeClr val="accent1"/>
              </a:solidFill>
              <a:latin typeface="Liberation Sans"/>
            </a:endParaRPr>
          </a:p>
          <a:p>
            <a:pPr marL="541338" lvl="1" indent="-269875" eaLnBrk="0" hangingPunct="0">
              <a:spcBef>
                <a:spcPts val="600"/>
              </a:spcBef>
              <a:buFontTx/>
              <a:buChar char="•"/>
            </a:pPr>
            <a:r>
              <a:rPr lang="en-GB" sz="2800" dirty="0">
                <a:solidFill>
                  <a:schemeClr val="accent1"/>
                </a:solidFill>
                <a:latin typeface="Liberation Sans"/>
              </a:rPr>
              <a:t>a piece of </a:t>
            </a:r>
            <a:r>
              <a:rPr lang="en-GB" sz="2800" b="1" dirty="0">
                <a:solidFill>
                  <a:schemeClr val="accent1"/>
                </a:solidFill>
                <a:latin typeface="Liberation Sans"/>
              </a:rPr>
              <a:t>software with limited functionality</a:t>
            </a:r>
            <a:r>
              <a:rPr lang="en-GB" sz="2800" dirty="0">
                <a:solidFill>
                  <a:schemeClr val="accent1"/>
                </a:solidFill>
                <a:latin typeface="Liberation Sans"/>
              </a:rPr>
              <a:t> written in the target language or in another language</a:t>
            </a:r>
          </a:p>
        </p:txBody>
      </p:sp>
    </p:spTree>
    <p:extLst>
      <p:ext uri="{BB962C8B-B14F-4D97-AF65-F5344CB8AC3E}">
        <p14:creationId xmlns:p14="http://schemas.microsoft.com/office/powerpoint/2010/main" val="27445591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326" y="404664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Physical Design: WHY Prototype? 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304800" y="1524000"/>
            <a:ext cx="8686800" cy="5082540"/>
          </a:xfrm>
        </p:spPr>
        <p:txBody>
          <a:bodyPr>
            <a:normAutofit/>
          </a:bodyPr>
          <a:lstStyle/>
          <a:p>
            <a:pPr marL="355600" indent="-271463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2800" dirty="0">
                <a:latin typeface="Calibri" panose="020F0502020204030204" pitchFamily="34" charset="0"/>
              </a:rPr>
              <a:t>Evaluation and feedback are 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</a:rPr>
              <a:t>central to interaction design</a:t>
            </a:r>
            <a:endParaRPr lang="en-GB" sz="1400" b="1" dirty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marL="355600" indent="-271463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2800" dirty="0">
                <a:latin typeface="Calibri" panose="020F0502020204030204" pitchFamily="34" charset="0"/>
              </a:rPr>
              <a:t>Stakeholders can 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</a:rPr>
              <a:t>see, hold, interact with a prototype</a:t>
            </a:r>
            <a:r>
              <a:rPr lang="en-GB" sz="2800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GB" sz="2800" dirty="0">
                <a:latin typeface="Calibri" panose="020F0502020204030204" pitchFamily="34" charset="0"/>
              </a:rPr>
              <a:t>more easily than a document or a drawing</a:t>
            </a:r>
            <a:endParaRPr lang="en-GB" sz="1400" dirty="0">
              <a:latin typeface="Calibri" panose="020F0502020204030204" pitchFamily="34" charset="0"/>
            </a:endParaRPr>
          </a:p>
          <a:p>
            <a:pPr marL="355600" indent="-271463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2800" dirty="0">
                <a:latin typeface="Calibri" panose="020F0502020204030204" pitchFamily="34" charset="0"/>
              </a:rPr>
              <a:t>Team members can 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</a:rPr>
              <a:t>communicate effectively</a:t>
            </a:r>
            <a:endParaRPr lang="en-GB" sz="1400" b="1" dirty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marL="355600" indent="-271463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2800" dirty="0">
                <a:latin typeface="Calibri" panose="020F0502020204030204" pitchFamily="34" charset="0"/>
              </a:rPr>
              <a:t>You can</a:t>
            </a:r>
            <a:r>
              <a:rPr lang="en-GB" sz="2800" b="1" dirty="0">
                <a:latin typeface="Calibri" panose="020F0502020204030204" pitchFamily="34" charset="0"/>
              </a:rPr>
              <a:t> 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</a:rPr>
              <a:t>test out ideas </a:t>
            </a:r>
            <a:r>
              <a:rPr lang="en-GB" sz="2800" dirty="0">
                <a:latin typeface="Calibri" panose="020F0502020204030204" pitchFamily="34" charset="0"/>
              </a:rPr>
              <a:t>for yourself</a:t>
            </a:r>
          </a:p>
          <a:p>
            <a:pPr marL="355600" indent="-271463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2800" dirty="0">
                <a:latin typeface="Calibri" panose="020F0502020204030204" pitchFamily="34" charset="0"/>
              </a:rPr>
              <a:t>It encourages 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</a:rPr>
              <a:t>reflection</a:t>
            </a:r>
            <a:r>
              <a:rPr lang="en-GB" sz="2800" dirty="0">
                <a:solidFill>
                  <a:srgbClr val="FF0000"/>
                </a:solidFill>
                <a:latin typeface="Calibri" panose="020F0502020204030204" pitchFamily="34" charset="0"/>
              </a:rPr>
              <a:t>:</a:t>
            </a:r>
            <a:r>
              <a:rPr lang="en-GB" sz="2800" dirty="0">
                <a:latin typeface="Calibri" panose="020F0502020204030204" pitchFamily="34" charset="0"/>
              </a:rPr>
              <a:t> very important aspect of design </a:t>
            </a:r>
            <a:endParaRPr lang="en-GB" sz="1400" dirty="0">
              <a:latin typeface="Calibri" panose="020F0502020204030204" pitchFamily="34" charset="0"/>
            </a:endParaRPr>
          </a:p>
          <a:p>
            <a:pPr marL="355600" indent="-271463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2800" dirty="0">
                <a:latin typeface="Calibri" panose="020F0502020204030204" pitchFamily="34" charset="0"/>
              </a:rPr>
              <a:t>Prototypes answer questions, and support designers in 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</a:rPr>
              <a:t>choosing between alternatives</a:t>
            </a:r>
            <a:r>
              <a:rPr lang="en-GB" sz="2800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endParaRPr lang="en-US" sz="28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16430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264" y="332656"/>
            <a:ext cx="8591872" cy="762000"/>
          </a:xfrm>
        </p:spPr>
        <p:txBody>
          <a:bodyPr>
            <a:noAutofit/>
          </a:bodyPr>
          <a:lstStyle/>
          <a:p>
            <a:r>
              <a:rPr lang="en-US" sz="36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Physical Design: WHAT can you Prototype? </a:t>
            </a:r>
            <a:endParaRPr lang="en-US" sz="36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4" name="Diagram 3"/>
          <p:cNvGraphicFramePr/>
          <p:nvPr/>
        </p:nvGraphicFramePr>
        <p:xfrm>
          <a:off x="762000" y="1952625"/>
          <a:ext cx="77724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427311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8383"/>
            <a:ext cx="8229600" cy="762000"/>
          </a:xfrm>
        </p:spPr>
        <p:txBody>
          <a:bodyPr>
            <a:noAutofit/>
          </a:bodyPr>
          <a:lstStyle/>
          <a:p>
            <a:r>
              <a:rPr lang="en-US" sz="36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Physical</a:t>
            </a:r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 Design: Types of Prototype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609600" y="1397000"/>
          <a:ext cx="8229600" cy="515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92914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762000"/>
          </a:xfrm>
        </p:spPr>
        <p:txBody>
          <a:bodyPr>
            <a:noAutofit/>
          </a:bodyPr>
          <a:lstStyle/>
          <a:p>
            <a:r>
              <a:rPr lang="en-US" sz="40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Low Fidelity Prototyping</a:t>
            </a:r>
            <a:endParaRPr lang="en-US" sz="40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76800"/>
          </a:xfrm>
        </p:spPr>
        <p:txBody>
          <a:bodyPr>
            <a:normAutofit/>
          </a:bodyPr>
          <a:lstStyle/>
          <a:p>
            <a:pPr marL="355600" indent="-355600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2800" dirty="0">
                <a:latin typeface="Calibri" panose="020F0502020204030204" pitchFamily="34" charset="0"/>
              </a:rPr>
              <a:t>Uses a </a:t>
            </a:r>
            <a:r>
              <a:rPr lang="en-GB" sz="2800" b="1" dirty="0">
                <a:latin typeface="Calibri" panose="020F0502020204030204" pitchFamily="34" charset="0"/>
              </a:rPr>
              <a:t>medium </a:t>
            </a:r>
            <a:r>
              <a:rPr lang="en-GB" sz="2800" dirty="0">
                <a:latin typeface="Calibri" panose="020F0502020204030204" pitchFamily="34" charset="0"/>
              </a:rPr>
              <a:t>which is </a:t>
            </a:r>
            <a:r>
              <a:rPr lang="en-GB" sz="2800" b="1" dirty="0">
                <a:latin typeface="Calibri" panose="020F0502020204030204" pitchFamily="34" charset="0"/>
              </a:rPr>
              <a:t>unlike</a:t>
            </a:r>
            <a:r>
              <a:rPr lang="en-GB" sz="2800" dirty="0">
                <a:latin typeface="Calibri" panose="020F0502020204030204" pitchFamily="34" charset="0"/>
              </a:rPr>
              <a:t> the final medium, e.g. paper, cardboard</a:t>
            </a:r>
            <a:endParaRPr lang="en-GB" sz="1200" dirty="0">
              <a:latin typeface="Calibri" panose="020F0502020204030204" pitchFamily="34" charset="0"/>
            </a:endParaRPr>
          </a:p>
          <a:p>
            <a:pPr marL="355600" indent="-355600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2800" dirty="0">
                <a:latin typeface="Calibri" panose="020F0502020204030204" pitchFamily="34" charset="0"/>
              </a:rPr>
              <a:t>Is </a:t>
            </a:r>
            <a:r>
              <a:rPr lang="en-GB" sz="2800" b="1" dirty="0">
                <a:latin typeface="Calibri" panose="020F0502020204030204" pitchFamily="34" charset="0"/>
              </a:rPr>
              <a:t>quick, cheap and easily changed</a:t>
            </a:r>
            <a:endParaRPr lang="en-GB" sz="1200" b="1" dirty="0">
              <a:latin typeface="Calibri" panose="020F0502020204030204" pitchFamily="34" charset="0"/>
            </a:endParaRPr>
          </a:p>
          <a:p>
            <a:pPr marL="355600" indent="-355600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2800" dirty="0">
                <a:latin typeface="Calibri" panose="020F0502020204030204" pitchFamily="34" charset="0"/>
              </a:rPr>
              <a:t>Examples</a:t>
            </a:r>
            <a:r>
              <a:rPr lang="en-GB" sz="2800" dirty="0">
                <a:solidFill>
                  <a:srgbClr val="7030A0"/>
                </a:solidFill>
                <a:latin typeface="Calibri" panose="020F0502020204030204" pitchFamily="34" charset="0"/>
              </a:rPr>
              <a:t>:</a:t>
            </a:r>
          </a:p>
          <a:p>
            <a:pPr marL="800100" lvl="1" indent="-342900" eaLnBrk="0" hangingPunct="0">
              <a:lnSpc>
                <a:spcPct val="100000"/>
              </a:lnSpc>
              <a:spcBef>
                <a:spcPts val="600"/>
              </a:spcBef>
            </a:pPr>
            <a:r>
              <a:rPr lang="en-US" sz="2400" dirty="0">
                <a:solidFill>
                  <a:schemeClr val="accent1"/>
                </a:solidFill>
                <a:latin typeface="Calibri" panose="020F0502020204030204" pitchFamily="34" charset="0"/>
              </a:rPr>
              <a:t>Storyboarding</a:t>
            </a:r>
          </a:p>
          <a:p>
            <a:pPr marL="800100" lvl="1" indent="-342900" eaLnBrk="0" hangingPunct="0">
              <a:lnSpc>
                <a:spcPct val="100000"/>
              </a:lnSpc>
              <a:spcBef>
                <a:spcPts val="600"/>
              </a:spcBef>
            </a:pPr>
            <a:r>
              <a:rPr lang="en-US" sz="2400" dirty="0">
                <a:solidFill>
                  <a:schemeClr val="accent1"/>
                </a:solidFill>
                <a:latin typeface="Calibri" panose="020F0502020204030204" pitchFamily="34" charset="0"/>
              </a:rPr>
              <a:t>Sketching</a:t>
            </a:r>
          </a:p>
          <a:p>
            <a:pPr marL="800100" lvl="1" indent="-342900" eaLnBrk="0" hangingPunct="0">
              <a:lnSpc>
                <a:spcPct val="100000"/>
              </a:lnSpc>
              <a:spcBef>
                <a:spcPts val="600"/>
              </a:spcBef>
            </a:pPr>
            <a:r>
              <a:rPr lang="en-US" sz="2400" dirty="0">
                <a:solidFill>
                  <a:schemeClr val="accent1"/>
                </a:solidFill>
                <a:latin typeface="Calibri" panose="020F0502020204030204" pitchFamily="34" charset="0"/>
              </a:rPr>
              <a:t>Prototyping with index card</a:t>
            </a:r>
          </a:p>
          <a:p>
            <a:pPr marL="800100" lvl="1" indent="-342900" eaLnBrk="0" hangingPunct="0">
              <a:lnSpc>
                <a:spcPct val="100000"/>
              </a:lnSpc>
              <a:spcBef>
                <a:spcPts val="600"/>
              </a:spcBef>
            </a:pPr>
            <a:r>
              <a:rPr lang="en-US" sz="2400" dirty="0">
                <a:solidFill>
                  <a:schemeClr val="accent1"/>
                </a:solidFill>
                <a:latin typeface="Calibri" panose="020F0502020204030204" pitchFamily="34" charset="0"/>
              </a:rPr>
              <a:t>‘Wizard of Oz’</a:t>
            </a:r>
          </a:p>
          <a:p>
            <a:pPr marL="457200" lvl="1" indent="0" eaLnBrk="0" hangingPunct="0">
              <a:lnSpc>
                <a:spcPct val="100000"/>
              </a:lnSpc>
              <a:spcBef>
                <a:spcPts val="600"/>
              </a:spcBef>
              <a:buNone/>
            </a:pPr>
            <a:endParaRPr lang="en-US" sz="2800" dirty="0">
              <a:solidFill>
                <a:schemeClr val="accent1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42639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50837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Low Fidelity Prototyping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81000" y="1828800"/>
          <a:ext cx="8229600" cy="429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24161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32656"/>
            <a:ext cx="8915400" cy="762000"/>
          </a:xfrm>
        </p:spPr>
        <p:txBody>
          <a:bodyPr>
            <a:noAutofit/>
          </a:bodyPr>
          <a:lstStyle/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Low Fidelity Prototyping: Example of Storyboard</a:t>
            </a:r>
            <a:endParaRPr lang="en-US" sz="32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989" y="1752600"/>
            <a:ext cx="7984822" cy="51054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99335" y="6400800"/>
            <a:ext cx="65970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Calibri" panose="020F0502020204030204" pitchFamily="34" charset="0"/>
              </a:rPr>
              <a:t>Bus e-service </a:t>
            </a:r>
            <a:r>
              <a:rPr lang="en-US" dirty="0">
                <a:latin typeface="Calibri" panose="020F0502020204030204" pitchFamily="34" charset="0"/>
              </a:rPr>
              <a:t>(Source from Internet)</a:t>
            </a:r>
          </a:p>
        </p:txBody>
      </p:sp>
    </p:spTree>
    <p:extLst>
      <p:ext uri="{BB962C8B-B14F-4D97-AF65-F5344CB8AC3E}">
        <p14:creationId xmlns:p14="http://schemas.microsoft.com/office/powerpoint/2010/main" val="17286976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536" y="398515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Low Fidelity Prototyping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04800" y="1676399"/>
          <a:ext cx="4953000" cy="46546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257800" y="1946167"/>
            <a:ext cx="3707606" cy="4077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33498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073" y="377736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Low Fidelity Prototyping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6934200" y="-990600"/>
          <a:ext cx="4953000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/>
        </p:nvGraphicFramePr>
        <p:xfrm>
          <a:off x="171073" y="1676400"/>
          <a:ext cx="5086727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7" name="Picture 6" descr="fig_09_01"/>
          <p:cNvPicPr>
            <a:picLocks noChangeAspect="1" noChangeArrowheads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2956" y="1748070"/>
            <a:ext cx="3628644" cy="4858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78665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589" y="451462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Low Fidelity Prototyping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3" name="Diagram 2"/>
          <p:cNvGraphicFramePr/>
          <p:nvPr/>
        </p:nvGraphicFramePr>
        <p:xfrm>
          <a:off x="171073" y="1676400"/>
          <a:ext cx="5086727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421966" y="1295400"/>
          <a:ext cx="8534400" cy="4191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3904059" y="4906963"/>
            <a:ext cx="544977" cy="617537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3048000" y="4000500"/>
            <a:ext cx="2796778" cy="2286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6055518" y="4762500"/>
            <a:ext cx="527447" cy="5334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11" name="Text Box 12"/>
          <p:cNvSpPr txBox="1">
            <a:spLocks noChangeArrowheads="1"/>
          </p:cNvSpPr>
          <p:nvPr/>
        </p:nvSpPr>
        <p:spPr bwMode="auto">
          <a:xfrm>
            <a:off x="3892153" y="4991101"/>
            <a:ext cx="797013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en-GB" sz="800" b="1">
                <a:latin typeface="Liberation Sans"/>
              </a:rPr>
              <a:t>&gt;Blurb blurb</a:t>
            </a:r>
          </a:p>
          <a:p>
            <a:pPr eaLnBrk="0" hangingPunct="0"/>
            <a:r>
              <a:rPr lang="en-GB" sz="800" b="1">
                <a:latin typeface="Liberation Sans"/>
              </a:rPr>
              <a:t>&gt;Do this</a:t>
            </a:r>
          </a:p>
          <a:p>
            <a:pPr eaLnBrk="0" hangingPunct="0"/>
            <a:r>
              <a:rPr lang="en-GB" sz="800" b="1">
                <a:latin typeface="Liberation Sans"/>
              </a:rPr>
              <a:t>&gt;Why?</a:t>
            </a:r>
          </a:p>
        </p:txBody>
      </p:sp>
      <p:sp>
        <p:nvSpPr>
          <p:cNvPr id="12" name="Oval 11"/>
          <p:cNvSpPr>
            <a:spLocks noChangeArrowheads="1"/>
          </p:cNvSpPr>
          <p:nvPr/>
        </p:nvSpPr>
        <p:spPr bwMode="auto">
          <a:xfrm>
            <a:off x="3259931" y="4914900"/>
            <a:ext cx="158353" cy="22860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13" name="Line 14"/>
          <p:cNvSpPr>
            <a:spLocks noChangeShapeType="1"/>
          </p:cNvSpPr>
          <p:nvPr/>
        </p:nvSpPr>
        <p:spPr bwMode="auto">
          <a:xfrm>
            <a:off x="3364706" y="51435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14" name="Line 15"/>
          <p:cNvSpPr>
            <a:spLocks noChangeShapeType="1"/>
          </p:cNvSpPr>
          <p:nvPr/>
        </p:nvSpPr>
        <p:spPr bwMode="auto">
          <a:xfrm>
            <a:off x="3364706" y="5372100"/>
            <a:ext cx="21074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15" name="Line 16"/>
          <p:cNvSpPr>
            <a:spLocks noChangeShapeType="1"/>
          </p:cNvSpPr>
          <p:nvPr/>
        </p:nvSpPr>
        <p:spPr bwMode="auto">
          <a:xfrm>
            <a:off x="3364706" y="53721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16" name="Line 17"/>
          <p:cNvSpPr>
            <a:spLocks noChangeShapeType="1"/>
          </p:cNvSpPr>
          <p:nvPr/>
        </p:nvSpPr>
        <p:spPr bwMode="auto">
          <a:xfrm>
            <a:off x="3364706" y="5600700"/>
            <a:ext cx="264319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17" name="Line 18"/>
          <p:cNvSpPr>
            <a:spLocks noChangeShapeType="1"/>
          </p:cNvSpPr>
          <p:nvPr/>
        </p:nvSpPr>
        <p:spPr bwMode="auto">
          <a:xfrm>
            <a:off x="3629025" y="5600700"/>
            <a:ext cx="0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18" name="AutoShape 19"/>
          <p:cNvSpPr>
            <a:spLocks noChangeArrowheads="1"/>
          </p:cNvSpPr>
          <p:nvPr/>
        </p:nvSpPr>
        <p:spPr bwMode="auto">
          <a:xfrm>
            <a:off x="3523059" y="5295900"/>
            <a:ext cx="369094" cy="228600"/>
          </a:xfrm>
          <a:prstGeom prst="parallelogram">
            <a:avLst>
              <a:gd name="adj" fmla="val 53819"/>
            </a:avLst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19" name="Line 20"/>
          <p:cNvSpPr>
            <a:spLocks noChangeShapeType="1"/>
          </p:cNvSpPr>
          <p:nvPr/>
        </p:nvSpPr>
        <p:spPr bwMode="auto">
          <a:xfrm>
            <a:off x="3629025" y="5372100"/>
            <a:ext cx="158353" cy="0"/>
          </a:xfrm>
          <a:prstGeom prst="line">
            <a:avLst/>
          </a:prstGeom>
          <a:noFill/>
          <a:ln w="12700" cap="rnd">
            <a:solidFill>
              <a:schemeClr val="tx1"/>
            </a:solidFill>
            <a:prstDash val="sys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20" name="Line 21"/>
          <p:cNvSpPr>
            <a:spLocks noChangeShapeType="1"/>
          </p:cNvSpPr>
          <p:nvPr/>
        </p:nvSpPr>
        <p:spPr bwMode="auto">
          <a:xfrm>
            <a:off x="3629025" y="5448300"/>
            <a:ext cx="158353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21" name="Text Box 22"/>
          <p:cNvSpPr txBox="1">
            <a:spLocks noChangeArrowheads="1"/>
          </p:cNvSpPr>
          <p:nvPr/>
        </p:nvSpPr>
        <p:spPr bwMode="auto">
          <a:xfrm>
            <a:off x="3248025" y="4164013"/>
            <a:ext cx="726481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en-GB" sz="2000">
                <a:latin typeface="Liberation Sans"/>
              </a:rPr>
              <a:t>User</a:t>
            </a:r>
          </a:p>
        </p:txBody>
      </p:sp>
      <p:sp>
        <p:nvSpPr>
          <p:cNvPr id="22" name="Oval 21"/>
          <p:cNvSpPr>
            <a:spLocks noChangeArrowheads="1"/>
          </p:cNvSpPr>
          <p:nvPr/>
        </p:nvSpPr>
        <p:spPr bwMode="auto">
          <a:xfrm>
            <a:off x="6847284" y="4533900"/>
            <a:ext cx="210741" cy="30480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23" name="Line 24"/>
          <p:cNvSpPr>
            <a:spLocks noChangeShapeType="1"/>
          </p:cNvSpPr>
          <p:nvPr/>
        </p:nvSpPr>
        <p:spPr bwMode="auto">
          <a:xfrm>
            <a:off x="6952059" y="4838700"/>
            <a:ext cx="0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24" name="AutoShape 25"/>
          <p:cNvSpPr>
            <a:spLocks noChangeArrowheads="1"/>
          </p:cNvSpPr>
          <p:nvPr/>
        </p:nvSpPr>
        <p:spPr bwMode="auto">
          <a:xfrm rot="-8824957">
            <a:off x="6582965" y="5067300"/>
            <a:ext cx="369094" cy="228600"/>
          </a:xfrm>
          <a:prstGeom prst="parallelogram">
            <a:avLst>
              <a:gd name="adj" fmla="val 53819"/>
            </a:avLst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25" name="Line 26"/>
          <p:cNvSpPr>
            <a:spLocks noChangeShapeType="1"/>
          </p:cNvSpPr>
          <p:nvPr/>
        </p:nvSpPr>
        <p:spPr bwMode="auto">
          <a:xfrm flipH="1">
            <a:off x="6793706" y="4991100"/>
            <a:ext cx="158353" cy="152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26" name="Line 27"/>
          <p:cNvSpPr>
            <a:spLocks noChangeShapeType="1"/>
          </p:cNvSpPr>
          <p:nvPr/>
        </p:nvSpPr>
        <p:spPr bwMode="auto">
          <a:xfrm>
            <a:off x="6741319" y="5143500"/>
            <a:ext cx="105965" cy="76200"/>
          </a:xfrm>
          <a:prstGeom prst="line">
            <a:avLst/>
          </a:prstGeom>
          <a:noFill/>
          <a:ln w="12700" cap="rnd">
            <a:solidFill>
              <a:schemeClr val="tx1"/>
            </a:solidFill>
            <a:prstDash val="sys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27" name="Line 28"/>
          <p:cNvSpPr>
            <a:spLocks noChangeShapeType="1"/>
          </p:cNvSpPr>
          <p:nvPr/>
        </p:nvSpPr>
        <p:spPr bwMode="auto">
          <a:xfrm>
            <a:off x="6741319" y="5219700"/>
            <a:ext cx="105965" cy="76200"/>
          </a:xfrm>
          <a:prstGeom prst="line">
            <a:avLst/>
          </a:prstGeom>
          <a:noFill/>
          <a:ln w="12700" cap="rnd">
            <a:solidFill>
              <a:schemeClr val="tx1"/>
            </a:solidFill>
            <a:prstDash val="sys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28" name="Line 29"/>
          <p:cNvSpPr>
            <a:spLocks noChangeShapeType="1"/>
          </p:cNvSpPr>
          <p:nvPr/>
        </p:nvSpPr>
        <p:spPr bwMode="auto">
          <a:xfrm>
            <a:off x="6952059" y="51435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29" name="Line 30"/>
          <p:cNvSpPr>
            <a:spLocks noChangeShapeType="1"/>
          </p:cNvSpPr>
          <p:nvPr/>
        </p:nvSpPr>
        <p:spPr bwMode="auto">
          <a:xfrm flipH="1">
            <a:off x="6688931" y="5372100"/>
            <a:ext cx="26312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30" name="Line 31"/>
          <p:cNvSpPr>
            <a:spLocks noChangeShapeType="1"/>
          </p:cNvSpPr>
          <p:nvPr/>
        </p:nvSpPr>
        <p:spPr bwMode="auto">
          <a:xfrm>
            <a:off x="6688931" y="53721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31" name="Freeform 30"/>
          <p:cNvSpPr>
            <a:spLocks/>
          </p:cNvSpPr>
          <p:nvPr/>
        </p:nvSpPr>
        <p:spPr bwMode="auto">
          <a:xfrm>
            <a:off x="4006452" y="5295900"/>
            <a:ext cx="2558654" cy="1409700"/>
          </a:xfrm>
          <a:custGeom>
            <a:avLst/>
            <a:gdLst>
              <a:gd name="T0" fmla="*/ 184 w 2328"/>
              <a:gd name="T1" fmla="*/ 96 h 888"/>
              <a:gd name="T2" fmla="*/ 184 w 2328"/>
              <a:gd name="T3" fmla="*/ 768 h 888"/>
              <a:gd name="T4" fmla="*/ 1288 w 2328"/>
              <a:gd name="T5" fmla="*/ 816 h 888"/>
              <a:gd name="T6" fmla="*/ 2200 w 2328"/>
              <a:gd name="T7" fmla="*/ 384 h 888"/>
              <a:gd name="T8" fmla="*/ 2056 w 2328"/>
              <a:gd name="T9" fmla="*/ 0 h 8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328" h="888">
                <a:moveTo>
                  <a:pt x="184" y="96"/>
                </a:moveTo>
                <a:cubicBezTo>
                  <a:pt x="92" y="372"/>
                  <a:pt x="0" y="648"/>
                  <a:pt x="184" y="768"/>
                </a:cubicBezTo>
                <a:cubicBezTo>
                  <a:pt x="368" y="888"/>
                  <a:pt x="952" y="880"/>
                  <a:pt x="1288" y="816"/>
                </a:cubicBezTo>
                <a:cubicBezTo>
                  <a:pt x="1624" y="752"/>
                  <a:pt x="2072" y="520"/>
                  <a:pt x="2200" y="384"/>
                </a:cubicBezTo>
                <a:cubicBezTo>
                  <a:pt x="2328" y="248"/>
                  <a:pt x="2080" y="64"/>
                  <a:pt x="2056" y="0"/>
                </a:cubicBezTo>
              </a:path>
            </a:pathLst>
          </a:custGeom>
          <a:noFill/>
          <a:ln w="127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</p:spTree>
    <p:extLst>
      <p:ext uri="{BB962C8B-B14F-4D97-AF65-F5344CB8AC3E}">
        <p14:creationId xmlns:p14="http://schemas.microsoft.com/office/powerpoint/2010/main" val="8244313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575" y="381000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High Fidelity Prototyping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76800"/>
          </a:xfrm>
        </p:spPr>
        <p:txBody>
          <a:bodyPr>
            <a:normAutofit/>
          </a:bodyPr>
          <a:lstStyle/>
          <a:p>
            <a:pPr marL="431800" indent="-431800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3200" dirty="0">
                <a:latin typeface="Calibri" panose="020F0502020204030204" pitchFamily="34" charset="0"/>
              </a:rPr>
              <a:t>Uses </a:t>
            </a:r>
            <a:r>
              <a:rPr lang="en-GB" sz="3200" b="1" dirty="0">
                <a:solidFill>
                  <a:srgbClr val="FF0000"/>
                </a:solidFill>
                <a:latin typeface="Calibri" panose="020F0502020204030204" pitchFamily="34" charset="0"/>
              </a:rPr>
              <a:t>materials that you would expect</a:t>
            </a:r>
            <a:r>
              <a:rPr lang="en-GB" sz="3200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GB" sz="3200" dirty="0">
                <a:latin typeface="Calibri" panose="020F0502020204030204" pitchFamily="34" charset="0"/>
              </a:rPr>
              <a:t>to be in the final product </a:t>
            </a:r>
          </a:p>
          <a:p>
            <a:pPr marL="431800" indent="-431800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3200" dirty="0">
                <a:latin typeface="Calibri" panose="020F0502020204030204" pitchFamily="34" charset="0"/>
              </a:rPr>
              <a:t>Prototype looks </a:t>
            </a:r>
            <a:r>
              <a:rPr lang="en-GB" sz="3200" b="1" dirty="0">
                <a:solidFill>
                  <a:srgbClr val="FF0000"/>
                </a:solidFill>
                <a:latin typeface="Calibri" panose="020F0502020204030204" pitchFamily="34" charset="0"/>
              </a:rPr>
              <a:t>more like the final system</a:t>
            </a:r>
            <a:r>
              <a:rPr lang="en-GB" sz="3200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GB" sz="3200" dirty="0">
                <a:latin typeface="Calibri" panose="020F0502020204030204" pitchFamily="34" charset="0"/>
              </a:rPr>
              <a:t>than a low-fidelity version </a:t>
            </a:r>
          </a:p>
          <a:p>
            <a:pPr marL="431800" indent="-431800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3200" dirty="0">
                <a:latin typeface="Calibri" panose="020F0502020204030204" pitchFamily="34" charset="0"/>
              </a:rPr>
              <a:t>Good for </a:t>
            </a:r>
            <a:r>
              <a:rPr lang="en-GB" sz="3200" b="1" dirty="0">
                <a:latin typeface="Calibri" panose="020F0502020204030204" pitchFamily="34" charset="0"/>
              </a:rPr>
              <a:t>selling ideas</a:t>
            </a:r>
            <a:r>
              <a:rPr lang="en-GB" sz="3200" dirty="0">
                <a:latin typeface="Calibri" panose="020F0502020204030204" pitchFamily="34" charset="0"/>
              </a:rPr>
              <a:t> to people and for testing out </a:t>
            </a:r>
            <a:r>
              <a:rPr lang="en-GB" sz="3200" b="1" dirty="0">
                <a:latin typeface="Calibri" panose="020F0502020204030204" pitchFamily="34" charset="0"/>
              </a:rPr>
              <a:t>technical issues</a:t>
            </a:r>
          </a:p>
          <a:p>
            <a:pPr marL="431800" indent="-431800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3200" b="1" dirty="0">
                <a:solidFill>
                  <a:srgbClr val="FF0000"/>
                </a:solidFill>
                <a:latin typeface="Calibri" panose="020F0502020204030204" pitchFamily="34" charset="0"/>
              </a:rPr>
              <a:t>Danger</a:t>
            </a:r>
            <a:r>
              <a:rPr lang="en-GB" sz="3200" dirty="0">
                <a:latin typeface="Calibri" panose="020F0502020204030204" pitchFamily="34" charset="0"/>
              </a:rPr>
              <a:t> that users think they have a complete system.</a:t>
            </a:r>
            <a:endParaRPr lang="en-US" sz="3200" dirty="0">
              <a:latin typeface="Calibri" panose="020F0502020204030204" pitchFamily="34" charset="0"/>
            </a:endParaRPr>
          </a:p>
          <a:p>
            <a:pPr marL="800100" lvl="1" indent="-342900" eaLnBrk="0" hangingPunct="0">
              <a:lnSpc>
                <a:spcPct val="100000"/>
              </a:lnSpc>
              <a:spcBef>
                <a:spcPts val="600"/>
              </a:spcBef>
            </a:pPr>
            <a:endParaRPr lang="en-US" sz="28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11255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180" y="509268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High Fidelity Prototyping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194" name="Picture 2" descr="Image result for high fidelity prototyp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524000"/>
            <a:ext cx="7562180" cy="4733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410655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015" y="476672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Low Fidelity vs High Fidelity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533400" y="1600200"/>
          <a:ext cx="8382000" cy="37490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05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24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52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Calibri" panose="020F0502020204030204" pitchFamily="34" charset="0"/>
                        </a:rPr>
                        <a:t>Elements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Calibri" panose="020F0502020204030204" pitchFamily="34" charset="0"/>
                        </a:rPr>
                        <a:t>Low Fidelity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Calibri" panose="020F0502020204030204" pitchFamily="34" charset="0"/>
                        </a:rPr>
                        <a:t>High Fidelity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Calibri" panose="020F0502020204030204" pitchFamily="34" charset="0"/>
                        </a:rPr>
                        <a:t>Target/ goal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latin typeface="Calibri" panose="020F0502020204030204" pitchFamily="34" charset="0"/>
                        </a:rPr>
                        <a:t>good when user unsure about the flow / interaction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latin typeface="Calibri" panose="020F0502020204030204" pitchFamily="34" charset="0"/>
                        </a:rPr>
                        <a:t>good to show user the real look-alike system with full functionality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Calibri" panose="020F0502020204030204" pitchFamily="34" charset="0"/>
                        </a:rPr>
                        <a:t>Used for (to)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Calibri" panose="020F0502020204030204" pitchFamily="34" charset="0"/>
                        </a:rPr>
                        <a:t>Identify requirement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Calibri" panose="020F0502020204030204" pitchFamily="34" charset="0"/>
                        </a:rPr>
                        <a:t>Testing technical feasibility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Calibri" panose="020F0502020204030204" pitchFamily="34" charset="0"/>
                        </a:rPr>
                        <a:t>Time consumed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0" dirty="0">
                          <a:latin typeface="Calibri" panose="020F0502020204030204" pitchFamily="34" charset="0"/>
                        </a:rPr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0" dirty="0">
                          <a:latin typeface="Calibri" panose="020F0502020204030204" pitchFamily="34" charset="0"/>
                        </a:rPr>
                        <a:t>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Calibri" panose="020F0502020204030204" pitchFamily="34" charset="0"/>
                        </a:rPr>
                        <a:t>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0" dirty="0">
                          <a:latin typeface="Calibri" panose="020F0502020204030204" pitchFamily="34" charset="0"/>
                        </a:rPr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0" dirty="0">
                          <a:latin typeface="Calibri" panose="020F0502020204030204" pitchFamily="34" charset="0"/>
                        </a:rPr>
                        <a:t>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12862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575" y="457200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Low Fidelity vs High Fidelity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1219200"/>
            <a:ext cx="8988425" cy="556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8839200" y="6510439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37009606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00871" y="1116106"/>
            <a:ext cx="7200900" cy="1485900"/>
          </a:xfrm>
        </p:spPr>
        <p:txBody>
          <a:bodyPr/>
          <a:lstStyle/>
          <a:p>
            <a:pPr algn="ctr"/>
            <a:r>
              <a:rPr lang="en-US" b="1" dirty="0">
                <a:latin typeface="Calibri" panose="020F0502020204030204" pitchFamily="34" charset="0"/>
              </a:rPr>
              <a:t>THE END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31</a:t>
            </a:fld>
            <a:endParaRPr lang="en-US"/>
          </a:p>
        </p:txBody>
      </p:sp>
      <p:sp>
        <p:nvSpPr>
          <p:cNvPr id="6" name="Smiley Face 5"/>
          <p:cNvSpPr/>
          <p:nvPr/>
        </p:nvSpPr>
        <p:spPr>
          <a:xfrm>
            <a:off x="3200400" y="2286000"/>
            <a:ext cx="3052482" cy="289111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149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14272</TotalTime>
  <Words>1228</Words>
  <Application>Microsoft Macintosh PowerPoint</Application>
  <PresentationFormat>On-screen Show (4:3)</PresentationFormat>
  <Paragraphs>181</Paragraphs>
  <Slides>31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Calibri</vt:lpstr>
      <vt:lpstr>Cambria</vt:lpstr>
      <vt:lpstr>Liberation Sans</vt:lpstr>
      <vt:lpstr>Wingdings</vt:lpstr>
      <vt:lpstr>Wingdings 2</vt:lpstr>
      <vt:lpstr>Median</vt:lpstr>
      <vt:lpstr>Clip</vt:lpstr>
      <vt:lpstr>Design, Prototyping and Construction</vt:lpstr>
      <vt:lpstr>Chapter outline</vt:lpstr>
      <vt:lpstr>Introduction </vt:lpstr>
      <vt:lpstr>PowerPoint Presentation</vt:lpstr>
      <vt:lpstr>Conceptual Design: Introduction </vt:lpstr>
      <vt:lpstr>Conceptual Design: Mood board</vt:lpstr>
      <vt:lpstr>Key guiding principles of conceptual design</vt:lpstr>
      <vt:lpstr>Developing an Initial Conceptual design</vt:lpstr>
      <vt:lpstr>Developing an Initial Conceptual design</vt:lpstr>
      <vt:lpstr>Developing an Initial Conceptual design</vt:lpstr>
      <vt:lpstr>Developing an Initial Conceptual design</vt:lpstr>
      <vt:lpstr>Expanding the Initial Conceptual design</vt:lpstr>
      <vt:lpstr>PowerPoint Presentation</vt:lpstr>
      <vt:lpstr>Physical Design: Introduction </vt:lpstr>
      <vt:lpstr>Physical Design: Prototype</vt:lpstr>
      <vt:lpstr>Physical Design: Prototype</vt:lpstr>
      <vt:lpstr>Physical Design: WHAT is a Prototype?</vt:lpstr>
      <vt:lpstr>Physical Design: WHY Prototype? </vt:lpstr>
      <vt:lpstr>Physical Design: WHAT can you Prototype? </vt:lpstr>
      <vt:lpstr>Physical Design: Types of Prototype</vt:lpstr>
      <vt:lpstr>Low Fidelity Prototyping</vt:lpstr>
      <vt:lpstr>Low Fidelity Prototyping</vt:lpstr>
      <vt:lpstr>Low Fidelity Prototyping: Example of Storyboard</vt:lpstr>
      <vt:lpstr>Low Fidelity Prototyping</vt:lpstr>
      <vt:lpstr>Low Fidelity Prototyping</vt:lpstr>
      <vt:lpstr>Low Fidelity Prototyping</vt:lpstr>
      <vt:lpstr>High Fidelity Prototyping</vt:lpstr>
      <vt:lpstr>High Fidelity Prototyping</vt:lpstr>
      <vt:lpstr>Low Fidelity vs High Fidelity</vt:lpstr>
      <vt:lpstr>Low Fidelity vs High Fidelity</vt:lpstr>
      <vt:lpstr>THE 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Redhwan Al-amri</cp:lastModifiedBy>
  <cp:revision>2233</cp:revision>
  <cp:lastPrinted>2014-09-29T16:21:25Z</cp:lastPrinted>
  <dcterms:created xsi:type="dcterms:W3CDTF">2013-09-18T07:00:31Z</dcterms:created>
  <dcterms:modified xsi:type="dcterms:W3CDTF">2024-11-21T08:59:55Z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