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9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7" d="100"/>
          <a:sy n="67" d="100"/>
        </p:scale>
        <p:origin x="147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Freeform 2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587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021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80837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025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655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525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6961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887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6357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2346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146989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8861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810728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8600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9560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6147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5666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0" r:id="rId1"/>
    <p:sldLayoutId id="2147483881" r:id="rId2"/>
    <p:sldLayoutId id="2147483882" r:id="rId3"/>
    <p:sldLayoutId id="2147483883" r:id="rId4"/>
    <p:sldLayoutId id="2147483884" r:id="rId5"/>
    <p:sldLayoutId id="2147483885" r:id="rId6"/>
    <p:sldLayoutId id="2147483886" r:id="rId7"/>
    <p:sldLayoutId id="2147483887" r:id="rId8"/>
    <p:sldLayoutId id="2147483888" r:id="rId9"/>
    <p:sldLayoutId id="2147483889" r:id="rId10"/>
    <p:sldLayoutId id="2147483890" r:id="rId11"/>
    <p:sldLayoutId id="2147483891" r:id="rId12"/>
    <p:sldLayoutId id="2147483892" r:id="rId13"/>
    <p:sldLayoutId id="2147483893" r:id="rId14"/>
    <p:sldLayoutId id="2147483894" r:id="rId15"/>
    <p:sldLayoutId id="214748389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32329-technology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10/how-technology-can-and-does-improve-education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people-in-a-meeting-1367274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lickr.com/photos/kansirnet/139521507" TargetMode="External"/><Relationship Id="rId3" Type="http://schemas.openxmlformats.org/officeDocument/2006/relationships/hyperlink" Target="https://tr.wikipedia.org/wiki/Google_Arama" TargetMode="External"/><Relationship Id="rId7" Type="http://schemas.openxmlformats.org/officeDocument/2006/relationships/image" Target="../media/image7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ibrosderomantica.com/un-amor-inesperado" TargetMode="External"/><Relationship Id="rId5" Type="http://schemas.openxmlformats.org/officeDocument/2006/relationships/image" Target="../media/image6.svg"/><Relationship Id="rId10" Type="http://schemas.openxmlformats.org/officeDocument/2006/relationships/hyperlink" Target="https://www.flickr.com/photos/pwc_spain/9144964712/" TargetMode="External"/><Relationship Id="rId4" Type="http://schemas.openxmlformats.org/officeDocument/2006/relationships/image" Target="../media/image5.png"/><Relationship Id="rId9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iki.cogneon.de/Siemens" TargetMode="External"/><Relationship Id="rId3" Type="http://schemas.openxmlformats.org/officeDocument/2006/relationships/hyperlink" Target="https://expocpnsbumn.blogspot.com/2015/02/lowongan-kerja-pt-unilever-indonesia.html" TargetMode="External"/><Relationship Id="rId7" Type="http://schemas.openxmlformats.org/officeDocument/2006/relationships/image" Target="../media/image11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fearoftheblackwolf.deviantart.com/art/Can-of-Coca-Cola-1980s-583998074" TargetMode="External"/><Relationship Id="rId10" Type="http://schemas.openxmlformats.org/officeDocument/2006/relationships/hyperlink" Target="https://www.automobil-industrie.vogel.de/accenture-kauft-beratungs-und-engineeringunternehmen-umlaut-a-1031109/" TargetMode="External"/><Relationship Id="rId4" Type="http://schemas.openxmlformats.org/officeDocument/2006/relationships/image" Target="../media/image10.png"/><Relationship Id="rId9" Type="http://schemas.openxmlformats.org/officeDocument/2006/relationships/image" Target="../media/image12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7289" y="942975"/>
            <a:ext cx="5643562" cy="2384422"/>
          </a:xfrm>
        </p:spPr>
        <p:txBody>
          <a:bodyPr>
            <a:noAutofit/>
          </a:bodyPr>
          <a:lstStyle/>
          <a:p>
            <a:r>
              <a:rPr sz="2800" b="1" u="sng" dirty="0"/>
              <a:t>The Impact of Technology on Learning and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0188" y="3530605"/>
            <a:ext cx="5429250" cy="2185987"/>
          </a:xfrm>
        </p:spPr>
        <p:txBody>
          <a:bodyPr>
            <a:noAutofit/>
          </a:bodyPr>
          <a:lstStyle/>
          <a:p>
            <a:r>
              <a:rPr lang="en-IN" sz="2400" dirty="0"/>
              <a:t>STUDENT ID:  2225765</a:t>
            </a:r>
          </a:p>
          <a:p>
            <a:r>
              <a:rPr lang="en-IN" sz="2400" dirty="0"/>
              <a:t>   STUDENT NAME :AKHILA BABU</a:t>
            </a:r>
          </a:p>
          <a:p>
            <a:r>
              <a:rPr lang="en-IN" sz="2400" dirty="0"/>
              <a:t>MODULE NAME:MANAGING PEOPLE</a:t>
            </a:r>
          </a:p>
          <a:p>
            <a:r>
              <a:rPr lang="en-IN" sz="2400" dirty="0"/>
              <a:t>MODULE CODE:LCBB5004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3A202-2E21-FCE9-26FB-3DFA120F99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06822-37DB-42DC-5810-7F8B513B0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428750"/>
            <a:ext cx="7248526" cy="4819650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AutoNum type="arabicPeriod"/>
            </a:pPr>
            <a:r>
              <a:rPr lang="en-IN" sz="1900" dirty="0"/>
              <a:t>INTRODUCTION……………………………………………………………….3</a:t>
            </a:r>
          </a:p>
          <a:p>
            <a:pPr marL="457200" indent="-457200">
              <a:buAutoNum type="arabicPeriod"/>
            </a:pPr>
            <a:r>
              <a:rPr lang="en-IN" sz="1900" dirty="0"/>
              <a:t>IMPORTANCE OF TECHNOLOGY IN TRAINING AND DEVELOPMENT………………………………………………………………..4</a:t>
            </a:r>
          </a:p>
          <a:p>
            <a:pPr marL="457200" indent="-457200">
              <a:buAutoNum type="arabicPeriod"/>
            </a:pPr>
            <a:r>
              <a:rPr lang="en-IN" sz="1900" dirty="0"/>
              <a:t>BENEFITS OF TECHNOLOGY BASED TRAINING FOR EMPLOYEES………………………………………………………………………5</a:t>
            </a:r>
          </a:p>
          <a:p>
            <a:pPr marL="457200" indent="-457200">
              <a:buAutoNum type="arabicPeriod"/>
            </a:pPr>
            <a:r>
              <a:rPr lang="en-IN" sz="1900" dirty="0"/>
              <a:t>EXAMPLES OF ORGANISATION USING TECHNOLOGY FOR EMPLOYEES……………………………………………………………………...6</a:t>
            </a:r>
          </a:p>
          <a:p>
            <a:pPr marL="457200" indent="-457200">
              <a:buAutoNum type="arabicPeriod"/>
            </a:pPr>
            <a:r>
              <a:rPr lang="en-IN" sz="1900" dirty="0"/>
              <a:t>BENEFITS OF TECHNOLOGY BASED TRAINING FOR EMPLOYERS……………………………………………………………………….7</a:t>
            </a:r>
          </a:p>
          <a:p>
            <a:pPr marL="457200" indent="-457200">
              <a:buAutoNum type="arabicPeriod"/>
            </a:pPr>
            <a:r>
              <a:rPr lang="en-IN" sz="1900" dirty="0"/>
              <a:t>EXAMPLES OF ORAGANISATION BENEFITING FOR EMPLOYERS……………………………………………………………………….8</a:t>
            </a:r>
          </a:p>
          <a:p>
            <a:pPr marL="457200" indent="-457200">
              <a:buAutoNum type="arabicPeriod"/>
            </a:pPr>
            <a:r>
              <a:rPr lang="en-IN" sz="1900" dirty="0"/>
              <a:t>CHALLENGES IN TECHNOLOGY BASED TRAINING………………..9</a:t>
            </a:r>
          </a:p>
          <a:p>
            <a:pPr marL="457200" indent="-457200">
              <a:buAutoNum type="arabicPeriod"/>
            </a:pPr>
            <a:r>
              <a:rPr lang="en-IN" sz="1900" dirty="0"/>
              <a:t>CONCLUSION……………………………………………………………………..10</a:t>
            </a:r>
          </a:p>
          <a:p>
            <a:pPr marL="457200" indent="-457200">
              <a:buAutoNum type="arabicPeriod"/>
            </a:pPr>
            <a:r>
              <a:rPr lang="en-IN" sz="1900" dirty="0"/>
              <a:t>REFRENCES…………………………………………………………………………11</a:t>
            </a:r>
          </a:p>
          <a:p>
            <a:pPr marL="457200" indent="-457200">
              <a:buAutoNum type="arabicPeriod"/>
            </a:pPr>
            <a:endParaRPr lang="en-IN" sz="1900" dirty="0"/>
          </a:p>
          <a:p>
            <a:pPr marL="457200" indent="-457200">
              <a:buAutoNum type="arabicPeriod"/>
            </a:pPr>
            <a:endParaRPr lang="en-IN" dirty="0"/>
          </a:p>
          <a:p>
            <a:pPr marL="457200" indent="-457200">
              <a:buAutoNum type="arabicPeriod"/>
            </a:pPr>
            <a:endParaRPr lang="en-IN" dirty="0"/>
          </a:p>
          <a:p>
            <a:pPr marL="457200" indent="-457200">
              <a:buAutoNum type="arabicPeriod"/>
            </a:pPr>
            <a:endParaRPr lang="en-IN" dirty="0"/>
          </a:p>
          <a:p>
            <a:pPr marL="457200" indent="-457200">
              <a:buAutoNum type="arabicPeriod"/>
            </a:pPr>
            <a:endParaRPr lang="en-IN" dirty="0"/>
          </a:p>
          <a:p>
            <a:pPr marL="457200" indent="-457200">
              <a:buAutoNum type="arabicPeriod"/>
            </a:pPr>
            <a:endParaRPr lang="en-IN" dirty="0"/>
          </a:p>
          <a:p>
            <a:pPr marL="457200" indent="-457200">
              <a:buAutoNum type="arabicPeriod"/>
            </a:pPr>
            <a:endParaRPr lang="en-IN" dirty="0"/>
          </a:p>
          <a:p>
            <a:pPr marL="457200" indent="-457200">
              <a:buAutoNum type="arabicPeriod"/>
            </a:pPr>
            <a:endParaRPr lang="en-IN" dirty="0"/>
          </a:p>
          <a:p>
            <a:pPr marL="457200" indent="-457200">
              <a:buAutoNum type="arabicPeriod"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24370766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Importance of learning and development in organizations</a:t>
            </a:r>
          </a:p>
          <a:p>
            <a:r>
              <a:rPr dirty="0"/>
              <a:t>• Role of technology in transforming training programs</a:t>
            </a:r>
          </a:p>
          <a:p>
            <a:pPr marL="0" indent="0">
              <a:buNone/>
            </a:pPr>
            <a:endParaRPr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E67FF56-C535-FA27-A4C0-34CD652DC2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04963" y="4010025"/>
            <a:ext cx="5105400" cy="28479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9672BBE-D799-5CCE-4CC8-36F29D9BC969}"/>
              </a:ext>
            </a:extLst>
          </p:cNvPr>
          <p:cNvSpPr txBox="1"/>
          <p:nvPr/>
        </p:nvSpPr>
        <p:spPr>
          <a:xfrm>
            <a:off x="1604963" y="6858000"/>
            <a:ext cx="51054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900">
                <a:hlinkClick r:id="rId3" tooltip="https://freepngimg.com/png/32329-technology"/>
              </a:rPr>
              <a:t>This Photo</a:t>
            </a:r>
            <a:r>
              <a:rPr lang="en-IN" sz="900"/>
              <a:t> by Unknown Author is licensed under </a:t>
            </a:r>
            <a:r>
              <a:rPr lang="en-IN" sz="900">
                <a:hlinkClick r:id="rId4" tooltip="https://creativecommons.org/licenses/by-nc/3.0/"/>
              </a:rPr>
              <a:t>CC BY-NC</a:t>
            </a:r>
            <a:endParaRPr lang="en-IN" sz="900"/>
          </a:p>
        </p:txBody>
      </p:sp>
    </p:spTree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Importance of Technology in Training and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Enhances accessibility and flexibility</a:t>
            </a:r>
          </a:p>
          <a:p>
            <a:r>
              <a:t>• Supports diverse learning styles</a:t>
            </a:r>
          </a:p>
          <a:p>
            <a:r>
              <a:t>• Provides data-driven insights for continuous improvement</a:t>
            </a:r>
          </a:p>
          <a:p>
            <a:r>
              <a:t>• Keeps pace with technological advancements in the workplace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F459820-BFBE-DACA-5FFE-5E250CD83B7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642487" y="4159757"/>
            <a:ext cx="4314825" cy="256013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7D499A-DDB1-ACE7-4860-FB555BE13D28}"/>
              </a:ext>
            </a:extLst>
          </p:cNvPr>
          <p:cNvSpPr txBox="1"/>
          <p:nvPr/>
        </p:nvSpPr>
        <p:spPr>
          <a:xfrm>
            <a:off x="2642487" y="6932851"/>
            <a:ext cx="431482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900">
                <a:hlinkClick r:id="rId3" tooltip="https://technofaq.org/posts/2020/10/how-technology-can-and-does-improve-education/"/>
              </a:rPr>
              <a:t>This Photo</a:t>
            </a:r>
            <a:r>
              <a:rPr lang="en-IN" sz="900"/>
              <a:t> by Unknown Author is licensed under </a:t>
            </a:r>
            <a:r>
              <a:rPr lang="en-IN" sz="900">
                <a:hlinkClick r:id="rId4" tooltip="https://creativecommons.org/licenses/by-nc-sa/3.0/"/>
              </a:rPr>
              <a:t>CC BY-SA-NC</a:t>
            </a:r>
            <a:endParaRPr lang="en-IN" sz="9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Benefits of Technology-Based Training for Employees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• Increased Flexibility: Anytime, anywhere access to training (e.g., Microsoft Teams)</a:t>
            </a:r>
          </a:p>
          <a:p>
            <a:r>
              <a:rPr dirty="0"/>
              <a:t>• Engagement through Gamification: Example: Duolingo-style training</a:t>
            </a:r>
          </a:p>
          <a:p>
            <a:r>
              <a:rPr dirty="0"/>
              <a:t>• Personalized Learning Paths: Adaptive learning systems like Coursera</a:t>
            </a:r>
          </a:p>
          <a:p>
            <a:r>
              <a:rPr dirty="0"/>
              <a:t>• Skill Enhancement: Use of VR/AR for hands-on training (e.g., Boeing)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D32ED3-7BEB-49C8-73F4-5D73437C71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71837" y="4596038"/>
            <a:ext cx="4329114" cy="2261962"/>
          </a:xfrm>
          <a:prstGeom prst="rect">
            <a:avLst/>
          </a:prstGeom>
        </p:spPr>
      </p:pic>
    </p:spTree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Examples of Organizations Using Technology for Employees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1. Google: Interactive e-learning platforms for upskilling</a:t>
            </a:r>
          </a:p>
          <a:p>
            <a:r>
              <a:rPr dirty="0"/>
              <a:t>2. Amazon: Advanced warehouse employee training using VR</a:t>
            </a:r>
          </a:p>
          <a:p>
            <a:r>
              <a:rPr dirty="0"/>
              <a:t>3. IBM: AI-driven personalized learning</a:t>
            </a:r>
          </a:p>
          <a:p>
            <a:r>
              <a:rPr dirty="0"/>
              <a:t>4. PwC: Leadership training through virtual reality experiences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78135D-0DD3-698A-D6B3-83AAE671FD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2411" y="4221003"/>
            <a:ext cx="2743200" cy="932688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C95BA9FA-48D7-18AD-3FB6-562A4802716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490561" y="4357916"/>
            <a:ext cx="2971801" cy="89451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1CFE3A2-4943-ACA7-0A7E-9CF38C4CEF1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186687" y="5153691"/>
            <a:ext cx="1684524" cy="126339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091D14E-82B3-A3BB-A06F-C491E328E286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5087752" y="5099404"/>
            <a:ext cx="1684524" cy="131767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Benefits of Technology-Based Training for Employers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Cost Efficiency: Reduced travel and material costs</a:t>
            </a:r>
          </a:p>
          <a:p>
            <a:r>
              <a:t>• Scalable Solutions: Training large groups simultaneously (e.g., webinars)</a:t>
            </a:r>
          </a:p>
          <a:p>
            <a:r>
              <a:t>• Real-Time Analytics: Track employee progress and performance</a:t>
            </a:r>
          </a:p>
          <a:p>
            <a:r>
              <a:t>• Enhanced Retention: Better employee satisfaction and loyalty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Examples of Organizations Benefiting Employers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1. Unilever: Online leadership and innovation programs</a:t>
            </a:r>
          </a:p>
          <a:p>
            <a:r>
              <a:rPr dirty="0"/>
              <a:t>2. Coca-Cola: Cloud-based training for global staff consistency</a:t>
            </a:r>
          </a:p>
          <a:p>
            <a:r>
              <a:rPr dirty="0"/>
              <a:t>3. Siemens: VR training for complex machinery</a:t>
            </a:r>
          </a:p>
          <a:p>
            <a:r>
              <a:rPr dirty="0"/>
              <a:t>4. Accenture: AI and machine learning to develop employee skills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879A42-D50F-A07D-1E7B-861F35EFD06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58590" y="2726908"/>
            <a:ext cx="1347438" cy="13474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4A70F18-3F48-8E2C-354A-D9436F7521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9599" y="4543426"/>
            <a:ext cx="2129491" cy="231457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94DB931-ABD3-40D9-5912-22C923C296BA}"/>
              </a:ext>
            </a:extLst>
          </p:cNvPr>
          <p:cNvSpPr txBox="1"/>
          <p:nvPr/>
        </p:nvSpPr>
        <p:spPr>
          <a:xfrm>
            <a:off x="57196" y="7099133"/>
            <a:ext cx="1743075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900">
                <a:hlinkClick r:id="rId5" tooltip="https://fearoftheblackwolf.deviantart.com/art/Can-of-Coca-Cola-1980s-583998074"/>
              </a:rPr>
              <a:t>This Photo</a:t>
            </a:r>
            <a:r>
              <a:rPr lang="en-IN" sz="900"/>
              <a:t> by Unknown Author is licensed under </a:t>
            </a:r>
            <a:r>
              <a:rPr lang="en-IN" sz="900">
                <a:hlinkClick r:id="rId6" tooltip="https://creativecommons.org/licenses/by-sa/3.0/"/>
              </a:rPr>
              <a:t>CC BY-SA</a:t>
            </a:r>
            <a:endParaRPr lang="en-IN" sz="90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679B2A8-31B6-2F46-FED9-8102962781A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3203436" y="4100976"/>
            <a:ext cx="3155154" cy="757237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C98F4E2-E91A-507A-323B-A3533CA48ED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3783455" y="5300663"/>
            <a:ext cx="2721771" cy="153235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Challenges in Technology-Based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Initial investment costs</a:t>
            </a:r>
          </a:p>
          <a:p>
            <a:r>
              <a:t>• Resistance to adoption by employees</a:t>
            </a:r>
          </a:p>
          <a:p>
            <a:r>
              <a:t>• Technology infrastructure requirements</a:t>
            </a:r>
          </a:p>
          <a:p>
            <a:r>
              <a:t>• Ensuring content relevance and engagement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Future of Technology in Learning and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Growth in AI and machine learning for predictive analytics</a:t>
            </a:r>
          </a:p>
          <a:p>
            <a:r>
              <a:t>• Increased use of immersive technologies (AR/VR)</a:t>
            </a:r>
          </a:p>
          <a:p>
            <a:r>
              <a:t>• Gamification and interactive platforms</a:t>
            </a:r>
          </a:p>
          <a:p>
            <a:r>
              <a:t>• Focus on data security and privacy in training systems</a:t>
            </a:r>
          </a:p>
        </p:txBody>
      </p:sp>
    </p:spTree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Recap of the importance and benefits</a:t>
            </a:r>
          </a:p>
          <a:p>
            <a:r>
              <a:t>• Examples of successful implementation</a:t>
            </a:r>
          </a:p>
          <a:p>
            <a:r>
              <a:t>• Future potential for enhancing learning and development</a:t>
            </a:r>
          </a:p>
          <a:p>
            <a:r>
              <a:t>• Call to action: Embrace technology for better outcomes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175" y="1514476"/>
            <a:ext cx="6700138" cy="4526888"/>
          </a:xfrm>
        </p:spPr>
        <p:txBody>
          <a:bodyPr>
            <a:normAutofit/>
          </a:bodyPr>
          <a:lstStyle/>
          <a:p>
            <a:r>
              <a:rPr dirty="0"/>
              <a:t>•</a:t>
            </a:r>
            <a:r>
              <a:rPr lang="en-US" dirty="0"/>
              <a:t>Smith, J. and Taylor, R. (2020) </a:t>
            </a:r>
            <a:r>
              <a:rPr lang="en-US" i="1" dirty="0"/>
              <a:t>The role of technology in education</a:t>
            </a:r>
            <a:r>
              <a:rPr lang="en-US" dirty="0"/>
              <a:t>. 2nd ed. London: Academic Press, Chapter 3, pp. 45-67.</a:t>
            </a:r>
          </a:p>
          <a:p>
            <a:r>
              <a:rPr lang="en-US" dirty="0"/>
              <a:t>Brown, A. and Green, M. (2018) 'E-learning innovations and their effects on development', </a:t>
            </a:r>
            <a:r>
              <a:rPr lang="en-US" i="1" dirty="0"/>
              <a:t>Journal of Educational Research</a:t>
            </a:r>
            <a:r>
              <a:rPr lang="en-US" dirty="0"/>
              <a:t>, 24(3), pp. 120-135.</a:t>
            </a:r>
          </a:p>
          <a:p>
            <a:r>
              <a:rPr lang="en-US" dirty="0"/>
              <a:t>Williams, K. (2019) 'Digital tools in classrooms', in Johnson, P. and Blake, L. (eds.) </a:t>
            </a:r>
            <a:r>
              <a:rPr lang="en-US" i="1" dirty="0"/>
              <a:t>Modern educational technologies</a:t>
            </a:r>
            <a:r>
              <a:rPr lang="en-US" dirty="0"/>
              <a:t>. New York: Routledge, Chapter 5, pp. 88-102.</a:t>
            </a:r>
          </a:p>
          <a:p>
            <a:r>
              <a:rPr lang="en-US" dirty="0"/>
              <a:t>Johnson, E.M. (2014) 'The Impact of Technology Integration on Secondary Student Learning'. Master's thesis, Bethel University, Chapter 3, pp. 47-60.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44</TotalTime>
  <Words>606</Words>
  <Application>Microsoft Office PowerPoint</Application>
  <PresentationFormat>On-screen Show (4:3)</PresentationFormat>
  <Paragraphs>73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The Impact of Technology on Learning and Development</vt:lpstr>
      <vt:lpstr>TABLE OF CONTENT</vt:lpstr>
      <vt:lpstr>Introduction</vt:lpstr>
      <vt:lpstr>Importance of Technology in Training and Development</vt:lpstr>
      <vt:lpstr>Benefits of Technology-Based Training for Employees</vt:lpstr>
      <vt:lpstr>Examples of Organizations Using Technology for Employees</vt:lpstr>
      <vt:lpstr>Benefits of Technology-Based Training for Employers</vt:lpstr>
      <vt:lpstr>Examples of Organizations Benefiting Employers</vt:lpstr>
      <vt:lpstr>Challenges in Technology-Based Training</vt:lpstr>
      <vt:lpstr>Future of Technology in Learning and Development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Akhila Babu</dc:creator>
  <cp:keywords/>
  <dc:description>generated using python-pptx</dc:description>
  <cp:lastModifiedBy>Akhila Babu</cp:lastModifiedBy>
  <cp:revision>2</cp:revision>
  <dcterms:created xsi:type="dcterms:W3CDTF">2013-01-27T09:14:16Z</dcterms:created>
  <dcterms:modified xsi:type="dcterms:W3CDTF">2025-01-03T03:35:39Z</dcterms:modified>
  <cp:category/>
</cp:coreProperties>
</file>