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0" r:id="rId5"/>
    <p:sldId id="261" r:id="rId6"/>
    <p:sldId id="259" r:id="rId7"/>
    <p:sldId id="260" r:id="rId8"/>
    <p:sldId id="271" r:id="rId9"/>
    <p:sldId id="272" r:id="rId10"/>
    <p:sldId id="263" r:id="rId11"/>
    <p:sldId id="264" r:id="rId12"/>
    <p:sldId id="265" r:id="rId13"/>
    <p:sldId id="266" r:id="rId14"/>
    <p:sldId id="267" r:id="rId15"/>
    <p:sldId id="268" r:id="rId16"/>
    <p:sldId id="269"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C060F-9FFE-4646-B71B-13EA92F5C90E}" v="10" dt="2026-04-20T11:49:53.6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64" d="100"/>
          <a:sy n="64" d="100"/>
        </p:scale>
        <p:origin x="60"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undo custSel addSld delSld modSld sldOrd">
      <pc:chgData name="Rhian Keyse" userId="e640c12b-a8e6-4355-9f2c-a517ac7d1786" providerId="ADAL" clId="{8D5FE213-2627-46A8-B7F5-8229AF6DB0FD}" dt="2026-04-20T11:49:59.489" v="775" actId="26606"/>
      <pc:docMkLst>
        <pc:docMk/>
      </pc:docMkLst>
      <pc:sldChg chg="addSp delSp modSp mod setBg setClrOvrMap">
        <pc:chgData name="Rhian Keyse" userId="e640c12b-a8e6-4355-9f2c-a517ac7d1786" providerId="ADAL" clId="{8D5FE213-2627-46A8-B7F5-8229AF6DB0FD}" dt="2026-04-20T11:30:50.949" v="3" actId="26606"/>
        <pc:sldMkLst>
          <pc:docMk/>
          <pc:sldMk cId="1649765423" sldId="256"/>
        </pc:sldMkLst>
        <pc:spChg chg="mod">
          <ac:chgData name="Rhian Keyse" userId="e640c12b-a8e6-4355-9f2c-a517ac7d1786" providerId="ADAL" clId="{8D5FE213-2627-46A8-B7F5-8229AF6DB0FD}" dt="2026-04-20T11:30:50.949" v="3" actId="26606"/>
          <ac:spMkLst>
            <pc:docMk/>
            <pc:sldMk cId="1649765423" sldId="256"/>
            <ac:spMk id="2" creationId="{04DC2029-22F3-D220-57E9-395D1CECA830}"/>
          </ac:spMkLst>
        </pc:spChg>
        <pc:spChg chg="mod">
          <ac:chgData name="Rhian Keyse" userId="e640c12b-a8e6-4355-9f2c-a517ac7d1786" providerId="ADAL" clId="{8D5FE213-2627-46A8-B7F5-8229AF6DB0FD}" dt="2026-04-20T11:30:50.949" v="3" actId="26606"/>
          <ac:spMkLst>
            <pc:docMk/>
            <pc:sldMk cId="1649765423" sldId="256"/>
            <ac:spMk id="3" creationId="{E5822AB4-6041-245D-5365-B8030EA65572}"/>
          </ac:spMkLst>
        </pc:spChg>
        <pc:spChg chg="add del">
          <ac:chgData name="Rhian Keyse" userId="e640c12b-a8e6-4355-9f2c-a517ac7d1786" providerId="ADAL" clId="{8D5FE213-2627-46A8-B7F5-8229AF6DB0FD}" dt="2026-04-20T11:30:50.144" v="2" actId="26606"/>
          <ac:spMkLst>
            <pc:docMk/>
            <pc:sldMk cId="1649765423" sldId="256"/>
            <ac:spMk id="9" creationId="{71B2258F-86CA-4D4D-8270-BC05FCDEBFB3}"/>
          </ac:spMkLst>
        </pc:spChg>
        <pc:spChg chg="add">
          <ac:chgData name="Rhian Keyse" userId="e640c12b-a8e6-4355-9f2c-a517ac7d1786" providerId="ADAL" clId="{8D5FE213-2627-46A8-B7F5-8229AF6DB0FD}" dt="2026-04-20T11:30:50.949" v="3" actId="26606"/>
          <ac:spMkLst>
            <pc:docMk/>
            <pc:sldMk cId="1649765423" sldId="256"/>
            <ac:spMk id="11" creationId="{9F6380B4-6A1C-481E-8408-B4E6C75B9B81}"/>
          </ac:spMkLst>
        </pc:spChg>
        <pc:spChg chg="add">
          <ac:chgData name="Rhian Keyse" userId="e640c12b-a8e6-4355-9f2c-a517ac7d1786" providerId="ADAL" clId="{8D5FE213-2627-46A8-B7F5-8229AF6DB0FD}" dt="2026-04-20T11:30:50.949" v="3" actId="26606"/>
          <ac:spMkLst>
            <pc:docMk/>
            <pc:sldMk cId="1649765423" sldId="256"/>
            <ac:spMk id="12" creationId="{657F69E0-C4B0-4BEC-A689-4F8D877F05D4}"/>
          </ac:spMkLst>
        </pc:spChg>
        <pc:picChg chg="add mod ord">
          <ac:chgData name="Rhian Keyse" userId="e640c12b-a8e6-4355-9f2c-a517ac7d1786" providerId="ADAL" clId="{8D5FE213-2627-46A8-B7F5-8229AF6DB0FD}" dt="2026-04-20T11:30:50.949" v="3" actId="26606"/>
          <ac:picMkLst>
            <pc:docMk/>
            <pc:sldMk cId="1649765423" sldId="256"/>
            <ac:picMk id="4" creationId="{3C1315E6-26DC-8209-D638-E2867E1E7AB0}"/>
          </ac:picMkLst>
        </pc:picChg>
      </pc:sldChg>
      <pc:sldChg chg="addSp delSp modSp mod setBg">
        <pc:chgData name="Rhian Keyse" userId="e640c12b-a8e6-4355-9f2c-a517ac7d1786" providerId="ADAL" clId="{8D5FE213-2627-46A8-B7F5-8229AF6DB0FD}" dt="2026-04-20T11:31:47.198" v="5" actId="26606"/>
        <pc:sldMkLst>
          <pc:docMk/>
          <pc:sldMk cId="1068788849" sldId="257"/>
        </pc:sldMkLst>
        <pc:spChg chg="mod">
          <ac:chgData name="Rhian Keyse" userId="e640c12b-a8e6-4355-9f2c-a517ac7d1786" providerId="ADAL" clId="{8D5FE213-2627-46A8-B7F5-8229AF6DB0FD}" dt="2026-04-20T11:31:47.198" v="5" actId="26606"/>
          <ac:spMkLst>
            <pc:docMk/>
            <pc:sldMk cId="1068788849" sldId="257"/>
            <ac:spMk id="2" creationId="{CFB8B811-B070-FF34-8939-0FF25D89DD5B}"/>
          </ac:spMkLst>
        </pc:spChg>
        <pc:spChg chg="del">
          <ac:chgData name="Rhian Keyse" userId="e640c12b-a8e6-4355-9f2c-a517ac7d1786" providerId="ADAL" clId="{8D5FE213-2627-46A8-B7F5-8229AF6DB0FD}" dt="2026-04-20T11:31:47.198" v="5" actId="26606"/>
          <ac:spMkLst>
            <pc:docMk/>
            <pc:sldMk cId="1068788849" sldId="257"/>
            <ac:spMk id="3" creationId="{3808DF86-9AC1-E7D9-A2F2-4A68DD99ACB1}"/>
          </ac:spMkLst>
        </pc:spChg>
        <pc:spChg chg="add">
          <ac:chgData name="Rhian Keyse" userId="e640c12b-a8e6-4355-9f2c-a517ac7d1786" providerId="ADAL" clId="{8D5FE213-2627-46A8-B7F5-8229AF6DB0FD}" dt="2026-04-20T11:31:47.198" v="5" actId="26606"/>
          <ac:spMkLst>
            <pc:docMk/>
            <pc:sldMk cId="1068788849" sldId="257"/>
            <ac:spMk id="9" creationId="{9B7AD9F6-8CE7-4299-8FC6-328F4DCD3FF9}"/>
          </ac:spMkLst>
        </pc:spChg>
        <pc:spChg chg="add">
          <ac:chgData name="Rhian Keyse" userId="e640c12b-a8e6-4355-9f2c-a517ac7d1786" providerId="ADAL" clId="{8D5FE213-2627-46A8-B7F5-8229AF6DB0FD}" dt="2026-04-20T11:31:47.198" v="5" actId="26606"/>
          <ac:spMkLst>
            <pc:docMk/>
            <pc:sldMk cId="1068788849" sldId="257"/>
            <ac:spMk id="11" creationId="{F49775AF-8896-43EE-92C6-83497D6DC56F}"/>
          </ac:spMkLst>
        </pc:spChg>
        <pc:picChg chg="add mod">
          <ac:chgData name="Rhian Keyse" userId="e640c12b-a8e6-4355-9f2c-a517ac7d1786" providerId="ADAL" clId="{8D5FE213-2627-46A8-B7F5-8229AF6DB0FD}" dt="2026-04-20T11:31:47.198" v="5" actId="26606"/>
          <ac:picMkLst>
            <pc:docMk/>
            <pc:sldMk cId="1068788849" sldId="257"/>
            <ac:picMk id="4" creationId="{5DDDFC7F-6901-0298-AAEA-8B73694EE8C6}"/>
          </ac:picMkLst>
        </pc:picChg>
      </pc:sldChg>
      <pc:sldChg chg="addSp modSp mod setBg">
        <pc:chgData name="Rhian Keyse" userId="e640c12b-a8e6-4355-9f2c-a517ac7d1786" providerId="ADAL" clId="{8D5FE213-2627-46A8-B7F5-8229AF6DB0FD}" dt="2026-04-20T11:32:53.752" v="7" actId="26606"/>
        <pc:sldMkLst>
          <pc:docMk/>
          <pc:sldMk cId="246697203" sldId="258"/>
        </pc:sldMkLst>
        <pc:spChg chg="mod">
          <ac:chgData name="Rhian Keyse" userId="e640c12b-a8e6-4355-9f2c-a517ac7d1786" providerId="ADAL" clId="{8D5FE213-2627-46A8-B7F5-8229AF6DB0FD}" dt="2026-04-20T11:32:53.752" v="7" actId="26606"/>
          <ac:spMkLst>
            <pc:docMk/>
            <pc:sldMk cId="246697203" sldId="258"/>
            <ac:spMk id="2" creationId="{F989C19F-AF2B-6750-93E5-416D4249097C}"/>
          </ac:spMkLst>
        </pc:spChg>
        <pc:spChg chg="mod">
          <ac:chgData name="Rhian Keyse" userId="e640c12b-a8e6-4355-9f2c-a517ac7d1786" providerId="ADAL" clId="{8D5FE213-2627-46A8-B7F5-8229AF6DB0FD}" dt="2026-04-20T11:32:53.752" v="7" actId="26606"/>
          <ac:spMkLst>
            <pc:docMk/>
            <pc:sldMk cId="246697203" sldId="258"/>
            <ac:spMk id="3" creationId="{6EF50103-4B16-CDBA-091A-B821417AB355}"/>
          </ac:spMkLst>
        </pc:spChg>
        <pc:spChg chg="add">
          <ac:chgData name="Rhian Keyse" userId="e640c12b-a8e6-4355-9f2c-a517ac7d1786" providerId="ADAL" clId="{8D5FE213-2627-46A8-B7F5-8229AF6DB0FD}" dt="2026-04-20T11:32:53.752" v="7" actId="26606"/>
          <ac:spMkLst>
            <pc:docMk/>
            <pc:sldMk cId="246697203" sldId="258"/>
            <ac:spMk id="9" creationId="{F13C74B1-5B17-4795-BED0-7140497B445A}"/>
          </ac:spMkLst>
        </pc:spChg>
        <pc:spChg chg="add">
          <ac:chgData name="Rhian Keyse" userId="e640c12b-a8e6-4355-9f2c-a517ac7d1786" providerId="ADAL" clId="{8D5FE213-2627-46A8-B7F5-8229AF6DB0FD}" dt="2026-04-20T11:32:53.752" v="7" actId="26606"/>
          <ac:spMkLst>
            <pc:docMk/>
            <pc:sldMk cId="246697203" sldId="258"/>
            <ac:spMk id="11" creationId="{D4974D33-8DC5-464E-8C6D-BE58F0669C17}"/>
          </ac:spMkLst>
        </pc:spChg>
        <pc:picChg chg="add mod">
          <ac:chgData name="Rhian Keyse" userId="e640c12b-a8e6-4355-9f2c-a517ac7d1786" providerId="ADAL" clId="{8D5FE213-2627-46A8-B7F5-8229AF6DB0FD}" dt="2026-04-20T11:32:53.752" v="7" actId="26606"/>
          <ac:picMkLst>
            <pc:docMk/>
            <pc:sldMk cId="246697203" sldId="258"/>
            <ac:picMk id="4" creationId="{BE06766D-2425-B808-B398-3CDB16D8C798}"/>
          </ac:picMkLst>
        </pc:picChg>
      </pc:sldChg>
      <pc:sldChg chg="addSp modSp mod setBg">
        <pc:chgData name="Rhian Keyse" userId="e640c12b-a8e6-4355-9f2c-a517ac7d1786" providerId="ADAL" clId="{8D5FE213-2627-46A8-B7F5-8229AF6DB0FD}" dt="2026-04-20T11:34:20.463" v="39" actId="26606"/>
        <pc:sldMkLst>
          <pc:docMk/>
          <pc:sldMk cId="2696912524" sldId="259"/>
        </pc:sldMkLst>
        <pc:spChg chg="mod">
          <ac:chgData name="Rhian Keyse" userId="e640c12b-a8e6-4355-9f2c-a517ac7d1786" providerId="ADAL" clId="{8D5FE213-2627-46A8-B7F5-8229AF6DB0FD}" dt="2026-04-20T11:34:20.463" v="39" actId="26606"/>
          <ac:spMkLst>
            <pc:docMk/>
            <pc:sldMk cId="2696912524" sldId="259"/>
            <ac:spMk id="2" creationId="{47D8D137-4B92-4AFC-462F-779AD640371C}"/>
          </ac:spMkLst>
        </pc:spChg>
        <pc:spChg chg="mod">
          <ac:chgData name="Rhian Keyse" userId="e640c12b-a8e6-4355-9f2c-a517ac7d1786" providerId="ADAL" clId="{8D5FE213-2627-46A8-B7F5-8229AF6DB0FD}" dt="2026-04-20T11:34:20.463" v="39" actId="26606"/>
          <ac:spMkLst>
            <pc:docMk/>
            <pc:sldMk cId="2696912524" sldId="259"/>
            <ac:spMk id="3" creationId="{48FDD083-C3CA-5422-B40C-E29210B53E09}"/>
          </ac:spMkLst>
        </pc:spChg>
        <pc:spChg chg="add">
          <ac:chgData name="Rhian Keyse" userId="e640c12b-a8e6-4355-9f2c-a517ac7d1786" providerId="ADAL" clId="{8D5FE213-2627-46A8-B7F5-8229AF6DB0FD}" dt="2026-04-20T11:34:20.463" v="39" actId="26606"/>
          <ac:spMkLst>
            <pc:docMk/>
            <pc:sldMk cId="2696912524" sldId="259"/>
            <ac:spMk id="8" creationId="{100EDD19-6802-4EC3-95CE-CFFAB042CFD6}"/>
          </ac:spMkLst>
        </pc:spChg>
        <pc:spChg chg="add">
          <ac:chgData name="Rhian Keyse" userId="e640c12b-a8e6-4355-9f2c-a517ac7d1786" providerId="ADAL" clId="{8D5FE213-2627-46A8-B7F5-8229AF6DB0FD}" dt="2026-04-20T11:34:20.463" v="39" actId="26606"/>
          <ac:spMkLst>
            <pc:docMk/>
            <pc:sldMk cId="2696912524" sldId="259"/>
            <ac:spMk id="10" creationId="{DB17E863-922E-4C26-BD64-E8FD41D28661}"/>
          </ac:spMkLst>
        </pc:spChg>
      </pc:sldChg>
      <pc:sldChg chg="addSp modSp mod setBg">
        <pc:chgData name="Rhian Keyse" userId="e640c12b-a8e6-4355-9f2c-a517ac7d1786" providerId="ADAL" clId="{8D5FE213-2627-46A8-B7F5-8229AF6DB0FD}" dt="2026-04-20T11:34:55.767" v="42" actId="26606"/>
        <pc:sldMkLst>
          <pc:docMk/>
          <pc:sldMk cId="2878946870" sldId="260"/>
        </pc:sldMkLst>
        <pc:spChg chg="mod">
          <ac:chgData name="Rhian Keyse" userId="e640c12b-a8e6-4355-9f2c-a517ac7d1786" providerId="ADAL" clId="{8D5FE213-2627-46A8-B7F5-8229AF6DB0FD}" dt="2026-04-20T11:34:55.767" v="42" actId="26606"/>
          <ac:spMkLst>
            <pc:docMk/>
            <pc:sldMk cId="2878946870" sldId="260"/>
            <ac:spMk id="2" creationId="{BBE1F7C1-FC0A-3361-C0F6-BBF7DFDFDBE3}"/>
          </ac:spMkLst>
        </pc:spChg>
        <pc:spChg chg="mod">
          <ac:chgData name="Rhian Keyse" userId="e640c12b-a8e6-4355-9f2c-a517ac7d1786" providerId="ADAL" clId="{8D5FE213-2627-46A8-B7F5-8229AF6DB0FD}" dt="2026-04-20T11:34:55.767" v="42" actId="26606"/>
          <ac:spMkLst>
            <pc:docMk/>
            <pc:sldMk cId="2878946870" sldId="260"/>
            <ac:spMk id="3" creationId="{CCFE5A05-293C-10F1-0E29-AF141AE4828E}"/>
          </ac:spMkLst>
        </pc:spChg>
        <pc:spChg chg="add">
          <ac:chgData name="Rhian Keyse" userId="e640c12b-a8e6-4355-9f2c-a517ac7d1786" providerId="ADAL" clId="{8D5FE213-2627-46A8-B7F5-8229AF6DB0FD}" dt="2026-04-20T11:34:55.767" v="42" actId="26606"/>
          <ac:spMkLst>
            <pc:docMk/>
            <pc:sldMk cId="2878946870" sldId="260"/>
            <ac:spMk id="9" creationId="{F13C74B1-5B17-4795-BED0-7140497B445A}"/>
          </ac:spMkLst>
        </pc:spChg>
        <pc:spChg chg="add">
          <ac:chgData name="Rhian Keyse" userId="e640c12b-a8e6-4355-9f2c-a517ac7d1786" providerId="ADAL" clId="{8D5FE213-2627-46A8-B7F5-8229AF6DB0FD}" dt="2026-04-20T11:34:55.767" v="42" actId="26606"/>
          <ac:spMkLst>
            <pc:docMk/>
            <pc:sldMk cId="2878946870" sldId="260"/>
            <ac:spMk id="11" creationId="{D4974D33-8DC5-464E-8C6D-BE58F0669C17}"/>
          </ac:spMkLst>
        </pc:spChg>
        <pc:picChg chg="add mod">
          <ac:chgData name="Rhian Keyse" userId="e640c12b-a8e6-4355-9f2c-a517ac7d1786" providerId="ADAL" clId="{8D5FE213-2627-46A8-B7F5-8229AF6DB0FD}" dt="2026-04-20T11:34:55.767" v="42" actId="26606"/>
          <ac:picMkLst>
            <pc:docMk/>
            <pc:sldMk cId="2878946870" sldId="260"/>
            <ac:picMk id="4" creationId="{5AB7376E-1A71-EC03-A96C-F2F5657D6326}"/>
          </ac:picMkLst>
        </pc:picChg>
      </pc:sldChg>
      <pc:sldChg chg="addSp delSp modSp mod setBg">
        <pc:chgData name="Rhian Keyse" userId="e640c12b-a8e6-4355-9f2c-a517ac7d1786" providerId="ADAL" clId="{8D5FE213-2627-46A8-B7F5-8229AF6DB0FD}" dt="2026-04-20T11:34:12.474" v="38" actId="403"/>
        <pc:sldMkLst>
          <pc:docMk/>
          <pc:sldMk cId="1409665126" sldId="261"/>
        </pc:sldMkLst>
        <pc:spChg chg="mod">
          <ac:chgData name="Rhian Keyse" userId="e640c12b-a8e6-4355-9f2c-a517ac7d1786" providerId="ADAL" clId="{8D5FE213-2627-46A8-B7F5-8229AF6DB0FD}" dt="2026-04-20T11:34:02.700" v="30" actId="20577"/>
          <ac:spMkLst>
            <pc:docMk/>
            <pc:sldMk cId="1409665126" sldId="261"/>
            <ac:spMk id="2" creationId="{9C2A7753-F43D-3103-0E85-E470B730347A}"/>
          </ac:spMkLst>
        </pc:spChg>
        <pc:spChg chg="mod ord">
          <ac:chgData name="Rhian Keyse" userId="e640c12b-a8e6-4355-9f2c-a517ac7d1786" providerId="ADAL" clId="{8D5FE213-2627-46A8-B7F5-8229AF6DB0FD}" dt="2026-04-20T11:34:12.474" v="38" actId="403"/>
          <ac:spMkLst>
            <pc:docMk/>
            <pc:sldMk cId="1409665126" sldId="261"/>
            <ac:spMk id="3" creationId="{C409D6D0-CE08-439E-9996-61F4E40AA017}"/>
          </ac:spMkLst>
        </pc:spChg>
        <pc:spChg chg="add del">
          <ac:chgData name="Rhian Keyse" userId="e640c12b-a8e6-4355-9f2c-a517ac7d1786" providerId="ADAL" clId="{8D5FE213-2627-46A8-B7F5-8229AF6DB0FD}" dt="2026-04-20T11:33:16.273" v="9" actId="26606"/>
          <ac:spMkLst>
            <pc:docMk/>
            <pc:sldMk cId="1409665126" sldId="261"/>
            <ac:spMk id="9" creationId="{9F7D5CDA-D291-4307-BF55-1381FED29634}"/>
          </ac:spMkLst>
        </pc:spChg>
        <pc:spChg chg="add">
          <ac:chgData name="Rhian Keyse" userId="e640c12b-a8e6-4355-9f2c-a517ac7d1786" providerId="ADAL" clId="{8D5FE213-2627-46A8-B7F5-8229AF6DB0FD}" dt="2026-04-20T11:33:16.273" v="9" actId="26606"/>
          <ac:spMkLst>
            <pc:docMk/>
            <pc:sldMk cId="1409665126" sldId="261"/>
            <ac:spMk id="14" creationId="{2C61293E-6EBE-43EF-A52C-9BEBFD7679D4}"/>
          </ac:spMkLst>
        </pc:spChg>
        <pc:spChg chg="add">
          <ac:chgData name="Rhian Keyse" userId="e640c12b-a8e6-4355-9f2c-a517ac7d1786" providerId="ADAL" clId="{8D5FE213-2627-46A8-B7F5-8229AF6DB0FD}" dt="2026-04-20T11:33:16.273" v="9" actId="26606"/>
          <ac:spMkLst>
            <pc:docMk/>
            <pc:sldMk cId="1409665126" sldId="261"/>
            <ac:spMk id="16" creationId="{21540236-BFD5-4A9D-8840-4703E7F76825}"/>
          </ac:spMkLst>
        </pc:spChg>
        <pc:picChg chg="add mod">
          <ac:chgData name="Rhian Keyse" userId="e640c12b-a8e6-4355-9f2c-a517ac7d1786" providerId="ADAL" clId="{8D5FE213-2627-46A8-B7F5-8229AF6DB0FD}" dt="2026-04-20T11:33:16.273" v="9" actId="26606"/>
          <ac:picMkLst>
            <pc:docMk/>
            <pc:sldMk cId="1409665126" sldId="261"/>
            <ac:picMk id="5" creationId="{BAFB1495-B7F5-ECF3-D40C-0602185CF1AB}"/>
          </ac:picMkLst>
        </pc:picChg>
      </pc:sldChg>
      <pc:sldChg chg="addSp delSp modSp del mod setBg">
        <pc:chgData name="Rhian Keyse" userId="e640c12b-a8e6-4355-9f2c-a517ac7d1786" providerId="ADAL" clId="{8D5FE213-2627-46A8-B7F5-8229AF6DB0FD}" dt="2026-04-20T11:39:55.575" v="461" actId="47"/>
        <pc:sldMkLst>
          <pc:docMk/>
          <pc:sldMk cId="3308988962" sldId="262"/>
        </pc:sldMkLst>
        <pc:spChg chg="del mod">
          <ac:chgData name="Rhian Keyse" userId="e640c12b-a8e6-4355-9f2c-a517ac7d1786" providerId="ADAL" clId="{8D5FE213-2627-46A8-B7F5-8229AF6DB0FD}" dt="2026-04-20T11:35:42.851" v="46" actId="478"/>
          <ac:spMkLst>
            <pc:docMk/>
            <pc:sldMk cId="3308988962" sldId="262"/>
            <ac:spMk id="2" creationId="{9D5BA6E7-6EE8-0937-FCB2-DFF8FF418F36}"/>
          </ac:spMkLst>
        </pc:spChg>
        <pc:spChg chg="add del mod">
          <ac:chgData name="Rhian Keyse" userId="e640c12b-a8e6-4355-9f2c-a517ac7d1786" providerId="ADAL" clId="{8D5FE213-2627-46A8-B7F5-8229AF6DB0FD}" dt="2026-04-20T11:35:46.610" v="47" actId="478"/>
          <ac:spMkLst>
            <pc:docMk/>
            <pc:sldMk cId="3308988962" sldId="262"/>
            <ac:spMk id="5" creationId="{6140EFAC-CAE5-5E98-6C6F-7ADB37B95DD3}"/>
          </ac:spMkLst>
        </pc:spChg>
        <pc:spChg chg="add del">
          <ac:chgData name="Rhian Keyse" userId="e640c12b-a8e6-4355-9f2c-a517ac7d1786" providerId="ADAL" clId="{8D5FE213-2627-46A8-B7F5-8229AF6DB0FD}" dt="2026-04-20T11:35:36.232" v="44" actId="26606"/>
          <ac:spMkLst>
            <pc:docMk/>
            <pc:sldMk cId="3308988962" sldId="262"/>
            <ac:spMk id="9" creationId="{53B021B3-DE93-4AB7-8A18-CF5F1CED88B8}"/>
          </ac:spMkLst>
        </pc:spChg>
        <pc:spChg chg="add del">
          <ac:chgData name="Rhian Keyse" userId="e640c12b-a8e6-4355-9f2c-a517ac7d1786" providerId="ADAL" clId="{8D5FE213-2627-46A8-B7F5-8229AF6DB0FD}" dt="2026-04-20T11:35:36.232" v="44" actId="26606"/>
          <ac:spMkLst>
            <pc:docMk/>
            <pc:sldMk cId="3308988962" sldId="262"/>
            <ac:spMk id="11" creationId="{52D502E5-F6B4-4D58-B4AE-FC466FF15EE8}"/>
          </ac:spMkLst>
        </pc:spChg>
        <pc:spChg chg="add del">
          <ac:chgData name="Rhian Keyse" userId="e640c12b-a8e6-4355-9f2c-a517ac7d1786" providerId="ADAL" clId="{8D5FE213-2627-46A8-B7F5-8229AF6DB0FD}" dt="2026-04-20T11:35:36.232" v="44" actId="26606"/>
          <ac:spMkLst>
            <pc:docMk/>
            <pc:sldMk cId="3308988962" sldId="262"/>
            <ac:spMk id="13" creationId="{9DECDBF4-02B6-4BB4-B65B-B8107AD6A9E8}"/>
          </ac:spMkLst>
        </pc:spChg>
        <pc:spChg chg="add del">
          <ac:chgData name="Rhian Keyse" userId="e640c12b-a8e6-4355-9f2c-a517ac7d1786" providerId="ADAL" clId="{8D5FE213-2627-46A8-B7F5-8229AF6DB0FD}" dt="2026-04-20T11:35:53.145" v="49" actId="26606"/>
          <ac:spMkLst>
            <pc:docMk/>
            <pc:sldMk cId="3308988962" sldId="262"/>
            <ac:spMk id="18" creationId="{BCED4D40-4B67-4331-AC48-79B82B4A47D8}"/>
          </ac:spMkLst>
        </pc:spChg>
        <pc:spChg chg="add del">
          <ac:chgData name="Rhian Keyse" userId="e640c12b-a8e6-4355-9f2c-a517ac7d1786" providerId="ADAL" clId="{8D5FE213-2627-46A8-B7F5-8229AF6DB0FD}" dt="2026-04-20T11:35:53.145" v="49" actId="26606"/>
          <ac:spMkLst>
            <pc:docMk/>
            <pc:sldMk cId="3308988962" sldId="262"/>
            <ac:spMk id="20" creationId="{670CEDEF-4F34-412E-84EE-329C1E936AF5}"/>
          </ac:spMkLst>
        </pc:spChg>
        <pc:graphicFrameChg chg="add mod modGraphic">
          <ac:chgData name="Rhian Keyse" userId="e640c12b-a8e6-4355-9f2c-a517ac7d1786" providerId="ADAL" clId="{8D5FE213-2627-46A8-B7F5-8229AF6DB0FD}" dt="2026-04-20T11:36:14.231" v="57" actId="14100"/>
          <ac:graphicFrameMkLst>
            <pc:docMk/>
            <pc:sldMk cId="3308988962" sldId="262"/>
            <ac:graphicFrameMk id="4" creationId="{2CCCA944-B01B-23C9-9621-A2B6DDF81842}"/>
          </ac:graphicFrameMkLst>
        </pc:graphicFrameChg>
      </pc:sldChg>
      <pc:sldChg chg="addSp modSp mod setBg">
        <pc:chgData name="Rhian Keyse" userId="e640c12b-a8e6-4355-9f2c-a517ac7d1786" providerId="ADAL" clId="{8D5FE213-2627-46A8-B7F5-8229AF6DB0FD}" dt="2026-04-20T11:40:55.176" v="468" actId="403"/>
        <pc:sldMkLst>
          <pc:docMk/>
          <pc:sldMk cId="3852401726" sldId="263"/>
        </pc:sldMkLst>
        <pc:spChg chg="mod">
          <ac:chgData name="Rhian Keyse" userId="e640c12b-a8e6-4355-9f2c-a517ac7d1786" providerId="ADAL" clId="{8D5FE213-2627-46A8-B7F5-8229AF6DB0FD}" dt="2026-04-20T11:40:50.887" v="463" actId="26606"/>
          <ac:spMkLst>
            <pc:docMk/>
            <pc:sldMk cId="3852401726" sldId="263"/>
            <ac:spMk id="2" creationId="{6DEF3B02-E27D-F0F7-4B0D-40B14AA3BD54}"/>
          </ac:spMkLst>
        </pc:spChg>
        <pc:spChg chg="mod">
          <ac:chgData name="Rhian Keyse" userId="e640c12b-a8e6-4355-9f2c-a517ac7d1786" providerId="ADAL" clId="{8D5FE213-2627-46A8-B7F5-8229AF6DB0FD}" dt="2026-04-20T11:40:55.176" v="468" actId="403"/>
          <ac:spMkLst>
            <pc:docMk/>
            <pc:sldMk cId="3852401726" sldId="263"/>
            <ac:spMk id="3" creationId="{1A313092-0A1A-3850-4D72-740561FF0DA3}"/>
          </ac:spMkLst>
        </pc:spChg>
        <pc:spChg chg="add">
          <ac:chgData name="Rhian Keyse" userId="e640c12b-a8e6-4355-9f2c-a517ac7d1786" providerId="ADAL" clId="{8D5FE213-2627-46A8-B7F5-8229AF6DB0FD}" dt="2026-04-20T11:40:50.887" v="463" actId="26606"/>
          <ac:spMkLst>
            <pc:docMk/>
            <pc:sldMk cId="3852401726" sldId="263"/>
            <ac:spMk id="9" creationId="{F13C74B1-5B17-4795-BED0-7140497B445A}"/>
          </ac:spMkLst>
        </pc:spChg>
        <pc:spChg chg="add">
          <ac:chgData name="Rhian Keyse" userId="e640c12b-a8e6-4355-9f2c-a517ac7d1786" providerId="ADAL" clId="{8D5FE213-2627-46A8-B7F5-8229AF6DB0FD}" dt="2026-04-20T11:40:50.887" v="463" actId="26606"/>
          <ac:spMkLst>
            <pc:docMk/>
            <pc:sldMk cId="3852401726" sldId="263"/>
            <ac:spMk id="11" creationId="{D4974D33-8DC5-464E-8C6D-BE58F0669C17}"/>
          </ac:spMkLst>
        </pc:spChg>
        <pc:picChg chg="add mod">
          <ac:chgData name="Rhian Keyse" userId="e640c12b-a8e6-4355-9f2c-a517ac7d1786" providerId="ADAL" clId="{8D5FE213-2627-46A8-B7F5-8229AF6DB0FD}" dt="2026-04-20T11:40:50.887" v="463" actId="26606"/>
          <ac:picMkLst>
            <pc:docMk/>
            <pc:sldMk cId="3852401726" sldId="263"/>
            <ac:picMk id="4" creationId="{00E886DB-0224-5DDC-CB8A-4287298AF8B8}"/>
          </ac:picMkLst>
        </pc:picChg>
      </pc:sldChg>
      <pc:sldChg chg="addSp modSp mod setBg">
        <pc:chgData name="Rhian Keyse" userId="e640c12b-a8e6-4355-9f2c-a517ac7d1786" providerId="ADAL" clId="{8D5FE213-2627-46A8-B7F5-8229AF6DB0FD}" dt="2026-04-20T11:41:42.722" v="476" actId="20577"/>
        <pc:sldMkLst>
          <pc:docMk/>
          <pc:sldMk cId="2291748713" sldId="264"/>
        </pc:sldMkLst>
        <pc:spChg chg="mod">
          <ac:chgData name="Rhian Keyse" userId="e640c12b-a8e6-4355-9f2c-a517ac7d1786" providerId="ADAL" clId="{8D5FE213-2627-46A8-B7F5-8229AF6DB0FD}" dt="2026-04-20T11:41:35.200" v="470" actId="26606"/>
          <ac:spMkLst>
            <pc:docMk/>
            <pc:sldMk cId="2291748713" sldId="264"/>
            <ac:spMk id="2" creationId="{0E5074A5-6094-D936-DECF-EBC007D9579E}"/>
          </ac:spMkLst>
        </pc:spChg>
        <pc:spChg chg="mod">
          <ac:chgData name="Rhian Keyse" userId="e640c12b-a8e6-4355-9f2c-a517ac7d1786" providerId="ADAL" clId="{8D5FE213-2627-46A8-B7F5-8229AF6DB0FD}" dt="2026-04-20T11:41:42.722" v="476" actId="20577"/>
          <ac:spMkLst>
            <pc:docMk/>
            <pc:sldMk cId="2291748713" sldId="264"/>
            <ac:spMk id="3" creationId="{C96894E5-EFB7-350D-7255-4CC7DEB8A006}"/>
          </ac:spMkLst>
        </pc:spChg>
        <pc:spChg chg="add">
          <ac:chgData name="Rhian Keyse" userId="e640c12b-a8e6-4355-9f2c-a517ac7d1786" providerId="ADAL" clId="{8D5FE213-2627-46A8-B7F5-8229AF6DB0FD}" dt="2026-04-20T11:41:35.200" v="470" actId="26606"/>
          <ac:spMkLst>
            <pc:docMk/>
            <pc:sldMk cId="2291748713" sldId="264"/>
            <ac:spMk id="9" creationId="{F13C74B1-5B17-4795-BED0-7140497B445A}"/>
          </ac:spMkLst>
        </pc:spChg>
        <pc:spChg chg="add">
          <ac:chgData name="Rhian Keyse" userId="e640c12b-a8e6-4355-9f2c-a517ac7d1786" providerId="ADAL" clId="{8D5FE213-2627-46A8-B7F5-8229AF6DB0FD}" dt="2026-04-20T11:41:35.200" v="470" actId="26606"/>
          <ac:spMkLst>
            <pc:docMk/>
            <pc:sldMk cId="2291748713" sldId="264"/>
            <ac:spMk id="11" creationId="{D4974D33-8DC5-464E-8C6D-BE58F0669C17}"/>
          </ac:spMkLst>
        </pc:spChg>
        <pc:picChg chg="add mod">
          <ac:chgData name="Rhian Keyse" userId="e640c12b-a8e6-4355-9f2c-a517ac7d1786" providerId="ADAL" clId="{8D5FE213-2627-46A8-B7F5-8229AF6DB0FD}" dt="2026-04-20T11:41:35.200" v="470" actId="26606"/>
          <ac:picMkLst>
            <pc:docMk/>
            <pc:sldMk cId="2291748713" sldId="264"/>
            <ac:picMk id="4" creationId="{BF84DA58-D0A8-5903-DAB9-2D26AFB4FEC5}"/>
          </ac:picMkLst>
        </pc:picChg>
      </pc:sldChg>
      <pc:sldChg chg="addSp modSp mod setBg">
        <pc:chgData name="Rhian Keyse" userId="e640c12b-a8e6-4355-9f2c-a517ac7d1786" providerId="ADAL" clId="{8D5FE213-2627-46A8-B7F5-8229AF6DB0FD}" dt="2026-04-20T11:42:38.883" v="483" actId="27636"/>
        <pc:sldMkLst>
          <pc:docMk/>
          <pc:sldMk cId="684638792" sldId="265"/>
        </pc:sldMkLst>
        <pc:spChg chg="mod">
          <ac:chgData name="Rhian Keyse" userId="e640c12b-a8e6-4355-9f2c-a517ac7d1786" providerId="ADAL" clId="{8D5FE213-2627-46A8-B7F5-8229AF6DB0FD}" dt="2026-04-20T11:42:30.326" v="478" actId="26606"/>
          <ac:spMkLst>
            <pc:docMk/>
            <pc:sldMk cId="684638792" sldId="265"/>
            <ac:spMk id="2" creationId="{4CD0787F-F401-3C71-05E0-3EDE48D8B812}"/>
          </ac:spMkLst>
        </pc:spChg>
        <pc:spChg chg="mod">
          <ac:chgData name="Rhian Keyse" userId="e640c12b-a8e6-4355-9f2c-a517ac7d1786" providerId="ADAL" clId="{8D5FE213-2627-46A8-B7F5-8229AF6DB0FD}" dt="2026-04-20T11:42:38.883" v="483" actId="27636"/>
          <ac:spMkLst>
            <pc:docMk/>
            <pc:sldMk cId="684638792" sldId="265"/>
            <ac:spMk id="3" creationId="{636367D1-01B9-0426-CA93-C7DE60E02C6A}"/>
          </ac:spMkLst>
        </pc:spChg>
        <pc:spChg chg="add">
          <ac:chgData name="Rhian Keyse" userId="e640c12b-a8e6-4355-9f2c-a517ac7d1786" providerId="ADAL" clId="{8D5FE213-2627-46A8-B7F5-8229AF6DB0FD}" dt="2026-04-20T11:42:30.326" v="478" actId="26606"/>
          <ac:spMkLst>
            <pc:docMk/>
            <pc:sldMk cId="684638792" sldId="265"/>
            <ac:spMk id="9" creationId="{F13C74B1-5B17-4795-BED0-7140497B445A}"/>
          </ac:spMkLst>
        </pc:spChg>
        <pc:spChg chg="add">
          <ac:chgData name="Rhian Keyse" userId="e640c12b-a8e6-4355-9f2c-a517ac7d1786" providerId="ADAL" clId="{8D5FE213-2627-46A8-B7F5-8229AF6DB0FD}" dt="2026-04-20T11:42:30.326" v="478" actId="26606"/>
          <ac:spMkLst>
            <pc:docMk/>
            <pc:sldMk cId="684638792" sldId="265"/>
            <ac:spMk id="11" creationId="{D4974D33-8DC5-464E-8C6D-BE58F0669C17}"/>
          </ac:spMkLst>
        </pc:spChg>
        <pc:picChg chg="add mod">
          <ac:chgData name="Rhian Keyse" userId="e640c12b-a8e6-4355-9f2c-a517ac7d1786" providerId="ADAL" clId="{8D5FE213-2627-46A8-B7F5-8229AF6DB0FD}" dt="2026-04-20T11:42:30.326" v="478" actId="26606"/>
          <ac:picMkLst>
            <pc:docMk/>
            <pc:sldMk cId="684638792" sldId="265"/>
            <ac:picMk id="4" creationId="{49A41B76-F081-CAB3-0BAC-4A0B3BAC4A66}"/>
          </ac:picMkLst>
        </pc:picChg>
      </pc:sldChg>
      <pc:sldChg chg="addSp modSp mod setBg">
        <pc:chgData name="Rhian Keyse" userId="e640c12b-a8e6-4355-9f2c-a517ac7d1786" providerId="ADAL" clId="{8D5FE213-2627-46A8-B7F5-8229AF6DB0FD}" dt="2026-04-20T11:43:26.123" v="524" actId="20577"/>
        <pc:sldMkLst>
          <pc:docMk/>
          <pc:sldMk cId="582729868" sldId="266"/>
        </pc:sldMkLst>
        <pc:spChg chg="mod">
          <ac:chgData name="Rhian Keyse" userId="e640c12b-a8e6-4355-9f2c-a517ac7d1786" providerId="ADAL" clId="{8D5FE213-2627-46A8-B7F5-8229AF6DB0FD}" dt="2026-04-20T11:43:04.152" v="518" actId="26606"/>
          <ac:spMkLst>
            <pc:docMk/>
            <pc:sldMk cId="582729868" sldId="266"/>
            <ac:spMk id="2" creationId="{14676986-7980-8F36-1351-01130E889A66}"/>
          </ac:spMkLst>
        </pc:spChg>
        <pc:spChg chg="mod">
          <ac:chgData name="Rhian Keyse" userId="e640c12b-a8e6-4355-9f2c-a517ac7d1786" providerId="ADAL" clId="{8D5FE213-2627-46A8-B7F5-8229AF6DB0FD}" dt="2026-04-20T11:43:26.123" v="524" actId="20577"/>
          <ac:spMkLst>
            <pc:docMk/>
            <pc:sldMk cId="582729868" sldId="266"/>
            <ac:spMk id="3" creationId="{FCA00994-23F0-F602-05B1-D86DD5BD3685}"/>
          </ac:spMkLst>
        </pc:spChg>
        <pc:spChg chg="add">
          <ac:chgData name="Rhian Keyse" userId="e640c12b-a8e6-4355-9f2c-a517ac7d1786" providerId="ADAL" clId="{8D5FE213-2627-46A8-B7F5-8229AF6DB0FD}" dt="2026-04-20T11:43:04.152" v="518" actId="26606"/>
          <ac:spMkLst>
            <pc:docMk/>
            <pc:sldMk cId="582729868" sldId="266"/>
            <ac:spMk id="8" creationId="{100EDD19-6802-4EC3-95CE-CFFAB042CFD6}"/>
          </ac:spMkLst>
        </pc:spChg>
        <pc:spChg chg="add">
          <ac:chgData name="Rhian Keyse" userId="e640c12b-a8e6-4355-9f2c-a517ac7d1786" providerId="ADAL" clId="{8D5FE213-2627-46A8-B7F5-8229AF6DB0FD}" dt="2026-04-20T11:43:04.152" v="518" actId="26606"/>
          <ac:spMkLst>
            <pc:docMk/>
            <pc:sldMk cId="582729868" sldId="266"/>
            <ac:spMk id="10" creationId="{DB17E863-922E-4C26-BD64-E8FD41D28661}"/>
          </ac:spMkLst>
        </pc:spChg>
      </pc:sldChg>
      <pc:sldChg chg="addSp modSp mod setBg">
        <pc:chgData name="Rhian Keyse" userId="e640c12b-a8e6-4355-9f2c-a517ac7d1786" providerId="ADAL" clId="{8D5FE213-2627-46A8-B7F5-8229AF6DB0FD}" dt="2026-04-20T11:43:50.499" v="563" actId="27636"/>
        <pc:sldMkLst>
          <pc:docMk/>
          <pc:sldMk cId="1103800431" sldId="267"/>
        </pc:sldMkLst>
        <pc:spChg chg="mod">
          <ac:chgData name="Rhian Keyse" userId="e640c12b-a8e6-4355-9f2c-a517ac7d1786" providerId="ADAL" clId="{8D5FE213-2627-46A8-B7F5-8229AF6DB0FD}" dt="2026-04-20T11:43:43.305" v="559" actId="26606"/>
          <ac:spMkLst>
            <pc:docMk/>
            <pc:sldMk cId="1103800431" sldId="267"/>
            <ac:spMk id="2" creationId="{F0558F16-218A-E811-BDC3-B909CE6462B8}"/>
          </ac:spMkLst>
        </pc:spChg>
        <pc:spChg chg="mod">
          <ac:chgData name="Rhian Keyse" userId="e640c12b-a8e6-4355-9f2c-a517ac7d1786" providerId="ADAL" clId="{8D5FE213-2627-46A8-B7F5-8229AF6DB0FD}" dt="2026-04-20T11:43:50.499" v="563" actId="27636"/>
          <ac:spMkLst>
            <pc:docMk/>
            <pc:sldMk cId="1103800431" sldId="267"/>
            <ac:spMk id="3" creationId="{AA70B30F-7E5E-DC94-CC2A-3F0044F43B0C}"/>
          </ac:spMkLst>
        </pc:spChg>
        <pc:spChg chg="add">
          <ac:chgData name="Rhian Keyse" userId="e640c12b-a8e6-4355-9f2c-a517ac7d1786" providerId="ADAL" clId="{8D5FE213-2627-46A8-B7F5-8229AF6DB0FD}" dt="2026-04-20T11:43:43.305" v="559" actId="26606"/>
          <ac:spMkLst>
            <pc:docMk/>
            <pc:sldMk cId="1103800431" sldId="267"/>
            <ac:spMk id="8" creationId="{100EDD19-6802-4EC3-95CE-CFFAB042CFD6}"/>
          </ac:spMkLst>
        </pc:spChg>
        <pc:spChg chg="add">
          <ac:chgData name="Rhian Keyse" userId="e640c12b-a8e6-4355-9f2c-a517ac7d1786" providerId="ADAL" clId="{8D5FE213-2627-46A8-B7F5-8229AF6DB0FD}" dt="2026-04-20T11:43:43.305" v="559" actId="26606"/>
          <ac:spMkLst>
            <pc:docMk/>
            <pc:sldMk cId="1103800431" sldId="267"/>
            <ac:spMk id="10" creationId="{DB17E863-922E-4C26-BD64-E8FD41D28661}"/>
          </ac:spMkLst>
        </pc:spChg>
      </pc:sldChg>
      <pc:sldChg chg="addSp modSp mod setBg">
        <pc:chgData name="Rhian Keyse" userId="e640c12b-a8e6-4355-9f2c-a517ac7d1786" providerId="ADAL" clId="{8D5FE213-2627-46A8-B7F5-8229AF6DB0FD}" dt="2026-04-20T11:44:19.677" v="565" actId="26606"/>
        <pc:sldMkLst>
          <pc:docMk/>
          <pc:sldMk cId="1720488279" sldId="268"/>
        </pc:sldMkLst>
        <pc:spChg chg="mod">
          <ac:chgData name="Rhian Keyse" userId="e640c12b-a8e6-4355-9f2c-a517ac7d1786" providerId="ADAL" clId="{8D5FE213-2627-46A8-B7F5-8229AF6DB0FD}" dt="2026-04-20T11:44:19.677" v="565" actId="26606"/>
          <ac:spMkLst>
            <pc:docMk/>
            <pc:sldMk cId="1720488279" sldId="268"/>
            <ac:spMk id="2" creationId="{3C3D6EE9-8F9A-D7F9-12E4-E4C6E4A2DF94}"/>
          </ac:spMkLst>
        </pc:spChg>
        <pc:spChg chg="mod">
          <ac:chgData name="Rhian Keyse" userId="e640c12b-a8e6-4355-9f2c-a517ac7d1786" providerId="ADAL" clId="{8D5FE213-2627-46A8-B7F5-8229AF6DB0FD}" dt="2026-04-20T11:44:19.677" v="565" actId="26606"/>
          <ac:spMkLst>
            <pc:docMk/>
            <pc:sldMk cId="1720488279" sldId="268"/>
            <ac:spMk id="3" creationId="{94B0578B-F741-A732-003B-5982B75F3670}"/>
          </ac:spMkLst>
        </pc:spChg>
        <pc:spChg chg="add">
          <ac:chgData name="Rhian Keyse" userId="e640c12b-a8e6-4355-9f2c-a517ac7d1786" providerId="ADAL" clId="{8D5FE213-2627-46A8-B7F5-8229AF6DB0FD}" dt="2026-04-20T11:44:19.677" v="565" actId="26606"/>
          <ac:spMkLst>
            <pc:docMk/>
            <pc:sldMk cId="1720488279" sldId="268"/>
            <ac:spMk id="9" creationId="{F13C74B1-5B17-4795-BED0-7140497B445A}"/>
          </ac:spMkLst>
        </pc:spChg>
        <pc:spChg chg="add">
          <ac:chgData name="Rhian Keyse" userId="e640c12b-a8e6-4355-9f2c-a517ac7d1786" providerId="ADAL" clId="{8D5FE213-2627-46A8-B7F5-8229AF6DB0FD}" dt="2026-04-20T11:44:19.677" v="565" actId="26606"/>
          <ac:spMkLst>
            <pc:docMk/>
            <pc:sldMk cId="1720488279" sldId="268"/>
            <ac:spMk id="11" creationId="{D4974D33-8DC5-464E-8C6D-BE58F0669C17}"/>
          </ac:spMkLst>
        </pc:spChg>
        <pc:picChg chg="add mod">
          <ac:chgData name="Rhian Keyse" userId="e640c12b-a8e6-4355-9f2c-a517ac7d1786" providerId="ADAL" clId="{8D5FE213-2627-46A8-B7F5-8229AF6DB0FD}" dt="2026-04-20T11:44:19.677" v="565" actId="26606"/>
          <ac:picMkLst>
            <pc:docMk/>
            <pc:sldMk cId="1720488279" sldId="268"/>
            <ac:picMk id="4" creationId="{9B45D37E-5831-E9EB-3579-891D04D4F4CC}"/>
          </ac:picMkLst>
        </pc:picChg>
      </pc:sldChg>
      <pc:sldChg chg="addSp modSp mod setBg">
        <pc:chgData name="Rhian Keyse" userId="e640c12b-a8e6-4355-9f2c-a517ac7d1786" providerId="ADAL" clId="{8D5FE213-2627-46A8-B7F5-8229AF6DB0FD}" dt="2026-04-20T11:44:39.544" v="567" actId="20577"/>
        <pc:sldMkLst>
          <pc:docMk/>
          <pc:sldMk cId="1499330253" sldId="269"/>
        </pc:sldMkLst>
        <pc:spChg chg="mod">
          <ac:chgData name="Rhian Keyse" userId="e640c12b-a8e6-4355-9f2c-a517ac7d1786" providerId="ADAL" clId="{8D5FE213-2627-46A8-B7F5-8229AF6DB0FD}" dt="2026-04-20T11:44:32.022" v="566" actId="26606"/>
          <ac:spMkLst>
            <pc:docMk/>
            <pc:sldMk cId="1499330253" sldId="269"/>
            <ac:spMk id="2" creationId="{07227288-A07C-9998-7650-5433036CA0FF}"/>
          </ac:spMkLst>
        </pc:spChg>
        <pc:spChg chg="mod">
          <ac:chgData name="Rhian Keyse" userId="e640c12b-a8e6-4355-9f2c-a517ac7d1786" providerId="ADAL" clId="{8D5FE213-2627-46A8-B7F5-8229AF6DB0FD}" dt="2026-04-20T11:44:39.544" v="567" actId="20577"/>
          <ac:spMkLst>
            <pc:docMk/>
            <pc:sldMk cId="1499330253" sldId="269"/>
            <ac:spMk id="3" creationId="{C21F5D3F-C4B2-A16F-1714-9C2B5C77BC5B}"/>
          </ac:spMkLst>
        </pc:spChg>
        <pc:spChg chg="add">
          <ac:chgData name="Rhian Keyse" userId="e640c12b-a8e6-4355-9f2c-a517ac7d1786" providerId="ADAL" clId="{8D5FE213-2627-46A8-B7F5-8229AF6DB0FD}" dt="2026-04-20T11:44:32.022" v="566" actId="26606"/>
          <ac:spMkLst>
            <pc:docMk/>
            <pc:sldMk cId="1499330253" sldId="269"/>
            <ac:spMk id="8" creationId="{100EDD19-6802-4EC3-95CE-CFFAB042CFD6}"/>
          </ac:spMkLst>
        </pc:spChg>
        <pc:spChg chg="add">
          <ac:chgData name="Rhian Keyse" userId="e640c12b-a8e6-4355-9f2c-a517ac7d1786" providerId="ADAL" clId="{8D5FE213-2627-46A8-B7F5-8229AF6DB0FD}" dt="2026-04-20T11:44:32.022" v="566" actId="26606"/>
          <ac:spMkLst>
            <pc:docMk/>
            <pc:sldMk cId="1499330253" sldId="269"/>
            <ac:spMk id="10" creationId="{DB17E863-922E-4C26-BD64-E8FD41D28661}"/>
          </ac:spMkLst>
        </pc:spChg>
      </pc:sldChg>
      <pc:sldChg chg="modSp add mod ord">
        <pc:chgData name="Rhian Keyse" userId="e640c12b-a8e6-4355-9f2c-a517ac7d1786" providerId="ADAL" clId="{8D5FE213-2627-46A8-B7F5-8229AF6DB0FD}" dt="2026-04-20T11:33:58.723" v="29" actId="20577"/>
        <pc:sldMkLst>
          <pc:docMk/>
          <pc:sldMk cId="1752519960" sldId="270"/>
        </pc:sldMkLst>
        <pc:spChg chg="mod">
          <ac:chgData name="Rhian Keyse" userId="e640c12b-a8e6-4355-9f2c-a517ac7d1786" providerId="ADAL" clId="{8D5FE213-2627-46A8-B7F5-8229AF6DB0FD}" dt="2026-04-20T11:33:55.037" v="28" actId="20577"/>
          <ac:spMkLst>
            <pc:docMk/>
            <pc:sldMk cId="1752519960" sldId="270"/>
            <ac:spMk id="2" creationId="{77DF3F55-2E06-2BC8-A8A2-C46DDC5CD001}"/>
          </ac:spMkLst>
        </pc:spChg>
        <pc:spChg chg="mod">
          <ac:chgData name="Rhian Keyse" userId="e640c12b-a8e6-4355-9f2c-a517ac7d1786" providerId="ADAL" clId="{8D5FE213-2627-46A8-B7F5-8229AF6DB0FD}" dt="2026-04-20T11:33:58.723" v="29" actId="20577"/>
          <ac:spMkLst>
            <pc:docMk/>
            <pc:sldMk cId="1752519960" sldId="270"/>
            <ac:spMk id="3" creationId="{0F6D6847-5C20-F56B-FFD5-DCC9CB457FB2}"/>
          </ac:spMkLst>
        </pc:spChg>
      </pc:sldChg>
      <pc:sldChg chg="addSp delSp modSp new mod setBg">
        <pc:chgData name="Rhian Keyse" userId="e640c12b-a8e6-4355-9f2c-a517ac7d1786" providerId="ADAL" clId="{8D5FE213-2627-46A8-B7F5-8229AF6DB0FD}" dt="2026-04-20T11:39:38.370" v="460" actId="26606"/>
        <pc:sldMkLst>
          <pc:docMk/>
          <pc:sldMk cId="1238475427" sldId="271"/>
        </pc:sldMkLst>
        <pc:spChg chg="mod">
          <ac:chgData name="Rhian Keyse" userId="e640c12b-a8e6-4355-9f2c-a517ac7d1786" providerId="ADAL" clId="{8D5FE213-2627-46A8-B7F5-8229AF6DB0FD}" dt="2026-04-20T11:39:38.370" v="460" actId="26606"/>
          <ac:spMkLst>
            <pc:docMk/>
            <pc:sldMk cId="1238475427" sldId="271"/>
            <ac:spMk id="2" creationId="{8F718377-C14A-0156-965E-F89065E57CC6}"/>
          </ac:spMkLst>
        </pc:spChg>
        <pc:spChg chg="del mod">
          <ac:chgData name="Rhian Keyse" userId="e640c12b-a8e6-4355-9f2c-a517ac7d1786" providerId="ADAL" clId="{8D5FE213-2627-46A8-B7F5-8229AF6DB0FD}" dt="2026-04-20T11:38:02.200" v="319" actId="26606"/>
          <ac:spMkLst>
            <pc:docMk/>
            <pc:sldMk cId="1238475427" sldId="271"/>
            <ac:spMk id="3" creationId="{F55A753B-9B8D-D39A-FBFB-74C381A8EF6E}"/>
          </ac:spMkLst>
        </pc:spChg>
        <pc:spChg chg="add">
          <ac:chgData name="Rhian Keyse" userId="e640c12b-a8e6-4355-9f2c-a517ac7d1786" providerId="ADAL" clId="{8D5FE213-2627-46A8-B7F5-8229AF6DB0FD}" dt="2026-04-20T11:39:38.370" v="460" actId="26606"/>
          <ac:spMkLst>
            <pc:docMk/>
            <pc:sldMk cId="1238475427" sldId="271"/>
            <ac:spMk id="10" creationId="{955A2079-FA98-4876-80F0-72364A7D2EA4}"/>
          </ac:spMkLst>
        </pc:spChg>
        <pc:graphicFrameChg chg="add mod modGraphic">
          <ac:chgData name="Rhian Keyse" userId="e640c12b-a8e6-4355-9f2c-a517ac7d1786" providerId="ADAL" clId="{8D5FE213-2627-46A8-B7F5-8229AF6DB0FD}" dt="2026-04-20T11:39:38.370" v="460" actId="26606"/>
          <ac:graphicFrameMkLst>
            <pc:docMk/>
            <pc:sldMk cId="1238475427" sldId="271"/>
            <ac:graphicFrameMk id="5" creationId="{33016007-1B39-D2AF-4D2E-A6BE403A3B87}"/>
          </ac:graphicFrameMkLst>
        </pc:graphicFrameChg>
      </pc:sldChg>
      <pc:sldChg chg="modSp add mod">
        <pc:chgData name="Rhian Keyse" userId="e640c12b-a8e6-4355-9f2c-a517ac7d1786" providerId="ADAL" clId="{8D5FE213-2627-46A8-B7F5-8229AF6DB0FD}" dt="2026-04-20T11:39:27.603" v="459" actId="20577"/>
        <pc:sldMkLst>
          <pc:docMk/>
          <pc:sldMk cId="2165295949" sldId="272"/>
        </pc:sldMkLst>
        <pc:graphicFrameChg chg="modGraphic">
          <ac:chgData name="Rhian Keyse" userId="e640c12b-a8e6-4355-9f2c-a517ac7d1786" providerId="ADAL" clId="{8D5FE213-2627-46A8-B7F5-8229AF6DB0FD}" dt="2026-04-20T11:39:27.603" v="459" actId="20577"/>
          <ac:graphicFrameMkLst>
            <pc:docMk/>
            <pc:sldMk cId="2165295949" sldId="272"/>
            <ac:graphicFrameMk id="5" creationId="{6901FFE2-BF78-1FC0-F64B-4D2CE9C4EA52}"/>
          </ac:graphicFrameMkLst>
        </pc:graphicFrameChg>
      </pc:sldChg>
      <pc:sldChg chg="addSp delSp modSp new mod setBg addAnim modAnim">
        <pc:chgData name="Rhian Keyse" userId="e640c12b-a8e6-4355-9f2c-a517ac7d1786" providerId="ADAL" clId="{8D5FE213-2627-46A8-B7F5-8229AF6DB0FD}" dt="2026-04-20T11:45:16.947" v="657"/>
        <pc:sldMkLst>
          <pc:docMk/>
          <pc:sldMk cId="3484551819" sldId="273"/>
        </pc:sldMkLst>
        <pc:spChg chg="mod">
          <ac:chgData name="Rhian Keyse" userId="e640c12b-a8e6-4355-9f2c-a517ac7d1786" providerId="ADAL" clId="{8D5FE213-2627-46A8-B7F5-8229AF6DB0FD}" dt="2026-04-20T11:45:09.085" v="655" actId="26606"/>
          <ac:spMkLst>
            <pc:docMk/>
            <pc:sldMk cId="3484551819" sldId="273"/>
            <ac:spMk id="2" creationId="{11854B2B-4108-3AD9-8A80-2E9E99E6213F}"/>
          </ac:spMkLst>
        </pc:spChg>
        <pc:spChg chg="del mod">
          <ac:chgData name="Rhian Keyse" userId="e640c12b-a8e6-4355-9f2c-a517ac7d1786" providerId="ADAL" clId="{8D5FE213-2627-46A8-B7F5-8229AF6DB0FD}" dt="2026-04-20T11:45:04.975" v="654" actId="478"/>
          <ac:spMkLst>
            <pc:docMk/>
            <pc:sldMk cId="3484551819" sldId="273"/>
            <ac:spMk id="3" creationId="{0CDC3945-3DAF-D29D-D3B9-1DEBB6C6010A}"/>
          </ac:spMkLst>
        </pc:spChg>
        <pc:spChg chg="add">
          <ac:chgData name="Rhian Keyse" userId="e640c12b-a8e6-4355-9f2c-a517ac7d1786" providerId="ADAL" clId="{8D5FE213-2627-46A8-B7F5-8229AF6DB0FD}" dt="2026-04-20T11:45:09.085" v="655" actId="26606"/>
          <ac:spMkLst>
            <pc:docMk/>
            <pc:sldMk cId="3484551819" sldId="273"/>
            <ac:spMk id="7" creationId="{943CAA20-3569-4189-9E48-239A229A86CA}"/>
          </ac:spMkLst>
        </pc:spChg>
        <pc:spChg chg="add">
          <ac:chgData name="Rhian Keyse" userId="e640c12b-a8e6-4355-9f2c-a517ac7d1786" providerId="ADAL" clId="{8D5FE213-2627-46A8-B7F5-8229AF6DB0FD}" dt="2026-04-20T11:45:09.085" v="655" actId="26606"/>
          <ac:spMkLst>
            <pc:docMk/>
            <pc:sldMk cId="3484551819" sldId="273"/>
            <ac:spMk id="9" creationId="{DA542B6D-E775-4832-91DC-2D20F857813A}"/>
          </ac:spMkLst>
        </pc:spChg>
      </pc:sldChg>
      <pc:sldChg chg="addSp modSp new mod setBg">
        <pc:chgData name="Rhian Keyse" userId="e640c12b-a8e6-4355-9f2c-a517ac7d1786" providerId="ADAL" clId="{8D5FE213-2627-46A8-B7F5-8229AF6DB0FD}" dt="2026-04-20T11:49:59.489" v="775" actId="26606"/>
        <pc:sldMkLst>
          <pc:docMk/>
          <pc:sldMk cId="1959445687" sldId="274"/>
        </pc:sldMkLst>
        <pc:spChg chg="mod">
          <ac:chgData name="Rhian Keyse" userId="e640c12b-a8e6-4355-9f2c-a517ac7d1786" providerId="ADAL" clId="{8D5FE213-2627-46A8-B7F5-8229AF6DB0FD}" dt="2026-04-20T11:49:59.489" v="775" actId="26606"/>
          <ac:spMkLst>
            <pc:docMk/>
            <pc:sldMk cId="1959445687" sldId="274"/>
            <ac:spMk id="2" creationId="{F690027F-CD04-A4F8-A2D6-420D7B483177}"/>
          </ac:spMkLst>
        </pc:spChg>
        <pc:spChg chg="mod">
          <ac:chgData name="Rhian Keyse" userId="e640c12b-a8e6-4355-9f2c-a517ac7d1786" providerId="ADAL" clId="{8D5FE213-2627-46A8-B7F5-8229AF6DB0FD}" dt="2026-04-20T11:49:59.489" v="775" actId="26606"/>
          <ac:spMkLst>
            <pc:docMk/>
            <pc:sldMk cId="1959445687" sldId="274"/>
            <ac:spMk id="3" creationId="{25F5F69C-8FB1-9FA8-AE4B-AB60BCF8786D}"/>
          </ac:spMkLst>
        </pc:spChg>
        <pc:spChg chg="add">
          <ac:chgData name="Rhian Keyse" userId="e640c12b-a8e6-4355-9f2c-a517ac7d1786" providerId="ADAL" clId="{8D5FE213-2627-46A8-B7F5-8229AF6DB0FD}" dt="2026-04-20T11:49:59.489" v="775" actId="26606"/>
          <ac:spMkLst>
            <pc:docMk/>
            <pc:sldMk cId="1959445687" sldId="274"/>
            <ac:spMk id="9" creationId="{665DBBEF-238B-476B-96AB-8AAC3224ECEA}"/>
          </ac:spMkLst>
        </pc:spChg>
        <pc:spChg chg="add">
          <ac:chgData name="Rhian Keyse" userId="e640c12b-a8e6-4355-9f2c-a517ac7d1786" providerId="ADAL" clId="{8D5FE213-2627-46A8-B7F5-8229AF6DB0FD}" dt="2026-04-20T11:49:59.489" v="775" actId="26606"/>
          <ac:spMkLst>
            <pc:docMk/>
            <pc:sldMk cId="1959445687" sldId="274"/>
            <ac:spMk id="11" creationId="{3FCFB1DE-0B7E-48CC-BA90-B2AB0889F9D6}"/>
          </ac:spMkLst>
        </pc:spChg>
        <pc:picChg chg="add mod">
          <ac:chgData name="Rhian Keyse" userId="e640c12b-a8e6-4355-9f2c-a517ac7d1786" providerId="ADAL" clId="{8D5FE213-2627-46A8-B7F5-8229AF6DB0FD}" dt="2026-04-20T11:49:59.489" v="775" actId="26606"/>
          <ac:picMkLst>
            <pc:docMk/>
            <pc:sldMk cId="1959445687" sldId="274"/>
            <ac:picMk id="4" creationId="{C13DA3E4-D391-C663-D055-8176175FEE9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8B813-B4B9-4B87-A698-E57016EEB56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ADE767-46EF-4DF9-9FD0-547C8C58EDEF}">
      <dgm:prSet/>
      <dgm:spPr/>
      <dgm:t>
        <a:bodyPr/>
        <a:lstStyle/>
        <a:p>
          <a:r>
            <a:rPr lang="en-GB"/>
            <a:t>Session 1: Introduction to the module</a:t>
          </a:r>
          <a:endParaRPr lang="en-US"/>
        </a:p>
      </dgm:t>
    </dgm:pt>
    <dgm:pt modelId="{D25F1055-13B4-4256-AC04-0A4E6DEC9817}" type="parTrans" cxnId="{7B102455-5E9F-43D2-9202-B6C3E7AD0EC5}">
      <dgm:prSet/>
      <dgm:spPr/>
      <dgm:t>
        <a:bodyPr/>
        <a:lstStyle/>
        <a:p>
          <a:endParaRPr lang="en-US"/>
        </a:p>
      </dgm:t>
    </dgm:pt>
    <dgm:pt modelId="{8FB765C9-D905-4D02-B736-9906E4D6056C}" type="sibTrans" cxnId="{7B102455-5E9F-43D2-9202-B6C3E7AD0EC5}">
      <dgm:prSet/>
      <dgm:spPr/>
      <dgm:t>
        <a:bodyPr/>
        <a:lstStyle/>
        <a:p>
          <a:endParaRPr lang="en-US"/>
        </a:p>
      </dgm:t>
    </dgm:pt>
    <dgm:pt modelId="{311ADC40-5CB4-4FD3-976E-DA0B6AA0542D}">
      <dgm:prSet/>
      <dgm:spPr/>
      <dgm:t>
        <a:bodyPr/>
        <a:lstStyle/>
        <a:p>
          <a:r>
            <a:rPr lang="en-GB"/>
            <a:t>Session 2: Ideas of Africa</a:t>
          </a:r>
          <a:endParaRPr lang="en-US"/>
        </a:p>
      </dgm:t>
    </dgm:pt>
    <dgm:pt modelId="{48424BB0-8E0A-4061-A5D1-1A81CE89D24B}" type="parTrans" cxnId="{02755DE2-759D-4BDE-8842-3B7B5305BD16}">
      <dgm:prSet/>
      <dgm:spPr/>
      <dgm:t>
        <a:bodyPr/>
        <a:lstStyle/>
        <a:p>
          <a:endParaRPr lang="en-US"/>
        </a:p>
      </dgm:t>
    </dgm:pt>
    <dgm:pt modelId="{04350B49-265D-4B0C-B9AE-35B984D1FBA7}" type="sibTrans" cxnId="{02755DE2-759D-4BDE-8842-3B7B5305BD16}">
      <dgm:prSet/>
      <dgm:spPr/>
      <dgm:t>
        <a:bodyPr/>
        <a:lstStyle/>
        <a:p>
          <a:endParaRPr lang="en-US"/>
        </a:p>
      </dgm:t>
    </dgm:pt>
    <dgm:pt modelId="{C715D129-24E3-446C-AFF5-86C96DD94FA0}">
      <dgm:prSet/>
      <dgm:spPr/>
      <dgm:t>
        <a:bodyPr/>
        <a:lstStyle/>
        <a:p>
          <a:r>
            <a:rPr lang="en-GB"/>
            <a:t>Session 3: Identities 1: Ethnicity</a:t>
          </a:r>
          <a:endParaRPr lang="en-US"/>
        </a:p>
      </dgm:t>
    </dgm:pt>
    <dgm:pt modelId="{2E9E8C27-F49D-4985-8E6D-D877C5248C9F}" type="parTrans" cxnId="{FF21609D-319C-4A13-8E61-01735A6E657A}">
      <dgm:prSet/>
      <dgm:spPr/>
      <dgm:t>
        <a:bodyPr/>
        <a:lstStyle/>
        <a:p>
          <a:endParaRPr lang="en-US"/>
        </a:p>
      </dgm:t>
    </dgm:pt>
    <dgm:pt modelId="{67F07B04-BCBB-40D1-8770-F1234E9527EC}" type="sibTrans" cxnId="{FF21609D-319C-4A13-8E61-01735A6E657A}">
      <dgm:prSet/>
      <dgm:spPr/>
      <dgm:t>
        <a:bodyPr/>
        <a:lstStyle/>
        <a:p>
          <a:endParaRPr lang="en-US"/>
        </a:p>
      </dgm:t>
    </dgm:pt>
    <dgm:pt modelId="{658BEF2B-1119-425E-9257-8F24EE22F059}">
      <dgm:prSet/>
      <dgm:spPr/>
      <dgm:t>
        <a:bodyPr/>
        <a:lstStyle/>
        <a:p>
          <a:r>
            <a:rPr lang="en-GB"/>
            <a:t>Session 4: Identities 2: Gender, age, and generation</a:t>
          </a:r>
          <a:endParaRPr lang="en-US"/>
        </a:p>
      </dgm:t>
    </dgm:pt>
    <dgm:pt modelId="{D96AF86A-9B30-4DAF-8E17-87BC0966D531}" type="parTrans" cxnId="{F9F84161-9B35-493B-B1ED-9EAACAE29D95}">
      <dgm:prSet/>
      <dgm:spPr/>
      <dgm:t>
        <a:bodyPr/>
        <a:lstStyle/>
        <a:p>
          <a:endParaRPr lang="en-US"/>
        </a:p>
      </dgm:t>
    </dgm:pt>
    <dgm:pt modelId="{6E60E2DE-DA68-4CB5-9601-8E68D0451226}" type="sibTrans" cxnId="{F9F84161-9B35-493B-B1ED-9EAACAE29D95}">
      <dgm:prSet/>
      <dgm:spPr/>
      <dgm:t>
        <a:bodyPr/>
        <a:lstStyle/>
        <a:p>
          <a:endParaRPr lang="en-US"/>
        </a:p>
      </dgm:t>
    </dgm:pt>
    <dgm:pt modelId="{900E1A9F-B6A8-474D-9AFB-287BFA6C14A9}">
      <dgm:prSet/>
      <dgm:spPr/>
      <dgm:t>
        <a:bodyPr/>
        <a:lstStyle/>
        <a:p>
          <a:r>
            <a:rPr lang="en-GB"/>
            <a:t>Session 5: Assignment workshop</a:t>
          </a:r>
          <a:endParaRPr lang="en-US"/>
        </a:p>
      </dgm:t>
    </dgm:pt>
    <dgm:pt modelId="{37EC5BC2-DE47-43E4-B7F5-332C18AF4F58}" type="parTrans" cxnId="{C11A1331-9B06-4C3A-904C-DE0B3475AADF}">
      <dgm:prSet/>
      <dgm:spPr/>
      <dgm:t>
        <a:bodyPr/>
        <a:lstStyle/>
        <a:p>
          <a:endParaRPr lang="en-US"/>
        </a:p>
      </dgm:t>
    </dgm:pt>
    <dgm:pt modelId="{B1ACCCA1-3E25-47A3-84D7-B00F0277E86C}" type="sibTrans" cxnId="{C11A1331-9B06-4C3A-904C-DE0B3475AADF}">
      <dgm:prSet/>
      <dgm:spPr/>
      <dgm:t>
        <a:bodyPr/>
        <a:lstStyle/>
        <a:p>
          <a:endParaRPr lang="en-US"/>
        </a:p>
      </dgm:t>
    </dgm:pt>
    <dgm:pt modelId="{7A7F0CBE-4619-483A-B6AF-3410A7CA2E7E}">
      <dgm:prSet/>
      <dgm:spPr/>
      <dgm:t>
        <a:bodyPr/>
        <a:lstStyle/>
        <a:p>
          <a:r>
            <a:rPr lang="en-GB"/>
            <a:t>Session 6: Urbanisation and life in the cities</a:t>
          </a:r>
          <a:endParaRPr lang="en-US"/>
        </a:p>
      </dgm:t>
    </dgm:pt>
    <dgm:pt modelId="{CDB299C6-CC43-46CE-ABDD-85729E290E0A}" type="parTrans" cxnId="{D5FF5D37-9B3C-4ADF-8A2F-ACDBF591A983}">
      <dgm:prSet/>
      <dgm:spPr/>
      <dgm:t>
        <a:bodyPr/>
        <a:lstStyle/>
        <a:p>
          <a:endParaRPr lang="en-US"/>
        </a:p>
      </dgm:t>
    </dgm:pt>
    <dgm:pt modelId="{3DCACCD5-989C-434A-8381-1F941F193ABC}" type="sibTrans" cxnId="{D5FF5D37-9B3C-4ADF-8A2F-ACDBF591A983}">
      <dgm:prSet/>
      <dgm:spPr/>
      <dgm:t>
        <a:bodyPr/>
        <a:lstStyle/>
        <a:p>
          <a:endParaRPr lang="en-US"/>
        </a:p>
      </dgm:t>
    </dgm:pt>
    <dgm:pt modelId="{BBDF4102-A361-4A00-B656-22529D857555}" type="pres">
      <dgm:prSet presAssocID="{8828B813-B4B9-4B87-A698-E57016EEB562}" presName="vert0" presStyleCnt="0">
        <dgm:presLayoutVars>
          <dgm:dir/>
          <dgm:animOne val="branch"/>
          <dgm:animLvl val="lvl"/>
        </dgm:presLayoutVars>
      </dgm:prSet>
      <dgm:spPr/>
    </dgm:pt>
    <dgm:pt modelId="{EF7B3634-E200-4FDA-800D-7B1D8EB9D7EB}" type="pres">
      <dgm:prSet presAssocID="{86ADE767-46EF-4DF9-9FD0-547C8C58EDEF}" presName="thickLine" presStyleLbl="alignNode1" presStyleIdx="0" presStyleCnt="6"/>
      <dgm:spPr/>
    </dgm:pt>
    <dgm:pt modelId="{770E20E5-81F6-417F-99C6-24258C8373CE}" type="pres">
      <dgm:prSet presAssocID="{86ADE767-46EF-4DF9-9FD0-547C8C58EDEF}" presName="horz1" presStyleCnt="0"/>
      <dgm:spPr/>
    </dgm:pt>
    <dgm:pt modelId="{2A4963F0-84D6-4693-BFE9-A26A6C49A108}" type="pres">
      <dgm:prSet presAssocID="{86ADE767-46EF-4DF9-9FD0-547C8C58EDEF}" presName="tx1" presStyleLbl="revTx" presStyleIdx="0" presStyleCnt="6"/>
      <dgm:spPr/>
    </dgm:pt>
    <dgm:pt modelId="{3FA00FE3-E604-41E4-A9F9-42A5C0844F28}" type="pres">
      <dgm:prSet presAssocID="{86ADE767-46EF-4DF9-9FD0-547C8C58EDEF}" presName="vert1" presStyleCnt="0"/>
      <dgm:spPr/>
    </dgm:pt>
    <dgm:pt modelId="{A0A2CD70-CE5E-4B24-80E6-6C65F5ED7999}" type="pres">
      <dgm:prSet presAssocID="{311ADC40-5CB4-4FD3-976E-DA0B6AA0542D}" presName="thickLine" presStyleLbl="alignNode1" presStyleIdx="1" presStyleCnt="6"/>
      <dgm:spPr/>
    </dgm:pt>
    <dgm:pt modelId="{D632237A-0300-41CB-9A79-92F4CB959240}" type="pres">
      <dgm:prSet presAssocID="{311ADC40-5CB4-4FD3-976E-DA0B6AA0542D}" presName="horz1" presStyleCnt="0"/>
      <dgm:spPr/>
    </dgm:pt>
    <dgm:pt modelId="{9F284927-A758-4593-9653-EB37B8C3F8A3}" type="pres">
      <dgm:prSet presAssocID="{311ADC40-5CB4-4FD3-976E-DA0B6AA0542D}" presName="tx1" presStyleLbl="revTx" presStyleIdx="1" presStyleCnt="6"/>
      <dgm:spPr/>
    </dgm:pt>
    <dgm:pt modelId="{53D792CD-97CB-48FC-82BB-7C1C001BAF40}" type="pres">
      <dgm:prSet presAssocID="{311ADC40-5CB4-4FD3-976E-DA0B6AA0542D}" presName="vert1" presStyleCnt="0"/>
      <dgm:spPr/>
    </dgm:pt>
    <dgm:pt modelId="{161E2461-EC51-4DA9-ADD5-CA501C618D7B}" type="pres">
      <dgm:prSet presAssocID="{C715D129-24E3-446C-AFF5-86C96DD94FA0}" presName="thickLine" presStyleLbl="alignNode1" presStyleIdx="2" presStyleCnt="6"/>
      <dgm:spPr/>
    </dgm:pt>
    <dgm:pt modelId="{581C95F8-5003-41A6-8318-5BBF6ED49F80}" type="pres">
      <dgm:prSet presAssocID="{C715D129-24E3-446C-AFF5-86C96DD94FA0}" presName="horz1" presStyleCnt="0"/>
      <dgm:spPr/>
    </dgm:pt>
    <dgm:pt modelId="{C316D38F-4D6B-4D85-8BA4-EA2432255EB6}" type="pres">
      <dgm:prSet presAssocID="{C715D129-24E3-446C-AFF5-86C96DD94FA0}" presName="tx1" presStyleLbl="revTx" presStyleIdx="2" presStyleCnt="6"/>
      <dgm:spPr/>
    </dgm:pt>
    <dgm:pt modelId="{C6EACF2E-70CC-42B4-B236-7E7580F7A4EB}" type="pres">
      <dgm:prSet presAssocID="{C715D129-24E3-446C-AFF5-86C96DD94FA0}" presName="vert1" presStyleCnt="0"/>
      <dgm:spPr/>
    </dgm:pt>
    <dgm:pt modelId="{0164CF82-8035-42A8-9326-D27BA609149B}" type="pres">
      <dgm:prSet presAssocID="{658BEF2B-1119-425E-9257-8F24EE22F059}" presName="thickLine" presStyleLbl="alignNode1" presStyleIdx="3" presStyleCnt="6"/>
      <dgm:spPr/>
    </dgm:pt>
    <dgm:pt modelId="{6E033634-B823-4DD6-84D3-44069B78CA47}" type="pres">
      <dgm:prSet presAssocID="{658BEF2B-1119-425E-9257-8F24EE22F059}" presName="horz1" presStyleCnt="0"/>
      <dgm:spPr/>
    </dgm:pt>
    <dgm:pt modelId="{402D5EA5-1531-4ABD-8322-B1867307430F}" type="pres">
      <dgm:prSet presAssocID="{658BEF2B-1119-425E-9257-8F24EE22F059}" presName="tx1" presStyleLbl="revTx" presStyleIdx="3" presStyleCnt="6"/>
      <dgm:spPr/>
    </dgm:pt>
    <dgm:pt modelId="{0E3EABEE-C69A-492E-B549-A3CC4FC3244D}" type="pres">
      <dgm:prSet presAssocID="{658BEF2B-1119-425E-9257-8F24EE22F059}" presName="vert1" presStyleCnt="0"/>
      <dgm:spPr/>
    </dgm:pt>
    <dgm:pt modelId="{37925E25-FA9D-4EB6-8BA4-009C0B5B9B92}" type="pres">
      <dgm:prSet presAssocID="{900E1A9F-B6A8-474D-9AFB-287BFA6C14A9}" presName="thickLine" presStyleLbl="alignNode1" presStyleIdx="4" presStyleCnt="6"/>
      <dgm:spPr/>
    </dgm:pt>
    <dgm:pt modelId="{208EE2C1-3E21-4CE2-B715-518F7A4B6A23}" type="pres">
      <dgm:prSet presAssocID="{900E1A9F-B6A8-474D-9AFB-287BFA6C14A9}" presName="horz1" presStyleCnt="0"/>
      <dgm:spPr/>
    </dgm:pt>
    <dgm:pt modelId="{A76F0E5F-353C-4019-B588-0BBF9EA51128}" type="pres">
      <dgm:prSet presAssocID="{900E1A9F-B6A8-474D-9AFB-287BFA6C14A9}" presName="tx1" presStyleLbl="revTx" presStyleIdx="4" presStyleCnt="6"/>
      <dgm:spPr/>
    </dgm:pt>
    <dgm:pt modelId="{B0EFE50C-DB87-4942-B094-7D2117454D5E}" type="pres">
      <dgm:prSet presAssocID="{900E1A9F-B6A8-474D-9AFB-287BFA6C14A9}" presName="vert1" presStyleCnt="0"/>
      <dgm:spPr/>
    </dgm:pt>
    <dgm:pt modelId="{1736C5F1-B937-4AC7-AF04-44CDDB615F51}" type="pres">
      <dgm:prSet presAssocID="{7A7F0CBE-4619-483A-B6AF-3410A7CA2E7E}" presName="thickLine" presStyleLbl="alignNode1" presStyleIdx="5" presStyleCnt="6"/>
      <dgm:spPr/>
    </dgm:pt>
    <dgm:pt modelId="{43E2C201-8402-480D-BB06-6D76323B0612}" type="pres">
      <dgm:prSet presAssocID="{7A7F0CBE-4619-483A-B6AF-3410A7CA2E7E}" presName="horz1" presStyleCnt="0"/>
      <dgm:spPr/>
    </dgm:pt>
    <dgm:pt modelId="{361F16E5-9E8A-4E09-9315-F7B0DF407880}" type="pres">
      <dgm:prSet presAssocID="{7A7F0CBE-4619-483A-B6AF-3410A7CA2E7E}" presName="tx1" presStyleLbl="revTx" presStyleIdx="5" presStyleCnt="6"/>
      <dgm:spPr/>
    </dgm:pt>
    <dgm:pt modelId="{52A517FA-0C9D-4E46-8F4E-C4F697B15349}" type="pres">
      <dgm:prSet presAssocID="{7A7F0CBE-4619-483A-B6AF-3410A7CA2E7E}" presName="vert1" presStyleCnt="0"/>
      <dgm:spPr/>
    </dgm:pt>
  </dgm:ptLst>
  <dgm:cxnLst>
    <dgm:cxn modelId="{C11A1331-9B06-4C3A-904C-DE0B3475AADF}" srcId="{8828B813-B4B9-4B87-A698-E57016EEB562}" destId="{900E1A9F-B6A8-474D-9AFB-287BFA6C14A9}" srcOrd="4" destOrd="0" parTransId="{37EC5BC2-DE47-43E4-B7F5-332C18AF4F58}" sibTransId="{B1ACCCA1-3E25-47A3-84D7-B00F0277E86C}"/>
    <dgm:cxn modelId="{B07B1831-C867-437F-A7F8-E37E9FBCB0B7}" type="presOf" srcId="{C715D129-24E3-446C-AFF5-86C96DD94FA0}" destId="{C316D38F-4D6B-4D85-8BA4-EA2432255EB6}" srcOrd="0" destOrd="0" presId="urn:microsoft.com/office/officeart/2008/layout/LinedList"/>
    <dgm:cxn modelId="{EF68EC33-3306-430F-9690-092A3CB8AEBC}" type="presOf" srcId="{658BEF2B-1119-425E-9257-8F24EE22F059}" destId="{402D5EA5-1531-4ABD-8322-B1867307430F}" srcOrd="0" destOrd="0" presId="urn:microsoft.com/office/officeart/2008/layout/LinedList"/>
    <dgm:cxn modelId="{D5FF5D37-9B3C-4ADF-8A2F-ACDBF591A983}" srcId="{8828B813-B4B9-4B87-A698-E57016EEB562}" destId="{7A7F0CBE-4619-483A-B6AF-3410A7CA2E7E}" srcOrd="5" destOrd="0" parTransId="{CDB299C6-CC43-46CE-ABDD-85729E290E0A}" sibTransId="{3DCACCD5-989C-434A-8381-1F941F193ABC}"/>
    <dgm:cxn modelId="{F9F84161-9B35-493B-B1ED-9EAACAE29D95}" srcId="{8828B813-B4B9-4B87-A698-E57016EEB562}" destId="{658BEF2B-1119-425E-9257-8F24EE22F059}" srcOrd="3" destOrd="0" parTransId="{D96AF86A-9B30-4DAF-8E17-87BC0966D531}" sibTransId="{6E60E2DE-DA68-4CB5-9601-8E68D0451226}"/>
    <dgm:cxn modelId="{FAB1E96D-73A0-4221-881F-0059AA591A56}" type="presOf" srcId="{900E1A9F-B6A8-474D-9AFB-287BFA6C14A9}" destId="{A76F0E5F-353C-4019-B588-0BBF9EA51128}" srcOrd="0" destOrd="0" presId="urn:microsoft.com/office/officeart/2008/layout/LinedList"/>
    <dgm:cxn modelId="{7B102455-5E9F-43D2-9202-B6C3E7AD0EC5}" srcId="{8828B813-B4B9-4B87-A698-E57016EEB562}" destId="{86ADE767-46EF-4DF9-9FD0-547C8C58EDEF}" srcOrd="0" destOrd="0" parTransId="{D25F1055-13B4-4256-AC04-0A4E6DEC9817}" sibTransId="{8FB765C9-D905-4D02-B736-9906E4D6056C}"/>
    <dgm:cxn modelId="{78EB185A-D1A6-41FB-83EC-73B54888FA69}" type="presOf" srcId="{311ADC40-5CB4-4FD3-976E-DA0B6AA0542D}" destId="{9F284927-A758-4593-9653-EB37B8C3F8A3}" srcOrd="0" destOrd="0" presId="urn:microsoft.com/office/officeart/2008/layout/LinedList"/>
    <dgm:cxn modelId="{72507482-8DC6-4165-BDED-9A5E88056664}" type="presOf" srcId="{86ADE767-46EF-4DF9-9FD0-547C8C58EDEF}" destId="{2A4963F0-84D6-4693-BFE9-A26A6C49A108}" srcOrd="0" destOrd="0" presId="urn:microsoft.com/office/officeart/2008/layout/LinedList"/>
    <dgm:cxn modelId="{FF21609D-319C-4A13-8E61-01735A6E657A}" srcId="{8828B813-B4B9-4B87-A698-E57016EEB562}" destId="{C715D129-24E3-446C-AFF5-86C96DD94FA0}" srcOrd="2" destOrd="0" parTransId="{2E9E8C27-F49D-4985-8E6D-D877C5248C9F}" sibTransId="{67F07B04-BCBB-40D1-8770-F1234E9527EC}"/>
    <dgm:cxn modelId="{42F555A0-D9C2-40B3-93BE-9E693F62579F}" type="presOf" srcId="{7A7F0CBE-4619-483A-B6AF-3410A7CA2E7E}" destId="{361F16E5-9E8A-4E09-9315-F7B0DF407880}" srcOrd="0" destOrd="0" presId="urn:microsoft.com/office/officeart/2008/layout/LinedList"/>
    <dgm:cxn modelId="{01FD0EB1-45C3-4640-99FD-1F24BFB61445}" type="presOf" srcId="{8828B813-B4B9-4B87-A698-E57016EEB562}" destId="{BBDF4102-A361-4A00-B656-22529D857555}" srcOrd="0" destOrd="0" presId="urn:microsoft.com/office/officeart/2008/layout/LinedList"/>
    <dgm:cxn modelId="{02755DE2-759D-4BDE-8842-3B7B5305BD16}" srcId="{8828B813-B4B9-4B87-A698-E57016EEB562}" destId="{311ADC40-5CB4-4FD3-976E-DA0B6AA0542D}" srcOrd="1" destOrd="0" parTransId="{48424BB0-8E0A-4061-A5D1-1A81CE89D24B}" sibTransId="{04350B49-265D-4B0C-B9AE-35B984D1FBA7}"/>
    <dgm:cxn modelId="{9718BEE3-BF28-42FE-9B85-194B7DA8AA70}" type="presParOf" srcId="{BBDF4102-A361-4A00-B656-22529D857555}" destId="{EF7B3634-E200-4FDA-800D-7B1D8EB9D7EB}" srcOrd="0" destOrd="0" presId="urn:microsoft.com/office/officeart/2008/layout/LinedList"/>
    <dgm:cxn modelId="{3CBF800D-893F-426D-86C7-4267283CD97A}" type="presParOf" srcId="{BBDF4102-A361-4A00-B656-22529D857555}" destId="{770E20E5-81F6-417F-99C6-24258C8373CE}" srcOrd="1" destOrd="0" presId="urn:microsoft.com/office/officeart/2008/layout/LinedList"/>
    <dgm:cxn modelId="{C927AC27-5D9E-4699-A545-FDEA7DB540D9}" type="presParOf" srcId="{770E20E5-81F6-417F-99C6-24258C8373CE}" destId="{2A4963F0-84D6-4693-BFE9-A26A6C49A108}" srcOrd="0" destOrd="0" presId="urn:microsoft.com/office/officeart/2008/layout/LinedList"/>
    <dgm:cxn modelId="{AAF97E87-12F5-4EAB-8C40-042BA14F4FCD}" type="presParOf" srcId="{770E20E5-81F6-417F-99C6-24258C8373CE}" destId="{3FA00FE3-E604-41E4-A9F9-42A5C0844F28}" srcOrd="1" destOrd="0" presId="urn:microsoft.com/office/officeart/2008/layout/LinedList"/>
    <dgm:cxn modelId="{FCDC9525-E692-41AC-90CA-5D2EFB22C073}" type="presParOf" srcId="{BBDF4102-A361-4A00-B656-22529D857555}" destId="{A0A2CD70-CE5E-4B24-80E6-6C65F5ED7999}" srcOrd="2" destOrd="0" presId="urn:microsoft.com/office/officeart/2008/layout/LinedList"/>
    <dgm:cxn modelId="{D20ECB12-2709-4050-A715-1B42A1C63810}" type="presParOf" srcId="{BBDF4102-A361-4A00-B656-22529D857555}" destId="{D632237A-0300-41CB-9A79-92F4CB959240}" srcOrd="3" destOrd="0" presId="urn:microsoft.com/office/officeart/2008/layout/LinedList"/>
    <dgm:cxn modelId="{DFAAEA75-7FDD-4A11-9555-8C739263A423}" type="presParOf" srcId="{D632237A-0300-41CB-9A79-92F4CB959240}" destId="{9F284927-A758-4593-9653-EB37B8C3F8A3}" srcOrd="0" destOrd="0" presId="urn:microsoft.com/office/officeart/2008/layout/LinedList"/>
    <dgm:cxn modelId="{FE42803C-65E0-4DE9-9B45-762C4C654F77}" type="presParOf" srcId="{D632237A-0300-41CB-9A79-92F4CB959240}" destId="{53D792CD-97CB-48FC-82BB-7C1C001BAF40}" srcOrd="1" destOrd="0" presId="urn:microsoft.com/office/officeart/2008/layout/LinedList"/>
    <dgm:cxn modelId="{D533281C-D495-40F6-8042-17F6A36806EB}" type="presParOf" srcId="{BBDF4102-A361-4A00-B656-22529D857555}" destId="{161E2461-EC51-4DA9-ADD5-CA501C618D7B}" srcOrd="4" destOrd="0" presId="urn:microsoft.com/office/officeart/2008/layout/LinedList"/>
    <dgm:cxn modelId="{212FAC96-8E9A-4CC5-87A9-B3BE2ED10258}" type="presParOf" srcId="{BBDF4102-A361-4A00-B656-22529D857555}" destId="{581C95F8-5003-41A6-8318-5BBF6ED49F80}" srcOrd="5" destOrd="0" presId="urn:microsoft.com/office/officeart/2008/layout/LinedList"/>
    <dgm:cxn modelId="{5E0A245B-48A3-43FF-B9E7-413B6DC12BE7}" type="presParOf" srcId="{581C95F8-5003-41A6-8318-5BBF6ED49F80}" destId="{C316D38F-4D6B-4D85-8BA4-EA2432255EB6}" srcOrd="0" destOrd="0" presId="urn:microsoft.com/office/officeart/2008/layout/LinedList"/>
    <dgm:cxn modelId="{0CD83990-600E-450A-A28A-1D9E0F838E1F}" type="presParOf" srcId="{581C95F8-5003-41A6-8318-5BBF6ED49F80}" destId="{C6EACF2E-70CC-42B4-B236-7E7580F7A4EB}" srcOrd="1" destOrd="0" presId="urn:microsoft.com/office/officeart/2008/layout/LinedList"/>
    <dgm:cxn modelId="{B2D5E024-EB03-4D29-868E-16FB96F40D34}" type="presParOf" srcId="{BBDF4102-A361-4A00-B656-22529D857555}" destId="{0164CF82-8035-42A8-9326-D27BA609149B}" srcOrd="6" destOrd="0" presId="urn:microsoft.com/office/officeart/2008/layout/LinedList"/>
    <dgm:cxn modelId="{6DC35E2E-1C06-4592-8F7F-CDD9EAD9610C}" type="presParOf" srcId="{BBDF4102-A361-4A00-B656-22529D857555}" destId="{6E033634-B823-4DD6-84D3-44069B78CA47}" srcOrd="7" destOrd="0" presId="urn:microsoft.com/office/officeart/2008/layout/LinedList"/>
    <dgm:cxn modelId="{7489660B-B646-4FB0-973E-118074710377}" type="presParOf" srcId="{6E033634-B823-4DD6-84D3-44069B78CA47}" destId="{402D5EA5-1531-4ABD-8322-B1867307430F}" srcOrd="0" destOrd="0" presId="urn:microsoft.com/office/officeart/2008/layout/LinedList"/>
    <dgm:cxn modelId="{400D7D14-F4E2-4B00-9AED-97E791F0D0F5}" type="presParOf" srcId="{6E033634-B823-4DD6-84D3-44069B78CA47}" destId="{0E3EABEE-C69A-492E-B549-A3CC4FC3244D}" srcOrd="1" destOrd="0" presId="urn:microsoft.com/office/officeart/2008/layout/LinedList"/>
    <dgm:cxn modelId="{00FFDAF5-37EF-4A17-B052-63E1322F9922}" type="presParOf" srcId="{BBDF4102-A361-4A00-B656-22529D857555}" destId="{37925E25-FA9D-4EB6-8BA4-009C0B5B9B92}" srcOrd="8" destOrd="0" presId="urn:microsoft.com/office/officeart/2008/layout/LinedList"/>
    <dgm:cxn modelId="{BDC7B6F7-3A8C-43F4-9ED9-8A556CA0F5E8}" type="presParOf" srcId="{BBDF4102-A361-4A00-B656-22529D857555}" destId="{208EE2C1-3E21-4CE2-B715-518F7A4B6A23}" srcOrd="9" destOrd="0" presId="urn:microsoft.com/office/officeart/2008/layout/LinedList"/>
    <dgm:cxn modelId="{A599C568-F77A-4AD9-A1FD-954508291C80}" type="presParOf" srcId="{208EE2C1-3E21-4CE2-B715-518F7A4B6A23}" destId="{A76F0E5F-353C-4019-B588-0BBF9EA51128}" srcOrd="0" destOrd="0" presId="urn:microsoft.com/office/officeart/2008/layout/LinedList"/>
    <dgm:cxn modelId="{E9D7B49B-CD0C-4E0D-8411-CAFA45447990}" type="presParOf" srcId="{208EE2C1-3E21-4CE2-B715-518F7A4B6A23}" destId="{B0EFE50C-DB87-4942-B094-7D2117454D5E}" srcOrd="1" destOrd="0" presId="urn:microsoft.com/office/officeart/2008/layout/LinedList"/>
    <dgm:cxn modelId="{A4D641DD-2030-4A5C-8A47-484A77F14037}" type="presParOf" srcId="{BBDF4102-A361-4A00-B656-22529D857555}" destId="{1736C5F1-B937-4AC7-AF04-44CDDB615F51}" srcOrd="10" destOrd="0" presId="urn:microsoft.com/office/officeart/2008/layout/LinedList"/>
    <dgm:cxn modelId="{0EC3AADC-7B47-4EFF-BB29-20066BFA8EFB}" type="presParOf" srcId="{BBDF4102-A361-4A00-B656-22529D857555}" destId="{43E2C201-8402-480D-BB06-6D76323B0612}" srcOrd="11" destOrd="0" presId="urn:microsoft.com/office/officeart/2008/layout/LinedList"/>
    <dgm:cxn modelId="{AA9B44AA-A98D-4FDC-98BA-91CFB2AFAE91}" type="presParOf" srcId="{43E2C201-8402-480D-BB06-6D76323B0612}" destId="{361F16E5-9E8A-4E09-9315-F7B0DF407880}" srcOrd="0" destOrd="0" presId="urn:microsoft.com/office/officeart/2008/layout/LinedList"/>
    <dgm:cxn modelId="{3958C1FF-2A8F-414E-B483-03E324491763}" type="presParOf" srcId="{43E2C201-8402-480D-BB06-6D76323B0612}" destId="{52A517FA-0C9D-4E46-8F4E-C4F697B153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28B813-B4B9-4B87-A698-E57016EEB56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6ADE767-46EF-4DF9-9FD0-547C8C58EDEF}">
      <dgm:prSet/>
      <dgm:spPr/>
      <dgm:t>
        <a:bodyPr/>
        <a:lstStyle/>
        <a:p>
          <a:r>
            <a:rPr lang="en-GB" dirty="0"/>
            <a:t>Session 7: Alcohol and drugs</a:t>
          </a:r>
          <a:endParaRPr lang="en-US" dirty="0"/>
        </a:p>
      </dgm:t>
    </dgm:pt>
    <dgm:pt modelId="{D25F1055-13B4-4256-AC04-0A4E6DEC9817}" type="parTrans" cxnId="{7B102455-5E9F-43D2-9202-B6C3E7AD0EC5}">
      <dgm:prSet/>
      <dgm:spPr/>
      <dgm:t>
        <a:bodyPr/>
        <a:lstStyle/>
        <a:p>
          <a:endParaRPr lang="en-US"/>
        </a:p>
      </dgm:t>
    </dgm:pt>
    <dgm:pt modelId="{8FB765C9-D905-4D02-B736-9906E4D6056C}" type="sibTrans" cxnId="{7B102455-5E9F-43D2-9202-B6C3E7AD0EC5}">
      <dgm:prSet/>
      <dgm:spPr/>
      <dgm:t>
        <a:bodyPr/>
        <a:lstStyle/>
        <a:p>
          <a:endParaRPr lang="en-US"/>
        </a:p>
      </dgm:t>
    </dgm:pt>
    <dgm:pt modelId="{311ADC40-5CB4-4FD3-976E-DA0B6AA0542D}">
      <dgm:prSet/>
      <dgm:spPr/>
      <dgm:t>
        <a:bodyPr/>
        <a:lstStyle/>
        <a:p>
          <a:r>
            <a:rPr lang="en-GB" dirty="0"/>
            <a:t>Session 8: Witchcraft</a:t>
          </a:r>
          <a:endParaRPr lang="en-US" dirty="0"/>
        </a:p>
      </dgm:t>
    </dgm:pt>
    <dgm:pt modelId="{48424BB0-8E0A-4061-A5D1-1A81CE89D24B}" type="parTrans" cxnId="{02755DE2-759D-4BDE-8842-3B7B5305BD16}">
      <dgm:prSet/>
      <dgm:spPr/>
      <dgm:t>
        <a:bodyPr/>
        <a:lstStyle/>
        <a:p>
          <a:endParaRPr lang="en-US"/>
        </a:p>
      </dgm:t>
    </dgm:pt>
    <dgm:pt modelId="{04350B49-265D-4B0C-B9AE-35B984D1FBA7}" type="sibTrans" cxnId="{02755DE2-759D-4BDE-8842-3B7B5305BD16}">
      <dgm:prSet/>
      <dgm:spPr/>
      <dgm:t>
        <a:bodyPr/>
        <a:lstStyle/>
        <a:p>
          <a:endParaRPr lang="en-US"/>
        </a:p>
      </dgm:t>
    </dgm:pt>
    <dgm:pt modelId="{C715D129-24E3-446C-AFF5-86C96DD94FA0}">
      <dgm:prSet/>
      <dgm:spPr/>
      <dgm:t>
        <a:bodyPr/>
        <a:lstStyle/>
        <a:p>
          <a:r>
            <a:rPr lang="en-GB" dirty="0"/>
            <a:t>Session 9: Pandemics, health and healing</a:t>
          </a:r>
          <a:endParaRPr lang="en-US" dirty="0"/>
        </a:p>
      </dgm:t>
    </dgm:pt>
    <dgm:pt modelId="{2E9E8C27-F49D-4985-8E6D-D877C5248C9F}" type="parTrans" cxnId="{FF21609D-319C-4A13-8E61-01735A6E657A}">
      <dgm:prSet/>
      <dgm:spPr/>
      <dgm:t>
        <a:bodyPr/>
        <a:lstStyle/>
        <a:p>
          <a:endParaRPr lang="en-US"/>
        </a:p>
      </dgm:t>
    </dgm:pt>
    <dgm:pt modelId="{67F07B04-BCBB-40D1-8770-F1234E9527EC}" type="sibTrans" cxnId="{FF21609D-319C-4A13-8E61-01735A6E657A}">
      <dgm:prSet/>
      <dgm:spPr/>
      <dgm:t>
        <a:bodyPr/>
        <a:lstStyle/>
        <a:p>
          <a:endParaRPr lang="en-US"/>
        </a:p>
      </dgm:t>
    </dgm:pt>
    <dgm:pt modelId="{658BEF2B-1119-425E-9257-8F24EE22F059}">
      <dgm:prSet/>
      <dgm:spPr/>
      <dgm:t>
        <a:bodyPr/>
        <a:lstStyle/>
        <a:p>
          <a:r>
            <a:rPr lang="en-GB" dirty="0"/>
            <a:t>Session 10: Popular cultures</a:t>
          </a:r>
          <a:endParaRPr lang="en-US" dirty="0"/>
        </a:p>
      </dgm:t>
    </dgm:pt>
    <dgm:pt modelId="{D96AF86A-9B30-4DAF-8E17-87BC0966D531}" type="parTrans" cxnId="{F9F84161-9B35-493B-B1ED-9EAACAE29D95}">
      <dgm:prSet/>
      <dgm:spPr/>
      <dgm:t>
        <a:bodyPr/>
        <a:lstStyle/>
        <a:p>
          <a:endParaRPr lang="en-US"/>
        </a:p>
      </dgm:t>
    </dgm:pt>
    <dgm:pt modelId="{6E60E2DE-DA68-4CB5-9601-8E68D0451226}" type="sibTrans" cxnId="{F9F84161-9B35-493B-B1ED-9EAACAE29D95}">
      <dgm:prSet/>
      <dgm:spPr/>
      <dgm:t>
        <a:bodyPr/>
        <a:lstStyle/>
        <a:p>
          <a:endParaRPr lang="en-US"/>
        </a:p>
      </dgm:t>
    </dgm:pt>
    <dgm:pt modelId="{900E1A9F-B6A8-474D-9AFB-287BFA6C14A9}">
      <dgm:prSet/>
      <dgm:spPr/>
      <dgm:t>
        <a:bodyPr/>
        <a:lstStyle/>
        <a:p>
          <a:r>
            <a:rPr lang="en-GB" dirty="0"/>
            <a:t>Session 11: Human rights</a:t>
          </a:r>
          <a:endParaRPr lang="en-US" dirty="0"/>
        </a:p>
      </dgm:t>
    </dgm:pt>
    <dgm:pt modelId="{37EC5BC2-DE47-43E4-B7F5-332C18AF4F58}" type="parTrans" cxnId="{C11A1331-9B06-4C3A-904C-DE0B3475AADF}">
      <dgm:prSet/>
      <dgm:spPr/>
      <dgm:t>
        <a:bodyPr/>
        <a:lstStyle/>
        <a:p>
          <a:endParaRPr lang="en-US"/>
        </a:p>
      </dgm:t>
    </dgm:pt>
    <dgm:pt modelId="{B1ACCCA1-3E25-47A3-84D7-B00F0277E86C}" type="sibTrans" cxnId="{C11A1331-9B06-4C3A-904C-DE0B3475AADF}">
      <dgm:prSet/>
      <dgm:spPr/>
      <dgm:t>
        <a:bodyPr/>
        <a:lstStyle/>
        <a:p>
          <a:endParaRPr lang="en-US"/>
        </a:p>
      </dgm:t>
    </dgm:pt>
    <dgm:pt modelId="{7A7F0CBE-4619-483A-B6AF-3410A7CA2E7E}">
      <dgm:prSet/>
      <dgm:spPr/>
      <dgm:t>
        <a:bodyPr/>
        <a:lstStyle/>
        <a:p>
          <a:r>
            <a:rPr lang="en-GB" dirty="0"/>
            <a:t>Session 12: Assignment workshop</a:t>
          </a:r>
          <a:endParaRPr lang="en-US" dirty="0"/>
        </a:p>
      </dgm:t>
    </dgm:pt>
    <dgm:pt modelId="{CDB299C6-CC43-46CE-ABDD-85729E290E0A}" type="parTrans" cxnId="{D5FF5D37-9B3C-4ADF-8A2F-ACDBF591A983}">
      <dgm:prSet/>
      <dgm:spPr/>
      <dgm:t>
        <a:bodyPr/>
        <a:lstStyle/>
        <a:p>
          <a:endParaRPr lang="en-US"/>
        </a:p>
      </dgm:t>
    </dgm:pt>
    <dgm:pt modelId="{3DCACCD5-989C-434A-8381-1F941F193ABC}" type="sibTrans" cxnId="{D5FF5D37-9B3C-4ADF-8A2F-ACDBF591A983}">
      <dgm:prSet/>
      <dgm:spPr/>
      <dgm:t>
        <a:bodyPr/>
        <a:lstStyle/>
        <a:p>
          <a:endParaRPr lang="en-US"/>
        </a:p>
      </dgm:t>
    </dgm:pt>
    <dgm:pt modelId="{054FA205-DD8E-4669-894F-B6AE47C9B477}" type="pres">
      <dgm:prSet presAssocID="{8828B813-B4B9-4B87-A698-E57016EEB562}" presName="vert0" presStyleCnt="0">
        <dgm:presLayoutVars>
          <dgm:dir/>
          <dgm:animOne val="branch"/>
          <dgm:animLvl val="lvl"/>
        </dgm:presLayoutVars>
      </dgm:prSet>
      <dgm:spPr/>
    </dgm:pt>
    <dgm:pt modelId="{30586C4E-7A3B-4967-97B0-70385969A6B1}" type="pres">
      <dgm:prSet presAssocID="{86ADE767-46EF-4DF9-9FD0-547C8C58EDEF}" presName="thickLine" presStyleLbl="alignNode1" presStyleIdx="0" presStyleCnt="6"/>
      <dgm:spPr/>
    </dgm:pt>
    <dgm:pt modelId="{AFB2D289-0B05-40E6-A968-56231246242C}" type="pres">
      <dgm:prSet presAssocID="{86ADE767-46EF-4DF9-9FD0-547C8C58EDEF}" presName="horz1" presStyleCnt="0"/>
      <dgm:spPr/>
    </dgm:pt>
    <dgm:pt modelId="{9F5CBE5D-18FB-43A4-BB8C-61F51F37B442}" type="pres">
      <dgm:prSet presAssocID="{86ADE767-46EF-4DF9-9FD0-547C8C58EDEF}" presName="tx1" presStyleLbl="revTx" presStyleIdx="0" presStyleCnt="6"/>
      <dgm:spPr/>
    </dgm:pt>
    <dgm:pt modelId="{9C3DB9DE-1A35-4B01-9FEC-5099A24C5827}" type="pres">
      <dgm:prSet presAssocID="{86ADE767-46EF-4DF9-9FD0-547C8C58EDEF}" presName="vert1" presStyleCnt="0"/>
      <dgm:spPr/>
    </dgm:pt>
    <dgm:pt modelId="{B547881E-E80B-480D-9619-D3BF929CF160}" type="pres">
      <dgm:prSet presAssocID="{311ADC40-5CB4-4FD3-976E-DA0B6AA0542D}" presName="thickLine" presStyleLbl="alignNode1" presStyleIdx="1" presStyleCnt="6"/>
      <dgm:spPr/>
    </dgm:pt>
    <dgm:pt modelId="{4939A3FB-94FB-496F-B533-E17D994E2CEC}" type="pres">
      <dgm:prSet presAssocID="{311ADC40-5CB4-4FD3-976E-DA0B6AA0542D}" presName="horz1" presStyleCnt="0"/>
      <dgm:spPr/>
    </dgm:pt>
    <dgm:pt modelId="{FBCFC032-EF31-4E85-A1C5-DF17F4946FCA}" type="pres">
      <dgm:prSet presAssocID="{311ADC40-5CB4-4FD3-976E-DA0B6AA0542D}" presName="tx1" presStyleLbl="revTx" presStyleIdx="1" presStyleCnt="6"/>
      <dgm:spPr/>
    </dgm:pt>
    <dgm:pt modelId="{06CB7DEE-F99E-4B33-A696-297B994BD620}" type="pres">
      <dgm:prSet presAssocID="{311ADC40-5CB4-4FD3-976E-DA0B6AA0542D}" presName="vert1" presStyleCnt="0"/>
      <dgm:spPr/>
    </dgm:pt>
    <dgm:pt modelId="{A2068EDE-6EEA-4137-9F82-2A1A3F0214C8}" type="pres">
      <dgm:prSet presAssocID="{C715D129-24E3-446C-AFF5-86C96DD94FA0}" presName="thickLine" presStyleLbl="alignNode1" presStyleIdx="2" presStyleCnt="6"/>
      <dgm:spPr/>
    </dgm:pt>
    <dgm:pt modelId="{9974BF69-96E9-4BA9-B164-2F87CC1F195F}" type="pres">
      <dgm:prSet presAssocID="{C715D129-24E3-446C-AFF5-86C96DD94FA0}" presName="horz1" presStyleCnt="0"/>
      <dgm:spPr/>
    </dgm:pt>
    <dgm:pt modelId="{54CC00C0-89DB-4AA1-B29F-784FBDD57814}" type="pres">
      <dgm:prSet presAssocID="{C715D129-24E3-446C-AFF5-86C96DD94FA0}" presName="tx1" presStyleLbl="revTx" presStyleIdx="2" presStyleCnt="6"/>
      <dgm:spPr/>
    </dgm:pt>
    <dgm:pt modelId="{EBE2FE37-A242-4A5F-8127-0125D2D1E649}" type="pres">
      <dgm:prSet presAssocID="{C715D129-24E3-446C-AFF5-86C96DD94FA0}" presName="vert1" presStyleCnt="0"/>
      <dgm:spPr/>
    </dgm:pt>
    <dgm:pt modelId="{B7E77F69-6893-42D2-B822-61E4CA9D7ECF}" type="pres">
      <dgm:prSet presAssocID="{658BEF2B-1119-425E-9257-8F24EE22F059}" presName="thickLine" presStyleLbl="alignNode1" presStyleIdx="3" presStyleCnt="6"/>
      <dgm:spPr/>
    </dgm:pt>
    <dgm:pt modelId="{19BCE38A-430B-42E8-803C-5A3BE38E3DAA}" type="pres">
      <dgm:prSet presAssocID="{658BEF2B-1119-425E-9257-8F24EE22F059}" presName="horz1" presStyleCnt="0"/>
      <dgm:spPr/>
    </dgm:pt>
    <dgm:pt modelId="{95E0473A-DC37-465F-B65D-023E8231083E}" type="pres">
      <dgm:prSet presAssocID="{658BEF2B-1119-425E-9257-8F24EE22F059}" presName="tx1" presStyleLbl="revTx" presStyleIdx="3" presStyleCnt="6"/>
      <dgm:spPr/>
    </dgm:pt>
    <dgm:pt modelId="{B4DC2541-D316-45D4-95D7-B1B408CE2A53}" type="pres">
      <dgm:prSet presAssocID="{658BEF2B-1119-425E-9257-8F24EE22F059}" presName="vert1" presStyleCnt="0"/>
      <dgm:spPr/>
    </dgm:pt>
    <dgm:pt modelId="{9D79FBE7-ABC2-4B30-929E-485D248FC2F6}" type="pres">
      <dgm:prSet presAssocID="{900E1A9F-B6A8-474D-9AFB-287BFA6C14A9}" presName="thickLine" presStyleLbl="alignNode1" presStyleIdx="4" presStyleCnt="6"/>
      <dgm:spPr/>
    </dgm:pt>
    <dgm:pt modelId="{BBB5255A-D925-4D3F-94B6-8C7277712F9A}" type="pres">
      <dgm:prSet presAssocID="{900E1A9F-B6A8-474D-9AFB-287BFA6C14A9}" presName="horz1" presStyleCnt="0"/>
      <dgm:spPr/>
    </dgm:pt>
    <dgm:pt modelId="{2CDA4BCF-C872-473F-A18D-F39FEC44E512}" type="pres">
      <dgm:prSet presAssocID="{900E1A9F-B6A8-474D-9AFB-287BFA6C14A9}" presName="tx1" presStyleLbl="revTx" presStyleIdx="4" presStyleCnt="6"/>
      <dgm:spPr/>
    </dgm:pt>
    <dgm:pt modelId="{975492F4-9FD5-498F-B618-81D0FDE38DDD}" type="pres">
      <dgm:prSet presAssocID="{900E1A9F-B6A8-474D-9AFB-287BFA6C14A9}" presName="vert1" presStyleCnt="0"/>
      <dgm:spPr/>
    </dgm:pt>
    <dgm:pt modelId="{95DC6178-B8E8-4AF1-83E8-CFA6A5D760D1}" type="pres">
      <dgm:prSet presAssocID="{7A7F0CBE-4619-483A-B6AF-3410A7CA2E7E}" presName="thickLine" presStyleLbl="alignNode1" presStyleIdx="5" presStyleCnt="6"/>
      <dgm:spPr/>
    </dgm:pt>
    <dgm:pt modelId="{9F7030F7-E056-4644-9047-2A2AB188CE2A}" type="pres">
      <dgm:prSet presAssocID="{7A7F0CBE-4619-483A-B6AF-3410A7CA2E7E}" presName="horz1" presStyleCnt="0"/>
      <dgm:spPr/>
    </dgm:pt>
    <dgm:pt modelId="{420C0C88-E779-42E5-9046-EB690CF3B228}" type="pres">
      <dgm:prSet presAssocID="{7A7F0CBE-4619-483A-B6AF-3410A7CA2E7E}" presName="tx1" presStyleLbl="revTx" presStyleIdx="5" presStyleCnt="6"/>
      <dgm:spPr/>
    </dgm:pt>
    <dgm:pt modelId="{722FDE0B-1049-4499-8AAB-FFF54C1566BF}" type="pres">
      <dgm:prSet presAssocID="{7A7F0CBE-4619-483A-B6AF-3410A7CA2E7E}" presName="vert1" presStyleCnt="0"/>
      <dgm:spPr/>
    </dgm:pt>
  </dgm:ptLst>
  <dgm:cxnLst>
    <dgm:cxn modelId="{1A5FB813-D61C-4458-85C6-9AF726305E79}" type="presOf" srcId="{8828B813-B4B9-4B87-A698-E57016EEB562}" destId="{054FA205-DD8E-4669-894F-B6AE47C9B477}" srcOrd="0" destOrd="0" presId="urn:microsoft.com/office/officeart/2008/layout/LinedList"/>
    <dgm:cxn modelId="{935D8617-B8F6-424D-AC65-AAABFE23DD77}" type="presOf" srcId="{7A7F0CBE-4619-483A-B6AF-3410A7CA2E7E}" destId="{420C0C88-E779-42E5-9046-EB690CF3B228}" srcOrd="0" destOrd="0" presId="urn:microsoft.com/office/officeart/2008/layout/LinedList"/>
    <dgm:cxn modelId="{F96CBF27-7D20-4934-9E5F-E892998AAFEE}" type="presOf" srcId="{C715D129-24E3-446C-AFF5-86C96DD94FA0}" destId="{54CC00C0-89DB-4AA1-B29F-784FBDD57814}" srcOrd="0" destOrd="0" presId="urn:microsoft.com/office/officeart/2008/layout/LinedList"/>
    <dgm:cxn modelId="{C11A1331-9B06-4C3A-904C-DE0B3475AADF}" srcId="{8828B813-B4B9-4B87-A698-E57016EEB562}" destId="{900E1A9F-B6A8-474D-9AFB-287BFA6C14A9}" srcOrd="4" destOrd="0" parTransId="{37EC5BC2-DE47-43E4-B7F5-332C18AF4F58}" sibTransId="{B1ACCCA1-3E25-47A3-84D7-B00F0277E86C}"/>
    <dgm:cxn modelId="{D5FF5D37-9B3C-4ADF-8A2F-ACDBF591A983}" srcId="{8828B813-B4B9-4B87-A698-E57016EEB562}" destId="{7A7F0CBE-4619-483A-B6AF-3410A7CA2E7E}" srcOrd="5" destOrd="0" parTransId="{CDB299C6-CC43-46CE-ABDD-85729E290E0A}" sibTransId="{3DCACCD5-989C-434A-8381-1F941F193ABC}"/>
    <dgm:cxn modelId="{F9F84161-9B35-493B-B1ED-9EAACAE29D95}" srcId="{8828B813-B4B9-4B87-A698-E57016EEB562}" destId="{658BEF2B-1119-425E-9257-8F24EE22F059}" srcOrd="3" destOrd="0" parTransId="{D96AF86A-9B30-4DAF-8E17-87BC0966D531}" sibTransId="{6E60E2DE-DA68-4CB5-9601-8E68D0451226}"/>
    <dgm:cxn modelId="{7B102455-5E9F-43D2-9202-B6C3E7AD0EC5}" srcId="{8828B813-B4B9-4B87-A698-E57016EEB562}" destId="{86ADE767-46EF-4DF9-9FD0-547C8C58EDEF}" srcOrd="0" destOrd="0" parTransId="{D25F1055-13B4-4256-AC04-0A4E6DEC9817}" sibTransId="{8FB765C9-D905-4D02-B736-9906E4D6056C}"/>
    <dgm:cxn modelId="{48DBB47F-5807-4949-A564-EA8B4037086C}" type="presOf" srcId="{311ADC40-5CB4-4FD3-976E-DA0B6AA0542D}" destId="{FBCFC032-EF31-4E85-A1C5-DF17F4946FCA}" srcOrd="0" destOrd="0" presId="urn:microsoft.com/office/officeart/2008/layout/LinedList"/>
    <dgm:cxn modelId="{FF21609D-319C-4A13-8E61-01735A6E657A}" srcId="{8828B813-B4B9-4B87-A698-E57016EEB562}" destId="{C715D129-24E3-446C-AFF5-86C96DD94FA0}" srcOrd="2" destOrd="0" parTransId="{2E9E8C27-F49D-4985-8E6D-D877C5248C9F}" sibTransId="{67F07B04-BCBB-40D1-8770-F1234E9527EC}"/>
    <dgm:cxn modelId="{7CBC15B5-7F39-45B8-998D-CAFBB3885CF7}" type="presOf" srcId="{86ADE767-46EF-4DF9-9FD0-547C8C58EDEF}" destId="{9F5CBE5D-18FB-43A4-BB8C-61F51F37B442}" srcOrd="0" destOrd="0" presId="urn:microsoft.com/office/officeart/2008/layout/LinedList"/>
    <dgm:cxn modelId="{F2208AD4-A383-4064-AF19-4E5A99E7A74B}" type="presOf" srcId="{900E1A9F-B6A8-474D-9AFB-287BFA6C14A9}" destId="{2CDA4BCF-C872-473F-A18D-F39FEC44E512}" srcOrd="0" destOrd="0" presId="urn:microsoft.com/office/officeart/2008/layout/LinedList"/>
    <dgm:cxn modelId="{02755DE2-759D-4BDE-8842-3B7B5305BD16}" srcId="{8828B813-B4B9-4B87-A698-E57016EEB562}" destId="{311ADC40-5CB4-4FD3-976E-DA0B6AA0542D}" srcOrd="1" destOrd="0" parTransId="{48424BB0-8E0A-4061-A5D1-1A81CE89D24B}" sibTransId="{04350B49-265D-4B0C-B9AE-35B984D1FBA7}"/>
    <dgm:cxn modelId="{2E2CF4FC-F5D3-4C20-9439-2C0BCFBCA473}" type="presOf" srcId="{658BEF2B-1119-425E-9257-8F24EE22F059}" destId="{95E0473A-DC37-465F-B65D-023E8231083E}" srcOrd="0" destOrd="0" presId="urn:microsoft.com/office/officeart/2008/layout/LinedList"/>
    <dgm:cxn modelId="{B65A8504-52E1-4616-AD71-8F511F8397BC}" type="presParOf" srcId="{054FA205-DD8E-4669-894F-B6AE47C9B477}" destId="{30586C4E-7A3B-4967-97B0-70385969A6B1}" srcOrd="0" destOrd="0" presId="urn:microsoft.com/office/officeart/2008/layout/LinedList"/>
    <dgm:cxn modelId="{70884F7F-E9D4-45FD-874D-F2E804F36830}" type="presParOf" srcId="{054FA205-DD8E-4669-894F-B6AE47C9B477}" destId="{AFB2D289-0B05-40E6-A968-56231246242C}" srcOrd="1" destOrd="0" presId="urn:microsoft.com/office/officeart/2008/layout/LinedList"/>
    <dgm:cxn modelId="{F12EA601-5DE5-482C-95A6-99AFE864DE5B}" type="presParOf" srcId="{AFB2D289-0B05-40E6-A968-56231246242C}" destId="{9F5CBE5D-18FB-43A4-BB8C-61F51F37B442}" srcOrd="0" destOrd="0" presId="urn:microsoft.com/office/officeart/2008/layout/LinedList"/>
    <dgm:cxn modelId="{5E39804B-A4C5-4982-81FD-DFB41815C40C}" type="presParOf" srcId="{AFB2D289-0B05-40E6-A968-56231246242C}" destId="{9C3DB9DE-1A35-4B01-9FEC-5099A24C5827}" srcOrd="1" destOrd="0" presId="urn:microsoft.com/office/officeart/2008/layout/LinedList"/>
    <dgm:cxn modelId="{D4F0F034-6168-4A64-90B7-EA8A49884E28}" type="presParOf" srcId="{054FA205-DD8E-4669-894F-B6AE47C9B477}" destId="{B547881E-E80B-480D-9619-D3BF929CF160}" srcOrd="2" destOrd="0" presId="urn:microsoft.com/office/officeart/2008/layout/LinedList"/>
    <dgm:cxn modelId="{AF94D185-BA4F-46D2-8FCA-BB2ADC705A7B}" type="presParOf" srcId="{054FA205-DD8E-4669-894F-B6AE47C9B477}" destId="{4939A3FB-94FB-496F-B533-E17D994E2CEC}" srcOrd="3" destOrd="0" presId="urn:microsoft.com/office/officeart/2008/layout/LinedList"/>
    <dgm:cxn modelId="{D2A28478-42E3-48D5-9BC5-CC010AABA0D5}" type="presParOf" srcId="{4939A3FB-94FB-496F-B533-E17D994E2CEC}" destId="{FBCFC032-EF31-4E85-A1C5-DF17F4946FCA}" srcOrd="0" destOrd="0" presId="urn:microsoft.com/office/officeart/2008/layout/LinedList"/>
    <dgm:cxn modelId="{22AEBC62-80A4-4257-98D7-0635BBCBE5A6}" type="presParOf" srcId="{4939A3FB-94FB-496F-B533-E17D994E2CEC}" destId="{06CB7DEE-F99E-4B33-A696-297B994BD620}" srcOrd="1" destOrd="0" presId="urn:microsoft.com/office/officeart/2008/layout/LinedList"/>
    <dgm:cxn modelId="{94A2DE41-2D12-42E8-ABE8-3A03491EE065}" type="presParOf" srcId="{054FA205-DD8E-4669-894F-B6AE47C9B477}" destId="{A2068EDE-6EEA-4137-9F82-2A1A3F0214C8}" srcOrd="4" destOrd="0" presId="urn:microsoft.com/office/officeart/2008/layout/LinedList"/>
    <dgm:cxn modelId="{7EA4A3EF-1D7F-4080-AD31-F5945D5BADBA}" type="presParOf" srcId="{054FA205-DD8E-4669-894F-B6AE47C9B477}" destId="{9974BF69-96E9-4BA9-B164-2F87CC1F195F}" srcOrd="5" destOrd="0" presId="urn:microsoft.com/office/officeart/2008/layout/LinedList"/>
    <dgm:cxn modelId="{CFADBE0B-C18D-45D0-97E6-6B16A6E4EB43}" type="presParOf" srcId="{9974BF69-96E9-4BA9-B164-2F87CC1F195F}" destId="{54CC00C0-89DB-4AA1-B29F-784FBDD57814}" srcOrd="0" destOrd="0" presId="urn:microsoft.com/office/officeart/2008/layout/LinedList"/>
    <dgm:cxn modelId="{D8D67FDF-050B-4DA9-976F-D94146E70E30}" type="presParOf" srcId="{9974BF69-96E9-4BA9-B164-2F87CC1F195F}" destId="{EBE2FE37-A242-4A5F-8127-0125D2D1E649}" srcOrd="1" destOrd="0" presId="urn:microsoft.com/office/officeart/2008/layout/LinedList"/>
    <dgm:cxn modelId="{8E1F4493-B753-46BC-95EC-BEA91798E311}" type="presParOf" srcId="{054FA205-DD8E-4669-894F-B6AE47C9B477}" destId="{B7E77F69-6893-42D2-B822-61E4CA9D7ECF}" srcOrd="6" destOrd="0" presId="urn:microsoft.com/office/officeart/2008/layout/LinedList"/>
    <dgm:cxn modelId="{0027461B-4554-44C9-9F70-A1220FC09069}" type="presParOf" srcId="{054FA205-DD8E-4669-894F-B6AE47C9B477}" destId="{19BCE38A-430B-42E8-803C-5A3BE38E3DAA}" srcOrd="7" destOrd="0" presId="urn:microsoft.com/office/officeart/2008/layout/LinedList"/>
    <dgm:cxn modelId="{03005441-233F-4D49-99FA-040C234171C5}" type="presParOf" srcId="{19BCE38A-430B-42E8-803C-5A3BE38E3DAA}" destId="{95E0473A-DC37-465F-B65D-023E8231083E}" srcOrd="0" destOrd="0" presId="urn:microsoft.com/office/officeart/2008/layout/LinedList"/>
    <dgm:cxn modelId="{97E665D5-10D0-425B-A39B-E81AA0F056F8}" type="presParOf" srcId="{19BCE38A-430B-42E8-803C-5A3BE38E3DAA}" destId="{B4DC2541-D316-45D4-95D7-B1B408CE2A53}" srcOrd="1" destOrd="0" presId="urn:microsoft.com/office/officeart/2008/layout/LinedList"/>
    <dgm:cxn modelId="{23200C4F-B2D4-4B41-B65D-E29433D9D203}" type="presParOf" srcId="{054FA205-DD8E-4669-894F-B6AE47C9B477}" destId="{9D79FBE7-ABC2-4B30-929E-485D248FC2F6}" srcOrd="8" destOrd="0" presId="urn:microsoft.com/office/officeart/2008/layout/LinedList"/>
    <dgm:cxn modelId="{8AFF96B5-8FB7-479E-AF69-116B731FA26C}" type="presParOf" srcId="{054FA205-DD8E-4669-894F-B6AE47C9B477}" destId="{BBB5255A-D925-4D3F-94B6-8C7277712F9A}" srcOrd="9" destOrd="0" presId="urn:microsoft.com/office/officeart/2008/layout/LinedList"/>
    <dgm:cxn modelId="{49D82256-2A6B-4AEC-8E2A-4348ABADA96D}" type="presParOf" srcId="{BBB5255A-D925-4D3F-94B6-8C7277712F9A}" destId="{2CDA4BCF-C872-473F-A18D-F39FEC44E512}" srcOrd="0" destOrd="0" presId="urn:microsoft.com/office/officeart/2008/layout/LinedList"/>
    <dgm:cxn modelId="{61164C10-590C-4B79-B43C-F2064C2ABFF4}" type="presParOf" srcId="{BBB5255A-D925-4D3F-94B6-8C7277712F9A}" destId="{975492F4-9FD5-498F-B618-81D0FDE38DDD}" srcOrd="1" destOrd="0" presId="urn:microsoft.com/office/officeart/2008/layout/LinedList"/>
    <dgm:cxn modelId="{87A8BEEB-0632-47C6-A542-0485FDB4BB7A}" type="presParOf" srcId="{054FA205-DD8E-4669-894F-B6AE47C9B477}" destId="{95DC6178-B8E8-4AF1-83E8-CFA6A5D760D1}" srcOrd="10" destOrd="0" presId="urn:microsoft.com/office/officeart/2008/layout/LinedList"/>
    <dgm:cxn modelId="{D8D9530D-A048-4F58-A360-9A55D0A3E981}" type="presParOf" srcId="{054FA205-DD8E-4669-894F-B6AE47C9B477}" destId="{9F7030F7-E056-4644-9047-2A2AB188CE2A}" srcOrd="11" destOrd="0" presId="urn:microsoft.com/office/officeart/2008/layout/LinedList"/>
    <dgm:cxn modelId="{A7A11FEF-BEDC-4997-87F8-76D63401104D}" type="presParOf" srcId="{9F7030F7-E056-4644-9047-2A2AB188CE2A}" destId="{420C0C88-E779-42E5-9046-EB690CF3B228}" srcOrd="0" destOrd="0" presId="urn:microsoft.com/office/officeart/2008/layout/LinedList"/>
    <dgm:cxn modelId="{A0E06A6C-2099-4A09-B548-8F8AC9EA9F45}" type="presParOf" srcId="{9F7030F7-E056-4644-9047-2A2AB188CE2A}" destId="{722FDE0B-1049-4499-8AAB-FFF54C1566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B3634-E200-4FDA-800D-7B1D8EB9D7EB}">
      <dsp:nvSpPr>
        <dsp:cNvPr id="0" name=""/>
        <dsp:cNvSpPr/>
      </dsp:nvSpPr>
      <dsp:spPr>
        <a:xfrm>
          <a:off x="0" y="2125"/>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4963F0-84D6-4693-BFE9-A26A6C49A108}">
      <dsp:nvSpPr>
        <dsp:cNvPr id="0" name=""/>
        <dsp:cNvSpPr/>
      </dsp:nvSpPr>
      <dsp:spPr>
        <a:xfrm>
          <a:off x="0" y="2125"/>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Session 1: Introduction to the module</a:t>
          </a:r>
          <a:endParaRPr lang="en-US" sz="3300" kern="1200"/>
        </a:p>
      </dsp:txBody>
      <dsp:txXfrm>
        <a:off x="0" y="2125"/>
        <a:ext cx="10515600" cy="724715"/>
      </dsp:txXfrm>
    </dsp:sp>
    <dsp:sp modelId="{A0A2CD70-CE5E-4B24-80E6-6C65F5ED7999}">
      <dsp:nvSpPr>
        <dsp:cNvPr id="0" name=""/>
        <dsp:cNvSpPr/>
      </dsp:nvSpPr>
      <dsp:spPr>
        <a:xfrm>
          <a:off x="0" y="726840"/>
          <a:ext cx="10515600"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84927-A758-4593-9653-EB37B8C3F8A3}">
      <dsp:nvSpPr>
        <dsp:cNvPr id="0" name=""/>
        <dsp:cNvSpPr/>
      </dsp:nvSpPr>
      <dsp:spPr>
        <a:xfrm>
          <a:off x="0" y="726840"/>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Session 2: Ideas of Africa</a:t>
          </a:r>
          <a:endParaRPr lang="en-US" sz="3300" kern="1200"/>
        </a:p>
      </dsp:txBody>
      <dsp:txXfrm>
        <a:off x="0" y="726840"/>
        <a:ext cx="10515600" cy="724715"/>
      </dsp:txXfrm>
    </dsp:sp>
    <dsp:sp modelId="{161E2461-EC51-4DA9-ADD5-CA501C618D7B}">
      <dsp:nvSpPr>
        <dsp:cNvPr id="0" name=""/>
        <dsp:cNvSpPr/>
      </dsp:nvSpPr>
      <dsp:spPr>
        <a:xfrm>
          <a:off x="0" y="1451556"/>
          <a:ext cx="10515600"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6D38F-4D6B-4D85-8BA4-EA2432255EB6}">
      <dsp:nvSpPr>
        <dsp:cNvPr id="0" name=""/>
        <dsp:cNvSpPr/>
      </dsp:nvSpPr>
      <dsp:spPr>
        <a:xfrm>
          <a:off x="0" y="1451556"/>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Session 3: Identities 1: Ethnicity</a:t>
          </a:r>
          <a:endParaRPr lang="en-US" sz="3300" kern="1200"/>
        </a:p>
      </dsp:txBody>
      <dsp:txXfrm>
        <a:off x="0" y="1451556"/>
        <a:ext cx="10515600" cy="724715"/>
      </dsp:txXfrm>
    </dsp:sp>
    <dsp:sp modelId="{0164CF82-8035-42A8-9326-D27BA609149B}">
      <dsp:nvSpPr>
        <dsp:cNvPr id="0" name=""/>
        <dsp:cNvSpPr/>
      </dsp:nvSpPr>
      <dsp:spPr>
        <a:xfrm>
          <a:off x="0" y="2176271"/>
          <a:ext cx="10515600"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2D5EA5-1531-4ABD-8322-B1867307430F}">
      <dsp:nvSpPr>
        <dsp:cNvPr id="0" name=""/>
        <dsp:cNvSpPr/>
      </dsp:nvSpPr>
      <dsp:spPr>
        <a:xfrm>
          <a:off x="0" y="2176271"/>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Session 4: Identities 2: Gender, age, and generation</a:t>
          </a:r>
          <a:endParaRPr lang="en-US" sz="3300" kern="1200"/>
        </a:p>
      </dsp:txBody>
      <dsp:txXfrm>
        <a:off x="0" y="2176271"/>
        <a:ext cx="10515600" cy="724715"/>
      </dsp:txXfrm>
    </dsp:sp>
    <dsp:sp modelId="{37925E25-FA9D-4EB6-8BA4-009C0B5B9B92}">
      <dsp:nvSpPr>
        <dsp:cNvPr id="0" name=""/>
        <dsp:cNvSpPr/>
      </dsp:nvSpPr>
      <dsp:spPr>
        <a:xfrm>
          <a:off x="0" y="2900987"/>
          <a:ext cx="10515600"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F0E5F-353C-4019-B588-0BBF9EA51128}">
      <dsp:nvSpPr>
        <dsp:cNvPr id="0" name=""/>
        <dsp:cNvSpPr/>
      </dsp:nvSpPr>
      <dsp:spPr>
        <a:xfrm>
          <a:off x="0" y="2900987"/>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Session 5: Assignment workshop</a:t>
          </a:r>
          <a:endParaRPr lang="en-US" sz="3300" kern="1200"/>
        </a:p>
      </dsp:txBody>
      <dsp:txXfrm>
        <a:off x="0" y="2900987"/>
        <a:ext cx="10515600" cy="724715"/>
      </dsp:txXfrm>
    </dsp:sp>
    <dsp:sp modelId="{1736C5F1-B937-4AC7-AF04-44CDDB615F51}">
      <dsp:nvSpPr>
        <dsp:cNvPr id="0" name=""/>
        <dsp:cNvSpPr/>
      </dsp:nvSpPr>
      <dsp:spPr>
        <a:xfrm>
          <a:off x="0" y="3625703"/>
          <a:ext cx="1051560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F16E5-9E8A-4E09-9315-F7B0DF407880}">
      <dsp:nvSpPr>
        <dsp:cNvPr id="0" name=""/>
        <dsp:cNvSpPr/>
      </dsp:nvSpPr>
      <dsp:spPr>
        <a:xfrm>
          <a:off x="0" y="3625703"/>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Session 6: Urbanisation and life in the cities</a:t>
          </a:r>
          <a:endParaRPr lang="en-US" sz="3300" kern="1200"/>
        </a:p>
      </dsp:txBody>
      <dsp:txXfrm>
        <a:off x="0" y="3625703"/>
        <a:ext cx="10515600" cy="724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86C4E-7A3B-4967-97B0-70385969A6B1}">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CBE5D-18FB-43A4-BB8C-61F51F37B442}">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Session 7: Alcohol and drugs</a:t>
          </a:r>
          <a:endParaRPr lang="en-US" sz="3300" kern="1200" dirty="0"/>
        </a:p>
      </dsp:txBody>
      <dsp:txXfrm>
        <a:off x="0" y="2124"/>
        <a:ext cx="10515600" cy="724514"/>
      </dsp:txXfrm>
    </dsp:sp>
    <dsp:sp modelId="{B547881E-E80B-480D-9619-D3BF929CF160}">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FC032-EF31-4E85-A1C5-DF17F4946FCA}">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Session 8: Witchcraft</a:t>
          </a:r>
          <a:endParaRPr lang="en-US" sz="3300" kern="1200" dirty="0"/>
        </a:p>
      </dsp:txBody>
      <dsp:txXfrm>
        <a:off x="0" y="726639"/>
        <a:ext cx="10515600" cy="724514"/>
      </dsp:txXfrm>
    </dsp:sp>
    <dsp:sp modelId="{A2068EDE-6EEA-4137-9F82-2A1A3F0214C8}">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C00C0-89DB-4AA1-B29F-784FBDD57814}">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Session 9: Pandemics, health and healing</a:t>
          </a:r>
          <a:endParaRPr lang="en-US" sz="3300" kern="1200" dirty="0"/>
        </a:p>
      </dsp:txBody>
      <dsp:txXfrm>
        <a:off x="0" y="1451154"/>
        <a:ext cx="10515600" cy="724514"/>
      </dsp:txXfrm>
    </dsp:sp>
    <dsp:sp modelId="{B7E77F69-6893-42D2-B822-61E4CA9D7ECF}">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0473A-DC37-465F-B65D-023E8231083E}">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Session 10: Popular cultures</a:t>
          </a:r>
          <a:endParaRPr lang="en-US" sz="3300" kern="1200" dirty="0"/>
        </a:p>
      </dsp:txBody>
      <dsp:txXfrm>
        <a:off x="0" y="2175669"/>
        <a:ext cx="10515600" cy="724514"/>
      </dsp:txXfrm>
    </dsp:sp>
    <dsp:sp modelId="{9D79FBE7-ABC2-4B30-929E-485D248FC2F6}">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DA4BCF-C872-473F-A18D-F39FEC44E512}">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Session 11: Human rights</a:t>
          </a:r>
          <a:endParaRPr lang="en-US" sz="3300" kern="1200" dirty="0"/>
        </a:p>
      </dsp:txBody>
      <dsp:txXfrm>
        <a:off x="0" y="2900183"/>
        <a:ext cx="10515600" cy="724514"/>
      </dsp:txXfrm>
    </dsp:sp>
    <dsp:sp modelId="{95DC6178-B8E8-4AF1-83E8-CFA6A5D760D1}">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0C0C88-E779-42E5-9046-EB690CF3B228}">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Session 12: Assignment workshop</a:t>
          </a:r>
          <a:endParaRPr lang="en-US" sz="3300" kern="1200" dirty="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20/04/2026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20/04/2026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mailto:r.keyse@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ogle.com/url?sa=t&amp;rct=j&amp;q=&amp;esrc=s&amp;source=web&amp;cd=&amp;ved=2ahUKEwitmrChyeGKAxXAX0EAHfGZD8cQFnoECBoQAQ&amp;url=https%3A%2F%2Fwww.uwtsd.ac.uk%2Fmedia%2F1893%2Fdownload%3Fattachment&amp;usg=AOvVaw2ZnKYm-XMCbMZOfpG0orVh&amp;opi=89978449"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digitalservices.uwtsd.ac.uk/library/academic-and-infoskills/referencing-handbook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a:solidFill>
                  <a:schemeClr val="bg1"/>
                </a:solidFill>
              </a:rPr>
              <a:t>HPHI5035/6035: African Modernities </a:t>
            </a:r>
            <a:br>
              <a:rPr lang="en-GB" sz="6600" b="1">
                <a:solidFill>
                  <a:schemeClr val="bg1"/>
                </a:solidFill>
              </a:rPr>
            </a:br>
            <a:endParaRPr lang="en-GB" sz="660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a:solidFill>
                  <a:schemeClr val="bg1"/>
                </a:solidFill>
              </a:rPr>
              <a:t>Session 1: Introduction</a:t>
            </a:r>
          </a:p>
          <a:p>
            <a:r>
              <a:rPr lang="en-GB" sz="1900">
                <a:solidFill>
                  <a:schemeClr val="bg1"/>
                </a:solidFill>
              </a:rPr>
              <a:t>Dr Rhian Elinor Keyse</a:t>
            </a:r>
          </a:p>
          <a:p>
            <a:r>
              <a:rPr lang="en-GB" sz="1900">
                <a:solidFill>
                  <a:schemeClr val="bg1"/>
                </a:solidFill>
              </a:rPr>
              <a:t>Lecturer in Global Historical Studies</a:t>
            </a:r>
          </a:p>
          <a:p>
            <a:r>
              <a:rPr lang="en-GB" sz="190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8B811-B070-FF34-8939-0FF25D89DD5B}"/>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Welcome and introductions</a:t>
            </a:r>
          </a:p>
        </p:txBody>
      </p:sp>
      <p:pic>
        <p:nvPicPr>
          <p:cNvPr id="4" name="Content Placeholder 3">
            <a:extLst>
              <a:ext uri="{FF2B5EF4-FFF2-40B4-BE49-F238E27FC236}">
                <a16:creationId xmlns:a16="http://schemas.microsoft.com/office/drawing/2014/main" id="{5DDDFC7F-6901-0298-AAEA-8B73694EE8C6}"/>
              </a:ext>
            </a:extLst>
          </p:cNvPr>
          <p:cNvPicPr>
            <a:picLocks noGrp="1" noChangeAspect="1"/>
          </p:cNvPicPr>
          <p:nvPr>
            <p:ph idx="1"/>
          </p:nvPr>
        </p:nvPicPr>
        <p:blipFill>
          <a:blip r:embed="rId2"/>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8788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9C19F-AF2B-6750-93E5-416D4249097C}"/>
              </a:ext>
            </a:extLst>
          </p:cNvPr>
          <p:cNvSpPr>
            <a:spLocks noGrp="1"/>
          </p:cNvSpPr>
          <p:nvPr>
            <p:ph type="title"/>
          </p:nvPr>
        </p:nvSpPr>
        <p:spPr>
          <a:xfrm>
            <a:off x="640080" y="325369"/>
            <a:ext cx="4368602" cy="1956841"/>
          </a:xfrm>
        </p:spPr>
        <p:txBody>
          <a:bodyPr anchor="b">
            <a:normAutofit/>
          </a:bodyPr>
          <a:lstStyle/>
          <a:p>
            <a:r>
              <a:rPr lang="en-GB" sz="4600"/>
              <a:t>What the module will cover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F50103-4B16-CDBA-091A-B821417AB355}"/>
              </a:ext>
            </a:extLst>
          </p:cNvPr>
          <p:cNvSpPr>
            <a:spLocks noGrp="1"/>
          </p:cNvSpPr>
          <p:nvPr>
            <p:ph idx="1"/>
          </p:nvPr>
        </p:nvSpPr>
        <p:spPr>
          <a:xfrm>
            <a:off x="640080" y="2872899"/>
            <a:ext cx="4243589" cy="3320668"/>
          </a:xfrm>
        </p:spPr>
        <p:txBody>
          <a:bodyPr>
            <a:normAutofit/>
          </a:bodyPr>
          <a:lstStyle/>
          <a:p>
            <a:r>
              <a:rPr lang="en-GB" sz="2200"/>
              <a:t>Social and cultural change on the African continent, c.1900-present</a:t>
            </a:r>
          </a:p>
          <a:p>
            <a:r>
              <a:rPr lang="en-GB" sz="2200"/>
              <a:t>Problematising ideas of ‘modernity’ and ‘tradition’</a:t>
            </a:r>
          </a:p>
          <a:p>
            <a:r>
              <a:rPr lang="en-GB" sz="2200"/>
              <a:t>Social and cultural historical approach.</a:t>
            </a:r>
          </a:p>
          <a:p>
            <a:endParaRPr lang="en-GB" sz="2200"/>
          </a:p>
          <a:p>
            <a:pPr marL="0" indent="0">
              <a:buNone/>
            </a:pPr>
            <a:endParaRPr lang="en-GB" sz="2200"/>
          </a:p>
        </p:txBody>
      </p:sp>
      <p:pic>
        <p:nvPicPr>
          <p:cNvPr id="4" name="Picture 3">
            <a:extLst>
              <a:ext uri="{FF2B5EF4-FFF2-40B4-BE49-F238E27FC236}">
                <a16:creationId xmlns:a16="http://schemas.microsoft.com/office/drawing/2014/main" id="{BE06766D-2425-B808-B398-3CDB16D8C798}"/>
              </a:ext>
            </a:extLst>
          </p:cNvPr>
          <p:cNvPicPr>
            <a:picLocks noChangeAspect="1"/>
          </p:cNvPicPr>
          <p:nvPr/>
        </p:nvPicPr>
        <p:blipFill>
          <a:blip r:embed="rId2"/>
          <a:srcRect l="15428" r="1761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669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Aims</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a:bodyPr>
          <a:lstStyle/>
          <a:p>
            <a:r>
              <a:rPr lang="en-GB" sz="3600" dirty="0"/>
              <a:t>To introduce students to the modern history of the African continent through reference to social and cultural historical approaches. </a:t>
            </a:r>
          </a:p>
        </p:txBody>
      </p:sp>
    </p:spTree>
    <p:extLst>
      <p:ext uri="{BB962C8B-B14F-4D97-AF65-F5344CB8AC3E}">
        <p14:creationId xmlns:p14="http://schemas.microsoft.com/office/powerpoint/2010/main" val="1752519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A7753-F43D-3103-0E85-E470B730347A}"/>
              </a:ext>
            </a:extLst>
          </p:cNvPr>
          <p:cNvSpPr>
            <a:spLocks noGrp="1"/>
          </p:cNvSpPr>
          <p:nvPr>
            <p:ph type="title"/>
          </p:nvPr>
        </p:nvSpPr>
        <p:spPr>
          <a:xfrm>
            <a:off x="5297762" y="329184"/>
            <a:ext cx="6251110" cy="1783080"/>
          </a:xfrm>
        </p:spPr>
        <p:txBody>
          <a:bodyPr anchor="b">
            <a:normAutofit/>
          </a:bodyPr>
          <a:lstStyle/>
          <a:p>
            <a:r>
              <a:rPr lang="en-GB" sz="5400" dirty="0"/>
              <a:t>Learning Outcomes</a:t>
            </a:r>
          </a:p>
        </p:txBody>
      </p:sp>
      <p:pic>
        <p:nvPicPr>
          <p:cNvPr id="5" name="Picture 4" descr="hand holding ball">
            <a:extLst>
              <a:ext uri="{FF2B5EF4-FFF2-40B4-BE49-F238E27FC236}">
                <a16:creationId xmlns:a16="http://schemas.microsoft.com/office/drawing/2014/main" id="{BAFB1495-B7F5-ECF3-D40C-0602185CF1AB}"/>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09D6D0-CE08-439E-9996-61F4E40AA017}"/>
              </a:ext>
            </a:extLst>
          </p:cNvPr>
          <p:cNvSpPr>
            <a:spLocks noGrp="1"/>
          </p:cNvSpPr>
          <p:nvPr>
            <p:ph idx="1"/>
          </p:nvPr>
        </p:nvSpPr>
        <p:spPr>
          <a:xfrm>
            <a:off x="5297762" y="2706624"/>
            <a:ext cx="6251110" cy="3483864"/>
          </a:xfrm>
        </p:spPr>
        <p:txBody>
          <a:bodyPr>
            <a:normAutofit fontScale="92500" lnSpcReduction="10000"/>
          </a:bodyPr>
          <a:lstStyle/>
          <a:p>
            <a:pPr marL="0" indent="0">
              <a:buNone/>
            </a:pPr>
            <a:r>
              <a:rPr lang="en-GB" sz="1800" dirty="0"/>
              <a:t>Upon the successful completion of this module, the student should be able to:</a:t>
            </a:r>
          </a:p>
          <a:p>
            <a:pPr lvl="0"/>
            <a:r>
              <a:rPr lang="en-GB" sz="1800" dirty="0"/>
              <a:t>Demonstrate a deep understanding of themes in the modern social and cultural history of Africa, from the beginning of the twentieth century to the present day.</a:t>
            </a:r>
          </a:p>
          <a:p>
            <a:pPr lvl="0"/>
            <a:r>
              <a:rPr lang="en-GB" sz="1800" dirty="0"/>
              <a:t>Confidently account for major changes in the histories of colonial and postcolonial African states.</a:t>
            </a:r>
          </a:p>
          <a:p>
            <a:pPr lvl="0"/>
            <a:r>
              <a:rPr lang="en-GB" sz="1800" dirty="0"/>
              <a:t>Critically reflect on the concepts of ‘modernity’, ‘tradition’ and ‘culture’ as they apply to the African continent.</a:t>
            </a:r>
          </a:p>
          <a:p>
            <a:pPr lvl="0"/>
            <a:r>
              <a:rPr lang="en-GB" sz="1800" dirty="0"/>
              <a:t>Discuss the legacies of major historical developments for the continent today.</a:t>
            </a:r>
          </a:p>
          <a:p>
            <a:pPr lvl="0"/>
            <a:r>
              <a:rPr lang="en-GB" sz="1800" dirty="0"/>
              <a:t>Demonstrate advanced skills in the critical analysis of primary and secondary sources.</a:t>
            </a:r>
          </a:p>
        </p:txBody>
      </p:sp>
    </p:spTree>
    <p:extLst>
      <p:ext uri="{BB962C8B-B14F-4D97-AF65-F5344CB8AC3E}">
        <p14:creationId xmlns:p14="http://schemas.microsoft.com/office/powerpoint/2010/main" val="1409665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8D137-4B92-4AFC-462F-779AD640371C}"/>
              </a:ext>
            </a:extLst>
          </p:cNvPr>
          <p:cNvSpPr>
            <a:spLocks noGrp="1"/>
          </p:cNvSpPr>
          <p:nvPr>
            <p:ph type="title"/>
          </p:nvPr>
        </p:nvSpPr>
        <p:spPr>
          <a:xfrm>
            <a:off x="838200" y="365125"/>
            <a:ext cx="10515600" cy="1325563"/>
          </a:xfrm>
        </p:spPr>
        <p:txBody>
          <a:bodyPr>
            <a:normAutofit/>
          </a:bodyPr>
          <a:lstStyle/>
          <a:p>
            <a:r>
              <a:rPr lang="en-GB" sz="5400"/>
              <a:t>Content note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FDD083-C3CA-5422-B40C-E29210B53E09}"/>
              </a:ext>
            </a:extLst>
          </p:cNvPr>
          <p:cNvSpPr>
            <a:spLocks noGrp="1"/>
          </p:cNvSpPr>
          <p:nvPr>
            <p:ph idx="1"/>
          </p:nvPr>
        </p:nvSpPr>
        <p:spPr>
          <a:xfrm>
            <a:off x="838200" y="1929384"/>
            <a:ext cx="10515600" cy="4251960"/>
          </a:xfrm>
        </p:spPr>
        <p:txBody>
          <a:bodyPr>
            <a:normAutofit/>
          </a:bodyPr>
          <a:lstStyle/>
          <a:p>
            <a:r>
              <a:rPr lang="en-GB" sz="2000"/>
              <a:t>Some sessions will cover challenging material that could be potentially distressing. Topics covered will include violence (including gender-based violence), alcohol and drug use, homophobia and transphobia</a:t>
            </a:r>
          </a:p>
          <a:p>
            <a:r>
              <a:rPr lang="en-GB" sz="2000"/>
              <a:t>If there is anything that concerns you in the course outline, please do not hesitate to contact me</a:t>
            </a:r>
          </a:p>
          <a:p>
            <a:r>
              <a:rPr lang="en-GB" sz="2000"/>
              <a:t>Scheduled breaks in classes - but you’re welcome to leave the room if you need to take care of yourself – no questions will be asked if you need to do this, and you’re very welcome to rejoin the class when you feel able.</a:t>
            </a:r>
          </a:p>
          <a:p>
            <a:r>
              <a:rPr lang="en-GB" sz="2000"/>
              <a:t>Local and national support resources are available – these are linked here and are available in the module handbook:</a:t>
            </a:r>
          </a:p>
          <a:p>
            <a:pPr lvl="1"/>
            <a:r>
              <a:rPr lang="en-GB" sz="2000" u="sng">
                <a:hlinkClick r:id="rId2"/>
              </a:rPr>
              <a:t>Wellbeing Support | University of Wales Trinity Saint David (uwtsd.ac.uk)</a:t>
            </a:r>
            <a:endParaRPr lang="en-GB" sz="2000"/>
          </a:p>
          <a:p>
            <a:pPr lvl="1"/>
            <a:r>
              <a:rPr lang="en-GB" sz="2000" u="sng">
                <a:hlinkClick r:id="rId3"/>
              </a:rPr>
              <a:t>Domestic abuse | GOV.WALES</a:t>
            </a:r>
            <a:endParaRPr lang="en-GB" sz="2000"/>
          </a:p>
          <a:p>
            <a:pPr lvl="1"/>
            <a:r>
              <a:rPr lang="en-GB" sz="2000" u="sng">
                <a:hlinkClick r:id="rId4"/>
              </a:rPr>
              <a:t>New Pathways Rape crisis and sexual abuse support services.</a:t>
            </a:r>
            <a:endParaRPr lang="en-GB" sz="2000"/>
          </a:p>
          <a:p>
            <a:endParaRPr lang="en-GB" sz="2000"/>
          </a:p>
        </p:txBody>
      </p:sp>
    </p:spTree>
    <p:extLst>
      <p:ext uri="{BB962C8B-B14F-4D97-AF65-F5344CB8AC3E}">
        <p14:creationId xmlns:p14="http://schemas.microsoft.com/office/powerpoint/2010/main" val="2696912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1F7C1-FC0A-3361-C0F6-BBF7DFDFDBE3}"/>
              </a:ext>
            </a:extLst>
          </p:cNvPr>
          <p:cNvSpPr>
            <a:spLocks noGrp="1"/>
          </p:cNvSpPr>
          <p:nvPr>
            <p:ph type="title"/>
          </p:nvPr>
        </p:nvSpPr>
        <p:spPr>
          <a:xfrm>
            <a:off x="640080" y="325369"/>
            <a:ext cx="4368602" cy="1956841"/>
          </a:xfrm>
        </p:spPr>
        <p:txBody>
          <a:bodyPr anchor="b">
            <a:normAutofit/>
          </a:bodyPr>
          <a:lstStyle/>
          <a:p>
            <a:r>
              <a:rPr lang="en-GB" sz="5400"/>
              <a:t>Support with the module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FE5A05-293C-10F1-0E29-AF141AE4828E}"/>
              </a:ext>
            </a:extLst>
          </p:cNvPr>
          <p:cNvSpPr>
            <a:spLocks noGrp="1"/>
          </p:cNvSpPr>
          <p:nvPr>
            <p:ph idx="1"/>
          </p:nvPr>
        </p:nvSpPr>
        <p:spPr>
          <a:xfrm>
            <a:off x="640080" y="2872899"/>
            <a:ext cx="4243589" cy="3320668"/>
          </a:xfrm>
        </p:spPr>
        <p:txBody>
          <a:bodyPr>
            <a:normAutofit/>
          </a:bodyPr>
          <a:lstStyle/>
          <a:p>
            <a:r>
              <a:rPr lang="en-GB" sz="2200"/>
              <a:t>If you have any queries about the module, please do not hesitate to ask. </a:t>
            </a:r>
          </a:p>
          <a:p>
            <a:r>
              <a:rPr lang="en-GB" sz="2200"/>
              <a:t>The best way to reach me is always by email: </a:t>
            </a:r>
            <a:r>
              <a:rPr lang="en-GB" sz="2200" u="sng">
                <a:hlinkClick r:id="rId2"/>
              </a:rPr>
              <a:t>r.keyse@uwtsd.ac.uk</a:t>
            </a:r>
            <a:endParaRPr lang="en-GB" sz="2200"/>
          </a:p>
          <a:p>
            <a:endParaRPr lang="en-GB" sz="2200"/>
          </a:p>
        </p:txBody>
      </p:sp>
      <p:pic>
        <p:nvPicPr>
          <p:cNvPr id="4" name="Picture 3">
            <a:extLst>
              <a:ext uri="{FF2B5EF4-FFF2-40B4-BE49-F238E27FC236}">
                <a16:creationId xmlns:a16="http://schemas.microsoft.com/office/drawing/2014/main" id="{5AB7376E-1A71-EC03-A96C-F2F5657D6326}"/>
              </a:ext>
            </a:extLst>
          </p:cNvPr>
          <p:cNvPicPr>
            <a:picLocks noChangeAspect="1"/>
          </p:cNvPicPr>
          <p:nvPr/>
        </p:nvPicPr>
        <p:blipFill>
          <a:blip r:embed="rId3"/>
          <a:srcRect l="2883" r="5843"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78946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18377-C14A-0156-965E-F89065E57CC6}"/>
              </a:ext>
            </a:extLst>
          </p:cNvPr>
          <p:cNvSpPr>
            <a:spLocks noGrp="1"/>
          </p:cNvSpPr>
          <p:nvPr>
            <p:ph type="title"/>
          </p:nvPr>
        </p:nvSpPr>
        <p:spPr>
          <a:xfrm>
            <a:off x="838200" y="557188"/>
            <a:ext cx="10515600" cy="1133499"/>
          </a:xfrm>
        </p:spPr>
        <p:txBody>
          <a:bodyPr>
            <a:normAutofit/>
          </a:bodyPr>
          <a:lstStyle/>
          <a:p>
            <a:pPr algn="ctr"/>
            <a:r>
              <a:rPr lang="en-GB" sz="5200"/>
              <a:t>Class schedule</a:t>
            </a:r>
          </a:p>
        </p:txBody>
      </p:sp>
      <p:graphicFrame>
        <p:nvGraphicFramePr>
          <p:cNvPr id="5" name="Content Placeholder 2">
            <a:extLst>
              <a:ext uri="{FF2B5EF4-FFF2-40B4-BE49-F238E27FC236}">
                <a16:creationId xmlns:a16="http://schemas.microsoft.com/office/drawing/2014/main" id="{33016007-1B39-D2AF-4D2E-A6BE403A3B87}"/>
              </a:ext>
            </a:extLst>
          </p:cNvPr>
          <p:cNvGraphicFramePr>
            <a:graphicFrameLocks noGrp="1"/>
          </p:cNvGraphicFramePr>
          <p:nvPr>
            <p:ph idx="1"/>
            <p:extLst>
              <p:ext uri="{D42A27DB-BD31-4B8C-83A1-F6EECF244321}">
                <p14:modId xmlns:p14="http://schemas.microsoft.com/office/powerpoint/2010/main" val="255874974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8475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954E6-B4EA-9108-A5D2-808C9A77CC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05FB6A-9785-B4BD-99CC-EB357A40BA62}"/>
              </a:ext>
            </a:extLst>
          </p:cNvPr>
          <p:cNvSpPr>
            <a:spLocks noGrp="1"/>
          </p:cNvSpPr>
          <p:nvPr>
            <p:ph type="title"/>
          </p:nvPr>
        </p:nvSpPr>
        <p:spPr/>
        <p:txBody>
          <a:bodyPr/>
          <a:lstStyle/>
          <a:p>
            <a:r>
              <a:rPr lang="en-GB" dirty="0"/>
              <a:t>Class schedule</a:t>
            </a:r>
          </a:p>
        </p:txBody>
      </p:sp>
      <p:graphicFrame>
        <p:nvGraphicFramePr>
          <p:cNvPr id="5" name="Content Placeholder 2">
            <a:extLst>
              <a:ext uri="{FF2B5EF4-FFF2-40B4-BE49-F238E27FC236}">
                <a16:creationId xmlns:a16="http://schemas.microsoft.com/office/drawing/2014/main" id="{6901FFE2-BF78-1FC0-F64B-4D2CE9C4EA52}"/>
              </a:ext>
            </a:extLst>
          </p:cNvPr>
          <p:cNvGraphicFramePr>
            <a:graphicFrameLocks noGrp="1"/>
          </p:cNvGraphicFramePr>
          <p:nvPr>
            <p:ph idx="1"/>
            <p:extLst>
              <p:ext uri="{D42A27DB-BD31-4B8C-83A1-F6EECF244321}">
                <p14:modId xmlns:p14="http://schemas.microsoft.com/office/powerpoint/2010/main" val="4200639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5295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F3B02-E27D-F0F7-4B0D-40B14AA3BD54}"/>
              </a:ext>
            </a:extLst>
          </p:cNvPr>
          <p:cNvSpPr>
            <a:spLocks noGrp="1"/>
          </p:cNvSpPr>
          <p:nvPr>
            <p:ph type="title"/>
          </p:nvPr>
        </p:nvSpPr>
        <p:spPr>
          <a:xfrm>
            <a:off x="640080" y="325369"/>
            <a:ext cx="4368602" cy="1956841"/>
          </a:xfrm>
        </p:spPr>
        <p:txBody>
          <a:bodyPr anchor="b">
            <a:normAutofit/>
          </a:bodyPr>
          <a:lstStyle/>
          <a:p>
            <a:r>
              <a:rPr lang="en-GB" sz="5400"/>
              <a:t>Expectations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313092-0A1A-3850-4D72-740561FF0DA3}"/>
              </a:ext>
            </a:extLst>
          </p:cNvPr>
          <p:cNvSpPr>
            <a:spLocks noGrp="1"/>
          </p:cNvSpPr>
          <p:nvPr>
            <p:ph idx="1"/>
          </p:nvPr>
        </p:nvSpPr>
        <p:spPr>
          <a:xfrm>
            <a:off x="640080" y="2872899"/>
            <a:ext cx="4243589" cy="3320668"/>
          </a:xfrm>
        </p:spPr>
        <p:txBody>
          <a:bodyPr>
            <a:normAutofit fontScale="92500" lnSpcReduction="10000"/>
          </a:bodyPr>
          <a:lstStyle/>
          <a:p>
            <a:r>
              <a:rPr lang="en-GB" sz="3200" dirty="0"/>
              <a:t>Engaging with the key reading</a:t>
            </a:r>
          </a:p>
          <a:p>
            <a:r>
              <a:rPr lang="en-GB" sz="3200" dirty="0"/>
              <a:t>Bring your notes to class – including questions raised by things you’ve read, the key arguments in the reading.</a:t>
            </a:r>
          </a:p>
        </p:txBody>
      </p:sp>
      <p:pic>
        <p:nvPicPr>
          <p:cNvPr id="4" name="Picture 3">
            <a:extLst>
              <a:ext uri="{FF2B5EF4-FFF2-40B4-BE49-F238E27FC236}">
                <a16:creationId xmlns:a16="http://schemas.microsoft.com/office/drawing/2014/main" id="{00E886DB-0224-5DDC-CB8A-4287298AF8B8}"/>
              </a:ext>
            </a:extLst>
          </p:cNvPr>
          <p:cNvPicPr>
            <a:picLocks noChangeAspect="1"/>
          </p:cNvPicPr>
          <p:nvPr/>
        </p:nvPicPr>
        <p:blipFill>
          <a:blip r:embed="rId2"/>
          <a:srcRect t="25227"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52401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074A5-6094-D936-DECF-EBC007D9579E}"/>
              </a:ext>
            </a:extLst>
          </p:cNvPr>
          <p:cNvSpPr>
            <a:spLocks noGrp="1"/>
          </p:cNvSpPr>
          <p:nvPr>
            <p:ph type="title"/>
          </p:nvPr>
        </p:nvSpPr>
        <p:spPr>
          <a:xfrm>
            <a:off x="640080" y="325369"/>
            <a:ext cx="4368602" cy="1956841"/>
          </a:xfrm>
        </p:spPr>
        <p:txBody>
          <a:bodyPr anchor="b">
            <a:normAutofit/>
          </a:bodyPr>
          <a:lstStyle/>
          <a:p>
            <a:r>
              <a:rPr lang="en-GB" sz="5400"/>
              <a:t>Reading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6894E5-EFB7-350D-7255-4CC7DEB8A006}"/>
              </a:ext>
            </a:extLst>
          </p:cNvPr>
          <p:cNvSpPr>
            <a:spLocks noGrp="1"/>
          </p:cNvSpPr>
          <p:nvPr>
            <p:ph idx="1"/>
          </p:nvPr>
        </p:nvSpPr>
        <p:spPr>
          <a:xfrm>
            <a:off x="640080" y="2872899"/>
            <a:ext cx="4243589" cy="3320668"/>
          </a:xfrm>
        </p:spPr>
        <p:txBody>
          <a:bodyPr>
            <a:normAutofit fontScale="92500" lnSpcReduction="20000"/>
          </a:bodyPr>
          <a:lstStyle/>
          <a:p>
            <a:r>
              <a:rPr lang="en-GB" dirty="0"/>
              <a:t>Key reading for each class is on Moodle</a:t>
            </a:r>
          </a:p>
          <a:p>
            <a:r>
              <a:rPr lang="en-GB" dirty="0"/>
              <a:t>Fuller reading list is in module handbook (organised by topic) – to help you research essays.</a:t>
            </a:r>
          </a:p>
          <a:p>
            <a:r>
              <a:rPr lang="en-GB" dirty="0"/>
              <a:t>Reading lists aren’t exhaustive – independent research is also encouraged.</a:t>
            </a:r>
          </a:p>
        </p:txBody>
      </p:sp>
      <p:pic>
        <p:nvPicPr>
          <p:cNvPr id="4" name="Picture 3">
            <a:extLst>
              <a:ext uri="{FF2B5EF4-FFF2-40B4-BE49-F238E27FC236}">
                <a16:creationId xmlns:a16="http://schemas.microsoft.com/office/drawing/2014/main" id="{BF84DA58-D0A8-5903-DAB9-2D26AFB4FEC5}"/>
              </a:ext>
            </a:extLst>
          </p:cNvPr>
          <p:cNvPicPr>
            <a:picLocks noChangeAspect="1"/>
          </p:cNvPicPr>
          <p:nvPr/>
        </p:nvPicPr>
        <p:blipFill>
          <a:blip r:embed="rId2"/>
          <a:srcRect l="13800" r="192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9174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0787F-F401-3C71-05E0-3EDE48D8B812}"/>
              </a:ext>
            </a:extLst>
          </p:cNvPr>
          <p:cNvSpPr>
            <a:spLocks noGrp="1"/>
          </p:cNvSpPr>
          <p:nvPr>
            <p:ph type="title"/>
          </p:nvPr>
        </p:nvSpPr>
        <p:spPr>
          <a:xfrm>
            <a:off x="640080" y="325369"/>
            <a:ext cx="4368602" cy="1956841"/>
          </a:xfrm>
        </p:spPr>
        <p:txBody>
          <a:bodyPr anchor="b">
            <a:normAutofit/>
          </a:bodyPr>
          <a:lstStyle/>
          <a:p>
            <a:r>
              <a:rPr lang="en-GB" sz="5400"/>
              <a:t>Assessment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367D1-01B9-0426-CA93-C7DE60E02C6A}"/>
              </a:ext>
            </a:extLst>
          </p:cNvPr>
          <p:cNvSpPr>
            <a:spLocks noGrp="1"/>
          </p:cNvSpPr>
          <p:nvPr>
            <p:ph idx="1"/>
          </p:nvPr>
        </p:nvSpPr>
        <p:spPr>
          <a:xfrm>
            <a:off x="640080" y="2872899"/>
            <a:ext cx="4243589" cy="3320668"/>
          </a:xfrm>
        </p:spPr>
        <p:txBody>
          <a:bodyPr>
            <a:normAutofit fontScale="85000" lnSpcReduction="20000"/>
          </a:bodyPr>
          <a:lstStyle/>
          <a:p>
            <a:r>
              <a:rPr lang="en-GB" sz="2400" dirty="0"/>
              <a:t>2 essays (2500 words each) – each worth 50%</a:t>
            </a:r>
          </a:p>
          <a:p>
            <a:r>
              <a:rPr lang="en-GB" sz="2400" dirty="0"/>
              <a:t>Essay 1 and Essay 2 have separate reading lists – you must choose one from each list</a:t>
            </a:r>
          </a:p>
          <a:p>
            <a:r>
              <a:rPr lang="en-GB" sz="2400" dirty="0"/>
              <a:t>All assignments will be assessed according to the University’s published Assessment Criteria, available here: </a:t>
            </a:r>
            <a:r>
              <a:rPr lang="en-GB" sz="2400" u="sng" dirty="0">
                <a:hlinkClick r:id="rId2"/>
              </a:rPr>
              <a:t>Assessment Criteria</a:t>
            </a:r>
            <a:endParaRPr lang="en-GB" sz="2400" dirty="0"/>
          </a:p>
          <a:p>
            <a:r>
              <a:rPr lang="en-GB" sz="2400" dirty="0"/>
              <a:t>Please consult the appropriate criteria for your level of study (i.e. Level 5 or Level 6).</a:t>
            </a:r>
          </a:p>
          <a:p>
            <a:endParaRPr lang="en-GB" sz="1700" dirty="0"/>
          </a:p>
          <a:p>
            <a:endParaRPr lang="en-GB" sz="1700" dirty="0"/>
          </a:p>
        </p:txBody>
      </p:sp>
      <p:pic>
        <p:nvPicPr>
          <p:cNvPr id="4" name="Picture 3">
            <a:extLst>
              <a:ext uri="{FF2B5EF4-FFF2-40B4-BE49-F238E27FC236}">
                <a16:creationId xmlns:a16="http://schemas.microsoft.com/office/drawing/2014/main" id="{49A41B76-F081-CAB3-0BAC-4A0B3BAC4A66}"/>
              </a:ext>
            </a:extLst>
          </p:cNvPr>
          <p:cNvPicPr>
            <a:picLocks noChangeAspect="1"/>
          </p:cNvPicPr>
          <p:nvPr/>
        </p:nvPicPr>
        <p:blipFill>
          <a:blip r:embed="rId3"/>
          <a:srcRect l="21750" r="1154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84638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76986-7980-8F36-1351-01130E889A66}"/>
              </a:ext>
            </a:extLst>
          </p:cNvPr>
          <p:cNvSpPr>
            <a:spLocks noGrp="1"/>
          </p:cNvSpPr>
          <p:nvPr>
            <p:ph type="title"/>
          </p:nvPr>
        </p:nvSpPr>
        <p:spPr>
          <a:xfrm>
            <a:off x="838200" y="365125"/>
            <a:ext cx="10515600" cy="1325563"/>
          </a:xfrm>
        </p:spPr>
        <p:txBody>
          <a:bodyPr>
            <a:normAutofit/>
          </a:bodyPr>
          <a:lstStyle/>
          <a:p>
            <a:r>
              <a:rPr lang="en-GB" sz="5400"/>
              <a:t>Assessment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A00994-23F0-F602-05B1-D86DD5BD3685}"/>
              </a:ext>
            </a:extLst>
          </p:cNvPr>
          <p:cNvSpPr>
            <a:spLocks noGrp="1"/>
          </p:cNvSpPr>
          <p:nvPr>
            <p:ph idx="1"/>
          </p:nvPr>
        </p:nvSpPr>
        <p:spPr>
          <a:xfrm>
            <a:off x="838200" y="1929384"/>
            <a:ext cx="10515600" cy="4251960"/>
          </a:xfrm>
        </p:spPr>
        <p:txBody>
          <a:bodyPr>
            <a:normAutofit/>
          </a:bodyPr>
          <a:lstStyle/>
          <a:p>
            <a:pPr marL="0" indent="0">
              <a:buNone/>
            </a:pPr>
            <a:r>
              <a:rPr lang="en-GB" sz="2200" b="1" dirty="0"/>
              <a:t>Essay 1 – due Sunday 3 May (23:59 PM)</a:t>
            </a:r>
          </a:p>
          <a:p>
            <a:pPr marL="0" indent="0">
              <a:buNone/>
            </a:pPr>
            <a:r>
              <a:rPr lang="en-GB" sz="2200" dirty="0"/>
              <a:t>Write a 2500-word essay on one of the following questions:</a:t>
            </a:r>
          </a:p>
          <a:p>
            <a:pPr lvl="0"/>
            <a:r>
              <a:rPr lang="en-GB" sz="2200" dirty="0"/>
              <a:t>To what extent can ethnicity in Africa be described as a colonial invention of tradition? </a:t>
            </a:r>
          </a:p>
          <a:p>
            <a:pPr lvl="0"/>
            <a:r>
              <a:rPr lang="en-GB" sz="2200" dirty="0"/>
              <a:t>How far has generation been a key driver of social tensions in African societies? </a:t>
            </a:r>
          </a:p>
          <a:p>
            <a:pPr lvl="0"/>
            <a:r>
              <a:rPr lang="en-GB" sz="2200" dirty="0"/>
              <a:t>How far were gender relations in colonial Africa characterised by a ‘patriarchal alliance’ (Simelane, 2004)? </a:t>
            </a:r>
          </a:p>
          <a:p>
            <a:pPr lvl="0"/>
            <a:r>
              <a:rPr lang="en-GB" sz="2200" dirty="0"/>
              <a:t>Why were colonial authorities concerned by African urbanisation? </a:t>
            </a:r>
          </a:p>
          <a:p>
            <a:pPr lvl="0"/>
            <a:r>
              <a:rPr lang="en-GB" sz="2200" dirty="0"/>
              <a:t>How does the history of alcohol and drug use in Africa reveal social tensions? </a:t>
            </a:r>
          </a:p>
          <a:p>
            <a:pPr lvl="0"/>
            <a:r>
              <a:rPr lang="en-GB" sz="2200" dirty="0"/>
              <a:t>Why were colonial authorities so keen to legislate against witchcraft? </a:t>
            </a:r>
          </a:p>
          <a:p>
            <a:endParaRPr lang="en-GB" sz="2200" dirty="0"/>
          </a:p>
        </p:txBody>
      </p:sp>
    </p:spTree>
    <p:extLst>
      <p:ext uri="{BB962C8B-B14F-4D97-AF65-F5344CB8AC3E}">
        <p14:creationId xmlns:p14="http://schemas.microsoft.com/office/powerpoint/2010/main" val="582729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21E4A7-E125-DC82-60DB-AEB74662940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58F16-218A-E811-BDC3-B909CE6462B8}"/>
              </a:ext>
            </a:extLst>
          </p:cNvPr>
          <p:cNvSpPr>
            <a:spLocks noGrp="1"/>
          </p:cNvSpPr>
          <p:nvPr>
            <p:ph type="title"/>
          </p:nvPr>
        </p:nvSpPr>
        <p:spPr>
          <a:xfrm>
            <a:off x="838200" y="365125"/>
            <a:ext cx="10515600" cy="1325563"/>
          </a:xfrm>
        </p:spPr>
        <p:txBody>
          <a:bodyPr>
            <a:normAutofit/>
          </a:bodyPr>
          <a:lstStyle/>
          <a:p>
            <a:r>
              <a:rPr lang="en-GB" sz="5400"/>
              <a:t>Assessment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70B30F-7E5E-DC94-CC2A-3F0044F43B0C}"/>
              </a:ext>
            </a:extLst>
          </p:cNvPr>
          <p:cNvSpPr>
            <a:spLocks noGrp="1"/>
          </p:cNvSpPr>
          <p:nvPr>
            <p:ph idx="1"/>
          </p:nvPr>
        </p:nvSpPr>
        <p:spPr>
          <a:xfrm>
            <a:off x="838200" y="1929384"/>
            <a:ext cx="10515600" cy="4251960"/>
          </a:xfrm>
        </p:spPr>
        <p:txBody>
          <a:bodyPr>
            <a:normAutofit fontScale="92500" lnSpcReduction="10000"/>
          </a:bodyPr>
          <a:lstStyle/>
          <a:p>
            <a:r>
              <a:rPr lang="en-GB" sz="3200" b="1" dirty="0"/>
              <a:t>Essay 2 – due Sunday 17 May (23:59 PM)</a:t>
            </a:r>
          </a:p>
          <a:p>
            <a:r>
              <a:rPr lang="en-GB" sz="3200" dirty="0"/>
              <a:t>Write a 2500-word essay on one of the following questions:</a:t>
            </a:r>
          </a:p>
          <a:p>
            <a:pPr lvl="0"/>
            <a:r>
              <a:rPr lang="en-GB" sz="3200" dirty="0"/>
              <a:t>How far have responses to the HIV/AIDS pandemic on the African continent mimicked responses to disease in the colonial period? </a:t>
            </a:r>
          </a:p>
          <a:p>
            <a:pPr lvl="0"/>
            <a:r>
              <a:rPr lang="en-GB" sz="3200" dirty="0"/>
              <a:t>What has been the role of popular music in African politics? </a:t>
            </a:r>
          </a:p>
          <a:p>
            <a:pPr lvl="0"/>
            <a:r>
              <a:rPr lang="en-GB" sz="3200" dirty="0"/>
              <a:t>What does the study of African fashion reveal about power and identity? </a:t>
            </a:r>
          </a:p>
          <a:p>
            <a:pPr lvl="0"/>
            <a:r>
              <a:rPr lang="en-GB" sz="3200" dirty="0"/>
              <a:t>Are human rights a Western imposition on Africa?</a:t>
            </a:r>
          </a:p>
          <a:p>
            <a:endParaRPr lang="en-GB" sz="2200" dirty="0"/>
          </a:p>
        </p:txBody>
      </p:sp>
    </p:spTree>
    <p:extLst>
      <p:ext uri="{BB962C8B-B14F-4D97-AF65-F5344CB8AC3E}">
        <p14:creationId xmlns:p14="http://schemas.microsoft.com/office/powerpoint/2010/main" val="1103800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D6EE9-8F9A-D7F9-12E4-E4C6E4A2DF94}"/>
              </a:ext>
            </a:extLst>
          </p:cNvPr>
          <p:cNvSpPr>
            <a:spLocks noGrp="1"/>
          </p:cNvSpPr>
          <p:nvPr>
            <p:ph type="title"/>
          </p:nvPr>
        </p:nvSpPr>
        <p:spPr>
          <a:xfrm>
            <a:off x="640080" y="325369"/>
            <a:ext cx="4368602" cy="1956841"/>
          </a:xfrm>
        </p:spPr>
        <p:txBody>
          <a:bodyPr anchor="b">
            <a:normAutofit/>
          </a:bodyPr>
          <a:lstStyle/>
          <a:p>
            <a:r>
              <a:rPr lang="en-GB" sz="5400"/>
              <a:t>Referencing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B0578B-F741-A732-003B-5982B75F3670}"/>
              </a:ext>
            </a:extLst>
          </p:cNvPr>
          <p:cNvSpPr>
            <a:spLocks noGrp="1"/>
          </p:cNvSpPr>
          <p:nvPr>
            <p:ph idx="1"/>
          </p:nvPr>
        </p:nvSpPr>
        <p:spPr>
          <a:xfrm>
            <a:off x="640080" y="2872899"/>
            <a:ext cx="4243589" cy="3320668"/>
          </a:xfrm>
        </p:spPr>
        <p:txBody>
          <a:bodyPr>
            <a:normAutofit/>
          </a:bodyPr>
          <a:lstStyle/>
          <a:p>
            <a:r>
              <a:rPr lang="en-GB" sz="2200"/>
              <a:t>Either MHRA or Harvard </a:t>
            </a:r>
          </a:p>
          <a:p>
            <a:r>
              <a:rPr lang="en-GB" sz="2200"/>
              <a:t>Referencing handbooks can be consulted on the UWTSD Library website here:</a:t>
            </a:r>
          </a:p>
          <a:p>
            <a:r>
              <a:rPr lang="en-GB" sz="2200" u="sng">
                <a:hlinkClick r:id="rId2"/>
              </a:rPr>
              <a:t>Referencing Handbooks - Digital Services | University of Wales Trinity Saint David</a:t>
            </a:r>
            <a:endParaRPr lang="en-GB" sz="2200"/>
          </a:p>
          <a:p>
            <a:endParaRPr lang="en-GB" sz="2200"/>
          </a:p>
        </p:txBody>
      </p:sp>
      <p:pic>
        <p:nvPicPr>
          <p:cNvPr id="4" name="Picture 3">
            <a:extLst>
              <a:ext uri="{FF2B5EF4-FFF2-40B4-BE49-F238E27FC236}">
                <a16:creationId xmlns:a16="http://schemas.microsoft.com/office/drawing/2014/main" id="{9B45D37E-5831-E9EB-3579-891D04D4F4CC}"/>
              </a:ext>
            </a:extLst>
          </p:cNvPr>
          <p:cNvPicPr>
            <a:picLocks noChangeAspect="1"/>
          </p:cNvPicPr>
          <p:nvPr/>
        </p:nvPicPr>
        <p:blipFill>
          <a:blip r:embed="rId3"/>
          <a:srcRect l="27429" r="164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20488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27288-A07C-9998-7650-5433036CA0FF}"/>
              </a:ext>
            </a:extLst>
          </p:cNvPr>
          <p:cNvSpPr>
            <a:spLocks noGrp="1"/>
          </p:cNvSpPr>
          <p:nvPr>
            <p:ph type="title"/>
          </p:nvPr>
        </p:nvSpPr>
        <p:spPr>
          <a:xfrm>
            <a:off x="838200" y="365125"/>
            <a:ext cx="10515600" cy="1325563"/>
          </a:xfrm>
        </p:spPr>
        <p:txBody>
          <a:bodyPr>
            <a:normAutofit/>
          </a:bodyPr>
          <a:lstStyle/>
          <a:p>
            <a:r>
              <a:rPr lang="en-GB" sz="5400"/>
              <a:t>Use of AI</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1F5D3F-C4B2-A16F-1714-9C2B5C77BC5B}"/>
              </a:ext>
            </a:extLst>
          </p:cNvPr>
          <p:cNvSpPr>
            <a:spLocks noGrp="1"/>
          </p:cNvSpPr>
          <p:nvPr>
            <p:ph idx="1"/>
          </p:nvPr>
        </p:nvSpPr>
        <p:spPr>
          <a:xfrm>
            <a:off x="838200" y="1929384"/>
            <a:ext cx="10515600" cy="4251960"/>
          </a:xfrm>
        </p:spPr>
        <p:txBody>
          <a:bodyPr>
            <a:normAutofit/>
          </a:bodyPr>
          <a:lstStyle/>
          <a:p>
            <a:r>
              <a:rPr lang="en-GB" sz="2200" dirty="0"/>
              <a:t>In addition to the General Allowable Uses of AI, for this module you are permitted to use AI for structuring, within the guidelines set out by the University’s guidance. </a:t>
            </a:r>
          </a:p>
          <a:p>
            <a:r>
              <a:rPr lang="en-GB" sz="2200" dirty="0"/>
              <a:t>Please consult the information on the Use of AI Tile on Moodle, and ensure that you are familiar with what you can, and cannot, do before using AI to support your studies. </a:t>
            </a:r>
          </a:p>
          <a:p>
            <a:r>
              <a:rPr lang="en-GB" sz="2200" dirty="0"/>
              <a:t>You are required to keep all notes, drafts and other resources you have used to complete your assignment, before and after the use of any AI tool, as you may be required to produce these. </a:t>
            </a:r>
          </a:p>
          <a:p>
            <a:r>
              <a:rPr lang="en-GB" sz="2200" dirty="0"/>
              <a:t>Whether you use AI or not in your assignments, all assignments must include an AI declaration. Guidance on how to declare your use of AI – or how to declare that you have not used it – is available on the Use of AI tile on Moodle.</a:t>
            </a:r>
          </a:p>
          <a:p>
            <a:endParaRPr lang="en-GB" sz="2200" dirty="0"/>
          </a:p>
        </p:txBody>
      </p:sp>
    </p:spTree>
    <p:extLst>
      <p:ext uri="{BB962C8B-B14F-4D97-AF65-F5344CB8AC3E}">
        <p14:creationId xmlns:p14="http://schemas.microsoft.com/office/powerpoint/2010/main" val="1499330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54B2B-4108-3AD9-8A80-2E9E99E6213F}"/>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Any questions?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4551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0027F-CD04-A4F8-A2D6-420D7B48317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Tomorrow’s session: Ideas of Africa</a:t>
            </a:r>
          </a:p>
        </p:txBody>
      </p:sp>
      <p:sp>
        <p:nvSpPr>
          <p:cNvPr id="3" name="Content Placeholder 2">
            <a:extLst>
              <a:ext uri="{FF2B5EF4-FFF2-40B4-BE49-F238E27FC236}">
                <a16:creationId xmlns:a16="http://schemas.microsoft.com/office/drawing/2014/main" id="{25F5F69C-8FB1-9FA8-AE4B-AB60BCF8786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Please read at least one of the key readings and bring your notes to class.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3DA3E4-D391-C663-D055-8176175FEE96}"/>
              </a:ext>
            </a:extLst>
          </p:cNvPr>
          <p:cNvPicPr>
            <a:picLocks noChangeAspect="1"/>
          </p:cNvPicPr>
          <p:nvPr/>
        </p:nvPicPr>
        <p:blipFill>
          <a:blip r:embed="rId2"/>
          <a:stretch>
            <a:fillRect/>
          </a:stretch>
        </p:blipFill>
        <p:spPr>
          <a:xfrm>
            <a:off x="4654296" y="709803"/>
            <a:ext cx="7214616" cy="5410962"/>
          </a:xfrm>
          <a:prstGeom prst="rect">
            <a:avLst/>
          </a:prstGeom>
        </p:spPr>
      </p:pic>
    </p:spTree>
    <p:extLst>
      <p:ext uri="{BB962C8B-B14F-4D97-AF65-F5344CB8AC3E}">
        <p14:creationId xmlns:p14="http://schemas.microsoft.com/office/powerpoint/2010/main" val="1959445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1003</Words>
  <Application>Microsoft Office PowerPoint</Application>
  <PresentationFormat>Widescreen</PresentationFormat>
  <Paragraphs>84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HPHI5035/6035: African Modernities  </vt:lpstr>
      <vt:lpstr>Welcome and introductions</vt:lpstr>
      <vt:lpstr>What the module will cover</vt:lpstr>
      <vt:lpstr>Aims</vt:lpstr>
      <vt:lpstr>Learning Outcomes</vt:lpstr>
      <vt:lpstr>Content note</vt:lpstr>
      <vt:lpstr>Support with the module</vt:lpstr>
      <vt:lpstr>Class schedule</vt:lpstr>
      <vt:lpstr>Class schedule</vt:lpstr>
      <vt:lpstr>Expectations</vt:lpstr>
      <vt:lpstr>Reading</vt:lpstr>
      <vt:lpstr>Assessment</vt:lpstr>
      <vt:lpstr>Assessment</vt:lpstr>
      <vt:lpstr>Assessment</vt:lpstr>
      <vt:lpstr>Referencing</vt:lpstr>
      <vt:lpstr>Use of AI</vt:lpstr>
      <vt:lpstr>Any questions?</vt:lpstr>
      <vt:lpstr>Tomorrow’s session: Ideas of Africa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cp:revision>
  <dcterms:created xsi:type="dcterms:W3CDTF">2026-04-19T21:12:18Z</dcterms:created>
  <dcterms:modified xsi:type="dcterms:W3CDTF">2026-04-20T11:50:02Z</dcterms:modified>
</cp:coreProperties>
</file>