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tags/tag3.xml" ContentType="application/vnd.openxmlformats-officedocument.presentationml.tags+xml"/>
  <Override PartName="/ppt/notesSlides/notesSlide4.xml" ContentType="application/vnd.openxmlformats-officedocument.presentationml.notesSlide+xml"/>
  <Override PartName="/ppt/tags/tag4.xml" ContentType="application/vnd.openxmlformats-officedocument.presentationml.tags+xml"/>
  <Override PartName="/ppt/notesSlides/notesSlide5.xml" ContentType="application/vnd.openxmlformats-officedocument.presentationml.notesSlide+xml"/>
  <Override PartName="/ppt/tags/tag5.xml" ContentType="application/vnd.openxmlformats-officedocument.presentationml.tags+xml"/>
  <Override PartName="/ppt/notesSlides/notesSlide6.xml" ContentType="application/vnd.openxmlformats-officedocument.presentationml.notesSlide+xml"/>
  <Override PartName="/ppt/tags/tag6.xml" ContentType="application/vnd.openxmlformats-officedocument.presentationml.tags+xml"/>
  <Override PartName="/ppt/notesSlides/notesSlide7.xml" ContentType="application/vnd.openxmlformats-officedocument.presentationml.notesSlide+xml"/>
  <Override PartName="/ppt/tags/tag7.xml" ContentType="application/vnd.openxmlformats-officedocument.presentationml.tags+xml"/>
  <Override PartName="/ppt/notesSlides/notesSlide8.xml" ContentType="application/vnd.openxmlformats-officedocument.presentationml.notesSlide+xml"/>
  <Override PartName="/ppt/tags/tag8.xml" ContentType="application/vnd.openxmlformats-officedocument.presentationml.tags+xml"/>
  <Override PartName="/ppt/notesSlides/notesSlide9.xml" ContentType="application/vnd.openxmlformats-officedocument.presentationml.notesSlide+xml"/>
  <Override PartName="/ppt/tags/tag9.xml" ContentType="application/vnd.openxmlformats-officedocument.presentationml.tags+xml"/>
  <Override PartName="/ppt/notesSlides/notesSlide10.xml" ContentType="application/vnd.openxmlformats-officedocument.presentationml.notesSlide+xml"/>
  <Override PartName="/ppt/tags/tag10.xml" ContentType="application/vnd.openxmlformats-officedocument.presentationml.tags+xml"/>
  <Override PartName="/ppt/notesSlides/notesSlide11.xml" ContentType="application/vnd.openxmlformats-officedocument.presentationml.notesSlide+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notesSlides/notesSlide12.xml" ContentType="application/vnd.openxmlformats-officedocument.presentationml.notesSlide+xml"/>
  <Override PartName="/ppt/tags/tag447.xml" ContentType="application/vnd.openxmlformats-officedocument.presentationml.tags+xml"/>
  <Override PartName="/ppt/notesSlides/notesSlide13.xml" ContentType="application/vnd.openxmlformats-officedocument.presentationml.notesSlide+xml"/>
  <Override PartName="/ppt/tags/tag448.xml" ContentType="application/vnd.openxmlformats-officedocument.presentationml.tags+xml"/>
  <Override PartName="/ppt/notesSlides/notesSlide14.xml" ContentType="application/vnd.openxmlformats-officedocument.presentationml.notesSlide+xml"/>
  <Override PartName="/ppt/tags/tag449.xml" ContentType="application/vnd.openxmlformats-officedocument.presentationml.tags+xml"/>
  <Override PartName="/ppt/notesSlides/notesSlide15.xml" ContentType="application/vnd.openxmlformats-officedocument.presentationml.notesSlide+xml"/>
  <Override PartName="/ppt/tags/tag450.xml" ContentType="application/vnd.openxmlformats-officedocument.presentationml.tags+xml"/>
  <Override PartName="/ppt/notesSlides/notesSlide16.xml" ContentType="application/vnd.openxmlformats-officedocument.presentationml.notesSlide+xml"/>
  <Override PartName="/ppt/tags/tag451.xml" ContentType="application/vnd.openxmlformats-officedocument.presentationml.tags+xml"/>
  <Override PartName="/ppt/notesSlides/notesSlide17.xml" ContentType="application/vnd.openxmlformats-officedocument.presentationml.notesSlide+xml"/>
  <Override PartName="/ppt/tags/tag452.xml" ContentType="application/vnd.openxmlformats-officedocument.presentationml.tags+xml"/>
  <Override PartName="/ppt/notesSlides/notesSlide18.xml" ContentType="application/vnd.openxmlformats-officedocument.presentationml.notesSlide+xml"/>
  <Override PartName="/ppt/tags/tag453.xml" ContentType="application/vnd.openxmlformats-officedocument.presentationml.tags+xml"/>
  <Override PartName="/ppt/notesSlides/notesSlide19.xml" ContentType="application/vnd.openxmlformats-officedocument.presentationml.notesSlide+xml"/>
  <Override PartName="/ppt/tags/tag454.xml" ContentType="application/vnd.openxmlformats-officedocument.presentationml.tags+xml"/>
  <Override PartName="/ppt/notesSlides/notesSlide20.xml" ContentType="application/vnd.openxmlformats-officedocument.presentationml.notesSlide+xml"/>
  <Override PartName="/ppt/tags/tag455.xml" ContentType="application/vnd.openxmlformats-officedocument.presentationml.tags+xml"/>
  <Override PartName="/ppt/notesSlides/notesSlide21.xml" ContentType="application/vnd.openxmlformats-officedocument.presentationml.notesSlide+xml"/>
  <Override PartName="/ppt/tags/tag456.xml" ContentType="application/vnd.openxmlformats-officedocument.presentationml.tags+xml"/>
  <Override PartName="/ppt/notesSlides/notesSlide22.xml" ContentType="application/vnd.openxmlformats-officedocument.presentationml.notesSlide+xml"/>
  <Override PartName="/ppt/tags/tag457.xml" ContentType="application/vnd.openxmlformats-officedocument.presentationml.tags+xml"/>
  <Override PartName="/ppt/notesSlides/notesSlide23.xml" ContentType="application/vnd.openxmlformats-officedocument.presentationml.notesSlide+xml"/>
  <Override PartName="/ppt/tags/tag458.xml" ContentType="application/vnd.openxmlformats-officedocument.presentationml.tags+xml"/>
  <Override PartName="/ppt/notesSlides/notesSlide24.xml" ContentType="application/vnd.openxmlformats-officedocument.presentationml.notesSlide+xml"/>
  <Override PartName="/ppt/tags/tag459.xml" ContentType="application/vnd.openxmlformats-officedocument.presentationml.tags+xml"/>
  <Override PartName="/ppt/notesSlides/notesSlide25.xml" ContentType="application/vnd.openxmlformats-officedocument.presentationml.notesSlide+xml"/>
  <Override PartName="/ppt/tags/tag460.xml" ContentType="application/vnd.openxmlformats-officedocument.presentationml.tags+xml"/>
  <Override PartName="/ppt/notesSlides/notesSlide26.xml" ContentType="application/vnd.openxmlformats-officedocument.presentationml.notesSlide+xml"/>
  <Override PartName="/ppt/tags/tag461.xml" ContentType="application/vnd.openxmlformats-officedocument.presentationml.tags+xml"/>
  <Override PartName="/ppt/notesSlides/notesSlide27.xml" ContentType="application/vnd.openxmlformats-officedocument.presentationml.notesSlide+xml"/>
  <Override PartName="/ppt/tags/tag462.xml" ContentType="application/vnd.openxmlformats-officedocument.presentationml.tags+xml"/>
  <Override PartName="/ppt/notesSlides/notesSlide28.xml" ContentType="application/vnd.openxmlformats-officedocument.presentationml.notesSlide+xml"/>
  <Override PartName="/ppt/tags/tag463.xml" ContentType="application/vnd.openxmlformats-officedocument.presentationml.tags+xml"/>
  <Override PartName="/ppt/notesSlides/notesSlide29.xml" ContentType="application/vnd.openxmlformats-officedocument.presentationml.notesSlide+xml"/>
  <Override PartName="/ppt/tags/tag464.xml" ContentType="application/vnd.openxmlformats-officedocument.presentationml.tags+xml"/>
  <Override PartName="/ppt/notesSlides/notesSlide30.xml" ContentType="application/vnd.openxmlformats-officedocument.presentationml.notesSlide+xml"/>
  <Override PartName="/ppt/tags/tag465.xml" ContentType="application/vnd.openxmlformats-officedocument.presentationml.tags+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2" r:id="rId5"/>
    <p:sldMasterId id="2147483661" r:id="rId6"/>
  </p:sldMasterIdLst>
  <p:notesMasterIdLst>
    <p:notesMasterId r:id="rId43"/>
  </p:notesMasterIdLst>
  <p:sldIdLst>
    <p:sldId id="719" r:id="rId7"/>
    <p:sldId id="301" r:id="rId8"/>
    <p:sldId id="302" r:id="rId9"/>
    <p:sldId id="983" r:id="rId10"/>
    <p:sldId id="1031" r:id="rId11"/>
    <p:sldId id="984" r:id="rId12"/>
    <p:sldId id="985" r:id="rId13"/>
    <p:sldId id="1032" r:id="rId14"/>
    <p:sldId id="989" r:id="rId15"/>
    <p:sldId id="990" r:id="rId16"/>
    <p:sldId id="1023" r:id="rId17"/>
    <p:sldId id="1033" r:id="rId18"/>
    <p:sldId id="1024" r:id="rId19"/>
    <p:sldId id="256" r:id="rId20"/>
    <p:sldId id="991" r:id="rId21"/>
    <p:sldId id="1034" r:id="rId22"/>
    <p:sldId id="994" r:id="rId23"/>
    <p:sldId id="1025" r:id="rId24"/>
    <p:sldId id="995" r:id="rId25"/>
    <p:sldId id="996" r:id="rId26"/>
    <p:sldId id="1026" r:id="rId27"/>
    <p:sldId id="997" r:id="rId28"/>
    <p:sldId id="1000" r:id="rId29"/>
    <p:sldId id="1035" r:id="rId30"/>
    <p:sldId id="1001" r:id="rId31"/>
    <p:sldId id="1028" r:id="rId32"/>
    <p:sldId id="1002" r:id="rId33"/>
    <p:sldId id="1004" r:id="rId34"/>
    <p:sldId id="1005" r:id="rId35"/>
    <p:sldId id="1010" r:id="rId36"/>
    <p:sldId id="1011" r:id="rId37"/>
    <p:sldId id="1012" r:id="rId38"/>
    <p:sldId id="1013" r:id="rId39"/>
    <p:sldId id="1030" r:id="rId40"/>
    <p:sldId id="931" r:id="rId41"/>
    <p:sldId id="721"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8" autoAdjust="0"/>
    <p:restoredTop sz="77253"/>
  </p:normalViewPr>
  <p:slideViewPr>
    <p:cSldViewPr snapToGrid="0">
      <p:cViewPr varScale="1">
        <p:scale>
          <a:sx n="69" d="100"/>
          <a:sy n="69" d="100"/>
        </p:scale>
        <p:origin x="84" y="20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tableStyles" Target="tableStyle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theme" Target="theme/theme1.xml"/><Relationship Id="rId20" Type="http://schemas.openxmlformats.org/officeDocument/2006/relationships/slide" Target="slides/slide14.xml"/><Relationship Id="rId41" Type="http://schemas.openxmlformats.org/officeDocument/2006/relationships/slide" Target="slides/slide3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93DF969B-C49E-41BE-AC2E-9A5FC7F0D4BF}"/>
    <pc:docChg chg="custSel modSld">
      <pc:chgData name="Stalin Jacob Wilson Packia Dhas" userId="050d7d71-3621-4503-95e8-1c9a9d962492" providerId="ADAL" clId="{93DF969B-C49E-41BE-AC2E-9A5FC7F0D4BF}" dt="2025-11-27T10:55:14.525" v="3872"/>
      <pc:docMkLst>
        <pc:docMk/>
      </pc:docMkLst>
      <pc:sldChg chg="addSp delSp modSp mod">
        <pc:chgData name="Stalin Jacob Wilson Packia Dhas" userId="050d7d71-3621-4503-95e8-1c9a9d962492" providerId="ADAL" clId="{93DF969B-C49E-41BE-AC2E-9A5FC7F0D4BF}" dt="2025-11-27T10:55:14.525" v="3872"/>
        <pc:sldMkLst>
          <pc:docMk/>
          <pc:sldMk cId="1635377456" sldId="256"/>
        </pc:sldMkLst>
        <pc:spChg chg="mod">
          <ac:chgData name="Stalin Jacob Wilson Packia Dhas" userId="050d7d71-3621-4503-95e8-1c9a9d962492" providerId="ADAL" clId="{93DF969B-C49E-41BE-AC2E-9A5FC7F0D4BF}" dt="2025-11-27T10:55:07.771" v="2"/>
          <ac:spMkLst>
            <pc:docMk/>
            <pc:sldMk cId="1635377456" sldId="256"/>
            <ac:spMk id="4" creationId="{1CA7A6AC-F52D-41D8-AFA8-5052C1D80022}"/>
          </ac:spMkLst>
        </pc:spChg>
        <pc:spChg chg="add mod">
          <ac:chgData name="Stalin Jacob Wilson Packia Dhas" userId="050d7d71-3621-4503-95e8-1c9a9d962492" providerId="ADAL" clId="{93DF969B-C49E-41BE-AC2E-9A5FC7F0D4BF}" dt="2025-11-27T10:55:09.129" v="440"/>
          <ac:spMkLst>
            <pc:docMk/>
            <pc:sldMk cId="1635377456" sldId="256"/>
            <ac:spMk id="6" creationId="{CEE5E9C1-7CD6-41D6-B06A-EBC15F685EF3}"/>
          </ac:spMkLst>
        </pc:spChg>
        <pc:spChg chg="add mod">
          <ac:chgData name="Stalin Jacob Wilson Packia Dhas" userId="050d7d71-3621-4503-95e8-1c9a9d962492" providerId="ADAL" clId="{93DF969B-C49E-41BE-AC2E-9A5FC7F0D4BF}" dt="2025-11-27T10:55:09.144" v="448"/>
          <ac:spMkLst>
            <pc:docMk/>
            <pc:sldMk cId="1635377456" sldId="256"/>
            <ac:spMk id="7" creationId="{0CDC7816-4CAF-4776-8741-5921E1B68720}"/>
          </ac:spMkLst>
        </pc:spChg>
        <pc:spChg chg="add mod">
          <ac:chgData name="Stalin Jacob Wilson Packia Dhas" userId="050d7d71-3621-4503-95e8-1c9a9d962492" providerId="ADAL" clId="{93DF969B-C49E-41BE-AC2E-9A5FC7F0D4BF}" dt="2025-11-27T10:55:09.152" v="456"/>
          <ac:spMkLst>
            <pc:docMk/>
            <pc:sldMk cId="1635377456" sldId="256"/>
            <ac:spMk id="8" creationId="{981C41E6-40E8-4199-9023-ECFC52E0188F}"/>
          </ac:spMkLst>
        </pc:spChg>
        <pc:spChg chg="add mod">
          <ac:chgData name="Stalin Jacob Wilson Packia Dhas" userId="050d7d71-3621-4503-95e8-1c9a9d962492" providerId="ADAL" clId="{93DF969B-C49E-41BE-AC2E-9A5FC7F0D4BF}" dt="2025-11-27T10:55:09.162" v="464"/>
          <ac:spMkLst>
            <pc:docMk/>
            <pc:sldMk cId="1635377456" sldId="256"/>
            <ac:spMk id="9" creationId="{E3A4CA23-A3CC-43A7-9860-378D70CEE6AA}"/>
          </ac:spMkLst>
        </pc:spChg>
        <pc:spChg chg="add mod">
          <ac:chgData name="Stalin Jacob Wilson Packia Dhas" userId="050d7d71-3621-4503-95e8-1c9a9d962492" providerId="ADAL" clId="{93DF969B-C49E-41BE-AC2E-9A5FC7F0D4BF}" dt="2025-11-27T10:55:09.162" v="472"/>
          <ac:spMkLst>
            <pc:docMk/>
            <pc:sldMk cId="1635377456" sldId="256"/>
            <ac:spMk id="10" creationId="{5E0EA15C-2B05-4F9A-A499-F48E90394410}"/>
          </ac:spMkLst>
        </pc:spChg>
        <pc:spChg chg="add mod">
          <ac:chgData name="Stalin Jacob Wilson Packia Dhas" userId="050d7d71-3621-4503-95e8-1c9a9d962492" providerId="ADAL" clId="{93DF969B-C49E-41BE-AC2E-9A5FC7F0D4BF}" dt="2025-11-27T10:55:09.173" v="480"/>
          <ac:spMkLst>
            <pc:docMk/>
            <pc:sldMk cId="1635377456" sldId="256"/>
            <ac:spMk id="11" creationId="{AB8C9797-9AF8-4C39-B9FE-15DD8E93EA51}"/>
          </ac:spMkLst>
        </pc:spChg>
        <pc:spChg chg="add mod">
          <ac:chgData name="Stalin Jacob Wilson Packia Dhas" userId="050d7d71-3621-4503-95e8-1c9a9d962492" providerId="ADAL" clId="{93DF969B-C49E-41BE-AC2E-9A5FC7F0D4BF}" dt="2025-11-27T10:55:09.173" v="488"/>
          <ac:spMkLst>
            <pc:docMk/>
            <pc:sldMk cId="1635377456" sldId="256"/>
            <ac:spMk id="12" creationId="{D8C70734-EC74-455B-913B-F1D3A352A3AC}"/>
          </ac:spMkLst>
        </pc:spChg>
        <pc:spChg chg="add mod">
          <ac:chgData name="Stalin Jacob Wilson Packia Dhas" userId="050d7d71-3621-4503-95e8-1c9a9d962492" providerId="ADAL" clId="{93DF969B-C49E-41BE-AC2E-9A5FC7F0D4BF}" dt="2025-11-27T10:55:09.193" v="496"/>
          <ac:spMkLst>
            <pc:docMk/>
            <pc:sldMk cId="1635377456" sldId="256"/>
            <ac:spMk id="13" creationId="{C53D9DB2-443B-41FB-8673-E2931931EA72}"/>
          </ac:spMkLst>
        </pc:spChg>
        <pc:spChg chg="add mod">
          <ac:chgData name="Stalin Jacob Wilson Packia Dhas" userId="050d7d71-3621-4503-95e8-1c9a9d962492" providerId="ADAL" clId="{93DF969B-C49E-41BE-AC2E-9A5FC7F0D4BF}" dt="2025-11-27T10:55:09.203" v="504"/>
          <ac:spMkLst>
            <pc:docMk/>
            <pc:sldMk cId="1635377456" sldId="256"/>
            <ac:spMk id="14" creationId="{495CC652-3E0F-4748-B5A4-B066D8312927}"/>
          </ac:spMkLst>
        </pc:spChg>
        <pc:spChg chg="add mod">
          <ac:chgData name="Stalin Jacob Wilson Packia Dhas" userId="050d7d71-3621-4503-95e8-1c9a9d962492" providerId="ADAL" clId="{93DF969B-C49E-41BE-AC2E-9A5FC7F0D4BF}" dt="2025-11-27T10:55:09.217" v="512"/>
          <ac:spMkLst>
            <pc:docMk/>
            <pc:sldMk cId="1635377456" sldId="256"/>
            <ac:spMk id="15" creationId="{96BE2011-7849-430C-A597-1FABED09FF15}"/>
          </ac:spMkLst>
        </pc:spChg>
        <pc:spChg chg="add mod">
          <ac:chgData name="Stalin Jacob Wilson Packia Dhas" userId="050d7d71-3621-4503-95e8-1c9a9d962492" providerId="ADAL" clId="{93DF969B-C49E-41BE-AC2E-9A5FC7F0D4BF}" dt="2025-11-27T10:55:09.224" v="520"/>
          <ac:spMkLst>
            <pc:docMk/>
            <pc:sldMk cId="1635377456" sldId="256"/>
            <ac:spMk id="16" creationId="{E049B4D0-738F-43B7-9EE8-F46E26098045}"/>
          </ac:spMkLst>
        </pc:spChg>
        <pc:spChg chg="add mod">
          <ac:chgData name="Stalin Jacob Wilson Packia Dhas" userId="050d7d71-3621-4503-95e8-1c9a9d962492" providerId="ADAL" clId="{93DF969B-C49E-41BE-AC2E-9A5FC7F0D4BF}" dt="2025-11-27T10:55:09.240" v="528"/>
          <ac:spMkLst>
            <pc:docMk/>
            <pc:sldMk cId="1635377456" sldId="256"/>
            <ac:spMk id="17" creationId="{9A131277-0552-4BD3-B6A0-B37A95428464}"/>
          </ac:spMkLst>
        </pc:spChg>
        <pc:spChg chg="add mod">
          <ac:chgData name="Stalin Jacob Wilson Packia Dhas" userId="050d7d71-3621-4503-95e8-1c9a9d962492" providerId="ADAL" clId="{93DF969B-C49E-41BE-AC2E-9A5FC7F0D4BF}" dt="2025-11-27T10:55:09.257" v="536"/>
          <ac:spMkLst>
            <pc:docMk/>
            <pc:sldMk cId="1635377456" sldId="256"/>
            <ac:spMk id="18" creationId="{6880DCFA-A0E1-43E7-A551-D456CCC4FE84}"/>
          </ac:spMkLst>
        </pc:spChg>
        <pc:spChg chg="add mod">
          <ac:chgData name="Stalin Jacob Wilson Packia Dhas" userId="050d7d71-3621-4503-95e8-1c9a9d962492" providerId="ADAL" clId="{93DF969B-C49E-41BE-AC2E-9A5FC7F0D4BF}" dt="2025-11-27T10:55:09.270" v="544"/>
          <ac:spMkLst>
            <pc:docMk/>
            <pc:sldMk cId="1635377456" sldId="256"/>
            <ac:spMk id="19" creationId="{4DA0B1BF-0DF3-4509-A675-1B38B8394342}"/>
          </ac:spMkLst>
        </pc:spChg>
        <pc:spChg chg="add mod">
          <ac:chgData name="Stalin Jacob Wilson Packia Dhas" userId="050d7d71-3621-4503-95e8-1c9a9d962492" providerId="ADAL" clId="{93DF969B-C49E-41BE-AC2E-9A5FC7F0D4BF}" dt="2025-11-27T10:55:09.285" v="552"/>
          <ac:spMkLst>
            <pc:docMk/>
            <pc:sldMk cId="1635377456" sldId="256"/>
            <ac:spMk id="20" creationId="{DE257652-EC03-4469-B82B-A5D32C50A07C}"/>
          </ac:spMkLst>
        </pc:spChg>
        <pc:spChg chg="add mod">
          <ac:chgData name="Stalin Jacob Wilson Packia Dhas" userId="050d7d71-3621-4503-95e8-1c9a9d962492" providerId="ADAL" clId="{93DF969B-C49E-41BE-AC2E-9A5FC7F0D4BF}" dt="2025-11-27T10:55:09.296" v="560"/>
          <ac:spMkLst>
            <pc:docMk/>
            <pc:sldMk cId="1635377456" sldId="256"/>
            <ac:spMk id="21" creationId="{6D3D6917-9B18-4A44-80B9-2EB9D057C892}"/>
          </ac:spMkLst>
        </pc:spChg>
        <pc:spChg chg="add mod">
          <ac:chgData name="Stalin Jacob Wilson Packia Dhas" userId="050d7d71-3621-4503-95e8-1c9a9d962492" providerId="ADAL" clId="{93DF969B-C49E-41BE-AC2E-9A5FC7F0D4BF}" dt="2025-11-27T10:55:09.309" v="568"/>
          <ac:spMkLst>
            <pc:docMk/>
            <pc:sldMk cId="1635377456" sldId="256"/>
            <ac:spMk id="22" creationId="{58A2545E-336C-4F32-AF70-799B43773FF3}"/>
          </ac:spMkLst>
        </pc:spChg>
        <pc:spChg chg="add mod">
          <ac:chgData name="Stalin Jacob Wilson Packia Dhas" userId="050d7d71-3621-4503-95e8-1c9a9d962492" providerId="ADAL" clId="{93DF969B-C49E-41BE-AC2E-9A5FC7F0D4BF}" dt="2025-11-27T10:55:09.324" v="576"/>
          <ac:spMkLst>
            <pc:docMk/>
            <pc:sldMk cId="1635377456" sldId="256"/>
            <ac:spMk id="23" creationId="{B97C50FE-09EC-421E-8150-09E8DB3BE8FB}"/>
          </ac:spMkLst>
        </pc:spChg>
        <pc:spChg chg="add mod">
          <ac:chgData name="Stalin Jacob Wilson Packia Dhas" userId="050d7d71-3621-4503-95e8-1c9a9d962492" providerId="ADAL" clId="{93DF969B-C49E-41BE-AC2E-9A5FC7F0D4BF}" dt="2025-11-27T10:55:09.344" v="584"/>
          <ac:spMkLst>
            <pc:docMk/>
            <pc:sldMk cId="1635377456" sldId="256"/>
            <ac:spMk id="24" creationId="{06D2BF32-5DF8-4339-BAAB-F04195250A1F}"/>
          </ac:spMkLst>
        </pc:spChg>
        <pc:spChg chg="add mod">
          <ac:chgData name="Stalin Jacob Wilson Packia Dhas" userId="050d7d71-3621-4503-95e8-1c9a9d962492" providerId="ADAL" clId="{93DF969B-C49E-41BE-AC2E-9A5FC7F0D4BF}" dt="2025-11-27T10:55:09.358" v="592"/>
          <ac:spMkLst>
            <pc:docMk/>
            <pc:sldMk cId="1635377456" sldId="256"/>
            <ac:spMk id="25" creationId="{324A30B8-E3FA-4FB2-B04F-472C0EE910E7}"/>
          </ac:spMkLst>
        </pc:spChg>
        <pc:spChg chg="add mod">
          <ac:chgData name="Stalin Jacob Wilson Packia Dhas" userId="050d7d71-3621-4503-95e8-1c9a9d962492" providerId="ADAL" clId="{93DF969B-C49E-41BE-AC2E-9A5FC7F0D4BF}" dt="2025-11-27T10:55:09.377" v="600"/>
          <ac:spMkLst>
            <pc:docMk/>
            <pc:sldMk cId="1635377456" sldId="256"/>
            <ac:spMk id="26" creationId="{72F8523F-3815-477E-BDA2-32FCFE3521C9}"/>
          </ac:spMkLst>
        </pc:spChg>
        <pc:spChg chg="add mod">
          <ac:chgData name="Stalin Jacob Wilson Packia Dhas" userId="050d7d71-3621-4503-95e8-1c9a9d962492" providerId="ADAL" clId="{93DF969B-C49E-41BE-AC2E-9A5FC7F0D4BF}" dt="2025-11-27T10:55:09.392" v="608"/>
          <ac:spMkLst>
            <pc:docMk/>
            <pc:sldMk cId="1635377456" sldId="256"/>
            <ac:spMk id="27" creationId="{AB414CC0-B6D9-48EE-9627-50B6772494A9}"/>
          </ac:spMkLst>
        </pc:spChg>
        <pc:spChg chg="add mod">
          <ac:chgData name="Stalin Jacob Wilson Packia Dhas" userId="050d7d71-3621-4503-95e8-1c9a9d962492" providerId="ADAL" clId="{93DF969B-C49E-41BE-AC2E-9A5FC7F0D4BF}" dt="2025-11-27T10:55:09.406" v="616"/>
          <ac:spMkLst>
            <pc:docMk/>
            <pc:sldMk cId="1635377456" sldId="256"/>
            <ac:spMk id="28" creationId="{9228710C-F311-4482-9974-68A784653352}"/>
          </ac:spMkLst>
        </pc:spChg>
        <pc:spChg chg="add mod">
          <ac:chgData name="Stalin Jacob Wilson Packia Dhas" userId="050d7d71-3621-4503-95e8-1c9a9d962492" providerId="ADAL" clId="{93DF969B-C49E-41BE-AC2E-9A5FC7F0D4BF}" dt="2025-11-27T10:55:09.421" v="624"/>
          <ac:spMkLst>
            <pc:docMk/>
            <pc:sldMk cId="1635377456" sldId="256"/>
            <ac:spMk id="29" creationId="{630D323B-7011-4939-A9F7-4086E9CF3A19}"/>
          </ac:spMkLst>
        </pc:spChg>
        <pc:spChg chg="add mod">
          <ac:chgData name="Stalin Jacob Wilson Packia Dhas" userId="050d7d71-3621-4503-95e8-1c9a9d962492" providerId="ADAL" clId="{93DF969B-C49E-41BE-AC2E-9A5FC7F0D4BF}" dt="2025-11-27T10:55:09.435" v="632"/>
          <ac:spMkLst>
            <pc:docMk/>
            <pc:sldMk cId="1635377456" sldId="256"/>
            <ac:spMk id="30" creationId="{644A9B8A-7F04-4C3D-931E-A1EF06478F18}"/>
          </ac:spMkLst>
        </pc:spChg>
        <pc:spChg chg="add mod">
          <ac:chgData name="Stalin Jacob Wilson Packia Dhas" userId="050d7d71-3621-4503-95e8-1c9a9d962492" providerId="ADAL" clId="{93DF969B-C49E-41BE-AC2E-9A5FC7F0D4BF}" dt="2025-11-27T10:55:09.456" v="640"/>
          <ac:spMkLst>
            <pc:docMk/>
            <pc:sldMk cId="1635377456" sldId="256"/>
            <ac:spMk id="31" creationId="{9E19BD7F-FD46-4950-9A1F-A18A9F40845B}"/>
          </ac:spMkLst>
        </pc:spChg>
        <pc:spChg chg="add mod">
          <ac:chgData name="Stalin Jacob Wilson Packia Dhas" userId="050d7d71-3621-4503-95e8-1c9a9d962492" providerId="ADAL" clId="{93DF969B-C49E-41BE-AC2E-9A5FC7F0D4BF}" dt="2025-11-27T10:55:09.473" v="648"/>
          <ac:spMkLst>
            <pc:docMk/>
            <pc:sldMk cId="1635377456" sldId="256"/>
            <ac:spMk id="32" creationId="{0718A514-EF2E-43C9-8C6E-A67DDD6DD110}"/>
          </ac:spMkLst>
        </pc:spChg>
        <pc:spChg chg="add mod">
          <ac:chgData name="Stalin Jacob Wilson Packia Dhas" userId="050d7d71-3621-4503-95e8-1c9a9d962492" providerId="ADAL" clId="{93DF969B-C49E-41BE-AC2E-9A5FC7F0D4BF}" dt="2025-11-27T10:55:09.492" v="656"/>
          <ac:spMkLst>
            <pc:docMk/>
            <pc:sldMk cId="1635377456" sldId="256"/>
            <ac:spMk id="33" creationId="{ECEADBDE-464D-407C-9AA7-4D96B111E2C7}"/>
          </ac:spMkLst>
        </pc:spChg>
        <pc:spChg chg="add mod">
          <ac:chgData name="Stalin Jacob Wilson Packia Dhas" userId="050d7d71-3621-4503-95e8-1c9a9d962492" providerId="ADAL" clId="{93DF969B-C49E-41BE-AC2E-9A5FC7F0D4BF}" dt="2025-11-27T10:55:09.512" v="664"/>
          <ac:spMkLst>
            <pc:docMk/>
            <pc:sldMk cId="1635377456" sldId="256"/>
            <ac:spMk id="34" creationId="{AC4AB717-DCCF-4770-95C5-7DD7A7427C0C}"/>
          </ac:spMkLst>
        </pc:spChg>
        <pc:spChg chg="add mod">
          <ac:chgData name="Stalin Jacob Wilson Packia Dhas" userId="050d7d71-3621-4503-95e8-1c9a9d962492" providerId="ADAL" clId="{93DF969B-C49E-41BE-AC2E-9A5FC7F0D4BF}" dt="2025-11-27T10:55:09.525" v="672"/>
          <ac:spMkLst>
            <pc:docMk/>
            <pc:sldMk cId="1635377456" sldId="256"/>
            <ac:spMk id="35" creationId="{7A8BEEBC-67D5-47FD-B97C-AEB481745CE8}"/>
          </ac:spMkLst>
        </pc:spChg>
        <pc:spChg chg="add mod">
          <ac:chgData name="Stalin Jacob Wilson Packia Dhas" userId="050d7d71-3621-4503-95e8-1c9a9d962492" providerId="ADAL" clId="{93DF969B-C49E-41BE-AC2E-9A5FC7F0D4BF}" dt="2025-11-27T10:55:09.542" v="680"/>
          <ac:spMkLst>
            <pc:docMk/>
            <pc:sldMk cId="1635377456" sldId="256"/>
            <ac:spMk id="36" creationId="{F72C4FAB-A262-40FF-9F76-6C95CB654ED1}"/>
          </ac:spMkLst>
        </pc:spChg>
        <pc:spChg chg="add mod">
          <ac:chgData name="Stalin Jacob Wilson Packia Dhas" userId="050d7d71-3621-4503-95e8-1c9a9d962492" providerId="ADAL" clId="{93DF969B-C49E-41BE-AC2E-9A5FC7F0D4BF}" dt="2025-11-27T10:55:09.558" v="688"/>
          <ac:spMkLst>
            <pc:docMk/>
            <pc:sldMk cId="1635377456" sldId="256"/>
            <ac:spMk id="37" creationId="{D004258D-6CC4-4167-9FCB-A31A35C4778B}"/>
          </ac:spMkLst>
        </pc:spChg>
        <pc:spChg chg="add mod">
          <ac:chgData name="Stalin Jacob Wilson Packia Dhas" userId="050d7d71-3621-4503-95e8-1c9a9d962492" providerId="ADAL" clId="{93DF969B-C49E-41BE-AC2E-9A5FC7F0D4BF}" dt="2025-11-27T10:55:09.579" v="696"/>
          <ac:spMkLst>
            <pc:docMk/>
            <pc:sldMk cId="1635377456" sldId="256"/>
            <ac:spMk id="38" creationId="{2B819939-0AED-4A0A-935E-343274F973BE}"/>
          </ac:spMkLst>
        </pc:spChg>
        <pc:spChg chg="add mod">
          <ac:chgData name="Stalin Jacob Wilson Packia Dhas" userId="050d7d71-3621-4503-95e8-1c9a9d962492" providerId="ADAL" clId="{93DF969B-C49E-41BE-AC2E-9A5FC7F0D4BF}" dt="2025-11-27T10:55:09.596" v="704"/>
          <ac:spMkLst>
            <pc:docMk/>
            <pc:sldMk cId="1635377456" sldId="256"/>
            <ac:spMk id="39" creationId="{B05B2A6C-5316-4B5D-B14D-BD09C1633EBF}"/>
          </ac:spMkLst>
        </pc:spChg>
        <pc:spChg chg="add mod">
          <ac:chgData name="Stalin Jacob Wilson Packia Dhas" userId="050d7d71-3621-4503-95e8-1c9a9d962492" providerId="ADAL" clId="{93DF969B-C49E-41BE-AC2E-9A5FC7F0D4BF}" dt="2025-11-27T10:55:09.612" v="712"/>
          <ac:spMkLst>
            <pc:docMk/>
            <pc:sldMk cId="1635377456" sldId="256"/>
            <ac:spMk id="40" creationId="{1D54BAF8-EEA0-4E83-80A6-C9AF4D75FFE4}"/>
          </ac:spMkLst>
        </pc:spChg>
        <pc:spChg chg="add mod">
          <ac:chgData name="Stalin Jacob Wilson Packia Dhas" userId="050d7d71-3621-4503-95e8-1c9a9d962492" providerId="ADAL" clId="{93DF969B-C49E-41BE-AC2E-9A5FC7F0D4BF}" dt="2025-11-27T10:55:09.635" v="720"/>
          <ac:spMkLst>
            <pc:docMk/>
            <pc:sldMk cId="1635377456" sldId="256"/>
            <ac:spMk id="41" creationId="{4482A8E7-B983-4D41-92DB-EF5C07767130}"/>
          </ac:spMkLst>
        </pc:spChg>
        <pc:spChg chg="add mod">
          <ac:chgData name="Stalin Jacob Wilson Packia Dhas" userId="050d7d71-3621-4503-95e8-1c9a9d962492" providerId="ADAL" clId="{93DF969B-C49E-41BE-AC2E-9A5FC7F0D4BF}" dt="2025-11-27T10:55:09.643" v="728"/>
          <ac:spMkLst>
            <pc:docMk/>
            <pc:sldMk cId="1635377456" sldId="256"/>
            <ac:spMk id="42" creationId="{63EE9242-B090-4B88-B2FE-EB3C9F123B04}"/>
          </ac:spMkLst>
        </pc:spChg>
        <pc:spChg chg="add mod">
          <ac:chgData name="Stalin Jacob Wilson Packia Dhas" userId="050d7d71-3621-4503-95e8-1c9a9d962492" providerId="ADAL" clId="{93DF969B-C49E-41BE-AC2E-9A5FC7F0D4BF}" dt="2025-11-27T10:55:09.655" v="736"/>
          <ac:spMkLst>
            <pc:docMk/>
            <pc:sldMk cId="1635377456" sldId="256"/>
            <ac:spMk id="43" creationId="{0C19552D-EAFD-4FE2-B503-6DD56AF4A8EC}"/>
          </ac:spMkLst>
        </pc:spChg>
        <pc:spChg chg="add mod">
          <ac:chgData name="Stalin Jacob Wilson Packia Dhas" userId="050d7d71-3621-4503-95e8-1c9a9d962492" providerId="ADAL" clId="{93DF969B-C49E-41BE-AC2E-9A5FC7F0D4BF}" dt="2025-11-27T10:55:09.656" v="744"/>
          <ac:spMkLst>
            <pc:docMk/>
            <pc:sldMk cId="1635377456" sldId="256"/>
            <ac:spMk id="44" creationId="{8AE2D6A5-F18A-43D8-8DBA-EBD915C60CF8}"/>
          </ac:spMkLst>
        </pc:spChg>
        <pc:spChg chg="add mod">
          <ac:chgData name="Stalin Jacob Wilson Packia Dhas" userId="050d7d71-3621-4503-95e8-1c9a9d962492" providerId="ADAL" clId="{93DF969B-C49E-41BE-AC2E-9A5FC7F0D4BF}" dt="2025-11-27T10:55:09.673" v="752"/>
          <ac:spMkLst>
            <pc:docMk/>
            <pc:sldMk cId="1635377456" sldId="256"/>
            <ac:spMk id="45" creationId="{3F4A97AF-7E50-41F9-AE31-412B13186297}"/>
          </ac:spMkLst>
        </pc:spChg>
        <pc:spChg chg="add mod">
          <ac:chgData name="Stalin Jacob Wilson Packia Dhas" userId="050d7d71-3621-4503-95e8-1c9a9d962492" providerId="ADAL" clId="{93DF969B-C49E-41BE-AC2E-9A5FC7F0D4BF}" dt="2025-11-27T10:55:09.688" v="760"/>
          <ac:spMkLst>
            <pc:docMk/>
            <pc:sldMk cId="1635377456" sldId="256"/>
            <ac:spMk id="46" creationId="{1E83E7D8-F828-4BC4-9168-59440A84B63A}"/>
          </ac:spMkLst>
        </pc:spChg>
        <pc:spChg chg="add mod">
          <ac:chgData name="Stalin Jacob Wilson Packia Dhas" userId="050d7d71-3621-4503-95e8-1c9a9d962492" providerId="ADAL" clId="{93DF969B-C49E-41BE-AC2E-9A5FC7F0D4BF}" dt="2025-11-27T10:55:09.690" v="768"/>
          <ac:spMkLst>
            <pc:docMk/>
            <pc:sldMk cId="1635377456" sldId="256"/>
            <ac:spMk id="47" creationId="{9DBFFF77-3CF3-4DFC-BE52-BF9ED2F56F09}"/>
          </ac:spMkLst>
        </pc:spChg>
        <pc:spChg chg="add mod">
          <ac:chgData name="Stalin Jacob Wilson Packia Dhas" userId="050d7d71-3621-4503-95e8-1c9a9d962492" providerId="ADAL" clId="{93DF969B-C49E-41BE-AC2E-9A5FC7F0D4BF}" dt="2025-11-27T10:55:09.707" v="776"/>
          <ac:spMkLst>
            <pc:docMk/>
            <pc:sldMk cId="1635377456" sldId="256"/>
            <ac:spMk id="48" creationId="{96B5D382-039B-4E02-A9CF-9C2DD0DF3107}"/>
          </ac:spMkLst>
        </pc:spChg>
        <pc:spChg chg="add mod">
          <ac:chgData name="Stalin Jacob Wilson Packia Dhas" userId="050d7d71-3621-4503-95e8-1c9a9d962492" providerId="ADAL" clId="{93DF969B-C49E-41BE-AC2E-9A5FC7F0D4BF}" dt="2025-11-27T10:55:09.707" v="784"/>
          <ac:spMkLst>
            <pc:docMk/>
            <pc:sldMk cId="1635377456" sldId="256"/>
            <ac:spMk id="49" creationId="{733BF7EE-50A3-47C5-A654-DE5D00FDDCB5}"/>
          </ac:spMkLst>
        </pc:spChg>
        <pc:spChg chg="add mod">
          <ac:chgData name="Stalin Jacob Wilson Packia Dhas" userId="050d7d71-3621-4503-95e8-1c9a9d962492" providerId="ADAL" clId="{93DF969B-C49E-41BE-AC2E-9A5FC7F0D4BF}" dt="2025-11-27T10:55:09.729" v="792"/>
          <ac:spMkLst>
            <pc:docMk/>
            <pc:sldMk cId="1635377456" sldId="256"/>
            <ac:spMk id="50" creationId="{5B83A735-587A-4171-80A4-78D6F403CE64}"/>
          </ac:spMkLst>
        </pc:spChg>
        <pc:spChg chg="add mod">
          <ac:chgData name="Stalin Jacob Wilson Packia Dhas" userId="050d7d71-3621-4503-95e8-1c9a9d962492" providerId="ADAL" clId="{93DF969B-C49E-41BE-AC2E-9A5FC7F0D4BF}" dt="2025-11-27T10:55:09.745" v="800"/>
          <ac:spMkLst>
            <pc:docMk/>
            <pc:sldMk cId="1635377456" sldId="256"/>
            <ac:spMk id="51" creationId="{9C4FD294-5D42-4E57-8BBF-76CAA25F7461}"/>
          </ac:spMkLst>
        </pc:spChg>
        <pc:spChg chg="add mod">
          <ac:chgData name="Stalin Jacob Wilson Packia Dhas" userId="050d7d71-3621-4503-95e8-1c9a9d962492" providerId="ADAL" clId="{93DF969B-C49E-41BE-AC2E-9A5FC7F0D4BF}" dt="2025-11-27T10:55:09.758" v="808"/>
          <ac:spMkLst>
            <pc:docMk/>
            <pc:sldMk cId="1635377456" sldId="256"/>
            <ac:spMk id="52" creationId="{87C2952B-7B2F-42ED-B965-B82E224AF72B}"/>
          </ac:spMkLst>
        </pc:spChg>
        <pc:spChg chg="add mod">
          <ac:chgData name="Stalin Jacob Wilson Packia Dhas" userId="050d7d71-3621-4503-95e8-1c9a9d962492" providerId="ADAL" clId="{93DF969B-C49E-41BE-AC2E-9A5FC7F0D4BF}" dt="2025-11-27T10:55:09.767" v="816"/>
          <ac:spMkLst>
            <pc:docMk/>
            <pc:sldMk cId="1635377456" sldId="256"/>
            <ac:spMk id="53" creationId="{22EE3E60-3B07-4D77-A752-7DFCCDF49B32}"/>
          </ac:spMkLst>
        </pc:spChg>
        <pc:spChg chg="add mod">
          <ac:chgData name="Stalin Jacob Wilson Packia Dhas" userId="050d7d71-3621-4503-95e8-1c9a9d962492" providerId="ADAL" clId="{93DF969B-C49E-41BE-AC2E-9A5FC7F0D4BF}" dt="2025-11-27T10:55:09.772" v="824"/>
          <ac:spMkLst>
            <pc:docMk/>
            <pc:sldMk cId="1635377456" sldId="256"/>
            <ac:spMk id="54" creationId="{080C20D0-2269-4E1B-8CF1-6CA23004350B}"/>
          </ac:spMkLst>
        </pc:spChg>
        <pc:spChg chg="add mod">
          <ac:chgData name="Stalin Jacob Wilson Packia Dhas" userId="050d7d71-3621-4503-95e8-1c9a9d962492" providerId="ADAL" clId="{93DF969B-C49E-41BE-AC2E-9A5FC7F0D4BF}" dt="2025-11-27T10:55:09.772" v="832"/>
          <ac:spMkLst>
            <pc:docMk/>
            <pc:sldMk cId="1635377456" sldId="256"/>
            <ac:spMk id="55" creationId="{D1F6E030-54B2-40B3-A68F-BC34FA007CF1}"/>
          </ac:spMkLst>
        </pc:spChg>
        <pc:spChg chg="add mod">
          <ac:chgData name="Stalin Jacob Wilson Packia Dhas" userId="050d7d71-3621-4503-95e8-1c9a9d962492" providerId="ADAL" clId="{93DF969B-C49E-41BE-AC2E-9A5FC7F0D4BF}" dt="2025-11-27T10:55:09.804" v="840"/>
          <ac:spMkLst>
            <pc:docMk/>
            <pc:sldMk cId="1635377456" sldId="256"/>
            <ac:spMk id="56" creationId="{EE4DC9E1-4904-42E5-85D9-CDD8E93FE233}"/>
          </ac:spMkLst>
        </pc:spChg>
        <pc:spChg chg="add mod">
          <ac:chgData name="Stalin Jacob Wilson Packia Dhas" userId="050d7d71-3621-4503-95e8-1c9a9d962492" providerId="ADAL" clId="{93DF969B-C49E-41BE-AC2E-9A5FC7F0D4BF}" dt="2025-11-27T10:55:09.814" v="848"/>
          <ac:spMkLst>
            <pc:docMk/>
            <pc:sldMk cId="1635377456" sldId="256"/>
            <ac:spMk id="57" creationId="{69F39335-28A2-46DA-82E8-10ACA8D393EF}"/>
          </ac:spMkLst>
        </pc:spChg>
        <pc:spChg chg="add mod">
          <ac:chgData name="Stalin Jacob Wilson Packia Dhas" userId="050d7d71-3621-4503-95e8-1c9a9d962492" providerId="ADAL" clId="{93DF969B-C49E-41BE-AC2E-9A5FC7F0D4BF}" dt="2025-11-27T10:55:09.823" v="856"/>
          <ac:spMkLst>
            <pc:docMk/>
            <pc:sldMk cId="1635377456" sldId="256"/>
            <ac:spMk id="58" creationId="{190E10BD-C194-40A3-9E1D-0F9E9AC7487D}"/>
          </ac:spMkLst>
        </pc:spChg>
        <pc:spChg chg="add mod">
          <ac:chgData name="Stalin Jacob Wilson Packia Dhas" userId="050d7d71-3621-4503-95e8-1c9a9d962492" providerId="ADAL" clId="{93DF969B-C49E-41BE-AC2E-9A5FC7F0D4BF}" dt="2025-11-27T10:55:09.852" v="864"/>
          <ac:spMkLst>
            <pc:docMk/>
            <pc:sldMk cId="1635377456" sldId="256"/>
            <ac:spMk id="59" creationId="{ED6692AC-0B91-47DB-ABC1-5D23E89824AA}"/>
          </ac:spMkLst>
        </pc:spChg>
        <pc:spChg chg="add mod">
          <ac:chgData name="Stalin Jacob Wilson Packia Dhas" userId="050d7d71-3621-4503-95e8-1c9a9d962492" providerId="ADAL" clId="{93DF969B-C49E-41BE-AC2E-9A5FC7F0D4BF}" dt="2025-11-27T10:55:09.867" v="872"/>
          <ac:spMkLst>
            <pc:docMk/>
            <pc:sldMk cId="1635377456" sldId="256"/>
            <ac:spMk id="60" creationId="{3CD621D8-B8FC-4FB1-8246-7C3E726B1DA1}"/>
          </ac:spMkLst>
        </pc:spChg>
        <pc:spChg chg="add mod">
          <ac:chgData name="Stalin Jacob Wilson Packia Dhas" userId="050d7d71-3621-4503-95e8-1c9a9d962492" providerId="ADAL" clId="{93DF969B-C49E-41BE-AC2E-9A5FC7F0D4BF}" dt="2025-11-27T10:55:09.883" v="880"/>
          <ac:spMkLst>
            <pc:docMk/>
            <pc:sldMk cId="1635377456" sldId="256"/>
            <ac:spMk id="61" creationId="{67B5EF4D-332F-441D-837B-75BD7206DB92}"/>
          </ac:spMkLst>
        </pc:spChg>
        <pc:spChg chg="add mod">
          <ac:chgData name="Stalin Jacob Wilson Packia Dhas" userId="050d7d71-3621-4503-95e8-1c9a9d962492" providerId="ADAL" clId="{93DF969B-C49E-41BE-AC2E-9A5FC7F0D4BF}" dt="2025-11-27T10:55:09.896" v="888"/>
          <ac:spMkLst>
            <pc:docMk/>
            <pc:sldMk cId="1635377456" sldId="256"/>
            <ac:spMk id="62" creationId="{42AC585D-3E4B-4605-B603-B3EAC68310CE}"/>
          </ac:spMkLst>
        </pc:spChg>
        <pc:spChg chg="add mod">
          <ac:chgData name="Stalin Jacob Wilson Packia Dhas" userId="050d7d71-3621-4503-95e8-1c9a9d962492" providerId="ADAL" clId="{93DF969B-C49E-41BE-AC2E-9A5FC7F0D4BF}" dt="2025-11-27T10:55:09.913" v="896"/>
          <ac:spMkLst>
            <pc:docMk/>
            <pc:sldMk cId="1635377456" sldId="256"/>
            <ac:spMk id="63" creationId="{295E3747-751E-4B8B-AE18-1782FCCA49FB}"/>
          </ac:spMkLst>
        </pc:spChg>
        <pc:spChg chg="add mod">
          <ac:chgData name="Stalin Jacob Wilson Packia Dhas" userId="050d7d71-3621-4503-95e8-1c9a9d962492" providerId="ADAL" clId="{93DF969B-C49E-41BE-AC2E-9A5FC7F0D4BF}" dt="2025-11-27T10:55:10.559" v="1384"/>
          <ac:spMkLst>
            <pc:docMk/>
            <pc:sldMk cId="1635377456" sldId="256"/>
            <ac:spMk id="448" creationId="{C5E15A50-0B96-44D0-8165-A1D12158562C}"/>
          </ac:spMkLst>
        </pc:spChg>
        <pc:spChg chg="add mod">
          <ac:chgData name="Stalin Jacob Wilson Packia Dhas" userId="050d7d71-3621-4503-95e8-1c9a9d962492" providerId="ADAL" clId="{93DF969B-C49E-41BE-AC2E-9A5FC7F0D4BF}" dt="2025-11-27T10:55:10.567" v="1392"/>
          <ac:spMkLst>
            <pc:docMk/>
            <pc:sldMk cId="1635377456" sldId="256"/>
            <ac:spMk id="449" creationId="{49E42DEF-999B-495E-81C2-20A12FCBF60A}"/>
          </ac:spMkLst>
        </pc:spChg>
        <pc:spChg chg="add mod">
          <ac:chgData name="Stalin Jacob Wilson Packia Dhas" userId="050d7d71-3621-4503-95e8-1c9a9d962492" providerId="ADAL" clId="{93DF969B-C49E-41BE-AC2E-9A5FC7F0D4BF}" dt="2025-11-27T10:55:10.576" v="1400"/>
          <ac:spMkLst>
            <pc:docMk/>
            <pc:sldMk cId="1635377456" sldId="256"/>
            <ac:spMk id="450" creationId="{ADA42BC9-74DA-49CB-845E-13568CE84166}"/>
          </ac:spMkLst>
        </pc:spChg>
        <pc:spChg chg="add mod">
          <ac:chgData name="Stalin Jacob Wilson Packia Dhas" userId="050d7d71-3621-4503-95e8-1c9a9d962492" providerId="ADAL" clId="{93DF969B-C49E-41BE-AC2E-9A5FC7F0D4BF}" dt="2025-11-27T10:55:10.583" v="1408"/>
          <ac:spMkLst>
            <pc:docMk/>
            <pc:sldMk cId="1635377456" sldId="256"/>
            <ac:spMk id="451" creationId="{80B38CA5-A568-48C7-8472-66D329A88F66}"/>
          </ac:spMkLst>
        </pc:spChg>
        <pc:spChg chg="add mod">
          <ac:chgData name="Stalin Jacob Wilson Packia Dhas" userId="050d7d71-3621-4503-95e8-1c9a9d962492" providerId="ADAL" clId="{93DF969B-C49E-41BE-AC2E-9A5FC7F0D4BF}" dt="2025-11-27T10:55:10.589" v="1416"/>
          <ac:spMkLst>
            <pc:docMk/>
            <pc:sldMk cId="1635377456" sldId="256"/>
            <ac:spMk id="452" creationId="{C90179B3-5245-4FA9-883B-82691963967A}"/>
          </ac:spMkLst>
        </pc:spChg>
        <pc:spChg chg="del">
          <ac:chgData name="Stalin Jacob Wilson Packia Dhas" userId="050d7d71-3621-4503-95e8-1c9a9d962492" providerId="ADAL" clId="{93DF969B-C49E-41BE-AC2E-9A5FC7F0D4BF}" dt="2025-11-27T10:55:08.258" v="3"/>
          <ac:spMkLst>
            <pc:docMk/>
            <pc:sldMk cId="1635377456" sldId="256"/>
            <ac:spMk id="453" creationId="{4A5F5BBC-C48F-4577-84A6-9E926A2AD67D}"/>
          </ac:spMkLst>
        </pc:spChg>
        <pc:spChg chg="del">
          <ac:chgData name="Stalin Jacob Wilson Packia Dhas" userId="050d7d71-3621-4503-95e8-1c9a9d962492" providerId="ADAL" clId="{93DF969B-C49E-41BE-AC2E-9A5FC7F0D4BF}" dt="2025-11-27T10:55:08.258" v="4"/>
          <ac:spMkLst>
            <pc:docMk/>
            <pc:sldMk cId="1635377456" sldId="256"/>
            <ac:spMk id="454" creationId="{C0C042D0-6531-4A2F-BB72-2143570C799F}"/>
          </ac:spMkLst>
        </pc:spChg>
        <pc:spChg chg="del">
          <ac:chgData name="Stalin Jacob Wilson Packia Dhas" userId="050d7d71-3621-4503-95e8-1c9a9d962492" providerId="ADAL" clId="{93DF969B-C49E-41BE-AC2E-9A5FC7F0D4BF}" dt="2025-11-27T10:55:08.271" v="5"/>
          <ac:spMkLst>
            <pc:docMk/>
            <pc:sldMk cId="1635377456" sldId="256"/>
            <ac:spMk id="455" creationId="{8A2DCEFE-53C4-4B2B-B56B-A5EB4C317F29}"/>
          </ac:spMkLst>
        </pc:spChg>
        <pc:spChg chg="del">
          <ac:chgData name="Stalin Jacob Wilson Packia Dhas" userId="050d7d71-3621-4503-95e8-1c9a9d962492" providerId="ADAL" clId="{93DF969B-C49E-41BE-AC2E-9A5FC7F0D4BF}" dt="2025-11-27T10:55:08.272" v="6"/>
          <ac:spMkLst>
            <pc:docMk/>
            <pc:sldMk cId="1635377456" sldId="256"/>
            <ac:spMk id="456" creationId="{78D3ADD9-9C1C-4DB8-8D1F-F443F0F13713}"/>
          </ac:spMkLst>
        </pc:spChg>
        <pc:spChg chg="del">
          <ac:chgData name="Stalin Jacob Wilson Packia Dhas" userId="050d7d71-3621-4503-95e8-1c9a9d962492" providerId="ADAL" clId="{93DF969B-C49E-41BE-AC2E-9A5FC7F0D4BF}" dt="2025-11-27T10:55:08.273" v="7"/>
          <ac:spMkLst>
            <pc:docMk/>
            <pc:sldMk cId="1635377456" sldId="256"/>
            <ac:spMk id="457" creationId="{7120948B-A02E-4E1E-9566-5D726C3D9DFD}"/>
          </ac:spMkLst>
        </pc:spChg>
        <pc:spChg chg="del">
          <ac:chgData name="Stalin Jacob Wilson Packia Dhas" userId="050d7d71-3621-4503-95e8-1c9a9d962492" providerId="ADAL" clId="{93DF969B-C49E-41BE-AC2E-9A5FC7F0D4BF}" dt="2025-11-27T10:55:08.273" v="8"/>
          <ac:spMkLst>
            <pc:docMk/>
            <pc:sldMk cId="1635377456" sldId="256"/>
            <ac:spMk id="458" creationId="{DC766043-F025-4E89-A1FC-B1D5DC5011E0}"/>
          </ac:spMkLst>
        </pc:spChg>
        <pc:spChg chg="del">
          <ac:chgData name="Stalin Jacob Wilson Packia Dhas" userId="050d7d71-3621-4503-95e8-1c9a9d962492" providerId="ADAL" clId="{93DF969B-C49E-41BE-AC2E-9A5FC7F0D4BF}" dt="2025-11-27T10:55:08.273" v="9"/>
          <ac:spMkLst>
            <pc:docMk/>
            <pc:sldMk cId="1635377456" sldId="256"/>
            <ac:spMk id="459" creationId="{FF91E4F4-DFE6-4FB5-A499-6334F0EFBC0A}"/>
          </ac:spMkLst>
        </pc:spChg>
        <pc:spChg chg="del">
          <ac:chgData name="Stalin Jacob Wilson Packia Dhas" userId="050d7d71-3621-4503-95e8-1c9a9d962492" providerId="ADAL" clId="{93DF969B-C49E-41BE-AC2E-9A5FC7F0D4BF}" dt="2025-11-27T10:55:08.273" v="10"/>
          <ac:spMkLst>
            <pc:docMk/>
            <pc:sldMk cId="1635377456" sldId="256"/>
            <ac:spMk id="460" creationId="{CA366DFB-817A-400B-B3CA-C3D50B45D816}"/>
          </ac:spMkLst>
        </pc:spChg>
        <pc:spChg chg="del">
          <ac:chgData name="Stalin Jacob Wilson Packia Dhas" userId="050d7d71-3621-4503-95e8-1c9a9d962492" providerId="ADAL" clId="{93DF969B-C49E-41BE-AC2E-9A5FC7F0D4BF}" dt="2025-11-27T10:55:08.273" v="11"/>
          <ac:spMkLst>
            <pc:docMk/>
            <pc:sldMk cId="1635377456" sldId="256"/>
            <ac:spMk id="461" creationId="{3FA6ADC7-B150-43A9-887D-8CAC242B2251}"/>
          </ac:spMkLst>
        </pc:spChg>
        <pc:spChg chg="del">
          <ac:chgData name="Stalin Jacob Wilson Packia Dhas" userId="050d7d71-3621-4503-95e8-1c9a9d962492" providerId="ADAL" clId="{93DF969B-C49E-41BE-AC2E-9A5FC7F0D4BF}" dt="2025-11-27T10:55:08.273" v="12"/>
          <ac:spMkLst>
            <pc:docMk/>
            <pc:sldMk cId="1635377456" sldId="256"/>
            <ac:spMk id="462" creationId="{5C2ED499-8E79-401D-9BD8-6E69C0447DA9}"/>
          </ac:spMkLst>
        </pc:spChg>
        <pc:spChg chg="del">
          <ac:chgData name="Stalin Jacob Wilson Packia Dhas" userId="050d7d71-3621-4503-95e8-1c9a9d962492" providerId="ADAL" clId="{93DF969B-C49E-41BE-AC2E-9A5FC7F0D4BF}" dt="2025-11-27T10:55:08.273" v="13"/>
          <ac:spMkLst>
            <pc:docMk/>
            <pc:sldMk cId="1635377456" sldId="256"/>
            <ac:spMk id="463" creationId="{C7B778F3-E44F-4D02-930C-51D1D961FB1C}"/>
          </ac:spMkLst>
        </pc:spChg>
        <pc:spChg chg="del">
          <ac:chgData name="Stalin Jacob Wilson Packia Dhas" userId="050d7d71-3621-4503-95e8-1c9a9d962492" providerId="ADAL" clId="{93DF969B-C49E-41BE-AC2E-9A5FC7F0D4BF}" dt="2025-11-27T10:55:08.273" v="14"/>
          <ac:spMkLst>
            <pc:docMk/>
            <pc:sldMk cId="1635377456" sldId="256"/>
            <ac:spMk id="464" creationId="{8AD4B0D1-FE2A-4668-AEF7-C9C7E987EA05}"/>
          </ac:spMkLst>
        </pc:spChg>
        <pc:spChg chg="del">
          <ac:chgData name="Stalin Jacob Wilson Packia Dhas" userId="050d7d71-3621-4503-95e8-1c9a9d962492" providerId="ADAL" clId="{93DF969B-C49E-41BE-AC2E-9A5FC7F0D4BF}" dt="2025-11-27T10:55:08.273" v="15"/>
          <ac:spMkLst>
            <pc:docMk/>
            <pc:sldMk cId="1635377456" sldId="256"/>
            <ac:spMk id="465" creationId="{78DE7321-78EC-44BF-A0CF-41215BF68B4A}"/>
          </ac:spMkLst>
        </pc:spChg>
        <pc:spChg chg="del">
          <ac:chgData name="Stalin Jacob Wilson Packia Dhas" userId="050d7d71-3621-4503-95e8-1c9a9d962492" providerId="ADAL" clId="{93DF969B-C49E-41BE-AC2E-9A5FC7F0D4BF}" dt="2025-11-27T10:55:08.273" v="16"/>
          <ac:spMkLst>
            <pc:docMk/>
            <pc:sldMk cId="1635377456" sldId="256"/>
            <ac:spMk id="466" creationId="{3808E998-9BE5-4C9A-9929-7462A2820BAA}"/>
          </ac:spMkLst>
        </pc:spChg>
        <pc:spChg chg="del">
          <ac:chgData name="Stalin Jacob Wilson Packia Dhas" userId="050d7d71-3621-4503-95e8-1c9a9d962492" providerId="ADAL" clId="{93DF969B-C49E-41BE-AC2E-9A5FC7F0D4BF}" dt="2025-11-27T10:55:08.273" v="17"/>
          <ac:spMkLst>
            <pc:docMk/>
            <pc:sldMk cId="1635377456" sldId="256"/>
            <ac:spMk id="467" creationId="{5EE7184C-B375-4D30-AC8D-D0F1679990D3}"/>
          </ac:spMkLst>
        </pc:spChg>
        <pc:spChg chg="del">
          <ac:chgData name="Stalin Jacob Wilson Packia Dhas" userId="050d7d71-3621-4503-95e8-1c9a9d962492" providerId="ADAL" clId="{93DF969B-C49E-41BE-AC2E-9A5FC7F0D4BF}" dt="2025-11-27T10:55:08.273" v="18"/>
          <ac:spMkLst>
            <pc:docMk/>
            <pc:sldMk cId="1635377456" sldId="256"/>
            <ac:spMk id="468" creationId="{D28A9712-5B97-40A7-9B40-572C76A74E31}"/>
          </ac:spMkLst>
        </pc:spChg>
        <pc:spChg chg="del">
          <ac:chgData name="Stalin Jacob Wilson Packia Dhas" userId="050d7d71-3621-4503-95e8-1c9a9d962492" providerId="ADAL" clId="{93DF969B-C49E-41BE-AC2E-9A5FC7F0D4BF}" dt="2025-11-27T10:55:08.273" v="19"/>
          <ac:spMkLst>
            <pc:docMk/>
            <pc:sldMk cId="1635377456" sldId="256"/>
            <ac:spMk id="469" creationId="{540C2367-F584-442C-B757-DD2A959D6288}"/>
          </ac:spMkLst>
        </pc:spChg>
        <pc:spChg chg="del">
          <ac:chgData name="Stalin Jacob Wilson Packia Dhas" userId="050d7d71-3621-4503-95e8-1c9a9d962492" providerId="ADAL" clId="{93DF969B-C49E-41BE-AC2E-9A5FC7F0D4BF}" dt="2025-11-27T10:55:08.273" v="20"/>
          <ac:spMkLst>
            <pc:docMk/>
            <pc:sldMk cId="1635377456" sldId="256"/>
            <ac:spMk id="470" creationId="{E570E6F4-5852-4192-822C-E63A7A72EF46}"/>
          </ac:spMkLst>
        </pc:spChg>
        <pc:spChg chg="del">
          <ac:chgData name="Stalin Jacob Wilson Packia Dhas" userId="050d7d71-3621-4503-95e8-1c9a9d962492" providerId="ADAL" clId="{93DF969B-C49E-41BE-AC2E-9A5FC7F0D4BF}" dt="2025-11-27T10:55:08.273" v="21"/>
          <ac:spMkLst>
            <pc:docMk/>
            <pc:sldMk cId="1635377456" sldId="256"/>
            <ac:spMk id="471" creationId="{35CB2084-11FF-4222-89B1-6D913902B1C9}"/>
          </ac:spMkLst>
        </pc:spChg>
        <pc:spChg chg="del">
          <ac:chgData name="Stalin Jacob Wilson Packia Dhas" userId="050d7d71-3621-4503-95e8-1c9a9d962492" providerId="ADAL" clId="{93DF969B-C49E-41BE-AC2E-9A5FC7F0D4BF}" dt="2025-11-27T10:55:08.273" v="22"/>
          <ac:spMkLst>
            <pc:docMk/>
            <pc:sldMk cId="1635377456" sldId="256"/>
            <ac:spMk id="472" creationId="{146BA866-E564-4E2D-9B4B-E04700F6DA9E}"/>
          </ac:spMkLst>
        </pc:spChg>
        <pc:spChg chg="del">
          <ac:chgData name="Stalin Jacob Wilson Packia Dhas" userId="050d7d71-3621-4503-95e8-1c9a9d962492" providerId="ADAL" clId="{93DF969B-C49E-41BE-AC2E-9A5FC7F0D4BF}" dt="2025-11-27T10:55:08.288" v="23"/>
          <ac:spMkLst>
            <pc:docMk/>
            <pc:sldMk cId="1635377456" sldId="256"/>
            <ac:spMk id="473" creationId="{66554E9F-C52E-4889-A69C-1F3D139D5D81}"/>
          </ac:spMkLst>
        </pc:spChg>
        <pc:spChg chg="del">
          <ac:chgData name="Stalin Jacob Wilson Packia Dhas" userId="050d7d71-3621-4503-95e8-1c9a9d962492" providerId="ADAL" clId="{93DF969B-C49E-41BE-AC2E-9A5FC7F0D4BF}" dt="2025-11-27T10:55:08.289" v="24"/>
          <ac:spMkLst>
            <pc:docMk/>
            <pc:sldMk cId="1635377456" sldId="256"/>
            <ac:spMk id="474" creationId="{40288A4D-92D4-482C-88F2-65A0F0AE566E}"/>
          </ac:spMkLst>
        </pc:spChg>
        <pc:spChg chg="del">
          <ac:chgData name="Stalin Jacob Wilson Packia Dhas" userId="050d7d71-3621-4503-95e8-1c9a9d962492" providerId="ADAL" clId="{93DF969B-C49E-41BE-AC2E-9A5FC7F0D4BF}" dt="2025-11-27T10:55:08.291" v="25"/>
          <ac:spMkLst>
            <pc:docMk/>
            <pc:sldMk cId="1635377456" sldId="256"/>
            <ac:spMk id="475" creationId="{DF9E7C94-C2AD-4224-8417-67A3AA906B87}"/>
          </ac:spMkLst>
        </pc:spChg>
        <pc:spChg chg="del">
          <ac:chgData name="Stalin Jacob Wilson Packia Dhas" userId="050d7d71-3621-4503-95e8-1c9a9d962492" providerId="ADAL" clId="{93DF969B-C49E-41BE-AC2E-9A5FC7F0D4BF}" dt="2025-11-27T10:55:08.292" v="26"/>
          <ac:spMkLst>
            <pc:docMk/>
            <pc:sldMk cId="1635377456" sldId="256"/>
            <ac:spMk id="476" creationId="{7B8796D4-87CF-413C-B241-4C41A72B8327}"/>
          </ac:spMkLst>
        </pc:spChg>
        <pc:spChg chg="del">
          <ac:chgData name="Stalin Jacob Wilson Packia Dhas" userId="050d7d71-3621-4503-95e8-1c9a9d962492" providerId="ADAL" clId="{93DF969B-C49E-41BE-AC2E-9A5FC7F0D4BF}" dt="2025-11-27T10:55:08.294" v="27"/>
          <ac:spMkLst>
            <pc:docMk/>
            <pc:sldMk cId="1635377456" sldId="256"/>
            <ac:spMk id="477" creationId="{E1647F5F-DFC1-4B89-AA8B-83C82A4E52D0}"/>
          </ac:spMkLst>
        </pc:spChg>
        <pc:spChg chg="del">
          <ac:chgData name="Stalin Jacob Wilson Packia Dhas" userId="050d7d71-3621-4503-95e8-1c9a9d962492" providerId="ADAL" clId="{93DF969B-C49E-41BE-AC2E-9A5FC7F0D4BF}" dt="2025-11-27T10:55:08.296" v="28"/>
          <ac:spMkLst>
            <pc:docMk/>
            <pc:sldMk cId="1635377456" sldId="256"/>
            <ac:spMk id="478" creationId="{833E8598-626F-4E10-83A2-4DF464CA4AF0}"/>
          </ac:spMkLst>
        </pc:spChg>
        <pc:spChg chg="del">
          <ac:chgData name="Stalin Jacob Wilson Packia Dhas" userId="050d7d71-3621-4503-95e8-1c9a9d962492" providerId="ADAL" clId="{93DF969B-C49E-41BE-AC2E-9A5FC7F0D4BF}" dt="2025-11-27T10:55:08.297" v="29"/>
          <ac:spMkLst>
            <pc:docMk/>
            <pc:sldMk cId="1635377456" sldId="256"/>
            <ac:spMk id="479" creationId="{82BBBB89-E92E-4A8B-AA5A-8664C26D5508}"/>
          </ac:spMkLst>
        </pc:spChg>
        <pc:spChg chg="del">
          <ac:chgData name="Stalin Jacob Wilson Packia Dhas" userId="050d7d71-3621-4503-95e8-1c9a9d962492" providerId="ADAL" clId="{93DF969B-C49E-41BE-AC2E-9A5FC7F0D4BF}" dt="2025-11-27T10:55:08.299" v="30"/>
          <ac:spMkLst>
            <pc:docMk/>
            <pc:sldMk cId="1635377456" sldId="256"/>
            <ac:spMk id="480" creationId="{F5094E43-5FEB-40CC-AE3A-BAB77FB4A544}"/>
          </ac:spMkLst>
        </pc:spChg>
        <pc:spChg chg="del">
          <ac:chgData name="Stalin Jacob Wilson Packia Dhas" userId="050d7d71-3621-4503-95e8-1c9a9d962492" providerId="ADAL" clId="{93DF969B-C49E-41BE-AC2E-9A5FC7F0D4BF}" dt="2025-11-27T10:55:08.300" v="31"/>
          <ac:spMkLst>
            <pc:docMk/>
            <pc:sldMk cId="1635377456" sldId="256"/>
            <ac:spMk id="481" creationId="{F17849C6-8E74-4518-9129-25F93CCC0AF5}"/>
          </ac:spMkLst>
        </pc:spChg>
        <pc:spChg chg="del">
          <ac:chgData name="Stalin Jacob Wilson Packia Dhas" userId="050d7d71-3621-4503-95e8-1c9a9d962492" providerId="ADAL" clId="{93DF969B-C49E-41BE-AC2E-9A5FC7F0D4BF}" dt="2025-11-27T10:55:08.301" v="32"/>
          <ac:spMkLst>
            <pc:docMk/>
            <pc:sldMk cId="1635377456" sldId="256"/>
            <ac:spMk id="482" creationId="{1337BF2B-D80B-4957-AE8D-53B5627266AC}"/>
          </ac:spMkLst>
        </pc:spChg>
        <pc:spChg chg="del">
          <ac:chgData name="Stalin Jacob Wilson Packia Dhas" userId="050d7d71-3621-4503-95e8-1c9a9d962492" providerId="ADAL" clId="{93DF969B-C49E-41BE-AC2E-9A5FC7F0D4BF}" dt="2025-11-27T10:55:08.303" v="33"/>
          <ac:spMkLst>
            <pc:docMk/>
            <pc:sldMk cId="1635377456" sldId="256"/>
            <ac:spMk id="483" creationId="{1512E03F-4B80-434C-8BF0-9198A393F32D}"/>
          </ac:spMkLst>
        </pc:spChg>
        <pc:spChg chg="del">
          <ac:chgData name="Stalin Jacob Wilson Packia Dhas" userId="050d7d71-3621-4503-95e8-1c9a9d962492" providerId="ADAL" clId="{93DF969B-C49E-41BE-AC2E-9A5FC7F0D4BF}" dt="2025-11-27T10:55:08.305" v="34"/>
          <ac:spMkLst>
            <pc:docMk/>
            <pc:sldMk cId="1635377456" sldId="256"/>
            <ac:spMk id="484" creationId="{BAC90ADC-D8A9-4C7F-8A23-286989484DC4}"/>
          </ac:spMkLst>
        </pc:spChg>
        <pc:spChg chg="del">
          <ac:chgData name="Stalin Jacob Wilson Packia Dhas" userId="050d7d71-3621-4503-95e8-1c9a9d962492" providerId="ADAL" clId="{93DF969B-C49E-41BE-AC2E-9A5FC7F0D4BF}" dt="2025-11-27T10:55:08.306" v="35"/>
          <ac:spMkLst>
            <pc:docMk/>
            <pc:sldMk cId="1635377456" sldId="256"/>
            <ac:spMk id="485" creationId="{358D0703-9780-4F77-A391-FEC09034AE21}"/>
          </ac:spMkLst>
        </pc:spChg>
        <pc:spChg chg="del">
          <ac:chgData name="Stalin Jacob Wilson Packia Dhas" userId="050d7d71-3621-4503-95e8-1c9a9d962492" providerId="ADAL" clId="{93DF969B-C49E-41BE-AC2E-9A5FC7F0D4BF}" dt="2025-11-27T10:55:08.307" v="36"/>
          <ac:spMkLst>
            <pc:docMk/>
            <pc:sldMk cId="1635377456" sldId="256"/>
            <ac:spMk id="486" creationId="{05676DF9-9454-4B02-96F8-31D957C0013E}"/>
          </ac:spMkLst>
        </pc:spChg>
        <pc:spChg chg="del">
          <ac:chgData name="Stalin Jacob Wilson Packia Dhas" userId="050d7d71-3621-4503-95e8-1c9a9d962492" providerId="ADAL" clId="{93DF969B-C49E-41BE-AC2E-9A5FC7F0D4BF}" dt="2025-11-27T10:55:08.308" v="37"/>
          <ac:spMkLst>
            <pc:docMk/>
            <pc:sldMk cId="1635377456" sldId="256"/>
            <ac:spMk id="487" creationId="{C20D7BFA-2755-4027-81DD-B2D8DDD0DE95}"/>
          </ac:spMkLst>
        </pc:spChg>
        <pc:spChg chg="del">
          <ac:chgData name="Stalin Jacob Wilson Packia Dhas" userId="050d7d71-3621-4503-95e8-1c9a9d962492" providerId="ADAL" clId="{93DF969B-C49E-41BE-AC2E-9A5FC7F0D4BF}" dt="2025-11-27T10:55:08.310" v="38"/>
          <ac:spMkLst>
            <pc:docMk/>
            <pc:sldMk cId="1635377456" sldId="256"/>
            <ac:spMk id="488" creationId="{C7C42093-66A6-4E71-B970-4EAF3A518656}"/>
          </ac:spMkLst>
        </pc:spChg>
        <pc:spChg chg="del">
          <ac:chgData name="Stalin Jacob Wilson Packia Dhas" userId="050d7d71-3621-4503-95e8-1c9a9d962492" providerId="ADAL" clId="{93DF969B-C49E-41BE-AC2E-9A5FC7F0D4BF}" dt="2025-11-27T10:55:08.311" v="39"/>
          <ac:spMkLst>
            <pc:docMk/>
            <pc:sldMk cId="1635377456" sldId="256"/>
            <ac:spMk id="489" creationId="{72CAE64B-65E9-419C-A9C6-0F40AE4DEF11}"/>
          </ac:spMkLst>
        </pc:spChg>
        <pc:spChg chg="del">
          <ac:chgData name="Stalin Jacob Wilson Packia Dhas" userId="050d7d71-3621-4503-95e8-1c9a9d962492" providerId="ADAL" clId="{93DF969B-C49E-41BE-AC2E-9A5FC7F0D4BF}" dt="2025-11-27T10:55:08.311" v="40"/>
          <ac:spMkLst>
            <pc:docMk/>
            <pc:sldMk cId="1635377456" sldId="256"/>
            <ac:spMk id="490" creationId="{B1C61C96-2B5F-4031-A57E-49E44DC728C7}"/>
          </ac:spMkLst>
        </pc:spChg>
        <pc:spChg chg="del">
          <ac:chgData name="Stalin Jacob Wilson Packia Dhas" userId="050d7d71-3621-4503-95e8-1c9a9d962492" providerId="ADAL" clId="{93DF969B-C49E-41BE-AC2E-9A5FC7F0D4BF}" dt="2025-11-27T10:55:08.311" v="41"/>
          <ac:spMkLst>
            <pc:docMk/>
            <pc:sldMk cId="1635377456" sldId="256"/>
            <ac:spMk id="491" creationId="{EE70CD5F-B4BE-4F5A-A18C-C502E8747BEF}"/>
          </ac:spMkLst>
        </pc:spChg>
        <pc:spChg chg="del">
          <ac:chgData name="Stalin Jacob Wilson Packia Dhas" userId="050d7d71-3621-4503-95e8-1c9a9d962492" providerId="ADAL" clId="{93DF969B-C49E-41BE-AC2E-9A5FC7F0D4BF}" dt="2025-11-27T10:55:08.311" v="42"/>
          <ac:spMkLst>
            <pc:docMk/>
            <pc:sldMk cId="1635377456" sldId="256"/>
            <ac:spMk id="492" creationId="{79D36205-7039-452E-BC39-55B62AB273F9}"/>
          </ac:spMkLst>
        </pc:spChg>
        <pc:spChg chg="del">
          <ac:chgData name="Stalin Jacob Wilson Packia Dhas" userId="050d7d71-3621-4503-95e8-1c9a9d962492" providerId="ADAL" clId="{93DF969B-C49E-41BE-AC2E-9A5FC7F0D4BF}" dt="2025-11-27T10:55:08.311" v="43"/>
          <ac:spMkLst>
            <pc:docMk/>
            <pc:sldMk cId="1635377456" sldId="256"/>
            <ac:spMk id="493" creationId="{9AB2BAD7-2F2F-44ED-9E3E-A1D240FC0E58}"/>
          </ac:spMkLst>
        </pc:spChg>
        <pc:spChg chg="del">
          <ac:chgData name="Stalin Jacob Wilson Packia Dhas" userId="050d7d71-3621-4503-95e8-1c9a9d962492" providerId="ADAL" clId="{93DF969B-C49E-41BE-AC2E-9A5FC7F0D4BF}" dt="2025-11-27T10:55:08.311" v="44"/>
          <ac:spMkLst>
            <pc:docMk/>
            <pc:sldMk cId="1635377456" sldId="256"/>
            <ac:spMk id="494" creationId="{42F52640-DD1F-42D7-9666-F10F9264FE9D}"/>
          </ac:spMkLst>
        </pc:spChg>
        <pc:spChg chg="del">
          <ac:chgData name="Stalin Jacob Wilson Packia Dhas" userId="050d7d71-3621-4503-95e8-1c9a9d962492" providerId="ADAL" clId="{93DF969B-C49E-41BE-AC2E-9A5FC7F0D4BF}" dt="2025-11-27T10:55:08.311" v="45"/>
          <ac:spMkLst>
            <pc:docMk/>
            <pc:sldMk cId="1635377456" sldId="256"/>
            <ac:spMk id="495" creationId="{7057E5EB-0BB3-47F3-A2C2-99E0E9CBE156}"/>
          </ac:spMkLst>
        </pc:spChg>
        <pc:spChg chg="del">
          <ac:chgData name="Stalin Jacob Wilson Packia Dhas" userId="050d7d71-3621-4503-95e8-1c9a9d962492" providerId="ADAL" clId="{93DF969B-C49E-41BE-AC2E-9A5FC7F0D4BF}" dt="2025-11-27T10:55:08.311" v="46"/>
          <ac:spMkLst>
            <pc:docMk/>
            <pc:sldMk cId="1635377456" sldId="256"/>
            <ac:spMk id="496" creationId="{7B3D14E9-7A2A-4E5C-B7B7-629700331E44}"/>
          </ac:spMkLst>
        </pc:spChg>
        <pc:spChg chg="del">
          <ac:chgData name="Stalin Jacob Wilson Packia Dhas" userId="050d7d71-3621-4503-95e8-1c9a9d962492" providerId="ADAL" clId="{93DF969B-C49E-41BE-AC2E-9A5FC7F0D4BF}" dt="2025-11-27T10:55:08.311" v="47"/>
          <ac:spMkLst>
            <pc:docMk/>
            <pc:sldMk cId="1635377456" sldId="256"/>
            <ac:spMk id="497" creationId="{DD644F59-FABA-4D00-9248-D3120ED8D15C}"/>
          </ac:spMkLst>
        </pc:spChg>
        <pc:spChg chg="del">
          <ac:chgData name="Stalin Jacob Wilson Packia Dhas" userId="050d7d71-3621-4503-95e8-1c9a9d962492" providerId="ADAL" clId="{93DF969B-C49E-41BE-AC2E-9A5FC7F0D4BF}" dt="2025-11-27T10:55:08.311" v="48"/>
          <ac:spMkLst>
            <pc:docMk/>
            <pc:sldMk cId="1635377456" sldId="256"/>
            <ac:spMk id="498" creationId="{D308FE9D-8175-417E-8196-840E9D5528C8}"/>
          </ac:spMkLst>
        </pc:spChg>
        <pc:spChg chg="del">
          <ac:chgData name="Stalin Jacob Wilson Packia Dhas" userId="050d7d71-3621-4503-95e8-1c9a9d962492" providerId="ADAL" clId="{93DF969B-C49E-41BE-AC2E-9A5FC7F0D4BF}" dt="2025-11-27T10:55:08.311" v="49"/>
          <ac:spMkLst>
            <pc:docMk/>
            <pc:sldMk cId="1635377456" sldId="256"/>
            <ac:spMk id="499" creationId="{DDA24F8F-4F62-48B4-BD52-84085BA05CDA}"/>
          </ac:spMkLst>
        </pc:spChg>
        <pc:spChg chg="del">
          <ac:chgData name="Stalin Jacob Wilson Packia Dhas" userId="050d7d71-3621-4503-95e8-1c9a9d962492" providerId="ADAL" clId="{93DF969B-C49E-41BE-AC2E-9A5FC7F0D4BF}" dt="2025-11-27T10:55:08.311" v="50"/>
          <ac:spMkLst>
            <pc:docMk/>
            <pc:sldMk cId="1635377456" sldId="256"/>
            <ac:spMk id="500" creationId="{EEE0D637-9811-4974-933C-0965CC63CA93}"/>
          </ac:spMkLst>
        </pc:spChg>
        <pc:spChg chg="del">
          <ac:chgData name="Stalin Jacob Wilson Packia Dhas" userId="050d7d71-3621-4503-95e8-1c9a9d962492" providerId="ADAL" clId="{93DF969B-C49E-41BE-AC2E-9A5FC7F0D4BF}" dt="2025-11-27T10:55:08.322" v="51"/>
          <ac:spMkLst>
            <pc:docMk/>
            <pc:sldMk cId="1635377456" sldId="256"/>
            <ac:spMk id="501" creationId="{9C1A74FD-2888-415D-9ACA-AD43895DEC3C}"/>
          </ac:spMkLst>
        </pc:spChg>
        <pc:spChg chg="del">
          <ac:chgData name="Stalin Jacob Wilson Packia Dhas" userId="050d7d71-3621-4503-95e8-1c9a9d962492" providerId="ADAL" clId="{93DF969B-C49E-41BE-AC2E-9A5FC7F0D4BF}" dt="2025-11-27T10:55:08.322" v="52"/>
          <ac:spMkLst>
            <pc:docMk/>
            <pc:sldMk cId="1635377456" sldId="256"/>
            <ac:spMk id="502" creationId="{53917D66-9614-4A92-AAA4-E6DC9069D1D2}"/>
          </ac:spMkLst>
        </pc:spChg>
        <pc:spChg chg="del">
          <ac:chgData name="Stalin Jacob Wilson Packia Dhas" userId="050d7d71-3621-4503-95e8-1c9a9d962492" providerId="ADAL" clId="{93DF969B-C49E-41BE-AC2E-9A5FC7F0D4BF}" dt="2025-11-27T10:55:08.322" v="53"/>
          <ac:spMkLst>
            <pc:docMk/>
            <pc:sldMk cId="1635377456" sldId="256"/>
            <ac:spMk id="503" creationId="{425DB877-E16B-4541-8445-ADEDD4D57E78}"/>
          </ac:spMkLst>
        </pc:spChg>
        <pc:spChg chg="del">
          <ac:chgData name="Stalin Jacob Wilson Packia Dhas" userId="050d7d71-3621-4503-95e8-1c9a9d962492" providerId="ADAL" clId="{93DF969B-C49E-41BE-AC2E-9A5FC7F0D4BF}" dt="2025-11-27T10:55:08.322" v="54"/>
          <ac:spMkLst>
            <pc:docMk/>
            <pc:sldMk cId="1635377456" sldId="256"/>
            <ac:spMk id="504" creationId="{9B28F6B6-04B6-4512-B218-BF4FFB6BC0E1}"/>
          </ac:spMkLst>
        </pc:spChg>
        <pc:spChg chg="del">
          <ac:chgData name="Stalin Jacob Wilson Packia Dhas" userId="050d7d71-3621-4503-95e8-1c9a9d962492" providerId="ADAL" clId="{93DF969B-C49E-41BE-AC2E-9A5FC7F0D4BF}" dt="2025-11-27T10:55:08.322" v="55"/>
          <ac:spMkLst>
            <pc:docMk/>
            <pc:sldMk cId="1635377456" sldId="256"/>
            <ac:spMk id="505" creationId="{77EE70B1-25F1-40E0-9D58-439098CFC32C}"/>
          </ac:spMkLst>
        </pc:spChg>
        <pc:spChg chg="del">
          <ac:chgData name="Stalin Jacob Wilson Packia Dhas" userId="050d7d71-3621-4503-95e8-1c9a9d962492" providerId="ADAL" clId="{93DF969B-C49E-41BE-AC2E-9A5FC7F0D4BF}" dt="2025-11-27T10:55:08.322" v="56"/>
          <ac:spMkLst>
            <pc:docMk/>
            <pc:sldMk cId="1635377456" sldId="256"/>
            <ac:spMk id="506" creationId="{B29B1F6F-F843-406B-97F2-E1039D669321}"/>
          </ac:spMkLst>
        </pc:spChg>
        <pc:spChg chg="del">
          <ac:chgData name="Stalin Jacob Wilson Packia Dhas" userId="050d7d71-3621-4503-95e8-1c9a9d962492" providerId="ADAL" clId="{93DF969B-C49E-41BE-AC2E-9A5FC7F0D4BF}" dt="2025-11-27T10:55:08.322" v="57"/>
          <ac:spMkLst>
            <pc:docMk/>
            <pc:sldMk cId="1635377456" sldId="256"/>
            <ac:spMk id="507" creationId="{A78F8F9F-9280-4306-A81F-5A663C3FD56D}"/>
          </ac:spMkLst>
        </pc:spChg>
        <pc:spChg chg="del">
          <ac:chgData name="Stalin Jacob Wilson Packia Dhas" userId="050d7d71-3621-4503-95e8-1c9a9d962492" providerId="ADAL" clId="{93DF969B-C49E-41BE-AC2E-9A5FC7F0D4BF}" dt="2025-11-27T10:55:08.330" v="58"/>
          <ac:spMkLst>
            <pc:docMk/>
            <pc:sldMk cId="1635377456" sldId="256"/>
            <ac:spMk id="508" creationId="{F5F137F0-7544-431B-8890-48E103465DD1}"/>
          </ac:spMkLst>
        </pc:spChg>
        <pc:spChg chg="del">
          <ac:chgData name="Stalin Jacob Wilson Packia Dhas" userId="050d7d71-3621-4503-95e8-1c9a9d962492" providerId="ADAL" clId="{93DF969B-C49E-41BE-AC2E-9A5FC7F0D4BF}" dt="2025-11-27T10:55:08.332" v="59"/>
          <ac:spMkLst>
            <pc:docMk/>
            <pc:sldMk cId="1635377456" sldId="256"/>
            <ac:spMk id="509" creationId="{A5876CF0-0D7F-40ED-9AA7-C627DFC8EE1E}"/>
          </ac:spMkLst>
        </pc:spChg>
        <pc:spChg chg="del">
          <ac:chgData name="Stalin Jacob Wilson Packia Dhas" userId="050d7d71-3621-4503-95e8-1c9a9d962492" providerId="ADAL" clId="{93DF969B-C49E-41BE-AC2E-9A5FC7F0D4BF}" dt="2025-11-27T10:55:08.333" v="60"/>
          <ac:spMkLst>
            <pc:docMk/>
            <pc:sldMk cId="1635377456" sldId="256"/>
            <ac:spMk id="510" creationId="{8B3375C8-75F4-4A21-BBC8-5961554126B4}"/>
          </ac:spMkLst>
        </pc:spChg>
        <pc:spChg chg="del">
          <ac:chgData name="Stalin Jacob Wilson Packia Dhas" userId="050d7d71-3621-4503-95e8-1c9a9d962492" providerId="ADAL" clId="{93DF969B-C49E-41BE-AC2E-9A5FC7F0D4BF}" dt="2025-11-27T10:55:08.334" v="61"/>
          <ac:spMkLst>
            <pc:docMk/>
            <pc:sldMk cId="1635377456" sldId="256"/>
            <ac:spMk id="511" creationId="{CAB0D803-6D4C-4797-A53C-4EF3426266EB}"/>
          </ac:spMkLst>
        </pc:spChg>
        <pc:spChg chg="del">
          <ac:chgData name="Stalin Jacob Wilson Packia Dhas" userId="050d7d71-3621-4503-95e8-1c9a9d962492" providerId="ADAL" clId="{93DF969B-C49E-41BE-AC2E-9A5FC7F0D4BF}" dt="2025-11-27T10:55:08.335" v="62"/>
          <ac:spMkLst>
            <pc:docMk/>
            <pc:sldMk cId="1635377456" sldId="256"/>
            <ac:spMk id="896" creationId="{81911CF6-6895-4097-B18E-0AA45E1546FB}"/>
          </ac:spMkLst>
        </pc:spChg>
        <pc:spChg chg="del">
          <ac:chgData name="Stalin Jacob Wilson Packia Dhas" userId="050d7d71-3621-4503-95e8-1c9a9d962492" providerId="ADAL" clId="{93DF969B-C49E-41BE-AC2E-9A5FC7F0D4BF}" dt="2025-11-27T10:55:08.337" v="63"/>
          <ac:spMkLst>
            <pc:docMk/>
            <pc:sldMk cId="1635377456" sldId="256"/>
            <ac:spMk id="897" creationId="{49612CF6-8DB9-4468-9A5F-3ECE71BCD985}"/>
          </ac:spMkLst>
        </pc:spChg>
        <pc:spChg chg="del">
          <ac:chgData name="Stalin Jacob Wilson Packia Dhas" userId="050d7d71-3621-4503-95e8-1c9a9d962492" providerId="ADAL" clId="{93DF969B-C49E-41BE-AC2E-9A5FC7F0D4BF}" dt="2025-11-27T10:55:08.338" v="64"/>
          <ac:spMkLst>
            <pc:docMk/>
            <pc:sldMk cId="1635377456" sldId="256"/>
            <ac:spMk id="898" creationId="{59D4AEB9-1966-4ECB-B678-064931C5BDDF}"/>
          </ac:spMkLst>
        </pc:spChg>
        <pc:spChg chg="del">
          <ac:chgData name="Stalin Jacob Wilson Packia Dhas" userId="050d7d71-3621-4503-95e8-1c9a9d962492" providerId="ADAL" clId="{93DF969B-C49E-41BE-AC2E-9A5FC7F0D4BF}" dt="2025-11-27T10:55:08.339" v="65"/>
          <ac:spMkLst>
            <pc:docMk/>
            <pc:sldMk cId="1635377456" sldId="256"/>
            <ac:spMk id="899" creationId="{1898D5A4-E4C7-4AC8-B684-5D0EDFB43A04}"/>
          </ac:spMkLst>
        </pc:spChg>
        <pc:spChg chg="add mod">
          <ac:chgData name="Stalin Jacob Wilson Packia Dhas" userId="050d7d71-3621-4503-95e8-1c9a9d962492" providerId="ADAL" clId="{93DF969B-C49E-41BE-AC2E-9A5FC7F0D4BF}" dt="2025-11-27T10:55:09.925" v="904"/>
          <ac:spMkLst>
            <pc:docMk/>
            <pc:sldMk cId="1635377456" sldId="256"/>
            <ac:spMk id="900" creationId="{08C478D3-3ABB-4BDD-939B-BBF20041F0D2}"/>
          </ac:spMkLst>
        </pc:spChg>
        <pc:spChg chg="add mod">
          <ac:chgData name="Stalin Jacob Wilson Packia Dhas" userId="050d7d71-3621-4503-95e8-1c9a9d962492" providerId="ADAL" clId="{93DF969B-C49E-41BE-AC2E-9A5FC7F0D4BF}" dt="2025-11-27T10:55:09.929" v="912"/>
          <ac:spMkLst>
            <pc:docMk/>
            <pc:sldMk cId="1635377456" sldId="256"/>
            <ac:spMk id="901" creationId="{502C452A-025F-4D4C-B1BD-2FA70F792C95}"/>
          </ac:spMkLst>
        </pc:spChg>
        <pc:spChg chg="add mod">
          <ac:chgData name="Stalin Jacob Wilson Packia Dhas" userId="050d7d71-3621-4503-95e8-1c9a9d962492" providerId="ADAL" clId="{93DF969B-C49E-41BE-AC2E-9A5FC7F0D4BF}" dt="2025-11-27T10:55:09.941" v="920"/>
          <ac:spMkLst>
            <pc:docMk/>
            <pc:sldMk cId="1635377456" sldId="256"/>
            <ac:spMk id="902" creationId="{0D925463-EB87-474F-8B70-D16ABF4B340D}"/>
          </ac:spMkLst>
        </pc:spChg>
        <pc:spChg chg="add mod">
          <ac:chgData name="Stalin Jacob Wilson Packia Dhas" userId="050d7d71-3621-4503-95e8-1c9a9d962492" providerId="ADAL" clId="{93DF969B-C49E-41BE-AC2E-9A5FC7F0D4BF}" dt="2025-11-27T10:55:09.955" v="928"/>
          <ac:spMkLst>
            <pc:docMk/>
            <pc:sldMk cId="1635377456" sldId="256"/>
            <ac:spMk id="903" creationId="{885D25F5-3783-4926-97DF-DD7E6FF33C46}"/>
          </ac:spMkLst>
        </pc:spChg>
        <pc:spChg chg="add mod">
          <ac:chgData name="Stalin Jacob Wilson Packia Dhas" userId="050d7d71-3621-4503-95e8-1c9a9d962492" providerId="ADAL" clId="{93DF969B-C49E-41BE-AC2E-9A5FC7F0D4BF}" dt="2025-11-27T10:55:09.968" v="936"/>
          <ac:spMkLst>
            <pc:docMk/>
            <pc:sldMk cId="1635377456" sldId="256"/>
            <ac:spMk id="904" creationId="{80803723-8CA0-4BB0-A2CC-98E53D86AC17}"/>
          </ac:spMkLst>
        </pc:spChg>
        <pc:spChg chg="add mod">
          <ac:chgData name="Stalin Jacob Wilson Packia Dhas" userId="050d7d71-3621-4503-95e8-1c9a9d962492" providerId="ADAL" clId="{93DF969B-C49E-41BE-AC2E-9A5FC7F0D4BF}" dt="2025-11-27T10:55:09.981" v="944"/>
          <ac:spMkLst>
            <pc:docMk/>
            <pc:sldMk cId="1635377456" sldId="256"/>
            <ac:spMk id="905" creationId="{1F755725-F72C-4777-902E-EAA9069E3A64}"/>
          </ac:spMkLst>
        </pc:spChg>
        <pc:spChg chg="add mod">
          <ac:chgData name="Stalin Jacob Wilson Packia Dhas" userId="050d7d71-3621-4503-95e8-1c9a9d962492" providerId="ADAL" clId="{93DF969B-C49E-41BE-AC2E-9A5FC7F0D4BF}" dt="2025-11-27T10:55:09.998" v="952"/>
          <ac:spMkLst>
            <pc:docMk/>
            <pc:sldMk cId="1635377456" sldId="256"/>
            <ac:spMk id="906" creationId="{2A9C5217-5C8A-4548-B48E-831A9F83CCA5}"/>
          </ac:spMkLst>
        </pc:spChg>
        <pc:spChg chg="add mod">
          <ac:chgData name="Stalin Jacob Wilson Packia Dhas" userId="050d7d71-3621-4503-95e8-1c9a9d962492" providerId="ADAL" clId="{93DF969B-C49E-41BE-AC2E-9A5FC7F0D4BF}" dt="2025-11-27T10:55:10.011" v="960"/>
          <ac:spMkLst>
            <pc:docMk/>
            <pc:sldMk cId="1635377456" sldId="256"/>
            <ac:spMk id="907" creationId="{9D62BCCF-ECFF-4319-B409-7BC7BFEDC0BF}"/>
          </ac:spMkLst>
        </pc:spChg>
        <pc:spChg chg="add mod">
          <ac:chgData name="Stalin Jacob Wilson Packia Dhas" userId="050d7d71-3621-4503-95e8-1c9a9d962492" providerId="ADAL" clId="{93DF969B-C49E-41BE-AC2E-9A5FC7F0D4BF}" dt="2025-11-27T10:55:10.029" v="968"/>
          <ac:spMkLst>
            <pc:docMk/>
            <pc:sldMk cId="1635377456" sldId="256"/>
            <ac:spMk id="908" creationId="{B5B1363B-C713-4F23-8343-86E1B21EBE99}"/>
          </ac:spMkLst>
        </pc:spChg>
        <pc:spChg chg="add mod">
          <ac:chgData name="Stalin Jacob Wilson Packia Dhas" userId="050d7d71-3621-4503-95e8-1c9a9d962492" providerId="ADAL" clId="{93DF969B-C49E-41BE-AC2E-9A5FC7F0D4BF}" dt="2025-11-27T10:55:10.041" v="976"/>
          <ac:spMkLst>
            <pc:docMk/>
            <pc:sldMk cId="1635377456" sldId="256"/>
            <ac:spMk id="909" creationId="{0C1CECA0-3704-4EB8-BEF2-727FD44FA1D7}"/>
          </ac:spMkLst>
        </pc:spChg>
        <pc:spChg chg="add mod">
          <ac:chgData name="Stalin Jacob Wilson Packia Dhas" userId="050d7d71-3621-4503-95e8-1c9a9d962492" providerId="ADAL" clId="{93DF969B-C49E-41BE-AC2E-9A5FC7F0D4BF}" dt="2025-11-27T10:55:10.051" v="984"/>
          <ac:spMkLst>
            <pc:docMk/>
            <pc:sldMk cId="1635377456" sldId="256"/>
            <ac:spMk id="910" creationId="{A4384428-B73F-4FC8-90FC-09817490AD27}"/>
          </ac:spMkLst>
        </pc:spChg>
        <pc:spChg chg="add mod">
          <ac:chgData name="Stalin Jacob Wilson Packia Dhas" userId="050d7d71-3621-4503-95e8-1c9a9d962492" providerId="ADAL" clId="{93DF969B-C49E-41BE-AC2E-9A5FC7F0D4BF}" dt="2025-11-27T10:55:10.061" v="992"/>
          <ac:spMkLst>
            <pc:docMk/>
            <pc:sldMk cId="1635377456" sldId="256"/>
            <ac:spMk id="911" creationId="{C75DB638-814F-4543-9B28-C6739B82E52A}"/>
          </ac:spMkLst>
        </pc:spChg>
        <pc:spChg chg="add mod">
          <ac:chgData name="Stalin Jacob Wilson Packia Dhas" userId="050d7d71-3621-4503-95e8-1c9a9d962492" providerId="ADAL" clId="{93DF969B-C49E-41BE-AC2E-9A5FC7F0D4BF}" dt="2025-11-27T10:55:10.074" v="1000"/>
          <ac:spMkLst>
            <pc:docMk/>
            <pc:sldMk cId="1635377456" sldId="256"/>
            <ac:spMk id="912" creationId="{DA87CE59-E9F2-42A7-848C-588B4FA2C539}"/>
          </ac:spMkLst>
        </pc:spChg>
        <pc:spChg chg="add mod">
          <ac:chgData name="Stalin Jacob Wilson Packia Dhas" userId="050d7d71-3621-4503-95e8-1c9a9d962492" providerId="ADAL" clId="{93DF969B-C49E-41BE-AC2E-9A5FC7F0D4BF}" dt="2025-11-27T10:55:10.091" v="1008"/>
          <ac:spMkLst>
            <pc:docMk/>
            <pc:sldMk cId="1635377456" sldId="256"/>
            <ac:spMk id="913" creationId="{C93DD65F-9514-42DC-B529-2874FC591FB4}"/>
          </ac:spMkLst>
        </pc:spChg>
        <pc:spChg chg="add mod">
          <ac:chgData name="Stalin Jacob Wilson Packia Dhas" userId="050d7d71-3621-4503-95e8-1c9a9d962492" providerId="ADAL" clId="{93DF969B-C49E-41BE-AC2E-9A5FC7F0D4BF}" dt="2025-11-27T10:55:10.100" v="1016"/>
          <ac:spMkLst>
            <pc:docMk/>
            <pc:sldMk cId="1635377456" sldId="256"/>
            <ac:spMk id="914" creationId="{282556A5-835B-47C4-B830-3DE5B424725B}"/>
          </ac:spMkLst>
        </pc:spChg>
        <pc:spChg chg="add mod">
          <ac:chgData name="Stalin Jacob Wilson Packia Dhas" userId="050d7d71-3621-4503-95e8-1c9a9d962492" providerId="ADAL" clId="{93DF969B-C49E-41BE-AC2E-9A5FC7F0D4BF}" dt="2025-11-27T10:55:10.110" v="1024"/>
          <ac:spMkLst>
            <pc:docMk/>
            <pc:sldMk cId="1635377456" sldId="256"/>
            <ac:spMk id="915" creationId="{C14A3135-DE3B-49F0-9A6F-0E110A3468B6}"/>
          </ac:spMkLst>
        </pc:spChg>
        <pc:spChg chg="add mod">
          <ac:chgData name="Stalin Jacob Wilson Packia Dhas" userId="050d7d71-3621-4503-95e8-1c9a9d962492" providerId="ADAL" clId="{93DF969B-C49E-41BE-AC2E-9A5FC7F0D4BF}" dt="2025-11-27T10:55:10.112" v="1032"/>
          <ac:spMkLst>
            <pc:docMk/>
            <pc:sldMk cId="1635377456" sldId="256"/>
            <ac:spMk id="916" creationId="{817E704B-5964-4E34-A316-A30D15CD03C9}"/>
          </ac:spMkLst>
        </pc:spChg>
        <pc:spChg chg="add mod">
          <ac:chgData name="Stalin Jacob Wilson Packia Dhas" userId="050d7d71-3621-4503-95e8-1c9a9d962492" providerId="ADAL" clId="{93DF969B-C49E-41BE-AC2E-9A5FC7F0D4BF}" dt="2025-11-27T10:55:10.122" v="1040"/>
          <ac:spMkLst>
            <pc:docMk/>
            <pc:sldMk cId="1635377456" sldId="256"/>
            <ac:spMk id="917" creationId="{E6C95F46-9BE3-49A7-A198-C08EE02335D4}"/>
          </ac:spMkLst>
        </pc:spChg>
        <pc:spChg chg="add mod">
          <ac:chgData name="Stalin Jacob Wilson Packia Dhas" userId="050d7d71-3621-4503-95e8-1c9a9d962492" providerId="ADAL" clId="{93DF969B-C49E-41BE-AC2E-9A5FC7F0D4BF}" dt="2025-11-27T10:55:10.138" v="1048"/>
          <ac:spMkLst>
            <pc:docMk/>
            <pc:sldMk cId="1635377456" sldId="256"/>
            <ac:spMk id="918" creationId="{B5535493-1F35-47F6-B50F-20A189CC7AF6}"/>
          </ac:spMkLst>
        </pc:spChg>
        <pc:spChg chg="add mod">
          <ac:chgData name="Stalin Jacob Wilson Packia Dhas" userId="050d7d71-3621-4503-95e8-1c9a9d962492" providerId="ADAL" clId="{93DF969B-C49E-41BE-AC2E-9A5FC7F0D4BF}" dt="2025-11-27T10:55:10.150" v="1056"/>
          <ac:spMkLst>
            <pc:docMk/>
            <pc:sldMk cId="1635377456" sldId="256"/>
            <ac:spMk id="919" creationId="{586B11F3-DE04-478B-8A1D-9CCA4235FB8F}"/>
          </ac:spMkLst>
        </pc:spChg>
        <pc:spChg chg="add mod">
          <ac:chgData name="Stalin Jacob Wilson Packia Dhas" userId="050d7d71-3621-4503-95e8-1c9a9d962492" providerId="ADAL" clId="{93DF969B-C49E-41BE-AC2E-9A5FC7F0D4BF}" dt="2025-11-27T10:55:10.155" v="1064"/>
          <ac:spMkLst>
            <pc:docMk/>
            <pc:sldMk cId="1635377456" sldId="256"/>
            <ac:spMk id="920" creationId="{8A9ACDD2-472B-48A5-9F58-03EA5F140B96}"/>
          </ac:spMkLst>
        </pc:spChg>
        <pc:spChg chg="add mod">
          <ac:chgData name="Stalin Jacob Wilson Packia Dhas" userId="050d7d71-3621-4503-95e8-1c9a9d962492" providerId="ADAL" clId="{93DF969B-C49E-41BE-AC2E-9A5FC7F0D4BF}" dt="2025-11-27T10:55:10.155" v="1072"/>
          <ac:spMkLst>
            <pc:docMk/>
            <pc:sldMk cId="1635377456" sldId="256"/>
            <ac:spMk id="921" creationId="{39A8890B-F050-4D82-94DE-D4AA3575D344}"/>
          </ac:spMkLst>
        </pc:spChg>
        <pc:spChg chg="add mod">
          <ac:chgData name="Stalin Jacob Wilson Packia Dhas" userId="050d7d71-3621-4503-95e8-1c9a9d962492" providerId="ADAL" clId="{93DF969B-C49E-41BE-AC2E-9A5FC7F0D4BF}" dt="2025-11-27T10:55:10.173" v="1080"/>
          <ac:spMkLst>
            <pc:docMk/>
            <pc:sldMk cId="1635377456" sldId="256"/>
            <ac:spMk id="922" creationId="{0410280A-39D4-49B2-B96D-64F362F36598}"/>
          </ac:spMkLst>
        </pc:spChg>
        <pc:spChg chg="add mod">
          <ac:chgData name="Stalin Jacob Wilson Packia Dhas" userId="050d7d71-3621-4503-95e8-1c9a9d962492" providerId="ADAL" clId="{93DF969B-C49E-41BE-AC2E-9A5FC7F0D4BF}" dt="2025-11-27T10:55:10.173" v="1088"/>
          <ac:spMkLst>
            <pc:docMk/>
            <pc:sldMk cId="1635377456" sldId="256"/>
            <ac:spMk id="923" creationId="{406830AC-4EB2-4E9A-8BD9-0718634DEFD7}"/>
          </ac:spMkLst>
        </pc:spChg>
        <pc:spChg chg="add mod">
          <ac:chgData name="Stalin Jacob Wilson Packia Dhas" userId="050d7d71-3621-4503-95e8-1c9a9d962492" providerId="ADAL" clId="{93DF969B-C49E-41BE-AC2E-9A5FC7F0D4BF}" dt="2025-11-27T10:55:10.195" v="1096"/>
          <ac:spMkLst>
            <pc:docMk/>
            <pc:sldMk cId="1635377456" sldId="256"/>
            <ac:spMk id="924" creationId="{E9F76FC8-C2B3-4656-B05D-BA23A31529D9}"/>
          </ac:spMkLst>
        </pc:spChg>
        <pc:spChg chg="add mod">
          <ac:chgData name="Stalin Jacob Wilson Packia Dhas" userId="050d7d71-3621-4503-95e8-1c9a9d962492" providerId="ADAL" clId="{93DF969B-C49E-41BE-AC2E-9A5FC7F0D4BF}" dt="2025-11-27T10:55:10.210" v="1104"/>
          <ac:spMkLst>
            <pc:docMk/>
            <pc:sldMk cId="1635377456" sldId="256"/>
            <ac:spMk id="925" creationId="{B19D1D2E-668D-49E6-A13A-6589D19F5366}"/>
          </ac:spMkLst>
        </pc:spChg>
        <pc:spChg chg="add mod">
          <ac:chgData name="Stalin Jacob Wilson Packia Dhas" userId="050d7d71-3621-4503-95e8-1c9a9d962492" providerId="ADAL" clId="{93DF969B-C49E-41BE-AC2E-9A5FC7F0D4BF}" dt="2025-11-27T10:55:10.225" v="1112"/>
          <ac:spMkLst>
            <pc:docMk/>
            <pc:sldMk cId="1635377456" sldId="256"/>
            <ac:spMk id="926" creationId="{65E17CC8-F92E-4B45-95D5-EF3F8C4CEB24}"/>
          </ac:spMkLst>
        </pc:spChg>
        <pc:spChg chg="add mod">
          <ac:chgData name="Stalin Jacob Wilson Packia Dhas" userId="050d7d71-3621-4503-95e8-1c9a9d962492" providerId="ADAL" clId="{93DF969B-C49E-41BE-AC2E-9A5FC7F0D4BF}" dt="2025-11-27T10:55:10.232" v="1120"/>
          <ac:spMkLst>
            <pc:docMk/>
            <pc:sldMk cId="1635377456" sldId="256"/>
            <ac:spMk id="927" creationId="{4049A085-AD69-4592-A2D2-C9E7B00E9771}"/>
          </ac:spMkLst>
        </pc:spChg>
        <pc:spChg chg="add mod">
          <ac:chgData name="Stalin Jacob Wilson Packia Dhas" userId="050d7d71-3621-4503-95e8-1c9a9d962492" providerId="ADAL" clId="{93DF969B-C49E-41BE-AC2E-9A5FC7F0D4BF}" dt="2025-11-27T10:55:10.240" v="1128"/>
          <ac:spMkLst>
            <pc:docMk/>
            <pc:sldMk cId="1635377456" sldId="256"/>
            <ac:spMk id="928" creationId="{A2D170CC-429E-484F-B1B0-F0F63F35D7CD}"/>
          </ac:spMkLst>
        </pc:spChg>
        <pc:spChg chg="add mod">
          <ac:chgData name="Stalin Jacob Wilson Packia Dhas" userId="050d7d71-3621-4503-95e8-1c9a9d962492" providerId="ADAL" clId="{93DF969B-C49E-41BE-AC2E-9A5FC7F0D4BF}" dt="2025-11-27T10:55:10.240" v="1136"/>
          <ac:spMkLst>
            <pc:docMk/>
            <pc:sldMk cId="1635377456" sldId="256"/>
            <ac:spMk id="929" creationId="{3DD16BEE-7DBB-4797-9718-65E4D5A1DFF6}"/>
          </ac:spMkLst>
        </pc:spChg>
        <pc:spChg chg="add mod">
          <ac:chgData name="Stalin Jacob Wilson Packia Dhas" userId="050d7d71-3621-4503-95e8-1c9a9d962492" providerId="ADAL" clId="{93DF969B-C49E-41BE-AC2E-9A5FC7F0D4BF}" dt="2025-11-27T10:55:10.263" v="1144"/>
          <ac:spMkLst>
            <pc:docMk/>
            <pc:sldMk cId="1635377456" sldId="256"/>
            <ac:spMk id="930" creationId="{5D63B6E8-C589-4D17-9074-038E815E570F}"/>
          </ac:spMkLst>
        </pc:spChg>
        <pc:spChg chg="add mod">
          <ac:chgData name="Stalin Jacob Wilson Packia Dhas" userId="050d7d71-3621-4503-95e8-1c9a9d962492" providerId="ADAL" clId="{93DF969B-C49E-41BE-AC2E-9A5FC7F0D4BF}" dt="2025-11-27T10:55:10.274" v="1152"/>
          <ac:spMkLst>
            <pc:docMk/>
            <pc:sldMk cId="1635377456" sldId="256"/>
            <ac:spMk id="931" creationId="{392DDB5D-9D1D-48FD-9D9D-ED70E4C0F675}"/>
          </ac:spMkLst>
        </pc:spChg>
        <pc:spChg chg="add mod">
          <ac:chgData name="Stalin Jacob Wilson Packia Dhas" userId="050d7d71-3621-4503-95e8-1c9a9d962492" providerId="ADAL" clId="{93DF969B-C49E-41BE-AC2E-9A5FC7F0D4BF}" dt="2025-11-27T10:55:10.274" v="1160"/>
          <ac:spMkLst>
            <pc:docMk/>
            <pc:sldMk cId="1635377456" sldId="256"/>
            <ac:spMk id="932" creationId="{C42B6B1D-7E08-4566-8124-F40E6988980D}"/>
          </ac:spMkLst>
        </pc:spChg>
        <pc:spChg chg="add mod">
          <ac:chgData name="Stalin Jacob Wilson Packia Dhas" userId="050d7d71-3621-4503-95e8-1c9a9d962492" providerId="ADAL" clId="{93DF969B-C49E-41BE-AC2E-9A5FC7F0D4BF}" dt="2025-11-27T10:55:10.290" v="1168"/>
          <ac:spMkLst>
            <pc:docMk/>
            <pc:sldMk cId="1635377456" sldId="256"/>
            <ac:spMk id="933" creationId="{D66B80B4-2B2F-4478-9725-00EA334061CD}"/>
          </ac:spMkLst>
        </pc:spChg>
        <pc:spChg chg="add mod">
          <ac:chgData name="Stalin Jacob Wilson Packia Dhas" userId="050d7d71-3621-4503-95e8-1c9a9d962492" providerId="ADAL" clId="{93DF969B-C49E-41BE-AC2E-9A5FC7F0D4BF}" dt="2025-11-27T10:55:10.290" v="1176"/>
          <ac:spMkLst>
            <pc:docMk/>
            <pc:sldMk cId="1635377456" sldId="256"/>
            <ac:spMk id="934" creationId="{8B00E6E2-E7CC-4F49-BB83-EDC304F05AB4}"/>
          </ac:spMkLst>
        </pc:spChg>
        <pc:spChg chg="add mod">
          <ac:chgData name="Stalin Jacob Wilson Packia Dhas" userId="050d7d71-3621-4503-95e8-1c9a9d962492" providerId="ADAL" clId="{93DF969B-C49E-41BE-AC2E-9A5FC7F0D4BF}" dt="2025-11-27T10:55:10.312" v="1184"/>
          <ac:spMkLst>
            <pc:docMk/>
            <pc:sldMk cId="1635377456" sldId="256"/>
            <ac:spMk id="935" creationId="{A410B765-B597-4F7D-BB7B-AB434AC5078A}"/>
          </ac:spMkLst>
        </pc:spChg>
        <pc:spChg chg="add mod">
          <ac:chgData name="Stalin Jacob Wilson Packia Dhas" userId="050d7d71-3621-4503-95e8-1c9a9d962492" providerId="ADAL" clId="{93DF969B-C49E-41BE-AC2E-9A5FC7F0D4BF}" dt="2025-11-27T10:55:10.328" v="1192"/>
          <ac:spMkLst>
            <pc:docMk/>
            <pc:sldMk cId="1635377456" sldId="256"/>
            <ac:spMk id="936" creationId="{99B4D8DA-207A-4D8B-8FBD-8C036C32978A}"/>
          </ac:spMkLst>
        </pc:spChg>
        <pc:spChg chg="add mod">
          <ac:chgData name="Stalin Jacob Wilson Packia Dhas" userId="050d7d71-3621-4503-95e8-1c9a9d962492" providerId="ADAL" clId="{93DF969B-C49E-41BE-AC2E-9A5FC7F0D4BF}" dt="2025-11-27T10:55:10.332" v="1200"/>
          <ac:spMkLst>
            <pc:docMk/>
            <pc:sldMk cId="1635377456" sldId="256"/>
            <ac:spMk id="937" creationId="{EF275147-226F-4C0B-9324-9295D624F4FC}"/>
          </ac:spMkLst>
        </pc:spChg>
        <pc:spChg chg="add mod">
          <ac:chgData name="Stalin Jacob Wilson Packia Dhas" userId="050d7d71-3621-4503-95e8-1c9a9d962492" providerId="ADAL" clId="{93DF969B-C49E-41BE-AC2E-9A5FC7F0D4BF}" dt="2025-11-27T10:55:10.345" v="1208"/>
          <ac:spMkLst>
            <pc:docMk/>
            <pc:sldMk cId="1635377456" sldId="256"/>
            <ac:spMk id="938" creationId="{5FDBCF00-1089-4EB6-86D5-186C27E20722}"/>
          </ac:spMkLst>
        </pc:spChg>
        <pc:spChg chg="add mod">
          <ac:chgData name="Stalin Jacob Wilson Packia Dhas" userId="050d7d71-3621-4503-95e8-1c9a9d962492" providerId="ADAL" clId="{93DF969B-C49E-41BE-AC2E-9A5FC7F0D4BF}" dt="2025-11-27T10:55:10.355" v="1216"/>
          <ac:spMkLst>
            <pc:docMk/>
            <pc:sldMk cId="1635377456" sldId="256"/>
            <ac:spMk id="939" creationId="{19A41821-B619-490C-8F21-1FFBB2B65378}"/>
          </ac:spMkLst>
        </pc:spChg>
        <pc:spChg chg="add mod">
          <ac:chgData name="Stalin Jacob Wilson Packia Dhas" userId="050d7d71-3621-4503-95e8-1c9a9d962492" providerId="ADAL" clId="{93DF969B-C49E-41BE-AC2E-9A5FC7F0D4BF}" dt="2025-11-27T10:55:10.355" v="1224"/>
          <ac:spMkLst>
            <pc:docMk/>
            <pc:sldMk cId="1635377456" sldId="256"/>
            <ac:spMk id="940" creationId="{25BCB04B-DE85-42D5-B63C-C4C19DEE5F90}"/>
          </ac:spMkLst>
        </pc:spChg>
        <pc:spChg chg="add mod">
          <ac:chgData name="Stalin Jacob Wilson Packia Dhas" userId="050d7d71-3621-4503-95e8-1c9a9d962492" providerId="ADAL" clId="{93DF969B-C49E-41BE-AC2E-9A5FC7F0D4BF}" dt="2025-11-27T10:55:10.355" v="1232"/>
          <ac:spMkLst>
            <pc:docMk/>
            <pc:sldMk cId="1635377456" sldId="256"/>
            <ac:spMk id="941" creationId="{F1133C4F-4C47-45C3-919B-F02C446AFA67}"/>
          </ac:spMkLst>
        </pc:spChg>
        <pc:spChg chg="add mod">
          <ac:chgData name="Stalin Jacob Wilson Packia Dhas" userId="050d7d71-3621-4503-95e8-1c9a9d962492" providerId="ADAL" clId="{93DF969B-C49E-41BE-AC2E-9A5FC7F0D4BF}" dt="2025-11-27T10:55:10.383" v="1240"/>
          <ac:spMkLst>
            <pc:docMk/>
            <pc:sldMk cId="1635377456" sldId="256"/>
            <ac:spMk id="942" creationId="{6BF36F79-D01F-439E-9581-420B8B5AD36C}"/>
          </ac:spMkLst>
        </pc:spChg>
        <pc:spChg chg="add mod">
          <ac:chgData name="Stalin Jacob Wilson Packia Dhas" userId="050d7d71-3621-4503-95e8-1c9a9d962492" providerId="ADAL" clId="{93DF969B-C49E-41BE-AC2E-9A5FC7F0D4BF}" dt="2025-11-27T10:55:10.388" v="1248"/>
          <ac:spMkLst>
            <pc:docMk/>
            <pc:sldMk cId="1635377456" sldId="256"/>
            <ac:spMk id="943" creationId="{519A5F45-9D03-4DE1-BF80-BB3830A33710}"/>
          </ac:spMkLst>
        </pc:spChg>
        <pc:spChg chg="add mod">
          <ac:chgData name="Stalin Jacob Wilson Packia Dhas" userId="050d7d71-3621-4503-95e8-1c9a9d962492" providerId="ADAL" clId="{93DF969B-C49E-41BE-AC2E-9A5FC7F0D4BF}" dt="2025-11-27T10:55:10.388" v="1256"/>
          <ac:spMkLst>
            <pc:docMk/>
            <pc:sldMk cId="1635377456" sldId="256"/>
            <ac:spMk id="944" creationId="{5EC34BF7-3DF8-4132-A6F9-3B96106BC426}"/>
          </ac:spMkLst>
        </pc:spChg>
        <pc:spChg chg="add mod">
          <ac:chgData name="Stalin Jacob Wilson Packia Dhas" userId="050d7d71-3621-4503-95e8-1c9a9d962492" providerId="ADAL" clId="{93DF969B-C49E-41BE-AC2E-9A5FC7F0D4BF}" dt="2025-11-27T10:55:10.406" v="1264"/>
          <ac:spMkLst>
            <pc:docMk/>
            <pc:sldMk cId="1635377456" sldId="256"/>
            <ac:spMk id="945" creationId="{15C15CF1-25A5-4588-9ED8-9E2176F7F0B0}"/>
          </ac:spMkLst>
        </pc:spChg>
        <pc:spChg chg="add mod">
          <ac:chgData name="Stalin Jacob Wilson Packia Dhas" userId="050d7d71-3621-4503-95e8-1c9a9d962492" providerId="ADAL" clId="{93DF969B-C49E-41BE-AC2E-9A5FC7F0D4BF}" dt="2025-11-27T10:55:10.406" v="1272"/>
          <ac:spMkLst>
            <pc:docMk/>
            <pc:sldMk cId="1635377456" sldId="256"/>
            <ac:spMk id="946" creationId="{7DD814F4-DB32-4C61-B8C3-36FB387E8AAA}"/>
          </ac:spMkLst>
        </pc:spChg>
        <pc:spChg chg="add mod">
          <ac:chgData name="Stalin Jacob Wilson Packia Dhas" userId="050d7d71-3621-4503-95e8-1c9a9d962492" providerId="ADAL" clId="{93DF969B-C49E-41BE-AC2E-9A5FC7F0D4BF}" dt="2025-11-27T10:55:10.421" v="1280"/>
          <ac:spMkLst>
            <pc:docMk/>
            <pc:sldMk cId="1635377456" sldId="256"/>
            <ac:spMk id="947" creationId="{4ADFD374-9D75-4A46-AE6A-ADEF4D73750D}"/>
          </ac:spMkLst>
        </pc:spChg>
        <pc:spChg chg="add mod">
          <ac:chgData name="Stalin Jacob Wilson Packia Dhas" userId="050d7d71-3621-4503-95e8-1c9a9d962492" providerId="ADAL" clId="{93DF969B-C49E-41BE-AC2E-9A5FC7F0D4BF}" dt="2025-11-27T10:55:10.439" v="1288"/>
          <ac:spMkLst>
            <pc:docMk/>
            <pc:sldMk cId="1635377456" sldId="256"/>
            <ac:spMk id="948" creationId="{FC810AC9-8F82-4C35-82D9-0DF455CDC1F9}"/>
          </ac:spMkLst>
        </pc:spChg>
        <pc:spChg chg="add mod">
          <ac:chgData name="Stalin Jacob Wilson Packia Dhas" userId="050d7d71-3621-4503-95e8-1c9a9d962492" providerId="ADAL" clId="{93DF969B-C49E-41BE-AC2E-9A5FC7F0D4BF}" dt="2025-11-27T10:55:10.444" v="1296"/>
          <ac:spMkLst>
            <pc:docMk/>
            <pc:sldMk cId="1635377456" sldId="256"/>
            <ac:spMk id="949" creationId="{8B773201-02CE-4D5E-AAEE-ED2AAFC0254F}"/>
          </ac:spMkLst>
        </pc:spChg>
        <pc:spChg chg="add mod">
          <ac:chgData name="Stalin Jacob Wilson Packia Dhas" userId="050d7d71-3621-4503-95e8-1c9a9d962492" providerId="ADAL" clId="{93DF969B-C49E-41BE-AC2E-9A5FC7F0D4BF}" dt="2025-11-27T10:55:10.456" v="1304"/>
          <ac:spMkLst>
            <pc:docMk/>
            <pc:sldMk cId="1635377456" sldId="256"/>
            <ac:spMk id="950" creationId="{D7BBD074-7159-48B4-AA3D-1CC3FE923194}"/>
          </ac:spMkLst>
        </pc:spChg>
        <pc:spChg chg="add mod">
          <ac:chgData name="Stalin Jacob Wilson Packia Dhas" userId="050d7d71-3621-4503-95e8-1c9a9d962492" providerId="ADAL" clId="{93DF969B-C49E-41BE-AC2E-9A5FC7F0D4BF}" dt="2025-11-27T10:55:10.456" v="1312"/>
          <ac:spMkLst>
            <pc:docMk/>
            <pc:sldMk cId="1635377456" sldId="256"/>
            <ac:spMk id="951" creationId="{0BE43DE1-BFD2-49E4-A774-3518BB2D705D}"/>
          </ac:spMkLst>
        </pc:spChg>
        <pc:spChg chg="add mod">
          <ac:chgData name="Stalin Jacob Wilson Packia Dhas" userId="050d7d71-3621-4503-95e8-1c9a9d962492" providerId="ADAL" clId="{93DF969B-C49E-41BE-AC2E-9A5FC7F0D4BF}" dt="2025-11-27T10:55:10.473" v="1320"/>
          <ac:spMkLst>
            <pc:docMk/>
            <pc:sldMk cId="1635377456" sldId="256"/>
            <ac:spMk id="952" creationId="{5CDDDF40-82C6-4B95-AA3A-E852E313C5CF}"/>
          </ac:spMkLst>
        </pc:spChg>
        <pc:spChg chg="add mod">
          <ac:chgData name="Stalin Jacob Wilson Packia Dhas" userId="050d7d71-3621-4503-95e8-1c9a9d962492" providerId="ADAL" clId="{93DF969B-C49E-41BE-AC2E-9A5FC7F0D4BF}" dt="2025-11-27T10:55:10.491" v="1328"/>
          <ac:spMkLst>
            <pc:docMk/>
            <pc:sldMk cId="1635377456" sldId="256"/>
            <ac:spMk id="953" creationId="{0456039E-804F-4852-90F9-189EB605E884}"/>
          </ac:spMkLst>
        </pc:spChg>
        <pc:spChg chg="add mod">
          <ac:chgData name="Stalin Jacob Wilson Packia Dhas" userId="050d7d71-3621-4503-95e8-1c9a9d962492" providerId="ADAL" clId="{93DF969B-C49E-41BE-AC2E-9A5FC7F0D4BF}" dt="2025-11-27T10:55:10.506" v="1336"/>
          <ac:spMkLst>
            <pc:docMk/>
            <pc:sldMk cId="1635377456" sldId="256"/>
            <ac:spMk id="954" creationId="{DC97AE8E-D775-4876-B9EE-3264D7DCD0AD}"/>
          </ac:spMkLst>
        </pc:spChg>
        <pc:spChg chg="add mod">
          <ac:chgData name="Stalin Jacob Wilson Packia Dhas" userId="050d7d71-3621-4503-95e8-1c9a9d962492" providerId="ADAL" clId="{93DF969B-C49E-41BE-AC2E-9A5FC7F0D4BF}" dt="2025-11-27T10:55:10.506" v="1344"/>
          <ac:spMkLst>
            <pc:docMk/>
            <pc:sldMk cId="1635377456" sldId="256"/>
            <ac:spMk id="955" creationId="{E491EA14-407F-4BC7-81B0-3850B4356780}"/>
          </ac:spMkLst>
        </pc:spChg>
        <pc:spChg chg="add mod">
          <ac:chgData name="Stalin Jacob Wilson Packia Dhas" userId="050d7d71-3621-4503-95e8-1c9a9d962492" providerId="ADAL" clId="{93DF969B-C49E-41BE-AC2E-9A5FC7F0D4BF}" dt="2025-11-27T10:55:10.506" v="1352"/>
          <ac:spMkLst>
            <pc:docMk/>
            <pc:sldMk cId="1635377456" sldId="256"/>
            <ac:spMk id="956" creationId="{1DAD0DB3-E052-4290-A6A3-8101C58DC22E}"/>
          </ac:spMkLst>
        </pc:spChg>
        <pc:spChg chg="add mod">
          <ac:chgData name="Stalin Jacob Wilson Packia Dhas" userId="050d7d71-3621-4503-95e8-1c9a9d962492" providerId="ADAL" clId="{93DF969B-C49E-41BE-AC2E-9A5FC7F0D4BF}" dt="2025-11-27T10:55:10.523" v="1360"/>
          <ac:spMkLst>
            <pc:docMk/>
            <pc:sldMk cId="1635377456" sldId="256"/>
            <ac:spMk id="957" creationId="{A23FDDB0-45D0-4ED1-B2AA-233C006B4CBB}"/>
          </ac:spMkLst>
        </pc:spChg>
        <pc:spChg chg="add mod">
          <ac:chgData name="Stalin Jacob Wilson Packia Dhas" userId="050d7d71-3621-4503-95e8-1c9a9d962492" providerId="ADAL" clId="{93DF969B-C49E-41BE-AC2E-9A5FC7F0D4BF}" dt="2025-11-27T10:55:10.523" v="1368"/>
          <ac:spMkLst>
            <pc:docMk/>
            <pc:sldMk cId="1635377456" sldId="256"/>
            <ac:spMk id="958" creationId="{0F8BC8F4-97A1-4FC2-A14B-66E00870060B}"/>
          </ac:spMkLst>
        </pc:spChg>
        <pc:spChg chg="add mod">
          <ac:chgData name="Stalin Jacob Wilson Packia Dhas" userId="050d7d71-3621-4503-95e8-1c9a9d962492" providerId="ADAL" clId="{93DF969B-C49E-41BE-AC2E-9A5FC7F0D4BF}" dt="2025-11-27T10:55:10.542" v="1376"/>
          <ac:spMkLst>
            <pc:docMk/>
            <pc:sldMk cId="1635377456" sldId="256"/>
            <ac:spMk id="959" creationId="{821A813A-F934-4B20-9AD3-D441BACB7956}"/>
          </ac:spMkLst>
        </pc:spChg>
        <pc:spChg chg="add mod">
          <ac:chgData name="Stalin Jacob Wilson Packia Dhas" userId="050d7d71-3621-4503-95e8-1c9a9d962492" providerId="ADAL" clId="{93DF969B-C49E-41BE-AC2E-9A5FC7F0D4BF}" dt="2025-11-27T10:55:11.105" v="1800"/>
          <ac:spMkLst>
            <pc:docMk/>
            <pc:sldMk cId="1635377456" sldId="256"/>
            <ac:spMk id="1280" creationId="{B278BCEA-C6CA-4B84-AE0F-D8C59954ADF5}"/>
          </ac:spMkLst>
        </pc:spChg>
        <pc:spChg chg="add mod">
          <ac:chgData name="Stalin Jacob Wilson Packia Dhas" userId="050d7d71-3621-4503-95e8-1c9a9d962492" providerId="ADAL" clId="{93DF969B-C49E-41BE-AC2E-9A5FC7F0D4BF}" dt="2025-11-27T10:55:11.127" v="1808"/>
          <ac:spMkLst>
            <pc:docMk/>
            <pc:sldMk cId="1635377456" sldId="256"/>
            <ac:spMk id="1281" creationId="{6D9ED59D-E87B-48C2-974B-B6FD9A865993}"/>
          </ac:spMkLst>
        </pc:spChg>
        <pc:spChg chg="add mod">
          <ac:chgData name="Stalin Jacob Wilson Packia Dhas" userId="050d7d71-3621-4503-95e8-1c9a9d962492" providerId="ADAL" clId="{93DF969B-C49E-41BE-AC2E-9A5FC7F0D4BF}" dt="2025-11-27T10:55:11.146" v="1816"/>
          <ac:spMkLst>
            <pc:docMk/>
            <pc:sldMk cId="1635377456" sldId="256"/>
            <ac:spMk id="1282" creationId="{15006315-6738-4AE6-9063-81B1337D283A}"/>
          </ac:spMkLst>
        </pc:spChg>
        <pc:spChg chg="add mod">
          <ac:chgData name="Stalin Jacob Wilson Packia Dhas" userId="050d7d71-3621-4503-95e8-1c9a9d962492" providerId="ADAL" clId="{93DF969B-C49E-41BE-AC2E-9A5FC7F0D4BF}" dt="2025-11-27T10:55:11.156" v="1824"/>
          <ac:spMkLst>
            <pc:docMk/>
            <pc:sldMk cId="1635377456" sldId="256"/>
            <ac:spMk id="1283" creationId="{6A5E4AFF-E3E1-4745-925B-8E22D9680E55}"/>
          </ac:spMkLst>
        </pc:spChg>
        <pc:spChg chg="del">
          <ac:chgData name="Stalin Jacob Wilson Packia Dhas" userId="050d7d71-3621-4503-95e8-1c9a9d962492" providerId="ADAL" clId="{93DF969B-C49E-41BE-AC2E-9A5FC7F0D4BF}" dt="2025-11-27T10:55:08.404" v="147"/>
          <ac:spMkLst>
            <pc:docMk/>
            <pc:sldMk cId="1635377456" sldId="256"/>
            <ac:spMk id="1284" creationId="{EF57E54F-88E6-46DD-9D7E-9908BDC917E6}"/>
          </ac:spMkLst>
        </pc:spChg>
        <pc:spChg chg="del">
          <ac:chgData name="Stalin Jacob Wilson Packia Dhas" userId="050d7d71-3621-4503-95e8-1c9a9d962492" providerId="ADAL" clId="{93DF969B-C49E-41BE-AC2E-9A5FC7F0D4BF}" dt="2025-11-27T10:55:08.405" v="148"/>
          <ac:spMkLst>
            <pc:docMk/>
            <pc:sldMk cId="1635377456" sldId="256"/>
            <ac:spMk id="1285" creationId="{9CAB24BB-9D96-4A4E-90EA-1F334B738677}"/>
          </ac:spMkLst>
        </pc:spChg>
        <pc:spChg chg="del">
          <ac:chgData name="Stalin Jacob Wilson Packia Dhas" userId="050d7d71-3621-4503-95e8-1c9a9d962492" providerId="ADAL" clId="{93DF969B-C49E-41BE-AC2E-9A5FC7F0D4BF}" dt="2025-11-27T10:55:08.405" v="149"/>
          <ac:spMkLst>
            <pc:docMk/>
            <pc:sldMk cId="1635377456" sldId="256"/>
            <ac:spMk id="1286" creationId="{F6C6F721-F852-4F43-97AD-D6DACA5CD443}"/>
          </ac:spMkLst>
        </pc:spChg>
        <pc:spChg chg="del">
          <ac:chgData name="Stalin Jacob Wilson Packia Dhas" userId="050d7d71-3621-4503-95e8-1c9a9d962492" providerId="ADAL" clId="{93DF969B-C49E-41BE-AC2E-9A5FC7F0D4BF}" dt="2025-11-27T10:55:08.405" v="150"/>
          <ac:spMkLst>
            <pc:docMk/>
            <pc:sldMk cId="1635377456" sldId="256"/>
            <ac:spMk id="1287" creationId="{54F3F5A5-7529-4453-8F7C-5076321E1656}"/>
          </ac:spMkLst>
        </pc:spChg>
        <pc:spChg chg="del">
          <ac:chgData name="Stalin Jacob Wilson Packia Dhas" userId="050d7d71-3621-4503-95e8-1c9a9d962492" providerId="ADAL" clId="{93DF969B-C49E-41BE-AC2E-9A5FC7F0D4BF}" dt="2025-11-27T10:55:08.405" v="151"/>
          <ac:spMkLst>
            <pc:docMk/>
            <pc:sldMk cId="1635377456" sldId="256"/>
            <ac:spMk id="1288" creationId="{F884033B-5DD8-42B5-9E3E-2EC2FA850E1C}"/>
          </ac:spMkLst>
        </pc:spChg>
        <pc:spChg chg="del">
          <ac:chgData name="Stalin Jacob Wilson Packia Dhas" userId="050d7d71-3621-4503-95e8-1c9a9d962492" providerId="ADAL" clId="{93DF969B-C49E-41BE-AC2E-9A5FC7F0D4BF}" dt="2025-11-27T10:55:08.408" v="152"/>
          <ac:spMkLst>
            <pc:docMk/>
            <pc:sldMk cId="1635377456" sldId="256"/>
            <ac:spMk id="1289" creationId="{6F1BFE44-9EA7-4D8F-8E82-EEE642AB44CA}"/>
          </ac:spMkLst>
        </pc:spChg>
        <pc:spChg chg="del">
          <ac:chgData name="Stalin Jacob Wilson Packia Dhas" userId="050d7d71-3621-4503-95e8-1c9a9d962492" providerId="ADAL" clId="{93DF969B-C49E-41BE-AC2E-9A5FC7F0D4BF}" dt="2025-11-27T10:55:08.408" v="153"/>
          <ac:spMkLst>
            <pc:docMk/>
            <pc:sldMk cId="1635377456" sldId="256"/>
            <ac:spMk id="1290" creationId="{4D6CBAC4-341E-4491-8467-81B329DBFA2B}"/>
          </ac:spMkLst>
        </pc:spChg>
        <pc:spChg chg="del">
          <ac:chgData name="Stalin Jacob Wilson Packia Dhas" userId="050d7d71-3621-4503-95e8-1c9a9d962492" providerId="ADAL" clId="{93DF969B-C49E-41BE-AC2E-9A5FC7F0D4BF}" dt="2025-11-27T10:55:08.408" v="154"/>
          <ac:spMkLst>
            <pc:docMk/>
            <pc:sldMk cId="1635377456" sldId="256"/>
            <ac:spMk id="1291" creationId="{041759D8-1529-407C-8D36-731C44F4978F}"/>
          </ac:spMkLst>
        </pc:spChg>
        <pc:spChg chg="del">
          <ac:chgData name="Stalin Jacob Wilson Packia Dhas" userId="050d7d71-3621-4503-95e8-1c9a9d962492" providerId="ADAL" clId="{93DF969B-C49E-41BE-AC2E-9A5FC7F0D4BF}" dt="2025-11-27T10:55:08.408" v="155"/>
          <ac:spMkLst>
            <pc:docMk/>
            <pc:sldMk cId="1635377456" sldId="256"/>
            <ac:spMk id="1292" creationId="{EF38C7A4-C63D-4C1C-9AD0-0A8508501739}"/>
          </ac:spMkLst>
        </pc:spChg>
        <pc:spChg chg="del">
          <ac:chgData name="Stalin Jacob Wilson Packia Dhas" userId="050d7d71-3621-4503-95e8-1c9a9d962492" providerId="ADAL" clId="{93DF969B-C49E-41BE-AC2E-9A5FC7F0D4BF}" dt="2025-11-27T10:55:08.408" v="156"/>
          <ac:spMkLst>
            <pc:docMk/>
            <pc:sldMk cId="1635377456" sldId="256"/>
            <ac:spMk id="1293" creationId="{D2A4822A-DB40-4631-80F1-CAF3F64CE232}"/>
          </ac:spMkLst>
        </pc:spChg>
        <pc:spChg chg="del">
          <ac:chgData name="Stalin Jacob Wilson Packia Dhas" userId="050d7d71-3621-4503-95e8-1c9a9d962492" providerId="ADAL" clId="{93DF969B-C49E-41BE-AC2E-9A5FC7F0D4BF}" dt="2025-11-27T10:55:08.417" v="157"/>
          <ac:spMkLst>
            <pc:docMk/>
            <pc:sldMk cId="1635377456" sldId="256"/>
            <ac:spMk id="1294" creationId="{E9B52A9E-72A1-40E0-B67C-EDC3FAA047C1}"/>
          </ac:spMkLst>
        </pc:spChg>
        <pc:spChg chg="del">
          <ac:chgData name="Stalin Jacob Wilson Packia Dhas" userId="050d7d71-3621-4503-95e8-1c9a9d962492" providerId="ADAL" clId="{93DF969B-C49E-41BE-AC2E-9A5FC7F0D4BF}" dt="2025-11-27T10:55:08.418" v="158"/>
          <ac:spMkLst>
            <pc:docMk/>
            <pc:sldMk cId="1635377456" sldId="256"/>
            <ac:spMk id="1295" creationId="{AC10D210-6895-4AB6-BAA7-61D6868710A5}"/>
          </ac:spMkLst>
        </pc:spChg>
        <pc:spChg chg="del">
          <ac:chgData name="Stalin Jacob Wilson Packia Dhas" userId="050d7d71-3621-4503-95e8-1c9a9d962492" providerId="ADAL" clId="{93DF969B-C49E-41BE-AC2E-9A5FC7F0D4BF}" dt="2025-11-27T10:55:08.420" v="159"/>
          <ac:spMkLst>
            <pc:docMk/>
            <pc:sldMk cId="1635377456" sldId="256"/>
            <ac:spMk id="1296" creationId="{8DA9002E-D6AB-4B3D-BAEC-F41675AABA47}"/>
          </ac:spMkLst>
        </pc:spChg>
        <pc:spChg chg="del">
          <ac:chgData name="Stalin Jacob Wilson Packia Dhas" userId="050d7d71-3621-4503-95e8-1c9a9d962492" providerId="ADAL" clId="{93DF969B-C49E-41BE-AC2E-9A5FC7F0D4BF}" dt="2025-11-27T10:55:08.421" v="160"/>
          <ac:spMkLst>
            <pc:docMk/>
            <pc:sldMk cId="1635377456" sldId="256"/>
            <ac:spMk id="1297" creationId="{C54CCD97-11CB-4B05-A79C-9DD227B35596}"/>
          </ac:spMkLst>
        </pc:spChg>
        <pc:spChg chg="del">
          <ac:chgData name="Stalin Jacob Wilson Packia Dhas" userId="050d7d71-3621-4503-95e8-1c9a9d962492" providerId="ADAL" clId="{93DF969B-C49E-41BE-AC2E-9A5FC7F0D4BF}" dt="2025-11-27T10:55:08.422" v="161"/>
          <ac:spMkLst>
            <pc:docMk/>
            <pc:sldMk cId="1635377456" sldId="256"/>
            <ac:spMk id="1298" creationId="{8ADCD1B0-15F8-4F9C-901E-B1E174145F43}"/>
          </ac:spMkLst>
        </pc:spChg>
        <pc:spChg chg="del">
          <ac:chgData name="Stalin Jacob Wilson Packia Dhas" userId="050d7d71-3621-4503-95e8-1c9a9d962492" providerId="ADAL" clId="{93DF969B-C49E-41BE-AC2E-9A5FC7F0D4BF}" dt="2025-11-27T10:55:08.424" v="162"/>
          <ac:spMkLst>
            <pc:docMk/>
            <pc:sldMk cId="1635377456" sldId="256"/>
            <ac:spMk id="1299" creationId="{711F083C-B052-4185-B91A-7CE81D553FA9}"/>
          </ac:spMkLst>
        </pc:spChg>
        <pc:spChg chg="del">
          <ac:chgData name="Stalin Jacob Wilson Packia Dhas" userId="050d7d71-3621-4503-95e8-1c9a9d962492" providerId="ADAL" clId="{93DF969B-C49E-41BE-AC2E-9A5FC7F0D4BF}" dt="2025-11-27T10:55:08.425" v="163"/>
          <ac:spMkLst>
            <pc:docMk/>
            <pc:sldMk cId="1635377456" sldId="256"/>
            <ac:spMk id="1300" creationId="{91A28A9A-4AE2-40D4-AC96-4547085E796D}"/>
          </ac:spMkLst>
        </pc:spChg>
        <pc:spChg chg="del">
          <ac:chgData name="Stalin Jacob Wilson Packia Dhas" userId="050d7d71-3621-4503-95e8-1c9a9d962492" providerId="ADAL" clId="{93DF969B-C49E-41BE-AC2E-9A5FC7F0D4BF}" dt="2025-11-27T10:55:08.425" v="164"/>
          <ac:spMkLst>
            <pc:docMk/>
            <pc:sldMk cId="1635377456" sldId="256"/>
            <ac:spMk id="1301" creationId="{E4E321FD-9CAC-4DE0-B0D2-30892E5C16AF}"/>
          </ac:spMkLst>
        </pc:spChg>
        <pc:spChg chg="del">
          <ac:chgData name="Stalin Jacob Wilson Packia Dhas" userId="050d7d71-3621-4503-95e8-1c9a9d962492" providerId="ADAL" clId="{93DF969B-C49E-41BE-AC2E-9A5FC7F0D4BF}" dt="2025-11-27T10:55:08.427" v="165"/>
          <ac:spMkLst>
            <pc:docMk/>
            <pc:sldMk cId="1635377456" sldId="256"/>
            <ac:spMk id="1302" creationId="{4C214796-76FE-4EC4-B27B-6F02BB2D95EE}"/>
          </ac:spMkLst>
        </pc:spChg>
        <pc:spChg chg="del">
          <ac:chgData name="Stalin Jacob Wilson Packia Dhas" userId="050d7d71-3621-4503-95e8-1c9a9d962492" providerId="ADAL" clId="{93DF969B-C49E-41BE-AC2E-9A5FC7F0D4BF}" dt="2025-11-27T10:55:08.428" v="166"/>
          <ac:spMkLst>
            <pc:docMk/>
            <pc:sldMk cId="1635377456" sldId="256"/>
            <ac:spMk id="1303" creationId="{231EED5B-295B-4C31-8C02-31F4C010E669}"/>
          </ac:spMkLst>
        </pc:spChg>
        <pc:spChg chg="del">
          <ac:chgData name="Stalin Jacob Wilson Packia Dhas" userId="050d7d71-3621-4503-95e8-1c9a9d962492" providerId="ADAL" clId="{93DF969B-C49E-41BE-AC2E-9A5FC7F0D4BF}" dt="2025-11-27T10:55:08.428" v="167"/>
          <ac:spMkLst>
            <pc:docMk/>
            <pc:sldMk cId="1635377456" sldId="256"/>
            <ac:spMk id="1304" creationId="{E5B892B6-8588-47DF-AE29-BC1CFAFB9BAA}"/>
          </ac:spMkLst>
        </pc:spChg>
        <pc:spChg chg="del">
          <ac:chgData name="Stalin Jacob Wilson Packia Dhas" userId="050d7d71-3621-4503-95e8-1c9a9d962492" providerId="ADAL" clId="{93DF969B-C49E-41BE-AC2E-9A5FC7F0D4BF}" dt="2025-11-27T10:55:08.428" v="168"/>
          <ac:spMkLst>
            <pc:docMk/>
            <pc:sldMk cId="1635377456" sldId="256"/>
            <ac:spMk id="1305" creationId="{0DC203AA-9A01-46A3-A4A4-B06A8B72BA8B}"/>
          </ac:spMkLst>
        </pc:spChg>
        <pc:spChg chg="del">
          <ac:chgData name="Stalin Jacob Wilson Packia Dhas" userId="050d7d71-3621-4503-95e8-1c9a9d962492" providerId="ADAL" clId="{93DF969B-C49E-41BE-AC2E-9A5FC7F0D4BF}" dt="2025-11-27T10:55:08.428" v="169"/>
          <ac:spMkLst>
            <pc:docMk/>
            <pc:sldMk cId="1635377456" sldId="256"/>
            <ac:spMk id="1306" creationId="{9501ACF9-A530-4C59-A8C2-47E47F8B5AD7}"/>
          </ac:spMkLst>
        </pc:spChg>
        <pc:spChg chg="del">
          <ac:chgData name="Stalin Jacob Wilson Packia Dhas" userId="050d7d71-3621-4503-95e8-1c9a9d962492" providerId="ADAL" clId="{93DF969B-C49E-41BE-AC2E-9A5FC7F0D4BF}" dt="2025-11-27T10:55:08.428" v="170"/>
          <ac:spMkLst>
            <pc:docMk/>
            <pc:sldMk cId="1635377456" sldId="256"/>
            <ac:spMk id="1307" creationId="{1FA8E9A0-D404-45AF-8425-AB653277A837}"/>
          </ac:spMkLst>
        </pc:spChg>
        <pc:spChg chg="del">
          <ac:chgData name="Stalin Jacob Wilson Packia Dhas" userId="050d7d71-3621-4503-95e8-1c9a9d962492" providerId="ADAL" clId="{93DF969B-C49E-41BE-AC2E-9A5FC7F0D4BF}" dt="2025-11-27T10:55:08.428" v="171"/>
          <ac:spMkLst>
            <pc:docMk/>
            <pc:sldMk cId="1635377456" sldId="256"/>
            <ac:spMk id="1308" creationId="{C92D9F3C-B94A-4101-ABA6-AEB59C461D3F}"/>
          </ac:spMkLst>
        </pc:spChg>
        <pc:spChg chg="del">
          <ac:chgData name="Stalin Jacob Wilson Packia Dhas" userId="050d7d71-3621-4503-95e8-1c9a9d962492" providerId="ADAL" clId="{93DF969B-C49E-41BE-AC2E-9A5FC7F0D4BF}" dt="2025-11-27T10:55:08.428" v="172"/>
          <ac:spMkLst>
            <pc:docMk/>
            <pc:sldMk cId="1635377456" sldId="256"/>
            <ac:spMk id="1309" creationId="{B2F03944-0FAA-4C03-9188-F9F1C6C0BEDC}"/>
          </ac:spMkLst>
        </pc:spChg>
        <pc:spChg chg="del">
          <ac:chgData name="Stalin Jacob Wilson Packia Dhas" userId="050d7d71-3621-4503-95e8-1c9a9d962492" providerId="ADAL" clId="{93DF969B-C49E-41BE-AC2E-9A5FC7F0D4BF}" dt="2025-11-27T10:55:08.428" v="173"/>
          <ac:spMkLst>
            <pc:docMk/>
            <pc:sldMk cId="1635377456" sldId="256"/>
            <ac:spMk id="1310" creationId="{BD6DC7CD-BE40-4F4F-9C99-577D3713DFF7}"/>
          </ac:spMkLst>
        </pc:spChg>
        <pc:spChg chg="del">
          <ac:chgData name="Stalin Jacob Wilson Packia Dhas" userId="050d7d71-3621-4503-95e8-1c9a9d962492" providerId="ADAL" clId="{93DF969B-C49E-41BE-AC2E-9A5FC7F0D4BF}" dt="2025-11-27T10:55:08.428" v="174"/>
          <ac:spMkLst>
            <pc:docMk/>
            <pc:sldMk cId="1635377456" sldId="256"/>
            <ac:spMk id="1311" creationId="{9B5DFCB8-6975-46FE-BA3F-8B6158D853B3}"/>
          </ac:spMkLst>
        </pc:spChg>
        <pc:spChg chg="del">
          <ac:chgData name="Stalin Jacob Wilson Packia Dhas" userId="050d7d71-3621-4503-95e8-1c9a9d962492" providerId="ADAL" clId="{93DF969B-C49E-41BE-AC2E-9A5FC7F0D4BF}" dt="2025-11-27T10:55:08.428" v="175"/>
          <ac:spMkLst>
            <pc:docMk/>
            <pc:sldMk cId="1635377456" sldId="256"/>
            <ac:spMk id="1312" creationId="{AB230E11-5FA4-4F61-A720-2F6B9C8E3ADE}"/>
          </ac:spMkLst>
        </pc:spChg>
        <pc:spChg chg="del">
          <ac:chgData name="Stalin Jacob Wilson Packia Dhas" userId="050d7d71-3621-4503-95e8-1c9a9d962492" providerId="ADAL" clId="{93DF969B-C49E-41BE-AC2E-9A5FC7F0D4BF}" dt="2025-11-27T10:55:08.428" v="176"/>
          <ac:spMkLst>
            <pc:docMk/>
            <pc:sldMk cId="1635377456" sldId="256"/>
            <ac:spMk id="1313" creationId="{ABCC23D3-8170-4674-9C1D-37E2790E522B}"/>
          </ac:spMkLst>
        </pc:spChg>
        <pc:spChg chg="del">
          <ac:chgData name="Stalin Jacob Wilson Packia Dhas" userId="050d7d71-3621-4503-95e8-1c9a9d962492" providerId="ADAL" clId="{93DF969B-C49E-41BE-AC2E-9A5FC7F0D4BF}" dt="2025-11-27T10:55:08.428" v="177"/>
          <ac:spMkLst>
            <pc:docMk/>
            <pc:sldMk cId="1635377456" sldId="256"/>
            <ac:spMk id="1314" creationId="{EEB61A8C-975C-4C20-A0A6-3BFC4AEFA8C4}"/>
          </ac:spMkLst>
        </pc:spChg>
        <pc:spChg chg="del">
          <ac:chgData name="Stalin Jacob Wilson Packia Dhas" userId="050d7d71-3621-4503-95e8-1c9a9d962492" providerId="ADAL" clId="{93DF969B-C49E-41BE-AC2E-9A5FC7F0D4BF}" dt="2025-11-27T10:55:08.438" v="178"/>
          <ac:spMkLst>
            <pc:docMk/>
            <pc:sldMk cId="1635377456" sldId="256"/>
            <ac:spMk id="1315" creationId="{8DF3EA8C-394F-4AD6-B351-77F2F122AD94}"/>
          </ac:spMkLst>
        </pc:spChg>
        <pc:spChg chg="del">
          <ac:chgData name="Stalin Jacob Wilson Packia Dhas" userId="050d7d71-3621-4503-95e8-1c9a9d962492" providerId="ADAL" clId="{93DF969B-C49E-41BE-AC2E-9A5FC7F0D4BF}" dt="2025-11-27T10:55:08.439" v="179"/>
          <ac:spMkLst>
            <pc:docMk/>
            <pc:sldMk cId="1635377456" sldId="256"/>
            <ac:spMk id="1316" creationId="{7267B8BB-0698-4BCF-9971-A1BABDAB9155}"/>
          </ac:spMkLst>
        </pc:spChg>
        <pc:spChg chg="del">
          <ac:chgData name="Stalin Jacob Wilson Packia Dhas" userId="050d7d71-3621-4503-95e8-1c9a9d962492" providerId="ADAL" clId="{93DF969B-C49E-41BE-AC2E-9A5FC7F0D4BF}" dt="2025-11-27T10:55:08.439" v="180"/>
          <ac:spMkLst>
            <pc:docMk/>
            <pc:sldMk cId="1635377456" sldId="256"/>
            <ac:spMk id="1317" creationId="{8ED472F4-0DF3-4A67-BE6C-BECCD9A2A8EA}"/>
          </ac:spMkLst>
        </pc:spChg>
        <pc:spChg chg="del">
          <ac:chgData name="Stalin Jacob Wilson Packia Dhas" userId="050d7d71-3621-4503-95e8-1c9a9d962492" providerId="ADAL" clId="{93DF969B-C49E-41BE-AC2E-9A5FC7F0D4BF}" dt="2025-11-27T10:55:08.439" v="181"/>
          <ac:spMkLst>
            <pc:docMk/>
            <pc:sldMk cId="1635377456" sldId="256"/>
            <ac:spMk id="1318" creationId="{89778BAA-5B32-4018-9623-363544CE5175}"/>
          </ac:spMkLst>
        </pc:spChg>
        <pc:spChg chg="del">
          <ac:chgData name="Stalin Jacob Wilson Packia Dhas" userId="050d7d71-3621-4503-95e8-1c9a9d962492" providerId="ADAL" clId="{93DF969B-C49E-41BE-AC2E-9A5FC7F0D4BF}" dt="2025-11-27T10:55:08.439" v="182"/>
          <ac:spMkLst>
            <pc:docMk/>
            <pc:sldMk cId="1635377456" sldId="256"/>
            <ac:spMk id="1319" creationId="{966377F8-BE71-4A4F-A232-48AC249D443C}"/>
          </ac:spMkLst>
        </pc:spChg>
        <pc:spChg chg="del">
          <ac:chgData name="Stalin Jacob Wilson Packia Dhas" userId="050d7d71-3621-4503-95e8-1c9a9d962492" providerId="ADAL" clId="{93DF969B-C49E-41BE-AC2E-9A5FC7F0D4BF}" dt="2025-11-27T10:55:08.442" v="183"/>
          <ac:spMkLst>
            <pc:docMk/>
            <pc:sldMk cId="1635377456" sldId="256"/>
            <ac:spMk id="1320" creationId="{A902E8F2-E375-4E88-BF6D-8FADDCDF1700}"/>
          </ac:spMkLst>
        </pc:spChg>
        <pc:spChg chg="del">
          <ac:chgData name="Stalin Jacob Wilson Packia Dhas" userId="050d7d71-3621-4503-95e8-1c9a9d962492" providerId="ADAL" clId="{93DF969B-C49E-41BE-AC2E-9A5FC7F0D4BF}" dt="2025-11-27T10:55:08.442" v="184"/>
          <ac:spMkLst>
            <pc:docMk/>
            <pc:sldMk cId="1635377456" sldId="256"/>
            <ac:spMk id="1321" creationId="{7475466A-7D47-4D2C-96B8-4223AF4CA366}"/>
          </ac:spMkLst>
        </pc:spChg>
        <pc:spChg chg="del">
          <ac:chgData name="Stalin Jacob Wilson Packia Dhas" userId="050d7d71-3621-4503-95e8-1c9a9d962492" providerId="ADAL" clId="{93DF969B-C49E-41BE-AC2E-9A5FC7F0D4BF}" dt="2025-11-27T10:55:08.447" v="185"/>
          <ac:spMkLst>
            <pc:docMk/>
            <pc:sldMk cId="1635377456" sldId="256"/>
            <ac:spMk id="1322" creationId="{F8FDB1D7-4C36-4EA6-8AF9-6F41258E1C25}"/>
          </ac:spMkLst>
        </pc:spChg>
        <pc:spChg chg="del">
          <ac:chgData name="Stalin Jacob Wilson Packia Dhas" userId="050d7d71-3621-4503-95e8-1c9a9d962492" providerId="ADAL" clId="{93DF969B-C49E-41BE-AC2E-9A5FC7F0D4BF}" dt="2025-11-27T10:55:08.448" v="186"/>
          <ac:spMkLst>
            <pc:docMk/>
            <pc:sldMk cId="1635377456" sldId="256"/>
            <ac:spMk id="1323" creationId="{340FA110-CA3D-4B40-88A6-0B87D129DF85}"/>
          </ac:spMkLst>
        </pc:spChg>
        <pc:spChg chg="del">
          <ac:chgData name="Stalin Jacob Wilson Packia Dhas" userId="050d7d71-3621-4503-95e8-1c9a9d962492" providerId="ADAL" clId="{93DF969B-C49E-41BE-AC2E-9A5FC7F0D4BF}" dt="2025-11-27T10:55:08.450" v="187"/>
          <ac:spMkLst>
            <pc:docMk/>
            <pc:sldMk cId="1635377456" sldId="256"/>
            <ac:spMk id="1324" creationId="{25DB8C01-FC00-45C2-B2D2-98B7744B1652}"/>
          </ac:spMkLst>
        </pc:spChg>
        <pc:spChg chg="del">
          <ac:chgData name="Stalin Jacob Wilson Packia Dhas" userId="050d7d71-3621-4503-95e8-1c9a9d962492" providerId="ADAL" clId="{93DF969B-C49E-41BE-AC2E-9A5FC7F0D4BF}" dt="2025-11-27T10:55:08.451" v="188"/>
          <ac:spMkLst>
            <pc:docMk/>
            <pc:sldMk cId="1635377456" sldId="256"/>
            <ac:spMk id="1325" creationId="{108129E3-9B8D-4F1A-87EF-87CAD376E1A8}"/>
          </ac:spMkLst>
        </pc:spChg>
        <pc:spChg chg="del">
          <ac:chgData name="Stalin Jacob Wilson Packia Dhas" userId="050d7d71-3621-4503-95e8-1c9a9d962492" providerId="ADAL" clId="{93DF969B-C49E-41BE-AC2E-9A5FC7F0D4BF}" dt="2025-11-27T10:55:08.451" v="189"/>
          <ac:spMkLst>
            <pc:docMk/>
            <pc:sldMk cId="1635377456" sldId="256"/>
            <ac:spMk id="1326" creationId="{00A13344-49BD-4B10-9800-3F831690265A}"/>
          </ac:spMkLst>
        </pc:spChg>
        <pc:spChg chg="del">
          <ac:chgData name="Stalin Jacob Wilson Packia Dhas" userId="050d7d71-3621-4503-95e8-1c9a9d962492" providerId="ADAL" clId="{93DF969B-C49E-41BE-AC2E-9A5FC7F0D4BF}" dt="2025-11-27T10:55:08.452" v="190"/>
          <ac:spMkLst>
            <pc:docMk/>
            <pc:sldMk cId="1635377456" sldId="256"/>
            <ac:spMk id="1327" creationId="{821D4458-2A70-4263-AB65-8C33FCF3F2B9}"/>
          </ac:spMkLst>
        </pc:spChg>
        <pc:spChg chg="del">
          <ac:chgData name="Stalin Jacob Wilson Packia Dhas" userId="050d7d71-3621-4503-95e8-1c9a9d962492" providerId="ADAL" clId="{93DF969B-C49E-41BE-AC2E-9A5FC7F0D4BF}" dt="2025-11-27T10:55:08.452" v="191"/>
          <ac:spMkLst>
            <pc:docMk/>
            <pc:sldMk cId="1635377456" sldId="256"/>
            <ac:spMk id="1328" creationId="{1A391F49-3734-47A8-8FEF-BD9F34CC7EF4}"/>
          </ac:spMkLst>
        </pc:spChg>
        <pc:spChg chg="del">
          <ac:chgData name="Stalin Jacob Wilson Packia Dhas" userId="050d7d71-3621-4503-95e8-1c9a9d962492" providerId="ADAL" clId="{93DF969B-C49E-41BE-AC2E-9A5FC7F0D4BF}" dt="2025-11-27T10:55:08.454" v="192"/>
          <ac:spMkLst>
            <pc:docMk/>
            <pc:sldMk cId="1635377456" sldId="256"/>
            <ac:spMk id="1329" creationId="{8A320326-6F96-47C2-BA33-3B712401A278}"/>
          </ac:spMkLst>
        </pc:spChg>
        <pc:spChg chg="del">
          <ac:chgData name="Stalin Jacob Wilson Packia Dhas" userId="050d7d71-3621-4503-95e8-1c9a9d962492" providerId="ADAL" clId="{93DF969B-C49E-41BE-AC2E-9A5FC7F0D4BF}" dt="2025-11-27T10:55:08.455" v="193"/>
          <ac:spMkLst>
            <pc:docMk/>
            <pc:sldMk cId="1635377456" sldId="256"/>
            <ac:spMk id="1330" creationId="{77DD15B0-03E5-494C-B3D9-74B89812387C}"/>
          </ac:spMkLst>
        </pc:spChg>
        <pc:spChg chg="del">
          <ac:chgData name="Stalin Jacob Wilson Packia Dhas" userId="050d7d71-3621-4503-95e8-1c9a9d962492" providerId="ADAL" clId="{93DF969B-C49E-41BE-AC2E-9A5FC7F0D4BF}" dt="2025-11-27T10:55:08.456" v="194"/>
          <ac:spMkLst>
            <pc:docMk/>
            <pc:sldMk cId="1635377456" sldId="256"/>
            <ac:spMk id="1331" creationId="{667AE203-D0B0-475D-BE35-77C551DE3F9D}"/>
          </ac:spMkLst>
        </pc:spChg>
        <pc:spChg chg="del">
          <ac:chgData name="Stalin Jacob Wilson Packia Dhas" userId="050d7d71-3621-4503-95e8-1c9a9d962492" providerId="ADAL" clId="{93DF969B-C49E-41BE-AC2E-9A5FC7F0D4BF}" dt="2025-11-27T10:55:08.457" v="195"/>
          <ac:spMkLst>
            <pc:docMk/>
            <pc:sldMk cId="1635377456" sldId="256"/>
            <ac:spMk id="1332" creationId="{5C4CAE43-6ADC-4CAF-B661-B31A9FCC1B10}"/>
          </ac:spMkLst>
        </pc:spChg>
        <pc:spChg chg="del">
          <ac:chgData name="Stalin Jacob Wilson Packia Dhas" userId="050d7d71-3621-4503-95e8-1c9a9d962492" providerId="ADAL" clId="{93DF969B-C49E-41BE-AC2E-9A5FC7F0D4BF}" dt="2025-11-27T10:55:08.458" v="196"/>
          <ac:spMkLst>
            <pc:docMk/>
            <pc:sldMk cId="1635377456" sldId="256"/>
            <ac:spMk id="1333" creationId="{00019CC1-BBB3-44C7-A2D3-7E7B1ADD6BFB}"/>
          </ac:spMkLst>
        </pc:spChg>
        <pc:spChg chg="del">
          <ac:chgData name="Stalin Jacob Wilson Packia Dhas" userId="050d7d71-3621-4503-95e8-1c9a9d962492" providerId="ADAL" clId="{93DF969B-C49E-41BE-AC2E-9A5FC7F0D4BF}" dt="2025-11-27T10:55:08.458" v="197"/>
          <ac:spMkLst>
            <pc:docMk/>
            <pc:sldMk cId="1635377456" sldId="256"/>
            <ac:spMk id="1334" creationId="{1140B95E-A737-4C93-9C98-93C08E1CBC86}"/>
          </ac:spMkLst>
        </pc:spChg>
        <pc:spChg chg="del">
          <ac:chgData name="Stalin Jacob Wilson Packia Dhas" userId="050d7d71-3621-4503-95e8-1c9a9d962492" providerId="ADAL" clId="{93DF969B-C49E-41BE-AC2E-9A5FC7F0D4BF}" dt="2025-11-27T10:55:08.459" v="198"/>
          <ac:spMkLst>
            <pc:docMk/>
            <pc:sldMk cId="1635377456" sldId="256"/>
            <ac:spMk id="1335" creationId="{00347ACA-800C-4731-80EF-C612B6C98D35}"/>
          </ac:spMkLst>
        </pc:spChg>
        <pc:spChg chg="del">
          <ac:chgData name="Stalin Jacob Wilson Packia Dhas" userId="050d7d71-3621-4503-95e8-1c9a9d962492" providerId="ADAL" clId="{93DF969B-C49E-41BE-AC2E-9A5FC7F0D4BF}" dt="2025-11-27T10:55:08.460" v="199"/>
          <ac:spMkLst>
            <pc:docMk/>
            <pc:sldMk cId="1635377456" sldId="256"/>
            <ac:spMk id="1336" creationId="{FD4C0CA8-2BBF-4B5A-9C72-55C2BE73CB25}"/>
          </ac:spMkLst>
        </pc:spChg>
        <pc:spChg chg="del">
          <ac:chgData name="Stalin Jacob Wilson Packia Dhas" userId="050d7d71-3621-4503-95e8-1c9a9d962492" providerId="ADAL" clId="{93DF969B-C49E-41BE-AC2E-9A5FC7F0D4BF}" dt="2025-11-27T10:55:08.461" v="200"/>
          <ac:spMkLst>
            <pc:docMk/>
            <pc:sldMk cId="1635377456" sldId="256"/>
            <ac:spMk id="1337" creationId="{A61E1C1D-F247-4A93-BADA-E08234FA5AAD}"/>
          </ac:spMkLst>
        </pc:spChg>
        <pc:spChg chg="del">
          <ac:chgData name="Stalin Jacob Wilson Packia Dhas" userId="050d7d71-3621-4503-95e8-1c9a9d962492" providerId="ADAL" clId="{93DF969B-C49E-41BE-AC2E-9A5FC7F0D4BF}" dt="2025-11-27T10:55:08.461" v="201"/>
          <ac:spMkLst>
            <pc:docMk/>
            <pc:sldMk cId="1635377456" sldId="256"/>
            <ac:spMk id="1338" creationId="{45E057A4-170C-4363-A519-8163E25CB201}"/>
          </ac:spMkLst>
        </pc:spChg>
        <pc:spChg chg="del">
          <ac:chgData name="Stalin Jacob Wilson Packia Dhas" userId="050d7d71-3621-4503-95e8-1c9a9d962492" providerId="ADAL" clId="{93DF969B-C49E-41BE-AC2E-9A5FC7F0D4BF}" dt="2025-11-27T10:55:08.462" v="202"/>
          <ac:spMkLst>
            <pc:docMk/>
            <pc:sldMk cId="1635377456" sldId="256"/>
            <ac:spMk id="1339" creationId="{20FEF45D-8AA8-466B-A40E-EF9654EFE87B}"/>
          </ac:spMkLst>
        </pc:spChg>
        <pc:spChg chg="del">
          <ac:chgData name="Stalin Jacob Wilson Packia Dhas" userId="050d7d71-3621-4503-95e8-1c9a9d962492" providerId="ADAL" clId="{93DF969B-C49E-41BE-AC2E-9A5FC7F0D4BF}" dt="2025-11-27T10:55:08.463" v="203"/>
          <ac:spMkLst>
            <pc:docMk/>
            <pc:sldMk cId="1635377456" sldId="256"/>
            <ac:spMk id="1340" creationId="{4959B407-7585-4747-97E2-9A7BC7E77C4F}"/>
          </ac:spMkLst>
        </pc:spChg>
        <pc:spChg chg="del">
          <ac:chgData name="Stalin Jacob Wilson Packia Dhas" userId="050d7d71-3621-4503-95e8-1c9a9d962492" providerId="ADAL" clId="{93DF969B-C49E-41BE-AC2E-9A5FC7F0D4BF}" dt="2025-11-27T10:55:08.464" v="204"/>
          <ac:spMkLst>
            <pc:docMk/>
            <pc:sldMk cId="1635377456" sldId="256"/>
            <ac:spMk id="1341" creationId="{1C6E511A-A1D7-4A9C-91CE-963820B2D038}"/>
          </ac:spMkLst>
        </pc:spChg>
        <pc:spChg chg="del">
          <ac:chgData name="Stalin Jacob Wilson Packia Dhas" userId="050d7d71-3621-4503-95e8-1c9a9d962492" providerId="ADAL" clId="{93DF969B-C49E-41BE-AC2E-9A5FC7F0D4BF}" dt="2025-11-27T10:55:08.464" v="205"/>
          <ac:spMkLst>
            <pc:docMk/>
            <pc:sldMk cId="1635377456" sldId="256"/>
            <ac:spMk id="1342" creationId="{C707AC62-5316-4EA9-B4AA-C34D149AB3C6}"/>
          </ac:spMkLst>
        </pc:spChg>
        <pc:spChg chg="del">
          <ac:chgData name="Stalin Jacob Wilson Packia Dhas" userId="050d7d71-3621-4503-95e8-1c9a9d962492" providerId="ADAL" clId="{93DF969B-C49E-41BE-AC2E-9A5FC7F0D4BF}" dt="2025-11-27T10:55:08.465" v="206"/>
          <ac:spMkLst>
            <pc:docMk/>
            <pc:sldMk cId="1635377456" sldId="256"/>
            <ac:spMk id="1343" creationId="{71CF4BF4-41AF-4D74-BDA5-024E8AE7936F}"/>
          </ac:spMkLst>
        </pc:spChg>
        <pc:spChg chg="del">
          <ac:chgData name="Stalin Jacob Wilson Packia Dhas" userId="050d7d71-3621-4503-95e8-1c9a9d962492" providerId="ADAL" clId="{93DF969B-C49E-41BE-AC2E-9A5FC7F0D4BF}" dt="2025-11-27T10:55:08.356" v="96"/>
          <ac:spMkLst>
            <pc:docMk/>
            <pc:sldMk cId="1635377456" sldId="256"/>
            <ac:spMk id="1600" creationId="{ADF24A08-BA44-4167-84A7-BB018E8A09D0}"/>
          </ac:spMkLst>
        </pc:spChg>
        <pc:spChg chg="del">
          <ac:chgData name="Stalin Jacob Wilson Packia Dhas" userId="050d7d71-3621-4503-95e8-1c9a9d962492" providerId="ADAL" clId="{93DF969B-C49E-41BE-AC2E-9A5FC7F0D4BF}" dt="2025-11-27T10:55:08.356" v="97"/>
          <ac:spMkLst>
            <pc:docMk/>
            <pc:sldMk cId="1635377456" sldId="256"/>
            <ac:spMk id="1601" creationId="{5E609746-5BCE-4D78-8DBA-85C1C060F7A2}"/>
          </ac:spMkLst>
        </pc:spChg>
        <pc:spChg chg="del">
          <ac:chgData name="Stalin Jacob Wilson Packia Dhas" userId="050d7d71-3621-4503-95e8-1c9a9d962492" providerId="ADAL" clId="{93DF969B-C49E-41BE-AC2E-9A5FC7F0D4BF}" dt="2025-11-27T10:55:08.356" v="98"/>
          <ac:spMkLst>
            <pc:docMk/>
            <pc:sldMk cId="1635377456" sldId="256"/>
            <ac:spMk id="1602" creationId="{6F088B69-6DDF-4A19-B96B-35B95699B6E5}"/>
          </ac:spMkLst>
        </pc:spChg>
        <pc:spChg chg="del">
          <ac:chgData name="Stalin Jacob Wilson Packia Dhas" userId="050d7d71-3621-4503-95e8-1c9a9d962492" providerId="ADAL" clId="{93DF969B-C49E-41BE-AC2E-9A5FC7F0D4BF}" dt="2025-11-27T10:55:08.356" v="99"/>
          <ac:spMkLst>
            <pc:docMk/>
            <pc:sldMk cId="1635377456" sldId="256"/>
            <ac:spMk id="1603" creationId="{F816C757-4921-472A-9D80-144ED0ACD3D5}"/>
          </ac:spMkLst>
        </pc:spChg>
        <pc:spChg chg="del">
          <ac:chgData name="Stalin Jacob Wilson Packia Dhas" userId="050d7d71-3621-4503-95e8-1c9a9d962492" providerId="ADAL" clId="{93DF969B-C49E-41BE-AC2E-9A5FC7F0D4BF}" dt="2025-11-27T10:55:08.356" v="100"/>
          <ac:spMkLst>
            <pc:docMk/>
            <pc:sldMk cId="1635377456" sldId="256"/>
            <ac:spMk id="1604" creationId="{8D6991A1-2865-42A9-8808-99CA527C41EA}"/>
          </ac:spMkLst>
        </pc:spChg>
        <pc:spChg chg="del">
          <ac:chgData name="Stalin Jacob Wilson Packia Dhas" userId="050d7d71-3621-4503-95e8-1c9a9d962492" providerId="ADAL" clId="{93DF969B-C49E-41BE-AC2E-9A5FC7F0D4BF}" dt="2025-11-27T10:55:08.356" v="101"/>
          <ac:spMkLst>
            <pc:docMk/>
            <pc:sldMk cId="1635377456" sldId="256"/>
            <ac:spMk id="1605" creationId="{E3F6DD9A-3E3E-495C-943D-A82AE1BF0D96}"/>
          </ac:spMkLst>
        </pc:spChg>
        <pc:spChg chg="del">
          <ac:chgData name="Stalin Jacob Wilson Packia Dhas" userId="050d7d71-3621-4503-95e8-1c9a9d962492" providerId="ADAL" clId="{93DF969B-C49E-41BE-AC2E-9A5FC7F0D4BF}" dt="2025-11-27T10:55:08.356" v="102"/>
          <ac:spMkLst>
            <pc:docMk/>
            <pc:sldMk cId="1635377456" sldId="256"/>
            <ac:spMk id="1606" creationId="{541FD6D1-A78C-4E8D-88C6-05D9251979CE}"/>
          </ac:spMkLst>
        </pc:spChg>
        <pc:spChg chg="del">
          <ac:chgData name="Stalin Jacob Wilson Packia Dhas" userId="050d7d71-3621-4503-95e8-1c9a9d962492" providerId="ADAL" clId="{93DF969B-C49E-41BE-AC2E-9A5FC7F0D4BF}" dt="2025-11-27T10:55:08.356" v="103"/>
          <ac:spMkLst>
            <pc:docMk/>
            <pc:sldMk cId="1635377456" sldId="256"/>
            <ac:spMk id="1607" creationId="{8BEF5EF3-DEE7-4952-A025-A50FA0D0D9BD}"/>
          </ac:spMkLst>
        </pc:spChg>
        <pc:spChg chg="del">
          <ac:chgData name="Stalin Jacob Wilson Packia Dhas" userId="050d7d71-3621-4503-95e8-1c9a9d962492" providerId="ADAL" clId="{93DF969B-C49E-41BE-AC2E-9A5FC7F0D4BF}" dt="2025-11-27T10:55:08.356" v="104"/>
          <ac:spMkLst>
            <pc:docMk/>
            <pc:sldMk cId="1635377456" sldId="256"/>
            <ac:spMk id="1608" creationId="{CCE5F45E-D2D3-4B3E-B634-5130B1AD872F}"/>
          </ac:spMkLst>
        </pc:spChg>
        <pc:spChg chg="del">
          <ac:chgData name="Stalin Jacob Wilson Packia Dhas" userId="050d7d71-3621-4503-95e8-1c9a9d962492" providerId="ADAL" clId="{93DF969B-C49E-41BE-AC2E-9A5FC7F0D4BF}" dt="2025-11-27T10:55:08.372" v="105"/>
          <ac:spMkLst>
            <pc:docMk/>
            <pc:sldMk cId="1635377456" sldId="256"/>
            <ac:spMk id="1609" creationId="{24ECF93C-11D3-4E8B-9E71-CE1AABCE7187}"/>
          </ac:spMkLst>
        </pc:spChg>
        <pc:spChg chg="del">
          <ac:chgData name="Stalin Jacob Wilson Packia Dhas" userId="050d7d71-3621-4503-95e8-1c9a9d962492" providerId="ADAL" clId="{93DF969B-C49E-41BE-AC2E-9A5FC7F0D4BF}" dt="2025-11-27T10:55:08.372" v="106"/>
          <ac:spMkLst>
            <pc:docMk/>
            <pc:sldMk cId="1635377456" sldId="256"/>
            <ac:spMk id="1610" creationId="{1D5CEB07-D4E0-47D4-9156-58BDF65C26C1}"/>
          </ac:spMkLst>
        </pc:spChg>
        <pc:spChg chg="del">
          <ac:chgData name="Stalin Jacob Wilson Packia Dhas" userId="050d7d71-3621-4503-95e8-1c9a9d962492" providerId="ADAL" clId="{93DF969B-C49E-41BE-AC2E-9A5FC7F0D4BF}" dt="2025-11-27T10:55:08.372" v="107"/>
          <ac:spMkLst>
            <pc:docMk/>
            <pc:sldMk cId="1635377456" sldId="256"/>
            <ac:spMk id="1611" creationId="{7563F92E-53FA-470C-98BE-FC3562FB198F}"/>
          </ac:spMkLst>
        </pc:spChg>
        <pc:spChg chg="del">
          <ac:chgData name="Stalin Jacob Wilson Packia Dhas" userId="050d7d71-3621-4503-95e8-1c9a9d962492" providerId="ADAL" clId="{93DF969B-C49E-41BE-AC2E-9A5FC7F0D4BF}" dt="2025-11-27T10:55:08.372" v="108"/>
          <ac:spMkLst>
            <pc:docMk/>
            <pc:sldMk cId="1635377456" sldId="256"/>
            <ac:spMk id="1612" creationId="{DAAC5EEA-7F9F-45B8-8F83-5382FAB39002}"/>
          </ac:spMkLst>
        </pc:spChg>
        <pc:spChg chg="del">
          <ac:chgData name="Stalin Jacob Wilson Packia Dhas" userId="050d7d71-3621-4503-95e8-1c9a9d962492" providerId="ADAL" clId="{93DF969B-C49E-41BE-AC2E-9A5FC7F0D4BF}" dt="2025-11-27T10:55:08.372" v="109"/>
          <ac:spMkLst>
            <pc:docMk/>
            <pc:sldMk cId="1635377456" sldId="256"/>
            <ac:spMk id="1613" creationId="{156CDFF4-D0D3-4D47-9603-D8A94DB3C749}"/>
          </ac:spMkLst>
        </pc:spChg>
        <pc:spChg chg="del">
          <ac:chgData name="Stalin Jacob Wilson Packia Dhas" userId="050d7d71-3621-4503-95e8-1c9a9d962492" providerId="ADAL" clId="{93DF969B-C49E-41BE-AC2E-9A5FC7F0D4BF}" dt="2025-11-27T10:55:08.372" v="110"/>
          <ac:spMkLst>
            <pc:docMk/>
            <pc:sldMk cId="1635377456" sldId="256"/>
            <ac:spMk id="1614" creationId="{066628CB-0450-46A7-8116-3CCE7CFB4970}"/>
          </ac:spMkLst>
        </pc:spChg>
        <pc:spChg chg="del">
          <ac:chgData name="Stalin Jacob Wilson Packia Dhas" userId="050d7d71-3621-4503-95e8-1c9a9d962492" providerId="ADAL" clId="{93DF969B-C49E-41BE-AC2E-9A5FC7F0D4BF}" dt="2025-11-27T10:55:08.372" v="111"/>
          <ac:spMkLst>
            <pc:docMk/>
            <pc:sldMk cId="1635377456" sldId="256"/>
            <ac:spMk id="1615" creationId="{985D3E65-5202-4F0F-992B-2806F224CD1B}"/>
          </ac:spMkLst>
        </pc:spChg>
        <pc:spChg chg="del">
          <ac:chgData name="Stalin Jacob Wilson Packia Dhas" userId="050d7d71-3621-4503-95e8-1c9a9d962492" providerId="ADAL" clId="{93DF969B-C49E-41BE-AC2E-9A5FC7F0D4BF}" dt="2025-11-27T10:55:08.372" v="112"/>
          <ac:spMkLst>
            <pc:docMk/>
            <pc:sldMk cId="1635377456" sldId="256"/>
            <ac:spMk id="1616" creationId="{A163D5B3-3164-4E80-B446-86A3690D3939}"/>
          </ac:spMkLst>
        </pc:spChg>
        <pc:spChg chg="del">
          <ac:chgData name="Stalin Jacob Wilson Packia Dhas" userId="050d7d71-3621-4503-95e8-1c9a9d962492" providerId="ADAL" clId="{93DF969B-C49E-41BE-AC2E-9A5FC7F0D4BF}" dt="2025-11-27T10:55:08.372" v="113"/>
          <ac:spMkLst>
            <pc:docMk/>
            <pc:sldMk cId="1635377456" sldId="256"/>
            <ac:spMk id="1617" creationId="{DB93ABFC-160E-4A9C-98DB-777863E42AA0}"/>
          </ac:spMkLst>
        </pc:spChg>
        <pc:spChg chg="del">
          <ac:chgData name="Stalin Jacob Wilson Packia Dhas" userId="050d7d71-3621-4503-95e8-1c9a9d962492" providerId="ADAL" clId="{93DF969B-C49E-41BE-AC2E-9A5FC7F0D4BF}" dt="2025-11-27T10:55:08.372" v="114"/>
          <ac:spMkLst>
            <pc:docMk/>
            <pc:sldMk cId="1635377456" sldId="256"/>
            <ac:spMk id="1618" creationId="{5433F1B4-58E1-43EA-82B1-CB5B1639D845}"/>
          </ac:spMkLst>
        </pc:spChg>
        <pc:spChg chg="del">
          <ac:chgData name="Stalin Jacob Wilson Packia Dhas" userId="050d7d71-3621-4503-95e8-1c9a9d962492" providerId="ADAL" clId="{93DF969B-C49E-41BE-AC2E-9A5FC7F0D4BF}" dt="2025-11-27T10:55:08.372" v="115"/>
          <ac:spMkLst>
            <pc:docMk/>
            <pc:sldMk cId="1635377456" sldId="256"/>
            <ac:spMk id="1619" creationId="{596CB856-6172-41ED-A021-07A91BCBAEC9}"/>
          </ac:spMkLst>
        </pc:spChg>
        <pc:spChg chg="del">
          <ac:chgData name="Stalin Jacob Wilson Packia Dhas" userId="050d7d71-3621-4503-95e8-1c9a9d962492" providerId="ADAL" clId="{93DF969B-C49E-41BE-AC2E-9A5FC7F0D4BF}" dt="2025-11-27T10:55:08.372" v="116"/>
          <ac:spMkLst>
            <pc:docMk/>
            <pc:sldMk cId="1635377456" sldId="256"/>
            <ac:spMk id="1620" creationId="{51E8CD45-BB52-42BE-AF5B-D72923F16102}"/>
          </ac:spMkLst>
        </pc:spChg>
        <pc:spChg chg="del">
          <ac:chgData name="Stalin Jacob Wilson Packia Dhas" userId="050d7d71-3621-4503-95e8-1c9a9d962492" providerId="ADAL" clId="{93DF969B-C49E-41BE-AC2E-9A5FC7F0D4BF}" dt="2025-11-27T10:55:08.372" v="117"/>
          <ac:spMkLst>
            <pc:docMk/>
            <pc:sldMk cId="1635377456" sldId="256"/>
            <ac:spMk id="1621" creationId="{FB7ABED9-5101-4DC8-B826-4BA47FC27879}"/>
          </ac:spMkLst>
        </pc:spChg>
        <pc:spChg chg="del">
          <ac:chgData name="Stalin Jacob Wilson Packia Dhas" userId="050d7d71-3621-4503-95e8-1c9a9d962492" providerId="ADAL" clId="{93DF969B-C49E-41BE-AC2E-9A5FC7F0D4BF}" dt="2025-11-27T10:55:08.372" v="118"/>
          <ac:spMkLst>
            <pc:docMk/>
            <pc:sldMk cId="1635377456" sldId="256"/>
            <ac:spMk id="1622" creationId="{0E232F8F-E756-40B1-BA97-7BB06BFD2FC4}"/>
          </ac:spMkLst>
        </pc:spChg>
        <pc:spChg chg="del">
          <ac:chgData name="Stalin Jacob Wilson Packia Dhas" userId="050d7d71-3621-4503-95e8-1c9a9d962492" providerId="ADAL" clId="{93DF969B-C49E-41BE-AC2E-9A5FC7F0D4BF}" dt="2025-11-27T10:55:08.372" v="119"/>
          <ac:spMkLst>
            <pc:docMk/>
            <pc:sldMk cId="1635377456" sldId="256"/>
            <ac:spMk id="1623" creationId="{450C2919-987F-433B-8BE2-DA466BD3AA14}"/>
          </ac:spMkLst>
        </pc:spChg>
        <pc:spChg chg="del">
          <ac:chgData name="Stalin Jacob Wilson Packia Dhas" userId="050d7d71-3621-4503-95e8-1c9a9d962492" providerId="ADAL" clId="{93DF969B-C49E-41BE-AC2E-9A5FC7F0D4BF}" dt="2025-11-27T10:55:08.372" v="120"/>
          <ac:spMkLst>
            <pc:docMk/>
            <pc:sldMk cId="1635377456" sldId="256"/>
            <ac:spMk id="1624" creationId="{617D5F47-B47C-4822-AC1F-074FEBA48963}"/>
          </ac:spMkLst>
        </pc:spChg>
        <pc:spChg chg="del">
          <ac:chgData name="Stalin Jacob Wilson Packia Dhas" userId="050d7d71-3621-4503-95e8-1c9a9d962492" providerId="ADAL" clId="{93DF969B-C49E-41BE-AC2E-9A5FC7F0D4BF}" dt="2025-11-27T10:55:08.372" v="121"/>
          <ac:spMkLst>
            <pc:docMk/>
            <pc:sldMk cId="1635377456" sldId="256"/>
            <ac:spMk id="1625" creationId="{34570D9E-1FAD-483E-9814-3C4A1194B52F}"/>
          </ac:spMkLst>
        </pc:spChg>
        <pc:spChg chg="del">
          <ac:chgData name="Stalin Jacob Wilson Packia Dhas" userId="050d7d71-3621-4503-95e8-1c9a9d962492" providerId="ADAL" clId="{93DF969B-C49E-41BE-AC2E-9A5FC7F0D4BF}" dt="2025-11-27T10:55:08.372" v="122"/>
          <ac:spMkLst>
            <pc:docMk/>
            <pc:sldMk cId="1635377456" sldId="256"/>
            <ac:spMk id="1626" creationId="{E8C75A59-5516-473F-9A6C-44DA97239FD1}"/>
          </ac:spMkLst>
        </pc:spChg>
        <pc:spChg chg="del">
          <ac:chgData name="Stalin Jacob Wilson Packia Dhas" userId="050d7d71-3621-4503-95e8-1c9a9d962492" providerId="ADAL" clId="{93DF969B-C49E-41BE-AC2E-9A5FC7F0D4BF}" dt="2025-11-27T10:55:08.372" v="123"/>
          <ac:spMkLst>
            <pc:docMk/>
            <pc:sldMk cId="1635377456" sldId="256"/>
            <ac:spMk id="1627" creationId="{816D674A-7809-4F8A-9D26-FE858996B314}"/>
          </ac:spMkLst>
        </pc:spChg>
        <pc:spChg chg="del">
          <ac:chgData name="Stalin Jacob Wilson Packia Dhas" userId="050d7d71-3621-4503-95e8-1c9a9d962492" providerId="ADAL" clId="{93DF969B-C49E-41BE-AC2E-9A5FC7F0D4BF}" dt="2025-11-27T10:55:08.372" v="124"/>
          <ac:spMkLst>
            <pc:docMk/>
            <pc:sldMk cId="1635377456" sldId="256"/>
            <ac:spMk id="1628" creationId="{8E7925B6-45F0-433A-B62D-A1587FD27946}"/>
          </ac:spMkLst>
        </pc:spChg>
        <pc:spChg chg="del">
          <ac:chgData name="Stalin Jacob Wilson Packia Dhas" userId="050d7d71-3621-4503-95e8-1c9a9d962492" providerId="ADAL" clId="{93DF969B-C49E-41BE-AC2E-9A5FC7F0D4BF}" dt="2025-11-27T10:55:08.387" v="125"/>
          <ac:spMkLst>
            <pc:docMk/>
            <pc:sldMk cId="1635377456" sldId="256"/>
            <ac:spMk id="1629" creationId="{3433F4C4-097A-459E-A3C1-96FE1BD81686}"/>
          </ac:spMkLst>
        </pc:spChg>
        <pc:spChg chg="del">
          <ac:chgData name="Stalin Jacob Wilson Packia Dhas" userId="050d7d71-3621-4503-95e8-1c9a9d962492" providerId="ADAL" clId="{93DF969B-C49E-41BE-AC2E-9A5FC7F0D4BF}" dt="2025-11-27T10:55:08.388" v="126"/>
          <ac:spMkLst>
            <pc:docMk/>
            <pc:sldMk cId="1635377456" sldId="256"/>
            <ac:spMk id="1630" creationId="{0FDDBE0F-F1EF-43CA-A2C2-DBF11406B1D4}"/>
          </ac:spMkLst>
        </pc:spChg>
        <pc:spChg chg="del">
          <ac:chgData name="Stalin Jacob Wilson Packia Dhas" userId="050d7d71-3621-4503-95e8-1c9a9d962492" providerId="ADAL" clId="{93DF969B-C49E-41BE-AC2E-9A5FC7F0D4BF}" dt="2025-11-27T10:55:08.389" v="127"/>
          <ac:spMkLst>
            <pc:docMk/>
            <pc:sldMk cId="1635377456" sldId="256"/>
            <ac:spMk id="1631" creationId="{9DB2214F-E90E-4D64-8D22-8BABDE0A6EF2}"/>
          </ac:spMkLst>
        </pc:spChg>
        <pc:spChg chg="del">
          <ac:chgData name="Stalin Jacob Wilson Packia Dhas" userId="050d7d71-3621-4503-95e8-1c9a9d962492" providerId="ADAL" clId="{93DF969B-C49E-41BE-AC2E-9A5FC7F0D4BF}" dt="2025-11-27T10:55:08.389" v="128"/>
          <ac:spMkLst>
            <pc:docMk/>
            <pc:sldMk cId="1635377456" sldId="256"/>
            <ac:spMk id="1632" creationId="{6FA094C1-4FEC-45F7-ABE0-C5ABB565A0A2}"/>
          </ac:spMkLst>
        </pc:spChg>
        <pc:spChg chg="del">
          <ac:chgData name="Stalin Jacob Wilson Packia Dhas" userId="050d7d71-3621-4503-95e8-1c9a9d962492" providerId="ADAL" clId="{93DF969B-C49E-41BE-AC2E-9A5FC7F0D4BF}" dt="2025-11-27T10:55:08.389" v="129"/>
          <ac:spMkLst>
            <pc:docMk/>
            <pc:sldMk cId="1635377456" sldId="256"/>
            <ac:spMk id="1633" creationId="{153AA5F9-4EAE-4597-A6EA-1E6906D27A4A}"/>
          </ac:spMkLst>
        </pc:spChg>
        <pc:spChg chg="del">
          <ac:chgData name="Stalin Jacob Wilson Packia Dhas" userId="050d7d71-3621-4503-95e8-1c9a9d962492" providerId="ADAL" clId="{93DF969B-C49E-41BE-AC2E-9A5FC7F0D4BF}" dt="2025-11-27T10:55:08.389" v="130"/>
          <ac:spMkLst>
            <pc:docMk/>
            <pc:sldMk cId="1635377456" sldId="256"/>
            <ac:spMk id="1634" creationId="{72E62354-5DC4-416C-B61A-FA82F3D1D302}"/>
          </ac:spMkLst>
        </pc:spChg>
        <pc:spChg chg="del">
          <ac:chgData name="Stalin Jacob Wilson Packia Dhas" userId="050d7d71-3621-4503-95e8-1c9a9d962492" providerId="ADAL" clId="{93DF969B-C49E-41BE-AC2E-9A5FC7F0D4BF}" dt="2025-11-27T10:55:08.389" v="131"/>
          <ac:spMkLst>
            <pc:docMk/>
            <pc:sldMk cId="1635377456" sldId="256"/>
            <ac:spMk id="1635" creationId="{5B5991DF-F16B-4B93-838C-1E49465E994A}"/>
          </ac:spMkLst>
        </pc:spChg>
        <pc:spChg chg="del">
          <ac:chgData name="Stalin Jacob Wilson Packia Dhas" userId="050d7d71-3621-4503-95e8-1c9a9d962492" providerId="ADAL" clId="{93DF969B-C49E-41BE-AC2E-9A5FC7F0D4BF}" dt="2025-11-27T10:55:08.389" v="132"/>
          <ac:spMkLst>
            <pc:docMk/>
            <pc:sldMk cId="1635377456" sldId="256"/>
            <ac:spMk id="1636" creationId="{2FB98741-33AF-4D5A-82E7-6F59E6902346}"/>
          </ac:spMkLst>
        </pc:spChg>
        <pc:spChg chg="del">
          <ac:chgData name="Stalin Jacob Wilson Packia Dhas" userId="050d7d71-3621-4503-95e8-1c9a9d962492" providerId="ADAL" clId="{93DF969B-C49E-41BE-AC2E-9A5FC7F0D4BF}" dt="2025-11-27T10:55:08.389" v="133"/>
          <ac:spMkLst>
            <pc:docMk/>
            <pc:sldMk cId="1635377456" sldId="256"/>
            <ac:spMk id="1637" creationId="{ACA383F4-3C58-4510-9F38-F0BB6322EE16}"/>
          </ac:spMkLst>
        </pc:spChg>
        <pc:spChg chg="del">
          <ac:chgData name="Stalin Jacob Wilson Packia Dhas" userId="050d7d71-3621-4503-95e8-1c9a9d962492" providerId="ADAL" clId="{93DF969B-C49E-41BE-AC2E-9A5FC7F0D4BF}" dt="2025-11-27T10:55:08.389" v="134"/>
          <ac:spMkLst>
            <pc:docMk/>
            <pc:sldMk cId="1635377456" sldId="256"/>
            <ac:spMk id="1638" creationId="{0E5D139F-C5C7-414E-9B91-75CF834DFD78}"/>
          </ac:spMkLst>
        </pc:spChg>
        <pc:spChg chg="del">
          <ac:chgData name="Stalin Jacob Wilson Packia Dhas" userId="050d7d71-3621-4503-95e8-1c9a9d962492" providerId="ADAL" clId="{93DF969B-C49E-41BE-AC2E-9A5FC7F0D4BF}" dt="2025-11-27T10:55:08.389" v="135"/>
          <ac:spMkLst>
            <pc:docMk/>
            <pc:sldMk cId="1635377456" sldId="256"/>
            <ac:spMk id="1639" creationId="{38F04149-477C-48F5-A62A-823A5924F03A}"/>
          </ac:spMkLst>
        </pc:spChg>
        <pc:spChg chg="del">
          <ac:chgData name="Stalin Jacob Wilson Packia Dhas" userId="050d7d71-3621-4503-95e8-1c9a9d962492" providerId="ADAL" clId="{93DF969B-C49E-41BE-AC2E-9A5FC7F0D4BF}" dt="2025-11-27T10:55:08.389" v="136"/>
          <ac:spMkLst>
            <pc:docMk/>
            <pc:sldMk cId="1635377456" sldId="256"/>
            <ac:spMk id="1640" creationId="{A34D4A25-2385-4041-A0FD-8F38F759BE3D}"/>
          </ac:spMkLst>
        </pc:spChg>
        <pc:spChg chg="del">
          <ac:chgData name="Stalin Jacob Wilson Packia Dhas" userId="050d7d71-3621-4503-95e8-1c9a9d962492" providerId="ADAL" clId="{93DF969B-C49E-41BE-AC2E-9A5FC7F0D4BF}" dt="2025-11-27T10:55:08.389" v="137"/>
          <ac:spMkLst>
            <pc:docMk/>
            <pc:sldMk cId="1635377456" sldId="256"/>
            <ac:spMk id="1641" creationId="{C5E0D5AB-6F46-4F9C-A21A-61737EC9FCC6}"/>
          </ac:spMkLst>
        </pc:spChg>
        <pc:spChg chg="del">
          <ac:chgData name="Stalin Jacob Wilson Packia Dhas" userId="050d7d71-3621-4503-95e8-1c9a9d962492" providerId="ADAL" clId="{93DF969B-C49E-41BE-AC2E-9A5FC7F0D4BF}" dt="2025-11-27T10:55:08.389" v="138"/>
          <ac:spMkLst>
            <pc:docMk/>
            <pc:sldMk cId="1635377456" sldId="256"/>
            <ac:spMk id="1642" creationId="{19DC3D87-351A-441C-996B-6E34EBFD739C}"/>
          </ac:spMkLst>
        </pc:spChg>
        <pc:spChg chg="del">
          <ac:chgData name="Stalin Jacob Wilson Packia Dhas" userId="050d7d71-3621-4503-95e8-1c9a9d962492" providerId="ADAL" clId="{93DF969B-C49E-41BE-AC2E-9A5FC7F0D4BF}" dt="2025-11-27T10:55:08.389" v="139"/>
          <ac:spMkLst>
            <pc:docMk/>
            <pc:sldMk cId="1635377456" sldId="256"/>
            <ac:spMk id="1643" creationId="{9322D51D-B04A-46B0-8CDF-4EE679BF6891}"/>
          </ac:spMkLst>
        </pc:spChg>
        <pc:spChg chg="del">
          <ac:chgData name="Stalin Jacob Wilson Packia Dhas" userId="050d7d71-3621-4503-95e8-1c9a9d962492" providerId="ADAL" clId="{93DF969B-C49E-41BE-AC2E-9A5FC7F0D4BF}" dt="2025-11-27T10:55:08.389" v="140"/>
          <ac:spMkLst>
            <pc:docMk/>
            <pc:sldMk cId="1635377456" sldId="256"/>
            <ac:spMk id="1644" creationId="{4671C7C1-030A-462A-A7A8-18037391A52C}"/>
          </ac:spMkLst>
        </pc:spChg>
        <pc:spChg chg="del">
          <ac:chgData name="Stalin Jacob Wilson Packia Dhas" userId="050d7d71-3621-4503-95e8-1c9a9d962492" providerId="ADAL" clId="{93DF969B-C49E-41BE-AC2E-9A5FC7F0D4BF}" dt="2025-11-27T10:55:08.389" v="141"/>
          <ac:spMkLst>
            <pc:docMk/>
            <pc:sldMk cId="1635377456" sldId="256"/>
            <ac:spMk id="1645" creationId="{DD230931-BA0E-4D69-A5A6-428EF0B97C3B}"/>
          </ac:spMkLst>
        </pc:spChg>
        <pc:spChg chg="del">
          <ac:chgData name="Stalin Jacob Wilson Packia Dhas" userId="050d7d71-3621-4503-95e8-1c9a9d962492" providerId="ADAL" clId="{93DF969B-C49E-41BE-AC2E-9A5FC7F0D4BF}" dt="2025-11-27T10:55:08.389" v="142"/>
          <ac:spMkLst>
            <pc:docMk/>
            <pc:sldMk cId="1635377456" sldId="256"/>
            <ac:spMk id="1646" creationId="{7054EA15-3E08-49E2-9E83-29823507E08B}"/>
          </ac:spMkLst>
        </pc:spChg>
        <pc:spChg chg="del">
          <ac:chgData name="Stalin Jacob Wilson Packia Dhas" userId="050d7d71-3621-4503-95e8-1c9a9d962492" providerId="ADAL" clId="{93DF969B-C49E-41BE-AC2E-9A5FC7F0D4BF}" dt="2025-11-27T10:55:08.389" v="143"/>
          <ac:spMkLst>
            <pc:docMk/>
            <pc:sldMk cId="1635377456" sldId="256"/>
            <ac:spMk id="1647" creationId="{92639673-404B-4F01-AB04-386A802986BA}"/>
          </ac:spMkLst>
        </pc:spChg>
        <pc:spChg chg="del">
          <ac:chgData name="Stalin Jacob Wilson Packia Dhas" userId="050d7d71-3621-4503-95e8-1c9a9d962492" providerId="ADAL" clId="{93DF969B-C49E-41BE-AC2E-9A5FC7F0D4BF}" dt="2025-11-27T10:55:08.389" v="144"/>
          <ac:spMkLst>
            <pc:docMk/>
            <pc:sldMk cId="1635377456" sldId="256"/>
            <ac:spMk id="1648" creationId="{066D0A17-6320-4732-845C-6AF68D670D31}"/>
          </ac:spMkLst>
        </pc:spChg>
        <pc:spChg chg="del">
          <ac:chgData name="Stalin Jacob Wilson Packia Dhas" userId="050d7d71-3621-4503-95e8-1c9a9d962492" providerId="ADAL" clId="{93DF969B-C49E-41BE-AC2E-9A5FC7F0D4BF}" dt="2025-11-27T10:55:08.389" v="145"/>
          <ac:spMkLst>
            <pc:docMk/>
            <pc:sldMk cId="1635377456" sldId="256"/>
            <ac:spMk id="1649" creationId="{42C6B98F-B58F-4DF7-A5C8-E379C29E7B4D}"/>
          </ac:spMkLst>
        </pc:spChg>
        <pc:spChg chg="del">
          <ac:chgData name="Stalin Jacob Wilson Packia Dhas" userId="050d7d71-3621-4503-95e8-1c9a9d962492" providerId="ADAL" clId="{93DF969B-C49E-41BE-AC2E-9A5FC7F0D4BF}" dt="2025-11-27T10:55:08.389" v="146"/>
          <ac:spMkLst>
            <pc:docMk/>
            <pc:sldMk cId="1635377456" sldId="256"/>
            <ac:spMk id="1650" creationId="{023360B1-D71D-49B0-B63E-AFC836D78178}"/>
          </ac:spMkLst>
        </pc:spChg>
        <pc:spChg chg="add mod">
          <ac:chgData name="Stalin Jacob Wilson Packia Dhas" userId="050d7d71-3621-4503-95e8-1c9a9d962492" providerId="ADAL" clId="{93DF969B-C49E-41BE-AC2E-9A5FC7F0D4BF}" dt="2025-11-27T10:55:10.955" v="1696"/>
          <ac:spMkLst>
            <pc:docMk/>
            <pc:sldMk cId="1635377456" sldId="256"/>
            <ac:spMk id="1651" creationId="{92F0D9ED-3637-4BA9-A71F-236D16E6EB99}"/>
          </ac:spMkLst>
        </pc:spChg>
        <pc:spChg chg="add mod">
          <ac:chgData name="Stalin Jacob Wilson Packia Dhas" userId="050d7d71-3621-4503-95e8-1c9a9d962492" providerId="ADAL" clId="{93DF969B-C49E-41BE-AC2E-9A5FC7F0D4BF}" dt="2025-11-27T10:55:10.967" v="1704"/>
          <ac:spMkLst>
            <pc:docMk/>
            <pc:sldMk cId="1635377456" sldId="256"/>
            <ac:spMk id="1652" creationId="{C187B9A0-48C7-46AB-A37F-28A2194EF211}"/>
          </ac:spMkLst>
        </pc:spChg>
        <pc:spChg chg="add mod">
          <ac:chgData name="Stalin Jacob Wilson Packia Dhas" userId="050d7d71-3621-4503-95e8-1c9a9d962492" providerId="ADAL" clId="{93DF969B-C49E-41BE-AC2E-9A5FC7F0D4BF}" dt="2025-11-27T10:55:10.978" v="1712"/>
          <ac:spMkLst>
            <pc:docMk/>
            <pc:sldMk cId="1635377456" sldId="256"/>
            <ac:spMk id="1653" creationId="{2586EC30-9697-4631-92F2-A7F213640869}"/>
          </ac:spMkLst>
        </pc:spChg>
        <pc:spChg chg="add mod">
          <ac:chgData name="Stalin Jacob Wilson Packia Dhas" userId="050d7d71-3621-4503-95e8-1c9a9d962492" providerId="ADAL" clId="{93DF969B-C49E-41BE-AC2E-9A5FC7F0D4BF}" dt="2025-11-27T10:55:10.989" v="1720"/>
          <ac:spMkLst>
            <pc:docMk/>
            <pc:sldMk cId="1635377456" sldId="256"/>
            <ac:spMk id="1654" creationId="{6B512C58-0C7B-4C2E-9D4F-35C96FE881E1}"/>
          </ac:spMkLst>
        </pc:spChg>
        <pc:spChg chg="add mod">
          <ac:chgData name="Stalin Jacob Wilson Packia Dhas" userId="050d7d71-3621-4503-95e8-1c9a9d962492" providerId="ADAL" clId="{93DF969B-C49E-41BE-AC2E-9A5FC7F0D4BF}" dt="2025-11-27T10:55:10.996" v="1728"/>
          <ac:spMkLst>
            <pc:docMk/>
            <pc:sldMk cId="1635377456" sldId="256"/>
            <ac:spMk id="1655" creationId="{CCB25992-CD8C-4498-8B91-639ACB298053}"/>
          </ac:spMkLst>
        </pc:spChg>
        <pc:spChg chg="add mod">
          <ac:chgData name="Stalin Jacob Wilson Packia Dhas" userId="050d7d71-3621-4503-95e8-1c9a9d962492" providerId="ADAL" clId="{93DF969B-C49E-41BE-AC2E-9A5FC7F0D4BF}" dt="2025-11-27T10:55:11.023" v="1736"/>
          <ac:spMkLst>
            <pc:docMk/>
            <pc:sldMk cId="1635377456" sldId="256"/>
            <ac:spMk id="1656" creationId="{7DEE7226-A5DE-429C-930B-EB5866599AA1}"/>
          </ac:spMkLst>
        </pc:spChg>
        <pc:spChg chg="add mod">
          <ac:chgData name="Stalin Jacob Wilson Packia Dhas" userId="050d7d71-3621-4503-95e8-1c9a9d962492" providerId="ADAL" clId="{93DF969B-C49E-41BE-AC2E-9A5FC7F0D4BF}" dt="2025-11-27T10:55:11.039" v="1744"/>
          <ac:spMkLst>
            <pc:docMk/>
            <pc:sldMk cId="1635377456" sldId="256"/>
            <ac:spMk id="1657" creationId="{D31A9BAD-9790-4F17-B80B-D8A7BFD65992}"/>
          </ac:spMkLst>
        </pc:spChg>
        <pc:spChg chg="add mod">
          <ac:chgData name="Stalin Jacob Wilson Packia Dhas" userId="050d7d71-3621-4503-95e8-1c9a9d962492" providerId="ADAL" clId="{93DF969B-C49E-41BE-AC2E-9A5FC7F0D4BF}" dt="2025-11-27T10:55:11.048" v="1752"/>
          <ac:spMkLst>
            <pc:docMk/>
            <pc:sldMk cId="1635377456" sldId="256"/>
            <ac:spMk id="1658" creationId="{14CC30CB-256D-4D72-B189-7418C8B5ECBE}"/>
          </ac:spMkLst>
        </pc:spChg>
        <pc:spChg chg="add mod">
          <ac:chgData name="Stalin Jacob Wilson Packia Dhas" userId="050d7d71-3621-4503-95e8-1c9a9d962492" providerId="ADAL" clId="{93DF969B-C49E-41BE-AC2E-9A5FC7F0D4BF}" dt="2025-11-27T10:55:11.062" v="1760"/>
          <ac:spMkLst>
            <pc:docMk/>
            <pc:sldMk cId="1635377456" sldId="256"/>
            <ac:spMk id="1659" creationId="{E54489C0-94D6-441E-884D-70CC2D1ABAB8}"/>
          </ac:spMkLst>
        </pc:spChg>
        <pc:spChg chg="add mod">
          <ac:chgData name="Stalin Jacob Wilson Packia Dhas" userId="050d7d71-3621-4503-95e8-1c9a9d962492" providerId="ADAL" clId="{93DF969B-C49E-41BE-AC2E-9A5FC7F0D4BF}" dt="2025-11-27T10:55:11.073" v="1768"/>
          <ac:spMkLst>
            <pc:docMk/>
            <pc:sldMk cId="1635377456" sldId="256"/>
            <ac:spMk id="1660" creationId="{F8D9DC66-51C4-47DF-A84C-735D0B5C8C31}"/>
          </ac:spMkLst>
        </pc:spChg>
        <pc:spChg chg="add mod">
          <ac:chgData name="Stalin Jacob Wilson Packia Dhas" userId="050d7d71-3621-4503-95e8-1c9a9d962492" providerId="ADAL" clId="{93DF969B-C49E-41BE-AC2E-9A5FC7F0D4BF}" dt="2025-11-27T10:55:11.083" v="1776"/>
          <ac:spMkLst>
            <pc:docMk/>
            <pc:sldMk cId="1635377456" sldId="256"/>
            <ac:spMk id="1661" creationId="{5EEC4195-73C4-450E-9F10-E3F504416604}"/>
          </ac:spMkLst>
        </pc:spChg>
        <pc:spChg chg="add mod">
          <ac:chgData name="Stalin Jacob Wilson Packia Dhas" userId="050d7d71-3621-4503-95e8-1c9a9d962492" providerId="ADAL" clId="{93DF969B-C49E-41BE-AC2E-9A5FC7F0D4BF}" dt="2025-11-27T10:55:11.090" v="1784"/>
          <ac:spMkLst>
            <pc:docMk/>
            <pc:sldMk cId="1635377456" sldId="256"/>
            <ac:spMk id="1662" creationId="{A2F6FD58-BC28-4998-8D64-FF325388E1E7}"/>
          </ac:spMkLst>
        </pc:spChg>
        <pc:spChg chg="add mod">
          <ac:chgData name="Stalin Jacob Wilson Packia Dhas" userId="050d7d71-3621-4503-95e8-1c9a9d962492" providerId="ADAL" clId="{93DF969B-C49E-41BE-AC2E-9A5FC7F0D4BF}" dt="2025-11-27T10:55:11.105" v="1792"/>
          <ac:spMkLst>
            <pc:docMk/>
            <pc:sldMk cId="1635377456" sldId="256"/>
            <ac:spMk id="1663" creationId="{7E3A654D-9F74-4A09-8EE1-F4924B29F20C}"/>
          </ac:spMkLst>
        </pc:spChg>
        <pc:spChg chg="add mod">
          <ac:chgData name="Stalin Jacob Wilson Packia Dhas" userId="050d7d71-3621-4503-95e8-1c9a9d962492" providerId="ADAL" clId="{93DF969B-C49E-41BE-AC2E-9A5FC7F0D4BF}" dt="2025-11-27T10:55:10.589" v="1424"/>
          <ac:spMkLst>
            <pc:docMk/>
            <pc:sldMk cId="1635377456" sldId="256"/>
            <ac:spMk id="1920" creationId="{46628DED-7C8B-4B45-8E19-BA81B788D5D8}"/>
          </ac:spMkLst>
        </pc:spChg>
        <pc:spChg chg="add mod">
          <ac:chgData name="Stalin Jacob Wilson Packia Dhas" userId="050d7d71-3621-4503-95e8-1c9a9d962492" providerId="ADAL" clId="{93DF969B-C49E-41BE-AC2E-9A5FC7F0D4BF}" dt="2025-11-27T10:55:10.604" v="1432"/>
          <ac:spMkLst>
            <pc:docMk/>
            <pc:sldMk cId="1635377456" sldId="256"/>
            <ac:spMk id="1921" creationId="{8B4800F1-354F-4748-A39B-4C6FD907D7DD}"/>
          </ac:spMkLst>
        </pc:spChg>
        <pc:spChg chg="add mod">
          <ac:chgData name="Stalin Jacob Wilson Packia Dhas" userId="050d7d71-3621-4503-95e8-1c9a9d962492" providerId="ADAL" clId="{93DF969B-C49E-41BE-AC2E-9A5FC7F0D4BF}" dt="2025-11-27T10:55:10.617" v="1440"/>
          <ac:spMkLst>
            <pc:docMk/>
            <pc:sldMk cId="1635377456" sldId="256"/>
            <ac:spMk id="1922" creationId="{47B59BA6-07AD-4D7D-9797-C115976EBAC2}"/>
          </ac:spMkLst>
        </pc:spChg>
        <pc:spChg chg="add mod">
          <ac:chgData name="Stalin Jacob Wilson Packia Dhas" userId="050d7d71-3621-4503-95e8-1c9a9d962492" providerId="ADAL" clId="{93DF969B-C49E-41BE-AC2E-9A5FC7F0D4BF}" dt="2025-11-27T10:55:10.622" v="1448"/>
          <ac:spMkLst>
            <pc:docMk/>
            <pc:sldMk cId="1635377456" sldId="256"/>
            <ac:spMk id="1923" creationId="{F8467536-AF7E-4C07-978B-1DD629D186DB}"/>
          </ac:spMkLst>
        </pc:spChg>
        <pc:spChg chg="add mod">
          <ac:chgData name="Stalin Jacob Wilson Packia Dhas" userId="050d7d71-3621-4503-95e8-1c9a9d962492" providerId="ADAL" clId="{93DF969B-C49E-41BE-AC2E-9A5FC7F0D4BF}" dt="2025-11-27T10:55:10.622" v="1456"/>
          <ac:spMkLst>
            <pc:docMk/>
            <pc:sldMk cId="1635377456" sldId="256"/>
            <ac:spMk id="1924" creationId="{3B25FB0C-2467-40E1-9583-FD901B351DE2}"/>
          </ac:spMkLst>
        </pc:spChg>
        <pc:spChg chg="add mod">
          <ac:chgData name="Stalin Jacob Wilson Packia Dhas" userId="050d7d71-3621-4503-95e8-1c9a9d962492" providerId="ADAL" clId="{93DF969B-C49E-41BE-AC2E-9A5FC7F0D4BF}" dt="2025-11-27T10:55:10.639" v="1464"/>
          <ac:spMkLst>
            <pc:docMk/>
            <pc:sldMk cId="1635377456" sldId="256"/>
            <ac:spMk id="1925" creationId="{3E8CBB60-3B69-46AC-8CF5-7F1FB3F11F66}"/>
          </ac:spMkLst>
        </pc:spChg>
        <pc:spChg chg="add mod">
          <ac:chgData name="Stalin Jacob Wilson Packia Dhas" userId="050d7d71-3621-4503-95e8-1c9a9d962492" providerId="ADAL" clId="{93DF969B-C49E-41BE-AC2E-9A5FC7F0D4BF}" dt="2025-11-27T10:55:10.639" v="1472"/>
          <ac:spMkLst>
            <pc:docMk/>
            <pc:sldMk cId="1635377456" sldId="256"/>
            <ac:spMk id="1926" creationId="{B1195D01-EB1C-49C1-A912-CC2F17E234FE}"/>
          </ac:spMkLst>
        </pc:spChg>
        <pc:spChg chg="add mod">
          <ac:chgData name="Stalin Jacob Wilson Packia Dhas" userId="050d7d71-3621-4503-95e8-1c9a9d962492" providerId="ADAL" clId="{93DF969B-C49E-41BE-AC2E-9A5FC7F0D4BF}" dt="2025-11-27T10:55:10.659" v="1480"/>
          <ac:spMkLst>
            <pc:docMk/>
            <pc:sldMk cId="1635377456" sldId="256"/>
            <ac:spMk id="1927" creationId="{C42C421C-6637-46B9-9FD0-D60FD5DF94BF}"/>
          </ac:spMkLst>
        </pc:spChg>
        <pc:spChg chg="add mod">
          <ac:chgData name="Stalin Jacob Wilson Packia Dhas" userId="050d7d71-3621-4503-95e8-1c9a9d962492" providerId="ADAL" clId="{93DF969B-C49E-41BE-AC2E-9A5FC7F0D4BF}" dt="2025-11-27T10:55:10.674" v="1488"/>
          <ac:spMkLst>
            <pc:docMk/>
            <pc:sldMk cId="1635377456" sldId="256"/>
            <ac:spMk id="1928" creationId="{45A1C7C4-DD81-40E5-AA6F-330BAAE4AE89}"/>
          </ac:spMkLst>
        </pc:spChg>
        <pc:spChg chg="add mod">
          <ac:chgData name="Stalin Jacob Wilson Packia Dhas" userId="050d7d71-3621-4503-95e8-1c9a9d962492" providerId="ADAL" clId="{93DF969B-C49E-41BE-AC2E-9A5FC7F0D4BF}" dt="2025-11-27T10:55:10.676" v="1496"/>
          <ac:spMkLst>
            <pc:docMk/>
            <pc:sldMk cId="1635377456" sldId="256"/>
            <ac:spMk id="1929" creationId="{547C409B-48E4-4825-A8F1-1AE4EA908B57}"/>
          </ac:spMkLst>
        </pc:spChg>
        <pc:spChg chg="add mod">
          <ac:chgData name="Stalin Jacob Wilson Packia Dhas" userId="050d7d71-3621-4503-95e8-1c9a9d962492" providerId="ADAL" clId="{93DF969B-C49E-41BE-AC2E-9A5FC7F0D4BF}" dt="2025-11-27T10:55:10.689" v="1504"/>
          <ac:spMkLst>
            <pc:docMk/>
            <pc:sldMk cId="1635377456" sldId="256"/>
            <ac:spMk id="1930" creationId="{1A09FC01-6174-4025-9F03-320D21A4D05E}"/>
          </ac:spMkLst>
        </pc:spChg>
        <pc:spChg chg="add mod">
          <ac:chgData name="Stalin Jacob Wilson Packia Dhas" userId="050d7d71-3621-4503-95e8-1c9a9d962492" providerId="ADAL" clId="{93DF969B-C49E-41BE-AC2E-9A5FC7F0D4BF}" dt="2025-11-27T10:55:10.690" v="1512"/>
          <ac:spMkLst>
            <pc:docMk/>
            <pc:sldMk cId="1635377456" sldId="256"/>
            <ac:spMk id="1931" creationId="{E833CD2A-3D2D-44DB-B916-9E2A977165F4}"/>
          </ac:spMkLst>
        </pc:spChg>
        <pc:spChg chg="add mod">
          <ac:chgData name="Stalin Jacob Wilson Packia Dhas" userId="050d7d71-3621-4503-95e8-1c9a9d962492" providerId="ADAL" clId="{93DF969B-C49E-41BE-AC2E-9A5FC7F0D4BF}" dt="2025-11-27T10:55:10.690" v="1520"/>
          <ac:spMkLst>
            <pc:docMk/>
            <pc:sldMk cId="1635377456" sldId="256"/>
            <ac:spMk id="1932" creationId="{0B127E31-05B4-4ABF-AF67-F64C2794B4CB}"/>
          </ac:spMkLst>
        </pc:spChg>
        <pc:spChg chg="add mod">
          <ac:chgData name="Stalin Jacob Wilson Packia Dhas" userId="050d7d71-3621-4503-95e8-1c9a9d962492" providerId="ADAL" clId="{93DF969B-C49E-41BE-AC2E-9A5FC7F0D4BF}" dt="2025-11-27T10:55:10.712" v="1528"/>
          <ac:spMkLst>
            <pc:docMk/>
            <pc:sldMk cId="1635377456" sldId="256"/>
            <ac:spMk id="1933" creationId="{9F298030-22FE-4156-A8A6-749B2BF36F16}"/>
          </ac:spMkLst>
        </pc:spChg>
        <pc:spChg chg="add mod">
          <ac:chgData name="Stalin Jacob Wilson Packia Dhas" userId="050d7d71-3621-4503-95e8-1c9a9d962492" providerId="ADAL" clId="{93DF969B-C49E-41BE-AC2E-9A5FC7F0D4BF}" dt="2025-11-27T10:55:10.712" v="1536"/>
          <ac:spMkLst>
            <pc:docMk/>
            <pc:sldMk cId="1635377456" sldId="256"/>
            <ac:spMk id="1934" creationId="{14251B0F-2FF6-47F7-B2F0-7A82D9A2F89E}"/>
          </ac:spMkLst>
        </pc:spChg>
        <pc:spChg chg="add mod">
          <ac:chgData name="Stalin Jacob Wilson Packia Dhas" userId="050d7d71-3621-4503-95e8-1c9a9d962492" providerId="ADAL" clId="{93DF969B-C49E-41BE-AC2E-9A5FC7F0D4BF}" dt="2025-11-27T10:55:10.731" v="1544"/>
          <ac:spMkLst>
            <pc:docMk/>
            <pc:sldMk cId="1635377456" sldId="256"/>
            <ac:spMk id="1935" creationId="{8CE8DC9A-3637-4121-AA53-695077399712}"/>
          </ac:spMkLst>
        </pc:spChg>
        <pc:spChg chg="add mod">
          <ac:chgData name="Stalin Jacob Wilson Packia Dhas" userId="050d7d71-3621-4503-95e8-1c9a9d962492" providerId="ADAL" clId="{93DF969B-C49E-41BE-AC2E-9A5FC7F0D4BF}" dt="2025-11-27T10:55:10.740" v="1552"/>
          <ac:spMkLst>
            <pc:docMk/>
            <pc:sldMk cId="1635377456" sldId="256"/>
            <ac:spMk id="1936" creationId="{DF5FB9B0-335D-4DCE-8667-0B0358A00F23}"/>
          </ac:spMkLst>
        </pc:spChg>
        <pc:spChg chg="add mod">
          <ac:chgData name="Stalin Jacob Wilson Packia Dhas" userId="050d7d71-3621-4503-95e8-1c9a9d962492" providerId="ADAL" clId="{93DF969B-C49E-41BE-AC2E-9A5FC7F0D4BF}" dt="2025-11-27T10:55:10.740" v="1560"/>
          <ac:spMkLst>
            <pc:docMk/>
            <pc:sldMk cId="1635377456" sldId="256"/>
            <ac:spMk id="1937" creationId="{91E12908-C6D4-4905-9653-023030EAA6BE}"/>
          </ac:spMkLst>
        </pc:spChg>
        <pc:spChg chg="add mod">
          <ac:chgData name="Stalin Jacob Wilson Packia Dhas" userId="050d7d71-3621-4503-95e8-1c9a9d962492" providerId="ADAL" clId="{93DF969B-C49E-41BE-AC2E-9A5FC7F0D4BF}" dt="2025-11-27T10:55:10.755" v="1568"/>
          <ac:spMkLst>
            <pc:docMk/>
            <pc:sldMk cId="1635377456" sldId="256"/>
            <ac:spMk id="1938" creationId="{86929C37-CF05-43AD-96EB-A1F6A8FAACAB}"/>
          </ac:spMkLst>
        </pc:spChg>
        <pc:spChg chg="add mod">
          <ac:chgData name="Stalin Jacob Wilson Packia Dhas" userId="050d7d71-3621-4503-95e8-1c9a9d962492" providerId="ADAL" clId="{93DF969B-C49E-41BE-AC2E-9A5FC7F0D4BF}" dt="2025-11-27T10:55:10.761" v="1576"/>
          <ac:spMkLst>
            <pc:docMk/>
            <pc:sldMk cId="1635377456" sldId="256"/>
            <ac:spMk id="1939" creationId="{3F0844D4-5710-472E-A262-3FC2A79DE7DF}"/>
          </ac:spMkLst>
        </pc:spChg>
        <pc:spChg chg="add mod">
          <ac:chgData name="Stalin Jacob Wilson Packia Dhas" userId="050d7d71-3621-4503-95e8-1c9a9d962492" providerId="ADAL" clId="{93DF969B-C49E-41BE-AC2E-9A5FC7F0D4BF}" dt="2025-11-27T10:55:10.774" v="1584"/>
          <ac:spMkLst>
            <pc:docMk/>
            <pc:sldMk cId="1635377456" sldId="256"/>
            <ac:spMk id="1940" creationId="{007CAA12-FDBC-48B7-94A1-1F6D8A870E43}"/>
          </ac:spMkLst>
        </pc:spChg>
        <pc:spChg chg="add mod">
          <ac:chgData name="Stalin Jacob Wilson Packia Dhas" userId="050d7d71-3621-4503-95e8-1c9a9d962492" providerId="ADAL" clId="{93DF969B-C49E-41BE-AC2E-9A5FC7F0D4BF}" dt="2025-11-27T10:55:10.783" v="1592"/>
          <ac:spMkLst>
            <pc:docMk/>
            <pc:sldMk cId="1635377456" sldId="256"/>
            <ac:spMk id="1941" creationId="{58939579-6911-4814-A040-D177EA89F8CA}"/>
          </ac:spMkLst>
        </pc:spChg>
        <pc:spChg chg="add mod">
          <ac:chgData name="Stalin Jacob Wilson Packia Dhas" userId="050d7d71-3621-4503-95e8-1c9a9d962492" providerId="ADAL" clId="{93DF969B-C49E-41BE-AC2E-9A5FC7F0D4BF}" dt="2025-11-27T10:55:10.794" v="1600"/>
          <ac:spMkLst>
            <pc:docMk/>
            <pc:sldMk cId="1635377456" sldId="256"/>
            <ac:spMk id="1942" creationId="{628F2962-A551-458C-84F4-A22379296E09}"/>
          </ac:spMkLst>
        </pc:spChg>
        <pc:spChg chg="add mod">
          <ac:chgData name="Stalin Jacob Wilson Packia Dhas" userId="050d7d71-3621-4503-95e8-1c9a9d962492" providerId="ADAL" clId="{93DF969B-C49E-41BE-AC2E-9A5FC7F0D4BF}" dt="2025-11-27T10:55:10.810" v="1608"/>
          <ac:spMkLst>
            <pc:docMk/>
            <pc:sldMk cId="1635377456" sldId="256"/>
            <ac:spMk id="1943" creationId="{E09375E2-CDA3-4A02-B361-B5A6FD88EA21}"/>
          </ac:spMkLst>
        </pc:spChg>
        <pc:spChg chg="add mod">
          <ac:chgData name="Stalin Jacob Wilson Packia Dhas" userId="050d7d71-3621-4503-95e8-1c9a9d962492" providerId="ADAL" clId="{93DF969B-C49E-41BE-AC2E-9A5FC7F0D4BF}" dt="2025-11-27T10:55:10.825" v="1616"/>
          <ac:spMkLst>
            <pc:docMk/>
            <pc:sldMk cId="1635377456" sldId="256"/>
            <ac:spMk id="1944" creationId="{0E862753-71A8-4AE4-8045-46A4C3DD7289}"/>
          </ac:spMkLst>
        </pc:spChg>
        <pc:spChg chg="add mod">
          <ac:chgData name="Stalin Jacob Wilson Packia Dhas" userId="050d7d71-3621-4503-95e8-1c9a9d962492" providerId="ADAL" clId="{93DF969B-C49E-41BE-AC2E-9A5FC7F0D4BF}" dt="2025-11-27T10:55:10.841" v="1624"/>
          <ac:spMkLst>
            <pc:docMk/>
            <pc:sldMk cId="1635377456" sldId="256"/>
            <ac:spMk id="1945" creationId="{46B58893-1BC2-44F4-A258-CB462A71AC51}"/>
          </ac:spMkLst>
        </pc:spChg>
        <pc:spChg chg="add mod">
          <ac:chgData name="Stalin Jacob Wilson Packia Dhas" userId="050d7d71-3621-4503-95e8-1c9a9d962492" providerId="ADAL" clId="{93DF969B-C49E-41BE-AC2E-9A5FC7F0D4BF}" dt="2025-11-27T10:55:10.855" v="1632"/>
          <ac:spMkLst>
            <pc:docMk/>
            <pc:sldMk cId="1635377456" sldId="256"/>
            <ac:spMk id="1946" creationId="{DBDAD5D7-D358-437A-A549-10FD5D3CF9E8}"/>
          </ac:spMkLst>
        </pc:spChg>
        <pc:spChg chg="add mod">
          <ac:chgData name="Stalin Jacob Wilson Packia Dhas" userId="050d7d71-3621-4503-95e8-1c9a9d962492" providerId="ADAL" clId="{93DF969B-C49E-41BE-AC2E-9A5FC7F0D4BF}" dt="2025-11-27T10:55:10.863" v="1640"/>
          <ac:spMkLst>
            <pc:docMk/>
            <pc:sldMk cId="1635377456" sldId="256"/>
            <ac:spMk id="1947" creationId="{1B500FA4-8F47-44C8-AE2B-100B5609A9E2}"/>
          </ac:spMkLst>
        </pc:spChg>
        <pc:spChg chg="add mod">
          <ac:chgData name="Stalin Jacob Wilson Packia Dhas" userId="050d7d71-3621-4503-95e8-1c9a9d962492" providerId="ADAL" clId="{93DF969B-C49E-41BE-AC2E-9A5FC7F0D4BF}" dt="2025-11-27T10:55:10.876" v="1648"/>
          <ac:spMkLst>
            <pc:docMk/>
            <pc:sldMk cId="1635377456" sldId="256"/>
            <ac:spMk id="1948" creationId="{F15FF8FC-1822-4B6A-9C2B-FE64E137625B}"/>
          </ac:spMkLst>
        </pc:spChg>
        <pc:spChg chg="add mod">
          <ac:chgData name="Stalin Jacob Wilson Packia Dhas" userId="050d7d71-3621-4503-95e8-1c9a9d962492" providerId="ADAL" clId="{93DF969B-C49E-41BE-AC2E-9A5FC7F0D4BF}" dt="2025-11-27T10:55:10.885" v="1656"/>
          <ac:spMkLst>
            <pc:docMk/>
            <pc:sldMk cId="1635377456" sldId="256"/>
            <ac:spMk id="1949" creationId="{1FD559D7-7F07-4508-8E3C-5B0BF822958E}"/>
          </ac:spMkLst>
        </pc:spChg>
        <pc:spChg chg="add mod">
          <ac:chgData name="Stalin Jacob Wilson Packia Dhas" userId="050d7d71-3621-4503-95e8-1c9a9d962492" providerId="ADAL" clId="{93DF969B-C49E-41BE-AC2E-9A5FC7F0D4BF}" dt="2025-11-27T10:55:10.901" v="1664"/>
          <ac:spMkLst>
            <pc:docMk/>
            <pc:sldMk cId="1635377456" sldId="256"/>
            <ac:spMk id="1950" creationId="{9AD5DDA5-731B-4CE9-9AAA-3D7F0EC4E840}"/>
          </ac:spMkLst>
        </pc:spChg>
        <pc:spChg chg="add mod">
          <ac:chgData name="Stalin Jacob Wilson Packia Dhas" userId="050d7d71-3621-4503-95e8-1c9a9d962492" providerId="ADAL" clId="{93DF969B-C49E-41BE-AC2E-9A5FC7F0D4BF}" dt="2025-11-27T10:55:10.917" v="1672"/>
          <ac:spMkLst>
            <pc:docMk/>
            <pc:sldMk cId="1635377456" sldId="256"/>
            <ac:spMk id="1951" creationId="{DFBF6928-B2A1-42DF-A6FB-F544F108DF3C}"/>
          </ac:spMkLst>
        </pc:spChg>
        <pc:spChg chg="add mod">
          <ac:chgData name="Stalin Jacob Wilson Packia Dhas" userId="050d7d71-3621-4503-95e8-1c9a9d962492" providerId="ADAL" clId="{93DF969B-C49E-41BE-AC2E-9A5FC7F0D4BF}" dt="2025-11-27T10:55:10.929" v="1680"/>
          <ac:spMkLst>
            <pc:docMk/>
            <pc:sldMk cId="1635377456" sldId="256"/>
            <ac:spMk id="1952" creationId="{F5DB56E5-D2EE-49C5-9F27-50E63AF82D10}"/>
          </ac:spMkLst>
        </pc:spChg>
        <pc:spChg chg="add mod">
          <ac:chgData name="Stalin Jacob Wilson Packia Dhas" userId="050d7d71-3621-4503-95e8-1c9a9d962492" providerId="ADAL" clId="{93DF969B-C49E-41BE-AC2E-9A5FC7F0D4BF}" dt="2025-11-27T10:55:10.943" v="1688"/>
          <ac:spMkLst>
            <pc:docMk/>
            <pc:sldMk cId="1635377456" sldId="256"/>
            <ac:spMk id="1953" creationId="{38504E9C-9D19-4DA7-8C14-D6CA720F85A2}"/>
          </ac:spMkLst>
        </pc:spChg>
        <pc:spChg chg="del">
          <ac:chgData name="Stalin Jacob Wilson Packia Dhas" userId="050d7d71-3621-4503-95e8-1c9a9d962492" providerId="ADAL" clId="{93DF969B-C49E-41BE-AC2E-9A5FC7F0D4BF}" dt="2025-11-27T10:55:08.339" v="66"/>
          <ac:spMkLst>
            <pc:docMk/>
            <pc:sldMk cId="1635377456" sldId="256"/>
            <ac:spMk id="1954" creationId="{7C94C437-09A3-4B43-A5A6-B1B3ABE7CA16}"/>
          </ac:spMkLst>
        </pc:spChg>
        <pc:spChg chg="del">
          <ac:chgData name="Stalin Jacob Wilson Packia Dhas" userId="050d7d71-3621-4503-95e8-1c9a9d962492" providerId="ADAL" clId="{93DF969B-C49E-41BE-AC2E-9A5FC7F0D4BF}" dt="2025-11-27T10:55:08.339" v="67"/>
          <ac:spMkLst>
            <pc:docMk/>
            <pc:sldMk cId="1635377456" sldId="256"/>
            <ac:spMk id="1955" creationId="{26D15C00-E6A5-421A-A42D-284011C1E973}"/>
          </ac:spMkLst>
        </pc:spChg>
        <pc:spChg chg="del">
          <ac:chgData name="Stalin Jacob Wilson Packia Dhas" userId="050d7d71-3621-4503-95e8-1c9a9d962492" providerId="ADAL" clId="{93DF969B-C49E-41BE-AC2E-9A5FC7F0D4BF}" dt="2025-11-27T10:55:08.339" v="68"/>
          <ac:spMkLst>
            <pc:docMk/>
            <pc:sldMk cId="1635377456" sldId="256"/>
            <ac:spMk id="1956" creationId="{984C9ECA-4DB3-474A-8B95-3E13C414E558}"/>
          </ac:spMkLst>
        </pc:spChg>
        <pc:spChg chg="del">
          <ac:chgData name="Stalin Jacob Wilson Packia Dhas" userId="050d7d71-3621-4503-95e8-1c9a9d962492" providerId="ADAL" clId="{93DF969B-C49E-41BE-AC2E-9A5FC7F0D4BF}" dt="2025-11-27T10:55:08.339" v="69"/>
          <ac:spMkLst>
            <pc:docMk/>
            <pc:sldMk cId="1635377456" sldId="256"/>
            <ac:spMk id="1957" creationId="{09C008F8-2B60-4C56-93AB-FF090C644168}"/>
          </ac:spMkLst>
        </pc:spChg>
        <pc:spChg chg="del">
          <ac:chgData name="Stalin Jacob Wilson Packia Dhas" userId="050d7d71-3621-4503-95e8-1c9a9d962492" providerId="ADAL" clId="{93DF969B-C49E-41BE-AC2E-9A5FC7F0D4BF}" dt="2025-11-27T10:55:08.339" v="70"/>
          <ac:spMkLst>
            <pc:docMk/>
            <pc:sldMk cId="1635377456" sldId="256"/>
            <ac:spMk id="1958" creationId="{4A29282A-6E9F-4DD6-BD9B-E1A9AAC810EB}"/>
          </ac:spMkLst>
        </pc:spChg>
        <pc:spChg chg="del">
          <ac:chgData name="Stalin Jacob Wilson Packia Dhas" userId="050d7d71-3621-4503-95e8-1c9a9d962492" providerId="ADAL" clId="{93DF969B-C49E-41BE-AC2E-9A5FC7F0D4BF}" dt="2025-11-27T10:55:08.339" v="71"/>
          <ac:spMkLst>
            <pc:docMk/>
            <pc:sldMk cId="1635377456" sldId="256"/>
            <ac:spMk id="1959" creationId="{124C9108-DD88-4CD0-9548-7819711BE6CF}"/>
          </ac:spMkLst>
        </pc:spChg>
        <pc:spChg chg="del">
          <ac:chgData name="Stalin Jacob Wilson Packia Dhas" userId="050d7d71-3621-4503-95e8-1c9a9d962492" providerId="ADAL" clId="{93DF969B-C49E-41BE-AC2E-9A5FC7F0D4BF}" dt="2025-11-27T10:55:08.339" v="72"/>
          <ac:spMkLst>
            <pc:docMk/>
            <pc:sldMk cId="1635377456" sldId="256"/>
            <ac:spMk id="1960" creationId="{62AA14A3-F902-497C-9B46-097FDDBE115A}"/>
          </ac:spMkLst>
        </pc:spChg>
        <pc:spChg chg="del">
          <ac:chgData name="Stalin Jacob Wilson Packia Dhas" userId="050d7d71-3621-4503-95e8-1c9a9d962492" providerId="ADAL" clId="{93DF969B-C49E-41BE-AC2E-9A5FC7F0D4BF}" dt="2025-11-27T10:55:08.339" v="73"/>
          <ac:spMkLst>
            <pc:docMk/>
            <pc:sldMk cId="1635377456" sldId="256"/>
            <ac:spMk id="1961" creationId="{D250612E-6444-4262-8F8A-CADCA5B1EBB3}"/>
          </ac:spMkLst>
        </pc:spChg>
        <pc:spChg chg="del">
          <ac:chgData name="Stalin Jacob Wilson Packia Dhas" userId="050d7d71-3621-4503-95e8-1c9a9d962492" providerId="ADAL" clId="{93DF969B-C49E-41BE-AC2E-9A5FC7F0D4BF}" dt="2025-11-27T10:55:08.339" v="74"/>
          <ac:spMkLst>
            <pc:docMk/>
            <pc:sldMk cId="1635377456" sldId="256"/>
            <ac:spMk id="1962" creationId="{DF5EB6F3-98FD-4E19-8081-9AAD5BFB0829}"/>
          </ac:spMkLst>
        </pc:spChg>
        <pc:spChg chg="del">
          <ac:chgData name="Stalin Jacob Wilson Packia Dhas" userId="050d7d71-3621-4503-95e8-1c9a9d962492" providerId="ADAL" clId="{93DF969B-C49E-41BE-AC2E-9A5FC7F0D4BF}" dt="2025-11-27T10:55:08.339" v="75"/>
          <ac:spMkLst>
            <pc:docMk/>
            <pc:sldMk cId="1635377456" sldId="256"/>
            <ac:spMk id="1963" creationId="{9D324556-562F-403C-8DBF-E95676FA61B9}"/>
          </ac:spMkLst>
        </pc:spChg>
        <pc:spChg chg="del">
          <ac:chgData name="Stalin Jacob Wilson Packia Dhas" userId="050d7d71-3621-4503-95e8-1c9a9d962492" providerId="ADAL" clId="{93DF969B-C49E-41BE-AC2E-9A5FC7F0D4BF}" dt="2025-11-27T10:55:08.339" v="76"/>
          <ac:spMkLst>
            <pc:docMk/>
            <pc:sldMk cId="1635377456" sldId="256"/>
            <ac:spMk id="1964" creationId="{2F01914F-068C-4CBF-8575-F942257545D6}"/>
          </ac:spMkLst>
        </pc:spChg>
        <pc:spChg chg="del">
          <ac:chgData name="Stalin Jacob Wilson Packia Dhas" userId="050d7d71-3621-4503-95e8-1c9a9d962492" providerId="ADAL" clId="{93DF969B-C49E-41BE-AC2E-9A5FC7F0D4BF}" dt="2025-11-27T10:55:08.339" v="77"/>
          <ac:spMkLst>
            <pc:docMk/>
            <pc:sldMk cId="1635377456" sldId="256"/>
            <ac:spMk id="1965" creationId="{4489EC53-9EE6-4212-B35A-23C4B1493C23}"/>
          </ac:spMkLst>
        </pc:spChg>
        <pc:spChg chg="del">
          <ac:chgData name="Stalin Jacob Wilson Packia Dhas" userId="050d7d71-3621-4503-95e8-1c9a9d962492" providerId="ADAL" clId="{93DF969B-C49E-41BE-AC2E-9A5FC7F0D4BF}" dt="2025-11-27T10:55:08.339" v="78"/>
          <ac:spMkLst>
            <pc:docMk/>
            <pc:sldMk cId="1635377456" sldId="256"/>
            <ac:spMk id="1966" creationId="{1ED5FCA8-C710-4A3B-866B-770B532BCD9F}"/>
          </ac:spMkLst>
        </pc:spChg>
        <pc:spChg chg="del">
          <ac:chgData name="Stalin Jacob Wilson Packia Dhas" userId="050d7d71-3621-4503-95e8-1c9a9d962492" providerId="ADAL" clId="{93DF969B-C49E-41BE-AC2E-9A5FC7F0D4BF}" dt="2025-11-27T10:55:08.339" v="79"/>
          <ac:spMkLst>
            <pc:docMk/>
            <pc:sldMk cId="1635377456" sldId="256"/>
            <ac:spMk id="1967" creationId="{80EBAF34-5BAC-4B49-8380-0BA90F7B6064}"/>
          </ac:spMkLst>
        </pc:spChg>
        <pc:spChg chg="del">
          <ac:chgData name="Stalin Jacob Wilson Packia Dhas" userId="050d7d71-3621-4503-95e8-1c9a9d962492" providerId="ADAL" clId="{93DF969B-C49E-41BE-AC2E-9A5FC7F0D4BF}" dt="2025-11-27T10:55:08.339" v="80"/>
          <ac:spMkLst>
            <pc:docMk/>
            <pc:sldMk cId="1635377456" sldId="256"/>
            <ac:spMk id="1968" creationId="{2EF8C98D-A7E9-44FF-B4CD-FEA7CB644D28}"/>
          </ac:spMkLst>
        </pc:spChg>
        <pc:spChg chg="del">
          <ac:chgData name="Stalin Jacob Wilson Packia Dhas" userId="050d7d71-3621-4503-95e8-1c9a9d962492" providerId="ADAL" clId="{93DF969B-C49E-41BE-AC2E-9A5FC7F0D4BF}" dt="2025-11-27T10:55:08.339" v="81"/>
          <ac:spMkLst>
            <pc:docMk/>
            <pc:sldMk cId="1635377456" sldId="256"/>
            <ac:spMk id="1969" creationId="{91457E75-3D6F-491E-A704-96301E79DF28}"/>
          </ac:spMkLst>
        </pc:spChg>
        <pc:spChg chg="del">
          <ac:chgData name="Stalin Jacob Wilson Packia Dhas" userId="050d7d71-3621-4503-95e8-1c9a9d962492" providerId="ADAL" clId="{93DF969B-C49E-41BE-AC2E-9A5FC7F0D4BF}" dt="2025-11-27T10:55:08.339" v="82"/>
          <ac:spMkLst>
            <pc:docMk/>
            <pc:sldMk cId="1635377456" sldId="256"/>
            <ac:spMk id="1970" creationId="{099DC7D1-31D9-4C41-8D29-0BAC2B363F7F}"/>
          </ac:spMkLst>
        </pc:spChg>
        <pc:spChg chg="del">
          <ac:chgData name="Stalin Jacob Wilson Packia Dhas" userId="050d7d71-3621-4503-95e8-1c9a9d962492" providerId="ADAL" clId="{93DF969B-C49E-41BE-AC2E-9A5FC7F0D4BF}" dt="2025-11-27T10:55:08.339" v="83"/>
          <ac:spMkLst>
            <pc:docMk/>
            <pc:sldMk cId="1635377456" sldId="256"/>
            <ac:spMk id="1971" creationId="{59A8E836-285E-4F1F-A7DC-BBFC16FBAF92}"/>
          </ac:spMkLst>
        </pc:spChg>
        <pc:spChg chg="del">
          <ac:chgData name="Stalin Jacob Wilson Packia Dhas" userId="050d7d71-3621-4503-95e8-1c9a9d962492" providerId="ADAL" clId="{93DF969B-C49E-41BE-AC2E-9A5FC7F0D4BF}" dt="2025-11-27T10:55:08.354" v="84"/>
          <ac:spMkLst>
            <pc:docMk/>
            <pc:sldMk cId="1635377456" sldId="256"/>
            <ac:spMk id="1972" creationId="{413715FD-F9BA-482B-9A86-A02D73BBFD8C}"/>
          </ac:spMkLst>
        </pc:spChg>
        <pc:spChg chg="del">
          <ac:chgData name="Stalin Jacob Wilson Packia Dhas" userId="050d7d71-3621-4503-95e8-1c9a9d962492" providerId="ADAL" clId="{93DF969B-C49E-41BE-AC2E-9A5FC7F0D4BF}" dt="2025-11-27T10:55:08.355" v="85"/>
          <ac:spMkLst>
            <pc:docMk/>
            <pc:sldMk cId="1635377456" sldId="256"/>
            <ac:spMk id="1973" creationId="{135E0A7C-B14C-43B8-9DC2-60278316F92C}"/>
          </ac:spMkLst>
        </pc:spChg>
        <pc:spChg chg="del">
          <ac:chgData name="Stalin Jacob Wilson Packia Dhas" userId="050d7d71-3621-4503-95e8-1c9a9d962492" providerId="ADAL" clId="{93DF969B-C49E-41BE-AC2E-9A5FC7F0D4BF}" dt="2025-11-27T10:55:08.356" v="86"/>
          <ac:spMkLst>
            <pc:docMk/>
            <pc:sldMk cId="1635377456" sldId="256"/>
            <ac:spMk id="1974" creationId="{DA18C353-9212-4854-A0B2-FD5DED0C87E3}"/>
          </ac:spMkLst>
        </pc:spChg>
        <pc:spChg chg="del">
          <ac:chgData name="Stalin Jacob Wilson Packia Dhas" userId="050d7d71-3621-4503-95e8-1c9a9d962492" providerId="ADAL" clId="{93DF969B-C49E-41BE-AC2E-9A5FC7F0D4BF}" dt="2025-11-27T10:55:08.356" v="87"/>
          <ac:spMkLst>
            <pc:docMk/>
            <pc:sldMk cId="1635377456" sldId="256"/>
            <ac:spMk id="1975" creationId="{AB8646E2-A812-446C-89DF-CFBA1A7B97E9}"/>
          </ac:spMkLst>
        </pc:spChg>
        <pc:spChg chg="del">
          <ac:chgData name="Stalin Jacob Wilson Packia Dhas" userId="050d7d71-3621-4503-95e8-1c9a9d962492" providerId="ADAL" clId="{93DF969B-C49E-41BE-AC2E-9A5FC7F0D4BF}" dt="2025-11-27T10:55:08.356" v="88"/>
          <ac:spMkLst>
            <pc:docMk/>
            <pc:sldMk cId="1635377456" sldId="256"/>
            <ac:spMk id="1976" creationId="{3B30955E-80AE-49A5-90B7-6AEFAB039EFF}"/>
          </ac:spMkLst>
        </pc:spChg>
        <pc:spChg chg="del">
          <ac:chgData name="Stalin Jacob Wilson Packia Dhas" userId="050d7d71-3621-4503-95e8-1c9a9d962492" providerId="ADAL" clId="{93DF969B-C49E-41BE-AC2E-9A5FC7F0D4BF}" dt="2025-11-27T10:55:08.356" v="89"/>
          <ac:spMkLst>
            <pc:docMk/>
            <pc:sldMk cId="1635377456" sldId="256"/>
            <ac:spMk id="1977" creationId="{574005F1-759B-4C7C-8DFE-0254EF832EA5}"/>
          </ac:spMkLst>
        </pc:spChg>
        <pc:spChg chg="del">
          <ac:chgData name="Stalin Jacob Wilson Packia Dhas" userId="050d7d71-3621-4503-95e8-1c9a9d962492" providerId="ADAL" clId="{93DF969B-C49E-41BE-AC2E-9A5FC7F0D4BF}" dt="2025-11-27T10:55:08.356" v="90"/>
          <ac:spMkLst>
            <pc:docMk/>
            <pc:sldMk cId="1635377456" sldId="256"/>
            <ac:spMk id="1978" creationId="{B001D795-6FCA-4E87-8F1F-43FA7B8F8F58}"/>
          </ac:spMkLst>
        </pc:spChg>
        <pc:spChg chg="del">
          <ac:chgData name="Stalin Jacob Wilson Packia Dhas" userId="050d7d71-3621-4503-95e8-1c9a9d962492" providerId="ADAL" clId="{93DF969B-C49E-41BE-AC2E-9A5FC7F0D4BF}" dt="2025-11-27T10:55:08.356" v="91"/>
          <ac:spMkLst>
            <pc:docMk/>
            <pc:sldMk cId="1635377456" sldId="256"/>
            <ac:spMk id="1979" creationId="{C1712DAA-E877-48F0-A43C-25A484593467}"/>
          </ac:spMkLst>
        </pc:spChg>
        <pc:spChg chg="del">
          <ac:chgData name="Stalin Jacob Wilson Packia Dhas" userId="050d7d71-3621-4503-95e8-1c9a9d962492" providerId="ADAL" clId="{93DF969B-C49E-41BE-AC2E-9A5FC7F0D4BF}" dt="2025-11-27T10:55:08.356" v="92"/>
          <ac:spMkLst>
            <pc:docMk/>
            <pc:sldMk cId="1635377456" sldId="256"/>
            <ac:spMk id="1980" creationId="{C647E2D1-0377-419A-AD7C-916D1F57802C}"/>
          </ac:spMkLst>
        </pc:spChg>
        <pc:spChg chg="del">
          <ac:chgData name="Stalin Jacob Wilson Packia Dhas" userId="050d7d71-3621-4503-95e8-1c9a9d962492" providerId="ADAL" clId="{93DF969B-C49E-41BE-AC2E-9A5FC7F0D4BF}" dt="2025-11-27T10:55:08.356" v="93"/>
          <ac:spMkLst>
            <pc:docMk/>
            <pc:sldMk cId="1635377456" sldId="256"/>
            <ac:spMk id="1981" creationId="{B8EEDDC4-7FA7-42FC-9C8B-3C684CCA5C06}"/>
          </ac:spMkLst>
        </pc:spChg>
        <pc:spChg chg="del">
          <ac:chgData name="Stalin Jacob Wilson Packia Dhas" userId="050d7d71-3621-4503-95e8-1c9a9d962492" providerId="ADAL" clId="{93DF969B-C49E-41BE-AC2E-9A5FC7F0D4BF}" dt="2025-11-27T10:55:08.356" v="94"/>
          <ac:spMkLst>
            <pc:docMk/>
            <pc:sldMk cId="1635377456" sldId="256"/>
            <ac:spMk id="1982" creationId="{CEA41B35-C396-40D6-A3BA-8E15BC61205F}"/>
          </ac:spMkLst>
        </pc:spChg>
        <pc:spChg chg="del">
          <ac:chgData name="Stalin Jacob Wilson Packia Dhas" userId="050d7d71-3621-4503-95e8-1c9a9d962492" providerId="ADAL" clId="{93DF969B-C49E-41BE-AC2E-9A5FC7F0D4BF}" dt="2025-11-27T10:55:08.356" v="95"/>
          <ac:spMkLst>
            <pc:docMk/>
            <pc:sldMk cId="1635377456" sldId="256"/>
            <ac:spMk id="1983" creationId="{5D71EC4A-27E5-4DBD-B318-73FBC844530D}"/>
          </ac:spMkLst>
        </pc:spChg>
        <pc:spChg chg="del">
          <ac:chgData name="Stalin Jacob Wilson Packia Dhas" userId="050d7d71-3621-4503-95e8-1c9a9d962492" providerId="ADAL" clId="{93DF969B-C49E-41BE-AC2E-9A5FC7F0D4BF}" dt="2025-11-27T10:55:08.465" v="207"/>
          <ac:spMkLst>
            <pc:docMk/>
            <pc:sldMk cId="1635377456" sldId="256"/>
            <ac:spMk id="1984" creationId="{1A10F76E-84DB-41A8-9D7E-2DB29ED61BA6}"/>
          </ac:spMkLst>
        </pc:spChg>
        <pc:spChg chg="del">
          <ac:chgData name="Stalin Jacob Wilson Packia Dhas" userId="050d7d71-3621-4503-95e8-1c9a9d962492" providerId="ADAL" clId="{93DF969B-C49E-41BE-AC2E-9A5FC7F0D4BF}" dt="2025-11-27T10:55:08.465" v="208"/>
          <ac:spMkLst>
            <pc:docMk/>
            <pc:sldMk cId="1635377456" sldId="256"/>
            <ac:spMk id="1985" creationId="{659EA4A2-5A4D-4A41-B8E6-0D93CE0EFB15}"/>
          </ac:spMkLst>
        </pc:spChg>
        <pc:spChg chg="del">
          <ac:chgData name="Stalin Jacob Wilson Packia Dhas" userId="050d7d71-3621-4503-95e8-1c9a9d962492" providerId="ADAL" clId="{93DF969B-C49E-41BE-AC2E-9A5FC7F0D4BF}" dt="2025-11-27T10:55:08.465" v="209"/>
          <ac:spMkLst>
            <pc:docMk/>
            <pc:sldMk cId="1635377456" sldId="256"/>
            <ac:spMk id="1986" creationId="{D43144CD-B643-404A-90F7-E42662318AEE}"/>
          </ac:spMkLst>
        </pc:spChg>
        <pc:spChg chg="del">
          <ac:chgData name="Stalin Jacob Wilson Packia Dhas" userId="050d7d71-3621-4503-95e8-1c9a9d962492" providerId="ADAL" clId="{93DF969B-C49E-41BE-AC2E-9A5FC7F0D4BF}" dt="2025-11-27T10:55:08.465" v="210"/>
          <ac:spMkLst>
            <pc:docMk/>
            <pc:sldMk cId="1635377456" sldId="256"/>
            <ac:spMk id="1987" creationId="{8175D876-AF53-438B-873D-FDAE3C5014EF}"/>
          </ac:spMkLst>
        </pc:spChg>
        <pc:spChg chg="del">
          <ac:chgData name="Stalin Jacob Wilson Packia Dhas" userId="050d7d71-3621-4503-95e8-1c9a9d962492" providerId="ADAL" clId="{93DF969B-C49E-41BE-AC2E-9A5FC7F0D4BF}" dt="2025-11-27T10:55:08.465" v="211"/>
          <ac:spMkLst>
            <pc:docMk/>
            <pc:sldMk cId="1635377456" sldId="256"/>
            <ac:spMk id="1988" creationId="{51C43673-0665-44C8-A32A-B26B7C97E267}"/>
          </ac:spMkLst>
        </pc:spChg>
        <pc:spChg chg="del">
          <ac:chgData name="Stalin Jacob Wilson Packia Dhas" userId="050d7d71-3621-4503-95e8-1c9a9d962492" providerId="ADAL" clId="{93DF969B-C49E-41BE-AC2E-9A5FC7F0D4BF}" dt="2025-11-27T10:55:08.465" v="212"/>
          <ac:spMkLst>
            <pc:docMk/>
            <pc:sldMk cId="1635377456" sldId="256"/>
            <ac:spMk id="1989" creationId="{9E1F698B-51E3-42AC-9F16-6E2E345978FE}"/>
          </ac:spMkLst>
        </pc:spChg>
        <pc:spChg chg="del">
          <ac:chgData name="Stalin Jacob Wilson Packia Dhas" userId="050d7d71-3621-4503-95e8-1c9a9d962492" providerId="ADAL" clId="{93DF969B-C49E-41BE-AC2E-9A5FC7F0D4BF}" dt="2025-11-27T10:55:08.471" v="213"/>
          <ac:spMkLst>
            <pc:docMk/>
            <pc:sldMk cId="1635377456" sldId="256"/>
            <ac:spMk id="1990" creationId="{CF74E23F-6F4C-4D6E-8B85-47EBCB4E0CE3}"/>
          </ac:spMkLst>
        </pc:spChg>
        <pc:spChg chg="del">
          <ac:chgData name="Stalin Jacob Wilson Packia Dhas" userId="050d7d71-3621-4503-95e8-1c9a9d962492" providerId="ADAL" clId="{93DF969B-C49E-41BE-AC2E-9A5FC7F0D4BF}" dt="2025-11-27T10:55:08.472" v="214"/>
          <ac:spMkLst>
            <pc:docMk/>
            <pc:sldMk cId="1635377456" sldId="256"/>
            <ac:spMk id="1991" creationId="{9F280594-94B4-4DDD-8090-D076E79FA125}"/>
          </ac:spMkLst>
        </pc:spChg>
        <pc:spChg chg="del">
          <ac:chgData name="Stalin Jacob Wilson Packia Dhas" userId="050d7d71-3621-4503-95e8-1c9a9d962492" providerId="ADAL" clId="{93DF969B-C49E-41BE-AC2E-9A5FC7F0D4BF}" dt="2025-11-27T10:55:08.473" v="215"/>
          <ac:spMkLst>
            <pc:docMk/>
            <pc:sldMk cId="1635377456" sldId="256"/>
            <ac:spMk id="1992" creationId="{54B0B120-1EC3-4D5D-8803-F9EE11D12704}"/>
          </ac:spMkLst>
        </pc:spChg>
        <pc:spChg chg="del">
          <ac:chgData name="Stalin Jacob Wilson Packia Dhas" userId="050d7d71-3621-4503-95e8-1c9a9d962492" providerId="ADAL" clId="{93DF969B-C49E-41BE-AC2E-9A5FC7F0D4BF}" dt="2025-11-27T10:55:08.473" v="216"/>
          <ac:spMkLst>
            <pc:docMk/>
            <pc:sldMk cId="1635377456" sldId="256"/>
            <ac:spMk id="1993" creationId="{1DF42461-A323-49CD-AC06-A2629793E71E}"/>
          </ac:spMkLst>
        </pc:spChg>
        <pc:spChg chg="del">
          <ac:chgData name="Stalin Jacob Wilson Packia Dhas" userId="050d7d71-3621-4503-95e8-1c9a9d962492" providerId="ADAL" clId="{93DF969B-C49E-41BE-AC2E-9A5FC7F0D4BF}" dt="2025-11-27T10:55:08.473" v="217"/>
          <ac:spMkLst>
            <pc:docMk/>
            <pc:sldMk cId="1635377456" sldId="256"/>
            <ac:spMk id="1994" creationId="{0A1BA302-B31D-4284-9F41-256D2E0FE664}"/>
          </ac:spMkLst>
        </pc:spChg>
        <pc:spChg chg="del">
          <ac:chgData name="Stalin Jacob Wilson Packia Dhas" userId="050d7d71-3621-4503-95e8-1c9a9d962492" providerId="ADAL" clId="{93DF969B-C49E-41BE-AC2E-9A5FC7F0D4BF}" dt="2025-11-27T10:55:08.473" v="218"/>
          <ac:spMkLst>
            <pc:docMk/>
            <pc:sldMk cId="1635377456" sldId="256"/>
            <ac:spMk id="1995" creationId="{8BB8D02C-1A23-4D34-A72A-FBCD78ABF583}"/>
          </ac:spMkLst>
        </pc:spChg>
        <pc:spChg chg="del">
          <ac:chgData name="Stalin Jacob Wilson Packia Dhas" userId="050d7d71-3621-4503-95e8-1c9a9d962492" providerId="ADAL" clId="{93DF969B-C49E-41BE-AC2E-9A5FC7F0D4BF}" dt="2025-11-27T10:55:08.473" v="219"/>
          <ac:spMkLst>
            <pc:docMk/>
            <pc:sldMk cId="1635377456" sldId="256"/>
            <ac:spMk id="1996" creationId="{F3812AA1-8EF9-4C39-82B6-EB352745A758}"/>
          </ac:spMkLst>
        </pc:spChg>
        <pc:spChg chg="del">
          <ac:chgData name="Stalin Jacob Wilson Packia Dhas" userId="050d7d71-3621-4503-95e8-1c9a9d962492" providerId="ADAL" clId="{93DF969B-C49E-41BE-AC2E-9A5FC7F0D4BF}" dt="2025-11-27T10:55:08.473" v="220"/>
          <ac:spMkLst>
            <pc:docMk/>
            <pc:sldMk cId="1635377456" sldId="256"/>
            <ac:spMk id="1997" creationId="{FE6676FD-F6A0-4DB8-8D28-38669FB98D19}"/>
          </ac:spMkLst>
        </pc:spChg>
        <pc:spChg chg="del">
          <ac:chgData name="Stalin Jacob Wilson Packia Dhas" userId="050d7d71-3621-4503-95e8-1c9a9d962492" providerId="ADAL" clId="{93DF969B-C49E-41BE-AC2E-9A5FC7F0D4BF}" dt="2025-11-27T10:55:08.473" v="221"/>
          <ac:spMkLst>
            <pc:docMk/>
            <pc:sldMk cId="1635377456" sldId="256"/>
            <ac:spMk id="1998" creationId="{99739501-03BB-4B8A-976B-4ACA71128E0D}"/>
          </ac:spMkLst>
        </pc:spChg>
        <pc:spChg chg="del">
          <ac:chgData name="Stalin Jacob Wilson Packia Dhas" userId="050d7d71-3621-4503-95e8-1c9a9d962492" providerId="ADAL" clId="{93DF969B-C49E-41BE-AC2E-9A5FC7F0D4BF}" dt="2025-11-27T10:55:08.473" v="222"/>
          <ac:spMkLst>
            <pc:docMk/>
            <pc:sldMk cId="1635377456" sldId="256"/>
            <ac:spMk id="1999" creationId="{2756B5E6-5512-4962-917B-4262E1C14B0D}"/>
          </ac:spMkLst>
        </pc:spChg>
        <pc:spChg chg="del">
          <ac:chgData name="Stalin Jacob Wilson Packia Dhas" userId="050d7d71-3621-4503-95e8-1c9a9d962492" providerId="ADAL" clId="{93DF969B-C49E-41BE-AC2E-9A5FC7F0D4BF}" dt="2025-11-27T10:55:08.473" v="223"/>
          <ac:spMkLst>
            <pc:docMk/>
            <pc:sldMk cId="1635377456" sldId="256"/>
            <ac:spMk id="2000" creationId="{159D8ECC-4221-40CE-AC33-5D59964340A9}"/>
          </ac:spMkLst>
        </pc:spChg>
        <pc:spChg chg="del">
          <ac:chgData name="Stalin Jacob Wilson Packia Dhas" userId="050d7d71-3621-4503-95e8-1c9a9d962492" providerId="ADAL" clId="{93DF969B-C49E-41BE-AC2E-9A5FC7F0D4BF}" dt="2025-11-27T10:55:08.473" v="224"/>
          <ac:spMkLst>
            <pc:docMk/>
            <pc:sldMk cId="1635377456" sldId="256"/>
            <ac:spMk id="2001" creationId="{4DEB05B2-DF3F-46AD-91C0-BFE353E874D9}"/>
          </ac:spMkLst>
        </pc:spChg>
        <pc:spChg chg="del">
          <ac:chgData name="Stalin Jacob Wilson Packia Dhas" userId="050d7d71-3621-4503-95e8-1c9a9d962492" providerId="ADAL" clId="{93DF969B-C49E-41BE-AC2E-9A5FC7F0D4BF}" dt="2025-11-27T10:55:08.473" v="225"/>
          <ac:spMkLst>
            <pc:docMk/>
            <pc:sldMk cId="1635377456" sldId="256"/>
            <ac:spMk id="2002" creationId="{5F2695BB-0901-43A6-9886-9CDA392143C8}"/>
          </ac:spMkLst>
        </pc:spChg>
        <pc:spChg chg="del">
          <ac:chgData name="Stalin Jacob Wilson Packia Dhas" userId="050d7d71-3621-4503-95e8-1c9a9d962492" providerId="ADAL" clId="{93DF969B-C49E-41BE-AC2E-9A5FC7F0D4BF}" dt="2025-11-27T10:55:08.473" v="226"/>
          <ac:spMkLst>
            <pc:docMk/>
            <pc:sldMk cId="1635377456" sldId="256"/>
            <ac:spMk id="2003" creationId="{A55CC267-8018-4454-AF24-748A2CE1D789}"/>
          </ac:spMkLst>
        </pc:spChg>
        <pc:spChg chg="del">
          <ac:chgData name="Stalin Jacob Wilson Packia Dhas" userId="050d7d71-3621-4503-95e8-1c9a9d962492" providerId="ADAL" clId="{93DF969B-C49E-41BE-AC2E-9A5FC7F0D4BF}" dt="2025-11-27T10:55:08.473" v="227"/>
          <ac:spMkLst>
            <pc:docMk/>
            <pc:sldMk cId="1635377456" sldId="256"/>
            <ac:spMk id="2004" creationId="{A6EC987F-632E-4D74-8A7E-593879E9C098}"/>
          </ac:spMkLst>
        </pc:spChg>
        <pc:spChg chg="del">
          <ac:chgData name="Stalin Jacob Wilson Packia Dhas" userId="050d7d71-3621-4503-95e8-1c9a9d962492" providerId="ADAL" clId="{93DF969B-C49E-41BE-AC2E-9A5FC7F0D4BF}" dt="2025-11-27T10:55:08.473" v="228"/>
          <ac:spMkLst>
            <pc:docMk/>
            <pc:sldMk cId="1635377456" sldId="256"/>
            <ac:spMk id="2005" creationId="{53B8684C-4583-40CE-BB5E-47B155E67862}"/>
          </ac:spMkLst>
        </pc:spChg>
        <pc:spChg chg="del">
          <ac:chgData name="Stalin Jacob Wilson Packia Dhas" userId="050d7d71-3621-4503-95e8-1c9a9d962492" providerId="ADAL" clId="{93DF969B-C49E-41BE-AC2E-9A5FC7F0D4BF}" dt="2025-11-27T10:55:08.473" v="229"/>
          <ac:spMkLst>
            <pc:docMk/>
            <pc:sldMk cId="1635377456" sldId="256"/>
            <ac:spMk id="2006" creationId="{05CEFD09-A42E-4AB9-9D3B-8117FB89E728}"/>
          </ac:spMkLst>
        </pc:spChg>
        <pc:spChg chg="del">
          <ac:chgData name="Stalin Jacob Wilson Packia Dhas" userId="050d7d71-3621-4503-95e8-1c9a9d962492" providerId="ADAL" clId="{93DF969B-C49E-41BE-AC2E-9A5FC7F0D4BF}" dt="2025-11-27T10:55:08.473" v="230"/>
          <ac:spMkLst>
            <pc:docMk/>
            <pc:sldMk cId="1635377456" sldId="256"/>
            <ac:spMk id="2007" creationId="{52576C3A-5DAB-4652-B40C-9995753C743B}"/>
          </ac:spMkLst>
        </pc:spChg>
        <pc:spChg chg="del">
          <ac:chgData name="Stalin Jacob Wilson Packia Dhas" userId="050d7d71-3621-4503-95e8-1c9a9d962492" providerId="ADAL" clId="{93DF969B-C49E-41BE-AC2E-9A5FC7F0D4BF}" dt="2025-11-27T10:55:08.473" v="231"/>
          <ac:spMkLst>
            <pc:docMk/>
            <pc:sldMk cId="1635377456" sldId="256"/>
            <ac:spMk id="2008" creationId="{E08D4283-DD1C-4C00-9AFB-9EB52294F56F}"/>
          </ac:spMkLst>
        </pc:spChg>
        <pc:spChg chg="del">
          <ac:chgData name="Stalin Jacob Wilson Packia Dhas" userId="050d7d71-3621-4503-95e8-1c9a9d962492" providerId="ADAL" clId="{93DF969B-C49E-41BE-AC2E-9A5FC7F0D4BF}" dt="2025-11-27T10:55:08.473" v="232"/>
          <ac:spMkLst>
            <pc:docMk/>
            <pc:sldMk cId="1635377456" sldId="256"/>
            <ac:spMk id="2009" creationId="{1D4B7459-97DA-498B-B2C4-9F329EE9B32B}"/>
          </ac:spMkLst>
        </pc:spChg>
        <pc:spChg chg="del">
          <ac:chgData name="Stalin Jacob Wilson Packia Dhas" userId="050d7d71-3621-4503-95e8-1c9a9d962492" providerId="ADAL" clId="{93DF969B-C49E-41BE-AC2E-9A5FC7F0D4BF}" dt="2025-11-27T10:55:08.473" v="233"/>
          <ac:spMkLst>
            <pc:docMk/>
            <pc:sldMk cId="1635377456" sldId="256"/>
            <ac:spMk id="2010" creationId="{E1EFF65D-205B-4A1E-A186-A97F29BBCCDD}"/>
          </ac:spMkLst>
        </pc:spChg>
        <pc:spChg chg="del">
          <ac:chgData name="Stalin Jacob Wilson Packia Dhas" userId="050d7d71-3621-4503-95e8-1c9a9d962492" providerId="ADAL" clId="{93DF969B-C49E-41BE-AC2E-9A5FC7F0D4BF}" dt="2025-11-27T10:55:08.487" v="234"/>
          <ac:spMkLst>
            <pc:docMk/>
            <pc:sldMk cId="1635377456" sldId="256"/>
            <ac:spMk id="2011" creationId="{619F2BE6-6FCA-4F5A-BE7F-5D8446FDF868}"/>
          </ac:spMkLst>
        </pc:spChg>
        <pc:spChg chg="del">
          <ac:chgData name="Stalin Jacob Wilson Packia Dhas" userId="050d7d71-3621-4503-95e8-1c9a9d962492" providerId="ADAL" clId="{93DF969B-C49E-41BE-AC2E-9A5FC7F0D4BF}" dt="2025-11-27T10:55:08.488" v="235"/>
          <ac:spMkLst>
            <pc:docMk/>
            <pc:sldMk cId="1635377456" sldId="256"/>
            <ac:spMk id="2012" creationId="{A97AAA0C-CE70-4F48-9820-3558CF1B41F7}"/>
          </ac:spMkLst>
        </pc:spChg>
        <pc:spChg chg="del">
          <ac:chgData name="Stalin Jacob Wilson Packia Dhas" userId="050d7d71-3621-4503-95e8-1c9a9d962492" providerId="ADAL" clId="{93DF969B-C49E-41BE-AC2E-9A5FC7F0D4BF}" dt="2025-11-27T10:55:08.489" v="236"/>
          <ac:spMkLst>
            <pc:docMk/>
            <pc:sldMk cId="1635377456" sldId="256"/>
            <ac:spMk id="2013" creationId="{18F423E9-DC9B-4D1C-BC08-56385535F143}"/>
          </ac:spMkLst>
        </pc:spChg>
        <pc:spChg chg="del">
          <ac:chgData name="Stalin Jacob Wilson Packia Dhas" userId="050d7d71-3621-4503-95e8-1c9a9d962492" providerId="ADAL" clId="{93DF969B-C49E-41BE-AC2E-9A5FC7F0D4BF}" dt="2025-11-27T10:55:08.489" v="237"/>
          <ac:spMkLst>
            <pc:docMk/>
            <pc:sldMk cId="1635377456" sldId="256"/>
            <ac:spMk id="2014" creationId="{466FFFDF-4F22-47D6-A595-084FEDD21C36}"/>
          </ac:spMkLst>
        </pc:spChg>
        <pc:spChg chg="del">
          <ac:chgData name="Stalin Jacob Wilson Packia Dhas" userId="050d7d71-3621-4503-95e8-1c9a9d962492" providerId="ADAL" clId="{93DF969B-C49E-41BE-AC2E-9A5FC7F0D4BF}" dt="2025-11-27T10:55:08.489" v="238"/>
          <ac:spMkLst>
            <pc:docMk/>
            <pc:sldMk cId="1635377456" sldId="256"/>
            <ac:spMk id="2015" creationId="{064DF299-2BE0-4DD8-BC8F-C87F48C66DDB}"/>
          </ac:spMkLst>
        </pc:spChg>
        <pc:spChg chg="del">
          <ac:chgData name="Stalin Jacob Wilson Packia Dhas" userId="050d7d71-3621-4503-95e8-1c9a9d962492" providerId="ADAL" clId="{93DF969B-C49E-41BE-AC2E-9A5FC7F0D4BF}" dt="2025-11-27T10:55:08.489" v="239"/>
          <ac:spMkLst>
            <pc:docMk/>
            <pc:sldMk cId="1635377456" sldId="256"/>
            <ac:spMk id="2016" creationId="{959DE124-0501-447E-8F5B-B88679B48EBA}"/>
          </ac:spMkLst>
        </pc:spChg>
        <pc:spChg chg="del">
          <ac:chgData name="Stalin Jacob Wilson Packia Dhas" userId="050d7d71-3621-4503-95e8-1c9a9d962492" providerId="ADAL" clId="{93DF969B-C49E-41BE-AC2E-9A5FC7F0D4BF}" dt="2025-11-27T10:55:08.489" v="240"/>
          <ac:spMkLst>
            <pc:docMk/>
            <pc:sldMk cId="1635377456" sldId="256"/>
            <ac:spMk id="2017" creationId="{05F72767-D1C0-48F0-B6CA-BE08018E4985}"/>
          </ac:spMkLst>
        </pc:spChg>
        <pc:spChg chg="del">
          <ac:chgData name="Stalin Jacob Wilson Packia Dhas" userId="050d7d71-3621-4503-95e8-1c9a9d962492" providerId="ADAL" clId="{93DF969B-C49E-41BE-AC2E-9A5FC7F0D4BF}" dt="2025-11-27T10:55:08.489" v="241"/>
          <ac:spMkLst>
            <pc:docMk/>
            <pc:sldMk cId="1635377456" sldId="256"/>
            <ac:spMk id="2018" creationId="{4F1CF11F-E243-4172-AB4F-682675FEF34B}"/>
          </ac:spMkLst>
        </pc:spChg>
        <pc:spChg chg="del">
          <ac:chgData name="Stalin Jacob Wilson Packia Dhas" userId="050d7d71-3621-4503-95e8-1c9a9d962492" providerId="ADAL" clId="{93DF969B-C49E-41BE-AC2E-9A5FC7F0D4BF}" dt="2025-11-27T10:55:08.489" v="242"/>
          <ac:spMkLst>
            <pc:docMk/>
            <pc:sldMk cId="1635377456" sldId="256"/>
            <ac:spMk id="2019" creationId="{0BA38F90-32A1-4D23-94BF-A55187462B2C}"/>
          </ac:spMkLst>
        </pc:spChg>
        <pc:spChg chg="del">
          <ac:chgData name="Stalin Jacob Wilson Packia Dhas" userId="050d7d71-3621-4503-95e8-1c9a9d962492" providerId="ADAL" clId="{93DF969B-C49E-41BE-AC2E-9A5FC7F0D4BF}" dt="2025-11-27T10:55:08.489" v="243"/>
          <ac:spMkLst>
            <pc:docMk/>
            <pc:sldMk cId="1635377456" sldId="256"/>
            <ac:spMk id="2020" creationId="{8713AE4B-1C93-4087-B331-F5FFEEA0D059}"/>
          </ac:spMkLst>
        </pc:spChg>
        <pc:spChg chg="del">
          <ac:chgData name="Stalin Jacob Wilson Packia Dhas" userId="050d7d71-3621-4503-95e8-1c9a9d962492" providerId="ADAL" clId="{93DF969B-C49E-41BE-AC2E-9A5FC7F0D4BF}" dt="2025-11-27T10:55:08.489" v="244"/>
          <ac:spMkLst>
            <pc:docMk/>
            <pc:sldMk cId="1635377456" sldId="256"/>
            <ac:spMk id="2021" creationId="{F17C6C26-B554-41C9-9DE7-E5C80C794470}"/>
          </ac:spMkLst>
        </pc:spChg>
        <pc:spChg chg="del">
          <ac:chgData name="Stalin Jacob Wilson Packia Dhas" userId="050d7d71-3621-4503-95e8-1c9a9d962492" providerId="ADAL" clId="{93DF969B-C49E-41BE-AC2E-9A5FC7F0D4BF}" dt="2025-11-27T10:55:08.489" v="245"/>
          <ac:spMkLst>
            <pc:docMk/>
            <pc:sldMk cId="1635377456" sldId="256"/>
            <ac:spMk id="2022" creationId="{5FE0B362-4362-4A76-AF9F-ECA932FFD6A3}"/>
          </ac:spMkLst>
        </pc:spChg>
        <pc:spChg chg="del">
          <ac:chgData name="Stalin Jacob Wilson Packia Dhas" userId="050d7d71-3621-4503-95e8-1c9a9d962492" providerId="ADAL" clId="{93DF969B-C49E-41BE-AC2E-9A5FC7F0D4BF}" dt="2025-11-27T10:55:08.489" v="246"/>
          <ac:spMkLst>
            <pc:docMk/>
            <pc:sldMk cId="1635377456" sldId="256"/>
            <ac:spMk id="2023" creationId="{3D0BCBCD-84C1-4DFF-B6E4-66A5E444EC62}"/>
          </ac:spMkLst>
        </pc:spChg>
        <pc:spChg chg="del">
          <ac:chgData name="Stalin Jacob Wilson Packia Dhas" userId="050d7d71-3621-4503-95e8-1c9a9d962492" providerId="ADAL" clId="{93DF969B-C49E-41BE-AC2E-9A5FC7F0D4BF}" dt="2025-11-27T10:55:08.489" v="247"/>
          <ac:spMkLst>
            <pc:docMk/>
            <pc:sldMk cId="1635377456" sldId="256"/>
            <ac:spMk id="2024" creationId="{48D25396-3282-4D3C-A077-DEDB01D41DA3}"/>
          </ac:spMkLst>
        </pc:spChg>
        <pc:spChg chg="del">
          <ac:chgData name="Stalin Jacob Wilson Packia Dhas" userId="050d7d71-3621-4503-95e8-1c9a9d962492" providerId="ADAL" clId="{93DF969B-C49E-41BE-AC2E-9A5FC7F0D4BF}" dt="2025-11-27T10:55:08.489" v="248"/>
          <ac:spMkLst>
            <pc:docMk/>
            <pc:sldMk cId="1635377456" sldId="256"/>
            <ac:spMk id="2025" creationId="{978F34B3-81E8-4553-A9F6-C7CA2E038EBD}"/>
          </ac:spMkLst>
        </pc:spChg>
        <pc:spChg chg="del">
          <ac:chgData name="Stalin Jacob Wilson Packia Dhas" userId="050d7d71-3621-4503-95e8-1c9a9d962492" providerId="ADAL" clId="{93DF969B-C49E-41BE-AC2E-9A5FC7F0D4BF}" dt="2025-11-27T10:55:08.489" v="249"/>
          <ac:spMkLst>
            <pc:docMk/>
            <pc:sldMk cId="1635377456" sldId="256"/>
            <ac:spMk id="2026" creationId="{61974611-A1BA-4CC1-B294-E3EDDAB98061}"/>
          </ac:spMkLst>
        </pc:spChg>
        <pc:spChg chg="del">
          <ac:chgData name="Stalin Jacob Wilson Packia Dhas" userId="050d7d71-3621-4503-95e8-1c9a9d962492" providerId="ADAL" clId="{93DF969B-C49E-41BE-AC2E-9A5FC7F0D4BF}" dt="2025-11-27T10:55:08.489" v="250"/>
          <ac:spMkLst>
            <pc:docMk/>
            <pc:sldMk cId="1635377456" sldId="256"/>
            <ac:spMk id="2027" creationId="{26D05421-062B-4B61-9270-642371468AA5}"/>
          </ac:spMkLst>
        </pc:spChg>
        <pc:spChg chg="del">
          <ac:chgData name="Stalin Jacob Wilson Packia Dhas" userId="050d7d71-3621-4503-95e8-1c9a9d962492" providerId="ADAL" clId="{93DF969B-C49E-41BE-AC2E-9A5FC7F0D4BF}" dt="2025-11-27T10:55:08.489" v="251"/>
          <ac:spMkLst>
            <pc:docMk/>
            <pc:sldMk cId="1635377456" sldId="256"/>
            <ac:spMk id="2028" creationId="{FA35D98B-A58E-46C9-9C42-B2D9A8895ED1}"/>
          </ac:spMkLst>
        </pc:spChg>
        <pc:spChg chg="del">
          <ac:chgData name="Stalin Jacob Wilson Packia Dhas" userId="050d7d71-3621-4503-95e8-1c9a9d962492" providerId="ADAL" clId="{93DF969B-C49E-41BE-AC2E-9A5FC7F0D4BF}" dt="2025-11-27T10:55:08.489" v="252"/>
          <ac:spMkLst>
            <pc:docMk/>
            <pc:sldMk cId="1635377456" sldId="256"/>
            <ac:spMk id="2029" creationId="{27F61E54-9C6F-4C4E-8B07-05D6A23C913D}"/>
          </ac:spMkLst>
        </pc:spChg>
        <pc:spChg chg="del">
          <ac:chgData name="Stalin Jacob Wilson Packia Dhas" userId="050d7d71-3621-4503-95e8-1c9a9d962492" providerId="ADAL" clId="{93DF969B-C49E-41BE-AC2E-9A5FC7F0D4BF}" dt="2025-11-27T10:55:08.489" v="253"/>
          <ac:spMkLst>
            <pc:docMk/>
            <pc:sldMk cId="1635377456" sldId="256"/>
            <ac:spMk id="2030" creationId="{E1CB7059-9A2C-4820-9619-0915514BF5B9}"/>
          </ac:spMkLst>
        </pc:spChg>
        <pc:spChg chg="del">
          <ac:chgData name="Stalin Jacob Wilson Packia Dhas" userId="050d7d71-3621-4503-95e8-1c9a9d962492" providerId="ADAL" clId="{93DF969B-C49E-41BE-AC2E-9A5FC7F0D4BF}" dt="2025-11-27T10:55:08.489" v="254"/>
          <ac:spMkLst>
            <pc:docMk/>
            <pc:sldMk cId="1635377456" sldId="256"/>
            <ac:spMk id="2031" creationId="{A5DFF4CB-4D3D-4F59-BDB1-AA4F5F3EAEE0}"/>
          </ac:spMkLst>
        </pc:spChg>
        <pc:spChg chg="del">
          <ac:chgData name="Stalin Jacob Wilson Packia Dhas" userId="050d7d71-3621-4503-95e8-1c9a9d962492" providerId="ADAL" clId="{93DF969B-C49E-41BE-AC2E-9A5FC7F0D4BF}" dt="2025-11-27T10:55:08.489" v="255"/>
          <ac:spMkLst>
            <pc:docMk/>
            <pc:sldMk cId="1635377456" sldId="256"/>
            <ac:spMk id="2032" creationId="{AD10FD05-122A-4DAE-B2A0-13850431B22D}"/>
          </ac:spMkLst>
        </pc:spChg>
        <pc:spChg chg="del">
          <ac:chgData name="Stalin Jacob Wilson Packia Dhas" userId="050d7d71-3621-4503-95e8-1c9a9d962492" providerId="ADAL" clId="{93DF969B-C49E-41BE-AC2E-9A5FC7F0D4BF}" dt="2025-11-27T10:55:08.503" v="256"/>
          <ac:spMkLst>
            <pc:docMk/>
            <pc:sldMk cId="1635377456" sldId="256"/>
            <ac:spMk id="2033" creationId="{14DA795D-21B7-4C29-A118-D8CDC2D5D51D}"/>
          </ac:spMkLst>
        </pc:spChg>
        <pc:spChg chg="del">
          <ac:chgData name="Stalin Jacob Wilson Packia Dhas" userId="050d7d71-3621-4503-95e8-1c9a9d962492" providerId="ADAL" clId="{93DF969B-C49E-41BE-AC2E-9A5FC7F0D4BF}" dt="2025-11-27T10:55:08.504" v="257"/>
          <ac:spMkLst>
            <pc:docMk/>
            <pc:sldMk cId="1635377456" sldId="256"/>
            <ac:spMk id="2034" creationId="{BBA8F550-62FE-4B55-82DD-80235A2956ED}"/>
          </ac:spMkLst>
        </pc:spChg>
        <pc:spChg chg="del">
          <ac:chgData name="Stalin Jacob Wilson Packia Dhas" userId="050d7d71-3621-4503-95e8-1c9a9d962492" providerId="ADAL" clId="{93DF969B-C49E-41BE-AC2E-9A5FC7F0D4BF}" dt="2025-11-27T10:55:08.505" v="258"/>
          <ac:spMkLst>
            <pc:docMk/>
            <pc:sldMk cId="1635377456" sldId="256"/>
            <ac:spMk id="2035" creationId="{BF602A3B-9B78-4962-9589-E01C480AFB61}"/>
          </ac:spMkLst>
        </pc:spChg>
        <pc:spChg chg="del">
          <ac:chgData name="Stalin Jacob Wilson Packia Dhas" userId="050d7d71-3621-4503-95e8-1c9a9d962492" providerId="ADAL" clId="{93DF969B-C49E-41BE-AC2E-9A5FC7F0D4BF}" dt="2025-11-27T10:55:08.505" v="259"/>
          <ac:spMkLst>
            <pc:docMk/>
            <pc:sldMk cId="1635377456" sldId="256"/>
            <ac:spMk id="2036" creationId="{76D29304-BFC0-48EB-9C74-A9834D4A6B1D}"/>
          </ac:spMkLst>
        </pc:spChg>
        <pc:spChg chg="del">
          <ac:chgData name="Stalin Jacob Wilson Packia Dhas" userId="050d7d71-3621-4503-95e8-1c9a9d962492" providerId="ADAL" clId="{93DF969B-C49E-41BE-AC2E-9A5FC7F0D4BF}" dt="2025-11-27T10:55:08.505" v="260"/>
          <ac:spMkLst>
            <pc:docMk/>
            <pc:sldMk cId="1635377456" sldId="256"/>
            <ac:spMk id="2037" creationId="{128F9B5E-4C5D-46A5-82DB-ECBC002FDE6C}"/>
          </ac:spMkLst>
        </pc:spChg>
        <pc:spChg chg="del">
          <ac:chgData name="Stalin Jacob Wilson Packia Dhas" userId="050d7d71-3621-4503-95e8-1c9a9d962492" providerId="ADAL" clId="{93DF969B-C49E-41BE-AC2E-9A5FC7F0D4BF}" dt="2025-11-27T10:55:08.505" v="261"/>
          <ac:spMkLst>
            <pc:docMk/>
            <pc:sldMk cId="1635377456" sldId="256"/>
            <ac:spMk id="2038" creationId="{76B0DB00-AAC4-4FE1-8370-9D9A3261AB04}"/>
          </ac:spMkLst>
        </pc:spChg>
        <pc:spChg chg="del">
          <ac:chgData name="Stalin Jacob Wilson Packia Dhas" userId="050d7d71-3621-4503-95e8-1c9a9d962492" providerId="ADAL" clId="{93DF969B-C49E-41BE-AC2E-9A5FC7F0D4BF}" dt="2025-11-27T10:55:08.505" v="262"/>
          <ac:spMkLst>
            <pc:docMk/>
            <pc:sldMk cId="1635377456" sldId="256"/>
            <ac:spMk id="2039" creationId="{81911428-5CA9-47AD-8FDD-0E7BACD8195B}"/>
          </ac:spMkLst>
        </pc:spChg>
        <pc:spChg chg="del">
          <ac:chgData name="Stalin Jacob Wilson Packia Dhas" userId="050d7d71-3621-4503-95e8-1c9a9d962492" providerId="ADAL" clId="{93DF969B-C49E-41BE-AC2E-9A5FC7F0D4BF}" dt="2025-11-27T10:55:08.505" v="263"/>
          <ac:spMkLst>
            <pc:docMk/>
            <pc:sldMk cId="1635377456" sldId="256"/>
            <ac:spMk id="2040" creationId="{4F4A09F4-B759-4E76-8A48-0D1D96B759B7}"/>
          </ac:spMkLst>
        </pc:spChg>
        <pc:spChg chg="del">
          <ac:chgData name="Stalin Jacob Wilson Packia Dhas" userId="050d7d71-3621-4503-95e8-1c9a9d962492" providerId="ADAL" clId="{93DF969B-C49E-41BE-AC2E-9A5FC7F0D4BF}" dt="2025-11-27T10:55:08.505" v="264"/>
          <ac:spMkLst>
            <pc:docMk/>
            <pc:sldMk cId="1635377456" sldId="256"/>
            <ac:spMk id="2041" creationId="{F4FE2B62-4D6E-47E4-A694-38799818A9CF}"/>
          </ac:spMkLst>
        </pc:spChg>
        <pc:spChg chg="del">
          <ac:chgData name="Stalin Jacob Wilson Packia Dhas" userId="050d7d71-3621-4503-95e8-1c9a9d962492" providerId="ADAL" clId="{93DF969B-C49E-41BE-AC2E-9A5FC7F0D4BF}" dt="2025-11-27T10:55:08.505" v="265"/>
          <ac:spMkLst>
            <pc:docMk/>
            <pc:sldMk cId="1635377456" sldId="256"/>
            <ac:spMk id="2042" creationId="{64243E0C-4C52-40F1-BF56-7F04F112A209}"/>
          </ac:spMkLst>
        </pc:spChg>
        <pc:spChg chg="del">
          <ac:chgData name="Stalin Jacob Wilson Packia Dhas" userId="050d7d71-3621-4503-95e8-1c9a9d962492" providerId="ADAL" clId="{93DF969B-C49E-41BE-AC2E-9A5FC7F0D4BF}" dt="2025-11-27T10:55:08.505" v="266"/>
          <ac:spMkLst>
            <pc:docMk/>
            <pc:sldMk cId="1635377456" sldId="256"/>
            <ac:spMk id="2043" creationId="{36D81375-44BB-45C2-9483-DE53570B8DA6}"/>
          </ac:spMkLst>
        </pc:spChg>
        <pc:spChg chg="del">
          <ac:chgData name="Stalin Jacob Wilson Packia Dhas" userId="050d7d71-3621-4503-95e8-1c9a9d962492" providerId="ADAL" clId="{93DF969B-C49E-41BE-AC2E-9A5FC7F0D4BF}" dt="2025-11-27T10:55:08.505" v="267"/>
          <ac:spMkLst>
            <pc:docMk/>
            <pc:sldMk cId="1635377456" sldId="256"/>
            <ac:spMk id="2044" creationId="{29F88321-B3C7-43A3-8DCE-90324856924F}"/>
          </ac:spMkLst>
        </pc:spChg>
        <pc:spChg chg="del">
          <ac:chgData name="Stalin Jacob Wilson Packia Dhas" userId="050d7d71-3621-4503-95e8-1c9a9d962492" providerId="ADAL" clId="{93DF969B-C49E-41BE-AC2E-9A5FC7F0D4BF}" dt="2025-11-27T10:55:08.505" v="268"/>
          <ac:spMkLst>
            <pc:docMk/>
            <pc:sldMk cId="1635377456" sldId="256"/>
            <ac:spMk id="2045" creationId="{49118EEC-0558-482A-B4C6-1003E2C097F5}"/>
          </ac:spMkLst>
        </pc:spChg>
        <pc:spChg chg="del">
          <ac:chgData name="Stalin Jacob Wilson Packia Dhas" userId="050d7d71-3621-4503-95e8-1c9a9d962492" providerId="ADAL" clId="{93DF969B-C49E-41BE-AC2E-9A5FC7F0D4BF}" dt="2025-11-27T10:55:08.505" v="269"/>
          <ac:spMkLst>
            <pc:docMk/>
            <pc:sldMk cId="1635377456" sldId="256"/>
            <ac:spMk id="2046" creationId="{2F983286-FA87-4940-9424-3C62575E9475}"/>
          </ac:spMkLst>
        </pc:spChg>
        <pc:spChg chg="del">
          <ac:chgData name="Stalin Jacob Wilson Packia Dhas" userId="050d7d71-3621-4503-95e8-1c9a9d962492" providerId="ADAL" clId="{93DF969B-C49E-41BE-AC2E-9A5FC7F0D4BF}" dt="2025-11-27T10:55:08.505" v="270"/>
          <ac:spMkLst>
            <pc:docMk/>
            <pc:sldMk cId="1635377456" sldId="256"/>
            <ac:spMk id="2047" creationId="{39CE9E77-6A0B-4ABC-8949-8FB1931D5080}"/>
          </ac:spMkLst>
        </pc:spChg>
        <pc:spChg chg="del">
          <ac:chgData name="Stalin Jacob Wilson Packia Dhas" userId="050d7d71-3621-4503-95e8-1c9a9d962492" providerId="ADAL" clId="{93DF969B-C49E-41BE-AC2E-9A5FC7F0D4BF}" dt="2025-11-27T10:55:08.505" v="271"/>
          <ac:spMkLst>
            <pc:docMk/>
            <pc:sldMk cId="1635377456" sldId="256"/>
            <ac:spMk id="2048" creationId="{BD364F96-9FEE-4B85-B0E9-693F6FD7FB02}"/>
          </ac:spMkLst>
        </pc:spChg>
        <pc:spChg chg="del">
          <ac:chgData name="Stalin Jacob Wilson Packia Dhas" userId="050d7d71-3621-4503-95e8-1c9a9d962492" providerId="ADAL" clId="{93DF969B-C49E-41BE-AC2E-9A5FC7F0D4BF}" dt="2025-11-27T10:55:08.505" v="272"/>
          <ac:spMkLst>
            <pc:docMk/>
            <pc:sldMk cId="1635377456" sldId="256"/>
            <ac:spMk id="2049" creationId="{2A60372F-B45A-4D3F-AA99-C586FA442A1E}"/>
          </ac:spMkLst>
        </pc:spChg>
        <pc:spChg chg="del">
          <ac:chgData name="Stalin Jacob Wilson Packia Dhas" userId="050d7d71-3621-4503-95e8-1c9a9d962492" providerId="ADAL" clId="{93DF969B-C49E-41BE-AC2E-9A5FC7F0D4BF}" dt="2025-11-27T10:55:08.505" v="273"/>
          <ac:spMkLst>
            <pc:docMk/>
            <pc:sldMk cId="1635377456" sldId="256"/>
            <ac:spMk id="2050" creationId="{F024F51A-9D84-4E6D-A52D-D00395F5519A}"/>
          </ac:spMkLst>
        </pc:spChg>
        <pc:spChg chg="del">
          <ac:chgData name="Stalin Jacob Wilson Packia Dhas" userId="050d7d71-3621-4503-95e8-1c9a9d962492" providerId="ADAL" clId="{93DF969B-C49E-41BE-AC2E-9A5FC7F0D4BF}" dt="2025-11-27T10:55:08.505" v="274"/>
          <ac:spMkLst>
            <pc:docMk/>
            <pc:sldMk cId="1635377456" sldId="256"/>
            <ac:spMk id="2051" creationId="{B3C742C5-2345-46E8-A80A-21073C467240}"/>
          </ac:spMkLst>
        </pc:spChg>
        <pc:spChg chg="del">
          <ac:chgData name="Stalin Jacob Wilson Packia Dhas" userId="050d7d71-3621-4503-95e8-1c9a9d962492" providerId="ADAL" clId="{93DF969B-C49E-41BE-AC2E-9A5FC7F0D4BF}" dt="2025-11-27T10:55:08.505" v="275"/>
          <ac:spMkLst>
            <pc:docMk/>
            <pc:sldMk cId="1635377456" sldId="256"/>
            <ac:spMk id="2052" creationId="{A4363CED-EDC2-4159-B095-A862503A5C82}"/>
          </ac:spMkLst>
        </pc:spChg>
        <pc:spChg chg="del">
          <ac:chgData name="Stalin Jacob Wilson Packia Dhas" userId="050d7d71-3621-4503-95e8-1c9a9d962492" providerId="ADAL" clId="{93DF969B-C49E-41BE-AC2E-9A5FC7F0D4BF}" dt="2025-11-27T10:55:08.505" v="276"/>
          <ac:spMkLst>
            <pc:docMk/>
            <pc:sldMk cId="1635377456" sldId="256"/>
            <ac:spMk id="2053" creationId="{5335BC2B-64F3-4F70-A082-E0F43315F467}"/>
          </ac:spMkLst>
        </pc:spChg>
        <pc:spChg chg="del">
          <ac:chgData name="Stalin Jacob Wilson Packia Dhas" userId="050d7d71-3621-4503-95e8-1c9a9d962492" providerId="ADAL" clId="{93DF969B-C49E-41BE-AC2E-9A5FC7F0D4BF}" dt="2025-11-27T10:55:08.505" v="277"/>
          <ac:spMkLst>
            <pc:docMk/>
            <pc:sldMk cId="1635377456" sldId="256"/>
            <ac:spMk id="2054" creationId="{A6DF1164-8332-4DF9-912B-526B4B352695}"/>
          </ac:spMkLst>
        </pc:spChg>
        <pc:spChg chg="del">
          <ac:chgData name="Stalin Jacob Wilson Packia Dhas" userId="050d7d71-3621-4503-95e8-1c9a9d962492" providerId="ADAL" clId="{93DF969B-C49E-41BE-AC2E-9A5FC7F0D4BF}" dt="2025-11-27T10:55:08.505" v="278"/>
          <ac:spMkLst>
            <pc:docMk/>
            <pc:sldMk cId="1635377456" sldId="256"/>
            <ac:spMk id="2055" creationId="{78C013E1-815D-43D2-9049-B82BD1A052D9}"/>
          </ac:spMkLst>
        </pc:spChg>
        <pc:spChg chg="del">
          <ac:chgData name="Stalin Jacob Wilson Packia Dhas" userId="050d7d71-3621-4503-95e8-1c9a9d962492" providerId="ADAL" clId="{93DF969B-C49E-41BE-AC2E-9A5FC7F0D4BF}" dt="2025-11-27T10:55:08.505" v="279"/>
          <ac:spMkLst>
            <pc:docMk/>
            <pc:sldMk cId="1635377456" sldId="256"/>
            <ac:spMk id="2056" creationId="{9E60D080-CBF7-4FE5-9FA6-404A94E8E0A9}"/>
          </ac:spMkLst>
        </pc:spChg>
        <pc:spChg chg="del">
          <ac:chgData name="Stalin Jacob Wilson Packia Dhas" userId="050d7d71-3621-4503-95e8-1c9a9d962492" providerId="ADAL" clId="{93DF969B-C49E-41BE-AC2E-9A5FC7F0D4BF}" dt="2025-11-27T10:55:08.505" v="280"/>
          <ac:spMkLst>
            <pc:docMk/>
            <pc:sldMk cId="1635377456" sldId="256"/>
            <ac:spMk id="2057" creationId="{BE31216D-A1DC-4A6B-8F99-EA2A18B191FA}"/>
          </ac:spMkLst>
        </pc:spChg>
        <pc:spChg chg="del">
          <ac:chgData name="Stalin Jacob Wilson Packia Dhas" userId="050d7d71-3621-4503-95e8-1c9a9d962492" providerId="ADAL" clId="{93DF969B-C49E-41BE-AC2E-9A5FC7F0D4BF}" dt="2025-11-27T10:55:08.520" v="281"/>
          <ac:spMkLst>
            <pc:docMk/>
            <pc:sldMk cId="1635377456" sldId="256"/>
            <ac:spMk id="2058" creationId="{DEFA0137-B06A-4AA5-B685-CB0646B4FD33}"/>
          </ac:spMkLst>
        </pc:spChg>
        <pc:spChg chg="del">
          <ac:chgData name="Stalin Jacob Wilson Packia Dhas" userId="050d7d71-3621-4503-95e8-1c9a9d962492" providerId="ADAL" clId="{93DF969B-C49E-41BE-AC2E-9A5FC7F0D4BF}" dt="2025-11-27T10:55:08.522" v="282"/>
          <ac:spMkLst>
            <pc:docMk/>
            <pc:sldMk cId="1635377456" sldId="256"/>
            <ac:spMk id="2059" creationId="{6C63A4F5-BA12-4C46-B4C2-130A0F27288C}"/>
          </ac:spMkLst>
        </pc:spChg>
        <pc:spChg chg="del">
          <ac:chgData name="Stalin Jacob Wilson Packia Dhas" userId="050d7d71-3621-4503-95e8-1c9a9d962492" providerId="ADAL" clId="{93DF969B-C49E-41BE-AC2E-9A5FC7F0D4BF}" dt="2025-11-27T10:55:08.523" v="283"/>
          <ac:spMkLst>
            <pc:docMk/>
            <pc:sldMk cId="1635377456" sldId="256"/>
            <ac:spMk id="2060" creationId="{1B7793D8-B1F0-4174-9CF7-404C088BB2E3}"/>
          </ac:spMkLst>
        </pc:spChg>
        <pc:spChg chg="del">
          <ac:chgData name="Stalin Jacob Wilson Packia Dhas" userId="050d7d71-3621-4503-95e8-1c9a9d962492" providerId="ADAL" clId="{93DF969B-C49E-41BE-AC2E-9A5FC7F0D4BF}" dt="2025-11-27T10:55:08.524" v="284"/>
          <ac:spMkLst>
            <pc:docMk/>
            <pc:sldMk cId="1635377456" sldId="256"/>
            <ac:spMk id="2061" creationId="{6E90A9A6-CF81-436C-B9D6-012D77C6608A}"/>
          </ac:spMkLst>
        </pc:spChg>
        <pc:spChg chg="del">
          <ac:chgData name="Stalin Jacob Wilson Packia Dhas" userId="050d7d71-3621-4503-95e8-1c9a9d962492" providerId="ADAL" clId="{93DF969B-C49E-41BE-AC2E-9A5FC7F0D4BF}" dt="2025-11-27T10:55:08.525" v="285"/>
          <ac:spMkLst>
            <pc:docMk/>
            <pc:sldMk cId="1635377456" sldId="256"/>
            <ac:spMk id="2062" creationId="{0AF18628-1B6F-4D17-BDA4-89B343B90B96}"/>
          </ac:spMkLst>
        </pc:spChg>
        <pc:spChg chg="del">
          <ac:chgData name="Stalin Jacob Wilson Packia Dhas" userId="050d7d71-3621-4503-95e8-1c9a9d962492" providerId="ADAL" clId="{93DF969B-C49E-41BE-AC2E-9A5FC7F0D4BF}" dt="2025-11-27T10:55:08.526" v="286"/>
          <ac:spMkLst>
            <pc:docMk/>
            <pc:sldMk cId="1635377456" sldId="256"/>
            <ac:spMk id="2063" creationId="{DD6975B8-9879-464B-8578-FC25C45138E9}"/>
          </ac:spMkLst>
        </pc:spChg>
        <pc:spChg chg="del">
          <ac:chgData name="Stalin Jacob Wilson Packia Dhas" userId="050d7d71-3621-4503-95e8-1c9a9d962492" providerId="ADAL" clId="{93DF969B-C49E-41BE-AC2E-9A5FC7F0D4BF}" dt="2025-11-27T10:55:08.526" v="287"/>
          <ac:spMkLst>
            <pc:docMk/>
            <pc:sldMk cId="1635377456" sldId="256"/>
            <ac:spMk id="2064" creationId="{EFA9A684-F8EB-4057-9767-A1E8D1DCBDC6}"/>
          </ac:spMkLst>
        </pc:spChg>
        <pc:spChg chg="del">
          <ac:chgData name="Stalin Jacob Wilson Packia Dhas" userId="050d7d71-3621-4503-95e8-1c9a9d962492" providerId="ADAL" clId="{93DF969B-C49E-41BE-AC2E-9A5FC7F0D4BF}" dt="2025-11-27T10:55:08.526" v="288"/>
          <ac:spMkLst>
            <pc:docMk/>
            <pc:sldMk cId="1635377456" sldId="256"/>
            <ac:spMk id="2065" creationId="{1859E811-9818-446A-94A2-9DD9C0CFDCD2}"/>
          </ac:spMkLst>
        </pc:spChg>
        <pc:spChg chg="del">
          <ac:chgData name="Stalin Jacob Wilson Packia Dhas" userId="050d7d71-3621-4503-95e8-1c9a9d962492" providerId="ADAL" clId="{93DF969B-C49E-41BE-AC2E-9A5FC7F0D4BF}" dt="2025-11-27T10:55:08.526" v="289"/>
          <ac:spMkLst>
            <pc:docMk/>
            <pc:sldMk cId="1635377456" sldId="256"/>
            <ac:spMk id="2066" creationId="{4833F2CB-C3AE-44A1-8505-5E876EA62BAF}"/>
          </ac:spMkLst>
        </pc:spChg>
        <pc:spChg chg="del">
          <ac:chgData name="Stalin Jacob Wilson Packia Dhas" userId="050d7d71-3621-4503-95e8-1c9a9d962492" providerId="ADAL" clId="{93DF969B-C49E-41BE-AC2E-9A5FC7F0D4BF}" dt="2025-11-27T10:55:08.526" v="290"/>
          <ac:spMkLst>
            <pc:docMk/>
            <pc:sldMk cId="1635377456" sldId="256"/>
            <ac:spMk id="2067" creationId="{3E8ACC1B-BDC0-49B1-B5A3-F59EC5FDBAD6}"/>
          </ac:spMkLst>
        </pc:spChg>
        <pc:spChg chg="del">
          <ac:chgData name="Stalin Jacob Wilson Packia Dhas" userId="050d7d71-3621-4503-95e8-1c9a9d962492" providerId="ADAL" clId="{93DF969B-C49E-41BE-AC2E-9A5FC7F0D4BF}" dt="2025-11-27T10:55:08.535" v="291"/>
          <ac:spMkLst>
            <pc:docMk/>
            <pc:sldMk cId="1635377456" sldId="256"/>
            <ac:spMk id="2068" creationId="{23C5DA59-EA3D-4D19-83BD-B9FD1B062BD2}"/>
          </ac:spMkLst>
        </pc:spChg>
        <pc:spChg chg="del">
          <ac:chgData name="Stalin Jacob Wilson Packia Dhas" userId="050d7d71-3621-4503-95e8-1c9a9d962492" providerId="ADAL" clId="{93DF969B-C49E-41BE-AC2E-9A5FC7F0D4BF}" dt="2025-11-27T10:55:08.536" v="292"/>
          <ac:spMkLst>
            <pc:docMk/>
            <pc:sldMk cId="1635377456" sldId="256"/>
            <ac:spMk id="2069" creationId="{B006ADAD-85FA-4565-89E1-61D7F981C724}"/>
          </ac:spMkLst>
        </pc:spChg>
        <pc:spChg chg="del">
          <ac:chgData name="Stalin Jacob Wilson Packia Dhas" userId="050d7d71-3621-4503-95e8-1c9a9d962492" providerId="ADAL" clId="{93DF969B-C49E-41BE-AC2E-9A5FC7F0D4BF}" dt="2025-11-27T10:55:08.538" v="293"/>
          <ac:spMkLst>
            <pc:docMk/>
            <pc:sldMk cId="1635377456" sldId="256"/>
            <ac:spMk id="2070" creationId="{FDB02962-1746-472B-8C8A-CDF915F3060F}"/>
          </ac:spMkLst>
        </pc:spChg>
        <pc:spChg chg="del">
          <ac:chgData name="Stalin Jacob Wilson Packia Dhas" userId="050d7d71-3621-4503-95e8-1c9a9d962492" providerId="ADAL" clId="{93DF969B-C49E-41BE-AC2E-9A5FC7F0D4BF}" dt="2025-11-27T10:55:08.539" v="294"/>
          <ac:spMkLst>
            <pc:docMk/>
            <pc:sldMk cId="1635377456" sldId="256"/>
            <ac:spMk id="2071" creationId="{C96D6A32-50A3-414D-B59B-F9F718615A9A}"/>
          </ac:spMkLst>
        </pc:spChg>
        <pc:spChg chg="del">
          <ac:chgData name="Stalin Jacob Wilson Packia Dhas" userId="050d7d71-3621-4503-95e8-1c9a9d962492" providerId="ADAL" clId="{93DF969B-C49E-41BE-AC2E-9A5FC7F0D4BF}" dt="2025-11-27T10:55:08.539" v="295"/>
          <ac:spMkLst>
            <pc:docMk/>
            <pc:sldMk cId="1635377456" sldId="256"/>
            <ac:spMk id="2072" creationId="{86EF7777-E3BC-4CF0-B793-989228B07CD3}"/>
          </ac:spMkLst>
        </pc:spChg>
        <pc:spChg chg="del">
          <ac:chgData name="Stalin Jacob Wilson Packia Dhas" userId="050d7d71-3621-4503-95e8-1c9a9d962492" providerId="ADAL" clId="{93DF969B-C49E-41BE-AC2E-9A5FC7F0D4BF}" dt="2025-11-27T10:55:08.540" v="296"/>
          <ac:spMkLst>
            <pc:docMk/>
            <pc:sldMk cId="1635377456" sldId="256"/>
            <ac:spMk id="2073" creationId="{13ADD135-9A38-49E1-A82D-0C8C8EC53867}"/>
          </ac:spMkLst>
        </pc:spChg>
        <pc:spChg chg="del">
          <ac:chgData name="Stalin Jacob Wilson Packia Dhas" userId="050d7d71-3621-4503-95e8-1c9a9d962492" providerId="ADAL" clId="{93DF969B-C49E-41BE-AC2E-9A5FC7F0D4BF}" dt="2025-11-27T10:55:08.542" v="297"/>
          <ac:spMkLst>
            <pc:docMk/>
            <pc:sldMk cId="1635377456" sldId="256"/>
            <ac:spMk id="2074" creationId="{2FA35DA7-CFE1-4133-A32B-21073457C7DF}"/>
          </ac:spMkLst>
        </pc:spChg>
        <pc:spChg chg="del">
          <ac:chgData name="Stalin Jacob Wilson Packia Dhas" userId="050d7d71-3621-4503-95e8-1c9a9d962492" providerId="ADAL" clId="{93DF969B-C49E-41BE-AC2E-9A5FC7F0D4BF}" dt="2025-11-27T10:55:08.543" v="298"/>
          <ac:spMkLst>
            <pc:docMk/>
            <pc:sldMk cId="1635377456" sldId="256"/>
            <ac:spMk id="2075" creationId="{DEBF1CCC-AA38-4A26-A78C-02B17D6365FF}"/>
          </ac:spMkLst>
        </pc:spChg>
        <pc:spChg chg="del">
          <ac:chgData name="Stalin Jacob Wilson Packia Dhas" userId="050d7d71-3621-4503-95e8-1c9a9d962492" providerId="ADAL" clId="{93DF969B-C49E-41BE-AC2E-9A5FC7F0D4BF}" dt="2025-11-27T10:55:08.544" v="299"/>
          <ac:spMkLst>
            <pc:docMk/>
            <pc:sldMk cId="1635377456" sldId="256"/>
            <ac:spMk id="2076" creationId="{16855406-14C0-417C-9B9A-6821050F4F5A}"/>
          </ac:spMkLst>
        </pc:spChg>
        <pc:spChg chg="del">
          <ac:chgData name="Stalin Jacob Wilson Packia Dhas" userId="050d7d71-3621-4503-95e8-1c9a9d962492" providerId="ADAL" clId="{93DF969B-C49E-41BE-AC2E-9A5FC7F0D4BF}" dt="2025-11-27T10:55:08.545" v="300"/>
          <ac:spMkLst>
            <pc:docMk/>
            <pc:sldMk cId="1635377456" sldId="256"/>
            <ac:spMk id="2077" creationId="{52533989-9B63-49DC-9B60-9B3ACDC20A56}"/>
          </ac:spMkLst>
        </pc:spChg>
        <pc:spChg chg="del">
          <ac:chgData name="Stalin Jacob Wilson Packia Dhas" userId="050d7d71-3621-4503-95e8-1c9a9d962492" providerId="ADAL" clId="{93DF969B-C49E-41BE-AC2E-9A5FC7F0D4BF}" dt="2025-11-27T10:55:08.545" v="301"/>
          <ac:spMkLst>
            <pc:docMk/>
            <pc:sldMk cId="1635377456" sldId="256"/>
            <ac:spMk id="2078" creationId="{322306CE-9393-4F6C-BC77-EE7A2F5667EE}"/>
          </ac:spMkLst>
        </pc:spChg>
        <pc:spChg chg="del">
          <ac:chgData name="Stalin Jacob Wilson Packia Dhas" userId="050d7d71-3621-4503-95e8-1c9a9d962492" providerId="ADAL" clId="{93DF969B-C49E-41BE-AC2E-9A5FC7F0D4BF}" dt="2025-11-27T10:55:08.545" v="302"/>
          <ac:spMkLst>
            <pc:docMk/>
            <pc:sldMk cId="1635377456" sldId="256"/>
            <ac:spMk id="2079" creationId="{46F56680-5FB4-4103-8A36-61E8ADD08611}"/>
          </ac:spMkLst>
        </pc:spChg>
        <pc:spChg chg="del">
          <ac:chgData name="Stalin Jacob Wilson Packia Dhas" userId="050d7d71-3621-4503-95e8-1c9a9d962492" providerId="ADAL" clId="{93DF969B-C49E-41BE-AC2E-9A5FC7F0D4BF}" dt="2025-11-27T10:55:08.545" v="303"/>
          <ac:spMkLst>
            <pc:docMk/>
            <pc:sldMk cId="1635377456" sldId="256"/>
            <ac:spMk id="2080" creationId="{092DE6A2-E2C5-48E8-AC8B-60710A561740}"/>
          </ac:spMkLst>
        </pc:spChg>
        <pc:spChg chg="del">
          <ac:chgData name="Stalin Jacob Wilson Packia Dhas" userId="050d7d71-3621-4503-95e8-1c9a9d962492" providerId="ADAL" clId="{93DF969B-C49E-41BE-AC2E-9A5FC7F0D4BF}" dt="2025-11-27T10:55:08.545" v="304"/>
          <ac:spMkLst>
            <pc:docMk/>
            <pc:sldMk cId="1635377456" sldId="256"/>
            <ac:spMk id="2081" creationId="{8CA1E350-C943-40EA-AAB1-FD577F087EDD}"/>
          </ac:spMkLst>
        </pc:spChg>
        <pc:spChg chg="del">
          <ac:chgData name="Stalin Jacob Wilson Packia Dhas" userId="050d7d71-3621-4503-95e8-1c9a9d962492" providerId="ADAL" clId="{93DF969B-C49E-41BE-AC2E-9A5FC7F0D4BF}" dt="2025-11-27T10:55:08.545" v="305"/>
          <ac:spMkLst>
            <pc:docMk/>
            <pc:sldMk cId="1635377456" sldId="256"/>
            <ac:spMk id="2082" creationId="{FDF42A29-8915-44A2-8EBD-4C888D410ED4}"/>
          </ac:spMkLst>
        </pc:spChg>
        <pc:spChg chg="del">
          <ac:chgData name="Stalin Jacob Wilson Packia Dhas" userId="050d7d71-3621-4503-95e8-1c9a9d962492" providerId="ADAL" clId="{93DF969B-C49E-41BE-AC2E-9A5FC7F0D4BF}" dt="2025-11-27T10:55:08.545" v="306"/>
          <ac:spMkLst>
            <pc:docMk/>
            <pc:sldMk cId="1635377456" sldId="256"/>
            <ac:spMk id="2083" creationId="{8D130F59-7143-4095-93FA-FE4BD9762829}"/>
          </ac:spMkLst>
        </pc:spChg>
        <pc:spChg chg="del">
          <ac:chgData name="Stalin Jacob Wilson Packia Dhas" userId="050d7d71-3621-4503-95e8-1c9a9d962492" providerId="ADAL" clId="{93DF969B-C49E-41BE-AC2E-9A5FC7F0D4BF}" dt="2025-11-27T10:55:08.545" v="307"/>
          <ac:spMkLst>
            <pc:docMk/>
            <pc:sldMk cId="1635377456" sldId="256"/>
            <ac:spMk id="2084" creationId="{002CB8E7-B8E7-4D7B-919D-F29A7BF7BC07}"/>
          </ac:spMkLst>
        </pc:spChg>
        <pc:spChg chg="del">
          <ac:chgData name="Stalin Jacob Wilson Packia Dhas" userId="050d7d71-3621-4503-95e8-1c9a9d962492" providerId="ADAL" clId="{93DF969B-C49E-41BE-AC2E-9A5FC7F0D4BF}" dt="2025-11-27T10:55:08.545" v="308"/>
          <ac:spMkLst>
            <pc:docMk/>
            <pc:sldMk cId="1635377456" sldId="256"/>
            <ac:spMk id="2085" creationId="{DB6283C0-4939-40F9-A895-99F951B9892B}"/>
          </ac:spMkLst>
        </pc:spChg>
        <pc:spChg chg="del">
          <ac:chgData name="Stalin Jacob Wilson Packia Dhas" userId="050d7d71-3621-4503-95e8-1c9a9d962492" providerId="ADAL" clId="{93DF969B-C49E-41BE-AC2E-9A5FC7F0D4BF}" dt="2025-11-27T10:55:08.545" v="309"/>
          <ac:spMkLst>
            <pc:docMk/>
            <pc:sldMk cId="1635377456" sldId="256"/>
            <ac:spMk id="2086" creationId="{9F53DF9B-F409-4BF9-A18E-445A37CCDF84}"/>
          </ac:spMkLst>
        </pc:spChg>
        <pc:spChg chg="del">
          <ac:chgData name="Stalin Jacob Wilson Packia Dhas" userId="050d7d71-3621-4503-95e8-1c9a9d962492" providerId="ADAL" clId="{93DF969B-C49E-41BE-AC2E-9A5FC7F0D4BF}" dt="2025-11-27T10:55:08.545" v="310"/>
          <ac:spMkLst>
            <pc:docMk/>
            <pc:sldMk cId="1635377456" sldId="256"/>
            <ac:spMk id="2087" creationId="{1877F13D-E55A-4CBA-97E6-6C941976DE75}"/>
          </ac:spMkLst>
        </pc:spChg>
        <pc:spChg chg="del">
          <ac:chgData name="Stalin Jacob Wilson Packia Dhas" userId="050d7d71-3621-4503-95e8-1c9a9d962492" providerId="ADAL" clId="{93DF969B-C49E-41BE-AC2E-9A5FC7F0D4BF}" dt="2025-11-27T10:55:08.545" v="311"/>
          <ac:spMkLst>
            <pc:docMk/>
            <pc:sldMk cId="1635377456" sldId="256"/>
            <ac:spMk id="2088" creationId="{A72CE3BA-4028-4B3B-9784-DD810176296B}"/>
          </ac:spMkLst>
        </pc:spChg>
        <pc:spChg chg="del">
          <ac:chgData name="Stalin Jacob Wilson Packia Dhas" userId="050d7d71-3621-4503-95e8-1c9a9d962492" providerId="ADAL" clId="{93DF969B-C49E-41BE-AC2E-9A5FC7F0D4BF}" dt="2025-11-27T10:55:08.554" v="312"/>
          <ac:spMkLst>
            <pc:docMk/>
            <pc:sldMk cId="1635377456" sldId="256"/>
            <ac:spMk id="2089" creationId="{20DD7EE0-966C-4F2C-BF73-F5C2796B4B56}"/>
          </ac:spMkLst>
        </pc:spChg>
        <pc:spChg chg="del">
          <ac:chgData name="Stalin Jacob Wilson Packia Dhas" userId="050d7d71-3621-4503-95e8-1c9a9d962492" providerId="ADAL" clId="{93DF969B-C49E-41BE-AC2E-9A5FC7F0D4BF}" dt="2025-11-27T10:55:08.555" v="313"/>
          <ac:spMkLst>
            <pc:docMk/>
            <pc:sldMk cId="1635377456" sldId="256"/>
            <ac:spMk id="2090" creationId="{CC591FD0-BB12-48B1-84D3-CA739E6CCAC2}"/>
          </ac:spMkLst>
        </pc:spChg>
        <pc:spChg chg="del">
          <ac:chgData name="Stalin Jacob Wilson Packia Dhas" userId="050d7d71-3621-4503-95e8-1c9a9d962492" providerId="ADAL" clId="{93DF969B-C49E-41BE-AC2E-9A5FC7F0D4BF}" dt="2025-11-27T10:55:08.555" v="314"/>
          <ac:spMkLst>
            <pc:docMk/>
            <pc:sldMk cId="1635377456" sldId="256"/>
            <ac:spMk id="2091" creationId="{DFE18695-3C0E-4445-B22F-ECCCE9BA0BDB}"/>
          </ac:spMkLst>
        </pc:spChg>
        <pc:spChg chg="del">
          <ac:chgData name="Stalin Jacob Wilson Packia Dhas" userId="050d7d71-3621-4503-95e8-1c9a9d962492" providerId="ADAL" clId="{93DF969B-C49E-41BE-AC2E-9A5FC7F0D4BF}" dt="2025-11-27T10:55:08.555" v="315"/>
          <ac:spMkLst>
            <pc:docMk/>
            <pc:sldMk cId="1635377456" sldId="256"/>
            <ac:spMk id="2092" creationId="{74E62897-2250-497C-82F6-3DE5D478AC91}"/>
          </ac:spMkLst>
        </pc:spChg>
        <pc:spChg chg="del">
          <ac:chgData name="Stalin Jacob Wilson Packia Dhas" userId="050d7d71-3621-4503-95e8-1c9a9d962492" providerId="ADAL" clId="{93DF969B-C49E-41BE-AC2E-9A5FC7F0D4BF}" dt="2025-11-27T10:55:08.555" v="316"/>
          <ac:spMkLst>
            <pc:docMk/>
            <pc:sldMk cId="1635377456" sldId="256"/>
            <ac:spMk id="2093" creationId="{571AF207-6C42-488A-A3D0-09B816B3D50B}"/>
          </ac:spMkLst>
        </pc:spChg>
        <pc:spChg chg="del">
          <ac:chgData name="Stalin Jacob Wilson Packia Dhas" userId="050d7d71-3621-4503-95e8-1c9a9d962492" providerId="ADAL" clId="{93DF969B-C49E-41BE-AC2E-9A5FC7F0D4BF}" dt="2025-11-27T10:55:08.555" v="317"/>
          <ac:spMkLst>
            <pc:docMk/>
            <pc:sldMk cId="1635377456" sldId="256"/>
            <ac:spMk id="2094" creationId="{71B729DD-891E-4041-8A94-516EDCDB3170}"/>
          </ac:spMkLst>
        </pc:spChg>
        <pc:spChg chg="del">
          <ac:chgData name="Stalin Jacob Wilson Packia Dhas" userId="050d7d71-3621-4503-95e8-1c9a9d962492" providerId="ADAL" clId="{93DF969B-C49E-41BE-AC2E-9A5FC7F0D4BF}" dt="2025-11-27T10:55:08.555" v="318"/>
          <ac:spMkLst>
            <pc:docMk/>
            <pc:sldMk cId="1635377456" sldId="256"/>
            <ac:spMk id="2095" creationId="{270994EE-51B5-4D47-9FE6-091F8D1E54E7}"/>
          </ac:spMkLst>
        </pc:spChg>
        <pc:spChg chg="del">
          <ac:chgData name="Stalin Jacob Wilson Packia Dhas" userId="050d7d71-3621-4503-95e8-1c9a9d962492" providerId="ADAL" clId="{93DF969B-C49E-41BE-AC2E-9A5FC7F0D4BF}" dt="2025-11-27T10:55:08.563" v="319"/>
          <ac:spMkLst>
            <pc:docMk/>
            <pc:sldMk cId="1635377456" sldId="256"/>
            <ac:spMk id="2096" creationId="{12E33A25-A9B0-43C9-A4E0-615645627A29}"/>
          </ac:spMkLst>
        </pc:spChg>
        <pc:spChg chg="del">
          <ac:chgData name="Stalin Jacob Wilson Packia Dhas" userId="050d7d71-3621-4503-95e8-1c9a9d962492" providerId="ADAL" clId="{93DF969B-C49E-41BE-AC2E-9A5FC7F0D4BF}" dt="2025-11-27T10:55:08.564" v="320"/>
          <ac:spMkLst>
            <pc:docMk/>
            <pc:sldMk cId="1635377456" sldId="256"/>
            <ac:spMk id="2097" creationId="{0B96F966-5168-4A59-B13D-EF073A30CE14}"/>
          </ac:spMkLst>
        </pc:spChg>
        <pc:spChg chg="del">
          <ac:chgData name="Stalin Jacob Wilson Packia Dhas" userId="050d7d71-3621-4503-95e8-1c9a9d962492" providerId="ADAL" clId="{93DF969B-C49E-41BE-AC2E-9A5FC7F0D4BF}" dt="2025-11-27T10:55:08.565" v="321"/>
          <ac:spMkLst>
            <pc:docMk/>
            <pc:sldMk cId="1635377456" sldId="256"/>
            <ac:spMk id="2098" creationId="{C5DE5B72-83B9-4E27-8EF0-C413883BA2D2}"/>
          </ac:spMkLst>
        </pc:spChg>
        <pc:spChg chg="del">
          <ac:chgData name="Stalin Jacob Wilson Packia Dhas" userId="050d7d71-3621-4503-95e8-1c9a9d962492" providerId="ADAL" clId="{93DF969B-C49E-41BE-AC2E-9A5FC7F0D4BF}" dt="2025-11-27T10:55:08.567" v="322"/>
          <ac:spMkLst>
            <pc:docMk/>
            <pc:sldMk cId="1635377456" sldId="256"/>
            <ac:spMk id="2099" creationId="{7585735C-4B3A-4C48-945B-C35A5DC87DF2}"/>
          </ac:spMkLst>
        </pc:spChg>
        <pc:spChg chg="del">
          <ac:chgData name="Stalin Jacob Wilson Packia Dhas" userId="050d7d71-3621-4503-95e8-1c9a9d962492" providerId="ADAL" clId="{93DF969B-C49E-41BE-AC2E-9A5FC7F0D4BF}" dt="2025-11-27T10:55:08.568" v="323"/>
          <ac:spMkLst>
            <pc:docMk/>
            <pc:sldMk cId="1635377456" sldId="256"/>
            <ac:spMk id="2100" creationId="{B606BA44-2DDE-43D0-9E5F-520311FC44EE}"/>
          </ac:spMkLst>
        </pc:spChg>
        <pc:spChg chg="del">
          <ac:chgData name="Stalin Jacob Wilson Packia Dhas" userId="050d7d71-3621-4503-95e8-1c9a9d962492" providerId="ADAL" clId="{93DF969B-C49E-41BE-AC2E-9A5FC7F0D4BF}" dt="2025-11-27T10:55:08.568" v="324"/>
          <ac:spMkLst>
            <pc:docMk/>
            <pc:sldMk cId="1635377456" sldId="256"/>
            <ac:spMk id="2101" creationId="{7230B8A0-7ECF-49D1-B5FD-53FEF16A777B}"/>
          </ac:spMkLst>
        </pc:spChg>
        <pc:spChg chg="del">
          <ac:chgData name="Stalin Jacob Wilson Packia Dhas" userId="050d7d71-3621-4503-95e8-1c9a9d962492" providerId="ADAL" clId="{93DF969B-C49E-41BE-AC2E-9A5FC7F0D4BF}" dt="2025-11-27T10:55:08.568" v="325"/>
          <ac:spMkLst>
            <pc:docMk/>
            <pc:sldMk cId="1635377456" sldId="256"/>
            <ac:spMk id="2102" creationId="{1781ED70-9EC4-4641-91D8-3751AC3E7565}"/>
          </ac:spMkLst>
        </pc:spChg>
        <pc:spChg chg="del">
          <ac:chgData name="Stalin Jacob Wilson Packia Dhas" userId="050d7d71-3621-4503-95e8-1c9a9d962492" providerId="ADAL" clId="{93DF969B-C49E-41BE-AC2E-9A5FC7F0D4BF}" dt="2025-11-27T10:55:08.568" v="326"/>
          <ac:spMkLst>
            <pc:docMk/>
            <pc:sldMk cId="1635377456" sldId="256"/>
            <ac:spMk id="2103" creationId="{C03EBD76-00A7-4A69-96AD-5D597DB42C05}"/>
          </ac:spMkLst>
        </pc:spChg>
        <pc:spChg chg="del">
          <ac:chgData name="Stalin Jacob Wilson Packia Dhas" userId="050d7d71-3621-4503-95e8-1c9a9d962492" providerId="ADAL" clId="{93DF969B-C49E-41BE-AC2E-9A5FC7F0D4BF}" dt="2025-11-27T10:55:08.571" v="327"/>
          <ac:spMkLst>
            <pc:docMk/>
            <pc:sldMk cId="1635377456" sldId="256"/>
            <ac:spMk id="2104" creationId="{61DF0B44-A7E5-4791-B9FD-07AB47ADE18B}"/>
          </ac:spMkLst>
        </pc:spChg>
        <pc:spChg chg="del">
          <ac:chgData name="Stalin Jacob Wilson Packia Dhas" userId="050d7d71-3621-4503-95e8-1c9a9d962492" providerId="ADAL" clId="{93DF969B-C49E-41BE-AC2E-9A5FC7F0D4BF}" dt="2025-11-27T10:55:08.572" v="328"/>
          <ac:spMkLst>
            <pc:docMk/>
            <pc:sldMk cId="1635377456" sldId="256"/>
            <ac:spMk id="2105" creationId="{6AEE17A8-74C1-4EE6-823A-82A4BA5DAF1A}"/>
          </ac:spMkLst>
        </pc:spChg>
        <pc:spChg chg="del">
          <ac:chgData name="Stalin Jacob Wilson Packia Dhas" userId="050d7d71-3621-4503-95e8-1c9a9d962492" providerId="ADAL" clId="{93DF969B-C49E-41BE-AC2E-9A5FC7F0D4BF}" dt="2025-11-27T10:55:08.573" v="329"/>
          <ac:spMkLst>
            <pc:docMk/>
            <pc:sldMk cId="1635377456" sldId="256"/>
            <ac:spMk id="2106" creationId="{F9387C99-6017-4D26-9BB2-3DD150A06E5C}"/>
          </ac:spMkLst>
        </pc:spChg>
        <pc:spChg chg="del">
          <ac:chgData name="Stalin Jacob Wilson Packia Dhas" userId="050d7d71-3621-4503-95e8-1c9a9d962492" providerId="ADAL" clId="{93DF969B-C49E-41BE-AC2E-9A5FC7F0D4BF}" dt="2025-11-27T10:55:08.573" v="330"/>
          <ac:spMkLst>
            <pc:docMk/>
            <pc:sldMk cId="1635377456" sldId="256"/>
            <ac:spMk id="2107" creationId="{BB781C92-C9DA-4A19-82C0-28363486262D}"/>
          </ac:spMkLst>
        </pc:spChg>
        <pc:spChg chg="del">
          <ac:chgData name="Stalin Jacob Wilson Packia Dhas" userId="050d7d71-3621-4503-95e8-1c9a9d962492" providerId="ADAL" clId="{93DF969B-C49E-41BE-AC2E-9A5FC7F0D4BF}" dt="2025-11-27T10:55:08.573" v="331"/>
          <ac:spMkLst>
            <pc:docMk/>
            <pc:sldMk cId="1635377456" sldId="256"/>
            <ac:spMk id="2108" creationId="{4A5CB142-F731-4EE1-978B-D29CBACA95D8}"/>
          </ac:spMkLst>
        </pc:spChg>
        <pc:spChg chg="del">
          <ac:chgData name="Stalin Jacob Wilson Packia Dhas" userId="050d7d71-3621-4503-95e8-1c9a9d962492" providerId="ADAL" clId="{93DF969B-C49E-41BE-AC2E-9A5FC7F0D4BF}" dt="2025-11-27T10:55:08.573" v="332"/>
          <ac:spMkLst>
            <pc:docMk/>
            <pc:sldMk cId="1635377456" sldId="256"/>
            <ac:spMk id="2109" creationId="{E0E61F3C-F50F-44D8-BE2D-471EFF2E5817}"/>
          </ac:spMkLst>
        </pc:spChg>
        <pc:spChg chg="del">
          <ac:chgData name="Stalin Jacob Wilson Packia Dhas" userId="050d7d71-3621-4503-95e8-1c9a9d962492" providerId="ADAL" clId="{93DF969B-C49E-41BE-AC2E-9A5FC7F0D4BF}" dt="2025-11-27T10:55:08.573" v="333"/>
          <ac:spMkLst>
            <pc:docMk/>
            <pc:sldMk cId="1635377456" sldId="256"/>
            <ac:spMk id="2110" creationId="{C537C083-E01B-4ABF-86FA-4A37D1EDA5D4}"/>
          </ac:spMkLst>
        </pc:spChg>
        <pc:spChg chg="del">
          <ac:chgData name="Stalin Jacob Wilson Packia Dhas" userId="050d7d71-3621-4503-95e8-1c9a9d962492" providerId="ADAL" clId="{93DF969B-C49E-41BE-AC2E-9A5FC7F0D4BF}" dt="2025-11-27T10:55:08.573" v="334"/>
          <ac:spMkLst>
            <pc:docMk/>
            <pc:sldMk cId="1635377456" sldId="256"/>
            <ac:spMk id="2111" creationId="{1A786505-464E-4FF5-B662-6673ADBF80EE}"/>
          </ac:spMkLst>
        </pc:spChg>
        <pc:spChg chg="del">
          <ac:chgData name="Stalin Jacob Wilson Packia Dhas" userId="050d7d71-3621-4503-95e8-1c9a9d962492" providerId="ADAL" clId="{93DF969B-C49E-41BE-AC2E-9A5FC7F0D4BF}" dt="2025-11-27T10:55:08.573" v="335"/>
          <ac:spMkLst>
            <pc:docMk/>
            <pc:sldMk cId="1635377456" sldId="256"/>
            <ac:spMk id="2112" creationId="{295B99DA-6865-47FE-B5C8-00A412E541D5}"/>
          </ac:spMkLst>
        </pc:spChg>
        <pc:spChg chg="del">
          <ac:chgData name="Stalin Jacob Wilson Packia Dhas" userId="050d7d71-3621-4503-95e8-1c9a9d962492" providerId="ADAL" clId="{93DF969B-C49E-41BE-AC2E-9A5FC7F0D4BF}" dt="2025-11-27T10:55:08.573" v="336"/>
          <ac:spMkLst>
            <pc:docMk/>
            <pc:sldMk cId="1635377456" sldId="256"/>
            <ac:spMk id="2113" creationId="{175445A7-E1FE-4761-A6CC-9D2E13C9EA70}"/>
          </ac:spMkLst>
        </pc:spChg>
        <pc:spChg chg="del">
          <ac:chgData name="Stalin Jacob Wilson Packia Dhas" userId="050d7d71-3621-4503-95e8-1c9a9d962492" providerId="ADAL" clId="{93DF969B-C49E-41BE-AC2E-9A5FC7F0D4BF}" dt="2025-11-27T10:55:08.573" v="337"/>
          <ac:spMkLst>
            <pc:docMk/>
            <pc:sldMk cId="1635377456" sldId="256"/>
            <ac:spMk id="2114" creationId="{4E7B1CD8-ADE0-4A4B-ADD9-CA3EC8A35A08}"/>
          </ac:spMkLst>
        </pc:spChg>
        <pc:spChg chg="del">
          <ac:chgData name="Stalin Jacob Wilson Packia Dhas" userId="050d7d71-3621-4503-95e8-1c9a9d962492" providerId="ADAL" clId="{93DF969B-C49E-41BE-AC2E-9A5FC7F0D4BF}" dt="2025-11-27T10:55:08.573" v="338"/>
          <ac:spMkLst>
            <pc:docMk/>
            <pc:sldMk cId="1635377456" sldId="256"/>
            <ac:spMk id="2115" creationId="{922CD3B5-903D-4EA5-8F8E-2526330206E6}"/>
          </ac:spMkLst>
        </pc:spChg>
        <pc:spChg chg="del">
          <ac:chgData name="Stalin Jacob Wilson Packia Dhas" userId="050d7d71-3621-4503-95e8-1c9a9d962492" providerId="ADAL" clId="{93DF969B-C49E-41BE-AC2E-9A5FC7F0D4BF}" dt="2025-11-27T10:55:08.573" v="339"/>
          <ac:spMkLst>
            <pc:docMk/>
            <pc:sldMk cId="1635377456" sldId="256"/>
            <ac:spMk id="2116" creationId="{0C1C9AC8-BB35-46B5-922E-A04E011F2F61}"/>
          </ac:spMkLst>
        </pc:spChg>
        <pc:spChg chg="del">
          <ac:chgData name="Stalin Jacob Wilson Packia Dhas" userId="050d7d71-3621-4503-95e8-1c9a9d962492" providerId="ADAL" clId="{93DF969B-C49E-41BE-AC2E-9A5FC7F0D4BF}" dt="2025-11-27T10:55:08.573" v="340"/>
          <ac:spMkLst>
            <pc:docMk/>
            <pc:sldMk cId="1635377456" sldId="256"/>
            <ac:spMk id="2117" creationId="{E3AAE415-F16C-4726-81E3-3D23AB6C77AE}"/>
          </ac:spMkLst>
        </pc:spChg>
        <pc:spChg chg="del">
          <ac:chgData name="Stalin Jacob Wilson Packia Dhas" userId="050d7d71-3621-4503-95e8-1c9a9d962492" providerId="ADAL" clId="{93DF969B-C49E-41BE-AC2E-9A5FC7F0D4BF}" dt="2025-11-27T10:55:08.573" v="341"/>
          <ac:spMkLst>
            <pc:docMk/>
            <pc:sldMk cId="1635377456" sldId="256"/>
            <ac:spMk id="2118" creationId="{97918D47-A292-497E-8F8F-B56EFD83B06B}"/>
          </ac:spMkLst>
        </pc:spChg>
        <pc:spChg chg="del">
          <ac:chgData name="Stalin Jacob Wilson Packia Dhas" userId="050d7d71-3621-4503-95e8-1c9a9d962492" providerId="ADAL" clId="{93DF969B-C49E-41BE-AC2E-9A5FC7F0D4BF}" dt="2025-11-27T10:55:08.573" v="342"/>
          <ac:spMkLst>
            <pc:docMk/>
            <pc:sldMk cId="1635377456" sldId="256"/>
            <ac:spMk id="2119" creationId="{A0DB04F1-0153-4ADF-BFF8-4412A18A8B3A}"/>
          </ac:spMkLst>
        </pc:spChg>
        <pc:spChg chg="del">
          <ac:chgData name="Stalin Jacob Wilson Packia Dhas" userId="050d7d71-3621-4503-95e8-1c9a9d962492" providerId="ADAL" clId="{93DF969B-C49E-41BE-AC2E-9A5FC7F0D4BF}" dt="2025-11-27T10:55:08.573" v="343"/>
          <ac:spMkLst>
            <pc:docMk/>
            <pc:sldMk cId="1635377456" sldId="256"/>
            <ac:spMk id="2120" creationId="{1DF44148-337B-4060-8826-B9DD8F659655}"/>
          </ac:spMkLst>
        </pc:spChg>
        <pc:spChg chg="del">
          <ac:chgData name="Stalin Jacob Wilson Packia Dhas" userId="050d7d71-3621-4503-95e8-1c9a9d962492" providerId="ADAL" clId="{93DF969B-C49E-41BE-AC2E-9A5FC7F0D4BF}" dt="2025-11-27T10:55:08.573" v="344"/>
          <ac:spMkLst>
            <pc:docMk/>
            <pc:sldMk cId="1635377456" sldId="256"/>
            <ac:spMk id="2121" creationId="{0BBBD711-9725-4F98-AD61-18AA53AD15BD}"/>
          </ac:spMkLst>
        </pc:spChg>
        <pc:spChg chg="del">
          <ac:chgData name="Stalin Jacob Wilson Packia Dhas" userId="050d7d71-3621-4503-95e8-1c9a9d962492" providerId="ADAL" clId="{93DF969B-C49E-41BE-AC2E-9A5FC7F0D4BF}" dt="2025-11-27T10:55:08.573" v="345"/>
          <ac:spMkLst>
            <pc:docMk/>
            <pc:sldMk cId="1635377456" sldId="256"/>
            <ac:spMk id="2122" creationId="{D18AC1A7-4885-4061-B8AD-5E87E4C25283}"/>
          </ac:spMkLst>
        </pc:spChg>
        <pc:spChg chg="del">
          <ac:chgData name="Stalin Jacob Wilson Packia Dhas" userId="050d7d71-3621-4503-95e8-1c9a9d962492" providerId="ADAL" clId="{93DF969B-C49E-41BE-AC2E-9A5FC7F0D4BF}" dt="2025-11-27T10:55:08.573" v="346"/>
          <ac:spMkLst>
            <pc:docMk/>
            <pc:sldMk cId="1635377456" sldId="256"/>
            <ac:spMk id="2123" creationId="{55244A8B-16BC-437E-8F9C-46A3086CB490}"/>
          </ac:spMkLst>
        </pc:spChg>
        <pc:spChg chg="del">
          <ac:chgData name="Stalin Jacob Wilson Packia Dhas" userId="050d7d71-3621-4503-95e8-1c9a9d962492" providerId="ADAL" clId="{93DF969B-C49E-41BE-AC2E-9A5FC7F0D4BF}" dt="2025-11-27T10:55:08.573" v="347"/>
          <ac:spMkLst>
            <pc:docMk/>
            <pc:sldMk cId="1635377456" sldId="256"/>
            <ac:spMk id="2124" creationId="{B1B2410B-F76D-4497-90FF-7D78D1947DC2}"/>
          </ac:spMkLst>
        </pc:spChg>
        <pc:spChg chg="del">
          <ac:chgData name="Stalin Jacob Wilson Packia Dhas" userId="050d7d71-3621-4503-95e8-1c9a9d962492" providerId="ADAL" clId="{93DF969B-C49E-41BE-AC2E-9A5FC7F0D4BF}" dt="2025-11-27T10:55:08.573" v="348"/>
          <ac:spMkLst>
            <pc:docMk/>
            <pc:sldMk cId="1635377456" sldId="256"/>
            <ac:spMk id="2125" creationId="{057AF7BC-FEE9-4617-936E-00F96922373B}"/>
          </ac:spMkLst>
        </pc:spChg>
        <pc:spChg chg="del">
          <ac:chgData name="Stalin Jacob Wilson Packia Dhas" userId="050d7d71-3621-4503-95e8-1c9a9d962492" providerId="ADAL" clId="{93DF969B-C49E-41BE-AC2E-9A5FC7F0D4BF}" dt="2025-11-27T10:55:08.573" v="349"/>
          <ac:spMkLst>
            <pc:docMk/>
            <pc:sldMk cId="1635377456" sldId="256"/>
            <ac:spMk id="2126" creationId="{6258EAF0-8E0D-41A4-99B8-49613524D8A5}"/>
          </ac:spMkLst>
        </pc:spChg>
        <pc:spChg chg="del">
          <ac:chgData name="Stalin Jacob Wilson Packia Dhas" userId="050d7d71-3621-4503-95e8-1c9a9d962492" providerId="ADAL" clId="{93DF969B-C49E-41BE-AC2E-9A5FC7F0D4BF}" dt="2025-11-27T10:55:08.587" v="350"/>
          <ac:spMkLst>
            <pc:docMk/>
            <pc:sldMk cId="1635377456" sldId="256"/>
            <ac:spMk id="2127" creationId="{3AC88E3C-E5F5-465A-B615-B587B6418B6E}"/>
          </ac:spMkLst>
        </pc:spChg>
        <pc:spChg chg="del">
          <ac:chgData name="Stalin Jacob Wilson Packia Dhas" userId="050d7d71-3621-4503-95e8-1c9a9d962492" providerId="ADAL" clId="{93DF969B-C49E-41BE-AC2E-9A5FC7F0D4BF}" dt="2025-11-27T10:55:08.588" v="351"/>
          <ac:spMkLst>
            <pc:docMk/>
            <pc:sldMk cId="1635377456" sldId="256"/>
            <ac:spMk id="2128" creationId="{34B19E33-3869-4709-9E5F-097577411857}"/>
          </ac:spMkLst>
        </pc:spChg>
        <pc:spChg chg="del">
          <ac:chgData name="Stalin Jacob Wilson Packia Dhas" userId="050d7d71-3621-4503-95e8-1c9a9d962492" providerId="ADAL" clId="{93DF969B-C49E-41BE-AC2E-9A5FC7F0D4BF}" dt="2025-11-27T10:55:08.589" v="352"/>
          <ac:spMkLst>
            <pc:docMk/>
            <pc:sldMk cId="1635377456" sldId="256"/>
            <ac:spMk id="2129" creationId="{4415E72B-C648-4521-BC93-AE29615AA4BB}"/>
          </ac:spMkLst>
        </pc:spChg>
        <pc:spChg chg="del">
          <ac:chgData name="Stalin Jacob Wilson Packia Dhas" userId="050d7d71-3621-4503-95e8-1c9a9d962492" providerId="ADAL" clId="{93DF969B-C49E-41BE-AC2E-9A5FC7F0D4BF}" dt="2025-11-27T10:55:08.589" v="353"/>
          <ac:spMkLst>
            <pc:docMk/>
            <pc:sldMk cId="1635377456" sldId="256"/>
            <ac:spMk id="2130" creationId="{8FD11D7C-75D1-4BD6-A238-69E9B1C7B338}"/>
          </ac:spMkLst>
        </pc:spChg>
        <pc:spChg chg="del">
          <ac:chgData name="Stalin Jacob Wilson Packia Dhas" userId="050d7d71-3621-4503-95e8-1c9a9d962492" providerId="ADAL" clId="{93DF969B-C49E-41BE-AC2E-9A5FC7F0D4BF}" dt="2025-11-27T10:55:08.589" v="354"/>
          <ac:spMkLst>
            <pc:docMk/>
            <pc:sldMk cId="1635377456" sldId="256"/>
            <ac:spMk id="2131" creationId="{1DFC92E8-FEB0-479A-8FD0-722F1D6C08E5}"/>
          </ac:spMkLst>
        </pc:spChg>
        <pc:spChg chg="del">
          <ac:chgData name="Stalin Jacob Wilson Packia Dhas" userId="050d7d71-3621-4503-95e8-1c9a9d962492" providerId="ADAL" clId="{93DF969B-C49E-41BE-AC2E-9A5FC7F0D4BF}" dt="2025-11-27T10:55:08.589" v="355"/>
          <ac:spMkLst>
            <pc:docMk/>
            <pc:sldMk cId="1635377456" sldId="256"/>
            <ac:spMk id="2132" creationId="{D755389C-A507-49E0-9C1A-9D65AD1BCB37}"/>
          </ac:spMkLst>
        </pc:spChg>
        <pc:spChg chg="del">
          <ac:chgData name="Stalin Jacob Wilson Packia Dhas" userId="050d7d71-3621-4503-95e8-1c9a9d962492" providerId="ADAL" clId="{93DF969B-C49E-41BE-AC2E-9A5FC7F0D4BF}" dt="2025-11-27T10:55:08.589" v="356"/>
          <ac:spMkLst>
            <pc:docMk/>
            <pc:sldMk cId="1635377456" sldId="256"/>
            <ac:spMk id="2133" creationId="{DB9749BF-1338-4637-B067-A44D7F628508}"/>
          </ac:spMkLst>
        </pc:spChg>
        <pc:spChg chg="del">
          <ac:chgData name="Stalin Jacob Wilson Packia Dhas" userId="050d7d71-3621-4503-95e8-1c9a9d962492" providerId="ADAL" clId="{93DF969B-C49E-41BE-AC2E-9A5FC7F0D4BF}" dt="2025-11-27T10:55:08.589" v="357"/>
          <ac:spMkLst>
            <pc:docMk/>
            <pc:sldMk cId="1635377456" sldId="256"/>
            <ac:spMk id="2134" creationId="{BDF89993-753B-47F6-8ECD-353FA2041D91}"/>
          </ac:spMkLst>
        </pc:spChg>
        <pc:spChg chg="del">
          <ac:chgData name="Stalin Jacob Wilson Packia Dhas" userId="050d7d71-3621-4503-95e8-1c9a9d962492" providerId="ADAL" clId="{93DF969B-C49E-41BE-AC2E-9A5FC7F0D4BF}" dt="2025-11-27T10:55:08.589" v="358"/>
          <ac:spMkLst>
            <pc:docMk/>
            <pc:sldMk cId="1635377456" sldId="256"/>
            <ac:spMk id="2135" creationId="{F2B41434-4E09-4961-8272-32EA7E3EF58D}"/>
          </ac:spMkLst>
        </pc:spChg>
        <pc:spChg chg="del">
          <ac:chgData name="Stalin Jacob Wilson Packia Dhas" userId="050d7d71-3621-4503-95e8-1c9a9d962492" providerId="ADAL" clId="{93DF969B-C49E-41BE-AC2E-9A5FC7F0D4BF}" dt="2025-11-27T10:55:08.589" v="359"/>
          <ac:spMkLst>
            <pc:docMk/>
            <pc:sldMk cId="1635377456" sldId="256"/>
            <ac:spMk id="2136" creationId="{9E9EDF1A-BE53-4070-A1DF-189530AF1A22}"/>
          </ac:spMkLst>
        </pc:spChg>
        <pc:spChg chg="del">
          <ac:chgData name="Stalin Jacob Wilson Packia Dhas" userId="050d7d71-3621-4503-95e8-1c9a9d962492" providerId="ADAL" clId="{93DF969B-C49E-41BE-AC2E-9A5FC7F0D4BF}" dt="2025-11-27T10:55:08.589" v="360"/>
          <ac:spMkLst>
            <pc:docMk/>
            <pc:sldMk cId="1635377456" sldId="256"/>
            <ac:spMk id="2137" creationId="{20964DD5-E9BD-40B8-9E91-26A76138CDAA}"/>
          </ac:spMkLst>
        </pc:spChg>
        <pc:spChg chg="del">
          <ac:chgData name="Stalin Jacob Wilson Packia Dhas" userId="050d7d71-3621-4503-95e8-1c9a9d962492" providerId="ADAL" clId="{93DF969B-C49E-41BE-AC2E-9A5FC7F0D4BF}" dt="2025-11-27T10:55:08.589" v="361"/>
          <ac:spMkLst>
            <pc:docMk/>
            <pc:sldMk cId="1635377456" sldId="256"/>
            <ac:spMk id="2138" creationId="{89E4258B-6835-4DC5-935C-3809FD251B44}"/>
          </ac:spMkLst>
        </pc:spChg>
        <pc:spChg chg="del">
          <ac:chgData name="Stalin Jacob Wilson Packia Dhas" userId="050d7d71-3621-4503-95e8-1c9a9d962492" providerId="ADAL" clId="{93DF969B-C49E-41BE-AC2E-9A5FC7F0D4BF}" dt="2025-11-27T10:55:08.589" v="362"/>
          <ac:spMkLst>
            <pc:docMk/>
            <pc:sldMk cId="1635377456" sldId="256"/>
            <ac:spMk id="2139" creationId="{62292B8F-120F-477E-8E27-57DEA7058012}"/>
          </ac:spMkLst>
        </pc:spChg>
        <pc:spChg chg="del">
          <ac:chgData name="Stalin Jacob Wilson Packia Dhas" userId="050d7d71-3621-4503-95e8-1c9a9d962492" providerId="ADAL" clId="{93DF969B-C49E-41BE-AC2E-9A5FC7F0D4BF}" dt="2025-11-27T10:55:08.589" v="363"/>
          <ac:spMkLst>
            <pc:docMk/>
            <pc:sldMk cId="1635377456" sldId="256"/>
            <ac:spMk id="2140" creationId="{16867B26-CB49-44EB-9054-4F697B6ABDBA}"/>
          </ac:spMkLst>
        </pc:spChg>
        <pc:spChg chg="del">
          <ac:chgData name="Stalin Jacob Wilson Packia Dhas" userId="050d7d71-3621-4503-95e8-1c9a9d962492" providerId="ADAL" clId="{93DF969B-C49E-41BE-AC2E-9A5FC7F0D4BF}" dt="2025-11-27T10:55:08.589" v="364"/>
          <ac:spMkLst>
            <pc:docMk/>
            <pc:sldMk cId="1635377456" sldId="256"/>
            <ac:spMk id="2141" creationId="{5F65DCEA-00AB-4D6F-A20E-0C4A77E04570}"/>
          </ac:spMkLst>
        </pc:spChg>
        <pc:spChg chg="del">
          <ac:chgData name="Stalin Jacob Wilson Packia Dhas" userId="050d7d71-3621-4503-95e8-1c9a9d962492" providerId="ADAL" clId="{93DF969B-C49E-41BE-AC2E-9A5FC7F0D4BF}" dt="2025-11-27T10:55:08.589" v="365"/>
          <ac:spMkLst>
            <pc:docMk/>
            <pc:sldMk cId="1635377456" sldId="256"/>
            <ac:spMk id="2142" creationId="{51F7F148-B012-4873-B341-5515FCE5F3D9}"/>
          </ac:spMkLst>
        </pc:spChg>
        <pc:spChg chg="del">
          <ac:chgData name="Stalin Jacob Wilson Packia Dhas" userId="050d7d71-3621-4503-95e8-1c9a9d962492" providerId="ADAL" clId="{93DF969B-C49E-41BE-AC2E-9A5FC7F0D4BF}" dt="2025-11-27T10:55:08.589" v="366"/>
          <ac:spMkLst>
            <pc:docMk/>
            <pc:sldMk cId="1635377456" sldId="256"/>
            <ac:spMk id="2143" creationId="{C956009C-03F5-4550-869D-05AF3101883F}"/>
          </ac:spMkLst>
        </pc:spChg>
        <pc:spChg chg="del">
          <ac:chgData name="Stalin Jacob Wilson Packia Dhas" userId="050d7d71-3621-4503-95e8-1c9a9d962492" providerId="ADAL" clId="{93DF969B-C49E-41BE-AC2E-9A5FC7F0D4BF}" dt="2025-11-27T10:55:08.589" v="367"/>
          <ac:spMkLst>
            <pc:docMk/>
            <pc:sldMk cId="1635377456" sldId="256"/>
            <ac:spMk id="2144" creationId="{CFC6F20F-C337-4D26-89AD-1874AD80220F}"/>
          </ac:spMkLst>
        </pc:spChg>
        <pc:spChg chg="del">
          <ac:chgData name="Stalin Jacob Wilson Packia Dhas" userId="050d7d71-3621-4503-95e8-1c9a9d962492" providerId="ADAL" clId="{93DF969B-C49E-41BE-AC2E-9A5FC7F0D4BF}" dt="2025-11-27T10:55:08.589" v="368"/>
          <ac:spMkLst>
            <pc:docMk/>
            <pc:sldMk cId="1635377456" sldId="256"/>
            <ac:spMk id="2145" creationId="{64A2DC13-B1D7-4B71-9765-C60C9A20A11F}"/>
          </ac:spMkLst>
        </pc:spChg>
        <pc:spChg chg="del">
          <ac:chgData name="Stalin Jacob Wilson Packia Dhas" userId="050d7d71-3621-4503-95e8-1c9a9d962492" providerId="ADAL" clId="{93DF969B-C49E-41BE-AC2E-9A5FC7F0D4BF}" dt="2025-11-27T10:55:08.589" v="369"/>
          <ac:spMkLst>
            <pc:docMk/>
            <pc:sldMk cId="1635377456" sldId="256"/>
            <ac:spMk id="2146" creationId="{3D5CC4FD-1889-44FB-B692-0FBEE088AF49}"/>
          </ac:spMkLst>
        </pc:spChg>
        <pc:spChg chg="del">
          <ac:chgData name="Stalin Jacob Wilson Packia Dhas" userId="050d7d71-3621-4503-95e8-1c9a9d962492" providerId="ADAL" clId="{93DF969B-C49E-41BE-AC2E-9A5FC7F0D4BF}" dt="2025-11-27T10:55:08.589" v="370"/>
          <ac:spMkLst>
            <pc:docMk/>
            <pc:sldMk cId="1635377456" sldId="256"/>
            <ac:spMk id="2147" creationId="{75F0EDAB-3066-4DC7-843E-2511B8CCE669}"/>
          </ac:spMkLst>
        </pc:spChg>
        <pc:spChg chg="del">
          <ac:chgData name="Stalin Jacob Wilson Packia Dhas" userId="050d7d71-3621-4503-95e8-1c9a9d962492" providerId="ADAL" clId="{93DF969B-C49E-41BE-AC2E-9A5FC7F0D4BF}" dt="2025-11-27T10:55:08.589" v="371"/>
          <ac:spMkLst>
            <pc:docMk/>
            <pc:sldMk cId="1635377456" sldId="256"/>
            <ac:spMk id="2148" creationId="{289CAB9E-B9C9-483D-9C9F-5DB274CE8522}"/>
          </ac:spMkLst>
        </pc:spChg>
        <pc:spChg chg="del">
          <ac:chgData name="Stalin Jacob Wilson Packia Dhas" userId="050d7d71-3621-4503-95e8-1c9a9d962492" providerId="ADAL" clId="{93DF969B-C49E-41BE-AC2E-9A5FC7F0D4BF}" dt="2025-11-27T10:55:08.589" v="372"/>
          <ac:spMkLst>
            <pc:docMk/>
            <pc:sldMk cId="1635377456" sldId="256"/>
            <ac:spMk id="2149" creationId="{05511912-2010-401B-A540-C930C64BA985}"/>
          </ac:spMkLst>
        </pc:spChg>
        <pc:spChg chg="del">
          <ac:chgData name="Stalin Jacob Wilson Packia Dhas" userId="050d7d71-3621-4503-95e8-1c9a9d962492" providerId="ADAL" clId="{93DF969B-C49E-41BE-AC2E-9A5FC7F0D4BF}" dt="2025-11-27T10:55:08.589" v="373"/>
          <ac:spMkLst>
            <pc:docMk/>
            <pc:sldMk cId="1635377456" sldId="256"/>
            <ac:spMk id="2150" creationId="{66ED4741-52E8-41A8-8B6C-2B9C3DF9AA97}"/>
          </ac:spMkLst>
        </pc:spChg>
        <pc:spChg chg="del">
          <ac:chgData name="Stalin Jacob Wilson Packia Dhas" userId="050d7d71-3621-4503-95e8-1c9a9d962492" providerId="ADAL" clId="{93DF969B-C49E-41BE-AC2E-9A5FC7F0D4BF}" dt="2025-11-27T10:55:08.589" v="374"/>
          <ac:spMkLst>
            <pc:docMk/>
            <pc:sldMk cId="1635377456" sldId="256"/>
            <ac:spMk id="2151" creationId="{4BF9E568-6E5F-4766-9A51-4AB3815294BE}"/>
          </ac:spMkLst>
        </pc:spChg>
        <pc:spChg chg="del">
          <ac:chgData name="Stalin Jacob Wilson Packia Dhas" userId="050d7d71-3621-4503-95e8-1c9a9d962492" providerId="ADAL" clId="{93DF969B-C49E-41BE-AC2E-9A5FC7F0D4BF}" dt="2025-11-27T10:55:08.589" v="375"/>
          <ac:spMkLst>
            <pc:docMk/>
            <pc:sldMk cId="1635377456" sldId="256"/>
            <ac:spMk id="2152" creationId="{72A79ECF-EADB-4DE8-BF73-AD67F96C605A}"/>
          </ac:spMkLst>
        </pc:spChg>
        <pc:spChg chg="del">
          <ac:chgData name="Stalin Jacob Wilson Packia Dhas" userId="050d7d71-3621-4503-95e8-1c9a9d962492" providerId="ADAL" clId="{93DF969B-C49E-41BE-AC2E-9A5FC7F0D4BF}" dt="2025-11-27T10:55:08.604" v="376"/>
          <ac:spMkLst>
            <pc:docMk/>
            <pc:sldMk cId="1635377456" sldId="256"/>
            <ac:spMk id="2153" creationId="{2754C234-EB1C-46CE-914E-D6451B908E2E}"/>
          </ac:spMkLst>
        </pc:spChg>
        <pc:spChg chg="del">
          <ac:chgData name="Stalin Jacob Wilson Packia Dhas" userId="050d7d71-3621-4503-95e8-1c9a9d962492" providerId="ADAL" clId="{93DF969B-C49E-41BE-AC2E-9A5FC7F0D4BF}" dt="2025-11-27T10:55:08.605" v="377"/>
          <ac:spMkLst>
            <pc:docMk/>
            <pc:sldMk cId="1635377456" sldId="256"/>
            <ac:spMk id="2154" creationId="{851CAA02-23EE-417D-996E-5CAA7D2FE9E4}"/>
          </ac:spMkLst>
        </pc:spChg>
        <pc:spChg chg="del">
          <ac:chgData name="Stalin Jacob Wilson Packia Dhas" userId="050d7d71-3621-4503-95e8-1c9a9d962492" providerId="ADAL" clId="{93DF969B-C49E-41BE-AC2E-9A5FC7F0D4BF}" dt="2025-11-27T10:55:08.605" v="378"/>
          <ac:spMkLst>
            <pc:docMk/>
            <pc:sldMk cId="1635377456" sldId="256"/>
            <ac:spMk id="2155" creationId="{92EECE57-7095-43FE-BAE2-001B721CECFF}"/>
          </ac:spMkLst>
        </pc:spChg>
        <pc:spChg chg="del">
          <ac:chgData name="Stalin Jacob Wilson Packia Dhas" userId="050d7d71-3621-4503-95e8-1c9a9d962492" providerId="ADAL" clId="{93DF969B-C49E-41BE-AC2E-9A5FC7F0D4BF}" dt="2025-11-27T10:55:08.606" v="379"/>
          <ac:spMkLst>
            <pc:docMk/>
            <pc:sldMk cId="1635377456" sldId="256"/>
            <ac:spMk id="2156" creationId="{F2B30C38-EB11-4191-9B6D-E1838610AF34}"/>
          </ac:spMkLst>
        </pc:spChg>
        <pc:spChg chg="del">
          <ac:chgData name="Stalin Jacob Wilson Packia Dhas" userId="050d7d71-3621-4503-95e8-1c9a9d962492" providerId="ADAL" clId="{93DF969B-C49E-41BE-AC2E-9A5FC7F0D4BF}" dt="2025-11-27T10:55:08.606" v="380"/>
          <ac:spMkLst>
            <pc:docMk/>
            <pc:sldMk cId="1635377456" sldId="256"/>
            <ac:spMk id="2157" creationId="{91EF7357-0342-442E-BB42-2FC2F3AFBC87}"/>
          </ac:spMkLst>
        </pc:spChg>
        <pc:spChg chg="del">
          <ac:chgData name="Stalin Jacob Wilson Packia Dhas" userId="050d7d71-3621-4503-95e8-1c9a9d962492" providerId="ADAL" clId="{93DF969B-C49E-41BE-AC2E-9A5FC7F0D4BF}" dt="2025-11-27T10:55:08.606" v="381"/>
          <ac:spMkLst>
            <pc:docMk/>
            <pc:sldMk cId="1635377456" sldId="256"/>
            <ac:spMk id="2158" creationId="{23C4A946-5A76-462D-99CB-ECC1ECCCB9AE}"/>
          </ac:spMkLst>
        </pc:spChg>
        <pc:spChg chg="del">
          <ac:chgData name="Stalin Jacob Wilson Packia Dhas" userId="050d7d71-3621-4503-95e8-1c9a9d962492" providerId="ADAL" clId="{93DF969B-C49E-41BE-AC2E-9A5FC7F0D4BF}" dt="2025-11-27T10:55:08.606" v="382"/>
          <ac:spMkLst>
            <pc:docMk/>
            <pc:sldMk cId="1635377456" sldId="256"/>
            <ac:spMk id="2159" creationId="{1EA1C428-DFDE-4DBB-910A-9C4E637DAEF5}"/>
          </ac:spMkLst>
        </pc:spChg>
        <pc:spChg chg="del">
          <ac:chgData name="Stalin Jacob Wilson Packia Dhas" userId="050d7d71-3621-4503-95e8-1c9a9d962492" providerId="ADAL" clId="{93DF969B-C49E-41BE-AC2E-9A5FC7F0D4BF}" dt="2025-11-27T10:55:08.606" v="383"/>
          <ac:spMkLst>
            <pc:docMk/>
            <pc:sldMk cId="1635377456" sldId="256"/>
            <ac:spMk id="2160" creationId="{ACACD062-B4C7-488B-902F-E73C8F787D88}"/>
          </ac:spMkLst>
        </pc:spChg>
        <pc:spChg chg="del">
          <ac:chgData name="Stalin Jacob Wilson Packia Dhas" userId="050d7d71-3621-4503-95e8-1c9a9d962492" providerId="ADAL" clId="{93DF969B-C49E-41BE-AC2E-9A5FC7F0D4BF}" dt="2025-11-27T10:55:08.606" v="384"/>
          <ac:spMkLst>
            <pc:docMk/>
            <pc:sldMk cId="1635377456" sldId="256"/>
            <ac:spMk id="2161" creationId="{73AABFCA-11CC-4296-ADA7-75B2BC22A65B}"/>
          </ac:spMkLst>
        </pc:spChg>
        <pc:spChg chg="del">
          <ac:chgData name="Stalin Jacob Wilson Packia Dhas" userId="050d7d71-3621-4503-95e8-1c9a9d962492" providerId="ADAL" clId="{93DF969B-C49E-41BE-AC2E-9A5FC7F0D4BF}" dt="2025-11-27T10:55:08.606" v="385"/>
          <ac:spMkLst>
            <pc:docMk/>
            <pc:sldMk cId="1635377456" sldId="256"/>
            <ac:spMk id="2162" creationId="{E8EE732D-911F-4ECF-AE08-A49636C67DE5}"/>
          </ac:spMkLst>
        </pc:spChg>
        <pc:spChg chg="del">
          <ac:chgData name="Stalin Jacob Wilson Packia Dhas" userId="050d7d71-3621-4503-95e8-1c9a9d962492" providerId="ADAL" clId="{93DF969B-C49E-41BE-AC2E-9A5FC7F0D4BF}" dt="2025-11-27T10:55:08.606" v="386"/>
          <ac:spMkLst>
            <pc:docMk/>
            <pc:sldMk cId="1635377456" sldId="256"/>
            <ac:spMk id="2163" creationId="{41BB7598-6240-49B0-97C0-E8039B7B8327}"/>
          </ac:spMkLst>
        </pc:spChg>
        <pc:spChg chg="del">
          <ac:chgData name="Stalin Jacob Wilson Packia Dhas" userId="050d7d71-3621-4503-95e8-1c9a9d962492" providerId="ADAL" clId="{93DF969B-C49E-41BE-AC2E-9A5FC7F0D4BF}" dt="2025-11-27T10:55:08.611" v="387"/>
          <ac:spMkLst>
            <pc:docMk/>
            <pc:sldMk cId="1635377456" sldId="256"/>
            <ac:spMk id="2164" creationId="{F2EEF1E7-0D3A-46FA-81A2-A1F077B19F87}"/>
          </ac:spMkLst>
        </pc:spChg>
        <pc:spChg chg="del">
          <ac:chgData name="Stalin Jacob Wilson Packia Dhas" userId="050d7d71-3621-4503-95e8-1c9a9d962492" providerId="ADAL" clId="{93DF969B-C49E-41BE-AC2E-9A5FC7F0D4BF}" dt="2025-11-27T10:55:08.612" v="388"/>
          <ac:spMkLst>
            <pc:docMk/>
            <pc:sldMk cId="1635377456" sldId="256"/>
            <ac:spMk id="2165" creationId="{A7C285F0-AE9F-4D8F-862F-ECA41B05E93E}"/>
          </ac:spMkLst>
        </pc:spChg>
        <pc:spChg chg="del">
          <ac:chgData name="Stalin Jacob Wilson Packia Dhas" userId="050d7d71-3621-4503-95e8-1c9a9d962492" providerId="ADAL" clId="{93DF969B-C49E-41BE-AC2E-9A5FC7F0D4BF}" dt="2025-11-27T10:55:08.612" v="389"/>
          <ac:spMkLst>
            <pc:docMk/>
            <pc:sldMk cId="1635377456" sldId="256"/>
            <ac:spMk id="2166" creationId="{3E14E01C-7FB0-4072-A1BF-717121A87474}"/>
          </ac:spMkLst>
        </pc:spChg>
        <pc:spChg chg="del">
          <ac:chgData name="Stalin Jacob Wilson Packia Dhas" userId="050d7d71-3621-4503-95e8-1c9a9d962492" providerId="ADAL" clId="{93DF969B-C49E-41BE-AC2E-9A5FC7F0D4BF}" dt="2025-11-27T10:55:08.612" v="390"/>
          <ac:spMkLst>
            <pc:docMk/>
            <pc:sldMk cId="1635377456" sldId="256"/>
            <ac:spMk id="2167" creationId="{F5F32FAA-9769-46A0-96AA-BBDFBDBBA523}"/>
          </ac:spMkLst>
        </pc:spChg>
        <pc:spChg chg="del">
          <ac:chgData name="Stalin Jacob Wilson Packia Dhas" userId="050d7d71-3621-4503-95e8-1c9a9d962492" providerId="ADAL" clId="{93DF969B-C49E-41BE-AC2E-9A5FC7F0D4BF}" dt="2025-11-27T10:55:08.612" v="391"/>
          <ac:spMkLst>
            <pc:docMk/>
            <pc:sldMk cId="1635377456" sldId="256"/>
            <ac:spMk id="2168" creationId="{70AE12BB-A430-47A8-804F-19793CEC9EB3}"/>
          </ac:spMkLst>
        </pc:spChg>
        <pc:spChg chg="del">
          <ac:chgData name="Stalin Jacob Wilson Packia Dhas" userId="050d7d71-3621-4503-95e8-1c9a9d962492" providerId="ADAL" clId="{93DF969B-C49E-41BE-AC2E-9A5FC7F0D4BF}" dt="2025-11-27T10:55:08.612" v="392"/>
          <ac:spMkLst>
            <pc:docMk/>
            <pc:sldMk cId="1635377456" sldId="256"/>
            <ac:spMk id="2169" creationId="{709DBAB1-6724-498F-B021-0EFB5F5184E3}"/>
          </ac:spMkLst>
        </pc:spChg>
        <pc:spChg chg="del">
          <ac:chgData name="Stalin Jacob Wilson Packia Dhas" userId="050d7d71-3621-4503-95e8-1c9a9d962492" providerId="ADAL" clId="{93DF969B-C49E-41BE-AC2E-9A5FC7F0D4BF}" dt="2025-11-27T10:55:08.612" v="393"/>
          <ac:spMkLst>
            <pc:docMk/>
            <pc:sldMk cId="1635377456" sldId="256"/>
            <ac:spMk id="2170" creationId="{5577190D-7223-4AAA-B5FD-F399ADE08810}"/>
          </ac:spMkLst>
        </pc:spChg>
        <pc:spChg chg="del">
          <ac:chgData name="Stalin Jacob Wilson Packia Dhas" userId="050d7d71-3621-4503-95e8-1c9a9d962492" providerId="ADAL" clId="{93DF969B-C49E-41BE-AC2E-9A5FC7F0D4BF}" dt="2025-11-27T10:55:08.612" v="394"/>
          <ac:spMkLst>
            <pc:docMk/>
            <pc:sldMk cId="1635377456" sldId="256"/>
            <ac:spMk id="2171" creationId="{97FF7386-AFC8-464B-8C82-2C1173FE6DDB}"/>
          </ac:spMkLst>
        </pc:spChg>
        <pc:spChg chg="del">
          <ac:chgData name="Stalin Jacob Wilson Packia Dhas" userId="050d7d71-3621-4503-95e8-1c9a9d962492" providerId="ADAL" clId="{93DF969B-C49E-41BE-AC2E-9A5FC7F0D4BF}" dt="2025-11-27T10:55:08.612" v="395"/>
          <ac:spMkLst>
            <pc:docMk/>
            <pc:sldMk cId="1635377456" sldId="256"/>
            <ac:spMk id="2172" creationId="{1CFAD2C4-98AE-4680-84A3-39781D603653}"/>
          </ac:spMkLst>
        </pc:spChg>
        <pc:spChg chg="del">
          <ac:chgData name="Stalin Jacob Wilson Packia Dhas" userId="050d7d71-3621-4503-95e8-1c9a9d962492" providerId="ADAL" clId="{93DF969B-C49E-41BE-AC2E-9A5FC7F0D4BF}" dt="2025-11-27T10:55:08.612" v="396"/>
          <ac:spMkLst>
            <pc:docMk/>
            <pc:sldMk cId="1635377456" sldId="256"/>
            <ac:spMk id="2173" creationId="{7231B820-055B-472E-8D9D-3F1C62F7A942}"/>
          </ac:spMkLst>
        </pc:spChg>
        <pc:spChg chg="del">
          <ac:chgData name="Stalin Jacob Wilson Packia Dhas" userId="050d7d71-3621-4503-95e8-1c9a9d962492" providerId="ADAL" clId="{93DF969B-C49E-41BE-AC2E-9A5FC7F0D4BF}" dt="2025-11-27T10:55:08.612" v="397"/>
          <ac:spMkLst>
            <pc:docMk/>
            <pc:sldMk cId="1635377456" sldId="256"/>
            <ac:spMk id="2174" creationId="{2B4AA69D-06CE-4A9E-B5A3-56437934556E}"/>
          </ac:spMkLst>
        </pc:spChg>
        <pc:spChg chg="del">
          <ac:chgData name="Stalin Jacob Wilson Packia Dhas" userId="050d7d71-3621-4503-95e8-1c9a9d962492" providerId="ADAL" clId="{93DF969B-C49E-41BE-AC2E-9A5FC7F0D4BF}" dt="2025-11-27T10:55:08.612" v="398"/>
          <ac:spMkLst>
            <pc:docMk/>
            <pc:sldMk cId="1635377456" sldId="256"/>
            <ac:spMk id="2175" creationId="{D0EADFFE-BB13-4E0F-B081-A73F8B86C0EA}"/>
          </ac:spMkLst>
        </pc:spChg>
        <pc:spChg chg="del">
          <ac:chgData name="Stalin Jacob Wilson Packia Dhas" userId="050d7d71-3621-4503-95e8-1c9a9d962492" providerId="ADAL" clId="{93DF969B-C49E-41BE-AC2E-9A5FC7F0D4BF}" dt="2025-11-27T10:55:08.612" v="399"/>
          <ac:spMkLst>
            <pc:docMk/>
            <pc:sldMk cId="1635377456" sldId="256"/>
            <ac:spMk id="2176" creationId="{9E923844-1373-4B51-B479-5B5907C71FEC}"/>
          </ac:spMkLst>
        </pc:spChg>
        <pc:spChg chg="del">
          <ac:chgData name="Stalin Jacob Wilson Packia Dhas" userId="050d7d71-3621-4503-95e8-1c9a9d962492" providerId="ADAL" clId="{93DF969B-C49E-41BE-AC2E-9A5FC7F0D4BF}" dt="2025-11-27T10:55:08.612" v="400"/>
          <ac:spMkLst>
            <pc:docMk/>
            <pc:sldMk cId="1635377456" sldId="256"/>
            <ac:spMk id="2177" creationId="{E8838501-691E-4C96-9C5B-030270477860}"/>
          </ac:spMkLst>
        </pc:spChg>
        <pc:spChg chg="del">
          <ac:chgData name="Stalin Jacob Wilson Packia Dhas" userId="050d7d71-3621-4503-95e8-1c9a9d962492" providerId="ADAL" clId="{93DF969B-C49E-41BE-AC2E-9A5FC7F0D4BF}" dt="2025-11-27T10:55:08.612" v="401"/>
          <ac:spMkLst>
            <pc:docMk/>
            <pc:sldMk cId="1635377456" sldId="256"/>
            <ac:spMk id="2178" creationId="{4AB87753-E477-49D5-8888-3B1FE2E72C30}"/>
          </ac:spMkLst>
        </pc:spChg>
        <pc:spChg chg="del">
          <ac:chgData name="Stalin Jacob Wilson Packia Dhas" userId="050d7d71-3621-4503-95e8-1c9a9d962492" providerId="ADAL" clId="{93DF969B-C49E-41BE-AC2E-9A5FC7F0D4BF}" dt="2025-11-27T10:55:08.621" v="402"/>
          <ac:spMkLst>
            <pc:docMk/>
            <pc:sldMk cId="1635377456" sldId="256"/>
            <ac:spMk id="2179" creationId="{0B8B8EAD-8551-455D-8B47-B81E91F2B6DE}"/>
          </ac:spMkLst>
        </pc:spChg>
        <pc:spChg chg="del">
          <ac:chgData name="Stalin Jacob Wilson Packia Dhas" userId="050d7d71-3621-4503-95e8-1c9a9d962492" providerId="ADAL" clId="{93DF969B-C49E-41BE-AC2E-9A5FC7F0D4BF}" dt="2025-11-27T10:55:08.622" v="403"/>
          <ac:spMkLst>
            <pc:docMk/>
            <pc:sldMk cId="1635377456" sldId="256"/>
            <ac:spMk id="2180" creationId="{145FD258-F0B1-4227-8687-4D733D2A57BF}"/>
          </ac:spMkLst>
        </pc:spChg>
        <pc:spChg chg="del">
          <ac:chgData name="Stalin Jacob Wilson Packia Dhas" userId="050d7d71-3621-4503-95e8-1c9a9d962492" providerId="ADAL" clId="{93DF969B-C49E-41BE-AC2E-9A5FC7F0D4BF}" dt="2025-11-27T10:55:08.622" v="404"/>
          <ac:spMkLst>
            <pc:docMk/>
            <pc:sldMk cId="1635377456" sldId="256"/>
            <ac:spMk id="2181" creationId="{CD76B08B-16CC-47F6-BC0F-3CEEEB848C72}"/>
          </ac:spMkLst>
        </pc:spChg>
        <pc:spChg chg="del">
          <ac:chgData name="Stalin Jacob Wilson Packia Dhas" userId="050d7d71-3621-4503-95e8-1c9a9d962492" providerId="ADAL" clId="{93DF969B-C49E-41BE-AC2E-9A5FC7F0D4BF}" dt="2025-11-27T10:55:08.622" v="405"/>
          <ac:spMkLst>
            <pc:docMk/>
            <pc:sldMk cId="1635377456" sldId="256"/>
            <ac:spMk id="2182" creationId="{2DBDFAA4-50E1-407C-A850-5083E39DB85A}"/>
          </ac:spMkLst>
        </pc:spChg>
        <pc:spChg chg="del">
          <ac:chgData name="Stalin Jacob Wilson Packia Dhas" userId="050d7d71-3621-4503-95e8-1c9a9d962492" providerId="ADAL" clId="{93DF969B-C49E-41BE-AC2E-9A5FC7F0D4BF}" dt="2025-11-27T10:55:08.622" v="406"/>
          <ac:spMkLst>
            <pc:docMk/>
            <pc:sldMk cId="1635377456" sldId="256"/>
            <ac:spMk id="2183" creationId="{6F7CE78E-0D19-4A23-A542-4ADC9792A7FA}"/>
          </ac:spMkLst>
        </pc:spChg>
        <pc:spChg chg="del">
          <ac:chgData name="Stalin Jacob Wilson Packia Dhas" userId="050d7d71-3621-4503-95e8-1c9a9d962492" providerId="ADAL" clId="{93DF969B-C49E-41BE-AC2E-9A5FC7F0D4BF}" dt="2025-11-27T10:55:08.622" v="407"/>
          <ac:spMkLst>
            <pc:docMk/>
            <pc:sldMk cId="1635377456" sldId="256"/>
            <ac:spMk id="2184" creationId="{FAEDEA81-BA5A-4DC5-A456-DD94658D6E87}"/>
          </ac:spMkLst>
        </pc:spChg>
        <pc:spChg chg="del">
          <ac:chgData name="Stalin Jacob Wilson Packia Dhas" userId="050d7d71-3621-4503-95e8-1c9a9d962492" providerId="ADAL" clId="{93DF969B-C49E-41BE-AC2E-9A5FC7F0D4BF}" dt="2025-11-27T10:55:08.622" v="408"/>
          <ac:spMkLst>
            <pc:docMk/>
            <pc:sldMk cId="1635377456" sldId="256"/>
            <ac:spMk id="2185" creationId="{EFB586A2-E58A-41AD-A16D-38170CEE641B}"/>
          </ac:spMkLst>
        </pc:spChg>
        <pc:spChg chg="del">
          <ac:chgData name="Stalin Jacob Wilson Packia Dhas" userId="050d7d71-3621-4503-95e8-1c9a9d962492" providerId="ADAL" clId="{93DF969B-C49E-41BE-AC2E-9A5FC7F0D4BF}" dt="2025-11-27T10:55:08.622" v="409"/>
          <ac:spMkLst>
            <pc:docMk/>
            <pc:sldMk cId="1635377456" sldId="256"/>
            <ac:spMk id="2186" creationId="{86E9D6AE-34B0-4734-A646-5CE04EC3A968}"/>
          </ac:spMkLst>
        </pc:spChg>
        <pc:spChg chg="del">
          <ac:chgData name="Stalin Jacob Wilson Packia Dhas" userId="050d7d71-3621-4503-95e8-1c9a9d962492" providerId="ADAL" clId="{93DF969B-C49E-41BE-AC2E-9A5FC7F0D4BF}" dt="2025-11-27T10:55:08.622" v="410"/>
          <ac:spMkLst>
            <pc:docMk/>
            <pc:sldMk cId="1635377456" sldId="256"/>
            <ac:spMk id="2187" creationId="{DACA5706-9AF3-4B39-BE42-B6E3D33491AA}"/>
          </ac:spMkLst>
        </pc:spChg>
        <pc:spChg chg="del">
          <ac:chgData name="Stalin Jacob Wilson Packia Dhas" userId="050d7d71-3621-4503-95e8-1c9a9d962492" providerId="ADAL" clId="{93DF969B-C49E-41BE-AC2E-9A5FC7F0D4BF}" dt="2025-11-27T10:55:08.622" v="411"/>
          <ac:spMkLst>
            <pc:docMk/>
            <pc:sldMk cId="1635377456" sldId="256"/>
            <ac:spMk id="2188" creationId="{8F61BFB8-9013-4103-8E71-071FFE03E767}"/>
          </ac:spMkLst>
        </pc:spChg>
        <pc:spChg chg="del">
          <ac:chgData name="Stalin Jacob Wilson Packia Dhas" userId="050d7d71-3621-4503-95e8-1c9a9d962492" providerId="ADAL" clId="{93DF969B-C49E-41BE-AC2E-9A5FC7F0D4BF}" dt="2025-11-27T10:55:08.622" v="412"/>
          <ac:spMkLst>
            <pc:docMk/>
            <pc:sldMk cId="1635377456" sldId="256"/>
            <ac:spMk id="2189" creationId="{8873C194-41D0-43E9-8733-53B771A00B6F}"/>
          </ac:spMkLst>
        </pc:spChg>
        <pc:spChg chg="del">
          <ac:chgData name="Stalin Jacob Wilson Packia Dhas" userId="050d7d71-3621-4503-95e8-1c9a9d962492" providerId="ADAL" clId="{93DF969B-C49E-41BE-AC2E-9A5FC7F0D4BF}" dt="2025-11-27T10:55:08.622" v="413"/>
          <ac:spMkLst>
            <pc:docMk/>
            <pc:sldMk cId="1635377456" sldId="256"/>
            <ac:spMk id="2190" creationId="{A96E7C1C-7C8A-48F6-949F-F9BB182D5758}"/>
          </ac:spMkLst>
        </pc:spChg>
        <pc:spChg chg="del">
          <ac:chgData name="Stalin Jacob Wilson Packia Dhas" userId="050d7d71-3621-4503-95e8-1c9a9d962492" providerId="ADAL" clId="{93DF969B-C49E-41BE-AC2E-9A5FC7F0D4BF}" dt="2025-11-27T10:55:08.622" v="414"/>
          <ac:spMkLst>
            <pc:docMk/>
            <pc:sldMk cId="1635377456" sldId="256"/>
            <ac:spMk id="2191" creationId="{6C67EC41-7D26-4CD6-A579-AAF91784158C}"/>
          </ac:spMkLst>
        </pc:spChg>
        <pc:spChg chg="del">
          <ac:chgData name="Stalin Jacob Wilson Packia Dhas" userId="050d7d71-3621-4503-95e8-1c9a9d962492" providerId="ADAL" clId="{93DF969B-C49E-41BE-AC2E-9A5FC7F0D4BF}" dt="2025-11-27T10:55:08.622" v="415"/>
          <ac:spMkLst>
            <pc:docMk/>
            <pc:sldMk cId="1635377456" sldId="256"/>
            <ac:spMk id="2192" creationId="{9B4BFBE0-50BF-485D-9335-F124F79476FF}"/>
          </ac:spMkLst>
        </pc:spChg>
        <pc:spChg chg="del">
          <ac:chgData name="Stalin Jacob Wilson Packia Dhas" userId="050d7d71-3621-4503-95e8-1c9a9d962492" providerId="ADAL" clId="{93DF969B-C49E-41BE-AC2E-9A5FC7F0D4BF}" dt="2025-11-27T10:55:08.622" v="416"/>
          <ac:spMkLst>
            <pc:docMk/>
            <pc:sldMk cId="1635377456" sldId="256"/>
            <ac:spMk id="2193" creationId="{0801A1B5-B775-4CD0-A535-B7165B023B5C}"/>
          </ac:spMkLst>
        </pc:spChg>
        <pc:spChg chg="del">
          <ac:chgData name="Stalin Jacob Wilson Packia Dhas" userId="050d7d71-3621-4503-95e8-1c9a9d962492" providerId="ADAL" clId="{93DF969B-C49E-41BE-AC2E-9A5FC7F0D4BF}" dt="2025-11-27T10:55:08.622" v="417"/>
          <ac:spMkLst>
            <pc:docMk/>
            <pc:sldMk cId="1635377456" sldId="256"/>
            <ac:spMk id="2194" creationId="{5518FED6-D9C5-4E51-BD50-3781D5F66D38}"/>
          </ac:spMkLst>
        </pc:spChg>
        <pc:spChg chg="del">
          <ac:chgData name="Stalin Jacob Wilson Packia Dhas" userId="050d7d71-3621-4503-95e8-1c9a9d962492" providerId="ADAL" clId="{93DF969B-C49E-41BE-AC2E-9A5FC7F0D4BF}" dt="2025-11-27T10:55:08.622" v="418"/>
          <ac:spMkLst>
            <pc:docMk/>
            <pc:sldMk cId="1635377456" sldId="256"/>
            <ac:spMk id="2195" creationId="{E5F75400-10F5-483E-A081-C33EABC1A4AB}"/>
          </ac:spMkLst>
        </pc:spChg>
        <pc:spChg chg="del">
          <ac:chgData name="Stalin Jacob Wilson Packia Dhas" userId="050d7d71-3621-4503-95e8-1c9a9d962492" providerId="ADAL" clId="{93DF969B-C49E-41BE-AC2E-9A5FC7F0D4BF}" dt="2025-11-27T10:55:08.622" v="419"/>
          <ac:spMkLst>
            <pc:docMk/>
            <pc:sldMk cId="1635377456" sldId="256"/>
            <ac:spMk id="2196" creationId="{DEC3F8B1-50AC-4C51-BDE1-CC16FD4E9C78}"/>
          </ac:spMkLst>
        </pc:spChg>
        <pc:spChg chg="del">
          <ac:chgData name="Stalin Jacob Wilson Packia Dhas" userId="050d7d71-3621-4503-95e8-1c9a9d962492" providerId="ADAL" clId="{93DF969B-C49E-41BE-AC2E-9A5FC7F0D4BF}" dt="2025-11-27T10:55:08.622" v="420"/>
          <ac:spMkLst>
            <pc:docMk/>
            <pc:sldMk cId="1635377456" sldId="256"/>
            <ac:spMk id="2197" creationId="{E3F5B29C-3C81-4815-BB13-E187065D6D46}"/>
          </ac:spMkLst>
        </pc:spChg>
        <pc:spChg chg="del">
          <ac:chgData name="Stalin Jacob Wilson Packia Dhas" userId="050d7d71-3621-4503-95e8-1c9a9d962492" providerId="ADAL" clId="{93DF969B-C49E-41BE-AC2E-9A5FC7F0D4BF}" dt="2025-11-27T10:55:08.622" v="421"/>
          <ac:spMkLst>
            <pc:docMk/>
            <pc:sldMk cId="1635377456" sldId="256"/>
            <ac:spMk id="2198" creationId="{AD279CD3-2F8B-47A0-A8AB-CB4B0BCC9AB6}"/>
          </ac:spMkLst>
        </pc:spChg>
        <pc:spChg chg="del">
          <ac:chgData name="Stalin Jacob Wilson Packia Dhas" userId="050d7d71-3621-4503-95e8-1c9a9d962492" providerId="ADAL" clId="{93DF969B-C49E-41BE-AC2E-9A5FC7F0D4BF}" dt="2025-11-27T10:55:08.622" v="422"/>
          <ac:spMkLst>
            <pc:docMk/>
            <pc:sldMk cId="1635377456" sldId="256"/>
            <ac:spMk id="2199" creationId="{3B0F0F71-8CB5-4DBD-8C09-EAC66848EE94}"/>
          </ac:spMkLst>
        </pc:spChg>
        <pc:spChg chg="del">
          <ac:chgData name="Stalin Jacob Wilson Packia Dhas" userId="050d7d71-3621-4503-95e8-1c9a9d962492" providerId="ADAL" clId="{93DF969B-C49E-41BE-AC2E-9A5FC7F0D4BF}" dt="2025-11-27T10:55:08.622" v="423"/>
          <ac:spMkLst>
            <pc:docMk/>
            <pc:sldMk cId="1635377456" sldId="256"/>
            <ac:spMk id="2200" creationId="{A2864869-69FD-4998-A2AE-7E4DB5BDC60D}"/>
          </ac:spMkLst>
        </pc:spChg>
        <pc:spChg chg="del">
          <ac:chgData name="Stalin Jacob Wilson Packia Dhas" userId="050d7d71-3621-4503-95e8-1c9a9d962492" providerId="ADAL" clId="{93DF969B-C49E-41BE-AC2E-9A5FC7F0D4BF}" dt="2025-11-27T10:55:08.622" v="424"/>
          <ac:spMkLst>
            <pc:docMk/>
            <pc:sldMk cId="1635377456" sldId="256"/>
            <ac:spMk id="2201" creationId="{7046CA5C-D01F-4B52-A463-B3ACE15A81B0}"/>
          </ac:spMkLst>
        </pc:spChg>
        <pc:spChg chg="del">
          <ac:chgData name="Stalin Jacob Wilson Packia Dhas" userId="050d7d71-3621-4503-95e8-1c9a9d962492" providerId="ADAL" clId="{93DF969B-C49E-41BE-AC2E-9A5FC7F0D4BF}" dt="2025-11-27T10:55:08.622" v="425"/>
          <ac:spMkLst>
            <pc:docMk/>
            <pc:sldMk cId="1635377456" sldId="256"/>
            <ac:spMk id="2202" creationId="{EC95810C-7EC3-47CC-808E-5262E1B51F7C}"/>
          </ac:spMkLst>
        </pc:spChg>
        <pc:spChg chg="del">
          <ac:chgData name="Stalin Jacob Wilson Packia Dhas" userId="050d7d71-3621-4503-95e8-1c9a9d962492" providerId="ADAL" clId="{93DF969B-C49E-41BE-AC2E-9A5FC7F0D4BF}" dt="2025-11-27T10:55:08.622" v="426"/>
          <ac:spMkLst>
            <pc:docMk/>
            <pc:sldMk cId="1635377456" sldId="256"/>
            <ac:spMk id="2203" creationId="{C56DD429-FBD7-4CB1-8586-F7E78838A3C6}"/>
          </ac:spMkLst>
        </pc:spChg>
        <pc:spChg chg="del">
          <ac:chgData name="Stalin Jacob Wilson Packia Dhas" userId="050d7d71-3621-4503-95e8-1c9a9d962492" providerId="ADAL" clId="{93DF969B-C49E-41BE-AC2E-9A5FC7F0D4BF}" dt="2025-11-27T10:55:08.638" v="427"/>
          <ac:spMkLst>
            <pc:docMk/>
            <pc:sldMk cId="1635377456" sldId="256"/>
            <ac:spMk id="2204" creationId="{29722E4C-CAEB-4AF7-B235-4542E28AAFB5}"/>
          </ac:spMkLst>
        </pc:spChg>
        <pc:spChg chg="del">
          <ac:chgData name="Stalin Jacob Wilson Packia Dhas" userId="050d7d71-3621-4503-95e8-1c9a9d962492" providerId="ADAL" clId="{93DF969B-C49E-41BE-AC2E-9A5FC7F0D4BF}" dt="2025-11-27T10:55:08.639" v="428"/>
          <ac:spMkLst>
            <pc:docMk/>
            <pc:sldMk cId="1635377456" sldId="256"/>
            <ac:spMk id="2205" creationId="{ADDF24C4-2D2B-42A2-B281-EF143E2D61AD}"/>
          </ac:spMkLst>
        </pc:spChg>
        <pc:spChg chg="del">
          <ac:chgData name="Stalin Jacob Wilson Packia Dhas" userId="050d7d71-3621-4503-95e8-1c9a9d962492" providerId="ADAL" clId="{93DF969B-C49E-41BE-AC2E-9A5FC7F0D4BF}" dt="2025-11-27T10:55:08.639" v="429"/>
          <ac:spMkLst>
            <pc:docMk/>
            <pc:sldMk cId="1635377456" sldId="256"/>
            <ac:spMk id="2206" creationId="{10F01CE6-F29B-4319-9FE8-962A27013808}"/>
          </ac:spMkLst>
        </pc:spChg>
        <pc:spChg chg="del">
          <ac:chgData name="Stalin Jacob Wilson Packia Dhas" userId="050d7d71-3621-4503-95e8-1c9a9d962492" providerId="ADAL" clId="{93DF969B-C49E-41BE-AC2E-9A5FC7F0D4BF}" dt="2025-11-27T10:55:08.639" v="430"/>
          <ac:spMkLst>
            <pc:docMk/>
            <pc:sldMk cId="1635377456" sldId="256"/>
            <ac:spMk id="2207" creationId="{291FEBA2-7DD8-438B-9844-9FD1FF80DC77}"/>
          </ac:spMkLst>
        </pc:spChg>
        <pc:spChg chg="del">
          <ac:chgData name="Stalin Jacob Wilson Packia Dhas" userId="050d7d71-3621-4503-95e8-1c9a9d962492" providerId="ADAL" clId="{93DF969B-C49E-41BE-AC2E-9A5FC7F0D4BF}" dt="2025-11-27T10:55:08.642" v="431"/>
          <ac:spMkLst>
            <pc:docMk/>
            <pc:sldMk cId="1635377456" sldId="256"/>
            <ac:spMk id="2208" creationId="{C2D8E61F-799F-4833-93A4-4B8CD776F992}"/>
          </ac:spMkLst>
        </pc:spChg>
        <pc:spChg chg="del">
          <ac:chgData name="Stalin Jacob Wilson Packia Dhas" userId="050d7d71-3621-4503-95e8-1c9a9d962492" providerId="ADAL" clId="{93DF969B-C49E-41BE-AC2E-9A5FC7F0D4BF}" dt="2025-11-27T10:55:08.642" v="432"/>
          <ac:spMkLst>
            <pc:docMk/>
            <pc:sldMk cId="1635377456" sldId="256"/>
            <ac:spMk id="2209" creationId="{E1C9937E-C667-4D59-BA60-B1B480A049D8}"/>
          </ac:spMkLst>
        </pc:spChg>
        <pc:spChg chg="add mod">
          <ac:chgData name="Stalin Jacob Wilson Packia Dhas" userId="050d7d71-3621-4503-95e8-1c9a9d962492" providerId="ADAL" clId="{93DF969B-C49E-41BE-AC2E-9A5FC7F0D4BF}" dt="2025-11-27T10:55:11.172" v="1832"/>
          <ac:spMkLst>
            <pc:docMk/>
            <pc:sldMk cId="1635377456" sldId="256"/>
            <ac:spMk id="2210" creationId="{6F80A7F5-A788-4370-8B1E-EF703882376D}"/>
          </ac:spMkLst>
        </pc:spChg>
        <pc:spChg chg="add mod">
          <ac:chgData name="Stalin Jacob Wilson Packia Dhas" userId="050d7d71-3621-4503-95e8-1c9a9d962492" providerId="ADAL" clId="{93DF969B-C49E-41BE-AC2E-9A5FC7F0D4BF}" dt="2025-11-27T10:55:11.173" v="1840"/>
          <ac:spMkLst>
            <pc:docMk/>
            <pc:sldMk cId="1635377456" sldId="256"/>
            <ac:spMk id="2211" creationId="{04D2E577-2E7B-41C3-83E5-7890BB8A55CD}"/>
          </ac:spMkLst>
        </pc:spChg>
        <pc:spChg chg="add mod">
          <ac:chgData name="Stalin Jacob Wilson Packia Dhas" userId="050d7d71-3621-4503-95e8-1c9a9d962492" providerId="ADAL" clId="{93DF969B-C49E-41BE-AC2E-9A5FC7F0D4BF}" dt="2025-11-27T10:55:11.190" v="1848"/>
          <ac:spMkLst>
            <pc:docMk/>
            <pc:sldMk cId="1635377456" sldId="256"/>
            <ac:spMk id="2212" creationId="{2693E364-4992-45D0-ABA0-ECF4C72F1930}"/>
          </ac:spMkLst>
        </pc:spChg>
        <pc:spChg chg="add mod">
          <ac:chgData name="Stalin Jacob Wilson Packia Dhas" userId="050d7d71-3621-4503-95e8-1c9a9d962492" providerId="ADAL" clId="{93DF969B-C49E-41BE-AC2E-9A5FC7F0D4BF}" dt="2025-11-27T10:55:11.199" v="1856"/>
          <ac:spMkLst>
            <pc:docMk/>
            <pc:sldMk cId="1635377456" sldId="256"/>
            <ac:spMk id="2213" creationId="{9C01CD1B-1C1A-4CE3-B6BC-0BF0F93C8F7B}"/>
          </ac:spMkLst>
        </pc:spChg>
        <pc:spChg chg="add mod">
          <ac:chgData name="Stalin Jacob Wilson Packia Dhas" userId="050d7d71-3621-4503-95e8-1c9a9d962492" providerId="ADAL" clId="{93DF969B-C49E-41BE-AC2E-9A5FC7F0D4BF}" dt="2025-11-27T10:55:11.206" v="1864"/>
          <ac:spMkLst>
            <pc:docMk/>
            <pc:sldMk cId="1635377456" sldId="256"/>
            <ac:spMk id="2214" creationId="{56638C86-B4F4-4BF5-8E46-63B25D4D3456}"/>
          </ac:spMkLst>
        </pc:spChg>
        <pc:spChg chg="add mod">
          <ac:chgData name="Stalin Jacob Wilson Packia Dhas" userId="050d7d71-3621-4503-95e8-1c9a9d962492" providerId="ADAL" clId="{93DF969B-C49E-41BE-AC2E-9A5FC7F0D4BF}" dt="2025-11-27T10:55:11.206" v="1872"/>
          <ac:spMkLst>
            <pc:docMk/>
            <pc:sldMk cId="1635377456" sldId="256"/>
            <ac:spMk id="2215" creationId="{FF404911-6A47-451C-9A21-CE7FCA247857}"/>
          </ac:spMkLst>
        </pc:spChg>
        <pc:spChg chg="add mod">
          <ac:chgData name="Stalin Jacob Wilson Packia Dhas" userId="050d7d71-3621-4503-95e8-1c9a9d962492" providerId="ADAL" clId="{93DF969B-C49E-41BE-AC2E-9A5FC7F0D4BF}" dt="2025-11-27T10:55:11.223" v="1880"/>
          <ac:spMkLst>
            <pc:docMk/>
            <pc:sldMk cId="1635377456" sldId="256"/>
            <ac:spMk id="2216" creationId="{43CFDDF6-5168-4060-B9E2-6292FCDFEA50}"/>
          </ac:spMkLst>
        </pc:spChg>
        <pc:spChg chg="add mod">
          <ac:chgData name="Stalin Jacob Wilson Packia Dhas" userId="050d7d71-3621-4503-95e8-1c9a9d962492" providerId="ADAL" clId="{93DF969B-C49E-41BE-AC2E-9A5FC7F0D4BF}" dt="2025-11-27T10:55:11.223" v="1888"/>
          <ac:spMkLst>
            <pc:docMk/>
            <pc:sldMk cId="1635377456" sldId="256"/>
            <ac:spMk id="2217" creationId="{2F861E14-7FB7-4BD5-9894-1A7F6C4D8536}"/>
          </ac:spMkLst>
        </pc:spChg>
        <pc:spChg chg="add mod">
          <ac:chgData name="Stalin Jacob Wilson Packia Dhas" userId="050d7d71-3621-4503-95e8-1c9a9d962492" providerId="ADAL" clId="{93DF969B-C49E-41BE-AC2E-9A5FC7F0D4BF}" dt="2025-11-27T10:55:11.244" v="1896"/>
          <ac:spMkLst>
            <pc:docMk/>
            <pc:sldMk cId="1635377456" sldId="256"/>
            <ac:spMk id="2218" creationId="{A089CE73-6FFD-4EA3-BB61-89309D0514D3}"/>
          </ac:spMkLst>
        </pc:spChg>
        <pc:spChg chg="add mod">
          <ac:chgData name="Stalin Jacob Wilson Packia Dhas" userId="050d7d71-3621-4503-95e8-1c9a9d962492" providerId="ADAL" clId="{93DF969B-C49E-41BE-AC2E-9A5FC7F0D4BF}" dt="2025-11-27T10:55:11.259" v="1904"/>
          <ac:spMkLst>
            <pc:docMk/>
            <pc:sldMk cId="1635377456" sldId="256"/>
            <ac:spMk id="2219" creationId="{6D6B2D55-C749-40B9-ABE8-677B17449445}"/>
          </ac:spMkLst>
        </pc:spChg>
        <pc:spChg chg="add mod">
          <ac:chgData name="Stalin Jacob Wilson Packia Dhas" userId="050d7d71-3621-4503-95e8-1c9a9d962492" providerId="ADAL" clId="{93DF969B-C49E-41BE-AC2E-9A5FC7F0D4BF}" dt="2025-11-27T10:55:11.260" v="1912"/>
          <ac:spMkLst>
            <pc:docMk/>
            <pc:sldMk cId="1635377456" sldId="256"/>
            <ac:spMk id="2220" creationId="{D905505C-54B0-4D01-9307-9CE759114F9C}"/>
          </ac:spMkLst>
        </pc:spChg>
        <pc:spChg chg="add mod">
          <ac:chgData name="Stalin Jacob Wilson Packia Dhas" userId="050d7d71-3621-4503-95e8-1c9a9d962492" providerId="ADAL" clId="{93DF969B-C49E-41BE-AC2E-9A5FC7F0D4BF}" dt="2025-11-27T10:55:11.282" v="1920"/>
          <ac:spMkLst>
            <pc:docMk/>
            <pc:sldMk cId="1635377456" sldId="256"/>
            <ac:spMk id="2221" creationId="{46AA99CC-EFC5-45AF-97F6-446B9479122F}"/>
          </ac:spMkLst>
        </pc:spChg>
        <pc:spChg chg="add mod">
          <ac:chgData name="Stalin Jacob Wilson Packia Dhas" userId="050d7d71-3621-4503-95e8-1c9a9d962492" providerId="ADAL" clId="{93DF969B-C49E-41BE-AC2E-9A5FC7F0D4BF}" dt="2025-11-27T10:55:11.295" v="1928"/>
          <ac:spMkLst>
            <pc:docMk/>
            <pc:sldMk cId="1635377456" sldId="256"/>
            <ac:spMk id="2222" creationId="{FA83AF9C-2078-4474-ABBE-548A45801054}"/>
          </ac:spMkLst>
        </pc:spChg>
        <pc:spChg chg="add mod">
          <ac:chgData name="Stalin Jacob Wilson Packia Dhas" userId="050d7d71-3621-4503-95e8-1c9a9d962492" providerId="ADAL" clId="{93DF969B-C49E-41BE-AC2E-9A5FC7F0D4BF}" dt="2025-11-27T10:55:11.306" v="1936"/>
          <ac:spMkLst>
            <pc:docMk/>
            <pc:sldMk cId="1635377456" sldId="256"/>
            <ac:spMk id="2223" creationId="{DE658EB8-336A-4753-BDAD-7388A2B66811}"/>
          </ac:spMkLst>
        </pc:spChg>
        <pc:spChg chg="add mod">
          <ac:chgData name="Stalin Jacob Wilson Packia Dhas" userId="050d7d71-3621-4503-95e8-1c9a9d962492" providerId="ADAL" clId="{93DF969B-C49E-41BE-AC2E-9A5FC7F0D4BF}" dt="2025-11-27T10:55:11.306" v="1944"/>
          <ac:spMkLst>
            <pc:docMk/>
            <pc:sldMk cId="1635377456" sldId="256"/>
            <ac:spMk id="2224" creationId="{28159002-9210-45C9-8EFA-CC51D581C307}"/>
          </ac:spMkLst>
        </pc:spChg>
        <pc:spChg chg="add mod">
          <ac:chgData name="Stalin Jacob Wilson Packia Dhas" userId="050d7d71-3621-4503-95e8-1c9a9d962492" providerId="ADAL" clId="{93DF969B-C49E-41BE-AC2E-9A5FC7F0D4BF}" dt="2025-11-27T10:55:11.323" v="1952"/>
          <ac:spMkLst>
            <pc:docMk/>
            <pc:sldMk cId="1635377456" sldId="256"/>
            <ac:spMk id="2225" creationId="{17914A57-273C-461A-B02F-5442AEC075E5}"/>
          </ac:spMkLst>
        </pc:spChg>
        <pc:spChg chg="add mod">
          <ac:chgData name="Stalin Jacob Wilson Packia Dhas" userId="050d7d71-3621-4503-95e8-1c9a9d962492" providerId="ADAL" clId="{93DF969B-C49E-41BE-AC2E-9A5FC7F0D4BF}" dt="2025-11-27T10:55:11.340" v="1960"/>
          <ac:spMkLst>
            <pc:docMk/>
            <pc:sldMk cId="1635377456" sldId="256"/>
            <ac:spMk id="2226" creationId="{DFD895EC-8444-45C4-B7E8-16A5CFB74CCC}"/>
          </ac:spMkLst>
        </pc:spChg>
        <pc:spChg chg="add mod">
          <ac:chgData name="Stalin Jacob Wilson Packia Dhas" userId="050d7d71-3621-4503-95e8-1c9a9d962492" providerId="ADAL" clId="{93DF969B-C49E-41BE-AC2E-9A5FC7F0D4BF}" dt="2025-11-27T10:55:11.344" v="1968"/>
          <ac:spMkLst>
            <pc:docMk/>
            <pc:sldMk cId="1635377456" sldId="256"/>
            <ac:spMk id="2227" creationId="{17941E13-6CC6-4895-BB65-48FE6207AAAD}"/>
          </ac:spMkLst>
        </pc:spChg>
        <pc:spChg chg="add mod">
          <ac:chgData name="Stalin Jacob Wilson Packia Dhas" userId="050d7d71-3621-4503-95e8-1c9a9d962492" providerId="ADAL" clId="{93DF969B-C49E-41BE-AC2E-9A5FC7F0D4BF}" dt="2025-11-27T10:55:11.356" v="1976"/>
          <ac:spMkLst>
            <pc:docMk/>
            <pc:sldMk cId="1635377456" sldId="256"/>
            <ac:spMk id="2228" creationId="{4DB41B83-2A7F-4428-92A9-A9457C63AB2C}"/>
          </ac:spMkLst>
        </pc:spChg>
        <pc:spChg chg="add mod">
          <ac:chgData name="Stalin Jacob Wilson Packia Dhas" userId="050d7d71-3621-4503-95e8-1c9a9d962492" providerId="ADAL" clId="{93DF969B-C49E-41BE-AC2E-9A5FC7F0D4BF}" dt="2025-11-27T10:55:11.373" v="1984"/>
          <ac:spMkLst>
            <pc:docMk/>
            <pc:sldMk cId="1635377456" sldId="256"/>
            <ac:spMk id="2229" creationId="{B0486D17-6331-43A8-99BD-83F09B85BA6A}"/>
          </ac:spMkLst>
        </pc:spChg>
        <pc:spChg chg="add mod">
          <ac:chgData name="Stalin Jacob Wilson Packia Dhas" userId="050d7d71-3621-4503-95e8-1c9a9d962492" providerId="ADAL" clId="{93DF969B-C49E-41BE-AC2E-9A5FC7F0D4BF}" dt="2025-11-27T10:55:11.377" v="1992"/>
          <ac:spMkLst>
            <pc:docMk/>
            <pc:sldMk cId="1635377456" sldId="256"/>
            <ac:spMk id="2230" creationId="{FBFCDD0F-4FAA-4BF5-996D-C4C483C8A6D9}"/>
          </ac:spMkLst>
        </pc:spChg>
        <pc:spChg chg="add mod">
          <ac:chgData name="Stalin Jacob Wilson Packia Dhas" userId="050d7d71-3621-4503-95e8-1c9a9d962492" providerId="ADAL" clId="{93DF969B-C49E-41BE-AC2E-9A5FC7F0D4BF}" dt="2025-11-27T10:55:11.402" v="2000"/>
          <ac:spMkLst>
            <pc:docMk/>
            <pc:sldMk cId="1635377456" sldId="256"/>
            <ac:spMk id="2231" creationId="{1AEC6A28-8E33-40A8-9777-80D539C7A710}"/>
          </ac:spMkLst>
        </pc:spChg>
        <pc:spChg chg="add mod">
          <ac:chgData name="Stalin Jacob Wilson Packia Dhas" userId="050d7d71-3621-4503-95e8-1c9a9d962492" providerId="ADAL" clId="{93DF969B-C49E-41BE-AC2E-9A5FC7F0D4BF}" dt="2025-11-27T10:55:11.407" v="2008"/>
          <ac:spMkLst>
            <pc:docMk/>
            <pc:sldMk cId="1635377456" sldId="256"/>
            <ac:spMk id="2232" creationId="{8EDE3BB8-B832-469E-AB4B-95E9038FBCE0}"/>
          </ac:spMkLst>
        </pc:spChg>
        <pc:spChg chg="add mod">
          <ac:chgData name="Stalin Jacob Wilson Packia Dhas" userId="050d7d71-3621-4503-95e8-1c9a9d962492" providerId="ADAL" clId="{93DF969B-C49E-41BE-AC2E-9A5FC7F0D4BF}" dt="2025-11-27T10:55:11.427" v="2016"/>
          <ac:spMkLst>
            <pc:docMk/>
            <pc:sldMk cId="1635377456" sldId="256"/>
            <ac:spMk id="2233" creationId="{AE4BB63D-7099-4552-BE5C-0D1191F6E83F}"/>
          </ac:spMkLst>
        </pc:spChg>
        <pc:spChg chg="add mod">
          <ac:chgData name="Stalin Jacob Wilson Packia Dhas" userId="050d7d71-3621-4503-95e8-1c9a9d962492" providerId="ADAL" clId="{93DF969B-C49E-41BE-AC2E-9A5FC7F0D4BF}" dt="2025-11-27T10:55:11.439" v="2024"/>
          <ac:spMkLst>
            <pc:docMk/>
            <pc:sldMk cId="1635377456" sldId="256"/>
            <ac:spMk id="2234" creationId="{4FD353EC-8C8C-45B0-AA3B-B548716105C4}"/>
          </ac:spMkLst>
        </pc:spChg>
        <pc:spChg chg="add mod">
          <ac:chgData name="Stalin Jacob Wilson Packia Dhas" userId="050d7d71-3621-4503-95e8-1c9a9d962492" providerId="ADAL" clId="{93DF969B-C49E-41BE-AC2E-9A5FC7F0D4BF}" dt="2025-11-27T10:55:11.445" v="2032"/>
          <ac:spMkLst>
            <pc:docMk/>
            <pc:sldMk cId="1635377456" sldId="256"/>
            <ac:spMk id="2235" creationId="{9984F9EA-9ADD-4172-A31F-57A9688C4ED1}"/>
          </ac:spMkLst>
        </pc:spChg>
        <pc:spChg chg="add mod">
          <ac:chgData name="Stalin Jacob Wilson Packia Dhas" userId="050d7d71-3621-4503-95e8-1c9a9d962492" providerId="ADAL" clId="{93DF969B-C49E-41BE-AC2E-9A5FC7F0D4BF}" dt="2025-11-27T10:55:11.454" v="2040"/>
          <ac:spMkLst>
            <pc:docMk/>
            <pc:sldMk cId="1635377456" sldId="256"/>
            <ac:spMk id="2236" creationId="{D2D2FE0F-BD25-496A-9656-6374F72D6196}"/>
          </ac:spMkLst>
        </pc:spChg>
        <pc:spChg chg="add mod">
          <ac:chgData name="Stalin Jacob Wilson Packia Dhas" userId="050d7d71-3621-4503-95e8-1c9a9d962492" providerId="ADAL" clId="{93DF969B-C49E-41BE-AC2E-9A5FC7F0D4BF}" dt="2025-11-27T10:55:11.463" v="2048"/>
          <ac:spMkLst>
            <pc:docMk/>
            <pc:sldMk cId="1635377456" sldId="256"/>
            <ac:spMk id="2237" creationId="{C92831F8-FB6E-4A8E-B38E-5D9C47900A6D}"/>
          </ac:spMkLst>
        </pc:spChg>
        <pc:spChg chg="add mod">
          <ac:chgData name="Stalin Jacob Wilson Packia Dhas" userId="050d7d71-3621-4503-95e8-1c9a9d962492" providerId="ADAL" clId="{93DF969B-C49E-41BE-AC2E-9A5FC7F0D4BF}" dt="2025-11-27T10:55:11.467" v="2056"/>
          <ac:spMkLst>
            <pc:docMk/>
            <pc:sldMk cId="1635377456" sldId="256"/>
            <ac:spMk id="2238" creationId="{9176FFB5-B9C4-4D7E-9F52-D97560EC26B1}"/>
          </ac:spMkLst>
        </pc:spChg>
        <pc:spChg chg="add mod">
          <ac:chgData name="Stalin Jacob Wilson Packia Dhas" userId="050d7d71-3621-4503-95e8-1c9a9d962492" providerId="ADAL" clId="{93DF969B-C49E-41BE-AC2E-9A5FC7F0D4BF}" dt="2025-11-27T10:55:11.484" v="2064"/>
          <ac:spMkLst>
            <pc:docMk/>
            <pc:sldMk cId="1635377456" sldId="256"/>
            <ac:spMk id="2239" creationId="{45F33E10-4904-4218-ABC8-6E8FA671D3DC}"/>
          </ac:spMkLst>
        </pc:spChg>
        <pc:spChg chg="add mod">
          <ac:chgData name="Stalin Jacob Wilson Packia Dhas" userId="050d7d71-3621-4503-95e8-1c9a9d962492" providerId="ADAL" clId="{93DF969B-C49E-41BE-AC2E-9A5FC7F0D4BF}" dt="2025-11-27T10:55:11.494" v="2072"/>
          <ac:spMkLst>
            <pc:docMk/>
            <pc:sldMk cId="1635377456" sldId="256"/>
            <ac:spMk id="2240" creationId="{F7F6663C-AAD6-4192-B769-FDB766F9520C}"/>
          </ac:spMkLst>
        </pc:spChg>
        <pc:spChg chg="add mod">
          <ac:chgData name="Stalin Jacob Wilson Packia Dhas" userId="050d7d71-3621-4503-95e8-1c9a9d962492" providerId="ADAL" clId="{93DF969B-C49E-41BE-AC2E-9A5FC7F0D4BF}" dt="2025-11-27T10:55:11.504" v="2080"/>
          <ac:spMkLst>
            <pc:docMk/>
            <pc:sldMk cId="1635377456" sldId="256"/>
            <ac:spMk id="2241" creationId="{8C18789F-4ABE-4334-A8BF-DAA73A3F2B58}"/>
          </ac:spMkLst>
        </pc:spChg>
        <pc:spChg chg="add mod">
          <ac:chgData name="Stalin Jacob Wilson Packia Dhas" userId="050d7d71-3621-4503-95e8-1c9a9d962492" providerId="ADAL" clId="{93DF969B-C49E-41BE-AC2E-9A5FC7F0D4BF}" dt="2025-11-27T10:55:11.518" v="2088"/>
          <ac:spMkLst>
            <pc:docMk/>
            <pc:sldMk cId="1635377456" sldId="256"/>
            <ac:spMk id="2242" creationId="{DDEA0C4E-3DCD-4BB2-BC2E-AE01C3868FB6}"/>
          </ac:spMkLst>
        </pc:spChg>
        <pc:spChg chg="add mod">
          <ac:chgData name="Stalin Jacob Wilson Packia Dhas" userId="050d7d71-3621-4503-95e8-1c9a9d962492" providerId="ADAL" clId="{93DF969B-C49E-41BE-AC2E-9A5FC7F0D4BF}" dt="2025-11-27T10:55:11.529" v="2096"/>
          <ac:spMkLst>
            <pc:docMk/>
            <pc:sldMk cId="1635377456" sldId="256"/>
            <ac:spMk id="2243" creationId="{E22426CD-F95F-450D-8908-4769A55AB479}"/>
          </ac:spMkLst>
        </pc:spChg>
        <pc:spChg chg="add mod">
          <ac:chgData name="Stalin Jacob Wilson Packia Dhas" userId="050d7d71-3621-4503-95e8-1c9a9d962492" providerId="ADAL" clId="{93DF969B-C49E-41BE-AC2E-9A5FC7F0D4BF}" dt="2025-11-27T10:55:11.534" v="2104"/>
          <ac:spMkLst>
            <pc:docMk/>
            <pc:sldMk cId="1635377456" sldId="256"/>
            <ac:spMk id="2244" creationId="{B538DDD8-D5AB-4F59-A0C4-8BD0D7125005}"/>
          </ac:spMkLst>
        </pc:spChg>
        <pc:spChg chg="add mod">
          <ac:chgData name="Stalin Jacob Wilson Packia Dhas" userId="050d7d71-3621-4503-95e8-1c9a9d962492" providerId="ADAL" clId="{93DF969B-C49E-41BE-AC2E-9A5FC7F0D4BF}" dt="2025-11-27T10:55:11.545" v="2112"/>
          <ac:spMkLst>
            <pc:docMk/>
            <pc:sldMk cId="1635377456" sldId="256"/>
            <ac:spMk id="2245" creationId="{0D1ED6AA-65F8-4FDA-9849-BD8E63C27D25}"/>
          </ac:spMkLst>
        </pc:spChg>
        <pc:spChg chg="add mod">
          <ac:chgData name="Stalin Jacob Wilson Packia Dhas" userId="050d7d71-3621-4503-95e8-1c9a9d962492" providerId="ADAL" clId="{93DF969B-C49E-41BE-AC2E-9A5FC7F0D4BF}" dt="2025-11-27T10:55:11.545" v="2120"/>
          <ac:spMkLst>
            <pc:docMk/>
            <pc:sldMk cId="1635377456" sldId="256"/>
            <ac:spMk id="2246" creationId="{A3F1D4A2-CF58-440A-9982-952D8E47BAE6}"/>
          </ac:spMkLst>
        </pc:spChg>
        <pc:spChg chg="add mod">
          <ac:chgData name="Stalin Jacob Wilson Packia Dhas" userId="050d7d71-3621-4503-95e8-1c9a9d962492" providerId="ADAL" clId="{93DF969B-C49E-41BE-AC2E-9A5FC7F0D4BF}" dt="2025-11-27T10:55:11.556" v="2128"/>
          <ac:spMkLst>
            <pc:docMk/>
            <pc:sldMk cId="1635377456" sldId="256"/>
            <ac:spMk id="2247" creationId="{5EDDFE9D-7D12-4E8A-B28E-97250A6CF61A}"/>
          </ac:spMkLst>
        </pc:spChg>
        <pc:spChg chg="add mod">
          <ac:chgData name="Stalin Jacob Wilson Packia Dhas" userId="050d7d71-3621-4503-95e8-1c9a9d962492" providerId="ADAL" clId="{93DF969B-C49E-41BE-AC2E-9A5FC7F0D4BF}" dt="2025-11-27T10:55:11.556" v="2136"/>
          <ac:spMkLst>
            <pc:docMk/>
            <pc:sldMk cId="1635377456" sldId="256"/>
            <ac:spMk id="2248" creationId="{82407D05-BC1B-466F-B0DC-FED0294B739F}"/>
          </ac:spMkLst>
        </pc:spChg>
        <pc:spChg chg="add mod">
          <ac:chgData name="Stalin Jacob Wilson Packia Dhas" userId="050d7d71-3621-4503-95e8-1c9a9d962492" providerId="ADAL" clId="{93DF969B-C49E-41BE-AC2E-9A5FC7F0D4BF}" dt="2025-11-27T10:55:11.574" v="2144"/>
          <ac:spMkLst>
            <pc:docMk/>
            <pc:sldMk cId="1635377456" sldId="256"/>
            <ac:spMk id="2249" creationId="{ADF219B6-F509-4C13-9EDC-9B97C1BC92AB}"/>
          </ac:spMkLst>
        </pc:spChg>
        <pc:spChg chg="add mod">
          <ac:chgData name="Stalin Jacob Wilson Packia Dhas" userId="050d7d71-3621-4503-95e8-1c9a9d962492" providerId="ADAL" clId="{93DF969B-C49E-41BE-AC2E-9A5FC7F0D4BF}" dt="2025-11-27T10:55:11.574" v="2152"/>
          <ac:spMkLst>
            <pc:docMk/>
            <pc:sldMk cId="1635377456" sldId="256"/>
            <ac:spMk id="2250" creationId="{AEA57FCD-20D8-4E4F-BDF3-18C98FAA7804}"/>
          </ac:spMkLst>
        </pc:spChg>
        <pc:spChg chg="add mod">
          <ac:chgData name="Stalin Jacob Wilson Packia Dhas" userId="050d7d71-3621-4503-95e8-1c9a9d962492" providerId="ADAL" clId="{93DF969B-C49E-41BE-AC2E-9A5FC7F0D4BF}" dt="2025-11-27T10:55:11.596" v="2160"/>
          <ac:spMkLst>
            <pc:docMk/>
            <pc:sldMk cId="1635377456" sldId="256"/>
            <ac:spMk id="2251" creationId="{6BCF31A1-A641-4B69-B485-A7CFA314EDC3}"/>
          </ac:spMkLst>
        </pc:spChg>
        <pc:spChg chg="add mod">
          <ac:chgData name="Stalin Jacob Wilson Packia Dhas" userId="050d7d71-3621-4503-95e8-1c9a9d962492" providerId="ADAL" clId="{93DF969B-C49E-41BE-AC2E-9A5FC7F0D4BF}" dt="2025-11-27T10:55:11.609" v="2168"/>
          <ac:spMkLst>
            <pc:docMk/>
            <pc:sldMk cId="1635377456" sldId="256"/>
            <ac:spMk id="2252" creationId="{C39E8E3A-6293-4EBB-B82F-968FE419A714}"/>
          </ac:spMkLst>
        </pc:spChg>
        <pc:spChg chg="add mod">
          <ac:chgData name="Stalin Jacob Wilson Packia Dhas" userId="050d7d71-3621-4503-95e8-1c9a9d962492" providerId="ADAL" clId="{93DF969B-C49E-41BE-AC2E-9A5FC7F0D4BF}" dt="2025-11-27T10:55:11.617" v="2176"/>
          <ac:spMkLst>
            <pc:docMk/>
            <pc:sldMk cId="1635377456" sldId="256"/>
            <ac:spMk id="2253" creationId="{3144280B-0B1D-4DBA-AB8E-17F41A6FAFBD}"/>
          </ac:spMkLst>
        </pc:spChg>
        <pc:spChg chg="add mod">
          <ac:chgData name="Stalin Jacob Wilson Packia Dhas" userId="050d7d71-3621-4503-95e8-1c9a9d962492" providerId="ADAL" clId="{93DF969B-C49E-41BE-AC2E-9A5FC7F0D4BF}" dt="2025-11-27T10:55:11.628" v="2184"/>
          <ac:spMkLst>
            <pc:docMk/>
            <pc:sldMk cId="1635377456" sldId="256"/>
            <ac:spMk id="2254" creationId="{DA984AEA-EF5F-43C5-A362-3E8A762E3C95}"/>
          </ac:spMkLst>
        </pc:spChg>
        <pc:spChg chg="add mod">
          <ac:chgData name="Stalin Jacob Wilson Packia Dhas" userId="050d7d71-3621-4503-95e8-1c9a9d962492" providerId="ADAL" clId="{93DF969B-C49E-41BE-AC2E-9A5FC7F0D4BF}" dt="2025-11-27T10:55:11.639" v="2192"/>
          <ac:spMkLst>
            <pc:docMk/>
            <pc:sldMk cId="1635377456" sldId="256"/>
            <ac:spMk id="2255" creationId="{6251679C-E044-4255-9A07-E1F6D5AE13DA}"/>
          </ac:spMkLst>
        </pc:spChg>
        <pc:spChg chg="add mod">
          <ac:chgData name="Stalin Jacob Wilson Packia Dhas" userId="050d7d71-3621-4503-95e8-1c9a9d962492" providerId="ADAL" clId="{93DF969B-C49E-41BE-AC2E-9A5FC7F0D4BF}" dt="2025-11-27T10:55:11.645" v="2200"/>
          <ac:spMkLst>
            <pc:docMk/>
            <pc:sldMk cId="1635377456" sldId="256"/>
            <ac:spMk id="2256" creationId="{2104CF28-E0A9-404A-BC3F-8E7B2C9C04BD}"/>
          </ac:spMkLst>
        </pc:spChg>
        <pc:spChg chg="add mod">
          <ac:chgData name="Stalin Jacob Wilson Packia Dhas" userId="050d7d71-3621-4503-95e8-1c9a9d962492" providerId="ADAL" clId="{93DF969B-C49E-41BE-AC2E-9A5FC7F0D4BF}" dt="2025-11-27T10:55:11.645" v="2208"/>
          <ac:spMkLst>
            <pc:docMk/>
            <pc:sldMk cId="1635377456" sldId="256"/>
            <ac:spMk id="2257" creationId="{092D546F-1C1A-4E1B-B327-BC86F25D62A7}"/>
          </ac:spMkLst>
        </pc:spChg>
        <pc:spChg chg="add mod">
          <ac:chgData name="Stalin Jacob Wilson Packia Dhas" userId="050d7d71-3621-4503-95e8-1c9a9d962492" providerId="ADAL" clId="{93DF969B-C49E-41BE-AC2E-9A5FC7F0D4BF}" dt="2025-11-27T10:55:11.655" v="2216"/>
          <ac:spMkLst>
            <pc:docMk/>
            <pc:sldMk cId="1635377456" sldId="256"/>
            <ac:spMk id="2258" creationId="{1D31B99A-73AD-49B5-A0A0-694B422F52FF}"/>
          </ac:spMkLst>
        </pc:spChg>
        <pc:spChg chg="add mod">
          <ac:chgData name="Stalin Jacob Wilson Packia Dhas" userId="050d7d71-3621-4503-95e8-1c9a9d962492" providerId="ADAL" clId="{93DF969B-C49E-41BE-AC2E-9A5FC7F0D4BF}" dt="2025-11-27T10:55:11.655" v="2224"/>
          <ac:spMkLst>
            <pc:docMk/>
            <pc:sldMk cId="1635377456" sldId="256"/>
            <ac:spMk id="2259" creationId="{CCD0EB5D-A9A3-4996-A119-6D42A4404914}"/>
          </ac:spMkLst>
        </pc:spChg>
        <pc:spChg chg="add mod">
          <ac:chgData name="Stalin Jacob Wilson Packia Dhas" userId="050d7d71-3621-4503-95e8-1c9a9d962492" providerId="ADAL" clId="{93DF969B-C49E-41BE-AC2E-9A5FC7F0D4BF}" dt="2025-11-27T10:55:11.680" v="2232"/>
          <ac:spMkLst>
            <pc:docMk/>
            <pc:sldMk cId="1635377456" sldId="256"/>
            <ac:spMk id="2260" creationId="{07BAD0D9-452A-44A2-8188-5F4F48902E0B}"/>
          </ac:spMkLst>
        </pc:spChg>
        <pc:spChg chg="add mod">
          <ac:chgData name="Stalin Jacob Wilson Packia Dhas" userId="050d7d71-3621-4503-95e8-1c9a9d962492" providerId="ADAL" clId="{93DF969B-C49E-41BE-AC2E-9A5FC7F0D4BF}" dt="2025-11-27T10:55:11.690" v="2240"/>
          <ac:spMkLst>
            <pc:docMk/>
            <pc:sldMk cId="1635377456" sldId="256"/>
            <ac:spMk id="2261" creationId="{292A1CB7-1413-4F42-91A2-A90AA90146C7}"/>
          </ac:spMkLst>
        </pc:spChg>
        <pc:spChg chg="add mod">
          <ac:chgData name="Stalin Jacob Wilson Packia Dhas" userId="050d7d71-3621-4503-95e8-1c9a9d962492" providerId="ADAL" clId="{93DF969B-C49E-41BE-AC2E-9A5FC7F0D4BF}" dt="2025-11-27T10:55:11.705" v="2248"/>
          <ac:spMkLst>
            <pc:docMk/>
            <pc:sldMk cId="1635377456" sldId="256"/>
            <ac:spMk id="2262" creationId="{1529479F-F2E6-4CA9-A5E9-8C91853DC9E4}"/>
          </ac:spMkLst>
        </pc:spChg>
        <pc:spChg chg="add mod">
          <ac:chgData name="Stalin Jacob Wilson Packia Dhas" userId="050d7d71-3621-4503-95e8-1c9a9d962492" providerId="ADAL" clId="{93DF969B-C49E-41BE-AC2E-9A5FC7F0D4BF}" dt="2025-11-27T10:55:11.722" v="2256"/>
          <ac:spMkLst>
            <pc:docMk/>
            <pc:sldMk cId="1635377456" sldId="256"/>
            <ac:spMk id="2263" creationId="{489241CD-E701-468A-A48E-25ED2E98F9C1}"/>
          </ac:spMkLst>
        </pc:spChg>
        <pc:spChg chg="add mod">
          <ac:chgData name="Stalin Jacob Wilson Packia Dhas" userId="050d7d71-3621-4503-95e8-1c9a9d962492" providerId="ADAL" clId="{93DF969B-C49E-41BE-AC2E-9A5FC7F0D4BF}" dt="2025-11-27T10:55:11.725" v="2264"/>
          <ac:spMkLst>
            <pc:docMk/>
            <pc:sldMk cId="1635377456" sldId="256"/>
            <ac:spMk id="2264" creationId="{ACFFC616-F454-4BAF-BC87-E778E11C4B15}"/>
          </ac:spMkLst>
        </pc:spChg>
        <pc:spChg chg="add mod">
          <ac:chgData name="Stalin Jacob Wilson Packia Dhas" userId="050d7d71-3621-4503-95e8-1c9a9d962492" providerId="ADAL" clId="{93DF969B-C49E-41BE-AC2E-9A5FC7F0D4BF}" dt="2025-11-27T10:55:11.749" v="2272"/>
          <ac:spMkLst>
            <pc:docMk/>
            <pc:sldMk cId="1635377456" sldId="256"/>
            <ac:spMk id="2265" creationId="{AE2C11BE-7766-4AE3-BB83-5FB928356968}"/>
          </ac:spMkLst>
        </pc:spChg>
        <pc:spChg chg="add mod">
          <ac:chgData name="Stalin Jacob Wilson Packia Dhas" userId="050d7d71-3621-4503-95e8-1c9a9d962492" providerId="ADAL" clId="{93DF969B-C49E-41BE-AC2E-9A5FC7F0D4BF}" dt="2025-11-27T10:55:11.759" v="2280"/>
          <ac:spMkLst>
            <pc:docMk/>
            <pc:sldMk cId="1635377456" sldId="256"/>
            <ac:spMk id="2266" creationId="{79622D95-6F2F-4F55-B455-1080171860A1}"/>
          </ac:spMkLst>
        </pc:spChg>
        <pc:spChg chg="add mod">
          <ac:chgData name="Stalin Jacob Wilson Packia Dhas" userId="050d7d71-3621-4503-95e8-1c9a9d962492" providerId="ADAL" clId="{93DF969B-C49E-41BE-AC2E-9A5FC7F0D4BF}" dt="2025-11-27T10:55:11.773" v="2288"/>
          <ac:spMkLst>
            <pc:docMk/>
            <pc:sldMk cId="1635377456" sldId="256"/>
            <ac:spMk id="2267" creationId="{309D71CD-8F7C-4EFB-BE48-F0F577517E8A}"/>
          </ac:spMkLst>
        </pc:spChg>
        <pc:spChg chg="add mod">
          <ac:chgData name="Stalin Jacob Wilson Packia Dhas" userId="050d7d71-3621-4503-95e8-1c9a9d962492" providerId="ADAL" clId="{93DF969B-C49E-41BE-AC2E-9A5FC7F0D4BF}" dt="2025-11-27T10:55:11.781" v="2296"/>
          <ac:spMkLst>
            <pc:docMk/>
            <pc:sldMk cId="1635377456" sldId="256"/>
            <ac:spMk id="2268" creationId="{5AF9CD09-F2EF-45EC-A72F-9D63D29E513C}"/>
          </ac:spMkLst>
        </pc:spChg>
        <pc:spChg chg="add mod">
          <ac:chgData name="Stalin Jacob Wilson Packia Dhas" userId="050d7d71-3621-4503-95e8-1c9a9d962492" providerId="ADAL" clId="{93DF969B-C49E-41BE-AC2E-9A5FC7F0D4BF}" dt="2025-11-27T10:55:11.803" v="2304"/>
          <ac:spMkLst>
            <pc:docMk/>
            <pc:sldMk cId="1635377456" sldId="256"/>
            <ac:spMk id="2269" creationId="{ACE36E66-4B03-41E0-8E70-37E741E8F72C}"/>
          </ac:spMkLst>
        </pc:spChg>
        <pc:spChg chg="add mod">
          <ac:chgData name="Stalin Jacob Wilson Packia Dhas" userId="050d7d71-3621-4503-95e8-1c9a9d962492" providerId="ADAL" clId="{93DF969B-C49E-41BE-AC2E-9A5FC7F0D4BF}" dt="2025-11-27T10:55:11.812" v="2312"/>
          <ac:spMkLst>
            <pc:docMk/>
            <pc:sldMk cId="1635377456" sldId="256"/>
            <ac:spMk id="2270" creationId="{9F96FEDD-231B-451E-9A13-7A931C8BB802}"/>
          </ac:spMkLst>
        </pc:spChg>
        <pc:spChg chg="add mod">
          <ac:chgData name="Stalin Jacob Wilson Packia Dhas" userId="050d7d71-3621-4503-95e8-1c9a9d962492" providerId="ADAL" clId="{93DF969B-C49E-41BE-AC2E-9A5FC7F0D4BF}" dt="2025-11-27T10:55:11.827" v="2320"/>
          <ac:spMkLst>
            <pc:docMk/>
            <pc:sldMk cId="1635377456" sldId="256"/>
            <ac:spMk id="2271" creationId="{180736A5-7AF5-4E76-83AD-58A079E8FDC8}"/>
          </ac:spMkLst>
        </pc:spChg>
        <pc:spChg chg="add mod">
          <ac:chgData name="Stalin Jacob Wilson Packia Dhas" userId="050d7d71-3621-4503-95e8-1c9a9d962492" providerId="ADAL" clId="{93DF969B-C49E-41BE-AC2E-9A5FC7F0D4BF}" dt="2025-11-27T10:55:11.845" v="2328"/>
          <ac:spMkLst>
            <pc:docMk/>
            <pc:sldMk cId="1635377456" sldId="256"/>
            <ac:spMk id="2272" creationId="{87602ABA-C873-45C9-8F77-531FE9AC79CA}"/>
          </ac:spMkLst>
        </pc:spChg>
        <pc:spChg chg="add mod">
          <ac:chgData name="Stalin Jacob Wilson Packia Dhas" userId="050d7d71-3621-4503-95e8-1c9a9d962492" providerId="ADAL" clId="{93DF969B-C49E-41BE-AC2E-9A5FC7F0D4BF}" dt="2025-11-27T10:55:11.858" v="2336"/>
          <ac:spMkLst>
            <pc:docMk/>
            <pc:sldMk cId="1635377456" sldId="256"/>
            <ac:spMk id="2273" creationId="{0B0499A8-31D1-4BC0-8509-6E8684322C24}"/>
          </ac:spMkLst>
        </pc:spChg>
        <pc:spChg chg="add mod">
          <ac:chgData name="Stalin Jacob Wilson Packia Dhas" userId="050d7d71-3621-4503-95e8-1c9a9d962492" providerId="ADAL" clId="{93DF969B-C49E-41BE-AC2E-9A5FC7F0D4BF}" dt="2025-11-27T10:55:11.872" v="2344"/>
          <ac:spMkLst>
            <pc:docMk/>
            <pc:sldMk cId="1635377456" sldId="256"/>
            <ac:spMk id="2274" creationId="{BB936200-0A4F-4309-AE84-68A991A58686}"/>
          </ac:spMkLst>
        </pc:spChg>
        <pc:spChg chg="add mod">
          <ac:chgData name="Stalin Jacob Wilson Packia Dhas" userId="050d7d71-3621-4503-95e8-1c9a9d962492" providerId="ADAL" clId="{93DF969B-C49E-41BE-AC2E-9A5FC7F0D4BF}" dt="2025-11-27T10:55:11.882" v="2352"/>
          <ac:spMkLst>
            <pc:docMk/>
            <pc:sldMk cId="1635377456" sldId="256"/>
            <ac:spMk id="2275" creationId="{510FC93D-DCA7-4E71-82C0-D6D42C2803A4}"/>
          </ac:spMkLst>
        </pc:spChg>
        <pc:spChg chg="add mod">
          <ac:chgData name="Stalin Jacob Wilson Packia Dhas" userId="050d7d71-3621-4503-95e8-1c9a9d962492" providerId="ADAL" clId="{93DF969B-C49E-41BE-AC2E-9A5FC7F0D4BF}" dt="2025-11-27T10:55:11.890" v="2360"/>
          <ac:spMkLst>
            <pc:docMk/>
            <pc:sldMk cId="1635377456" sldId="256"/>
            <ac:spMk id="2276" creationId="{21E7A434-053D-4FBF-89B5-5B1C8CE937D7}"/>
          </ac:spMkLst>
        </pc:spChg>
        <pc:spChg chg="add mod">
          <ac:chgData name="Stalin Jacob Wilson Packia Dhas" userId="050d7d71-3621-4503-95e8-1c9a9d962492" providerId="ADAL" clId="{93DF969B-C49E-41BE-AC2E-9A5FC7F0D4BF}" dt="2025-11-27T10:55:11.901" v="2368"/>
          <ac:spMkLst>
            <pc:docMk/>
            <pc:sldMk cId="1635377456" sldId="256"/>
            <ac:spMk id="2277" creationId="{26DDDC0E-E0DC-4717-9E18-E9C52AEFBA76}"/>
          </ac:spMkLst>
        </pc:spChg>
        <pc:spChg chg="add mod">
          <ac:chgData name="Stalin Jacob Wilson Packia Dhas" userId="050d7d71-3621-4503-95e8-1c9a9d962492" providerId="ADAL" clId="{93DF969B-C49E-41BE-AC2E-9A5FC7F0D4BF}" dt="2025-11-27T10:55:11.914" v="2376"/>
          <ac:spMkLst>
            <pc:docMk/>
            <pc:sldMk cId="1635377456" sldId="256"/>
            <ac:spMk id="2278" creationId="{4122C2A8-9651-4C9E-BE18-6F684189DFC2}"/>
          </ac:spMkLst>
        </pc:spChg>
        <pc:spChg chg="add mod">
          <ac:chgData name="Stalin Jacob Wilson Packia Dhas" userId="050d7d71-3621-4503-95e8-1c9a9d962492" providerId="ADAL" clId="{93DF969B-C49E-41BE-AC2E-9A5FC7F0D4BF}" dt="2025-11-27T10:55:11.926" v="2384"/>
          <ac:spMkLst>
            <pc:docMk/>
            <pc:sldMk cId="1635377456" sldId="256"/>
            <ac:spMk id="2279" creationId="{C6AC3B30-F6BD-456D-94C0-920ABDF20266}"/>
          </ac:spMkLst>
        </pc:spChg>
        <pc:spChg chg="add mod">
          <ac:chgData name="Stalin Jacob Wilson Packia Dhas" userId="050d7d71-3621-4503-95e8-1c9a9d962492" providerId="ADAL" clId="{93DF969B-C49E-41BE-AC2E-9A5FC7F0D4BF}" dt="2025-11-27T10:55:11.931" v="2392"/>
          <ac:spMkLst>
            <pc:docMk/>
            <pc:sldMk cId="1635377456" sldId="256"/>
            <ac:spMk id="2280" creationId="{E87F43F3-C3AC-4CD4-B37F-70A1E07846E7}"/>
          </ac:spMkLst>
        </pc:spChg>
        <pc:spChg chg="add mod">
          <ac:chgData name="Stalin Jacob Wilson Packia Dhas" userId="050d7d71-3621-4503-95e8-1c9a9d962492" providerId="ADAL" clId="{93DF969B-C49E-41BE-AC2E-9A5FC7F0D4BF}" dt="2025-11-27T10:55:11.950" v="2400"/>
          <ac:spMkLst>
            <pc:docMk/>
            <pc:sldMk cId="1635377456" sldId="256"/>
            <ac:spMk id="2281" creationId="{25357B60-4BB9-4B63-B675-15DAEAA1976B}"/>
          </ac:spMkLst>
        </pc:spChg>
        <pc:spChg chg="add mod">
          <ac:chgData name="Stalin Jacob Wilson Packia Dhas" userId="050d7d71-3621-4503-95e8-1c9a9d962492" providerId="ADAL" clId="{93DF969B-C49E-41BE-AC2E-9A5FC7F0D4BF}" dt="2025-11-27T10:55:11.969" v="2408"/>
          <ac:spMkLst>
            <pc:docMk/>
            <pc:sldMk cId="1635377456" sldId="256"/>
            <ac:spMk id="2282" creationId="{E087C58E-0A54-4BA6-AA24-C46A9984FED2}"/>
          </ac:spMkLst>
        </pc:spChg>
        <pc:spChg chg="add mod">
          <ac:chgData name="Stalin Jacob Wilson Packia Dhas" userId="050d7d71-3621-4503-95e8-1c9a9d962492" providerId="ADAL" clId="{93DF969B-C49E-41BE-AC2E-9A5FC7F0D4BF}" dt="2025-11-27T10:55:11.980" v="2416"/>
          <ac:spMkLst>
            <pc:docMk/>
            <pc:sldMk cId="1635377456" sldId="256"/>
            <ac:spMk id="2283" creationId="{FBC6D0E4-481F-4154-BE60-0ED379DE2338}"/>
          </ac:spMkLst>
        </pc:spChg>
        <pc:spChg chg="add mod">
          <ac:chgData name="Stalin Jacob Wilson Packia Dhas" userId="050d7d71-3621-4503-95e8-1c9a9d962492" providerId="ADAL" clId="{93DF969B-C49E-41BE-AC2E-9A5FC7F0D4BF}" dt="2025-11-27T10:55:11.992" v="2424"/>
          <ac:spMkLst>
            <pc:docMk/>
            <pc:sldMk cId="1635377456" sldId="256"/>
            <ac:spMk id="2284" creationId="{7DB5D6F4-2EEE-40E3-9C5E-3F6F6D5D9C4A}"/>
          </ac:spMkLst>
        </pc:spChg>
        <pc:spChg chg="add mod">
          <ac:chgData name="Stalin Jacob Wilson Packia Dhas" userId="050d7d71-3621-4503-95e8-1c9a9d962492" providerId="ADAL" clId="{93DF969B-C49E-41BE-AC2E-9A5FC7F0D4BF}" dt="2025-11-27T10:55:12.006" v="2432"/>
          <ac:spMkLst>
            <pc:docMk/>
            <pc:sldMk cId="1635377456" sldId="256"/>
            <ac:spMk id="2285" creationId="{E2EFFD64-EDB2-4B65-B1DE-EE93A64D7CBC}"/>
          </ac:spMkLst>
        </pc:spChg>
        <pc:spChg chg="add mod">
          <ac:chgData name="Stalin Jacob Wilson Packia Dhas" userId="050d7d71-3621-4503-95e8-1c9a9d962492" providerId="ADAL" clId="{93DF969B-C49E-41BE-AC2E-9A5FC7F0D4BF}" dt="2025-11-27T10:55:12.015" v="2440"/>
          <ac:spMkLst>
            <pc:docMk/>
            <pc:sldMk cId="1635377456" sldId="256"/>
            <ac:spMk id="2286" creationId="{BB29F8AE-D9ED-4076-9B3E-B6D61E6DC2C9}"/>
          </ac:spMkLst>
        </pc:spChg>
        <pc:spChg chg="add mod">
          <ac:chgData name="Stalin Jacob Wilson Packia Dhas" userId="050d7d71-3621-4503-95e8-1c9a9d962492" providerId="ADAL" clId="{93DF969B-C49E-41BE-AC2E-9A5FC7F0D4BF}" dt="2025-11-27T10:55:12.023" v="2448"/>
          <ac:spMkLst>
            <pc:docMk/>
            <pc:sldMk cId="1635377456" sldId="256"/>
            <ac:spMk id="2287" creationId="{7F480BB2-5E87-4CCB-8A77-1F9FB656DDE0}"/>
          </ac:spMkLst>
        </pc:spChg>
        <pc:spChg chg="add mod">
          <ac:chgData name="Stalin Jacob Wilson Packia Dhas" userId="050d7d71-3621-4503-95e8-1c9a9d962492" providerId="ADAL" clId="{93DF969B-C49E-41BE-AC2E-9A5FC7F0D4BF}" dt="2025-11-27T10:55:12.034" v="2456"/>
          <ac:spMkLst>
            <pc:docMk/>
            <pc:sldMk cId="1635377456" sldId="256"/>
            <ac:spMk id="2288" creationId="{F5C43D27-DE29-4EE4-9974-C3F37E6C770A}"/>
          </ac:spMkLst>
        </pc:spChg>
        <pc:spChg chg="add mod">
          <ac:chgData name="Stalin Jacob Wilson Packia Dhas" userId="050d7d71-3621-4503-95e8-1c9a9d962492" providerId="ADAL" clId="{93DF969B-C49E-41BE-AC2E-9A5FC7F0D4BF}" dt="2025-11-27T10:55:12.042" v="2464"/>
          <ac:spMkLst>
            <pc:docMk/>
            <pc:sldMk cId="1635377456" sldId="256"/>
            <ac:spMk id="2289" creationId="{E8B2B942-DDBD-4DA2-BA3B-5D16E6E8925E}"/>
          </ac:spMkLst>
        </pc:spChg>
        <pc:spChg chg="add mod">
          <ac:chgData name="Stalin Jacob Wilson Packia Dhas" userId="050d7d71-3621-4503-95e8-1c9a9d962492" providerId="ADAL" clId="{93DF969B-C49E-41BE-AC2E-9A5FC7F0D4BF}" dt="2025-11-27T10:55:12.055" v="2472"/>
          <ac:spMkLst>
            <pc:docMk/>
            <pc:sldMk cId="1635377456" sldId="256"/>
            <ac:spMk id="2290" creationId="{7FD80B90-0F73-44BD-AF45-3C0F7851D076}"/>
          </ac:spMkLst>
        </pc:spChg>
        <pc:spChg chg="add mod">
          <ac:chgData name="Stalin Jacob Wilson Packia Dhas" userId="050d7d71-3621-4503-95e8-1c9a9d962492" providerId="ADAL" clId="{93DF969B-C49E-41BE-AC2E-9A5FC7F0D4BF}" dt="2025-11-27T10:55:12.073" v="2480"/>
          <ac:spMkLst>
            <pc:docMk/>
            <pc:sldMk cId="1635377456" sldId="256"/>
            <ac:spMk id="2291" creationId="{F2643DD6-4BD5-4FC8-A2A5-7ED12EC5EED8}"/>
          </ac:spMkLst>
        </pc:spChg>
        <pc:spChg chg="add mod">
          <ac:chgData name="Stalin Jacob Wilson Packia Dhas" userId="050d7d71-3621-4503-95e8-1c9a9d962492" providerId="ADAL" clId="{93DF969B-C49E-41BE-AC2E-9A5FC7F0D4BF}" dt="2025-11-27T10:55:12.092" v="2488"/>
          <ac:spMkLst>
            <pc:docMk/>
            <pc:sldMk cId="1635377456" sldId="256"/>
            <ac:spMk id="2292" creationId="{397CB285-29F1-40C1-B1D8-884E1E1B4E32}"/>
          </ac:spMkLst>
        </pc:spChg>
        <pc:spChg chg="add mod">
          <ac:chgData name="Stalin Jacob Wilson Packia Dhas" userId="050d7d71-3621-4503-95e8-1c9a9d962492" providerId="ADAL" clId="{93DF969B-C49E-41BE-AC2E-9A5FC7F0D4BF}" dt="2025-11-27T10:55:12.107" v="2496"/>
          <ac:spMkLst>
            <pc:docMk/>
            <pc:sldMk cId="1635377456" sldId="256"/>
            <ac:spMk id="2293" creationId="{59FDF942-046D-463F-A508-C28AD150F19D}"/>
          </ac:spMkLst>
        </pc:spChg>
        <pc:spChg chg="add mod">
          <ac:chgData name="Stalin Jacob Wilson Packia Dhas" userId="050d7d71-3621-4503-95e8-1c9a9d962492" providerId="ADAL" clId="{93DF969B-C49E-41BE-AC2E-9A5FC7F0D4BF}" dt="2025-11-27T10:55:12.122" v="2504"/>
          <ac:spMkLst>
            <pc:docMk/>
            <pc:sldMk cId="1635377456" sldId="256"/>
            <ac:spMk id="2294" creationId="{8B407204-B990-48C5-823C-01F347A067AA}"/>
          </ac:spMkLst>
        </pc:spChg>
        <pc:spChg chg="add mod">
          <ac:chgData name="Stalin Jacob Wilson Packia Dhas" userId="050d7d71-3621-4503-95e8-1c9a9d962492" providerId="ADAL" clId="{93DF969B-C49E-41BE-AC2E-9A5FC7F0D4BF}" dt="2025-11-27T10:55:12.135" v="2512"/>
          <ac:spMkLst>
            <pc:docMk/>
            <pc:sldMk cId="1635377456" sldId="256"/>
            <ac:spMk id="2295" creationId="{865E5F07-666F-42B5-B857-9A82237CFFF7}"/>
          </ac:spMkLst>
        </pc:spChg>
        <pc:spChg chg="add mod">
          <ac:chgData name="Stalin Jacob Wilson Packia Dhas" userId="050d7d71-3621-4503-95e8-1c9a9d962492" providerId="ADAL" clId="{93DF969B-C49E-41BE-AC2E-9A5FC7F0D4BF}" dt="2025-11-27T10:55:12.140" v="2520"/>
          <ac:spMkLst>
            <pc:docMk/>
            <pc:sldMk cId="1635377456" sldId="256"/>
            <ac:spMk id="2296" creationId="{60CC4D38-D998-4914-AD80-A059EE7AE005}"/>
          </ac:spMkLst>
        </pc:spChg>
        <pc:spChg chg="add mod">
          <ac:chgData name="Stalin Jacob Wilson Packia Dhas" userId="050d7d71-3621-4503-95e8-1c9a9d962492" providerId="ADAL" clId="{93DF969B-C49E-41BE-AC2E-9A5FC7F0D4BF}" dt="2025-11-27T10:55:12.159" v="2528"/>
          <ac:spMkLst>
            <pc:docMk/>
            <pc:sldMk cId="1635377456" sldId="256"/>
            <ac:spMk id="2297" creationId="{39C83777-0B6C-4B89-B8DA-D2BD0367D08F}"/>
          </ac:spMkLst>
        </pc:spChg>
        <pc:spChg chg="add mod">
          <ac:chgData name="Stalin Jacob Wilson Packia Dhas" userId="050d7d71-3621-4503-95e8-1c9a9d962492" providerId="ADAL" clId="{93DF969B-C49E-41BE-AC2E-9A5FC7F0D4BF}" dt="2025-11-27T10:55:12.171" v="2536"/>
          <ac:spMkLst>
            <pc:docMk/>
            <pc:sldMk cId="1635377456" sldId="256"/>
            <ac:spMk id="2298" creationId="{0EBD42F4-37CE-4031-A4FD-1AAF10D019ED}"/>
          </ac:spMkLst>
        </pc:spChg>
        <pc:spChg chg="add mod">
          <ac:chgData name="Stalin Jacob Wilson Packia Dhas" userId="050d7d71-3621-4503-95e8-1c9a9d962492" providerId="ADAL" clId="{93DF969B-C49E-41BE-AC2E-9A5FC7F0D4BF}" dt="2025-11-27T10:55:12.191" v="2544"/>
          <ac:spMkLst>
            <pc:docMk/>
            <pc:sldMk cId="1635377456" sldId="256"/>
            <ac:spMk id="2299" creationId="{2C72A7A9-8ED8-4741-85BC-A94342B5316E}"/>
          </ac:spMkLst>
        </pc:spChg>
        <pc:spChg chg="add mod">
          <ac:chgData name="Stalin Jacob Wilson Packia Dhas" userId="050d7d71-3621-4503-95e8-1c9a9d962492" providerId="ADAL" clId="{93DF969B-C49E-41BE-AC2E-9A5FC7F0D4BF}" dt="2025-11-27T10:55:12.210" v="2552"/>
          <ac:spMkLst>
            <pc:docMk/>
            <pc:sldMk cId="1635377456" sldId="256"/>
            <ac:spMk id="2300" creationId="{A857FAD4-B22E-4D85-850B-54606CD6E7E5}"/>
          </ac:spMkLst>
        </pc:spChg>
        <pc:spChg chg="add mod">
          <ac:chgData name="Stalin Jacob Wilson Packia Dhas" userId="050d7d71-3621-4503-95e8-1c9a9d962492" providerId="ADAL" clId="{93DF969B-C49E-41BE-AC2E-9A5FC7F0D4BF}" dt="2025-11-27T10:55:12.225" v="2560"/>
          <ac:spMkLst>
            <pc:docMk/>
            <pc:sldMk cId="1635377456" sldId="256"/>
            <ac:spMk id="2301" creationId="{19D15136-A2F2-4819-9CA9-304CBC0CAA80}"/>
          </ac:spMkLst>
        </pc:spChg>
        <pc:spChg chg="add mod">
          <ac:chgData name="Stalin Jacob Wilson Packia Dhas" userId="050d7d71-3621-4503-95e8-1c9a9d962492" providerId="ADAL" clId="{93DF969B-C49E-41BE-AC2E-9A5FC7F0D4BF}" dt="2025-11-27T10:55:12.240" v="2568"/>
          <ac:spMkLst>
            <pc:docMk/>
            <pc:sldMk cId="1635377456" sldId="256"/>
            <ac:spMk id="2302" creationId="{37695131-AF7F-4776-8AF7-986933DCC3AD}"/>
          </ac:spMkLst>
        </pc:spChg>
        <pc:spChg chg="add mod">
          <ac:chgData name="Stalin Jacob Wilson Packia Dhas" userId="050d7d71-3621-4503-95e8-1c9a9d962492" providerId="ADAL" clId="{93DF969B-C49E-41BE-AC2E-9A5FC7F0D4BF}" dt="2025-11-27T10:55:12.254" v="2576"/>
          <ac:spMkLst>
            <pc:docMk/>
            <pc:sldMk cId="1635377456" sldId="256"/>
            <ac:spMk id="2303" creationId="{95B10794-FF29-44BF-9D5F-8A93DB716B5D}"/>
          </ac:spMkLst>
        </pc:spChg>
        <pc:spChg chg="add mod">
          <ac:chgData name="Stalin Jacob Wilson Packia Dhas" userId="050d7d71-3621-4503-95e8-1c9a9d962492" providerId="ADAL" clId="{93DF969B-C49E-41BE-AC2E-9A5FC7F0D4BF}" dt="2025-11-27T10:55:12.268" v="2584"/>
          <ac:spMkLst>
            <pc:docMk/>
            <pc:sldMk cId="1635377456" sldId="256"/>
            <ac:spMk id="2304" creationId="{065A119E-F8BC-4566-B60A-AF43056B78DC}"/>
          </ac:spMkLst>
        </pc:spChg>
        <pc:spChg chg="add mod">
          <ac:chgData name="Stalin Jacob Wilson Packia Dhas" userId="050d7d71-3621-4503-95e8-1c9a9d962492" providerId="ADAL" clId="{93DF969B-C49E-41BE-AC2E-9A5FC7F0D4BF}" dt="2025-11-27T10:55:12.290" v="2592"/>
          <ac:spMkLst>
            <pc:docMk/>
            <pc:sldMk cId="1635377456" sldId="256"/>
            <ac:spMk id="2305" creationId="{E8199DA9-861D-44E0-90B1-5D93F6BAC45B}"/>
          </ac:spMkLst>
        </pc:spChg>
        <pc:spChg chg="add mod">
          <ac:chgData name="Stalin Jacob Wilson Packia Dhas" userId="050d7d71-3621-4503-95e8-1c9a9d962492" providerId="ADAL" clId="{93DF969B-C49E-41BE-AC2E-9A5FC7F0D4BF}" dt="2025-11-27T10:55:12.312" v="2600"/>
          <ac:spMkLst>
            <pc:docMk/>
            <pc:sldMk cId="1635377456" sldId="256"/>
            <ac:spMk id="2306" creationId="{1662B645-D53F-45D5-858E-C7A36ABD3E8F}"/>
          </ac:spMkLst>
        </pc:spChg>
        <pc:spChg chg="add mod">
          <ac:chgData name="Stalin Jacob Wilson Packia Dhas" userId="050d7d71-3621-4503-95e8-1c9a9d962492" providerId="ADAL" clId="{93DF969B-C49E-41BE-AC2E-9A5FC7F0D4BF}" dt="2025-11-27T10:55:12.330" v="2608"/>
          <ac:spMkLst>
            <pc:docMk/>
            <pc:sldMk cId="1635377456" sldId="256"/>
            <ac:spMk id="2307" creationId="{B7D93EE3-77C8-4D8A-8A11-DDCF372D1523}"/>
          </ac:spMkLst>
        </pc:spChg>
        <pc:spChg chg="add mod">
          <ac:chgData name="Stalin Jacob Wilson Packia Dhas" userId="050d7d71-3621-4503-95e8-1c9a9d962492" providerId="ADAL" clId="{93DF969B-C49E-41BE-AC2E-9A5FC7F0D4BF}" dt="2025-11-27T10:55:12.352" v="2616"/>
          <ac:spMkLst>
            <pc:docMk/>
            <pc:sldMk cId="1635377456" sldId="256"/>
            <ac:spMk id="2308" creationId="{94DC5844-19C7-45BF-90E5-0390FFC12BC6}"/>
          </ac:spMkLst>
        </pc:spChg>
        <pc:spChg chg="add mod">
          <ac:chgData name="Stalin Jacob Wilson Packia Dhas" userId="050d7d71-3621-4503-95e8-1c9a9d962492" providerId="ADAL" clId="{93DF969B-C49E-41BE-AC2E-9A5FC7F0D4BF}" dt="2025-11-27T10:55:12.365" v="2624"/>
          <ac:spMkLst>
            <pc:docMk/>
            <pc:sldMk cId="1635377456" sldId="256"/>
            <ac:spMk id="2309" creationId="{A69DEA44-7406-48F9-9341-66B083655A55}"/>
          </ac:spMkLst>
        </pc:spChg>
        <pc:spChg chg="add mod">
          <ac:chgData name="Stalin Jacob Wilson Packia Dhas" userId="050d7d71-3621-4503-95e8-1c9a9d962492" providerId="ADAL" clId="{93DF969B-C49E-41BE-AC2E-9A5FC7F0D4BF}" dt="2025-11-27T10:55:12.379" v="2632"/>
          <ac:spMkLst>
            <pc:docMk/>
            <pc:sldMk cId="1635377456" sldId="256"/>
            <ac:spMk id="2310" creationId="{BB34BF40-29B5-4C03-8AD2-DCD695A2068D}"/>
          </ac:spMkLst>
        </pc:spChg>
        <pc:spChg chg="add mod">
          <ac:chgData name="Stalin Jacob Wilson Packia Dhas" userId="050d7d71-3621-4503-95e8-1c9a9d962492" providerId="ADAL" clId="{93DF969B-C49E-41BE-AC2E-9A5FC7F0D4BF}" dt="2025-11-27T10:55:12.393" v="2640"/>
          <ac:spMkLst>
            <pc:docMk/>
            <pc:sldMk cId="1635377456" sldId="256"/>
            <ac:spMk id="2311" creationId="{ECB2D1D3-F13C-403D-A67A-D62435F9AF22}"/>
          </ac:spMkLst>
        </pc:spChg>
        <pc:spChg chg="add mod">
          <ac:chgData name="Stalin Jacob Wilson Packia Dhas" userId="050d7d71-3621-4503-95e8-1c9a9d962492" providerId="ADAL" clId="{93DF969B-C49E-41BE-AC2E-9A5FC7F0D4BF}" dt="2025-11-27T10:55:12.406" v="2648"/>
          <ac:spMkLst>
            <pc:docMk/>
            <pc:sldMk cId="1635377456" sldId="256"/>
            <ac:spMk id="2312" creationId="{F613EB5A-FAC2-46FD-BC00-A75C7A4C22FE}"/>
          </ac:spMkLst>
        </pc:spChg>
        <pc:spChg chg="add mod">
          <ac:chgData name="Stalin Jacob Wilson Packia Dhas" userId="050d7d71-3621-4503-95e8-1c9a9d962492" providerId="ADAL" clId="{93DF969B-C49E-41BE-AC2E-9A5FC7F0D4BF}" dt="2025-11-27T10:55:12.415" v="2656"/>
          <ac:spMkLst>
            <pc:docMk/>
            <pc:sldMk cId="1635377456" sldId="256"/>
            <ac:spMk id="2313" creationId="{BA2950AA-B959-4002-AF99-3FCD41436194}"/>
          </ac:spMkLst>
        </pc:spChg>
        <pc:spChg chg="add mod">
          <ac:chgData name="Stalin Jacob Wilson Packia Dhas" userId="050d7d71-3621-4503-95e8-1c9a9d962492" providerId="ADAL" clId="{93DF969B-C49E-41BE-AC2E-9A5FC7F0D4BF}" dt="2025-11-27T10:55:12.432" v="2664"/>
          <ac:spMkLst>
            <pc:docMk/>
            <pc:sldMk cId="1635377456" sldId="256"/>
            <ac:spMk id="2314" creationId="{9DD0B81F-70EE-4818-8492-ADC79AC9C502}"/>
          </ac:spMkLst>
        </pc:spChg>
        <pc:spChg chg="add mod">
          <ac:chgData name="Stalin Jacob Wilson Packia Dhas" userId="050d7d71-3621-4503-95e8-1c9a9d962492" providerId="ADAL" clId="{93DF969B-C49E-41BE-AC2E-9A5FC7F0D4BF}" dt="2025-11-27T10:55:12.453" v="2672"/>
          <ac:spMkLst>
            <pc:docMk/>
            <pc:sldMk cId="1635377456" sldId="256"/>
            <ac:spMk id="2315" creationId="{CEA65F94-1666-49D4-BD47-9DFFCCC55F40}"/>
          </ac:spMkLst>
        </pc:spChg>
        <pc:spChg chg="add mod">
          <ac:chgData name="Stalin Jacob Wilson Packia Dhas" userId="050d7d71-3621-4503-95e8-1c9a9d962492" providerId="ADAL" clId="{93DF969B-C49E-41BE-AC2E-9A5FC7F0D4BF}" dt="2025-11-27T10:55:12.468" v="2680"/>
          <ac:spMkLst>
            <pc:docMk/>
            <pc:sldMk cId="1635377456" sldId="256"/>
            <ac:spMk id="2316" creationId="{A7E7722F-0C3D-4313-A220-25EE83201DBC}"/>
          </ac:spMkLst>
        </pc:spChg>
        <pc:spChg chg="add mod">
          <ac:chgData name="Stalin Jacob Wilson Packia Dhas" userId="050d7d71-3621-4503-95e8-1c9a9d962492" providerId="ADAL" clId="{93DF969B-C49E-41BE-AC2E-9A5FC7F0D4BF}" dt="2025-11-27T10:55:12.480" v="2688"/>
          <ac:spMkLst>
            <pc:docMk/>
            <pc:sldMk cId="1635377456" sldId="256"/>
            <ac:spMk id="2317" creationId="{AA1A320D-9805-4A41-A000-DED9035E9550}"/>
          </ac:spMkLst>
        </pc:spChg>
        <pc:spChg chg="add mod">
          <ac:chgData name="Stalin Jacob Wilson Packia Dhas" userId="050d7d71-3621-4503-95e8-1c9a9d962492" providerId="ADAL" clId="{93DF969B-C49E-41BE-AC2E-9A5FC7F0D4BF}" dt="2025-11-27T10:55:12.495" v="2696"/>
          <ac:spMkLst>
            <pc:docMk/>
            <pc:sldMk cId="1635377456" sldId="256"/>
            <ac:spMk id="2318" creationId="{1C7BDD73-6C94-4477-8C81-F0D0D3DF6EF3}"/>
          </ac:spMkLst>
        </pc:spChg>
        <pc:spChg chg="add mod">
          <ac:chgData name="Stalin Jacob Wilson Packia Dhas" userId="050d7d71-3621-4503-95e8-1c9a9d962492" providerId="ADAL" clId="{93DF969B-C49E-41BE-AC2E-9A5FC7F0D4BF}" dt="2025-11-27T10:55:12.509" v="2704"/>
          <ac:spMkLst>
            <pc:docMk/>
            <pc:sldMk cId="1635377456" sldId="256"/>
            <ac:spMk id="2319" creationId="{CE97B5CB-D035-4B80-A96A-EA117F432E55}"/>
          </ac:spMkLst>
        </pc:spChg>
        <pc:spChg chg="add mod">
          <ac:chgData name="Stalin Jacob Wilson Packia Dhas" userId="050d7d71-3621-4503-95e8-1c9a9d962492" providerId="ADAL" clId="{93DF969B-C49E-41BE-AC2E-9A5FC7F0D4BF}" dt="2025-11-27T10:55:12.511" v="2712"/>
          <ac:spMkLst>
            <pc:docMk/>
            <pc:sldMk cId="1635377456" sldId="256"/>
            <ac:spMk id="2320" creationId="{5597B293-4606-46E0-9FAE-995E9A10A5D0}"/>
          </ac:spMkLst>
        </pc:spChg>
        <pc:spChg chg="add mod">
          <ac:chgData name="Stalin Jacob Wilson Packia Dhas" userId="050d7d71-3621-4503-95e8-1c9a9d962492" providerId="ADAL" clId="{93DF969B-C49E-41BE-AC2E-9A5FC7F0D4BF}" dt="2025-11-27T10:55:12.530" v="2720"/>
          <ac:spMkLst>
            <pc:docMk/>
            <pc:sldMk cId="1635377456" sldId="256"/>
            <ac:spMk id="2321" creationId="{C7541D57-757C-4494-86F8-73D91E6F56ED}"/>
          </ac:spMkLst>
        </pc:spChg>
        <pc:spChg chg="add mod">
          <ac:chgData name="Stalin Jacob Wilson Packia Dhas" userId="050d7d71-3621-4503-95e8-1c9a9d962492" providerId="ADAL" clId="{93DF969B-C49E-41BE-AC2E-9A5FC7F0D4BF}" dt="2025-11-27T10:55:12.546" v="2728"/>
          <ac:spMkLst>
            <pc:docMk/>
            <pc:sldMk cId="1635377456" sldId="256"/>
            <ac:spMk id="2322" creationId="{86258AA0-7AEB-45E1-97E4-E657BCCAFB47}"/>
          </ac:spMkLst>
        </pc:spChg>
        <pc:spChg chg="add mod">
          <ac:chgData name="Stalin Jacob Wilson Packia Dhas" userId="050d7d71-3621-4503-95e8-1c9a9d962492" providerId="ADAL" clId="{93DF969B-C49E-41BE-AC2E-9A5FC7F0D4BF}" dt="2025-11-27T10:55:12.565" v="2736"/>
          <ac:spMkLst>
            <pc:docMk/>
            <pc:sldMk cId="1635377456" sldId="256"/>
            <ac:spMk id="2323" creationId="{FBD200F3-1E16-4F46-943E-E9538BED284F}"/>
          </ac:spMkLst>
        </pc:spChg>
        <pc:spChg chg="add mod">
          <ac:chgData name="Stalin Jacob Wilson Packia Dhas" userId="050d7d71-3621-4503-95e8-1c9a9d962492" providerId="ADAL" clId="{93DF969B-C49E-41BE-AC2E-9A5FC7F0D4BF}" dt="2025-11-27T10:55:12.582" v="2744"/>
          <ac:spMkLst>
            <pc:docMk/>
            <pc:sldMk cId="1635377456" sldId="256"/>
            <ac:spMk id="2324" creationId="{026D610A-EE3C-425A-AEEF-E33D5A99656E}"/>
          </ac:spMkLst>
        </pc:spChg>
        <pc:spChg chg="add mod">
          <ac:chgData name="Stalin Jacob Wilson Packia Dhas" userId="050d7d71-3621-4503-95e8-1c9a9d962492" providerId="ADAL" clId="{93DF969B-C49E-41BE-AC2E-9A5FC7F0D4BF}" dt="2025-11-27T10:55:12.591" v="2752"/>
          <ac:spMkLst>
            <pc:docMk/>
            <pc:sldMk cId="1635377456" sldId="256"/>
            <ac:spMk id="2325" creationId="{561DE232-01FD-4A40-AE73-7683D69CB937}"/>
          </ac:spMkLst>
        </pc:spChg>
        <pc:spChg chg="add mod">
          <ac:chgData name="Stalin Jacob Wilson Packia Dhas" userId="050d7d71-3621-4503-95e8-1c9a9d962492" providerId="ADAL" clId="{93DF969B-C49E-41BE-AC2E-9A5FC7F0D4BF}" dt="2025-11-27T10:55:12.608" v="2760"/>
          <ac:spMkLst>
            <pc:docMk/>
            <pc:sldMk cId="1635377456" sldId="256"/>
            <ac:spMk id="2326" creationId="{3E178960-5E8C-4A1D-A9C1-A319500D21D0}"/>
          </ac:spMkLst>
        </pc:spChg>
        <pc:spChg chg="add mod">
          <ac:chgData name="Stalin Jacob Wilson Packia Dhas" userId="050d7d71-3621-4503-95e8-1c9a9d962492" providerId="ADAL" clId="{93DF969B-C49E-41BE-AC2E-9A5FC7F0D4BF}" dt="2025-11-27T10:55:12.620" v="2768"/>
          <ac:spMkLst>
            <pc:docMk/>
            <pc:sldMk cId="1635377456" sldId="256"/>
            <ac:spMk id="2327" creationId="{84E60F45-EDBB-497F-AED9-0E973121524D}"/>
          </ac:spMkLst>
        </pc:spChg>
        <pc:spChg chg="add mod">
          <ac:chgData name="Stalin Jacob Wilson Packia Dhas" userId="050d7d71-3621-4503-95e8-1c9a9d962492" providerId="ADAL" clId="{93DF969B-C49E-41BE-AC2E-9A5FC7F0D4BF}" dt="2025-11-27T10:55:12.629" v="2776"/>
          <ac:spMkLst>
            <pc:docMk/>
            <pc:sldMk cId="1635377456" sldId="256"/>
            <ac:spMk id="2328" creationId="{F21A710F-3FB5-4112-918C-0368D25C103F}"/>
          </ac:spMkLst>
        </pc:spChg>
        <pc:spChg chg="add mod">
          <ac:chgData name="Stalin Jacob Wilson Packia Dhas" userId="050d7d71-3621-4503-95e8-1c9a9d962492" providerId="ADAL" clId="{93DF969B-C49E-41BE-AC2E-9A5FC7F0D4BF}" dt="2025-11-27T10:55:12.641" v="2784"/>
          <ac:spMkLst>
            <pc:docMk/>
            <pc:sldMk cId="1635377456" sldId="256"/>
            <ac:spMk id="2329" creationId="{DA47027E-1F4C-4F4C-9518-AF85F859D32F}"/>
          </ac:spMkLst>
        </pc:spChg>
        <pc:spChg chg="add mod">
          <ac:chgData name="Stalin Jacob Wilson Packia Dhas" userId="050d7d71-3621-4503-95e8-1c9a9d962492" providerId="ADAL" clId="{93DF969B-C49E-41BE-AC2E-9A5FC7F0D4BF}" dt="2025-11-27T10:55:12.650" v="2792"/>
          <ac:spMkLst>
            <pc:docMk/>
            <pc:sldMk cId="1635377456" sldId="256"/>
            <ac:spMk id="2330" creationId="{D95D8C39-D1A7-49D5-BEC7-52381BD1B82E}"/>
          </ac:spMkLst>
        </pc:spChg>
        <pc:spChg chg="add mod">
          <ac:chgData name="Stalin Jacob Wilson Packia Dhas" userId="050d7d71-3621-4503-95e8-1c9a9d962492" providerId="ADAL" clId="{93DF969B-C49E-41BE-AC2E-9A5FC7F0D4BF}" dt="2025-11-27T10:55:12.669" v="2800"/>
          <ac:spMkLst>
            <pc:docMk/>
            <pc:sldMk cId="1635377456" sldId="256"/>
            <ac:spMk id="2331" creationId="{6B2F3C14-9327-4D09-AC2A-F94E75FA3EB5}"/>
          </ac:spMkLst>
        </pc:spChg>
        <pc:spChg chg="add mod">
          <ac:chgData name="Stalin Jacob Wilson Packia Dhas" userId="050d7d71-3621-4503-95e8-1c9a9d962492" providerId="ADAL" clId="{93DF969B-C49E-41BE-AC2E-9A5FC7F0D4BF}" dt="2025-11-27T10:55:12.692" v="2808"/>
          <ac:spMkLst>
            <pc:docMk/>
            <pc:sldMk cId="1635377456" sldId="256"/>
            <ac:spMk id="2332" creationId="{C6DA89CE-FA7D-4F91-B0CF-AB742DEB763C}"/>
          </ac:spMkLst>
        </pc:spChg>
        <pc:spChg chg="add mod">
          <ac:chgData name="Stalin Jacob Wilson Packia Dhas" userId="050d7d71-3621-4503-95e8-1c9a9d962492" providerId="ADAL" clId="{93DF969B-C49E-41BE-AC2E-9A5FC7F0D4BF}" dt="2025-11-27T10:55:12.702" v="2816"/>
          <ac:spMkLst>
            <pc:docMk/>
            <pc:sldMk cId="1635377456" sldId="256"/>
            <ac:spMk id="2333" creationId="{46C1C84D-7E1D-43CC-BABA-577353617A7C}"/>
          </ac:spMkLst>
        </pc:spChg>
        <pc:spChg chg="add mod">
          <ac:chgData name="Stalin Jacob Wilson Packia Dhas" userId="050d7d71-3621-4503-95e8-1c9a9d962492" providerId="ADAL" clId="{93DF969B-C49E-41BE-AC2E-9A5FC7F0D4BF}" dt="2025-11-27T10:55:12.713" v="2824"/>
          <ac:spMkLst>
            <pc:docMk/>
            <pc:sldMk cId="1635377456" sldId="256"/>
            <ac:spMk id="2334" creationId="{8C828318-89FC-4608-90B2-08F410A67178}"/>
          </ac:spMkLst>
        </pc:spChg>
        <pc:spChg chg="add mod">
          <ac:chgData name="Stalin Jacob Wilson Packia Dhas" userId="050d7d71-3621-4503-95e8-1c9a9d962492" providerId="ADAL" clId="{93DF969B-C49E-41BE-AC2E-9A5FC7F0D4BF}" dt="2025-11-27T10:55:12.724" v="2832"/>
          <ac:spMkLst>
            <pc:docMk/>
            <pc:sldMk cId="1635377456" sldId="256"/>
            <ac:spMk id="2335" creationId="{5DFE8509-AB5C-49E0-AA11-A8EC1FCC472D}"/>
          </ac:spMkLst>
        </pc:spChg>
        <pc:spChg chg="add mod">
          <ac:chgData name="Stalin Jacob Wilson Packia Dhas" userId="050d7d71-3621-4503-95e8-1c9a9d962492" providerId="ADAL" clId="{93DF969B-C49E-41BE-AC2E-9A5FC7F0D4BF}" dt="2025-11-27T10:55:12.738" v="2840"/>
          <ac:spMkLst>
            <pc:docMk/>
            <pc:sldMk cId="1635377456" sldId="256"/>
            <ac:spMk id="2336" creationId="{78C49A11-85C5-4D26-8A8E-BC88E2F3EAAC}"/>
          </ac:spMkLst>
        </pc:spChg>
        <pc:spChg chg="add mod">
          <ac:chgData name="Stalin Jacob Wilson Packia Dhas" userId="050d7d71-3621-4503-95e8-1c9a9d962492" providerId="ADAL" clId="{93DF969B-C49E-41BE-AC2E-9A5FC7F0D4BF}" dt="2025-11-27T10:55:12.750" v="2848"/>
          <ac:spMkLst>
            <pc:docMk/>
            <pc:sldMk cId="1635377456" sldId="256"/>
            <ac:spMk id="2337" creationId="{E02C34F5-D3BC-4C3A-9583-8FBAB2CFCF19}"/>
          </ac:spMkLst>
        </pc:spChg>
        <pc:spChg chg="add mod">
          <ac:chgData name="Stalin Jacob Wilson Packia Dhas" userId="050d7d71-3621-4503-95e8-1c9a9d962492" providerId="ADAL" clId="{93DF969B-C49E-41BE-AC2E-9A5FC7F0D4BF}" dt="2025-11-27T10:55:12.761" v="2856"/>
          <ac:spMkLst>
            <pc:docMk/>
            <pc:sldMk cId="1635377456" sldId="256"/>
            <ac:spMk id="2338" creationId="{F2E4A588-6EDB-4BC8-8397-F564C639C3FF}"/>
          </ac:spMkLst>
        </pc:spChg>
        <pc:spChg chg="add mod">
          <ac:chgData name="Stalin Jacob Wilson Packia Dhas" userId="050d7d71-3621-4503-95e8-1c9a9d962492" providerId="ADAL" clId="{93DF969B-C49E-41BE-AC2E-9A5FC7F0D4BF}" dt="2025-11-27T10:55:12.771" v="2864"/>
          <ac:spMkLst>
            <pc:docMk/>
            <pc:sldMk cId="1635377456" sldId="256"/>
            <ac:spMk id="2339" creationId="{2CA3E8B1-4152-4B2A-8D7C-F40F29DCED17}"/>
          </ac:spMkLst>
        </pc:spChg>
        <pc:spChg chg="add mod">
          <ac:chgData name="Stalin Jacob Wilson Packia Dhas" userId="050d7d71-3621-4503-95e8-1c9a9d962492" providerId="ADAL" clId="{93DF969B-C49E-41BE-AC2E-9A5FC7F0D4BF}" dt="2025-11-27T10:55:12.774" v="2872"/>
          <ac:spMkLst>
            <pc:docMk/>
            <pc:sldMk cId="1635377456" sldId="256"/>
            <ac:spMk id="2340" creationId="{FAE357B1-39ED-4D3A-AFF9-D0C8B7A2E06F}"/>
          </ac:spMkLst>
        </pc:spChg>
        <pc:spChg chg="add mod">
          <ac:chgData name="Stalin Jacob Wilson Packia Dhas" userId="050d7d71-3621-4503-95e8-1c9a9d962492" providerId="ADAL" clId="{93DF969B-C49E-41BE-AC2E-9A5FC7F0D4BF}" dt="2025-11-27T10:55:12.794" v="2880"/>
          <ac:spMkLst>
            <pc:docMk/>
            <pc:sldMk cId="1635377456" sldId="256"/>
            <ac:spMk id="2341" creationId="{9E85E7E4-914E-40D4-B2D7-0B705095EF38}"/>
          </ac:spMkLst>
        </pc:spChg>
        <pc:spChg chg="add mod">
          <ac:chgData name="Stalin Jacob Wilson Packia Dhas" userId="050d7d71-3621-4503-95e8-1c9a9d962492" providerId="ADAL" clId="{93DF969B-C49E-41BE-AC2E-9A5FC7F0D4BF}" dt="2025-11-27T10:55:12.817" v="2888"/>
          <ac:spMkLst>
            <pc:docMk/>
            <pc:sldMk cId="1635377456" sldId="256"/>
            <ac:spMk id="2342" creationId="{D4231F3D-7180-4796-94E7-BFBDFB87CA87}"/>
          </ac:spMkLst>
        </pc:spChg>
        <pc:spChg chg="add mod">
          <ac:chgData name="Stalin Jacob Wilson Packia Dhas" userId="050d7d71-3621-4503-95e8-1c9a9d962492" providerId="ADAL" clId="{93DF969B-C49E-41BE-AC2E-9A5FC7F0D4BF}" dt="2025-11-27T10:55:12.831" v="2896"/>
          <ac:spMkLst>
            <pc:docMk/>
            <pc:sldMk cId="1635377456" sldId="256"/>
            <ac:spMk id="2343" creationId="{685C6A56-FDB4-4F39-B0C5-0418658C95D6}"/>
          </ac:spMkLst>
        </pc:spChg>
        <pc:spChg chg="add mod">
          <ac:chgData name="Stalin Jacob Wilson Packia Dhas" userId="050d7d71-3621-4503-95e8-1c9a9d962492" providerId="ADAL" clId="{93DF969B-C49E-41BE-AC2E-9A5FC7F0D4BF}" dt="2025-11-27T10:55:12.840" v="2904"/>
          <ac:spMkLst>
            <pc:docMk/>
            <pc:sldMk cId="1635377456" sldId="256"/>
            <ac:spMk id="2344" creationId="{ADF2C240-DD4B-4BCB-A9AB-EC19263929A9}"/>
          </ac:spMkLst>
        </pc:spChg>
        <pc:spChg chg="add mod">
          <ac:chgData name="Stalin Jacob Wilson Packia Dhas" userId="050d7d71-3621-4503-95e8-1c9a9d962492" providerId="ADAL" clId="{93DF969B-C49E-41BE-AC2E-9A5FC7F0D4BF}" dt="2025-11-27T10:55:12.856" v="2912"/>
          <ac:spMkLst>
            <pc:docMk/>
            <pc:sldMk cId="1635377456" sldId="256"/>
            <ac:spMk id="2345" creationId="{821A086E-1F94-4FE3-A5BD-FF1CD99C9799}"/>
          </ac:spMkLst>
        </pc:spChg>
        <pc:spChg chg="add mod">
          <ac:chgData name="Stalin Jacob Wilson Packia Dhas" userId="050d7d71-3621-4503-95e8-1c9a9d962492" providerId="ADAL" clId="{93DF969B-C49E-41BE-AC2E-9A5FC7F0D4BF}" dt="2025-11-27T10:55:12.862" v="2920"/>
          <ac:spMkLst>
            <pc:docMk/>
            <pc:sldMk cId="1635377456" sldId="256"/>
            <ac:spMk id="2346" creationId="{7E51FB0B-0155-4420-955C-01D63C37F368}"/>
          </ac:spMkLst>
        </pc:spChg>
        <pc:spChg chg="add mod">
          <ac:chgData name="Stalin Jacob Wilson Packia Dhas" userId="050d7d71-3621-4503-95e8-1c9a9d962492" providerId="ADAL" clId="{93DF969B-C49E-41BE-AC2E-9A5FC7F0D4BF}" dt="2025-11-27T10:55:12.876" v="2928"/>
          <ac:spMkLst>
            <pc:docMk/>
            <pc:sldMk cId="1635377456" sldId="256"/>
            <ac:spMk id="2347" creationId="{F02D0197-5826-4525-B3B8-381F6A2AF1FA}"/>
          </ac:spMkLst>
        </pc:spChg>
        <pc:spChg chg="add mod">
          <ac:chgData name="Stalin Jacob Wilson Packia Dhas" userId="050d7d71-3621-4503-95e8-1c9a9d962492" providerId="ADAL" clId="{93DF969B-C49E-41BE-AC2E-9A5FC7F0D4BF}" dt="2025-11-27T10:55:12.886" v="2936"/>
          <ac:spMkLst>
            <pc:docMk/>
            <pc:sldMk cId="1635377456" sldId="256"/>
            <ac:spMk id="2348" creationId="{7DC35879-B4FF-4866-ABC5-D3D400FC8D35}"/>
          </ac:spMkLst>
        </pc:spChg>
        <pc:spChg chg="add mod">
          <ac:chgData name="Stalin Jacob Wilson Packia Dhas" userId="050d7d71-3621-4503-95e8-1c9a9d962492" providerId="ADAL" clId="{93DF969B-C49E-41BE-AC2E-9A5FC7F0D4BF}" dt="2025-11-27T10:55:12.902" v="2944"/>
          <ac:spMkLst>
            <pc:docMk/>
            <pc:sldMk cId="1635377456" sldId="256"/>
            <ac:spMk id="2349" creationId="{F775C571-CE59-4DB6-992E-2696EC256B0A}"/>
          </ac:spMkLst>
        </pc:spChg>
        <pc:spChg chg="add mod">
          <ac:chgData name="Stalin Jacob Wilson Packia Dhas" userId="050d7d71-3621-4503-95e8-1c9a9d962492" providerId="ADAL" clId="{93DF969B-C49E-41BE-AC2E-9A5FC7F0D4BF}" dt="2025-11-27T10:55:12.918" v="2952"/>
          <ac:spMkLst>
            <pc:docMk/>
            <pc:sldMk cId="1635377456" sldId="256"/>
            <ac:spMk id="2350" creationId="{B5B5E201-1B65-4B38-B77C-B1178EF783F8}"/>
          </ac:spMkLst>
        </pc:spChg>
        <pc:spChg chg="add mod">
          <ac:chgData name="Stalin Jacob Wilson Packia Dhas" userId="050d7d71-3621-4503-95e8-1c9a9d962492" providerId="ADAL" clId="{93DF969B-C49E-41BE-AC2E-9A5FC7F0D4BF}" dt="2025-11-27T10:55:12.935" v="2960"/>
          <ac:spMkLst>
            <pc:docMk/>
            <pc:sldMk cId="1635377456" sldId="256"/>
            <ac:spMk id="2351" creationId="{468B766F-10E2-4E2A-B9C9-31838EEAD43A}"/>
          </ac:spMkLst>
        </pc:spChg>
        <pc:spChg chg="add mod">
          <ac:chgData name="Stalin Jacob Wilson Packia Dhas" userId="050d7d71-3621-4503-95e8-1c9a9d962492" providerId="ADAL" clId="{93DF969B-C49E-41BE-AC2E-9A5FC7F0D4BF}" dt="2025-11-27T10:55:12.950" v="2968"/>
          <ac:spMkLst>
            <pc:docMk/>
            <pc:sldMk cId="1635377456" sldId="256"/>
            <ac:spMk id="2352" creationId="{1D389A83-B70E-486B-B97D-9E57250E5182}"/>
          </ac:spMkLst>
        </pc:spChg>
        <pc:spChg chg="add mod">
          <ac:chgData name="Stalin Jacob Wilson Packia Dhas" userId="050d7d71-3621-4503-95e8-1c9a9d962492" providerId="ADAL" clId="{93DF969B-C49E-41BE-AC2E-9A5FC7F0D4BF}" dt="2025-11-27T10:55:12.967" v="2976"/>
          <ac:spMkLst>
            <pc:docMk/>
            <pc:sldMk cId="1635377456" sldId="256"/>
            <ac:spMk id="2353" creationId="{21090333-FA98-45FC-B00D-E2BE62DDEF89}"/>
          </ac:spMkLst>
        </pc:spChg>
        <pc:spChg chg="add mod">
          <ac:chgData name="Stalin Jacob Wilson Packia Dhas" userId="050d7d71-3621-4503-95e8-1c9a9d962492" providerId="ADAL" clId="{93DF969B-C49E-41BE-AC2E-9A5FC7F0D4BF}" dt="2025-11-27T10:55:12.976" v="2984"/>
          <ac:spMkLst>
            <pc:docMk/>
            <pc:sldMk cId="1635377456" sldId="256"/>
            <ac:spMk id="2354" creationId="{4784F3EE-D7E3-45C9-977A-4D2A3FB916BD}"/>
          </ac:spMkLst>
        </pc:spChg>
        <pc:spChg chg="add mod">
          <ac:chgData name="Stalin Jacob Wilson Packia Dhas" userId="050d7d71-3621-4503-95e8-1c9a9d962492" providerId="ADAL" clId="{93DF969B-C49E-41BE-AC2E-9A5FC7F0D4BF}" dt="2025-11-27T10:55:12.992" v="2992"/>
          <ac:spMkLst>
            <pc:docMk/>
            <pc:sldMk cId="1635377456" sldId="256"/>
            <ac:spMk id="2355" creationId="{28B55395-26F3-475E-A27D-6CB55AF7B546}"/>
          </ac:spMkLst>
        </pc:spChg>
        <pc:spChg chg="add mod">
          <ac:chgData name="Stalin Jacob Wilson Packia Dhas" userId="050d7d71-3621-4503-95e8-1c9a9d962492" providerId="ADAL" clId="{93DF969B-C49E-41BE-AC2E-9A5FC7F0D4BF}" dt="2025-11-27T10:55:13.008" v="3000"/>
          <ac:spMkLst>
            <pc:docMk/>
            <pc:sldMk cId="1635377456" sldId="256"/>
            <ac:spMk id="2356" creationId="{59C9FB69-7992-4D9E-8EA3-97AF55E886B9}"/>
          </ac:spMkLst>
        </pc:spChg>
        <pc:spChg chg="add mod">
          <ac:chgData name="Stalin Jacob Wilson Packia Dhas" userId="050d7d71-3621-4503-95e8-1c9a9d962492" providerId="ADAL" clId="{93DF969B-C49E-41BE-AC2E-9A5FC7F0D4BF}" dt="2025-11-27T10:55:13.016" v="3008"/>
          <ac:spMkLst>
            <pc:docMk/>
            <pc:sldMk cId="1635377456" sldId="256"/>
            <ac:spMk id="2357" creationId="{44C4ACDB-42FD-494C-B18D-EF7EEE3965EF}"/>
          </ac:spMkLst>
        </pc:spChg>
        <pc:spChg chg="add mod">
          <ac:chgData name="Stalin Jacob Wilson Packia Dhas" userId="050d7d71-3621-4503-95e8-1c9a9d962492" providerId="ADAL" clId="{93DF969B-C49E-41BE-AC2E-9A5FC7F0D4BF}" dt="2025-11-27T10:55:13.034" v="3016"/>
          <ac:spMkLst>
            <pc:docMk/>
            <pc:sldMk cId="1635377456" sldId="256"/>
            <ac:spMk id="2358" creationId="{90934E50-CDD8-4C2A-8135-F516FA89B95F}"/>
          </ac:spMkLst>
        </pc:spChg>
        <pc:spChg chg="add mod">
          <ac:chgData name="Stalin Jacob Wilson Packia Dhas" userId="050d7d71-3621-4503-95e8-1c9a9d962492" providerId="ADAL" clId="{93DF969B-C49E-41BE-AC2E-9A5FC7F0D4BF}" dt="2025-11-27T10:55:13.050" v="3024"/>
          <ac:spMkLst>
            <pc:docMk/>
            <pc:sldMk cId="1635377456" sldId="256"/>
            <ac:spMk id="2359" creationId="{A990C999-06F7-4C0A-8462-AC712A81A327}"/>
          </ac:spMkLst>
        </pc:spChg>
        <pc:spChg chg="add mod">
          <ac:chgData name="Stalin Jacob Wilson Packia Dhas" userId="050d7d71-3621-4503-95e8-1c9a9d962492" providerId="ADAL" clId="{93DF969B-C49E-41BE-AC2E-9A5FC7F0D4BF}" dt="2025-11-27T10:55:13.060" v="3032"/>
          <ac:spMkLst>
            <pc:docMk/>
            <pc:sldMk cId="1635377456" sldId="256"/>
            <ac:spMk id="2360" creationId="{5A7D08F4-3857-4898-8FDC-A1444147E0B3}"/>
          </ac:spMkLst>
        </pc:spChg>
        <pc:spChg chg="add mod">
          <ac:chgData name="Stalin Jacob Wilson Packia Dhas" userId="050d7d71-3621-4503-95e8-1c9a9d962492" providerId="ADAL" clId="{93DF969B-C49E-41BE-AC2E-9A5FC7F0D4BF}" dt="2025-11-27T10:55:13.075" v="3040"/>
          <ac:spMkLst>
            <pc:docMk/>
            <pc:sldMk cId="1635377456" sldId="256"/>
            <ac:spMk id="2361" creationId="{FC9CFAE3-7877-4C5C-AAF7-3CB073BC9AF9}"/>
          </ac:spMkLst>
        </pc:spChg>
        <pc:spChg chg="add mod">
          <ac:chgData name="Stalin Jacob Wilson Packia Dhas" userId="050d7d71-3621-4503-95e8-1c9a9d962492" providerId="ADAL" clId="{93DF969B-C49E-41BE-AC2E-9A5FC7F0D4BF}" dt="2025-11-27T10:55:13.080" v="3048"/>
          <ac:spMkLst>
            <pc:docMk/>
            <pc:sldMk cId="1635377456" sldId="256"/>
            <ac:spMk id="2362" creationId="{30F85620-8EA2-4151-A4DC-3A86A45A3BDD}"/>
          </ac:spMkLst>
        </pc:spChg>
        <pc:spChg chg="add mod">
          <ac:chgData name="Stalin Jacob Wilson Packia Dhas" userId="050d7d71-3621-4503-95e8-1c9a9d962492" providerId="ADAL" clId="{93DF969B-C49E-41BE-AC2E-9A5FC7F0D4BF}" dt="2025-11-27T10:55:13.092" v="3056"/>
          <ac:spMkLst>
            <pc:docMk/>
            <pc:sldMk cId="1635377456" sldId="256"/>
            <ac:spMk id="2363" creationId="{E359AACD-4884-424F-88EB-87E7E7221DF7}"/>
          </ac:spMkLst>
        </pc:spChg>
        <pc:spChg chg="add mod">
          <ac:chgData name="Stalin Jacob Wilson Packia Dhas" userId="050d7d71-3621-4503-95e8-1c9a9d962492" providerId="ADAL" clId="{93DF969B-C49E-41BE-AC2E-9A5FC7F0D4BF}" dt="2025-11-27T10:55:13.109" v="3064"/>
          <ac:spMkLst>
            <pc:docMk/>
            <pc:sldMk cId="1635377456" sldId="256"/>
            <ac:spMk id="2364" creationId="{3CB29985-23CD-4659-BA7F-2B67A7F55EC1}"/>
          </ac:spMkLst>
        </pc:spChg>
        <pc:spChg chg="add mod">
          <ac:chgData name="Stalin Jacob Wilson Packia Dhas" userId="050d7d71-3621-4503-95e8-1c9a9d962492" providerId="ADAL" clId="{93DF969B-C49E-41BE-AC2E-9A5FC7F0D4BF}" dt="2025-11-27T10:55:13.122" v="3072"/>
          <ac:spMkLst>
            <pc:docMk/>
            <pc:sldMk cId="1635377456" sldId="256"/>
            <ac:spMk id="2365" creationId="{9770DB24-3DB9-4BE5-8117-A48E64AB5B8C}"/>
          </ac:spMkLst>
        </pc:spChg>
        <pc:spChg chg="add mod">
          <ac:chgData name="Stalin Jacob Wilson Packia Dhas" userId="050d7d71-3621-4503-95e8-1c9a9d962492" providerId="ADAL" clId="{93DF969B-C49E-41BE-AC2E-9A5FC7F0D4BF}" dt="2025-11-27T10:55:13.139" v="3080"/>
          <ac:spMkLst>
            <pc:docMk/>
            <pc:sldMk cId="1635377456" sldId="256"/>
            <ac:spMk id="2366" creationId="{81B949B7-B141-426D-920B-749DC1C9E916}"/>
          </ac:spMkLst>
        </pc:spChg>
        <pc:spChg chg="add mod">
          <ac:chgData name="Stalin Jacob Wilson Packia Dhas" userId="050d7d71-3621-4503-95e8-1c9a9d962492" providerId="ADAL" clId="{93DF969B-C49E-41BE-AC2E-9A5FC7F0D4BF}" dt="2025-11-27T10:55:13.157" v="3088"/>
          <ac:spMkLst>
            <pc:docMk/>
            <pc:sldMk cId="1635377456" sldId="256"/>
            <ac:spMk id="2367" creationId="{AE485477-F8C4-4947-B74C-0408243D25E4}"/>
          </ac:spMkLst>
        </pc:spChg>
        <pc:spChg chg="add mod">
          <ac:chgData name="Stalin Jacob Wilson Packia Dhas" userId="050d7d71-3621-4503-95e8-1c9a9d962492" providerId="ADAL" clId="{93DF969B-C49E-41BE-AC2E-9A5FC7F0D4BF}" dt="2025-11-27T10:55:13.174" v="3096"/>
          <ac:spMkLst>
            <pc:docMk/>
            <pc:sldMk cId="1635377456" sldId="256"/>
            <ac:spMk id="2368" creationId="{1F378B1E-3BA2-4B6A-B6F5-F77A2A8F2229}"/>
          </ac:spMkLst>
        </pc:spChg>
        <pc:spChg chg="add mod">
          <ac:chgData name="Stalin Jacob Wilson Packia Dhas" userId="050d7d71-3621-4503-95e8-1c9a9d962492" providerId="ADAL" clId="{93DF969B-C49E-41BE-AC2E-9A5FC7F0D4BF}" dt="2025-11-27T10:55:13.174" v="3104"/>
          <ac:spMkLst>
            <pc:docMk/>
            <pc:sldMk cId="1635377456" sldId="256"/>
            <ac:spMk id="2369" creationId="{2E89656E-747C-4728-B540-77E89F6A38A5}"/>
          </ac:spMkLst>
        </pc:spChg>
        <pc:spChg chg="add mod">
          <ac:chgData name="Stalin Jacob Wilson Packia Dhas" userId="050d7d71-3621-4503-95e8-1c9a9d962492" providerId="ADAL" clId="{93DF969B-C49E-41BE-AC2E-9A5FC7F0D4BF}" dt="2025-11-27T10:55:13.192" v="3112"/>
          <ac:spMkLst>
            <pc:docMk/>
            <pc:sldMk cId="1635377456" sldId="256"/>
            <ac:spMk id="2370" creationId="{589B0E4B-6BB9-4425-9E48-16EE74193D24}"/>
          </ac:spMkLst>
        </pc:spChg>
        <pc:spChg chg="add mod">
          <ac:chgData name="Stalin Jacob Wilson Packia Dhas" userId="050d7d71-3621-4503-95e8-1c9a9d962492" providerId="ADAL" clId="{93DF969B-C49E-41BE-AC2E-9A5FC7F0D4BF}" dt="2025-11-27T10:55:13.206" v="3120"/>
          <ac:spMkLst>
            <pc:docMk/>
            <pc:sldMk cId="1635377456" sldId="256"/>
            <ac:spMk id="2371" creationId="{C2856D97-10BC-4010-ABA2-E913447A7BF2}"/>
          </ac:spMkLst>
        </pc:spChg>
        <pc:spChg chg="add mod">
          <ac:chgData name="Stalin Jacob Wilson Packia Dhas" userId="050d7d71-3621-4503-95e8-1c9a9d962492" providerId="ADAL" clId="{93DF969B-C49E-41BE-AC2E-9A5FC7F0D4BF}" dt="2025-11-27T10:55:13.217" v="3128"/>
          <ac:spMkLst>
            <pc:docMk/>
            <pc:sldMk cId="1635377456" sldId="256"/>
            <ac:spMk id="2372" creationId="{8B89412D-F5FE-4C57-82D6-BA5AE8F34824}"/>
          </ac:spMkLst>
        </pc:spChg>
        <pc:spChg chg="add mod">
          <ac:chgData name="Stalin Jacob Wilson Packia Dhas" userId="050d7d71-3621-4503-95e8-1c9a9d962492" providerId="ADAL" clId="{93DF969B-C49E-41BE-AC2E-9A5FC7F0D4BF}" dt="2025-11-27T10:55:13.223" v="3136"/>
          <ac:spMkLst>
            <pc:docMk/>
            <pc:sldMk cId="1635377456" sldId="256"/>
            <ac:spMk id="2373" creationId="{3068AE57-8D86-49D1-A9E3-DEF2EBB6878A}"/>
          </ac:spMkLst>
        </pc:spChg>
        <pc:spChg chg="add mod">
          <ac:chgData name="Stalin Jacob Wilson Packia Dhas" userId="050d7d71-3621-4503-95e8-1c9a9d962492" providerId="ADAL" clId="{93DF969B-C49E-41BE-AC2E-9A5FC7F0D4BF}" dt="2025-11-27T10:55:13.244" v="3144"/>
          <ac:spMkLst>
            <pc:docMk/>
            <pc:sldMk cId="1635377456" sldId="256"/>
            <ac:spMk id="2374" creationId="{473C10C9-4A99-47C6-A5D2-8EC38DC06649}"/>
          </ac:spMkLst>
        </pc:spChg>
        <pc:spChg chg="add mod">
          <ac:chgData name="Stalin Jacob Wilson Packia Dhas" userId="050d7d71-3621-4503-95e8-1c9a9d962492" providerId="ADAL" clId="{93DF969B-C49E-41BE-AC2E-9A5FC7F0D4BF}" dt="2025-11-27T10:55:13.260" v="3152"/>
          <ac:spMkLst>
            <pc:docMk/>
            <pc:sldMk cId="1635377456" sldId="256"/>
            <ac:spMk id="2375" creationId="{53E309A6-8AD2-4336-93AD-DE1DF6470E98}"/>
          </ac:spMkLst>
        </pc:spChg>
        <pc:spChg chg="add mod">
          <ac:chgData name="Stalin Jacob Wilson Packia Dhas" userId="050d7d71-3621-4503-95e8-1c9a9d962492" providerId="ADAL" clId="{93DF969B-C49E-41BE-AC2E-9A5FC7F0D4BF}" dt="2025-11-27T10:55:13.279" v="3160"/>
          <ac:spMkLst>
            <pc:docMk/>
            <pc:sldMk cId="1635377456" sldId="256"/>
            <ac:spMk id="2376" creationId="{AD33BA2D-FF96-47C7-92DF-47984A1EA11A}"/>
          </ac:spMkLst>
        </pc:spChg>
        <pc:spChg chg="add mod">
          <ac:chgData name="Stalin Jacob Wilson Packia Dhas" userId="050d7d71-3621-4503-95e8-1c9a9d962492" providerId="ADAL" clId="{93DF969B-C49E-41BE-AC2E-9A5FC7F0D4BF}" dt="2025-11-27T10:55:13.291" v="3168"/>
          <ac:spMkLst>
            <pc:docMk/>
            <pc:sldMk cId="1635377456" sldId="256"/>
            <ac:spMk id="2377" creationId="{712D9ECF-5979-4CFA-A1A5-3E595AC9842D}"/>
          </ac:spMkLst>
        </pc:spChg>
        <pc:spChg chg="add mod">
          <ac:chgData name="Stalin Jacob Wilson Packia Dhas" userId="050d7d71-3621-4503-95e8-1c9a9d962492" providerId="ADAL" clId="{93DF969B-C49E-41BE-AC2E-9A5FC7F0D4BF}" dt="2025-11-27T10:55:13.304" v="3176"/>
          <ac:spMkLst>
            <pc:docMk/>
            <pc:sldMk cId="1635377456" sldId="256"/>
            <ac:spMk id="2378" creationId="{7387E608-4F1E-48DD-A9D6-5D899E695389}"/>
          </ac:spMkLst>
        </pc:spChg>
        <pc:spChg chg="add mod">
          <ac:chgData name="Stalin Jacob Wilson Packia Dhas" userId="050d7d71-3621-4503-95e8-1c9a9d962492" providerId="ADAL" clId="{93DF969B-C49E-41BE-AC2E-9A5FC7F0D4BF}" dt="2025-11-27T10:55:13.314" v="3184"/>
          <ac:spMkLst>
            <pc:docMk/>
            <pc:sldMk cId="1635377456" sldId="256"/>
            <ac:spMk id="2379" creationId="{704BCB60-36D2-44ED-9924-D6F06958C702}"/>
          </ac:spMkLst>
        </pc:spChg>
        <pc:spChg chg="add mod">
          <ac:chgData name="Stalin Jacob Wilson Packia Dhas" userId="050d7d71-3621-4503-95e8-1c9a9d962492" providerId="ADAL" clId="{93DF969B-C49E-41BE-AC2E-9A5FC7F0D4BF}" dt="2025-11-27T10:55:13.319" v="3192"/>
          <ac:spMkLst>
            <pc:docMk/>
            <pc:sldMk cId="1635377456" sldId="256"/>
            <ac:spMk id="2380" creationId="{822B0704-5224-4720-9242-3012F528B349}"/>
          </ac:spMkLst>
        </pc:spChg>
        <pc:spChg chg="add mod">
          <ac:chgData name="Stalin Jacob Wilson Packia Dhas" userId="050d7d71-3621-4503-95e8-1c9a9d962492" providerId="ADAL" clId="{93DF969B-C49E-41BE-AC2E-9A5FC7F0D4BF}" dt="2025-11-27T10:55:13.354" v="3200"/>
          <ac:spMkLst>
            <pc:docMk/>
            <pc:sldMk cId="1635377456" sldId="256"/>
            <ac:spMk id="2381" creationId="{A7647157-DA29-463F-96E4-7F85CF9408B8}"/>
          </ac:spMkLst>
        </pc:spChg>
        <pc:spChg chg="add mod">
          <ac:chgData name="Stalin Jacob Wilson Packia Dhas" userId="050d7d71-3621-4503-95e8-1c9a9d962492" providerId="ADAL" clId="{93DF969B-C49E-41BE-AC2E-9A5FC7F0D4BF}" dt="2025-11-27T10:55:13.368" v="3208"/>
          <ac:spMkLst>
            <pc:docMk/>
            <pc:sldMk cId="1635377456" sldId="256"/>
            <ac:spMk id="2382" creationId="{99657050-3FB9-4639-B712-C79DFB6E8921}"/>
          </ac:spMkLst>
        </pc:spChg>
        <pc:spChg chg="add mod">
          <ac:chgData name="Stalin Jacob Wilson Packia Dhas" userId="050d7d71-3621-4503-95e8-1c9a9d962492" providerId="ADAL" clId="{93DF969B-C49E-41BE-AC2E-9A5FC7F0D4BF}" dt="2025-11-27T10:55:13.382" v="3216"/>
          <ac:spMkLst>
            <pc:docMk/>
            <pc:sldMk cId="1635377456" sldId="256"/>
            <ac:spMk id="2383" creationId="{E1D2F2D9-8329-4CFD-8C7C-AB63D51CE693}"/>
          </ac:spMkLst>
        </pc:spChg>
        <pc:spChg chg="add mod">
          <ac:chgData name="Stalin Jacob Wilson Packia Dhas" userId="050d7d71-3621-4503-95e8-1c9a9d962492" providerId="ADAL" clId="{93DF969B-C49E-41BE-AC2E-9A5FC7F0D4BF}" dt="2025-11-27T10:55:13.397" v="3224"/>
          <ac:spMkLst>
            <pc:docMk/>
            <pc:sldMk cId="1635377456" sldId="256"/>
            <ac:spMk id="2384" creationId="{D295820D-F4AC-442C-8BBD-64667F466B1E}"/>
          </ac:spMkLst>
        </pc:spChg>
        <pc:spChg chg="add mod">
          <ac:chgData name="Stalin Jacob Wilson Packia Dhas" userId="050d7d71-3621-4503-95e8-1c9a9d962492" providerId="ADAL" clId="{93DF969B-C49E-41BE-AC2E-9A5FC7F0D4BF}" dt="2025-11-27T10:55:13.418" v="3232"/>
          <ac:spMkLst>
            <pc:docMk/>
            <pc:sldMk cId="1635377456" sldId="256"/>
            <ac:spMk id="2385" creationId="{44B1C813-076E-4355-B22F-05C89F2BFA37}"/>
          </ac:spMkLst>
        </pc:spChg>
        <pc:spChg chg="add mod">
          <ac:chgData name="Stalin Jacob Wilson Packia Dhas" userId="050d7d71-3621-4503-95e8-1c9a9d962492" providerId="ADAL" clId="{93DF969B-C49E-41BE-AC2E-9A5FC7F0D4BF}" dt="2025-11-27T10:55:13.437" v="3240"/>
          <ac:spMkLst>
            <pc:docMk/>
            <pc:sldMk cId="1635377456" sldId="256"/>
            <ac:spMk id="2386" creationId="{5EFAF7F0-6CD5-48C9-BF75-6F52AEAE9BCB}"/>
          </ac:spMkLst>
        </pc:spChg>
        <pc:spChg chg="add mod">
          <ac:chgData name="Stalin Jacob Wilson Packia Dhas" userId="050d7d71-3621-4503-95e8-1c9a9d962492" providerId="ADAL" clId="{93DF969B-C49E-41BE-AC2E-9A5FC7F0D4BF}" dt="2025-11-27T10:55:13.444" v="3248"/>
          <ac:spMkLst>
            <pc:docMk/>
            <pc:sldMk cId="1635377456" sldId="256"/>
            <ac:spMk id="2387" creationId="{5884DB4F-563E-4808-96B2-88E1640DE561}"/>
          </ac:spMkLst>
        </pc:spChg>
        <pc:spChg chg="add mod">
          <ac:chgData name="Stalin Jacob Wilson Packia Dhas" userId="050d7d71-3621-4503-95e8-1c9a9d962492" providerId="ADAL" clId="{93DF969B-C49E-41BE-AC2E-9A5FC7F0D4BF}" dt="2025-11-27T10:55:13.461" v="3256"/>
          <ac:spMkLst>
            <pc:docMk/>
            <pc:sldMk cId="1635377456" sldId="256"/>
            <ac:spMk id="2388" creationId="{CE58F5C7-8CC0-42EC-95CF-3B504B38F53F}"/>
          </ac:spMkLst>
        </pc:spChg>
        <pc:spChg chg="add mod">
          <ac:chgData name="Stalin Jacob Wilson Packia Dhas" userId="050d7d71-3621-4503-95e8-1c9a9d962492" providerId="ADAL" clId="{93DF969B-C49E-41BE-AC2E-9A5FC7F0D4BF}" dt="2025-11-27T10:55:13.474" v="3264"/>
          <ac:spMkLst>
            <pc:docMk/>
            <pc:sldMk cId="1635377456" sldId="256"/>
            <ac:spMk id="2389" creationId="{AD89F56D-A08D-47C2-AFFF-C4121B377305}"/>
          </ac:spMkLst>
        </pc:spChg>
        <pc:spChg chg="add mod">
          <ac:chgData name="Stalin Jacob Wilson Packia Dhas" userId="050d7d71-3621-4503-95e8-1c9a9d962492" providerId="ADAL" clId="{93DF969B-C49E-41BE-AC2E-9A5FC7F0D4BF}" dt="2025-11-27T10:55:13.488" v="3272"/>
          <ac:spMkLst>
            <pc:docMk/>
            <pc:sldMk cId="1635377456" sldId="256"/>
            <ac:spMk id="2390" creationId="{1B9732AF-A73C-4197-8F54-AAC250AC6B67}"/>
          </ac:spMkLst>
        </pc:spChg>
        <pc:spChg chg="add mod">
          <ac:chgData name="Stalin Jacob Wilson Packia Dhas" userId="050d7d71-3621-4503-95e8-1c9a9d962492" providerId="ADAL" clId="{93DF969B-C49E-41BE-AC2E-9A5FC7F0D4BF}" dt="2025-11-27T10:55:13.502" v="3280"/>
          <ac:spMkLst>
            <pc:docMk/>
            <pc:sldMk cId="1635377456" sldId="256"/>
            <ac:spMk id="2391" creationId="{17BFB481-38BE-4AD8-9DB9-B2CAB9AA6584}"/>
          </ac:spMkLst>
        </pc:spChg>
        <pc:spChg chg="add mod">
          <ac:chgData name="Stalin Jacob Wilson Packia Dhas" userId="050d7d71-3621-4503-95e8-1c9a9d962492" providerId="ADAL" clId="{93DF969B-C49E-41BE-AC2E-9A5FC7F0D4BF}" dt="2025-11-27T10:55:13.522" v="3288"/>
          <ac:spMkLst>
            <pc:docMk/>
            <pc:sldMk cId="1635377456" sldId="256"/>
            <ac:spMk id="2392" creationId="{BDD9B3BC-3470-4F4F-B909-8738DC44C789}"/>
          </ac:spMkLst>
        </pc:spChg>
        <pc:spChg chg="add mod">
          <ac:chgData name="Stalin Jacob Wilson Packia Dhas" userId="050d7d71-3621-4503-95e8-1c9a9d962492" providerId="ADAL" clId="{93DF969B-C49E-41BE-AC2E-9A5FC7F0D4BF}" dt="2025-11-27T10:55:13.540" v="3296"/>
          <ac:spMkLst>
            <pc:docMk/>
            <pc:sldMk cId="1635377456" sldId="256"/>
            <ac:spMk id="2393" creationId="{F9231597-CCC4-4C0E-BC9B-B123D8C76B63}"/>
          </ac:spMkLst>
        </pc:spChg>
        <pc:spChg chg="add mod">
          <ac:chgData name="Stalin Jacob Wilson Packia Dhas" userId="050d7d71-3621-4503-95e8-1c9a9d962492" providerId="ADAL" clId="{93DF969B-C49E-41BE-AC2E-9A5FC7F0D4BF}" dt="2025-11-27T10:55:13.561" v="3304"/>
          <ac:spMkLst>
            <pc:docMk/>
            <pc:sldMk cId="1635377456" sldId="256"/>
            <ac:spMk id="2394" creationId="{F8643003-83A3-479C-81DC-CE9B332C6D30}"/>
          </ac:spMkLst>
        </pc:spChg>
        <pc:spChg chg="add mod">
          <ac:chgData name="Stalin Jacob Wilson Packia Dhas" userId="050d7d71-3621-4503-95e8-1c9a9d962492" providerId="ADAL" clId="{93DF969B-C49E-41BE-AC2E-9A5FC7F0D4BF}" dt="2025-11-27T10:55:13.575" v="3312"/>
          <ac:spMkLst>
            <pc:docMk/>
            <pc:sldMk cId="1635377456" sldId="256"/>
            <ac:spMk id="2395" creationId="{4B36B33A-7CB5-4188-9F55-BF13B4F4B7B0}"/>
          </ac:spMkLst>
        </pc:spChg>
        <pc:spChg chg="add mod">
          <ac:chgData name="Stalin Jacob Wilson Packia Dhas" userId="050d7d71-3621-4503-95e8-1c9a9d962492" providerId="ADAL" clId="{93DF969B-C49E-41BE-AC2E-9A5FC7F0D4BF}" dt="2025-11-27T10:55:13.589" v="3320"/>
          <ac:spMkLst>
            <pc:docMk/>
            <pc:sldMk cId="1635377456" sldId="256"/>
            <ac:spMk id="2396" creationId="{3521BCB8-B21A-4533-BD66-8F06B53DBA36}"/>
          </ac:spMkLst>
        </pc:spChg>
        <pc:spChg chg="add mod">
          <ac:chgData name="Stalin Jacob Wilson Packia Dhas" userId="050d7d71-3621-4503-95e8-1c9a9d962492" providerId="ADAL" clId="{93DF969B-C49E-41BE-AC2E-9A5FC7F0D4BF}" dt="2025-11-27T10:55:13.604" v="3328"/>
          <ac:spMkLst>
            <pc:docMk/>
            <pc:sldMk cId="1635377456" sldId="256"/>
            <ac:spMk id="2397" creationId="{32B4C4C2-7E7F-43D5-A85A-62A9C19BB42D}"/>
          </ac:spMkLst>
        </pc:spChg>
        <pc:spChg chg="add mod">
          <ac:chgData name="Stalin Jacob Wilson Packia Dhas" userId="050d7d71-3621-4503-95e8-1c9a9d962492" providerId="ADAL" clId="{93DF969B-C49E-41BE-AC2E-9A5FC7F0D4BF}" dt="2025-11-27T10:55:13.615" v="3336"/>
          <ac:spMkLst>
            <pc:docMk/>
            <pc:sldMk cId="1635377456" sldId="256"/>
            <ac:spMk id="2398" creationId="{C3F6D93B-E1FB-49F2-A167-33A13212AC58}"/>
          </ac:spMkLst>
        </pc:spChg>
        <pc:spChg chg="add mod">
          <ac:chgData name="Stalin Jacob Wilson Packia Dhas" userId="050d7d71-3621-4503-95e8-1c9a9d962492" providerId="ADAL" clId="{93DF969B-C49E-41BE-AC2E-9A5FC7F0D4BF}" dt="2025-11-27T10:55:13.627" v="3344"/>
          <ac:spMkLst>
            <pc:docMk/>
            <pc:sldMk cId="1635377456" sldId="256"/>
            <ac:spMk id="2399" creationId="{B204EB09-E530-413D-89D7-9E3F3589C292}"/>
          </ac:spMkLst>
        </pc:spChg>
        <pc:spChg chg="add mod">
          <ac:chgData name="Stalin Jacob Wilson Packia Dhas" userId="050d7d71-3621-4503-95e8-1c9a9d962492" providerId="ADAL" clId="{93DF969B-C49E-41BE-AC2E-9A5FC7F0D4BF}" dt="2025-11-27T10:55:13.647" v="3352"/>
          <ac:spMkLst>
            <pc:docMk/>
            <pc:sldMk cId="1635377456" sldId="256"/>
            <ac:spMk id="2400" creationId="{233706B9-9DD3-469E-A305-842C25F0673A}"/>
          </ac:spMkLst>
        </pc:spChg>
        <pc:spChg chg="add mod">
          <ac:chgData name="Stalin Jacob Wilson Packia Dhas" userId="050d7d71-3621-4503-95e8-1c9a9d962492" providerId="ADAL" clId="{93DF969B-C49E-41BE-AC2E-9A5FC7F0D4BF}" dt="2025-11-27T10:55:13.660" v="3360"/>
          <ac:spMkLst>
            <pc:docMk/>
            <pc:sldMk cId="1635377456" sldId="256"/>
            <ac:spMk id="2401" creationId="{C8F51880-D338-4E4C-86C6-5DE633E1DC19}"/>
          </ac:spMkLst>
        </pc:spChg>
        <pc:spChg chg="add mod">
          <ac:chgData name="Stalin Jacob Wilson Packia Dhas" userId="050d7d71-3621-4503-95e8-1c9a9d962492" providerId="ADAL" clId="{93DF969B-C49E-41BE-AC2E-9A5FC7F0D4BF}" dt="2025-11-27T10:55:13.676" v="3368"/>
          <ac:spMkLst>
            <pc:docMk/>
            <pc:sldMk cId="1635377456" sldId="256"/>
            <ac:spMk id="2402" creationId="{EABB912E-FBA5-41C0-8DEB-65B99AD36128}"/>
          </ac:spMkLst>
        </pc:spChg>
        <pc:spChg chg="add mod">
          <ac:chgData name="Stalin Jacob Wilson Packia Dhas" userId="050d7d71-3621-4503-95e8-1c9a9d962492" providerId="ADAL" clId="{93DF969B-C49E-41BE-AC2E-9A5FC7F0D4BF}" dt="2025-11-27T10:55:13.690" v="3376"/>
          <ac:spMkLst>
            <pc:docMk/>
            <pc:sldMk cId="1635377456" sldId="256"/>
            <ac:spMk id="2403" creationId="{883823EB-D485-4AAC-9427-329B4B1EFB6D}"/>
          </ac:spMkLst>
        </pc:spChg>
        <pc:spChg chg="add mod">
          <ac:chgData name="Stalin Jacob Wilson Packia Dhas" userId="050d7d71-3621-4503-95e8-1c9a9d962492" providerId="ADAL" clId="{93DF969B-C49E-41BE-AC2E-9A5FC7F0D4BF}" dt="2025-11-27T10:55:13.696" v="3384"/>
          <ac:spMkLst>
            <pc:docMk/>
            <pc:sldMk cId="1635377456" sldId="256"/>
            <ac:spMk id="2404" creationId="{927B69BC-60AA-4E43-AE8B-C002933EF25C}"/>
          </ac:spMkLst>
        </pc:spChg>
        <pc:spChg chg="add mod">
          <ac:chgData name="Stalin Jacob Wilson Packia Dhas" userId="050d7d71-3621-4503-95e8-1c9a9d962492" providerId="ADAL" clId="{93DF969B-C49E-41BE-AC2E-9A5FC7F0D4BF}" dt="2025-11-27T10:55:13.711" v="3392"/>
          <ac:spMkLst>
            <pc:docMk/>
            <pc:sldMk cId="1635377456" sldId="256"/>
            <ac:spMk id="2405" creationId="{F96B033D-FE63-4788-82AB-19ED7CE01DB2}"/>
          </ac:spMkLst>
        </pc:spChg>
        <pc:spChg chg="add mod">
          <ac:chgData name="Stalin Jacob Wilson Packia Dhas" userId="050d7d71-3621-4503-95e8-1c9a9d962492" providerId="ADAL" clId="{93DF969B-C49E-41BE-AC2E-9A5FC7F0D4BF}" dt="2025-11-27T10:55:13.718" v="3400"/>
          <ac:spMkLst>
            <pc:docMk/>
            <pc:sldMk cId="1635377456" sldId="256"/>
            <ac:spMk id="2406" creationId="{4D1F5A11-288B-4B1F-9DDD-F3DD89E8B538}"/>
          </ac:spMkLst>
        </pc:spChg>
        <pc:spChg chg="add mod">
          <ac:chgData name="Stalin Jacob Wilson Packia Dhas" userId="050d7d71-3621-4503-95e8-1c9a9d962492" providerId="ADAL" clId="{93DF969B-C49E-41BE-AC2E-9A5FC7F0D4BF}" dt="2025-11-27T10:55:13.728" v="3408"/>
          <ac:spMkLst>
            <pc:docMk/>
            <pc:sldMk cId="1635377456" sldId="256"/>
            <ac:spMk id="2407" creationId="{3F9F48B9-2397-4854-A654-381DF6415649}"/>
          </ac:spMkLst>
        </pc:spChg>
        <pc:spChg chg="add mod">
          <ac:chgData name="Stalin Jacob Wilson Packia Dhas" userId="050d7d71-3621-4503-95e8-1c9a9d962492" providerId="ADAL" clId="{93DF969B-C49E-41BE-AC2E-9A5FC7F0D4BF}" dt="2025-11-27T10:55:13.741" v="3416"/>
          <ac:spMkLst>
            <pc:docMk/>
            <pc:sldMk cId="1635377456" sldId="256"/>
            <ac:spMk id="2408" creationId="{0D19EA42-21D4-4A31-8A4D-D9358F3B864C}"/>
          </ac:spMkLst>
        </pc:spChg>
        <pc:spChg chg="add mod">
          <ac:chgData name="Stalin Jacob Wilson Packia Dhas" userId="050d7d71-3621-4503-95e8-1c9a9d962492" providerId="ADAL" clId="{93DF969B-C49E-41BE-AC2E-9A5FC7F0D4BF}" dt="2025-11-27T10:55:13.762" v="3424"/>
          <ac:spMkLst>
            <pc:docMk/>
            <pc:sldMk cId="1635377456" sldId="256"/>
            <ac:spMk id="2409" creationId="{D102FF6E-BAAD-4A71-87BA-98E4EF7D8EA0}"/>
          </ac:spMkLst>
        </pc:spChg>
        <pc:spChg chg="add mod">
          <ac:chgData name="Stalin Jacob Wilson Packia Dhas" userId="050d7d71-3621-4503-95e8-1c9a9d962492" providerId="ADAL" clId="{93DF969B-C49E-41BE-AC2E-9A5FC7F0D4BF}" dt="2025-11-27T10:55:13.779" v="3432"/>
          <ac:spMkLst>
            <pc:docMk/>
            <pc:sldMk cId="1635377456" sldId="256"/>
            <ac:spMk id="2410" creationId="{1C56B2D6-C73F-414A-8E85-1D938C87FF6E}"/>
          </ac:spMkLst>
        </pc:spChg>
        <pc:spChg chg="add mod">
          <ac:chgData name="Stalin Jacob Wilson Packia Dhas" userId="050d7d71-3621-4503-95e8-1c9a9d962492" providerId="ADAL" clId="{93DF969B-C49E-41BE-AC2E-9A5FC7F0D4BF}" dt="2025-11-27T10:55:13.790" v="3440"/>
          <ac:spMkLst>
            <pc:docMk/>
            <pc:sldMk cId="1635377456" sldId="256"/>
            <ac:spMk id="2411" creationId="{C18D9A67-7813-4886-AF0C-0E5513E25BF2}"/>
          </ac:spMkLst>
        </pc:spChg>
        <pc:spChg chg="add mod">
          <ac:chgData name="Stalin Jacob Wilson Packia Dhas" userId="050d7d71-3621-4503-95e8-1c9a9d962492" providerId="ADAL" clId="{93DF969B-C49E-41BE-AC2E-9A5FC7F0D4BF}" dt="2025-11-27T10:55:13.797" v="3448"/>
          <ac:spMkLst>
            <pc:docMk/>
            <pc:sldMk cId="1635377456" sldId="256"/>
            <ac:spMk id="2412" creationId="{C131199F-2BD9-4E84-ABE2-EE09E2685639}"/>
          </ac:spMkLst>
        </pc:spChg>
        <pc:spChg chg="add mod">
          <ac:chgData name="Stalin Jacob Wilson Packia Dhas" userId="050d7d71-3621-4503-95e8-1c9a9d962492" providerId="ADAL" clId="{93DF969B-C49E-41BE-AC2E-9A5FC7F0D4BF}" dt="2025-11-27T10:55:13.817" v="3456"/>
          <ac:spMkLst>
            <pc:docMk/>
            <pc:sldMk cId="1635377456" sldId="256"/>
            <ac:spMk id="2413" creationId="{E6A0CE73-E650-490F-A0E1-DA384E3719A0}"/>
          </ac:spMkLst>
        </pc:spChg>
        <pc:spChg chg="add mod">
          <ac:chgData name="Stalin Jacob Wilson Packia Dhas" userId="050d7d71-3621-4503-95e8-1c9a9d962492" providerId="ADAL" clId="{93DF969B-C49E-41BE-AC2E-9A5FC7F0D4BF}" dt="2025-11-27T10:55:13.827" v="3464"/>
          <ac:spMkLst>
            <pc:docMk/>
            <pc:sldMk cId="1635377456" sldId="256"/>
            <ac:spMk id="2414" creationId="{D5B1260F-4480-4FA6-889C-C2FB0E1A037C}"/>
          </ac:spMkLst>
        </pc:spChg>
        <pc:spChg chg="add mod">
          <ac:chgData name="Stalin Jacob Wilson Packia Dhas" userId="050d7d71-3621-4503-95e8-1c9a9d962492" providerId="ADAL" clId="{93DF969B-C49E-41BE-AC2E-9A5FC7F0D4BF}" dt="2025-11-27T10:55:13.841" v="3472"/>
          <ac:spMkLst>
            <pc:docMk/>
            <pc:sldMk cId="1635377456" sldId="256"/>
            <ac:spMk id="2415" creationId="{C8B683C5-703D-4AE9-BD92-1C8963D27B80}"/>
          </ac:spMkLst>
        </pc:spChg>
        <pc:spChg chg="add mod">
          <ac:chgData name="Stalin Jacob Wilson Packia Dhas" userId="050d7d71-3621-4503-95e8-1c9a9d962492" providerId="ADAL" clId="{93DF969B-C49E-41BE-AC2E-9A5FC7F0D4BF}" dt="2025-11-27T10:55:13.856" v="3480"/>
          <ac:spMkLst>
            <pc:docMk/>
            <pc:sldMk cId="1635377456" sldId="256"/>
            <ac:spMk id="2416" creationId="{C11C3C79-E085-44D3-B769-2E87F89FBA11}"/>
          </ac:spMkLst>
        </pc:spChg>
        <pc:spChg chg="add mod">
          <ac:chgData name="Stalin Jacob Wilson Packia Dhas" userId="050d7d71-3621-4503-95e8-1c9a9d962492" providerId="ADAL" clId="{93DF969B-C49E-41BE-AC2E-9A5FC7F0D4BF}" dt="2025-11-27T10:55:13.876" v="3488"/>
          <ac:spMkLst>
            <pc:docMk/>
            <pc:sldMk cId="1635377456" sldId="256"/>
            <ac:spMk id="2417" creationId="{60F399A7-AAF4-401B-9F66-BE68C9FA0A33}"/>
          </ac:spMkLst>
        </pc:spChg>
        <pc:spChg chg="add mod">
          <ac:chgData name="Stalin Jacob Wilson Packia Dhas" userId="050d7d71-3621-4503-95e8-1c9a9d962492" providerId="ADAL" clId="{93DF969B-C49E-41BE-AC2E-9A5FC7F0D4BF}" dt="2025-11-27T10:55:13.895" v="3496"/>
          <ac:spMkLst>
            <pc:docMk/>
            <pc:sldMk cId="1635377456" sldId="256"/>
            <ac:spMk id="2418" creationId="{410A5669-2F81-47F1-BCBC-341537ABE11C}"/>
          </ac:spMkLst>
        </pc:spChg>
        <pc:spChg chg="add mod">
          <ac:chgData name="Stalin Jacob Wilson Packia Dhas" userId="050d7d71-3621-4503-95e8-1c9a9d962492" providerId="ADAL" clId="{93DF969B-C49E-41BE-AC2E-9A5FC7F0D4BF}" dt="2025-11-27T10:55:13.908" v="3504"/>
          <ac:spMkLst>
            <pc:docMk/>
            <pc:sldMk cId="1635377456" sldId="256"/>
            <ac:spMk id="2419" creationId="{D5496AD8-9D87-40DB-8ACD-10F0B8B153FD}"/>
          </ac:spMkLst>
        </pc:spChg>
        <pc:spChg chg="add mod">
          <ac:chgData name="Stalin Jacob Wilson Packia Dhas" userId="050d7d71-3621-4503-95e8-1c9a9d962492" providerId="ADAL" clId="{93DF969B-C49E-41BE-AC2E-9A5FC7F0D4BF}" dt="2025-11-27T10:55:13.916" v="3512"/>
          <ac:spMkLst>
            <pc:docMk/>
            <pc:sldMk cId="1635377456" sldId="256"/>
            <ac:spMk id="2420" creationId="{AFD88A5E-20B0-4D60-8EA1-07D5DEA27A9C}"/>
          </ac:spMkLst>
        </pc:spChg>
        <pc:spChg chg="add mod">
          <ac:chgData name="Stalin Jacob Wilson Packia Dhas" userId="050d7d71-3621-4503-95e8-1c9a9d962492" providerId="ADAL" clId="{93DF969B-C49E-41BE-AC2E-9A5FC7F0D4BF}" dt="2025-11-27T10:55:13.930" v="3520"/>
          <ac:spMkLst>
            <pc:docMk/>
            <pc:sldMk cId="1635377456" sldId="256"/>
            <ac:spMk id="2421" creationId="{15B6A301-68EF-458F-959B-DCA6470918F9}"/>
          </ac:spMkLst>
        </pc:spChg>
        <pc:spChg chg="add mod">
          <ac:chgData name="Stalin Jacob Wilson Packia Dhas" userId="050d7d71-3621-4503-95e8-1c9a9d962492" providerId="ADAL" clId="{93DF969B-C49E-41BE-AC2E-9A5FC7F0D4BF}" dt="2025-11-27T10:55:13.941" v="3528"/>
          <ac:spMkLst>
            <pc:docMk/>
            <pc:sldMk cId="1635377456" sldId="256"/>
            <ac:spMk id="2422" creationId="{042C4BBA-8546-4AB8-8ED3-55E2F3555353}"/>
          </ac:spMkLst>
        </pc:spChg>
        <pc:spChg chg="add mod">
          <ac:chgData name="Stalin Jacob Wilson Packia Dhas" userId="050d7d71-3621-4503-95e8-1c9a9d962492" providerId="ADAL" clId="{93DF969B-C49E-41BE-AC2E-9A5FC7F0D4BF}" dt="2025-11-27T10:55:13.946" v="3536"/>
          <ac:spMkLst>
            <pc:docMk/>
            <pc:sldMk cId="1635377456" sldId="256"/>
            <ac:spMk id="2423" creationId="{063A91BA-AF96-4EE7-ACC6-4A1F63063091}"/>
          </ac:spMkLst>
        </pc:spChg>
        <pc:spChg chg="add mod">
          <ac:chgData name="Stalin Jacob Wilson Packia Dhas" userId="050d7d71-3621-4503-95e8-1c9a9d962492" providerId="ADAL" clId="{93DF969B-C49E-41BE-AC2E-9A5FC7F0D4BF}" dt="2025-11-27T10:55:13.960" v="3544"/>
          <ac:spMkLst>
            <pc:docMk/>
            <pc:sldMk cId="1635377456" sldId="256"/>
            <ac:spMk id="2424" creationId="{7643F7D5-6638-4A7B-A412-47400E93C396}"/>
          </ac:spMkLst>
        </pc:spChg>
        <pc:spChg chg="add mod">
          <ac:chgData name="Stalin Jacob Wilson Packia Dhas" userId="050d7d71-3621-4503-95e8-1c9a9d962492" providerId="ADAL" clId="{93DF969B-C49E-41BE-AC2E-9A5FC7F0D4BF}" dt="2025-11-27T10:55:13.972" v="3552"/>
          <ac:spMkLst>
            <pc:docMk/>
            <pc:sldMk cId="1635377456" sldId="256"/>
            <ac:spMk id="2425" creationId="{3E449E42-FE43-4ECD-87BD-A60D0291065F}"/>
          </ac:spMkLst>
        </pc:spChg>
        <pc:spChg chg="add mod">
          <ac:chgData name="Stalin Jacob Wilson Packia Dhas" userId="050d7d71-3621-4503-95e8-1c9a9d962492" providerId="ADAL" clId="{93DF969B-C49E-41BE-AC2E-9A5FC7F0D4BF}" dt="2025-11-27T10:55:13.991" v="3560"/>
          <ac:spMkLst>
            <pc:docMk/>
            <pc:sldMk cId="1635377456" sldId="256"/>
            <ac:spMk id="2426" creationId="{B88E4757-DDBB-428A-BBC8-D08AAB5BB700}"/>
          </ac:spMkLst>
        </pc:spChg>
        <pc:spChg chg="add mod">
          <ac:chgData name="Stalin Jacob Wilson Packia Dhas" userId="050d7d71-3621-4503-95e8-1c9a9d962492" providerId="ADAL" clId="{93DF969B-C49E-41BE-AC2E-9A5FC7F0D4BF}" dt="2025-11-27T10:55:14.008" v="3568"/>
          <ac:spMkLst>
            <pc:docMk/>
            <pc:sldMk cId="1635377456" sldId="256"/>
            <ac:spMk id="2427" creationId="{272EB6A7-2037-46CA-B19D-DE79190ED7E1}"/>
          </ac:spMkLst>
        </pc:spChg>
        <pc:spChg chg="add mod">
          <ac:chgData name="Stalin Jacob Wilson Packia Dhas" userId="050d7d71-3621-4503-95e8-1c9a9d962492" providerId="ADAL" clId="{93DF969B-C49E-41BE-AC2E-9A5FC7F0D4BF}" dt="2025-11-27T10:55:14.017" v="3576"/>
          <ac:spMkLst>
            <pc:docMk/>
            <pc:sldMk cId="1635377456" sldId="256"/>
            <ac:spMk id="2428" creationId="{22154544-EB06-4255-939F-94B527694D55}"/>
          </ac:spMkLst>
        </pc:spChg>
        <pc:spChg chg="add mod">
          <ac:chgData name="Stalin Jacob Wilson Packia Dhas" userId="050d7d71-3621-4503-95e8-1c9a9d962492" providerId="ADAL" clId="{93DF969B-C49E-41BE-AC2E-9A5FC7F0D4BF}" dt="2025-11-27T10:55:14.047" v="3584"/>
          <ac:spMkLst>
            <pc:docMk/>
            <pc:sldMk cId="1635377456" sldId="256"/>
            <ac:spMk id="2429" creationId="{601C569F-12E9-42A2-BBEA-E38C660E5E09}"/>
          </ac:spMkLst>
        </pc:spChg>
        <pc:spChg chg="add mod">
          <ac:chgData name="Stalin Jacob Wilson Packia Dhas" userId="050d7d71-3621-4503-95e8-1c9a9d962492" providerId="ADAL" clId="{93DF969B-C49E-41BE-AC2E-9A5FC7F0D4BF}" dt="2025-11-27T10:55:14.063" v="3592"/>
          <ac:spMkLst>
            <pc:docMk/>
            <pc:sldMk cId="1635377456" sldId="256"/>
            <ac:spMk id="2430" creationId="{33F63C67-9445-4C3D-9916-FBAD34AA6D0D}"/>
          </ac:spMkLst>
        </pc:spChg>
        <pc:spChg chg="add mod">
          <ac:chgData name="Stalin Jacob Wilson Packia Dhas" userId="050d7d71-3621-4503-95e8-1c9a9d962492" providerId="ADAL" clId="{93DF969B-C49E-41BE-AC2E-9A5FC7F0D4BF}" dt="2025-11-27T10:55:14.078" v="3600"/>
          <ac:spMkLst>
            <pc:docMk/>
            <pc:sldMk cId="1635377456" sldId="256"/>
            <ac:spMk id="2431" creationId="{C5924EF0-8F6B-4987-80EF-F07AB556BA0B}"/>
          </ac:spMkLst>
        </pc:spChg>
        <pc:spChg chg="add mod">
          <ac:chgData name="Stalin Jacob Wilson Packia Dhas" userId="050d7d71-3621-4503-95e8-1c9a9d962492" providerId="ADAL" clId="{93DF969B-C49E-41BE-AC2E-9A5FC7F0D4BF}" dt="2025-11-27T10:55:14.097" v="3608"/>
          <ac:spMkLst>
            <pc:docMk/>
            <pc:sldMk cId="1635377456" sldId="256"/>
            <ac:spMk id="2432" creationId="{48722800-70E6-493F-834C-AB7CFCA4C0F3}"/>
          </ac:spMkLst>
        </pc:spChg>
        <pc:spChg chg="add mod">
          <ac:chgData name="Stalin Jacob Wilson Packia Dhas" userId="050d7d71-3621-4503-95e8-1c9a9d962492" providerId="ADAL" clId="{93DF969B-C49E-41BE-AC2E-9A5FC7F0D4BF}" dt="2025-11-27T10:55:14.117" v="3616"/>
          <ac:spMkLst>
            <pc:docMk/>
            <pc:sldMk cId="1635377456" sldId="256"/>
            <ac:spMk id="2433" creationId="{C932BDEC-C200-408C-ABFF-5D9ABCB7E126}"/>
          </ac:spMkLst>
        </pc:spChg>
        <pc:spChg chg="add mod">
          <ac:chgData name="Stalin Jacob Wilson Packia Dhas" userId="050d7d71-3621-4503-95e8-1c9a9d962492" providerId="ADAL" clId="{93DF969B-C49E-41BE-AC2E-9A5FC7F0D4BF}" dt="2025-11-27T10:55:14.126" v="3624"/>
          <ac:spMkLst>
            <pc:docMk/>
            <pc:sldMk cId="1635377456" sldId="256"/>
            <ac:spMk id="2434" creationId="{EBD8049E-7D95-424F-B520-693D395EBE84}"/>
          </ac:spMkLst>
        </pc:spChg>
        <pc:spChg chg="add mod">
          <ac:chgData name="Stalin Jacob Wilson Packia Dhas" userId="050d7d71-3621-4503-95e8-1c9a9d962492" providerId="ADAL" clId="{93DF969B-C49E-41BE-AC2E-9A5FC7F0D4BF}" dt="2025-11-27T10:55:14.126" v="3632"/>
          <ac:spMkLst>
            <pc:docMk/>
            <pc:sldMk cId="1635377456" sldId="256"/>
            <ac:spMk id="2435" creationId="{FE6F4C05-032A-4A29-8287-D805159CD4D4}"/>
          </ac:spMkLst>
        </pc:spChg>
        <pc:spChg chg="add mod">
          <ac:chgData name="Stalin Jacob Wilson Packia Dhas" userId="050d7d71-3621-4503-95e8-1c9a9d962492" providerId="ADAL" clId="{93DF969B-C49E-41BE-AC2E-9A5FC7F0D4BF}" dt="2025-11-27T10:55:14.143" v="3640"/>
          <ac:spMkLst>
            <pc:docMk/>
            <pc:sldMk cId="1635377456" sldId="256"/>
            <ac:spMk id="2436" creationId="{1BE21423-77F7-4757-AFE5-1DA0E9F9466D}"/>
          </ac:spMkLst>
        </pc:spChg>
        <pc:spChg chg="add mod">
          <ac:chgData name="Stalin Jacob Wilson Packia Dhas" userId="050d7d71-3621-4503-95e8-1c9a9d962492" providerId="ADAL" clId="{93DF969B-C49E-41BE-AC2E-9A5FC7F0D4BF}" dt="2025-11-27T10:55:14.159" v="3648"/>
          <ac:spMkLst>
            <pc:docMk/>
            <pc:sldMk cId="1635377456" sldId="256"/>
            <ac:spMk id="2437" creationId="{F261515B-EEE9-4284-88BD-BB536AE48226}"/>
          </ac:spMkLst>
        </pc:spChg>
        <pc:spChg chg="add mod">
          <ac:chgData name="Stalin Jacob Wilson Packia Dhas" userId="050d7d71-3621-4503-95e8-1c9a9d962492" providerId="ADAL" clId="{93DF969B-C49E-41BE-AC2E-9A5FC7F0D4BF}" dt="2025-11-27T10:55:14.168" v="3656"/>
          <ac:spMkLst>
            <pc:docMk/>
            <pc:sldMk cId="1635377456" sldId="256"/>
            <ac:spMk id="2438" creationId="{F1698829-EBF2-4350-B51D-EC815F775F12}"/>
          </ac:spMkLst>
        </pc:spChg>
        <pc:spChg chg="add mod">
          <ac:chgData name="Stalin Jacob Wilson Packia Dhas" userId="050d7d71-3621-4503-95e8-1c9a9d962492" providerId="ADAL" clId="{93DF969B-C49E-41BE-AC2E-9A5FC7F0D4BF}" dt="2025-11-27T10:55:14.180" v="3664"/>
          <ac:spMkLst>
            <pc:docMk/>
            <pc:sldMk cId="1635377456" sldId="256"/>
            <ac:spMk id="2439" creationId="{3EFF9793-3DF7-488D-BAB4-E5D3114E1E2E}"/>
          </ac:spMkLst>
        </pc:spChg>
        <pc:spChg chg="add mod">
          <ac:chgData name="Stalin Jacob Wilson Packia Dhas" userId="050d7d71-3621-4503-95e8-1c9a9d962492" providerId="ADAL" clId="{93DF969B-C49E-41BE-AC2E-9A5FC7F0D4BF}" dt="2025-11-27T10:55:14.194" v="3672"/>
          <ac:spMkLst>
            <pc:docMk/>
            <pc:sldMk cId="1635377456" sldId="256"/>
            <ac:spMk id="2440" creationId="{495D65A0-526A-4347-BC36-1AA6BB0FE0F9}"/>
          </ac:spMkLst>
        </pc:spChg>
        <pc:spChg chg="add mod">
          <ac:chgData name="Stalin Jacob Wilson Packia Dhas" userId="050d7d71-3621-4503-95e8-1c9a9d962492" providerId="ADAL" clId="{93DF969B-C49E-41BE-AC2E-9A5FC7F0D4BF}" dt="2025-11-27T10:55:14.211" v="3680"/>
          <ac:spMkLst>
            <pc:docMk/>
            <pc:sldMk cId="1635377456" sldId="256"/>
            <ac:spMk id="2441" creationId="{36C39268-3E26-46DB-91DA-543F7947F0BA}"/>
          </ac:spMkLst>
        </pc:spChg>
        <pc:spChg chg="add mod">
          <ac:chgData name="Stalin Jacob Wilson Packia Dhas" userId="050d7d71-3621-4503-95e8-1c9a9d962492" providerId="ADAL" clId="{93DF969B-C49E-41BE-AC2E-9A5FC7F0D4BF}" dt="2025-11-27T10:55:14.228" v="3688"/>
          <ac:spMkLst>
            <pc:docMk/>
            <pc:sldMk cId="1635377456" sldId="256"/>
            <ac:spMk id="2442" creationId="{3C95E327-173E-4298-8074-1DE4F16F95E9}"/>
          </ac:spMkLst>
        </pc:spChg>
        <pc:spChg chg="add mod">
          <ac:chgData name="Stalin Jacob Wilson Packia Dhas" userId="050d7d71-3621-4503-95e8-1c9a9d962492" providerId="ADAL" clId="{93DF969B-C49E-41BE-AC2E-9A5FC7F0D4BF}" dt="2025-11-27T10:55:14.243" v="3696"/>
          <ac:spMkLst>
            <pc:docMk/>
            <pc:sldMk cId="1635377456" sldId="256"/>
            <ac:spMk id="2443" creationId="{C23D9B5D-C7B0-4B84-80A7-FAF47AE006CF}"/>
          </ac:spMkLst>
        </pc:spChg>
        <pc:spChg chg="add mod">
          <ac:chgData name="Stalin Jacob Wilson Packia Dhas" userId="050d7d71-3621-4503-95e8-1c9a9d962492" providerId="ADAL" clId="{93DF969B-C49E-41BE-AC2E-9A5FC7F0D4BF}" dt="2025-11-27T10:55:14.260" v="3704"/>
          <ac:spMkLst>
            <pc:docMk/>
            <pc:sldMk cId="1635377456" sldId="256"/>
            <ac:spMk id="2444" creationId="{BB42220B-5F57-4F1A-A2A1-378358310A49}"/>
          </ac:spMkLst>
        </pc:spChg>
        <pc:spChg chg="add mod">
          <ac:chgData name="Stalin Jacob Wilson Packia Dhas" userId="050d7d71-3621-4503-95e8-1c9a9d962492" providerId="ADAL" clId="{93DF969B-C49E-41BE-AC2E-9A5FC7F0D4BF}" dt="2025-11-27T10:55:14.275" v="3712"/>
          <ac:spMkLst>
            <pc:docMk/>
            <pc:sldMk cId="1635377456" sldId="256"/>
            <ac:spMk id="2445" creationId="{26C92033-8EC4-4327-98DF-522D0E340A9C}"/>
          </ac:spMkLst>
        </pc:spChg>
        <pc:spChg chg="add mod">
          <ac:chgData name="Stalin Jacob Wilson Packia Dhas" userId="050d7d71-3621-4503-95e8-1c9a9d962492" providerId="ADAL" clId="{93DF969B-C49E-41BE-AC2E-9A5FC7F0D4BF}" dt="2025-11-27T10:55:14.287" v="3720"/>
          <ac:spMkLst>
            <pc:docMk/>
            <pc:sldMk cId="1635377456" sldId="256"/>
            <ac:spMk id="2446" creationId="{62B8097C-364B-4BDD-B809-4618EC43D932}"/>
          </ac:spMkLst>
        </pc:spChg>
        <pc:spChg chg="add mod">
          <ac:chgData name="Stalin Jacob Wilson Packia Dhas" userId="050d7d71-3621-4503-95e8-1c9a9d962492" providerId="ADAL" clId="{93DF969B-C49E-41BE-AC2E-9A5FC7F0D4BF}" dt="2025-11-27T10:55:14.298" v="3728"/>
          <ac:spMkLst>
            <pc:docMk/>
            <pc:sldMk cId="1635377456" sldId="256"/>
            <ac:spMk id="2447" creationId="{E5074BA7-20C9-43C4-BF5D-83A50F5C63EB}"/>
          </ac:spMkLst>
        </pc:spChg>
        <pc:spChg chg="add mod">
          <ac:chgData name="Stalin Jacob Wilson Packia Dhas" userId="050d7d71-3621-4503-95e8-1c9a9d962492" providerId="ADAL" clId="{93DF969B-C49E-41BE-AC2E-9A5FC7F0D4BF}" dt="2025-11-27T10:55:14.317" v="3736"/>
          <ac:spMkLst>
            <pc:docMk/>
            <pc:sldMk cId="1635377456" sldId="256"/>
            <ac:spMk id="2448" creationId="{442434B3-A88B-499E-89A8-B311E3FCBE73}"/>
          </ac:spMkLst>
        </pc:spChg>
        <pc:spChg chg="add mod">
          <ac:chgData name="Stalin Jacob Wilson Packia Dhas" userId="050d7d71-3621-4503-95e8-1c9a9d962492" providerId="ADAL" clId="{93DF969B-C49E-41BE-AC2E-9A5FC7F0D4BF}" dt="2025-11-27T10:55:14.340" v="3744"/>
          <ac:spMkLst>
            <pc:docMk/>
            <pc:sldMk cId="1635377456" sldId="256"/>
            <ac:spMk id="2449" creationId="{682EBC11-7359-48BA-8C47-546641E7B5DE}"/>
          </ac:spMkLst>
        </pc:spChg>
        <pc:spChg chg="add mod">
          <ac:chgData name="Stalin Jacob Wilson Packia Dhas" userId="050d7d71-3621-4503-95e8-1c9a9d962492" providerId="ADAL" clId="{93DF969B-C49E-41BE-AC2E-9A5FC7F0D4BF}" dt="2025-11-27T10:55:14.357" v="3752"/>
          <ac:spMkLst>
            <pc:docMk/>
            <pc:sldMk cId="1635377456" sldId="256"/>
            <ac:spMk id="2450" creationId="{C1E47501-1797-4597-B374-C4EEBB422049}"/>
          </ac:spMkLst>
        </pc:spChg>
        <pc:spChg chg="add mod">
          <ac:chgData name="Stalin Jacob Wilson Packia Dhas" userId="050d7d71-3621-4503-95e8-1c9a9d962492" providerId="ADAL" clId="{93DF969B-C49E-41BE-AC2E-9A5FC7F0D4BF}" dt="2025-11-27T10:55:14.373" v="3760"/>
          <ac:spMkLst>
            <pc:docMk/>
            <pc:sldMk cId="1635377456" sldId="256"/>
            <ac:spMk id="2451" creationId="{F688D45E-5067-4351-B4B3-A3CB348A1BFF}"/>
          </ac:spMkLst>
        </pc:spChg>
        <pc:spChg chg="add mod">
          <ac:chgData name="Stalin Jacob Wilson Packia Dhas" userId="050d7d71-3621-4503-95e8-1c9a9d962492" providerId="ADAL" clId="{93DF969B-C49E-41BE-AC2E-9A5FC7F0D4BF}" dt="2025-11-27T10:55:14.377" v="3768"/>
          <ac:spMkLst>
            <pc:docMk/>
            <pc:sldMk cId="1635377456" sldId="256"/>
            <ac:spMk id="2452" creationId="{627E896C-7E38-41C6-BE60-D6DB6E15CF7C}"/>
          </ac:spMkLst>
        </pc:spChg>
        <pc:spChg chg="add mod">
          <ac:chgData name="Stalin Jacob Wilson Packia Dhas" userId="050d7d71-3621-4503-95e8-1c9a9d962492" providerId="ADAL" clId="{93DF969B-C49E-41BE-AC2E-9A5FC7F0D4BF}" dt="2025-11-27T10:55:14.390" v="3776"/>
          <ac:spMkLst>
            <pc:docMk/>
            <pc:sldMk cId="1635377456" sldId="256"/>
            <ac:spMk id="2453" creationId="{848931BF-7ED5-46F4-8E00-621D3B123B1A}"/>
          </ac:spMkLst>
        </pc:spChg>
        <pc:spChg chg="add mod">
          <ac:chgData name="Stalin Jacob Wilson Packia Dhas" userId="050d7d71-3621-4503-95e8-1c9a9d962492" providerId="ADAL" clId="{93DF969B-C49E-41BE-AC2E-9A5FC7F0D4BF}" dt="2025-11-27T10:55:14.407" v="3784"/>
          <ac:spMkLst>
            <pc:docMk/>
            <pc:sldMk cId="1635377456" sldId="256"/>
            <ac:spMk id="2454" creationId="{637B9063-0E22-42F4-94D5-DF56C721D284}"/>
          </ac:spMkLst>
        </pc:spChg>
        <pc:spChg chg="add mod">
          <ac:chgData name="Stalin Jacob Wilson Packia Dhas" userId="050d7d71-3621-4503-95e8-1c9a9d962492" providerId="ADAL" clId="{93DF969B-C49E-41BE-AC2E-9A5FC7F0D4BF}" dt="2025-11-27T10:55:14.423" v="3792"/>
          <ac:spMkLst>
            <pc:docMk/>
            <pc:sldMk cId="1635377456" sldId="256"/>
            <ac:spMk id="2455" creationId="{EC9B854E-22E3-4DA2-966E-81EE6C27BAFB}"/>
          </ac:spMkLst>
        </pc:spChg>
        <pc:spChg chg="add mod">
          <ac:chgData name="Stalin Jacob Wilson Packia Dhas" userId="050d7d71-3621-4503-95e8-1c9a9d962492" providerId="ADAL" clId="{93DF969B-C49E-41BE-AC2E-9A5FC7F0D4BF}" dt="2025-11-27T10:55:14.441" v="3800"/>
          <ac:spMkLst>
            <pc:docMk/>
            <pc:sldMk cId="1635377456" sldId="256"/>
            <ac:spMk id="2456" creationId="{AEC52498-302D-4D96-B6E0-056C00543F33}"/>
          </ac:spMkLst>
        </pc:spChg>
        <pc:spChg chg="add mod">
          <ac:chgData name="Stalin Jacob Wilson Packia Dhas" userId="050d7d71-3621-4503-95e8-1c9a9d962492" providerId="ADAL" clId="{93DF969B-C49E-41BE-AC2E-9A5FC7F0D4BF}" dt="2025-11-27T10:55:14.458" v="3808"/>
          <ac:spMkLst>
            <pc:docMk/>
            <pc:sldMk cId="1635377456" sldId="256"/>
            <ac:spMk id="2457" creationId="{F2335DF3-7373-44CC-9733-9540A6A1C202}"/>
          </ac:spMkLst>
        </pc:spChg>
        <pc:spChg chg="add mod">
          <ac:chgData name="Stalin Jacob Wilson Packia Dhas" userId="050d7d71-3621-4503-95e8-1c9a9d962492" providerId="ADAL" clId="{93DF969B-C49E-41BE-AC2E-9A5FC7F0D4BF}" dt="2025-11-27T10:55:14.468" v="3816"/>
          <ac:spMkLst>
            <pc:docMk/>
            <pc:sldMk cId="1635377456" sldId="256"/>
            <ac:spMk id="2458" creationId="{40EE3BEA-A1B2-4328-9F0D-6EA642B45697}"/>
          </ac:spMkLst>
        </pc:spChg>
        <pc:spChg chg="add mod">
          <ac:chgData name="Stalin Jacob Wilson Packia Dhas" userId="050d7d71-3621-4503-95e8-1c9a9d962492" providerId="ADAL" clId="{93DF969B-C49E-41BE-AC2E-9A5FC7F0D4BF}" dt="2025-11-27T10:55:14.477" v="3824"/>
          <ac:spMkLst>
            <pc:docMk/>
            <pc:sldMk cId="1635377456" sldId="256"/>
            <ac:spMk id="2459" creationId="{CB6BDCCE-2628-47DA-B533-B29525B0EE9C}"/>
          </ac:spMkLst>
        </pc:spChg>
        <pc:spChg chg="add mod">
          <ac:chgData name="Stalin Jacob Wilson Packia Dhas" userId="050d7d71-3621-4503-95e8-1c9a9d962492" providerId="ADAL" clId="{93DF969B-C49E-41BE-AC2E-9A5FC7F0D4BF}" dt="2025-11-27T10:55:14.495" v="3832"/>
          <ac:spMkLst>
            <pc:docMk/>
            <pc:sldMk cId="1635377456" sldId="256"/>
            <ac:spMk id="2460" creationId="{2B7B2F02-B825-4EC9-AD73-BEA263BC0B4E}"/>
          </ac:spMkLst>
        </pc:spChg>
        <pc:spChg chg="add mod">
          <ac:chgData name="Stalin Jacob Wilson Packia Dhas" userId="050d7d71-3621-4503-95e8-1c9a9d962492" providerId="ADAL" clId="{93DF969B-C49E-41BE-AC2E-9A5FC7F0D4BF}" dt="2025-11-27T10:55:14.501" v="3840"/>
          <ac:spMkLst>
            <pc:docMk/>
            <pc:sldMk cId="1635377456" sldId="256"/>
            <ac:spMk id="2461" creationId="{75E3058D-6DB9-4B38-8EE6-7D2407B31F7F}"/>
          </ac:spMkLst>
        </pc:spChg>
        <pc:spChg chg="add mod">
          <ac:chgData name="Stalin Jacob Wilson Packia Dhas" userId="050d7d71-3621-4503-95e8-1c9a9d962492" providerId="ADAL" clId="{93DF969B-C49E-41BE-AC2E-9A5FC7F0D4BF}" dt="2025-11-27T10:55:14.510" v="3848"/>
          <ac:spMkLst>
            <pc:docMk/>
            <pc:sldMk cId="1635377456" sldId="256"/>
            <ac:spMk id="2462" creationId="{55CF5FA7-B5BF-4B43-A2F2-BD4DD204C3C4}"/>
          </ac:spMkLst>
        </pc:spChg>
        <pc:spChg chg="add mod">
          <ac:chgData name="Stalin Jacob Wilson Packia Dhas" userId="050d7d71-3621-4503-95e8-1c9a9d962492" providerId="ADAL" clId="{93DF969B-C49E-41BE-AC2E-9A5FC7F0D4BF}" dt="2025-11-27T10:55:14.510" v="3856"/>
          <ac:spMkLst>
            <pc:docMk/>
            <pc:sldMk cId="1635377456" sldId="256"/>
            <ac:spMk id="2463" creationId="{E669CCAE-8946-4A5D-BBAD-4611AD22FADC}"/>
          </ac:spMkLst>
        </pc:spChg>
        <pc:spChg chg="add mod">
          <ac:chgData name="Stalin Jacob Wilson Packia Dhas" userId="050d7d71-3621-4503-95e8-1c9a9d962492" providerId="ADAL" clId="{93DF969B-C49E-41BE-AC2E-9A5FC7F0D4BF}" dt="2025-11-27T10:55:14.525" v="3864"/>
          <ac:spMkLst>
            <pc:docMk/>
            <pc:sldMk cId="1635377456" sldId="256"/>
            <ac:spMk id="2464" creationId="{5DEA58E2-3688-4639-B507-1F87B15F7364}"/>
          </ac:spMkLst>
        </pc:spChg>
        <pc:spChg chg="add mod">
          <ac:chgData name="Stalin Jacob Wilson Packia Dhas" userId="050d7d71-3621-4503-95e8-1c9a9d962492" providerId="ADAL" clId="{93DF969B-C49E-41BE-AC2E-9A5FC7F0D4BF}" dt="2025-11-27T10:55:14.525" v="3872"/>
          <ac:spMkLst>
            <pc:docMk/>
            <pc:sldMk cId="1635377456" sldId="256"/>
            <ac:spMk id="2465" creationId="{CC6B1D10-1502-477A-BB64-35AA67C80A5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27/11/2025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dirty="0"/>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3</a:t>
            </a:fld>
            <a:endParaRPr lang="en-US" dirty="0"/>
          </a:p>
        </p:txBody>
      </p:sp>
    </p:spTree>
    <p:extLst>
      <p:ext uri="{BB962C8B-B14F-4D97-AF65-F5344CB8AC3E}">
        <p14:creationId xmlns:p14="http://schemas.microsoft.com/office/powerpoint/2010/main" val="2048913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4</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8559850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DBF6B7-D438-A9E0-690A-1609A6A1A7BE}"/>
            </a:ext>
          </a:extLst>
        </p:cNvPr>
        <p:cNvGrpSpPr/>
        <p:nvPr/>
      </p:nvGrpSpPr>
      <p:grpSpPr>
        <a:xfrm>
          <a:off x="0" y="0"/>
          <a:ext cx="0" cy="0"/>
          <a:chOff x="0" y="0"/>
          <a:chExt cx="0" cy="0"/>
        </a:xfrm>
      </p:grpSpPr>
      <p:sp>
        <p:nvSpPr>
          <p:cNvPr id="112642" name="Rectangle 11">
            <a:extLst>
              <a:ext uri="{FF2B5EF4-FFF2-40B4-BE49-F238E27FC236}">
                <a16:creationId xmlns:a16="http://schemas.microsoft.com/office/drawing/2014/main" id="{5AD53CA5-3B19-B656-F09E-2EB45145812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5</a:t>
            </a:fld>
            <a:endParaRPr lang="en-US" altLang="en-US" sz="800" dirty="0"/>
          </a:p>
        </p:txBody>
      </p:sp>
      <p:sp>
        <p:nvSpPr>
          <p:cNvPr id="112643" name="Rectangle 2">
            <a:extLst>
              <a:ext uri="{FF2B5EF4-FFF2-40B4-BE49-F238E27FC236}">
                <a16:creationId xmlns:a16="http://schemas.microsoft.com/office/drawing/2014/main" id="{F13AC71A-D127-F530-C24E-8D65E381EB7F}"/>
              </a:ext>
            </a:extLst>
          </p:cNvPr>
          <p:cNvSpPr>
            <a:spLocks noGrp="1" noRot="1" noChangeAspect="1" noChangeArrowheads="1" noTextEdit="1"/>
          </p:cNvSpPr>
          <p:nvPr>
            <p:ph type="sldImg"/>
          </p:nvPr>
        </p:nvSpPr>
        <p:spPr>
          <a:ln/>
        </p:spPr>
      </p:sp>
      <p:sp>
        <p:nvSpPr>
          <p:cNvPr id="112644" name="Rectangle 3">
            <a:extLst>
              <a:ext uri="{FF2B5EF4-FFF2-40B4-BE49-F238E27FC236}">
                <a16:creationId xmlns:a16="http://schemas.microsoft.com/office/drawing/2014/main" id="{CD93BCF1-83F9-CA45-7B2D-6CF06717C9F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23418076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6</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16047196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7</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23064560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6BD211-4B4C-BF43-929D-9EFC59329979}"/>
            </a:ext>
          </a:extLst>
        </p:cNvPr>
        <p:cNvGrpSpPr/>
        <p:nvPr/>
      </p:nvGrpSpPr>
      <p:grpSpPr>
        <a:xfrm>
          <a:off x="0" y="0"/>
          <a:ext cx="0" cy="0"/>
          <a:chOff x="0" y="0"/>
          <a:chExt cx="0" cy="0"/>
        </a:xfrm>
      </p:grpSpPr>
      <p:sp>
        <p:nvSpPr>
          <p:cNvPr id="112642" name="Rectangle 11">
            <a:extLst>
              <a:ext uri="{FF2B5EF4-FFF2-40B4-BE49-F238E27FC236}">
                <a16:creationId xmlns:a16="http://schemas.microsoft.com/office/drawing/2014/main" id="{946DEB0B-1007-03B8-1A8E-537D051C55D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8</a:t>
            </a:fld>
            <a:endParaRPr lang="en-US" altLang="en-US" sz="800" dirty="0"/>
          </a:p>
        </p:txBody>
      </p:sp>
      <p:sp>
        <p:nvSpPr>
          <p:cNvPr id="112643" name="Rectangle 2">
            <a:extLst>
              <a:ext uri="{FF2B5EF4-FFF2-40B4-BE49-F238E27FC236}">
                <a16:creationId xmlns:a16="http://schemas.microsoft.com/office/drawing/2014/main" id="{C67C4616-1113-500C-B964-6AF4A2C54EEE}"/>
              </a:ext>
            </a:extLst>
          </p:cNvPr>
          <p:cNvSpPr>
            <a:spLocks noGrp="1" noRot="1" noChangeAspect="1" noChangeArrowheads="1" noTextEdit="1"/>
          </p:cNvSpPr>
          <p:nvPr>
            <p:ph type="sldImg"/>
          </p:nvPr>
        </p:nvSpPr>
        <p:spPr>
          <a:ln/>
        </p:spPr>
      </p:sp>
      <p:sp>
        <p:nvSpPr>
          <p:cNvPr id="112644" name="Rectangle 3">
            <a:extLst>
              <a:ext uri="{FF2B5EF4-FFF2-40B4-BE49-F238E27FC236}">
                <a16:creationId xmlns:a16="http://schemas.microsoft.com/office/drawing/2014/main" id="{85DDF9FE-0A67-71D4-8299-A30B052E11F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29996148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9</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25438717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10</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9844580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11</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695046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94FED4-1730-E6DA-7A1A-F86DD5363E70}"/>
            </a:ext>
          </a:extLst>
        </p:cNvPr>
        <p:cNvGrpSpPr/>
        <p:nvPr/>
      </p:nvGrpSpPr>
      <p:grpSpPr>
        <a:xfrm>
          <a:off x="0" y="0"/>
          <a:ext cx="0" cy="0"/>
          <a:chOff x="0" y="0"/>
          <a:chExt cx="0" cy="0"/>
        </a:xfrm>
      </p:grpSpPr>
      <p:sp>
        <p:nvSpPr>
          <p:cNvPr id="112642" name="Rectangle 11">
            <a:extLst>
              <a:ext uri="{FF2B5EF4-FFF2-40B4-BE49-F238E27FC236}">
                <a16:creationId xmlns:a16="http://schemas.microsoft.com/office/drawing/2014/main" id="{7C942170-5DAD-5CAF-FF76-B9EAFAFC2D4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12</a:t>
            </a:fld>
            <a:endParaRPr lang="en-US" altLang="en-US" sz="800" dirty="0"/>
          </a:p>
        </p:txBody>
      </p:sp>
      <p:sp>
        <p:nvSpPr>
          <p:cNvPr id="112643" name="Rectangle 2">
            <a:extLst>
              <a:ext uri="{FF2B5EF4-FFF2-40B4-BE49-F238E27FC236}">
                <a16:creationId xmlns:a16="http://schemas.microsoft.com/office/drawing/2014/main" id="{78C560B4-225A-217A-8B50-D52D0D579E9F}"/>
              </a:ext>
            </a:extLst>
          </p:cNvPr>
          <p:cNvSpPr>
            <a:spLocks noGrp="1" noRot="1" noChangeAspect="1" noChangeArrowheads="1" noTextEdit="1"/>
          </p:cNvSpPr>
          <p:nvPr>
            <p:ph type="sldImg"/>
          </p:nvPr>
        </p:nvSpPr>
        <p:spPr>
          <a:ln/>
        </p:spPr>
      </p:sp>
      <p:sp>
        <p:nvSpPr>
          <p:cNvPr id="112644" name="Rectangle 3">
            <a:extLst>
              <a:ext uri="{FF2B5EF4-FFF2-40B4-BE49-F238E27FC236}">
                <a16:creationId xmlns:a16="http://schemas.microsoft.com/office/drawing/2014/main" id="{CAF9869F-3636-715F-61E4-85D29393492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20589146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13</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b="0" dirty="0"/>
          </a:p>
        </p:txBody>
      </p:sp>
    </p:spTree>
    <p:extLst>
      <p:ext uri="{BB962C8B-B14F-4D97-AF65-F5344CB8AC3E}">
        <p14:creationId xmlns:p14="http://schemas.microsoft.com/office/powerpoint/2010/main" val="23337321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15</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41878216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06B411-9917-30E1-D1C4-63F9BFD32B48}"/>
            </a:ext>
          </a:extLst>
        </p:cNvPr>
        <p:cNvGrpSpPr/>
        <p:nvPr/>
      </p:nvGrpSpPr>
      <p:grpSpPr>
        <a:xfrm>
          <a:off x="0" y="0"/>
          <a:ext cx="0" cy="0"/>
          <a:chOff x="0" y="0"/>
          <a:chExt cx="0" cy="0"/>
        </a:xfrm>
      </p:grpSpPr>
      <p:sp>
        <p:nvSpPr>
          <p:cNvPr id="112642" name="Rectangle 11">
            <a:extLst>
              <a:ext uri="{FF2B5EF4-FFF2-40B4-BE49-F238E27FC236}">
                <a16:creationId xmlns:a16="http://schemas.microsoft.com/office/drawing/2014/main" id="{B2DAA2D1-99E3-2B54-EAE1-71B8FEDFB95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16</a:t>
            </a:fld>
            <a:endParaRPr lang="en-US" altLang="en-US" sz="800" dirty="0"/>
          </a:p>
        </p:txBody>
      </p:sp>
      <p:sp>
        <p:nvSpPr>
          <p:cNvPr id="112643" name="Rectangle 2">
            <a:extLst>
              <a:ext uri="{FF2B5EF4-FFF2-40B4-BE49-F238E27FC236}">
                <a16:creationId xmlns:a16="http://schemas.microsoft.com/office/drawing/2014/main" id="{E18608F5-DE80-4DCB-1F3E-D0BE17EB44FB}"/>
              </a:ext>
            </a:extLst>
          </p:cNvPr>
          <p:cNvSpPr>
            <a:spLocks noGrp="1" noRot="1" noChangeAspect="1" noChangeArrowheads="1" noTextEdit="1"/>
          </p:cNvSpPr>
          <p:nvPr>
            <p:ph type="sldImg"/>
          </p:nvPr>
        </p:nvSpPr>
        <p:spPr>
          <a:ln/>
        </p:spPr>
      </p:sp>
      <p:sp>
        <p:nvSpPr>
          <p:cNvPr id="112644" name="Rectangle 3">
            <a:extLst>
              <a:ext uri="{FF2B5EF4-FFF2-40B4-BE49-F238E27FC236}">
                <a16:creationId xmlns:a16="http://schemas.microsoft.com/office/drawing/2014/main" id="{5AF7C2B6-D5C0-D401-5AF1-B8607C49913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12670962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17</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25694515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18</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410756921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19</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32133038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20</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359566801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21</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235079425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22</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33628656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23</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9019539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FF4E0C-7BF0-9A6A-186B-4C5317DBD2C1}"/>
            </a:ext>
          </a:extLst>
        </p:cNvPr>
        <p:cNvGrpSpPr/>
        <p:nvPr/>
      </p:nvGrpSpPr>
      <p:grpSpPr>
        <a:xfrm>
          <a:off x="0" y="0"/>
          <a:ext cx="0" cy="0"/>
          <a:chOff x="0" y="0"/>
          <a:chExt cx="0" cy="0"/>
        </a:xfrm>
      </p:grpSpPr>
      <p:sp>
        <p:nvSpPr>
          <p:cNvPr id="112642" name="Rectangle 11">
            <a:extLst>
              <a:ext uri="{FF2B5EF4-FFF2-40B4-BE49-F238E27FC236}">
                <a16:creationId xmlns:a16="http://schemas.microsoft.com/office/drawing/2014/main" id="{F4D64B94-1120-0CD2-664B-4625CC0DC68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24</a:t>
            </a:fld>
            <a:endParaRPr lang="en-US" altLang="en-US" sz="800" dirty="0"/>
          </a:p>
        </p:txBody>
      </p:sp>
      <p:sp>
        <p:nvSpPr>
          <p:cNvPr id="112643" name="Rectangle 2">
            <a:extLst>
              <a:ext uri="{FF2B5EF4-FFF2-40B4-BE49-F238E27FC236}">
                <a16:creationId xmlns:a16="http://schemas.microsoft.com/office/drawing/2014/main" id="{EC3B8083-D788-E1E8-4A51-6AC621FF821E}"/>
              </a:ext>
            </a:extLst>
          </p:cNvPr>
          <p:cNvSpPr>
            <a:spLocks noGrp="1" noRot="1" noChangeAspect="1" noChangeArrowheads="1" noTextEdit="1"/>
          </p:cNvSpPr>
          <p:nvPr>
            <p:ph type="sldImg"/>
          </p:nvPr>
        </p:nvSpPr>
        <p:spPr>
          <a:ln/>
        </p:spPr>
      </p:sp>
      <p:sp>
        <p:nvSpPr>
          <p:cNvPr id="112644" name="Rectangle 3">
            <a:extLst>
              <a:ext uri="{FF2B5EF4-FFF2-40B4-BE49-F238E27FC236}">
                <a16:creationId xmlns:a16="http://schemas.microsoft.com/office/drawing/2014/main" id="{28838215-8EB4-42B2-28C2-2C97941E6D4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231968499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25</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274212881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26</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105017548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27</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203097733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28</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GB" b="0" dirty="0"/>
              <a:t>Secure Digital</a:t>
            </a:r>
          </a:p>
        </p:txBody>
      </p:sp>
    </p:spTree>
    <p:extLst>
      <p:ext uri="{BB962C8B-B14F-4D97-AF65-F5344CB8AC3E}">
        <p14:creationId xmlns:p14="http://schemas.microsoft.com/office/powerpoint/2010/main" val="100235071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29</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300148840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30</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120897094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31</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406393697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32</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267529279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33</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160619757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34</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28013460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FE7395-09C1-5AD0-EFC2-FB5F63CCF0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A3BB76A-8AE7-F336-3D9F-0E4B578E9DF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BC2F0CD-BA04-930A-91EA-29706FCBDBD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CD31AA5-71A7-9CB3-D713-FE04A592E6CB}"/>
              </a:ext>
            </a:extLst>
          </p:cNvPr>
          <p:cNvSpPr>
            <a:spLocks noGrp="1"/>
          </p:cNvSpPr>
          <p:nvPr>
            <p:ph type="sldNum" sz="quarter" idx="5"/>
          </p:nvPr>
        </p:nvSpPr>
        <p:spPr/>
        <p:txBody>
          <a:bodyPr/>
          <a:lstStyle/>
          <a:p>
            <a:fld id="{8374F67A-0874-45E3-BD6B-71B178B0D08F}" type="slidenum">
              <a:rPr lang="en-GB" smtClean="0"/>
              <a:t>35</a:t>
            </a:fld>
            <a:endParaRPr lang="en-GB"/>
          </a:p>
        </p:txBody>
      </p:sp>
    </p:spTree>
    <p:extLst>
      <p:ext uri="{BB962C8B-B14F-4D97-AF65-F5344CB8AC3E}">
        <p14:creationId xmlns:p14="http://schemas.microsoft.com/office/powerpoint/2010/main" val="32189726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36</a:t>
            </a:fld>
            <a:endParaRPr lang="en-GB" dirty="0"/>
          </a:p>
        </p:txBody>
      </p:sp>
    </p:spTree>
    <p:extLst>
      <p:ext uri="{BB962C8B-B14F-4D97-AF65-F5344CB8AC3E}">
        <p14:creationId xmlns:p14="http://schemas.microsoft.com/office/powerpoint/2010/main" val="149363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21626BB-56F3-4E5D-82AF-EED8AACD93C4}" type="datetime1">
              <a:rPr lang="en-GB" smtClean="0"/>
              <a:t>27/11/2025</a:t>
            </a:fld>
            <a:endParaRPr lang="en-GB" dirty="0"/>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2/ Computer Systems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385637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11/27/2025</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7423299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Vevox double deck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37C4F-B92E-1E2D-D640-6453A375F4B5}"/>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872EE1D6-E875-BC73-C0F1-ACBBEB438BBD}"/>
              </a:ext>
            </a:extLst>
          </p:cNvPr>
          <p:cNvSpPr>
            <a:spLocks noGrp="1"/>
          </p:cNvSpPr>
          <p:nvPr>
            <p:ph type="dt" sz="half" idx="10"/>
          </p:nvPr>
        </p:nvSpPr>
        <p:spPr/>
        <p:txBody>
          <a:bodyPr/>
          <a:lstStyle/>
          <a:p>
            <a:fld id="{1663657D-8E22-4681-BD7E-16E8F6F56673}" type="datetimeFigureOut">
              <a:rPr lang="en-FI" smtClean="0"/>
              <a:t>11/27/2025</a:t>
            </a:fld>
            <a:endParaRPr lang="en-FI"/>
          </a:p>
        </p:txBody>
      </p:sp>
      <p:sp>
        <p:nvSpPr>
          <p:cNvPr id="4" name="Footer Placeholder 3">
            <a:extLst>
              <a:ext uri="{FF2B5EF4-FFF2-40B4-BE49-F238E27FC236}">
                <a16:creationId xmlns:a16="http://schemas.microsoft.com/office/drawing/2014/main" id="{E904571B-68EF-9D7B-0A35-F71996C84128}"/>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1BE06B6A-CB89-EBFF-94F3-3663DAF52C98}"/>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46DA7FF6-8C19-BA4D-02FE-C99E3C5CBD78}"/>
              </a:ext>
            </a:extLst>
          </p:cNvPr>
          <p:cNvSpPr>
            <a:spLocks noGrp="1"/>
          </p:cNvSpPr>
          <p:nvPr>
            <p:ph sz="quarter" idx="13"/>
          </p:nvPr>
        </p:nvSpPr>
        <p:spPr>
          <a:xfrm>
            <a:off x="838200" y="1838325"/>
            <a:ext cx="5156200" cy="43989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
        <p:nvSpPr>
          <p:cNvPr id="9" name="Content Placeholder 8">
            <a:extLst>
              <a:ext uri="{FF2B5EF4-FFF2-40B4-BE49-F238E27FC236}">
                <a16:creationId xmlns:a16="http://schemas.microsoft.com/office/drawing/2014/main" id="{9A01FD0F-07FA-89FA-36B2-E925D1119362}"/>
              </a:ext>
            </a:extLst>
          </p:cNvPr>
          <p:cNvSpPr>
            <a:spLocks noGrp="1"/>
          </p:cNvSpPr>
          <p:nvPr>
            <p:ph sz="quarter" idx="14"/>
          </p:nvPr>
        </p:nvSpPr>
        <p:spPr>
          <a:xfrm>
            <a:off x="6197600" y="1828800"/>
            <a:ext cx="5156200" cy="4398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171499499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3.png"/><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theme" Target="../theme/theme3.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7"/>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 id="2147483715" r:id="rId4"/>
    <p:sldLayoutId id="2147483716"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5.xml"/><Relationship Id="rId1" Type="http://schemas.openxmlformats.org/officeDocument/2006/relationships/tags" Target="../tags/tag1.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5.xml"/><Relationship Id="rId1" Type="http://schemas.openxmlformats.org/officeDocument/2006/relationships/tags" Target="../tags/tag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5.xml"/><Relationship Id="rId1" Type="http://schemas.openxmlformats.org/officeDocument/2006/relationships/tags" Target="../tags/tag3.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5.xml"/><Relationship Id="rId1" Type="http://schemas.openxmlformats.org/officeDocument/2006/relationships/tags" Target="../tags/tag4.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5.xml"/><Relationship Id="rId1" Type="http://schemas.openxmlformats.org/officeDocument/2006/relationships/tags" Target="../tags/tag5.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5.xml"/><Relationship Id="rId1" Type="http://schemas.openxmlformats.org/officeDocument/2006/relationships/tags" Target="../tags/tag6.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5.xml"/><Relationship Id="rId1" Type="http://schemas.openxmlformats.org/officeDocument/2006/relationships/tags" Target="../tags/tag7.xml"/><Relationship Id="rId5" Type="http://schemas.openxmlformats.org/officeDocument/2006/relationships/image" Target="../media/image8.png"/><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5.xml"/><Relationship Id="rId1" Type="http://schemas.openxmlformats.org/officeDocument/2006/relationships/tags" Target="../tags/tag8.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5.xml"/><Relationship Id="rId1" Type="http://schemas.openxmlformats.org/officeDocument/2006/relationships/tags" Target="../tags/tag9.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5.xml"/><Relationship Id="rId1" Type="http://schemas.openxmlformats.org/officeDocument/2006/relationships/tags" Target="../tags/tag10.xml"/><Relationship Id="rId5" Type="http://schemas.openxmlformats.org/officeDocument/2006/relationships/image" Target="../media/image10.jpeg"/><Relationship Id="rId4" Type="http://schemas.openxmlformats.org/officeDocument/2006/relationships/image" Target="../media/image9.png"/></Relationships>
</file>

<file path=ppt/slides/_rels/slide14.xml.rels><?xml version="1.0" encoding="UTF-8" standalone="yes"?>
<Relationships xmlns="http://schemas.openxmlformats.org/package/2006/relationships"><Relationship Id="rId117" Type="http://schemas.openxmlformats.org/officeDocument/2006/relationships/tags" Target="../tags/tag127.xml"/><Relationship Id="rId299" Type="http://schemas.openxmlformats.org/officeDocument/2006/relationships/tags" Target="../tags/tag309.xml"/><Relationship Id="rId21" Type="http://schemas.openxmlformats.org/officeDocument/2006/relationships/tags" Target="../tags/tag31.xml"/><Relationship Id="rId63" Type="http://schemas.openxmlformats.org/officeDocument/2006/relationships/tags" Target="../tags/tag73.xml"/><Relationship Id="rId159" Type="http://schemas.openxmlformats.org/officeDocument/2006/relationships/tags" Target="../tags/tag169.xml"/><Relationship Id="rId324" Type="http://schemas.openxmlformats.org/officeDocument/2006/relationships/tags" Target="../tags/tag334.xml"/><Relationship Id="rId366" Type="http://schemas.openxmlformats.org/officeDocument/2006/relationships/tags" Target="../tags/tag376.xml"/><Relationship Id="rId170" Type="http://schemas.openxmlformats.org/officeDocument/2006/relationships/tags" Target="../tags/tag180.xml"/><Relationship Id="rId226" Type="http://schemas.openxmlformats.org/officeDocument/2006/relationships/tags" Target="../tags/tag236.xml"/><Relationship Id="rId433" Type="http://schemas.openxmlformats.org/officeDocument/2006/relationships/tags" Target="../tags/tag443.xml"/><Relationship Id="rId268" Type="http://schemas.openxmlformats.org/officeDocument/2006/relationships/tags" Target="../tags/tag278.xml"/><Relationship Id="rId32" Type="http://schemas.openxmlformats.org/officeDocument/2006/relationships/tags" Target="../tags/tag42.xml"/><Relationship Id="rId74" Type="http://schemas.openxmlformats.org/officeDocument/2006/relationships/tags" Target="../tags/tag84.xml"/><Relationship Id="rId128" Type="http://schemas.openxmlformats.org/officeDocument/2006/relationships/tags" Target="../tags/tag138.xml"/><Relationship Id="rId335" Type="http://schemas.openxmlformats.org/officeDocument/2006/relationships/tags" Target="../tags/tag345.xml"/><Relationship Id="rId377" Type="http://schemas.openxmlformats.org/officeDocument/2006/relationships/tags" Target="../tags/tag387.xml"/><Relationship Id="rId5" Type="http://schemas.openxmlformats.org/officeDocument/2006/relationships/tags" Target="../tags/tag15.xml"/><Relationship Id="rId181" Type="http://schemas.openxmlformats.org/officeDocument/2006/relationships/tags" Target="../tags/tag191.xml"/><Relationship Id="rId237" Type="http://schemas.openxmlformats.org/officeDocument/2006/relationships/tags" Target="../tags/tag247.xml"/><Relationship Id="rId402" Type="http://schemas.openxmlformats.org/officeDocument/2006/relationships/tags" Target="../tags/tag412.xml"/><Relationship Id="rId279" Type="http://schemas.openxmlformats.org/officeDocument/2006/relationships/tags" Target="../tags/tag289.xml"/><Relationship Id="rId43" Type="http://schemas.openxmlformats.org/officeDocument/2006/relationships/tags" Target="../tags/tag53.xml"/><Relationship Id="rId139" Type="http://schemas.openxmlformats.org/officeDocument/2006/relationships/tags" Target="../tags/tag149.xml"/><Relationship Id="rId290" Type="http://schemas.openxmlformats.org/officeDocument/2006/relationships/tags" Target="../tags/tag300.xml"/><Relationship Id="rId304" Type="http://schemas.openxmlformats.org/officeDocument/2006/relationships/tags" Target="../tags/tag314.xml"/><Relationship Id="rId346" Type="http://schemas.openxmlformats.org/officeDocument/2006/relationships/tags" Target="../tags/tag356.xml"/><Relationship Id="rId388" Type="http://schemas.openxmlformats.org/officeDocument/2006/relationships/tags" Target="../tags/tag398.xml"/><Relationship Id="rId85" Type="http://schemas.openxmlformats.org/officeDocument/2006/relationships/tags" Target="../tags/tag95.xml"/><Relationship Id="rId150" Type="http://schemas.openxmlformats.org/officeDocument/2006/relationships/tags" Target="../tags/tag160.xml"/><Relationship Id="rId192" Type="http://schemas.openxmlformats.org/officeDocument/2006/relationships/tags" Target="../tags/tag202.xml"/><Relationship Id="rId206" Type="http://schemas.openxmlformats.org/officeDocument/2006/relationships/tags" Target="../tags/tag216.xml"/><Relationship Id="rId413" Type="http://schemas.openxmlformats.org/officeDocument/2006/relationships/tags" Target="../tags/tag423.xml"/><Relationship Id="rId248" Type="http://schemas.openxmlformats.org/officeDocument/2006/relationships/tags" Target="../tags/tag258.xml"/><Relationship Id="rId12" Type="http://schemas.openxmlformats.org/officeDocument/2006/relationships/tags" Target="../tags/tag22.xml"/><Relationship Id="rId108" Type="http://schemas.openxmlformats.org/officeDocument/2006/relationships/tags" Target="../tags/tag118.xml"/><Relationship Id="rId315" Type="http://schemas.openxmlformats.org/officeDocument/2006/relationships/tags" Target="../tags/tag325.xml"/><Relationship Id="rId357" Type="http://schemas.openxmlformats.org/officeDocument/2006/relationships/tags" Target="../tags/tag367.xml"/><Relationship Id="rId54" Type="http://schemas.openxmlformats.org/officeDocument/2006/relationships/tags" Target="../tags/tag64.xml"/><Relationship Id="rId96" Type="http://schemas.openxmlformats.org/officeDocument/2006/relationships/tags" Target="../tags/tag106.xml"/><Relationship Id="rId161" Type="http://schemas.openxmlformats.org/officeDocument/2006/relationships/tags" Target="../tags/tag171.xml"/><Relationship Id="rId217" Type="http://schemas.openxmlformats.org/officeDocument/2006/relationships/tags" Target="../tags/tag227.xml"/><Relationship Id="rId399" Type="http://schemas.openxmlformats.org/officeDocument/2006/relationships/tags" Target="../tags/tag409.xml"/><Relationship Id="rId259" Type="http://schemas.openxmlformats.org/officeDocument/2006/relationships/tags" Target="../tags/tag269.xml"/><Relationship Id="rId424" Type="http://schemas.openxmlformats.org/officeDocument/2006/relationships/tags" Target="../tags/tag434.xml"/><Relationship Id="rId23" Type="http://schemas.openxmlformats.org/officeDocument/2006/relationships/tags" Target="../tags/tag33.xml"/><Relationship Id="rId119" Type="http://schemas.openxmlformats.org/officeDocument/2006/relationships/tags" Target="../tags/tag129.xml"/><Relationship Id="rId270" Type="http://schemas.openxmlformats.org/officeDocument/2006/relationships/tags" Target="../tags/tag280.xml"/><Relationship Id="rId326" Type="http://schemas.openxmlformats.org/officeDocument/2006/relationships/tags" Target="../tags/tag336.xml"/><Relationship Id="rId65" Type="http://schemas.openxmlformats.org/officeDocument/2006/relationships/tags" Target="../tags/tag75.xml"/><Relationship Id="rId130" Type="http://schemas.openxmlformats.org/officeDocument/2006/relationships/tags" Target="../tags/tag140.xml"/><Relationship Id="rId368" Type="http://schemas.openxmlformats.org/officeDocument/2006/relationships/tags" Target="../tags/tag378.xml"/><Relationship Id="rId172" Type="http://schemas.openxmlformats.org/officeDocument/2006/relationships/tags" Target="../tags/tag182.xml"/><Relationship Id="rId228" Type="http://schemas.openxmlformats.org/officeDocument/2006/relationships/tags" Target="../tags/tag238.xml"/><Relationship Id="rId435" Type="http://schemas.openxmlformats.org/officeDocument/2006/relationships/tags" Target="../tags/tag445.xml"/><Relationship Id="rId281" Type="http://schemas.openxmlformats.org/officeDocument/2006/relationships/tags" Target="../tags/tag291.xml"/><Relationship Id="rId337" Type="http://schemas.openxmlformats.org/officeDocument/2006/relationships/tags" Target="../tags/tag347.xml"/><Relationship Id="rId34" Type="http://schemas.openxmlformats.org/officeDocument/2006/relationships/tags" Target="../tags/tag44.xml"/><Relationship Id="rId76" Type="http://schemas.openxmlformats.org/officeDocument/2006/relationships/tags" Target="../tags/tag86.xml"/><Relationship Id="rId141" Type="http://schemas.openxmlformats.org/officeDocument/2006/relationships/tags" Target="../tags/tag151.xml"/><Relationship Id="rId379" Type="http://schemas.openxmlformats.org/officeDocument/2006/relationships/tags" Target="../tags/tag389.xml"/><Relationship Id="rId7" Type="http://schemas.openxmlformats.org/officeDocument/2006/relationships/tags" Target="../tags/tag17.xml"/><Relationship Id="rId183" Type="http://schemas.openxmlformats.org/officeDocument/2006/relationships/tags" Target="../tags/tag193.xml"/><Relationship Id="rId239" Type="http://schemas.openxmlformats.org/officeDocument/2006/relationships/tags" Target="../tags/tag249.xml"/><Relationship Id="rId390" Type="http://schemas.openxmlformats.org/officeDocument/2006/relationships/tags" Target="../tags/tag400.xml"/><Relationship Id="rId404" Type="http://schemas.openxmlformats.org/officeDocument/2006/relationships/tags" Target="../tags/tag414.xml"/><Relationship Id="rId250" Type="http://schemas.openxmlformats.org/officeDocument/2006/relationships/tags" Target="../tags/tag260.xml"/><Relationship Id="rId292" Type="http://schemas.openxmlformats.org/officeDocument/2006/relationships/tags" Target="../tags/tag302.xml"/><Relationship Id="rId306" Type="http://schemas.openxmlformats.org/officeDocument/2006/relationships/tags" Target="../tags/tag316.xml"/><Relationship Id="rId45" Type="http://schemas.openxmlformats.org/officeDocument/2006/relationships/tags" Target="../tags/tag55.xml"/><Relationship Id="rId87" Type="http://schemas.openxmlformats.org/officeDocument/2006/relationships/tags" Target="../tags/tag97.xml"/><Relationship Id="rId110" Type="http://schemas.openxmlformats.org/officeDocument/2006/relationships/tags" Target="../tags/tag120.xml"/><Relationship Id="rId348" Type="http://schemas.openxmlformats.org/officeDocument/2006/relationships/tags" Target="../tags/tag358.xml"/><Relationship Id="rId152" Type="http://schemas.openxmlformats.org/officeDocument/2006/relationships/tags" Target="../tags/tag162.xml"/><Relationship Id="rId194" Type="http://schemas.openxmlformats.org/officeDocument/2006/relationships/tags" Target="../tags/tag204.xml"/><Relationship Id="rId208" Type="http://schemas.openxmlformats.org/officeDocument/2006/relationships/tags" Target="../tags/tag218.xml"/><Relationship Id="rId415" Type="http://schemas.openxmlformats.org/officeDocument/2006/relationships/tags" Target="../tags/tag425.xml"/><Relationship Id="rId261" Type="http://schemas.openxmlformats.org/officeDocument/2006/relationships/tags" Target="../tags/tag271.xml"/><Relationship Id="rId14" Type="http://schemas.openxmlformats.org/officeDocument/2006/relationships/tags" Target="../tags/tag24.xml"/><Relationship Id="rId56" Type="http://schemas.openxmlformats.org/officeDocument/2006/relationships/tags" Target="../tags/tag66.xml"/><Relationship Id="rId317" Type="http://schemas.openxmlformats.org/officeDocument/2006/relationships/tags" Target="../tags/tag327.xml"/><Relationship Id="rId359" Type="http://schemas.openxmlformats.org/officeDocument/2006/relationships/tags" Target="../tags/tag369.xml"/><Relationship Id="rId98" Type="http://schemas.openxmlformats.org/officeDocument/2006/relationships/tags" Target="../tags/tag108.xml"/><Relationship Id="rId121" Type="http://schemas.openxmlformats.org/officeDocument/2006/relationships/tags" Target="../tags/tag131.xml"/><Relationship Id="rId163" Type="http://schemas.openxmlformats.org/officeDocument/2006/relationships/tags" Target="../tags/tag173.xml"/><Relationship Id="rId219" Type="http://schemas.openxmlformats.org/officeDocument/2006/relationships/tags" Target="../tags/tag229.xml"/><Relationship Id="rId370" Type="http://schemas.openxmlformats.org/officeDocument/2006/relationships/tags" Target="../tags/tag380.xml"/><Relationship Id="rId426" Type="http://schemas.openxmlformats.org/officeDocument/2006/relationships/tags" Target="../tags/tag436.xml"/><Relationship Id="rId230" Type="http://schemas.openxmlformats.org/officeDocument/2006/relationships/tags" Target="../tags/tag240.xml"/><Relationship Id="rId25" Type="http://schemas.openxmlformats.org/officeDocument/2006/relationships/tags" Target="../tags/tag35.xml"/><Relationship Id="rId67" Type="http://schemas.openxmlformats.org/officeDocument/2006/relationships/tags" Target="../tags/tag77.xml"/><Relationship Id="rId272" Type="http://schemas.openxmlformats.org/officeDocument/2006/relationships/tags" Target="../tags/tag282.xml"/><Relationship Id="rId328" Type="http://schemas.openxmlformats.org/officeDocument/2006/relationships/tags" Target="../tags/tag338.xml"/><Relationship Id="rId132" Type="http://schemas.openxmlformats.org/officeDocument/2006/relationships/tags" Target="../tags/tag142.xml"/><Relationship Id="rId174" Type="http://schemas.openxmlformats.org/officeDocument/2006/relationships/tags" Target="../tags/tag184.xml"/><Relationship Id="rId381" Type="http://schemas.openxmlformats.org/officeDocument/2006/relationships/tags" Target="../tags/tag391.xml"/><Relationship Id="rId241" Type="http://schemas.openxmlformats.org/officeDocument/2006/relationships/tags" Target="../tags/tag251.xml"/><Relationship Id="rId36" Type="http://schemas.openxmlformats.org/officeDocument/2006/relationships/tags" Target="../tags/tag46.xml"/><Relationship Id="rId283" Type="http://schemas.openxmlformats.org/officeDocument/2006/relationships/tags" Target="../tags/tag293.xml"/><Relationship Id="rId339" Type="http://schemas.openxmlformats.org/officeDocument/2006/relationships/tags" Target="../tags/tag349.xml"/><Relationship Id="rId78" Type="http://schemas.openxmlformats.org/officeDocument/2006/relationships/tags" Target="../tags/tag88.xml"/><Relationship Id="rId101" Type="http://schemas.openxmlformats.org/officeDocument/2006/relationships/tags" Target="../tags/tag111.xml"/><Relationship Id="rId143" Type="http://schemas.openxmlformats.org/officeDocument/2006/relationships/tags" Target="../tags/tag153.xml"/><Relationship Id="rId185" Type="http://schemas.openxmlformats.org/officeDocument/2006/relationships/tags" Target="../tags/tag195.xml"/><Relationship Id="rId350" Type="http://schemas.openxmlformats.org/officeDocument/2006/relationships/tags" Target="../tags/tag360.xml"/><Relationship Id="rId406" Type="http://schemas.openxmlformats.org/officeDocument/2006/relationships/tags" Target="../tags/tag416.xml"/><Relationship Id="rId9" Type="http://schemas.openxmlformats.org/officeDocument/2006/relationships/tags" Target="../tags/tag19.xml"/><Relationship Id="rId210" Type="http://schemas.openxmlformats.org/officeDocument/2006/relationships/tags" Target="../tags/tag220.xml"/><Relationship Id="rId392" Type="http://schemas.openxmlformats.org/officeDocument/2006/relationships/tags" Target="../tags/tag402.xml"/><Relationship Id="rId252" Type="http://schemas.openxmlformats.org/officeDocument/2006/relationships/tags" Target="../tags/tag262.xml"/><Relationship Id="rId294" Type="http://schemas.openxmlformats.org/officeDocument/2006/relationships/tags" Target="../tags/tag304.xml"/><Relationship Id="rId308" Type="http://schemas.openxmlformats.org/officeDocument/2006/relationships/tags" Target="../tags/tag318.xml"/><Relationship Id="rId47" Type="http://schemas.openxmlformats.org/officeDocument/2006/relationships/tags" Target="../tags/tag57.xml"/><Relationship Id="rId89" Type="http://schemas.openxmlformats.org/officeDocument/2006/relationships/tags" Target="../tags/tag99.xml"/><Relationship Id="rId112" Type="http://schemas.openxmlformats.org/officeDocument/2006/relationships/tags" Target="../tags/tag122.xml"/><Relationship Id="rId154" Type="http://schemas.openxmlformats.org/officeDocument/2006/relationships/tags" Target="../tags/tag164.xml"/><Relationship Id="rId361" Type="http://schemas.openxmlformats.org/officeDocument/2006/relationships/tags" Target="../tags/tag371.xml"/><Relationship Id="rId196" Type="http://schemas.openxmlformats.org/officeDocument/2006/relationships/tags" Target="../tags/tag206.xml"/><Relationship Id="rId417" Type="http://schemas.openxmlformats.org/officeDocument/2006/relationships/tags" Target="../tags/tag427.xml"/><Relationship Id="rId16" Type="http://schemas.openxmlformats.org/officeDocument/2006/relationships/tags" Target="../tags/tag26.xml"/><Relationship Id="rId221" Type="http://schemas.openxmlformats.org/officeDocument/2006/relationships/tags" Target="../tags/tag231.xml"/><Relationship Id="rId263" Type="http://schemas.openxmlformats.org/officeDocument/2006/relationships/tags" Target="../tags/tag273.xml"/><Relationship Id="rId319" Type="http://schemas.openxmlformats.org/officeDocument/2006/relationships/tags" Target="../tags/tag329.xml"/><Relationship Id="rId58" Type="http://schemas.openxmlformats.org/officeDocument/2006/relationships/tags" Target="../tags/tag68.xml"/><Relationship Id="rId123" Type="http://schemas.openxmlformats.org/officeDocument/2006/relationships/tags" Target="../tags/tag133.xml"/><Relationship Id="rId330" Type="http://schemas.openxmlformats.org/officeDocument/2006/relationships/tags" Target="../tags/tag340.xml"/><Relationship Id="rId165" Type="http://schemas.openxmlformats.org/officeDocument/2006/relationships/tags" Target="../tags/tag175.xml"/><Relationship Id="rId372" Type="http://schemas.openxmlformats.org/officeDocument/2006/relationships/tags" Target="../tags/tag382.xml"/><Relationship Id="rId428" Type="http://schemas.openxmlformats.org/officeDocument/2006/relationships/tags" Target="../tags/tag438.xml"/><Relationship Id="rId232" Type="http://schemas.openxmlformats.org/officeDocument/2006/relationships/tags" Target="../tags/tag242.xml"/><Relationship Id="rId274" Type="http://schemas.openxmlformats.org/officeDocument/2006/relationships/tags" Target="../tags/tag284.xml"/><Relationship Id="rId27" Type="http://schemas.openxmlformats.org/officeDocument/2006/relationships/tags" Target="../tags/tag37.xml"/><Relationship Id="rId69" Type="http://schemas.openxmlformats.org/officeDocument/2006/relationships/tags" Target="../tags/tag79.xml"/><Relationship Id="rId134" Type="http://schemas.openxmlformats.org/officeDocument/2006/relationships/tags" Target="../tags/tag144.xml"/><Relationship Id="rId80" Type="http://schemas.openxmlformats.org/officeDocument/2006/relationships/tags" Target="../tags/tag90.xml"/><Relationship Id="rId176" Type="http://schemas.openxmlformats.org/officeDocument/2006/relationships/tags" Target="../tags/tag186.xml"/><Relationship Id="rId341" Type="http://schemas.openxmlformats.org/officeDocument/2006/relationships/tags" Target="../tags/tag351.xml"/><Relationship Id="rId383" Type="http://schemas.openxmlformats.org/officeDocument/2006/relationships/tags" Target="../tags/tag393.xml"/><Relationship Id="rId201" Type="http://schemas.openxmlformats.org/officeDocument/2006/relationships/tags" Target="../tags/tag211.xml"/><Relationship Id="rId243" Type="http://schemas.openxmlformats.org/officeDocument/2006/relationships/tags" Target="../tags/tag253.xml"/><Relationship Id="rId285" Type="http://schemas.openxmlformats.org/officeDocument/2006/relationships/tags" Target="../tags/tag295.xml"/><Relationship Id="rId38" Type="http://schemas.openxmlformats.org/officeDocument/2006/relationships/tags" Target="../tags/tag48.xml"/><Relationship Id="rId103" Type="http://schemas.openxmlformats.org/officeDocument/2006/relationships/tags" Target="../tags/tag113.xml"/><Relationship Id="rId310" Type="http://schemas.openxmlformats.org/officeDocument/2006/relationships/tags" Target="../tags/tag320.xml"/><Relationship Id="rId91" Type="http://schemas.openxmlformats.org/officeDocument/2006/relationships/tags" Target="../tags/tag101.xml"/><Relationship Id="rId145" Type="http://schemas.openxmlformats.org/officeDocument/2006/relationships/tags" Target="../tags/tag155.xml"/><Relationship Id="rId187" Type="http://schemas.openxmlformats.org/officeDocument/2006/relationships/tags" Target="../tags/tag197.xml"/><Relationship Id="rId352" Type="http://schemas.openxmlformats.org/officeDocument/2006/relationships/tags" Target="../tags/tag362.xml"/><Relationship Id="rId394" Type="http://schemas.openxmlformats.org/officeDocument/2006/relationships/tags" Target="../tags/tag404.xml"/><Relationship Id="rId408" Type="http://schemas.openxmlformats.org/officeDocument/2006/relationships/tags" Target="../tags/tag418.xml"/><Relationship Id="rId212" Type="http://schemas.openxmlformats.org/officeDocument/2006/relationships/tags" Target="../tags/tag222.xml"/><Relationship Id="rId254" Type="http://schemas.openxmlformats.org/officeDocument/2006/relationships/tags" Target="../tags/tag264.xml"/><Relationship Id="rId28" Type="http://schemas.openxmlformats.org/officeDocument/2006/relationships/tags" Target="../tags/tag38.xml"/><Relationship Id="rId49" Type="http://schemas.openxmlformats.org/officeDocument/2006/relationships/tags" Target="../tags/tag59.xml"/><Relationship Id="rId114" Type="http://schemas.openxmlformats.org/officeDocument/2006/relationships/tags" Target="../tags/tag124.xml"/><Relationship Id="rId275" Type="http://schemas.openxmlformats.org/officeDocument/2006/relationships/tags" Target="../tags/tag285.xml"/><Relationship Id="rId296" Type="http://schemas.openxmlformats.org/officeDocument/2006/relationships/tags" Target="../tags/tag306.xml"/><Relationship Id="rId300" Type="http://schemas.openxmlformats.org/officeDocument/2006/relationships/tags" Target="../tags/tag310.xml"/><Relationship Id="rId60" Type="http://schemas.openxmlformats.org/officeDocument/2006/relationships/tags" Target="../tags/tag70.xml"/><Relationship Id="rId81" Type="http://schemas.openxmlformats.org/officeDocument/2006/relationships/tags" Target="../tags/tag91.xml"/><Relationship Id="rId135" Type="http://schemas.openxmlformats.org/officeDocument/2006/relationships/tags" Target="../tags/tag145.xml"/><Relationship Id="rId156" Type="http://schemas.openxmlformats.org/officeDocument/2006/relationships/tags" Target="../tags/tag166.xml"/><Relationship Id="rId177" Type="http://schemas.openxmlformats.org/officeDocument/2006/relationships/tags" Target="../tags/tag187.xml"/><Relationship Id="rId198" Type="http://schemas.openxmlformats.org/officeDocument/2006/relationships/tags" Target="../tags/tag208.xml"/><Relationship Id="rId321" Type="http://schemas.openxmlformats.org/officeDocument/2006/relationships/tags" Target="../tags/tag331.xml"/><Relationship Id="rId342" Type="http://schemas.openxmlformats.org/officeDocument/2006/relationships/tags" Target="../tags/tag352.xml"/><Relationship Id="rId363" Type="http://schemas.openxmlformats.org/officeDocument/2006/relationships/tags" Target="../tags/tag373.xml"/><Relationship Id="rId384" Type="http://schemas.openxmlformats.org/officeDocument/2006/relationships/tags" Target="../tags/tag394.xml"/><Relationship Id="rId419" Type="http://schemas.openxmlformats.org/officeDocument/2006/relationships/tags" Target="../tags/tag429.xml"/><Relationship Id="rId202" Type="http://schemas.openxmlformats.org/officeDocument/2006/relationships/tags" Target="../tags/tag212.xml"/><Relationship Id="rId223" Type="http://schemas.openxmlformats.org/officeDocument/2006/relationships/tags" Target="../tags/tag233.xml"/><Relationship Id="rId244" Type="http://schemas.openxmlformats.org/officeDocument/2006/relationships/tags" Target="../tags/tag254.xml"/><Relationship Id="rId430" Type="http://schemas.openxmlformats.org/officeDocument/2006/relationships/tags" Target="../tags/tag440.xml"/><Relationship Id="rId18" Type="http://schemas.openxmlformats.org/officeDocument/2006/relationships/tags" Target="../tags/tag28.xml"/><Relationship Id="rId39" Type="http://schemas.openxmlformats.org/officeDocument/2006/relationships/tags" Target="../tags/tag49.xml"/><Relationship Id="rId265" Type="http://schemas.openxmlformats.org/officeDocument/2006/relationships/tags" Target="../tags/tag275.xml"/><Relationship Id="rId286" Type="http://schemas.openxmlformats.org/officeDocument/2006/relationships/tags" Target="../tags/tag296.xml"/><Relationship Id="rId50" Type="http://schemas.openxmlformats.org/officeDocument/2006/relationships/tags" Target="../tags/tag60.xml"/><Relationship Id="rId104" Type="http://schemas.openxmlformats.org/officeDocument/2006/relationships/tags" Target="../tags/tag114.xml"/><Relationship Id="rId125" Type="http://schemas.openxmlformats.org/officeDocument/2006/relationships/tags" Target="../tags/tag135.xml"/><Relationship Id="rId146" Type="http://schemas.openxmlformats.org/officeDocument/2006/relationships/tags" Target="../tags/tag156.xml"/><Relationship Id="rId167" Type="http://schemas.openxmlformats.org/officeDocument/2006/relationships/tags" Target="../tags/tag177.xml"/><Relationship Id="rId188" Type="http://schemas.openxmlformats.org/officeDocument/2006/relationships/tags" Target="../tags/tag198.xml"/><Relationship Id="rId311" Type="http://schemas.openxmlformats.org/officeDocument/2006/relationships/tags" Target="../tags/tag321.xml"/><Relationship Id="rId332" Type="http://schemas.openxmlformats.org/officeDocument/2006/relationships/tags" Target="../tags/tag342.xml"/><Relationship Id="rId353" Type="http://schemas.openxmlformats.org/officeDocument/2006/relationships/tags" Target="../tags/tag363.xml"/><Relationship Id="rId374" Type="http://schemas.openxmlformats.org/officeDocument/2006/relationships/tags" Target="../tags/tag384.xml"/><Relationship Id="rId395" Type="http://schemas.openxmlformats.org/officeDocument/2006/relationships/tags" Target="../tags/tag405.xml"/><Relationship Id="rId409" Type="http://schemas.openxmlformats.org/officeDocument/2006/relationships/tags" Target="../tags/tag419.xml"/><Relationship Id="rId71" Type="http://schemas.openxmlformats.org/officeDocument/2006/relationships/tags" Target="../tags/tag81.xml"/><Relationship Id="rId92" Type="http://schemas.openxmlformats.org/officeDocument/2006/relationships/tags" Target="../tags/tag102.xml"/><Relationship Id="rId213" Type="http://schemas.openxmlformats.org/officeDocument/2006/relationships/tags" Target="../tags/tag223.xml"/><Relationship Id="rId234" Type="http://schemas.openxmlformats.org/officeDocument/2006/relationships/tags" Target="../tags/tag244.xml"/><Relationship Id="rId420" Type="http://schemas.openxmlformats.org/officeDocument/2006/relationships/tags" Target="../tags/tag430.xml"/><Relationship Id="rId2" Type="http://schemas.openxmlformats.org/officeDocument/2006/relationships/tags" Target="../tags/tag12.xml"/><Relationship Id="rId29" Type="http://schemas.openxmlformats.org/officeDocument/2006/relationships/tags" Target="../tags/tag39.xml"/><Relationship Id="rId255" Type="http://schemas.openxmlformats.org/officeDocument/2006/relationships/tags" Target="../tags/tag265.xml"/><Relationship Id="rId276" Type="http://schemas.openxmlformats.org/officeDocument/2006/relationships/tags" Target="../tags/tag286.xml"/><Relationship Id="rId297" Type="http://schemas.openxmlformats.org/officeDocument/2006/relationships/tags" Target="../tags/tag307.xml"/><Relationship Id="rId40" Type="http://schemas.openxmlformats.org/officeDocument/2006/relationships/tags" Target="../tags/tag50.xml"/><Relationship Id="rId115" Type="http://schemas.openxmlformats.org/officeDocument/2006/relationships/tags" Target="../tags/tag125.xml"/><Relationship Id="rId136" Type="http://schemas.openxmlformats.org/officeDocument/2006/relationships/tags" Target="../tags/tag146.xml"/><Relationship Id="rId157" Type="http://schemas.openxmlformats.org/officeDocument/2006/relationships/tags" Target="../tags/tag167.xml"/><Relationship Id="rId178" Type="http://schemas.openxmlformats.org/officeDocument/2006/relationships/tags" Target="../tags/tag188.xml"/><Relationship Id="rId301" Type="http://schemas.openxmlformats.org/officeDocument/2006/relationships/tags" Target="../tags/tag311.xml"/><Relationship Id="rId322" Type="http://schemas.openxmlformats.org/officeDocument/2006/relationships/tags" Target="../tags/tag332.xml"/><Relationship Id="rId343" Type="http://schemas.openxmlformats.org/officeDocument/2006/relationships/tags" Target="../tags/tag353.xml"/><Relationship Id="rId364" Type="http://schemas.openxmlformats.org/officeDocument/2006/relationships/tags" Target="../tags/tag374.xml"/><Relationship Id="rId61" Type="http://schemas.openxmlformats.org/officeDocument/2006/relationships/tags" Target="../tags/tag71.xml"/><Relationship Id="rId82" Type="http://schemas.openxmlformats.org/officeDocument/2006/relationships/tags" Target="../tags/tag92.xml"/><Relationship Id="rId199" Type="http://schemas.openxmlformats.org/officeDocument/2006/relationships/tags" Target="../tags/tag209.xml"/><Relationship Id="rId203" Type="http://schemas.openxmlformats.org/officeDocument/2006/relationships/tags" Target="../tags/tag213.xml"/><Relationship Id="rId385" Type="http://schemas.openxmlformats.org/officeDocument/2006/relationships/tags" Target="../tags/tag395.xml"/><Relationship Id="rId19" Type="http://schemas.openxmlformats.org/officeDocument/2006/relationships/tags" Target="../tags/tag29.xml"/><Relationship Id="rId224" Type="http://schemas.openxmlformats.org/officeDocument/2006/relationships/tags" Target="../tags/tag234.xml"/><Relationship Id="rId245" Type="http://schemas.openxmlformats.org/officeDocument/2006/relationships/tags" Target="../tags/tag255.xml"/><Relationship Id="rId266" Type="http://schemas.openxmlformats.org/officeDocument/2006/relationships/tags" Target="../tags/tag276.xml"/><Relationship Id="rId287" Type="http://schemas.openxmlformats.org/officeDocument/2006/relationships/tags" Target="../tags/tag297.xml"/><Relationship Id="rId410" Type="http://schemas.openxmlformats.org/officeDocument/2006/relationships/tags" Target="../tags/tag420.xml"/><Relationship Id="rId431" Type="http://schemas.openxmlformats.org/officeDocument/2006/relationships/tags" Target="../tags/tag441.xml"/><Relationship Id="rId30" Type="http://schemas.openxmlformats.org/officeDocument/2006/relationships/tags" Target="../tags/tag40.xml"/><Relationship Id="rId105" Type="http://schemas.openxmlformats.org/officeDocument/2006/relationships/tags" Target="../tags/tag115.xml"/><Relationship Id="rId126" Type="http://schemas.openxmlformats.org/officeDocument/2006/relationships/tags" Target="../tags/tag136.xml"/><Relationship Id="rId147" Type="http://schemas.openxmlformats.org/officeDocument/2006/relationships/tags" Target="../tags/tag157.xml"/><Relationship Id="rId168" Type="http://schemas.openxmlformats.org/officeDocument/2006/relationships/tags" Target="../tags/tag178.xml"/><Relationship Id="rId312" Type="http://schemas.openxmlformats.org/officeDocument/2006/relationships/tags" Target="../tags/tag322.xml"/><Relationship Id="rId333" Type="http://schemas.openxmlformats.org/officeDocument/2006/relationships/tags" Target="../tags/tag343.xml"/><Relationship Id="rId354" Type="http://schemas.openxmlformats.org/officeDocument/2006/relationships/tags" Target="../tags/tag364.xml"/><Relationship Id="rId51" Type="http://schemas.openxmlformats.org/officeDocument/2006/relationships/tags" Target="../tags/tag61.xml"/><Relationship Id="rId72" Type="http://schemas.openxmlformats.org/officeDocument/2006/relationships/tags" Target="../tags/tag82.xml"/><Relationship Id="rId93" Type="http://schemas.openxmlformats.org/officeDocument/2006/relationships/tags" Target="../tags/tag103.xml"/><Relationship Id="rId189" Type="http://schemas.openxmlformats.org/officeDocument/2006/relationships/tags" Target="../tags/tag199.xml"/><Relationship Id="rId375" Type="http://schemas.openxmlformats.org/officeDocument/2006/relationships/tags" Target="../tags/tag385.xml"/><Relationship Id="rId396" Type="http://schemas.openxmlformats.org/officeDocument/2006/relationships/tags" Target="../tags/tag406.xml"/><Relationship Id="rId3" Type="http://schemas.openxmlformats.org/officeDocument/2006/relationships/tags" Target="../tags/tag13.xml"/><Relationship Id="rId214" Type="http://schemas.openxmlformats.org/officeDocument/2006/relationships/tags" Target="../tags/tag224.xml"/><Relationship Id="rId235" Type="http://schemas.openxmlformats.org/officeDocument/2006/relationships/tags" Target="../tags/tag245.xml"/><Relationship Id="rId256" Type="http://schemas.openxmlformats.org/officeDocument/2006/relationships/tags" Target="../tags/tag266.xml"/><Relationship Id="rId277" Type="http://schemas.openxmlformats.org/officeDocument/2006/relationships/tags" Target="../tags/tag287.xml"/><Relationship Id="rId298" Type="http://schemas.openxmlformats.org/officeDocument/2006/relationships/tags" Target="../tags/tag308.xml"/><Relationship Id="rId400" Type="http://schemas.openxmlformats.org/officeDocument/2006/relationships/tags" Target="../tags/tag410.xml"/><Relationship Id="rId421" Type="http://schemas.openxmlformats.org/officeDocument/2006/relationships/tags" Target="../tags/tag431.xml"/><Relationship Id="rId116" Type="http://schemas.openxmlformats.org/officeDocument/2006/relationships/tags" Target="../tags/tag126.xml"/><Relationship Id="rId137" Type="http://schemas.openxmlformats.org/officeDocument/2006/relationships/tags" Target="../tags/tag147.xml"/><Relationship Id="rId158" Type="http://schemas.openxmlformats.org/officeDocument/2006/relationships/tags" Target="../tags/tag168.xml"/><Relationship Id="rId302" Type="http://schemas.openxmlformats.org/officeDocument/2006/relationships/tags" Target="../tags/tag312.xml"/><Relationship Id="rId323" Type="http://schemas.openxmlformats.org/officeDocument/2006/relationships/tags" Target="../tags/tag333.xml"/><Relationship Id="rId344" Type="http://schemas.openxmlformats.org/officeDocument/2006/relationships/tags" Target="../tags/tag354.xml"/><Relationship Id="rId20" Type="http://schemas.openxmlformats.org/officeDocument/2006/relationships/tags" Target="../tags/tag30.xml"/><Relationship Id="rId41" Type="http://schemas.openxmlformats.org/officeDocument/2006/relationships/tags" Target="../tags/tag51.xml"/><Relationship Id="rId62" Type="http://schemas.openxmlformats.org/officeDocument/2006/relationships/tags" Target="../tags/tag72.xml"/><Relationship Id="rId83" Type="http://schemas.openxmlformats.org/officeDocument/2006/relationships/tags" Target="../tags/tag93.xml"/><Relationship Id="rId179" Type="http://schemas.openxmlformats.org/officeDocument/2006/relationships/tags" Target="../tags/tag189.xml"/><Relationship Id="rId365" Type="http://schemas.openxmlformats.org/officeDocument/2006/relationships/tags" Target="../tags/tag375.xml"/><Relationship Id="rId386" Type="http://schemas.openxmlformats.org/officeDocument/2006/relationships/tags" Target="../tags/tag396.xml"/><Relationship Id="rId190" Type="http://schemas.openxmlformats.org/officeDocument/2006/relationships/tags" Target="../tags/tag200.xml"/><Relationship Id="rId204" Type="http://schemas.openxmlformats.org/officeDocument/2006/relationships/tags" Target="../tags/tag214.xml"/><Relationship Id="rId225" Type="http://schemas.openxmlformats.org/officeDocument/2006/relationships/tags" Target="../tags/tag235.xml"/><Relationship Id="rId246" Type="http://schemas.openxmlformats.org/officeDocument/2006/relationships/tags" Target="../tags/tag256.xml"/><Relationship Id="rId267" Type="http://schemas.openxmlformats.org/officeDocument/2006/relationships/tags" Target="../tags/tag277.xml"/><Relationship Id="rId288" Type="http://schemas.openxmlformats.org/officeDocument/2006/relationships/tags" Target="../tags/tag298.xml"/><Relationship Id="rId411" Type="http://schemas.openxmlformats.org/officeDocument/2006/relationships/tags" Target="../tags/tag421.xml"/><Relationship Id="rId432" Type="http://schemas.openxmlformats.org/officeDocument/2006/relationships/tags" Target="../tags/tag442.xml"/><Relationship Id="rId106" Type="http://schemas.openxmlformats.org/officeDocument/2006/relationships/tags" Target="../tags/tag116.xml"/><Relationship Id="rId127" Type="http://schemas.openxmlformats.org/officeDocument/2006/relationships/tags" Target="../tags/tag137.xml"/><Relationship Id="rId313" Type="http://schemas.openxmlformats.org/officeDocument/2006/relationships/tags" Target="../tags/tag323.xml"/><Relationship Id="rId10" Type="http://schemas.openxmlformats.org/officeDocument/2006/relationships/tags" Target="../tags/tag20.xml"/><Relationship Id="rId31" Type="http://schemas.openxmlformats.org/officeDocument/2006/relationships/tags" Target="../tags/tag41.xml"/><Relationship Id="rId52" Type="http://schemas.openxmlformats.org/officeDocument/2006/relationships/tags" Target="../tags/tag62.xml"/><Relationship Id="rId73" Type="http://schemas.openxmlformats.org/officeDocument/2006/relationships/tags" Target="../tags/tag83.xml"/><Relationship Id="rId94" Type="http://schemas.openxmlformats.org/officeDocument/2006/relationships/tags" Target="../tags/tag104.xml"/><Relationship Id="rId148" Type="http://schemas.openxmlformats.org/officeDocument/2006/relationships/tags" Target="../tags/tag158.xml"/><Relationship Id="rId169" Type="http://schemas.openxmlformats.org/officeDocument/2006/relationships/tags" Target="../tags/tag179.xml"/><Relationship Id="rId334" Type="http://schemas.openxmlformats.org/officeDocument/2006/relationships/tags" Target="../tags/tag344.xml"/><Relationship Id="rId355" Type="http://schemas.openxmlformats.org/officeDocument/2006/relationships/tags" Target="../tags/tag365.xml"/><Relationship Id="rId376" Type="http://schemas.openxmlformats.org/officeDocument/2006/relationships/tags" Target="../tags/tag386.xml"/><Relationship Id="rId397" Type="http://schemas.openxmlformats.org/officeDocument/2006/relationships/tags" Target="../tags/tag407.xml"/><Relationship Id="rId4" Type="http://schemas.openxmlformats.org/officeDocument/2006/relationships/tags" Target="../tags/tag14.xml"/><Relationship Id="rId180" Type="http://schemas.openxmlformats.org/officeDocument/2006/relationships/tags" Target="../tags/tag190.xml"/><Relationship Id="rId215" Type="http://schemas.openxmlformats.org/officeDocument/2006/relationships/tags" Target="../tags/tag225.xml"/><Relationship Id="rId236" Type="http://schemas.openxmlformats.org/officeDocument/2006/relationships/tags" Target="../tags/tag246.xml"/><Relationship Id="rId257" Type="http://schemas.openxmlformats.org/officeDocument/2006/relationships/tags" Target="../tags/tag267.xml"/><Relationship Id="rId278" Type="http://schemas.openxmlformats.org/officeDocument/2006/relationships/tags" Target="../tags/tag288.xml"/><Relationship Id="rId401" Type="http://schemas.openxmlformats.org/officeDocument/2006/relationships/tags" Target="../tags/tag411.xml"/><Relationship Id="rId422" Type="http://schemas.openxmlformats.org/officeDocument/2006/relationships/tags" Target="../tags/tag432.xml"/><Relationship Id="rId303" Type="http://schemas.openxmlformats.org/officeDocument/2006/relationships/tags" Target="../tags/tag313.xml"/><Relationship Id="rId42" Type="http://schemas.openxmlformats.org/officeDocument/2006/relationships/tags" Target="../tags/tag52.xml"/><Relationship Id="rId84" Type="http://schemas.openxmlformats.org/officeDocument/2006/relationships/tags" Target="../tags/tag94.xml"/><Relationship Id="rId138" Type="http://schemas.openxmlformats.org/officeDocument/2006/relationships/tags" Target="../tags/tag148.xml"/><Relationship Id="rId345" Type="http://schemas.openxmlformats.org/officeDocument/2006/relationships/tags" Target="../tags/tag355.xml"/><Relationship Id="rId387" Type="http://schemas.openxmlformats.org/officeDocument/2006/relationships/tags" Target="../tags/tag397.xml"/><Relationship Id="rId191" Type="http://schemas.openxmlformats.org/officeDocument/2006/relationships/tags" Target="../tags/tag201.xml"/><Relationship Id="rId205" Type="http://schemas.openxmlformats.org/officeDocument/2006/relationships/tags" Target="../tags/tag215.xml"/><Relationship Id="rId247" Type="http://schemas.openxmlformats.org/officeDocument/2006/relationships/tags" Target="../tags/tag257.xml"/><Relationship Id="rId412" Type="http://schemas.openxmlformats.org/officeDocument/2006/relationships/tags" Target="../tags/tag422.xml"/><Relationship Id="rId107" Type="http://schemas.openxmlformats.org/officeDocument/2006/relationships/tags" Target="../tags/tag117.xml"/><Relationship Id="rId289" Type="http://schemas.openxmlformats.org/officeDocument/2006/relationships/tags" Target="../tags/tag299.xml"/><Relationship Id="rId11" Type="http://schemas.openxmlformats.org/officeDocument/2006/relationships/tags" Target="../tags/tag21.xml"/><Relationship Id="rId53" Type="http://schemas.openxmlformats.org/officeDocument/2006/relationships/tags" Target="../tags/tag63.xml"/><Relationship Id="rId149" Type="http://schemas.openxmlformats.org/officeDocument/2006/relationships/tags" Target="../tags/tag159.xml"/><Relationship Id="rId314" Type="http://schemas.openxmlformats.org/officeDocument/2006/relationships/tags" Target="../tags/tag324.xml"/><Relationship Id="rId356" Type="http://schemas.openxmlformats.org/officeDocument/2006/relationships/tags" Target="../tags/tag366.xml"/><Relationship Id="rId398" Type="http://schemas.openxmlformats.org/officeDocument/2006/relationships/tags" Target="../tags/tag408.xml"/><Relationship Id="rId95" Type="http://schemas.openxmlformats.org/officeDocument/2006/relationships/tags" Target="../tags/tag105.xml"/><Relationship Id="rId160" Type="http://schemas.openxmlformats.org/officeDocument/2006/relationships/tags" Target="../tags/tag170.xml"/><Relationship Id="rId216" Type="http://schemas.openxmlformats.org/officeDocument/2006/relationships/tags" Target="../tags/tag226.xml"/><Relationship Id="rId423" Type="http://schemas.openxmlformats.org/officeDocument/2006/relationships/tags" Target="../tags/tag433.xml"/><Relationship Id="rId258" Type="http://schemas.openxmlformats.org/officeDocument/2006/relationships/tags" Target="../tags/tag268.xml"/><Relationship Id="rId22" Type="http://schemas.openxmlformats.org/officeDocument/2006/relationships/tags" Target="../tags/tag32.xml"/><Relationship Id="rId64" Type="http://schemas.openxmlformats.org/officeDocument/2006/relationships/tags" Target="../tags/tag74.xml"/><Relationship Id="rId118" Type="http://schemas.openxmlformats.org/officeDocument/2006/relationships/tags" Target="../tags/tag128.xml"/><Relationship Id="rId325" Type="http://schemas.openxmlformats.org/officeDocument/2006/relationships/tags" Target="../tags/tag335.xml"/><Relationship Id="rId367" Type="http://schemas.openxmlformats.org/officeDocument/2006/relationships/tags" Target="../tags/tag377.xml"/><Relationship Id="rId171" Type="http://schemas.openxmlformats.org/officeDocument/2006/relationships/tags" Target="../tags/tag181.xml"/><Relationship Id="rId227" Type="http://schemas.openxmlformats.org/officeDocument/2006/relationships/tags" Target="../tags/tag237.xml"/><Relationship Id="rId269" Type="http://schemas.openxmlformats.org/officeDocument/2006/relationships/tags" Target="../tags/tag279.xml"/><Relationship Id="rId434" Type="http://schemas.openxmlformats.org/officeDocument/2006/relationships/tags" Target="../tags/tag444.xml"/><Relationship Id="rId33" Type="http://schemas.openxmlformats.org/officeDocument/2006/relationships/tags" Target="../tags/tag43.xml"/><Relationship Id="rId129" Type="http://schemas.openxmlformats.org/officeDocument/2006/relationships/tags" Target="../tags/tag139.xml"/><Relationship Id="rId280" Type="http://schemas.openxmlformats.org/officeDocument/2006/relationships/tags" Target="../tags/tag290.xml"/><Relationship Id="rId336" Type="http://schemas.openxmlformats.org/officeDocument/2006/relationships/tags" Target="../tags/tag346.xml"/><Relationship Id="rId75" Type="http://schemas.openxmlformats.org/officeDocument/2006/relationships/tags" Target="../tags/tag85.xml"/><Relationship Id="rId140" Type="http://schemas.openxmlformats.org/officeDocument/2006/relationships/tags" Target="../tags/tag150.xml"/><Relationship Id="rId182" Type="http://schemas.openxmlformats.org/officeDocument/2006/relationships/tags" Target="../tags/tag192.xml"/><Relationship Id="rId378" Type="http://schemas.openxmlformats.org/officeDocument/2006/relationships/tags" Target="../tags/tag388.xml"/><Relationship Id="rId403" Type="http://schemas.openxmlformats.org/officeDocument/2006/relationships/tags" Target="../tags/tag413.xml"/><Relationship Id="rId6" Type="http://schemas.openxmlformats.org/officeDocument/2006/relationships/tags" Target="../tags/tag16.xml"/><Relationship Id="rId238" Type="http://schemas.openxmlformats.org/officeDocument/2006/relationships/tags" Target="../tags/tag248.xml"/><Relationship Id="rId291" Type="http://schemas.openxmlformats.org/officeDocument/2006/relationships/tags" Target="../tags/tag301.xml"/><Relationship Id="rId305" Type="http://schemas.openxmlformats.org/officeDocument/2006/relationships/tags" Target="../tags/tag315.xml"/><Relationship Id="rId347" Type="http://schemas.openxmlformats.org/officeDocument/2006/relationships/tags" Target="../tags/tag357.xml"/><Relationship Id="rId44" Type="http://schemas.openxmlformats.org/officeDocument/2006/relationships/tags" Target="../tags/tag54.xml"/><Relationship Id="rId86" Type="http://schemas.openxmlformats.org/officeDocument/2006/relationships/tags" Target="../tags/tag96.xml"/><Relationship Id="rId151" Type="http://schemas.openxmlformats.org/officeDocument/2006/relationships/tags" Target="../tags/tag161.xml"/><Relationship Id="rId389" Type="http://schemas.openxmlformats.org/officeDocument/2006/relationships/tags" Target="../tags/tag399.xml"/><Relationship Id="rId193" Type="http://schemas.openxmlformats.org/officeDocument/2006/relationships/tags" Target="../tags/tag203.xml"/><Relationship Id="rId207" Type="http://schemas.openxmlformats.org/officeDocument/2006/relationships/tags" Target="../tags/tag217.xml"/><Relationship Id="rId249" Type="http://schemas.openxmlformats.org/officeDocument/2006/relationships/tags" Target="../tags/tag259.xml"/><Relationship Id="rId414" Type="http://schemas.openxmlformats.org/officeDocument/2006/relationships/tags" Target="../tags/tag424.xml"/><Relationship Id="rId13" Type="http://schemas.openxmlformats.org/officeDocument/2006/relationships/tags" Target="../tags/tag23.xml"/><Relationship Id="rId109" Type="http://schemas.openxmlformats.org/officeDocument/2006/relationships/tags" Target="../tags/tag119.xml"/><Relationship Id="rId260" Type="http://schemas.openxmlformats.org/officeDocument/2006/relationships/tags" Target="../tags/tag270.xml"/><Relationship Id="rId316" Type="http://schemas.openxmlformats.org/officeDocument/2006/relationships/tags" Target="../tags/tag326.xml"/><Relationship Id="rId55" Type="http://schemas.openxmlformats.org/officeDocument/2006/relationships/tags" Target="../tags/tag65.xml"/><Relationship Id="rId97" Type="http://schemas.openxmlformats.org/officeDocument/2006/relationships/tags" Target="../tags/tag107.xml"/><Relationship Id="rId120" Type="http://schemas.openxmlformats.org/officeDocument/2006/relationships/tags" Target="../tags/tag130.xml"/><Relationship Id="rId358" Type="http://schemas.openxmlformats.org/officeDocument/2006/relationships/tags" Target="../tags/tag368.xml"/><Relationship Id="rId162" Type="http://schemas.openxmlformats.org/officeDocument/2006/relationships/tags" Target="../tags/tag172.xml"/><Relationship Id="rId218" Type="http://schemas.openxmlformats.org/officeDocument/2006/relationships/tags" Target="../tags/tag228.xml"/><Relationship Id="rId425" Type="http://schemas.openxmlformats.org/officeDocument/2006/relationships/tags" Target="../tags/tag435.xml"/><Relationship Id="rId271" Type="http://schemas.openxmlformats.org/officeDocument/2006/relationships/tags" Target="../tags/tag281.xml"/><Relationship Id="rId24" Type="http://schemas.openxmlformats.org/officeDocument/2006/relationships/tags" Target="../tags/tag34.xml"/><Relationship Id="rId66" Type="http://schemas.openxmlformats.org/officeDocument/2006/relationships/tags" Target="../tags/tag76.xml"/><Relationship Id="rId131" Type="http://schemas.openxmlformats.org/officeDocument/2006/relationships/tags" Target="../tags/tag141.xml"/><Relationship Id="rId327" Type="http://schemas.openxmlformats.org/officeDocument/2006/relationships/tags" Target="../tags/tag337.xml"/><Relationship Id="rId369" Type="http://schemas.openxmlformats.org/officeDocument/2006/relationships/tags" Target="../tags/tag379.xml"/><Relationship Id="rId173" Type="http://schemas.openxmlformats.org/officeDocument/2006/relationships/tags" Target="../tags/tag183.xml"/><Relationship Id="rId229" Type="http://schemas.openxmlformats.org/officeDocument/2006/relationships/tags" Target="../tags/tag239.xml"/><Relationship Id="rId380" Type="http://schemas.openxmlformats.org/officeDocument/2006/relationships/tags" Target="../tags/tag390.xml"/><Relationship Id="rId436" Type="http://schemas.openxmlformats.org/officeDocument/2006/relationships/slideLayout" Target="../slideLayouts/slideLayout7.xml"/><Relationship Id="rId240" Type="http://schemas.openxmlformats.org/officeDocument/2006/relationships/tags" Target="../tags/tag250.xml"/><Relationship Id="rId35" Type="http://schemas.openxmlformats.org/officeDocument/2006/relationships/tags" Target="../tags/tag45.xml"/><Relationship Id="rId77" Type="http://schemas.openxmlformats.org/officeDocument/2006/relationships/tags" Target="../tags/tag87.xml"/><Relationship Id="rId100" Type="http://schemas.openxmlformats.org/officeDocument/2006/relationships/tags" Target="../tags/tag110.xml"/><Relationship Id="rId282" Type="http://schemas.openxmlformats.org/officeDocument/2006/relationships/tags" Target="../tags/tag292.xml"/><Relationship Id="rId338" Type="http://schemas.openxmlformats.org/officeDocument/2006/relationships/tags" Target="../tags/tag348.xml"/><Relationship Id="rId8" Type="http://schemas.openxmlformats.org/officeDocument/2006/relationships/tags" Target="../tags/tag18.xml"/><Relationship Id="rId142" Type="http://schemas.openxmlformats.org/officeDocument/2006/relationships/tags" Target="../tags/tag152.xml"/><Relationship Id="rId184" Type="http://schemas.openxmlformats.org/officeDocument/2006/relationships/tags" Target="../tags/tag194.xml"/><Relationship Id="rId391" Type="http://schemas.openxmlformats.org/officeDocument/2006/relationships/tags" Target="../tags/tag401.xml"/><Relationship Id="rId405" Type="http://schemas.openxmlformats.org/officeDocument/2006/relationships/tags" Target="../tags/tag415.xml"/><Relationship Id="rId251" Type="http://schemas.openxmlformats.org/officeDocument/2006/relationships/tags" Target="../tags/tag261.xml"/><Relationship Id="rId46" Type="http://schemas.openxmlformats.org/officeDocument/2006/relationships/tags" Target="../tags/tag56.xml"/><Relationship Id="rId293" Type="http://schemas.openxmlformats.org/officeDocument/2006/relationships/tags" Target="../tags/tag303.xml"/><Relationship Id="rId307" Type="http://schemas.openxmlformats.org/officeDocument/2006/relationships/tags" Target="../tags/tag317.xml"/><Relationship Id="rId349" Type="http://schemas.openxmlformats.org/officeDocument/2006/relationships/tags" Target="../tags/tag359.xml"/><Relationship Id="rId88" Type="http://schemas.openxmlformats.org/officeDocument/2006/relationships/tags" Target="../tags/tag98.xml"/><Relationship Id="rId111" Type="http://schemas.openxmlformats.org/officeDocument/2006/relationships/tags" Target="../tags/tag121.xml"/><Relationship Id="rId153" Type="http://schemas.openxmlformats.org/officeDocument/2006/relationships/tags" Target="../tags/tag163.xml"/><Relationship Id="rId195" Type="http://schemas.openxmlformats.org/officeDocument/2006/relationships/tags" Target="../tags/tag205.xml"/><Relationship Id="rId209" Type="http://schemas.openxmlformats.org/officeDocument/2006/relationships/tags" Target="../tags/tag219.xml"/><Relationship Id="rId360" Type="http://schemas.openxmlformats.org/officeDocument/2006/relationships/tags" Target="../tags/tag370.xml"/><Relationship Id="rId416" Type="http://schemas.openxmlformats.org/officeDocument/2006/relationships/tags" Target="../tags/tag426.xml"/><Relationship Id="rId220" Type="http://schemas.openxmlformats.org/officeDocument/2006/relationships/tags" Target="../tags/tag230.xml"/><Relationship Id="rId15" Type="http://schemas.openxmlformats.org/officeDocument/2006/relationships/tags" Target="../tags/tag25.xml"/><Relationship Id="rId57" Type="http://schemas.openxmlformats.org/officeDocument/2006/relationships/tags" Target="../tags/tag67.xml"/><Relationship Id="rId262" Type="http://schemas.openxmlformats.org/officeDocument/2006/relationships/tags" Target="../tags/tag272.xml"/><Relationship Id="rId318" Type="http://schemas.openxmlformats.org/officeDocument/2006/relationships/tags" Target="../tags/tag328.xml"/><Relationship Id="rId99" Type="http://schemas.openxmlformats.org/officeDocument/2006/relationships/tags" Target="../tags/tag109.xml"/><Relationship Id="rId122" Type="http://schemas.openxmlformats.org/officeDocument/2006/relationships/tags" Target="../tags/tag132.xml"/><Relationship Id="rId164" Type="http://schemas.openxmlformats.org/officeDocument/2006/relationships/tags" Target="../tags/tag174.xml"/><Relationship Id="rId371" Type="http://schemas.openxmlformats.org/officeDocument/2006/relationships/tags" Target="../tags/tag381.xml"/><Relationship Id="rId427" Type="http://schemas.openxmlformats.org/officeDocument/2006/relationships/tags" Target="../tags/tag437.xml"/><Relationship Id="rId26" Type="http://schemas.openxmlformats.org/officeDocument/2006/relationships/tags" Target="../tags/tag36.xml"/><Relationship Id="rId231" Type="http://schemas.openxmlformats.org/officeDocument/2006/relationships/tags" Target="../tags/tag241.xml"/><Relationship Id="rId273" Type="http://schemas.openxmlformats.org/officeDocument/2006/relationships/tags" Target="../tags/tag283.xml"/><Relationship Id="rId329" Type="http://schemas.openxmlformats.org/officeDocument/2006/relationships/tags" Target="../tags/tag339.xml"/><Relationship Id="rId68" Type="http://schemas.openxmlformats.org/officeDocument/2006/relationships/tags" Target="../tags/tag78.xml"/><Relationship Id="rId133" Type="http://schemas.openxmlformats.org/officeDocument/2006/relationships/tags" Target="../tags/tag143.xml"/><Relationship Id="rId175" Type="http://schemas.openxmlformats.org/officeDocument/2006/relationships/tags" Target="../tags/tag185.xml"/><Relationship Id="rId340" Type="http://schemas.openxmlformats.org/officeDocument/2006/relationships/tags" Target="../tags/tag350.xml"/><Relationship Id="rId200" Type="http://schemas.openxmlformats.org/officeDocument/2006/relationships/tags" Target="../tags/tag210.xml"/><Relationship Id="rId382" Type="http://schemas.openxmlformats.org/officeDocument/2006/relationships/tags" Target="../tags/tag392.xml"/><Relationship Id="rId242" Type="http://schemas.openxmlformats.org/officeDocument/2006/relationships/tags" Target="../tags/tag252.xml"/><Relationship Id="rId284" Type="http://schemas.openxmlformats.org/officeDocument/2006/relationships/tags" Target="../tags/tag294.xml"/><Relationship Id="rId37" Type="http://schemas.openxmlformats.org/officeDocument/2006/relationships/tags" Target="../tags/tag47.xml"/><Relationship Id="rId79" Type="http://schemas.openxmlformats.org/officeDocument/2006/relationships/tags" Target="../tags/tag89.xml"/><Relationship Id="rId102" Type="http://schemas.openxmlformats.org/officeDocument/2006/relationships/tags" Target="../tags/tag112.xml"/><Relationship Id="rId144" Type="http://schemas.openxmlformats.org/officeDocument/2006/relationships/tags" Target="../tags/tag154.xml"/><Relationship Id="rId90" Type="http://schemas.openxmlformats.org/officeDocument/2006/relationships/tags" Target="../tags/tag100.xml"/><Relationship Id="rId186" Type="http://schemas.openxmlformats.org/officeDocument/2006/relationships/tags" Target="../tags/tag196.xml"/><Relationship Id="rId351" Type="http://schemas.openxmlformats.org/officeDocument/2006/relationships/tags" Target="../tags/tag361.xml"/><Relationship Id="rId393" Type="http://schemas.openxmlformats.org/officeDocument/2006/relationships/tags" Target="../tags/tag403.xml"/><Relationship Id="rId407" Type="http://schemas.openxmlformats.org/officeDocument/2006/relationships/tags" Target="../tags/tag417.xml"/><Relationship Id="rId211" Type="http://schemas.openxmlformats.org/officeDocument/2006/relationships/tags" Target="../tags/tag221.xml"/><Relationship Id="rId253" Type="http://schemas.openxmlformats.org/officeDocument/2006/relationships/tags" Target="../tags/tag263.xml"/><Relationship Id="rId295" Type="http://schemas.openxmlformats.org/officeDocument/2006/relationships/tags" Target="../tags/tag305.xml"/><Relationship Id="rId309" Type="http://schemas.openxmlformats.org/officeDocument/2006/relationships/tags" Target="../tags/tag319.xml"/><Relationship Id="rId48" Type="http://schemas.openxmlformats.org/officeDocument/2006/relationships/tags" Target="../tags/tag58.xml"/><Relationship Id="rId113" Type="http://schemas.openxmlformats.org/officeDocument/2006/relationships/tags" Target="../tags/tag123.xml"/><Relationship Id="rId320" Type="http://schemas.openxmlformats.org/officeDocument/2006/relationships/tags" Target="../tags/tag330.xml"/><Relationship Id="rId155" Type="http://schemas.openxmlformats.org/officeDocument/2006/relationships/tags" Target="../tags/tag165.xml"/><Relationship Id="rId197" Type="http://schemas.openxmlformats.org/officeDocument/2006/relationships/tags" Target="../tags/tag207.xml"/><Relationship Id="rId362" Type="http://schemas.openxmlformats.org/officeDocument/2006/relationships/tags" Target="../tags/tag372.xml"/><Relationship Id="rId418" Type="http://schemas.openxmlformats.org/officeDocument/2006/relationships/tags" Target="../tags/tag428.xml"/><Relationship Id="rId222" Type="http://schemas.openxmlformats.org/officeDocument/2006/relationships/tags" Target="../tags/tag232.xml"/><Relationship Id="rId264" Type="http://schemas.openxmlformats.org/officeDocument/2006/relationships/tags" Target="../tags/tag274.xml"/><Relationship Id="rId17" Type="http://schemas.openxmlformats.org/officeDocument/2006/relationships/tags" Target="../tags/tag27.xml"/><Relationship Id="rId59" Type="http://schemas.openxmlformats.org/officeDocument/2006/relationships/tags" Target="../tags/tag69.xml"/><Relationship Id="rId124" Type="http://schemas.openxmlformats.org/officeDocument/2006/relationships/tags" Target="../tags/tag134.xml"/><Relationship Id="rId70" Type="http://schemas.openxmlformats.org/officeDocument/2006/relationships/tags" Target="../tags/tag80.xml"/><Relationship Id="rId166" Type="http://schemas.openxmlformats.org/officeDocument/2006/relationships/tags" Target="../tags/tag176.xml"/><Relationship Id="rId331" Type="http://schemas.openxmlformats.org/officeDocument/2006/relationships/tags" Target="../tags/tag341.xml"/><Relationship Id="rId373" Type="http://schemas.openxmlformats.org/officeDocument/2006/relationships/tags" Target="../tags/tag383.xml"/><Relationship Id="rId429" Type="http://schemas.openxmlformats.org/officeDocument/2006/relationships/tags" Target="../tags/tag439.xml"/><Relationship Id="rId1" Type="http://schemas.openxmlformats.org/officeDocument/2006/relationships/tags" Target="../tags/tag11.xml"/><Relationship Id="rId233" Type="http://schemas.openxmlformats.org/officeDocument/2006/relationships/tags" Target="../tags/tag243.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5.xml"/><Relationship Id="rId1" Type="http://schemas.openxmlformats.org/officeDocument/2006/relationships/tags" Target="../tags/tag446.xml"/><Relationship Id="rId4" Type="http://schemas.openxmlformats.org/officeDocument/2006/relationships/image" Target="../media/image11.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5.xml"/><Relationship Id="rId1" Type="http://schemas.openxmlformats.org/officeDocument/2006/relationships/tags" Target="../tags/tag447.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5.xml"/><Relationship Id="rId1" Type="http://schemas.openxmlformats.org/officeDocument/2006/relationships/tags" Target="../tags/tag448.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5.xml"/><Relationship Id="rId1" Type="http://schemas.openxmlformats.org/officeDocument/2006/relationships/tags" Target="../tags/tag449.xml"/><Relationship Id="rId4" Type="http://schemas.openxmlformats.org/officeDocument/2006/relationships/image" Target="../media/image12.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5.xml"/><Relationship Id="rId1" Type="http://schemas.openxmlformats.org/officeDocument/2006/relationships/tags" Target="../tags/tag450.xml"/><Relationship Id="rId5" Type="http://schemas.openxmlformats.org/officeDocument/2006/relationships/image" Target="../media/image14.png"/><Relationship Id="rId4" Type="http://schemas.openxmlformats.org/officeDocument/2006/relationships/image" Target="../media/image13.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5.xml"/><Relationship Id="rId1" Type="http://schemas.openxmlformats.org/officeDocument/2006/relationships/tags" Target="../tags/tag451.xml"/><Relationship Id="rId5" Type="http://schemas.openxmlformats.org/officeDocument/2006/relationships/image" Target="../media/image16.jpeg"/><Relationship Id="rId4" Type="http://schemas.openxmlformats.org/officeDocument/2006/relationships/image" Target="../media/image15.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5.xml"/><Relationship Id="rId1" Type="http://schemas.openxmlformats.org/officeDocument/2006/relationships/tags" Target="../tags/tag452.xml"/><Relationship Id="rId4" Type="http://schemas.openxmlformats.org/officeDocument/2006/relationships/image" Target="../media/image17.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5.xml"/><Relationship Id="rId1" Type="http://schemas.openxmlformats.org/officeDocument/2006/relationships/tags" Target="../tags/tag453.xml"/><Relationship Id="rId4" Type="http://schemas.openxmlformats.org/officeDocument/2006/relationships/image" Target="../media/image18.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5.xml"/><Relationship Id="rId1" Type="http://schemas.openxmlformats.org/officeDocument/2006/relationships/tags" Target="../tags/tag454.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5.xml"/><Relationship Id="rId1" Type="http://schemas.openxmlformats.org/officeDocument/2006/relationships/tags" Target="../tags/tag455.xml"/><Relationship Id="rId4" Type="http://schemas.openxmlformats.org/officeDocument/2006/relationships/image" Target="../media/image19.jpe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5.xml"/><Relationship Id="rId1" Type="http://schemas.openxmlformats.org/officeDocument/2006/relationships/tags" Target="../tags/tag456.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5.xml"/><Relationship Id="rId1" Type="http://schemas.openxmlformats.org/officeDocument/2006/relationships/tags" Target="../tags/tag457.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5.xml"/><Relationship Id="rId1" Type="http://schemas.openxmlformats.org/officeDocument/2006/relationships/tags" Target="../tags/tag458.xml"/><Relationship Id="rId4" Type="http://schemas.openxmlformats.org/officeDocument/2006/relationships/image" Target="../media/image20.pn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5.xml"/><Relationship Id="rId7" Type="http://schemas.openxmlformats.org/officeDocument/2006/relationships/image" Target="../media/image24.jpeg"/><Relationship Id="rId2" Type="http://schemas.openxmlformats.org/officeDocument/2006/relationships/slideLayout" Target="../slideLayouts/slideLayout5.xml"/><Relationship Id="rId1" Type="http://schemas.openxmlformats.org/officeDocument/2006/relationships/tags" Target="../tags/tag459.xml"/><Relationship Id="rId6" Type="http://schemas.openxmlformats.org/officeDocument/2006/relationships/image" Target="../media/image23.jpeg"/><Relationship Id="rId5" Type="http://schemas.openxmlformats.org/officeDocument/2006/relationships/image" Target="../media/image22.jpeg"/><Relationship Id="rId4" Type="http://schemas.openxmlformats.org/officeDocument/2006/relationships/image" Target="../media/image21.pn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5.xml"/><Relationship Id="rId1" Type="http://schemas.openxmlformats.org/officeDocument/2006/relationships/tags" Target="../tags/tag460.xml"/><Relationship Id="rId4" Type="http://schemas.openxmlformats.org/officeDocument/2006/relationships/image" Target="../media/image25.pn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5.xml"/><Relationship Id="rId1" Type="http://schemas.openxmlformats.org/officeDocument/2006/relationships/tags" Target="../tags/tag461.xml"/><Relationship Id="rId5" Type="http://schemas.openxmlformats.org/officeDocument/2006/relationships/image" Target="../media/image27.png"/><Relationship Id="rId4" Type="http://schemas.openxmlformats.org/officeDocument/2006/relationships/image" Target="../media/image26.png"/></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5.xml"/><Relationship Id="rId1" Type="http://schemas.openxmlformats.org/officeDocument/2006/relationships/tags" Target="../tags/tag462.xml"/><Relationship Id="rId5" Type="http://schemas.openxmlformats.org/officeDocument/2006/relationships/image" Target="../media/image29.png"/><Relationship Id="rId4" Type="http://schemas.openxmlformats.org/officeDocument/2006/relationships/image" Target="../media/image28.pn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5.xml"/><Relationship Id="rId1" Type="http://schemas.openxmlformats.org/officeDocument/2006/relationships/tags" Target="../tags/tag463.xml"/><Relationship Id="rId5" Type="http://schemas.openxmlformats.org/officeDocument/2006/relationships/image" Target="../media/image31.png"/><Relationship Id="rId4" Type="http://schemas.openxmlformats.org/officeDocument/2006/relationships/image" Target="../media/image30.png"/></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5.xml"/><Relationship Id="rId1" Type="http://schemas.openxmlformats.org/officeDocument/2006/relationships/tags" Target="../tags/tag464.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5.xml"/><Relationship Id="rId1" Type="http://schemas.openxmlformats.org/officeDocument/2006/relationships/tags" Target="../tags/tag46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3.xml"/><Relationship Id="rId1" Type="http://schemas.openxmlformats.org/officeDocument/2006/relationships/slideLayout" Target="../slideLayouts/slideLayout5.xml"/><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0810" y="1889370"/>
            <a:ext cx="5315818" cy="3331157"/>
          </a:xfrm>
        </p:spPr>
        <p:txBody>
          <a:bodyPr/>
          <a:lstStyle/>
          <a:p>
            <a:r>
              <a:rPr lang="en-GB" sz="4800" dirty="0"/>
              <a:t>Computer Systems </a:t>
            </a:r>
          </a:p>
          <a:p>
            <a:r>
              <a:rPr lang="en-GB" sz="4800" dirty="0"/>
              <a:t>Fundamentals</a:t>
            </a:r>
          </a:p>
          <a:p>
            <a:r>
              <a:rPr lang="en-GB" sz="4800" dirty="0"/>
              <a:t>(ACCA4028)</a:t>
            </a:r>
          </a:p>
          <a:p>
            <a:r>
              <a:rPr lang="en-GB" sz="3600" i="1" dirty="0">
                <a:solidFill>
                  <a:srgbClr val="FFC000"/>
                </a:solidFill>
              </a:rPr>
              <a:t>Lecture - 2</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2542" y="-129124"/>
            <a:ext cx="7346234" cy="1325563"/>
          </a:xfrm>
        </p:spPr>
        <p:txBody>
          <a:bodyPr>
            <a:normAutofit/>
          </a:bodyPr>
          <a:lstStyle/>
          <a:p>
            <a:pPr algn="ctr"/>
            <a:r>
              <a:rPr lang="en-IN" b="1" dirty="0">
                <a:solidFill>
                  <a:schemeClr val="bg1"/>
                </a:solidFill>
                <a:latin typeface="+mn-lt"/>
              </a:rPr>
              <a:t>Content</a:t>
            </a:r>
          </a:p>
        </p:txBody>
      </p:sp>
      <p:sp>
        <p:nvSpPr>
          <p:cNvPr id="3" name="Content Placeholder 2"/>
          <p:cNvSpPr>
            <a:spLocks noGrp="1"/>
          </p:cNvSpPr>
          <p:nvPr>
            <p:ph idx="1"/>
          </p:nvPr>
        </p:nvSpPr>
        <p:spPr>
          <a:xfrm>
            <a:off x="971379" y="1378040"/>
            <a:ext cx="9718085" cy="5398210"/>
          </a:xfrm>
        </p:spPr>
        <p:txBody>
          <a:bodyPr>
            <a:normAutofit/>
          </a:bodyPr>
          <a:lstStyle/>
          <a:p>
            <a:pPr marL="431800" indent="-342900"/>
            <a:r>
              <a:rPr lang="en-US" altLang="en-US" sz="2400" dirty="0"/>
              <a:t>Select the Case and Fans</a:t>
            </a:r>
          </a:p>
          <a:p>
            <a:pPr marL="431800" indent="-342900"/>
            <a:r>
              <a:rPr lang="en-US" altLang="en-US" sz="2400" dirty="0"/>
              <a:t>Select a Power Supply</a:t>
            </a:r>
          </a:p>
          <a:p>
            <a:pPr marL="431800" indent="-342900"/>
            <a:r>
              <a:rPr lang="en-US" altLang="en-US" sz="2400" dirty="0"/>
              <a:t>Select the Motherboard</a:t>
            </a:r>
          </a:p>
          <a:p>
            <a:pPr marL="431800" indent="-342900"/>
            <a:r>
              <a:rPr lang="en-US" altLang="en-US" sz="2400" dirty="0"/>
              <a:t>Select the CPU and CPU Cooling</a:t>
            </a:r>
          </a:p>
          <a:p>
            <a:pPr marL="431800" indent="-342900"/>
            <a:r>
              <a:rPr lang="en-US" altLang="en-US" sz="2400" dirty="0"/>
              <a:t>Select the RAM</a:t>
            </a:r>
          </a:p>
          <a:p>
            <a:pPr marL="431800" indent="-342900"/>
            <a:r>
              <a:rPr lang="en-US" altLang="en-US" sz="2400" dirty="0"/>
              <a:t>Select Hard Drives</a:t>
            </a:r>
          </a:p>
          <a:p>
            <a:pPr marL="431800" indent="-342900"/>
            <a:r>
              <a:rPr lang="en-US" altLang="en-US" sz="2400" dirty="0"/>
              <a:t>Select Adapter Cards</a:t>
            </a:r>
          </a:p>
          <a:p>
            <a:pPr marL="431800" indent="-342900"/>
            <a:r>
              <a:rPr lang="en-US" altLang="en-US" sz="2400" dirty="0"/>
              <a:t>Select a Media Reader</a:t>
            </a:r>
          </a:p>
          <a:p>
            <a:pPr marL="431800" indent="-342900"/>
            <a:r>
              <a:rPr lang="en-US" altLang="en-US" sz="2400" dirty="0"/>
              <a:t>Select External Storage</a:t>
            </a:r>
          </a:p>
          <a:p>
            <a:pPr marL="431800" indent="-342900"/>
            <a:r>
              <a:rPr lang="en-US" altLang="en-US" sz="2400" dirty="0"/>
              <a:t>Install the Front Panel Cables</a:t>
            </a:r>
            <a:endParaRPr lang="en-GB" sz="2400" dirty="0">
              <a:effectLst/>
              <a:ea typeface="Times New Roman" panose="02020603050405020304" pitchFamily="18" charset="0"/>
              <a:cs typeface="Times New Roman" panose="02020603050405020304" pitchFamily="18" charset="0"/>
            </a:endParaRPr>
          </a:p>
        </p:txBody>
      </p:sp>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4" name="Footer Placeholder 3">
            <a:extLst>
              <a:ext uri="{FF2B5EF4-FFF2-40B4-BE49-F238E27FC236}">
                <a16:creationId xmlns:a16="http://schemas.microsoft.com/office/drawing/2014/main" id="{7E2EBC05-CB4F-406D-2F45-D8D94E4ABFE4}"/>
              </a:ext>
            </a:extLst>
          </p:cNvPr>
          <p:cNvSpPr>
            <a:spLocks noGrp="1"/>
          </p:cNvSpPr>
          <p:nvPr>
            <p:ph type="ftr" sz="quarter" idx="11"/>
          </p:nvPr>
        </p:nvSpPr>
        <p:spPr>
          <a:xfrm>
            <a:off x="4175786" y="6461781"/>
            <a:ext cx="4432185" cy="365125"/>
          </a:xfrm>
        </p:spPr>
        <p:txBody>
          <a:bodyPr/>
          <a:lstStyle/>
          <a:p>
            <a:r>
              <a:rPr lang="en-GB" i="1" dirty="0"/>
              <a:t>Lecture 2/ Computer Systems Fundamentals </a:t>
            </a:r>
          </a:p>
        </p:txBody>
      </p:sp>
    </p:spTree>
    <p:extLst>
      <p:ext uri="{BB962C8B-B14F-4D97-AF65-F5344CB8AC3E}">
        <p14:creationId xmlns:p14="http://schemas.microsoft.com/office/powerpoint/2010/main" val="365713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9308" y="0"/>
            <a:ext cx="5245300" cy="1325563"/>
          </a:xfrm>
        </p:spPr>
        <p:txBody>
          <a:bodyPr/>
          <a:lstStyle/>
          <a:p>
            <a:pPr algn="l"/>
            <a:r>
              <a:rPr lang="en-IN" b="1" dirty="0">
                <a:solidFill>
                  <a:schemeClr val="bg1"/>
                </a:solidFill>
              </a:rPr>
              <a:t>Learning Outcome</a:t>
            </a:r>
          </a:p>
        </p:txBody>
      </p:sp>
      <p:sp>
        <p:nvSpPr>
          <p:cNvPr id="3" name="Content Placeholder 2"/>
          <p:cNvSpPr>
            <a:spLocks noGrp="1"/>
          </p:cNvSpPr>
          <p:nvPr>
            <p:ph idx="1"/>
          </p:nvPr>
        </p:nvSpPr>
        <p:spPr>
          <a:xfrm>
            <a:off x="609600" y="1600201"/>
            <a:ext cx="10972800" cy="4419094"/>
          </a:xfrm>
        </p:spPr>
        <p:txBody>
          <a:bodyPr>
            <a:normAutofit/>
          </a:bodyPr>
          <a:lstStyle/>
          <a:p>
            <a:pPr marL="0" indent="0">
              <a:buNone/>
            </a:pPr>
            <a:r>
              <a:rPr lang="en-IN" sz="3200" b="1" dirty="0"/>
              <a:t>The student upon completion of the lecture will be able to:</a:t>
            </a:r>
          </a:p>
          <a:p>
            <a:r>
              <a:rPr lang="en-GB" dirty="0"/>
              <a:t>Demonstrate the ability to select and assemble compatible hardware components, including the case, motherboard, CPU, RAM, storage, and adapter cards, to build a fully functional computer system.</a:t>
            </a:r>
          </a:p>
          <a:p>
            <a:r>
              <a:rPr lang="en-GB" dirty="0"/>
              <a:t>Develop the skills to install and configure front panel cables, cooling systems, and external storage solutions to ensure optimal system performance and functionality.</a:t>
            </a:r>
            <a:endParaRPr lang="en-IN" sz="4000"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
        <p:nvSpPr>
          <p:cNvPr id="4" name="Footer Placeholder 3">
            <a:extLst>
              <a:ext uri="{FF2B5EF4-FFF2-40B4-BE49-F238E27FC236}">
                <a16:creationId xmlns:a16="http://schemas.microsoft.com/office/drawing/2014/main" id="{B7C3BA83-DFFF-457C-32C5-B0990E246EC3}"/>
              </a:ext>
            </a:extLst>
          </p:cNvPr>
          <p:cNvSpPr>
            <a:spLocks noGrp="1"/>
          </p:cNvSpPr>
          <p:nvPr>
            <p:ph type="ftr" sz="quarter" idx="11"/>
          </p:nvPr>
        </p:nvSpPr>
        <p:spPr>
          <a:xfrm>
            <a:off x="4175786" y="6461781"/>
            <a:ext cx="4413267" cy="365125"/>
          </a:xfrm>
        </p:spPr>
        <p:txBody>
          <a:bodyPr/>
          <a:lstStyle/>
          <a:p>
            <a:r>
              <a:rPr lang="en-GB"/>
              <a:t>Lecture 2/ Computer Systems Fundamentals </a:t>
            </a:r>
            <a:endParaRPr lang="en-GB" dirty="0"/>
          </a:p>
        </p:txBody>
      </p:sp>
    </p:spTree>
    <p:extLst>
      <p:ext uri="{BB962C8B-B14F-4D97-AF65-F5344CB8AC3E}">
        <p14:creationId xmlns:p14="http://schemas.microsoft.com/office/powerpoint/2010/main" val="3192266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44901" y="0"/>
            <a:ext cx="11594969" cy="1325563"/>
          </a:xfrm>
        </p:spPr>
        <p:txBody>
          <a:bodyPr/>
          <a:lstStyle/>
          <a:p>
            <a:pPr algn="ctr"/>
            <a:r>
              <a:rPr lang="en-US" altLang="en-US" dirty="0">
                <a:solidFill>
                  <a:schemeClr val="bg1"/>
                </a:solidFill>
              </a:rPr>
              <a:t>Select the Case and Fans</a:t>
            </a:r>
          </a:p>
        </p:txBody>
      </p:sp>
      <p:sp>
        <p:nvSpPr>
          <p:cNvPr id="2" name="TextBox 1">
            <a:extLst>
              <a:ext uri="{FF2B5EF4-FFF2-40B4-BE49-F238E27FC236}">
                <a16:creationId xmlns:a16="http://schemas.microsoft.com/office/drawing/2014/main" id="{5E1113AB-7D7A-4C21-89F0-8D32D453398D}"/>
              </a:ext>
            </a:extLst>
          </p:cNvPr>
          <p:cNvSpPr txBox="1"/>
          <p:nvPr/>
        </p:nvSpPr>
        <p:spPr>
          <a:xfrm>
            <a:off x="393108" y="1611086"/>
            <a:ext cx="11052657" cy="3046988"/>
          </a:xfrm>
          <a:prstGeom prst="rect">
            <a:avLst/>
          </a:prstGeom>
          <a:noFill/>
        </p:spPr>
        <p:txBody>
          <a:bodyPr wrap="square" rtlCol="0">
            <a:spAutoFit/>
          </a:bodyPr>
          <a:lstStyle/>
          <a:p>
            <a:pPr marL="380990" indent="-380990">
              <a:lnSpc>
                <a:spcPct val="150000"/>
              </a:lnSpc>
              <a:buFont typeface="Arial" panose="020B0604020202020204" pitchFamily="34" charset="0"/>
              <a:buChar char="•"/>
            </a:pPr>
            <a:r>
              <a:rPr lang="en-US" sz="2800" dirty="0"/>
              <a:t>The </a:t>
            </a:r>
            <a:r>
              <a:rPr lang="en-US" sz="2800" b="1" dirty="0"/>
              <a:t>choice of motherboard and external components influences the selection of the case and power supply. </a:t>
            </a:r>
          </a:p>
          <a:p>
            <a:pPr marL="380990" indent="-380990">
              <a:lnSpc>
                <a:spcPct val="150000"/>
              </a:lnSpc>
              <a:buFont typeface="Arial" panose="020B0604020202020204" pitchFamily="34" charset="0"/>
              <a:buChar char="•"/>
            </a:pPr>
            <a:r>
              <a:rPr lang="en-US" sz="2800" dirty="0"/>
              <a:t>The </a:t>
            </a:r>
            <a:r>
              <a:rPr lang="en-US" sz="2800" b="1" dirty="0"/>
              <a:t>motherboard form factor must be matched </a:t>
            </a:r>
            <a:r>
              <a:rPr lang="en-US" sz="2800" dirty="0"/>
              <a:t>with the correct </a:t>
            </a:r>
            <a:r>
              <a:rPr lang="en-US" sz="2800" b="1" dirty="0"/>
              <a:t>type of computer case and power supply.</a:t>
            </a:r>
          </a:p>
          <a:p>
            <a:r>
              <a:rPr lang="en-US" sz="2400" dirty="0"/>
              <a:t>.</a:t>
            </a:r>
          </a:p>
        </p:txBody>
      </p:sp>
      <p:sp>
        <p:nvSpPr>
          <p:cNvPr id="3" name="Footer Placeholder 2">
            <a:extLst>
              <a:ext uri="{FF2B5EF4-FFF2-40B4-BE49-F238E27FC236}">
                <a16:creationId xmlns:a16="http://schemas.microsoft.com/office/drawing/2014/main" id="{26A4DE67-FB35-79EE-DB78-CCE4E1DBD6ED}"/>
              </a:ext>
            </a:extLst>
          </p:cNvPr>
          <p:cNvSpPr>
            <a:spLocks noGrp="1"/>
          </p:cNvSpPr>
          <p:nvPr>
            <p:ph type="ftr" sz="quarter" idx="11"/>
          </p:nvPr>
        </p:nvSpPr>
        <p:spPr>
          <a:xfrm>
            <a:off x="3172022" y="6461781"/>
            <a:ext cx="4864565" cy="365125"/>
          </a:xfrm>
        </p:spPr>
        <p:txBody>
          <a:bodyPr/>
          <a:lstStyle/>
          <a:p>
            <a:r>
              <a:rPr lang="en-GB" dirty="0"/>
              <a:t>Lecture 2/ Computer Systems Fundamentals </a:t>
            </a:r>
          </a:p>
        </p:txBody>
      </p:sp>
      <p:sp>
        <p:nvSpPr>
          <p:cNvPr id="4" name="Slide Number Placeholder 3">
            <a:extLst>
              <a:ext uri="{FF2B5EF4-FFF2-40B4-BE49-F238E27FC236}">
                <a16:creationId xmlns:a16="http://schemas.microsoft.com/office/drawing/2014/main" id="{CEBC671F-1324-ED48-904E-1EECDBBFB110}"/>
              </a:ext>
            </a:extLst>
          </p:cNvPr>
          <p:cNvSpPr>
            <a:spLocks noGrp="1"/>
          </p:cNvSpPr>
          <p:nvPr>
            <p:ph type="sldNum" sz="quarter" idx="12"/>
          </p:nvPr>
        </p:nvSpPr>
        <p:spPr/>
        <p:txBody>
          <a:bodyPr/>
          <a:lstStyle/>
          <a:p>
            <a:fld id="{AC82685A-BD3A-4230-8D85-804689F67293}" type="slidenum">
              <a:rPr lang="en-GB" smtClean="0"/>
              <a:t>4</a:t>
            </a:fld>
            <a:endParaRPr lang="en-GB" dirty="0"/>
          </a:p>
        </p:txBody>
      </p:sp>
    </p:spTree>
    <p:custDataLst>
      <p:tags r:id="rId1"/>
    </p:custDataLst>
    <p:extLst>
      <p:ext uri="{BB962C8B-B14F-4D97-AF65-F5344CB8AC3E}">
        <p14:creationId xmlns:p14="http://schemas.microsoft.com/office/powerpoint/2010/main" val="17317095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C6010D-8A99-0964-F9DB-A79BC19E8977}"/>
            </a:ext>
          </a:extLst>
        </p:cNvPr>
        <p:cNvGrpSpPr/>
        <p:nvPr/>
      </p:nvGrpSpPr>
      <p:grpSpPr>
        <a:xfrm>
          <a:off x="0" y="0"/>
          <a:ext cx="0" cy="0"/>
          <a:chOff x="0" y="0"/>
          <a:chExt cx="0" cy="0"/>
        </a:xfrm>
      </p:grpSpPr>
      <p:sp>
        <p:nvSpPr>
          <p:cNvPr id="8194" name="Rectangle 2">
            <a:extLst>
              <a:ext uri="{FF2B5EF4-FFF2-40B4-BE49-F238E27FC236}">
                <a16:creationId xmlns:a16="http://schemas.microsoft.com/office/drawing/2014/main" id="{1F81F7D6-5977-82C5-2329-92787E21ADFC}"/>
              </a:ext>
            </a:extLst>
          </p:cNvPr>
          <p:cNvSpPr>
            <a:spLocks noGrp="1" noChangeArrowheads="1"/>
          </p:cNvSpPr>
          <p:nvPr>
            <p:ph type="title"/>
          </p:nvPr>
        </p:nvSpPr>
        <p:spPr>
          <a:xfrm>
            <a:off x="244901" y="0"/>
            <a:ext cx="11594969" cy="1325563"/>
          </a:xfrm>
        </p:spPr>
        <p:txBody>
          <a:bodyPr/>
          <a:lstStyle/>
          <a:p>
            <a:pPr algn="ctr"/>
            <a:r>
              <a:rPr lang="en-US" altLang="en-US" dirty="0">
                <a:solidFill>
                  <a:schemeClr val="bg1"/>
                </a:solidFill>
              </a:rPr>
              <a:t>Select the Case and Fans</a:t>
            </a:r>
          </a:p>
        </p:txBody>
      </p:sp>
      <p:sp>
        <p:nvSpPr>
          <p:cNvPr id="2" name="TextBox 1">
            <a:extLst>
              <a:ext uri="{FF2B5EF4-FFF2-40B4-BE49-F238E27FC236}">
                <a16:creationId xmlns:a16="http://schemas.microsoft.com/office/drawing/2014/main" id="{5C90B749-A9C2-1385-3B1E-42675C118D14}"/>
              </a:ext>
            </a:extLst>
          </p:cNvPr>
          <p:cNvSpPr txBox="1"/>
          <p:nvPr/>
        </p:nvSpPr>
        <p:spPr>
          <a:xfrm>
            <a:off x="399414" y="1325563"/>
            <a:ext cx="11052657" cy="4893647"/>
          </a:xfrm>
          <a:prstGeom prst="rect">
            <a:avLst/>
          </a:prstGeom>
          <a:noFill/>
        </p:spPr>
        <p:txBody>
          <a:bodyPr wrap="square" rtlCol="0">
            <a:spAutoFit/>
          </a:bodyPr>
          <a:lstStyle/>
          <a:p>
            <a:r>
              <a:rPr lang="en-US" sz="2400" dirty="0"/>
              <a:t>Factors affecting the choice of a computer case include:</a:t>
            </a:r>
          </a:p>
          <a:p>
            <a:pPr marL="380990" indent="-380990">
              <a:buFont typeface="Arial" panose="020B0604020202020204" pitchFamily="34" charset="0"/>
              <a:buChar char="•"/>
            </a:pPr>
            <a:r>
              <a:rPr lang="en-US" sz="2400" b="1" dirty="0"/>
              <a:t>Model Type </a:t>
            </a:r>
            <a:r>
              <a:rPr lang="en-US" sz="2400" dirty="0"/>
              <a:t>– The </a:t>
            </a:r>
            <a:r>
              <a:rPr lang="en-US" sz="2400" b="1" dirty="0"/>
              <a:t>motherboard</a:t>
            </a:r>
            <a:r>
              <a:rPr lang="en-US" sz="2400" dirty="0"/>
              <a:t> determines the </a:t>
            </a:r>
            <a:r>
              <a:rPr lang="en-US" sz="2400" b="1" dirty="0"/>
              <a:t>type of case </a:t>
            </a:r>
            <a:r>
              <a:rPr lang="en-US" sz="2400" dirty="0"/>
              <a:t>you can use. The size and shape must match.</a:t>
            </a:r>
          </a:p>
          <a:p>
            <a:pPr marL="380990" indent="-380990">
              <a:buFont typeface="Arial" panose="020B0604020202020204" pitchFamily="34" charset="0"/>
              <a:buChar char="•"/>
            </a:pPr>
            <a:r>
              <a:rPr lang="en-US" sz="2400" b="1" dirty="0"/>
              <a:t>Size</a:t>
            </a:r>
            <a:r>
              <a:rPr lang="en-US" sz="2400" dirty="0"/>
              <a:t> – A computer with </a:t>
            </a:r>
            <a:r>
              <a:rPr lang="en-US" sz="2400" b="1" dirty="0"/>
              <a:t>many components </a:t>
            </a:r>
            <a:r>
              <a:rPr lang="en-US" sz="2400" dirty="0"/>
              <a:t>will need </a:t>
            </a:r>
            <a:r>
              <a:rPr lang="en-US" sz="2400" b="1" dirty="0"/>
              <a:t>more room for airflow </a:t>
            </a:r>
            <a:r>
              <a:rPr lang="en-US" sz="2400" dirty="0"/>
              <a:t>to keep the system cool.</a:t>
            </a:r>
          </a:p>
          <a:p>
            <a:pPr marL="380990" indent="-380990">
              <a:buFont typeface="Arial" panose="020B0604020202020204" pitchFamily="34" charset="0"/>
              <a:buChar char="•"/>
            </a:pPr>
            <a:r>
              <a:rPr lang="en-US" sz="2400" b="1" dirty="0"/>
              <a:t>Power Supply </a:t>
            </a:r>
            <a:r>
              <a:rPr lang="en-US" sz="2400" dirty="0"/>
              <a:t>– Match the </a:t>
            </a:r>
            <a:r>
              <a:rPr lang="en-US" sz="2400" b="1" dirty="0"/>
              <a:t>power supply rating </a:t>
            </a:r>
            <a:r>
              <a:rPr lang="en-US" sz="2400" dirty="0"/>
              <a:t>and </a:t>
            </a:r>
            <a:r>
              <a:rPr lang="en-US" sz="2400" b="1" dirty="0"/>
              <a:t>connection type to the motherboard.</a:t>
            </a:r>
          </a:p>
          <a:p>
            <a:pPr marL="380990" indent="-380990">
              <a:buFont typeface="Arial" panose="020B0604020202020204" pitchFamily="34" charset="0"/>
              <a:buChar char="•"/>
            </a:pPr>
            <a:r>
              <a:rPr lang="en-US" sz="2400" b="1" dirty="0"/>
              <a:t>Appearance </a:t>
            </a:r>
            <a:r>
              <a:rPr lang="en-US" sz="2400" dirty="0"/>
              <a:t>– There are many </a:t>
            </a:r>
            <a:r>
              <a:rPr lang="en-US" sz="2400" b="1" dirty="0"/>
              <a:t>case designs </a:t>
            </a:r>
            <a:r>
              <a:rPr lang="en-US" sz="2400" dirty="0"/>
              <a:t>to choose from.</a:t>
            </a:r>
          </a:p>
          <a:p>
            <a:pPr marL="380990" indent="-380990">
              <a:buFont typeface="Arial" panose="020B0604020202020204" pitchFamily="34" charset="0"/>
              <a:buChar char="•"/>
            </a:pPr>
            <a:r>
              <a:rPr lang="en-US" sz="2400" b="1" dirty="0"/>
              <a:t>Status Display </a:t>
            </a:r>
            <a:r>
              <a:rPr lang="en-US" sz="2400" dirty="0"/>
              <a:t>– </a:t>
            </a:r>
            <a:r>
              <a:rPr lang="en-US" sz="2400" b="1" dirty="0"/>
              <a:t>LEDs</a:t>
            </a:r>
            <a:r>
              <a:rPr lang="en-US" sz="2400" dirty="0"/>
              <a:t> mounted on outside of case tell you if the </a:t>
            </a:r>
            <a:r>
              <a:rPr lang="en-US" sz="2400" b="1" dirty="0"/>
              <a:t>system has power</a:t>
            </a:r>
            <a:r>
              <a:rPr lang="en-US" sz="2400" dirty="0"/>
              <a:t>, when the </a:t>
            </a:r>
            <a:r>
              <a:rPr lang="en-US" sz="2400" b="1" dirty="0"/>
              <a:t>hard drive is in use</a:t>
            </a:r>
            <a:r>
              <a:rPr lang="en-US" sz="2400" dirty="0"/>
              <a:t>, and when the </a:t>
            </a:r>
            <a:r>
              <a:rPr lang="en-US" sz="2400" b="1" dirty="0"/>
              <a:t>computer is in sleep or hibernate mode</a:t>
            </a:r>
            <a:r>
              <a:rPr lang="en-US" sz="2400" dirty="0"/>
              <a:t>.</a:t>
            </a:r>
          </a:p>
          <a:p>
            <a:pPr marL="380990" indent="-380990">
              <a:buFont typeface="Arial" panose="020B0604020202020204" pitchFamily="34" charset="0"/>
              <a:buChar char="•"/>
            </a:pPr>
            <a:r>
              <a:rPr lang="en-US" sz="2400" b="1" dirty="0"/>
              <a:t>Vents </a:t>
            </a:r>
            <a:r>
              <a:rPr lang="en-US" sz="2400" dirty="0"/>
              <a:t>– All cases have a </a:t>
            </a:r>
            <a:r>
              <a:rPr lang="en-US" sz="2400" b="1" dirty="0"/>
              <a:t>vent on the power supply</a:t>
            </a:r>
            <a:r>
              <a:rPr lang="en-US" sz="2400" dirty="0"/>
              <a:t>, and some have a </a:t>
            </a:r>
            <a:r>
              <a:rPr lang="en-US" sz="2400" b="1" dirty="0"/>
              <a:t>vent in the back </a:t>
            </a:r>
            <a:r>
              <a:rPr lang="en-US" sz="2400" dirty="0"/>
              <a:t>to draw air out of into the system. Some cases have even more vents.</a:t>
            </a:r>
          </a:p>
        </p:txBody>
      </p:sp>
      <p:sp>
        <p:nvSpPr>
          <p:cNvPr id="3" name="Footer Placeholder 2">
            <a:extLst>
              <a:ext uri="{FF2B5EF4-FFF2-40B4-BE49-F238E27FC236}">
                <a16:creationId xmlns:a16="http://schemas.microsoft.com/office/drawing/2014/main" id="{741998C5-9D62-7F87-86A0-82F2DC8199C0}"/>
              </a:ext>
            </a:extLst>
          </p:cNvPr>
          <p:cNvSpPr>
            <a:spLocks noGrp="1"/>
          </p:cNvSpPr>
          <p:nvPr>
            <p:ph type="ftr" sz="quarter" idx="11"/>
          </p:nvPr>
        </p:nvSpPr>
        <p:spPr>
          <a:xfrm>
            <a:off x="3172022" y="6461781"/>
            <a:ext cx="4864565" cy="365125"/>
          </a:xfrm>
        </p:spPr>
        <p:txBody>
          <a:bodyPr/>
          <a:lstStyle/>
          <a:p>
            <a:r>
              <a:rPr lang="en-GB" dirty="0"/>
              <a:t>Lecture 2/ Computer Systems Fundamentals </a:t>
            </a:r>
          </a:p>
        </p:txBody>
      </p:sp>
      <p:sp>
        <p:nvSpPr>
          <p:cNvPr id="4" name="Slide Number Placeholder 3">
            <a:extLst>
              <a:ext uri="{FF2B5EF4-FFF2-40B4-BE49-F238E27FC236}">
                <a16:creationId xmlns:a16="http://schemas.microsoft.com/office/drawing/2014/main" id="{CC210F7C-03AE-E64C-407A-851B347FA00E}"/>
              </a:ext>
            </a:extLst>
          </p:cNvPr>
          <p:cNvSpPr>
            <a:spLocks noGrp="1"/>
          </p:cNvSpPr>
          <p:nvPr>
            <p:ph type="sldNum" sz="quarter" idx="12"/>
          </p:nvPr>
        </p:nvSpPr>
        <p:spPr/>
        <p:txBody>
          <a:bodyPr/>
          <a:lstStyle/>
          <a:p>
            <a:fld id="{AC82685A-BD3A-4230-8D85-804689F67293}" type="slidenum">
              <a:rPr lang="en-GB" smtClean="0"/>
              <a:t>5</a:t>
            </a:fld>
            <a:endParaRPr lang="en-GB" dirty="0"/>
          </a:p>
        </p:txBody>
      </p:sp>
    </p:spTree>
    <p:custDataLst>
      <p:tags r:id="rId1"/>
    </p:custDataLst>
    <p:extLst>
      <p:ext uri="{BB962C8B-B14F-4D97-AF65-F5344CB8AC3E}">
        <p14:creationId xmlns:p14="http://schemas.microsoft.com/office/powerpoint/2010/main" val="27515011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55191"/>
            <a:ext cx="12192000" cy="1010068"/>
          </a:xfrm>
        </p:spPr>
        <p:txBody>
          <a:bodyPr>
            <a:normAutofit/>
          </a:bodyPr>
          <a:lstStyle/>
          <a:p>
            <a:pPr algn="ctr"/>
            <a:r>
              <a:rPr lang="en-US" altLang="en-US" sz="3600" dirty="0">
                <a:solidFill>
                  <a:schemeClr val="bg1"/>
                </a:solidFill>
              </a:rPr>
              <a:t>Select the Case and Fans (Cont.)</a:t>
            </a:r>
          </a:p>
        </p:txBody>
      </p:sp>
      <p:sp>
        <p:nvSpPr>
          <p:cNvPr id="2" name="TextBox 1">
            <a:extLst>
              <a:ext uri="{FF2B5EF4-FFF2-40B4-BE49-F238E27FC236}">
                <a16:creationId xmlns:a16="http://schemas.microsoft.com/office/drawing/2014/main" id="{DECE821B-D036-7558-47FA-09A03787E110}"/>
              </a:ext>
            </a:extLst>
          </p:cNvPr>
          <p:cNvSpPr txBox="1"/>
          <p:nvPr/>
        </p:nvSpPr>
        <p:spPr>
          <a:xfrm>
            <a:off x="233329" y="1282083"/>
            <a:ext cx="11586333" cy="830997"/>
          </a:xfrm>
          <a:prstGeom prst="rect">
            <a:avLst/>
          </a:prstGeom>
          <a:noFill/>
        </p:spPr>
        <p:txBody>
          <a:bodyPr wrap="square" rtlCol="0">
            <a:spAutoFit/>
          </a:bodyPr>
          <a:lstStyle/>
          <a:p>
            <a:r>
              <a:rPr lang="en-US" sz="2400" dirty="0"/>
              <a:t>Case fans should be installed to move cooler air into the computer case while moving heat out of the case</a:t>
            </a:r>
            <a:r>
              <a:rPr lang="en-US" sz="1867" dirty="0"/>
              <a:t>.</a:t>
            </a:r>
          </a:p>
        </p:txBody>
      </p:sp>
      <p:pic>
        <p:nvPicPr>
          <p:cNvPr id="3" name="Picture 2" descr="&quot;Select the Case and Fans (Cont.)&quot; &#10;The figure is titled &quot;Factors to consider when choosing a case fan.&quot; and it contains a table of seven factors to evaluate when choosing a case fan and the considerations of each choice. Factor 1: Case size Consider...Larger cases often require larger fans because smaller fans cannot create enough air flow. Factor 2: Fan speed Consider...Larger fans can spin more slowly than smaller fans, which reduces fan noise. Factor 3: Number of components Consider...Multiple components in a computer create additional heat which requires more fans, larger fans, or faster fans. Factor 4: Physical environment Consider...The case fans must be able to disperse enough heat to keep the interior of the case cool. Factor 5: Number of mounting places available Consider...Different cases have different numbers of mounting places for fans. Factor 6: Location of mounting places available Consider...Different cases have different locations for mounting fans. Factor 7: Electrical connections Consider...Some case fans are connected directly to the motherboard, while others are connected directly to the power supply.">
            <a:extLst>
              <a:ext uri="{FF2B5EF4-FFF2-40B4-BE49-F238E27FC236}">
                <a16:creationId xmlns:a16="http://schemas.microsoft.com/office/drawing/2014/main" id="{A779A2ED-687A-4568-B819-FC8FCED55739}"/>
              </a:ext>
            </a:extLst>
          </p:cNvPr>
          <p:cNvPicPr>
            <a:picLocks noChangeAspect="1"/>
          </p:cNvPicPr>
          <p:nvPr/>
        </p:nvPicPr>
        <p:blipFill>
          <a:blip r:embed="rId4"/>
          <a:stretch>
            <a:fillRect/>
          </a:stretch>
        </p:blipFill>
        <p:spPr>
          <a:xfrm>
            <a:off x="1470687" y="2329904"/>
            <a:ext cx="9271000" cy="4203700"/>
          </a:xfrm>
          <a:prstGeom prst="rect">
            <a:avLst/>
          </a:prstGeom>
          <a:ln>
            <a:solidFill>
              <a:schemeClr val="accent1"/>
            </a:solidFill>
          </a:ln>
        </p:spPr>
      </p:pic>
      <p:sp>
        <p:nvSpPr>
          <p:cNvPr id="4" name="Footer Placeholder 3">
            <a:extLst>
              <a:ext uri="{FF2B5EF4-FFF2-40B4-BE49-F238E27FC236}">
                <a16:creationId xmlns:a16="http://schemas.microsoft.com/office/drawing/2014/main" id="{F1D0A71E-6F11-28C0-4471-AED684BF01BB}"/>
              </a:ext>
            </a:extLst>
          </p:cNvPr>
          <p:cNvSpPr>
            <a:spLocks noGrp="1"/>
          </p:cNvSpPr>
          <p:nvPr>
            <p:ph type="ftr" sz="quarter" idx="11"/>
          </p:nvPr>
        </p:nvSpPr>
        <p:spPr/>
        <p:txBody>
          <a:bodyPr/>
          <a:lstStyle/>
          <a:p>
            <a:r>
              <a:rPr lang="en-GB"/>
              <a:t>Lecture 2/ Computer Systems Fundamentals </a:t>
            </a:r>
            <a:endParaRPr lang="en-GB" dirty="0"/>
          </a:p>
        </p:txBody>
      </p:sp>
      <p:sp>
        <p:nvSpPr>
          <p:cNvPr id="5" name="Slide Number Placeholder 4">
            <a:extLst>
              <a:ext uri="{FF2B5EF4-FFF2-40B4-BE49-F238E27FC236}">
                <a16:creationId xmlns:a16="http://schemas.microsoft.com/office/drawing/2014/main" id="{C92BC16A-ED6D-CAC3-0358-DD5DAC96B239}"/>
              </a:ext>
            </a:extLst>
          </p:cNvPr>
          <p:cNvSpPr>
            <a:spLocks noGrp="1"/>
          </p:cNvSpPr>
          <p:nvPr>
            <p:ph type="sldNum" sz="quarter" idx="12"/>
          </p:nvPr>
        </p:nvSpPr>
        <p:spPr/>
        <p:txBody>
          <a:bodyPr/>
          <a:lstStyle/>
          <a:p>
            <a:fld id="{AC82685A-BD3A-4230-8D85-804689F67293}" type="slidenum">
              <a:rPr lang="en-GB" smtClean="0"/>
              <a:t>6</a:t>
            </a:fld>
            <a:endParaRPr lang="en-GB" dirty="0"/>
          </a:p>
        </p:txBody>
      </p:sp>
    </p:spTree>
    <p:custDataLst>
      <p:tags r:id="rId1"/>
    </p:custDataLst>
    <p:extLst>
      <p:ext uri="{BB962C8B-B14F-4D97-AF65-F5344CB8AC3E}">
        <p14:creationId xmlns:p14="http://schemas.microsoft.com/office/powerpoint/2010/main" val="17255977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31389" y="1"/>
            <a:ext cx="11594969" cy="1154036"/>
          </a:xfrm>
        </p:spPr>
        <p:txBody>
          <a:bodyPr/>
          <a:lstStyle/>
          <a:p>
            <a:pPr algn="ctr"/>
            <a:r>
              <a:rPr lang="en-US" altLang="en-US" dirty="0">
                <a:solidFill>
                  <a:schemeClr val="bg1"/>
                </a:solidFill>
              </a:rPr>
              <a:t>Select a Power Supply</a:t>
            </a:r>
          </a:p>
        </p:txBody>
      </p:sp>
      <p:sp>
        <p:nvSpPr>
          <p:cNvPr id="3" name="TextBox 2">
            <a:extLst>
              <a:ext uri="{FF2B5EF4-FFF2-40B4-BE49-F238E27FC236}">
                <a16:creationId xmlns:a16="http://schemas.microsoft.com/office/drawing/2014/main" id="{5C528506-4ED4-137A-E051-521449259654}"/>
              </a:ext>
            </a:extLst>
          </p:cNvPr>
          <p:cNvSpPr txBox="1"/>
          <p:nvPr/>
        </p:nvSpPr>
        <p:spPr>
          <a:xfrm>
            <a:off x="416311" y="1545852"/>
            <a:ext cx="11220641" cy="3359061"/>
          </a:xfrm>
          <a:prstGeom prst="rect">
            <a:avLst/>
          </a:prstGeom>
          <a:noFill/>
        </p:spPr>
        <p:txBody>
          <a:bodyPr wrap="square" rtlCol="0">
            <a:spAutoFit/>
          </a:bodyPr>
          <a:lstStyle/>
          <a:p>
            <a:pPr marL="380990" indent="-380990">
              <a:lnSpc>
                <a:spcPct val="150000"/>
              </a:lnSpc>
              <a:buFont typeface="Arial" panose="020B0604020202020204" pitchFamily="34" charset="0"/>
              <a:buChar char="•"/>
            </a:pPr>
            <a:r>
              <a:rPr lang="en-US" sz="2400" dirty="0"/>
              <a:t>Power supplies convert </a:t>
            </a:r>
            <a:r>
              <a:rPr lang="en-US" sz="2400" b="1" dirty="0"/>
              <a:t>AC input to DC output </a:t>
            </a:r>
            <a:r>
              <a:rPr lang="en-US" sz="2400" dirty="0"/>
              <a:t>voltages. </a:t>
            </a:r>
          </a:p>
          <a:p>
            <a:pPr marL="380990" indent="-380990">
              <a:lnSpc>
                <a:spcPct val="150000"/>
              </a:lnSpc>
              <a:buFont typeface="Arial" panose="020B0604020202020204" pitchFamily="34" charset="0"/>
              <a:buChar char="•"/>
            </a:pPr>
            <a:r>
              <a:rPr lang="en-US" sz="2400" dirty="0"/>
              <a:t>Power supplies typically provide </a:t>
            </a:r>
            <a:r>
              <a:rPr lang="en-US" sz="2400" b="1" dirty="0"/>
              <a:t>voltages of 3.3V, 5V, and 12V.</a:t>
            </a:r>
            <a:endParaRPr lang="en-US" sz="2400" dirty="0"/>
          </a:p>
          <a:p>
            <a:pPr marL="380990" indent="-380990">
              <a:lnSpc>
                <a:spcPct val="150000"/>
              </a:lnSpc>
              <a:buFont typeface="Arial" panose="020B0604020202020204" pitchFamily="34" charset="0"/>
              <a:buChar char="•"/>
            </a:pPr>
            <a:r>
              <a:rPr lang="en-US" sz="2400" dirty="0"/>
              <a:t>The power supply must </a:t>
            </a:r>
            <a:r>
              <a:rPr lang="en-US" sz="2400" b="1" dirty="0"/>
              <a:t>provide enough power for the installed components </a:t>
            </a:r>
            <a:r>
              <a:rPr lang="en-US" sz="2400" dirty="0"/>
              <a:t>and </a:t>
            </a:r>
            <a:r>
              <a:rPr lang="en-US" sz="2400" b="1" dirty="0"/>
              <a:t>allow for other components that may be added later. </a:t>
            </a:r>
          </a:p>
          <a:p>
            <a:pPr marL="380990" indent="-380990">
              <a:lnSpc>
                <a:spcPct val="150000"/>
              </a:lnSpc>
              <a:buFont typeface="Arial" panose="020B0604020202020204" pitchFamily="34" charset="0"/>
              <a:buChar char="•"/>
            </a:pPr>
            <a:r>
              <a:rPr lang="en-US" sz="2400" dirty="0"/>
              <a:t>If you choose a power supply that powers only the </a:t>
            </a:r>
            <a:r>
              <a:rPr lang="en-US" sz="2400" b="1" dirty="0"/>
              <a:t>current components</a:t>
            </a:r>
            <a:r>
              <a:rPr lang="en-US" sz="2400" dirty="0"/>
              <a:t>, you </a:t>
            </a:r>
            <a:r>
              <a:rPr lang="en-US" sz="2400" b="1" dirty="0"/>
              <a:t>might need to replace the power supply when other components are upgraded.</a:t>
            </a:r>
          </a:p>
        </p:txBody>
      </p:sp>
      <p:sp>
        <p:nvSpPr>
          <p:cNvPr id="4" name="Footer Placeholder 3">
            <a:extLst>
              <a:ext uri="{FF2B5EF4-FFF2-40B4-BE49-F238E27FC236}">
                <a16:creationId xmlns:a16="http://schemas.microsoft.com/office/drawing/2014/main" id="{332D0785-6E1E-33D2-F6BB-2F4B06D69D6E}"/>
              </a:ext>
            </a:extLst>
          </p:cNvPr>
          <p:cNvSpPr>
            <a:spLocks noGrp="1"/>
          </p:cNvSpPr>
          <p:nvPr>
            <p:ph type="ftr" sz="quarter" idx="11"/>
          </p:nvPr>
        </p:nvSpPr>
        <p:spPr/>
        <p:txBody>
          <a:bodyPr/>
          <a:lstStyle/>
          <a:p>
            <a:r>
              <a:rPr lang="en-GB"/>
              <a:t>Lecture 2/ Computer Systems Fundamentals </a:t>
            </a:r>
            <a:endParaRPr lang="en-GB" dirty="0"/>
          </a:p>
        </p:txBody>
      </p:sp>
      <p:sp>
        <p:nvSpPr>
          <p:cNvPr id="5" name="Slide Number Placeholder 4">
            <a:extLst>
              <a:ext uri="{FF2B5EF4-FFF2-40B4-BE49-F238E27FC236}">
                <a16:creationId xmlns:a16="http://schemas.microsoft.com/office/drawing/2014/main" id="{83E1021D-B377-2D9B-D52E-11093951C579}"/>
              </a:ext>
            </a:extLst>
          </p:cNvPr>
          <p:cNvSpPr>
            <a:spLocks noGrp="1"/>
          </p:cNvSpPr>
          <p:nvPr>
            <p:ph type="sldNum" sz="quarter" idx="12"/>
          </p:nvPr>
        </p:nvSpPr>
        <p:spPr/>
        <p:txBody>
          <a:bodyPr/>
          <a:lstStyle/>
          <a:p>
            <a:fld id="{AC82685A-BD3A-4230-8D85-804689F67293}" type="slidenum">
              <a:rPr lang="en-GB" smtClean="0"/>
              <a:t>7</a:t>
            </a:fld>
            <a:endParaRPr lang="en-GB" dirty="0"/>
          </a:p>
        </p:txBody>
      </p:sp>
    </p:spTree>
    <p:custDataLst>
      <p:tags r:id="rId1"/>
    </p:custDataLst>
    <p:extLst>
      <p:ext uri="{BB962C8B-B14F-4D97-AF65-F5344CB8AC3E}">
        <p14:creationId xmlns:p14="http://schemas.microsoft.com/office/powerpoint/2010/main" val="29307704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B85813-74C9-81F5-A53F-342EC6598AD0}"/>
            </a:ext>
          </a:extLst>
        </p:cNvPr>
        <p:cNvGrpSpPr/>
        <p:nvPr/>
      </p:nvGrpSpPr>
      <p:grpSpPr>
        <a:xfrm>
          <a:off x="0" y="0"/>
          <a:ext cx="0" cy="0"/>
          <a:chOff x="0" y="0"/>
          <a:chExt cx="0" cy="0"/>
        </a:xfrm>
      </p:grpSpPr>
      <p:sp>
        <p:nvSpPr>
          <p:cNvPr id="8194" name="Rectangle 2">
            <a:extLst>
              <a:ext uri="{FF2B5EF4-FFF2-40B4-BE49-F238E27FC236}">
                <a16:creationId xmlns:a16="http://schemas.microsoft.com/office/drawing/2014/main" id="{5D0C8627-843F-1380-FA5E-98A2F25CBDD7}"/>
              </a:ext>
            </a:extLst>
          </p:cNvPr>
          <p:cNvSpPr>
            <a:spLocks noGrp="1" noChangeArrowheads="1"/>
          </p:cNvSpPr>
          <p:nvPr>
            <p:ph type="title"/>
          </p:nvPr>
        </p:nvSpPr>
        <p:spPr>
          <a:xfrm>
            <a:off x="131389" y="1"/>
            <a:ext cx="11594969" cy="1154036"/>
          </a:xfrm>
        </p:spPr>
        <p:txBody>
          <a:bodyPr/>
          <a:lstStyle/>
          <a:p>
            <a:pPr algn="ctr"/>
            <a:r>
              <a:rPr lang="en-US" altLang="en-US" dirty="0">
                <a:solidFill>
                  <a:schemeClr val="bg1"/>
                </a:solidFill>
              </a:rPr>
              <a:t>Select a Power Supply</a:t>
            </a:r>
          </a:p>
        </p:txBody>
      </p:sp>
      <p:pic>
        <p:nvPicPr>
          <p:cNvPr id="2" name="Picture 1" descr="&quot;Select a Power Supply&quot;&#10;Graphic is titled &quot;Factors to consider when choosing a power supply.&quot; and it contains a table of five factors to consider when choosing a power supply and the considerations for each factor. Factor 1: Type of motherboard Consider, The power supply must be compatible with the motherboard. Factor 2: Required wattage Consider, Add the wattage for each component. If the wattage is not listed on a component, calculate it by multiplying its voltage and amperage. If the component requires different levels of wattage, use the higher requirement. Factor 3: Number of components Consider, Make sure the power supply provides enough wattage to support the number and types of components plus another 25% at a minimum. Factor 4: Type of components Consider, Make sure the power supply provides the right types of power connectors. Factor 5: Type of case Consider, Make sure the power supply can be mounted in the desired case.">
            <a:extLst>
              <a:ext uri="{FF2B5EF4-FFF2-40B4-BE49-F238E27FC236}">
                <a16:creationId xmlns:a16="http://schemas.microsoft.com/office/drawing/2014/main" id="{3E7A0D21-27E0-7C81-9481-E7D02A478BD6}"/>
              </a:ext>
            </a:extLst>
          </p:cNvPr>
          <p:cNvPicPr>
            <a:picLocks noChangeAspect="1"/>
          </p:cNvPicPr>
          <p:nvPr/>
        </p:nvPicPr>
        <p:blipFill>
          <a:blip r:embed="rId4"/>
          <a:stretch>
            <a:fillRect/>
          </a:stretch>
        </p:blipFill>
        <p:spPr>
          <a:xfrm>
            <a:off x="465786" y="1852372"/>
            <a:ext cx="11280801" cy="3395043"/>
          </a:xfrm>
          <a:prstGeom prst="rect">
            <a:avLst/>
          </a:prstGeom>
          <a:ln>
            <a:solidFill>
              <a:schemeClr val="accent1"/>
            </a:solidFill>
          </a:ln>
        </p:spPr>
      </p:pic>
      <p:sp>
        <p:nvSpPr>
          <p:cNvPr id="4" name="Footer Placeholder 3">
            <a:extLst>
              <a:ext uri="{FF2B5EF4-FFF2-40B4-BE49-F238E27FC236}">
                <a16:creationId xmlns:a16="http://schemas.microsoft.com/office/drawing/2014/main" id="{FB73F53D-0FFA-3507-ED15-304152BCAF9D}"/>
              </a:ext>
            </a:extLst>
          </p:cNvPr>
          <p:cNvSpPr>
            <a:spLocks noGrp="1"/>
          </p:cNvSpPr>
          <p:nvPr>
            <p:ph type="ftr" sz="quarter" idx="11"/>
          </p:nvPr>
        </p:nvSpPr>
        <p:spPr/>
        <p:txBody>
          <a:bodyPr/>
          <a:lstStyle/>
          <a:p>
            <a:r>
              <a:rPr lang="en-GB"/>
              <a:t>Lecture 2/ Computer Systems Fundamentals </a:t>
            </a:r>
            <a:endParaRPr lang="en-GB" dirty="0"/>
          </a:p>
        </p:txBody>
      </p:sp>
      <p:sp>
        <p:nvSpPr>
          <p:cNvPr id="5" name="Slide Number Placeholder 4">
            <a:extLst>
              <a:ext uri="{FF2B5EF4-FFF2-40B4-BE49-F238E27FC236}">
                <a16:creationId xmlns:a16="http://schemas.microsoft.com/office/drawing/2014/main" id="{BE176BFE-F7BF-9EE8-0C72-675454EDD5A3}"/>
              </a:ext>
            </a:extLst>
          </p:cNvPr>
          <p:cNvSpPr>
            <a:spLocks noGrp="1"/>
          </p:cNvSpPr>
          <p:nvPr>
            <p:ph type="sldNum" sz="quarter" idx="12"/>
          </p:nvPr>
        </p:nvSpPr>
        <p:spPr/>
        <p:txBody>
          <a:bodyPr/>
          <a:lstStyle/>
          <a:p>
            <a:fld id="{AC82685A-BD3A-4230-8D85-804689F67293}" type="slidenum">
              <a:rPr lang="en-GB" smtClean="0"/>
              <a:t>8</a:t>
            </a:fld>
            <a:endParaRPr lang="en-GB" dirty="0"/>
          </a:p>
        </p:txBody>
      </p:sp>
    </p:spTree>
    <p:custDataLst>
      <p:tags r:id="rId1"/>
    </p:custDataLst>
    <p:extLst>
      <p:ext uri="{BB962C8B-B14F-4D97-AF65-F5344CB8AC3E}">
        <p14:creationId xmlns:p14="http://schemas.microsoft.com/office/powerpoint/2010/main" val="11019128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95374" y="0"/>
            <a:ext cx="11594969" cy="1325563"/>
          </a:xfrm>
        </p:spPr>
        <p:txBody>
          <a:bodyPr/>
          <a:lstStyle/>
          <a:p>
            <a:pPr algn="ctr"/>
            <a:r>
              <a:rPr lang="en-US" altLang="en-US" dirty="0">
                <a:solidFill>
                  <a:schemeClr val="bg1"/>
                </a:solidFill>
              </a:rPr>
              <a:t>Select the Motherboard</a:t>
            </a:r>
          </a:p>
        </p:txBody>
      </p:sp>
      <p:sp>
        <p:nvSpPr>
          <p:cNvPr id="4" name="TextBox 3">
            <a:extLst>
              <a:ext uri="{FF2B5EF4-FFF2-40B4-BE49-F238E27FC236}">
                <a16:creationId xmlns:a16="http://schemas.microsoft.com/office/drawing/2014/main" id="{E8EDC189-F9C5-4BCC-94E6-937CB5FF6ABD}"/>
              </a:ext>
            </a:extLst>
          </p:cNvPr>
          <p:cNvSpPr txBox="1"/>
          <p:nvPr/>
        </p:nvSpPr>
        <p:spPr>
          <a:xfrm>
            <a:off x="126561" y="1225689"/>
            <a:ext cx="8853477" cy="4524315"/>
          </a:xfrm>
          <a:prstGeom prst="rect">
            <a:avLst/>
          </a:prstGeom>
          <a:noFill/>
        </p:spPr>
        <p:txBody>
          <a:bodyPr wrap="square" rtlCol="0">
            <a:spAutoFit/>
          </a:bodyPr>
          <a:lstStyle/>
          <a:p>
            <a:r>
              <a:rPr lang="en-US" sz="2400" dirty="0"/>
              <a:t>When selecting a replacement/ new motherboard, make sure that it supports or accommodates:</a:t>
            </a:r>
          </a:p>
          <a:p>
            <a:pPr marL="380990" indent="-380990">
              <a:buFont typeface="Arial" panose="020B0604020202020204" pitchFamily="34" charset="0"/>
              <a:buChar char="•"/>
            </a:pPr>
            <a:r>
              <a:rPr lang="en-US" sz="2400" dirty="0"/>
              <a:t>CPU</a:t>
            </a:r>
          </a:p>
          <a:p>
            <a:pPr marL="380990" indent="-380990">
              <a:buFont typeface="Arial" panose="020B0604020202020204" pitchFamily="34" charset="0"/>
              <a:buChar char="•"/>
            </a:pPr>
            <a:r>
              <a:rPr lang="en-US" sz="2400" dirty="0"/>
              <a:t>RAM</a:t>
            </a:r>
          </a:p>
          <a:p>
            <a:pPr marL="380990" indent="-380990">
              <a:buFont typeface="Arial" panose="020B0604020202020204" pitchFamily="34" charset="0"/>
              <a:buChar char="•"/>
            </a:pPr>
            <a:r>
              <a:rPr lang="en-US" sz="2400" dirty="0"/>
              <a:t>Video adapter, other adapter cards</a:t>
            </a:r>
          </a:p>
          <a:p>
            <a:pPr marL="380990" indent="-380990">
              <a:buFont typeface="Arial" panose="020B0604020202020204" pitchFamily="34" charset="0"/>
              <a:buChar char="•"/>
            </a:pPr>
            <a:r>
              <a:rPr lang="en-US" sz="2400" b="1" dirty="0"/>
              <a:t>Socket and chipset on motherboard </a:t>
            </a:r>
            <a:r>
              <a:rPr lang="en-US" sz="2400" dirty="0"/>
              <a:t>are compatible with the CPU</a:t>
            </a:r>
          </a:p>
          <a:p>
            <a:pPr marL="380990" indent="-380990">
              <a:buFont typeface="Arial" panose="020B0604020202020204" pitchFamily="34" charset="0"/>
              <a:buChar char="•"/>
            </a:pPr>
            <a:r>
              <a:rPr lang="en-US" sz="2400" dirty="0"/>
              <a:t>The </a:t>
            </a:r>
            <a:r>
              <a:rPr lang="en-US" sz="2400" b="1" dirty="0"/>
              <a:t>existing heat sink and fan assembly </a:t>
            </a:r>
            <a:r>
              <a:rPr lang="en-US" sz="2400" dirty="0"/>
              <a:t>when reusing the CPU </a:t>
            </a:r>
          </a:p>
          <a:p>
            <a:pPr marL="380990" indent="-380990">
              <a:buFont typeface="Arial" panose="020B0604020202020204" pitchFamily="34" charset="0"/>
              <a:buChar char="•"/>
            </a:pPr>
            <a:r>
              <a:rPr lang="en-US" sz="2400" dirty="0"/>
              <a:t>The </a:t>
            </a:r>
            <a:r>
              <a:rPr lang="en-US" sz="2400" b="1" dirty="0"/>
              <a:t>number/type of expansion slots</a:t>
            </a:r>
            <a:r>
              <a:rPr lang="en-US" sz="2400" dirty="0"/>
              <a:t>. They must match the existing adapter cards and allow for new cards</a:t>
            </a:r>
          </a:p>
          <a:p>
            <a:pPr marL="380990" indent="-380990">
              <a:buFont typeface="Arial" panose="020B0604020202020204" pitchFamily="34" charset="0"/>
              <a:buChar char="•"/>
            </a:pPr>
            <a:r>
              <a:rPr lang="en-US" sz="2400" dirty="0"/>
              <a:t>The </a:t>
            </a:r>
            <a:r>
              <a:rPr lang="en-US" sz="2400" b="1" dirty="0"/>
              <a:t>existing power supply connections </a:t>
            </a:r>
            <a:r>
              <a:rPr lang="en-US" sz="2400" dirty="0"/>
              <a:t>must </a:t>
            </a:r>
            <a:r>
              <a:rPr lang="en-US" sz="2400" b="1" dirty="0"/>
              <a:t>fit the new motherboard. </a:t>
            </a:r>
          </a:p>
          <a:p>
            <a:pPr marL="380990" indent="-380990">
              <a:buFont typeface="Arial" panose="020B0604020202020204" pitchFamily="34" charset="0"/>
              <a:buChar char="•"/>
            </a:pPr>
            <a:r>
              <a:rPr lang="en-US" sz="2400" dirty="0"/>
              <a:t>New motherboard must </a:t>
            </a:r>
            <a:r>
              <a:rPr lang="en-US" sz="2400" b="1" dirty="0"/>
              <a:t>fit into the current computer case</a:t>
            </a:r>
            <a:r>
              <a:rPr lang="en-US" sz="2400" dirty="0"/>
              <a:t>.</a:t>
            </a:r>
          </a:p>
        </p:txBody>
      </p:sp>
      <p:pic>
        <p:nvPicPr>
          <p:cNvPr id="5" name="Picture 4" descr="&quot;Select the Motherboard&quot;&#10;This image contains a photograph of a generic motherboard.">
            <a:extLst>
              <a:ext uri="{FF2B5EF4-FFF2-40B4-BE49-F238E27FC236}">
                <a16:creationId xmlns:a16="http://schemas.microsoft.com/office/drawing/2014/main" id="{AD9A645E-3C58-4EC6-BEBA-A08DF99645BA}"/>
              </a:ext>
            </a:extLst>
          </p:cNvPr>
          <p:cNvPicPr>
            <a:picLocks noChangeAspect="1"/>
          </p:cNvPicPr>
          <p:nvPr/>
        </p:nvPicPr>
        <p:blipFill>
          <a:blip r:embed="rId4"/>
          <a:stretch>
            <a:fillRect/>
          </a:stretch>
        </p:blipFill>
        <p:spPr>
          <a:xfrm>
            <a:off x="8759322" y="1176572"/>
            <a:ext cx="3432678" cy="2113665"/>
          </a:xfrm>
          <a:prstGeom prst="rect">
            <a:avLst/>
          </a:prstGeom>
        </p:spPr>
      </p:pic>
      <p:sp>
        <p:nvSpPr>
          <p:cNvPr id="2" name="Footer Placeholder 1">
            <a:extLst>
              <a:ext uri="{FF2B5EF4-FFF2-40B4-BE49-F238E27FC236}">
                <a16:creationId xmlns:a16="http://schemas.microsoft.com/office/drawing/2014/main" id="{917A31CC-9A9E-C398-2998-13FE6EC2FE5A}"/>
              </a:ext>
            </a:extLst>
          </p:cNvPr>
          <p:cNvSpPr>
            <a:spLocks noGrp="1"/>
          </p:cNvSpPr>
          <p:nvPr>
            <p:ph type="ftr" sz="quarter" idx="11"/>
          </p:nvPr>
        </p:nvSpPr>
        <p:spPr/>
        <p:txBody>
          <a:bodyPr/>
          <a:lstStyle/>
          <a:p>
            <a:r>
              <a:rPr lang="en-GB"/>
              <a:t>Lecture 2/ Computer Systems Fundamentals </a:t>
            </a:r>
            <a:endParaRPr lang="en-GB" dirty="0"/>
          </a:p>
        </p:txBody>
      </p:sp>
      <p:sp>
        <p:nvSpPr>
          <p:cNvPr id="3" name="Slide Number Placeholder 2">
            <a:extLst>
              <a:ext uri="{FF2B5EF4-FFF2-40B4-BE49-F238E27FC236}">
                <a16:creationId xmlns:a16="http://schemas.microsoft.com/office/drawing/2014/main" id="{40691937-1EF1-F967-A359-3B4D96468AB8}"/>
              </a:ext>
            </a:extLst>
          </p:cNvPr>
          <p:cNvSpPr>
            <a:spLocks noGrp="1"/>
          </p:cNvSpPr>
          <p:nvPr>
            <p:ph type="sldNum" sz="quarter" idx="12"/>
          </p:nvPr>
        </p:nvSpPr>
        <p:spPr/>
        <p:txBody>
          <a:bodyPr/>
          <a:lstStyle/>
          <a:p>
            <a:fld id="{AC82685A-BD3A-4230-8D85-804689F67293}" type="slidenum">
              <a:rPr lang="en-GB" smtClean="0"/>
              <a:t>9</a:t>
            </a:fld>
            <a:endParaRPr lang="en-GB" dirty="0"/>
          </a:p>
        </p:txBody>
      </p:sp>
    </p:spTree>
    <p:custDataLst>
      <p:tags r:id="rId1"/>
    </p:custDataLst>
    <p:extLst>
      <p:ext uri="{BB962C8B-B14F-4D97-AF65-F5344CB8AC3E}">
        <p14:creationId xmlns:p14="http://schemas.microsoft.com/office/powerpoint/2010/main" val="6408866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98515" y="-4184"/>
            <a:ext cx="11594969" cy="1325563"/>
          </a:xfrm>
        </p:spPr>
        <p:txBody>
          <a:bodyPr>
            <a:normAutofit/>
          </a:bodyPr>
          <a:lstStyle/>
          <a:p>
            <a:pPr algn="ctr"/>
            <a:r>
              <a:rPr lang="en-US" altLang="en-US" sz="4000" dirty="0">
                <a:solidFill>
                  <a:schemeClr val="bg1"/>
                </a:solidFill>
              </a:rPr>
              <a:t>Select the CPU </a:t>
            </a:r>
            <a:br>
              <a:rPr lang="en-US" altLang="en-US" sz="4000" dirty="0">
                <a:solidFill>
                  <a:schemeClr val="bg1"/>
                </a:solidFill>
              </a:rPr>
            </a:br>
            <a:r>
              <a:rPr lang="en-US" altLang="en-US" sz="4000" dirty="0">
                <a:solidFill>
                  <a:schemeClr val="bg1"/>
                </a:solidFill>
              </a:rPr>
              <a:t>and CPU Cooling</a:t>
            </a:r>
          </a:p>
        </p:txBody>
      </p:sp>
      <p:sp>
        <p:nvSpPr>
          <p:cNvPr id="4" name="TextBox 3">
            <a:extLst>
              <a:ext uri="{FF2B5EF4-FFF2-40B4-BE49-F238E27FC236}">
                <a16:creationId xmlns:a16="http://schemas.microsoft.com/office/drawing/2014/main" id="{FBDF40F2-8B96-649C-77C6-CA929F49EC6A}"/>
              </a:ext>
            </a:extLst>
          </p:cNvPr>
          <p:cNvSpPr txBox="1"/>
          <p:nvPr/>
        </p:nvSpPr>
        <p:spPr>
          <a:xfrm>
            <a:off x="405088" y="1321379"/>
            <a:ext cx="11381821" cy="1938992"/>
          </a:xfrm>
          <a:prstGeom prst="rect">
            <a:avLst/>
          </a:prstGeom>
          <a:noFill/>
        </p:spPr>
        <p:txBody>
          <a:bodyPr wrap="square" rtlCol="0">
            <a:spAutoFit/>
          </a:bodyPr>
          <a:lstStyle/>
          <a:p>
            <a:pPr marL="380990" indent="-380990">
              <a:buFont typeface="Arial" panose="020B0604020202020204" pitchFamily="34" charset="0"/>
              <a:buChar char="•"/>
            </a:pPr>
            <a:r>
              <a:rPr lang="en-US" sz="2400" dirty="0"/>
              <a:t>Before you buy a CPU, make sure that it is compatible with the existing motherboard. </a:t>
            </a:r>
          </a:p>
          <a:p>
            <a:pPr marL="380990" indent="-380990">
              <a:buFont typeface="Arial" panose="020B0604020202020204" pitchFamily="34" charset="0"/>
              <a:buChar char="•"/>
            </a:pPr>
            <a:r>
              <a:rPr lang="en-US" sz="2400" dirty="0"/>
              <a:t>Manufacturers’ websites are a good resource to investigate the compatibility between CPUs and other devices. </a:t>
            </a:r>
          </a:p>
          <a:p>
            <a:pPr marL="380990" indent="-380990">
              <a:buFont typeface="Arial" panose="020B0604020202020204" pitchFamily="34" charset="0"/>
              <a:buChar char="•"/>
            </a:pPr>
            <a:r>
              <a:rPr lang="en-US" sz="2400" dirty="0"/>
              <a:t>The following tables list the various Intel and AMD sockets available and their supported processors.</a:t>
            </a:r>
          </a:p>
        </p:txBody>
      </p:sp>
      <p:pic>
        <p:nvPicPr>
          <p:cNvPr id="2" name="Picture 1" descr="&quot;Select the CPU and CPU Cooling&quot;&#10;This is the first table and it is titled &quot;Intel Socket Architecture&quot; and consists of two columns with six rows. Columns are titled &quot;Intel Socket&quot; and &quot;Architecture&quot; Row 1: Intel Socket: 775 Architecture: LGA. Row 2: Intel Socket: 1155 Architecture: LGA. Row 3: Intel Socket: 1156 Architecture: LGA. Row 4: Intel Socket: 1150 Architecture: LGA. Row 5: Intel Socket: 1366 Architecture: LGA. Row 6: Intel Socket: 2011 Architecture: LGA. ">
            <a:extLst>
              <a:ext uri="{FF2B5EF4-FFF2-40B4-BE49-F238E27FC236}">
                <a16:creationId xmlns:a16="http://schemas.microsoft.com/office/drawing/2014/main" id="{A2FFF850-8FCB-4B28-88C1-5C017B3E381A}"/>
              </a:ext>
            </a:extLst>
          </p:cNvPr>
          <p:cNvPicPr>
            <a:picLocks noChangeAspect="1"/>
          </p:cNvPicPr>
          <p:nvPr/>
        </p:nvPicPr>
        <p:blipFill>
          <a:blip r:embed="rId4"/>
          <a:stretch>
            <a:fillRect/>
          </a:stretch>
        </p:blipFill>
        <p:spPr>
          <a:xfrm>
            <a:off x="1277681" y="3393645"/>
            <a:ext cx="3556000" cy="2374900"/>
          </a:xfrm>
          <a:prstGeom prst="rect">
            <a:avLst/>
          </a:prstGeom>
        </p:spPr>
      </p:pic>
      <p:pic>
        <p:nvPicPr>
          <p:cNvPr id="3" name="Picture 2" descr="&quot;Select the CPU and CPU Cooling&quot;&#10;This is the second table and it is titled &quot;AMD Socket Architecture&quot; and consists of two columns with five rows. Row 1: AMD Socket: AM3 Architecture: Pin Grid Array (PGA). Row 2: AMD Socket: AM3+ Architecture: PGA. Row 3: AMD Socket: FM1 Architecture: PGA. Row 4: AMD Socket: FM2 Architecture: PGA. Row 5: AMD Socket: FM2+ Architecture: PGA. ">
            <a:extLst>
              <a:ext uri="{FF2B5EF4-FFF2-40B4-BE49-F238E27FC236}">
                <a16:creationId xmlns:a16="http://schemas.microsoft.com/office/drawing/2014/main" id="{338F45B9-BC17-4108-8D40-89D065955389}"/>
              </a:ext>
            </a:extLst>
          </p:cNvPr>
          <p:cNvPicPr>
            <a:picLocks noChangeAspect="1"/>
          </p:cNvPicPr>
          <p:nvPr/>
        </p:nvPicPr>
        <p:blipFill>
          <a:blip r:embed="rId5"/>
          <a:stretch>
            <a:fillRect/>
          </a:stretch>
        </p:blipFill>
        <p:spPr>
          <a:xfrm>
            <a:off x="6642026" y="3575049"/>
            <a:ext cx="3517900" cy="2082800"/>
          </a:xfrm>
          <a:prstGeom prst="rect">
            <a:avLst/>
          </a:prstGeom>
        </p:spPr>
      </p:pic>
      <p:sp>
        <p:nvSpPr>
          <p:cNvPr id="5" name="Footer Placeholder 4">
            <a:extLst>
              <a:ext uri="{FF2B5EF4-FFF2-40B4-BE49-F238E27FC236}">
                <a16:creationId xmlns:a16="http://schemas.microsoft.com/office/drawing/2014/main" id="{5BDF4455-5C2E-EC5D-FEF7-C3EA1C2B680A}"/>
              </a:ext>
            </a:extLst>
          </p:cNvPr>
          <p:cNvSpPr>
            <a:spLocks noGrp="1"/>
          </p:cNvSpPr>
          <p:nvPr>
            <p:ph type="ftr" sz="quarter" idx="11"/>
          </p:nvPr>
        </p:nvSpPr>
        <p:spPr/>
        <p:txBody>
          <a:bodyPr/>
          <a:lstStyle/>
          <a:p>
            <a:r>
              <a:rPr lang="en-GB"/>
              <a:t>Lecture 2/ Computer Systems Fundamentals </a:t>
            </a:r>
            <a:endParaRPr lang="en-GB" dirty="0"/>
          </a:p>
        </p:txBody>
      </p:sp>
      <p:sp>
        <p:nvSpPr>
          <p:cNvPr id="6" name="Slide Number Placeholder 5">
            <a:extLst>
              <a:ext uri="{FF2B5EF4-FFF2-40B4-BE49-F238E27FC236}">
                <a16:creationId xmlns:a16="http://schemas.microsoft.com/office/drawing/2014/main" id="{A59AA5D5-2F53-A891-815F-D77CE1B29884}"/>
              </a:ext>
            </a:extLst>
          </p:cNvPr>
          <p:cNvSpPr>
            <a:spLocks noGrp="1"/>
          </p:cNvSpPr>
          <p:nvPr>
            <p:ph type="sldNum" sz="quarter" idx="12"/>
          </p:nvPr>
        </p:nvSpPr>
        <p:spPr/>
        <p:txBody>
          <a:bodyPr/>
          <a:lstStyle/>
          <a:p>
            <a:fld id="{AC82685A-BD3A-4230-8D85-804689F67293}" type="slidenum">
              <a:rPr lang="en-GB" smtClean="0"/>
              <a:t>10</a:t>
            </a:fld>
            <a:endParaRPr lang="en-GB" dirty="0"/>
          </a:p>
        </p:txBody>
      </p:sp>
    </p:spTree>
    <p:custDataLst>
      <p:tags r:id="rId1"/>
    </p:custDataLst>
    <p:extLst>
      <p:ext uri="{BB962C8B-B14F-4D97-AF65-F5344CB8AC3E}">
        <p14:creationId xmlns:p14="http://schemas.microsoft.com/office/powerpoint/2010/main" val="2355565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23789" y="0"/>
            <a:ext cx="11594969" cy="1325563"/>
          </a:xfrm>
        </p:spPr>
        <p:txBody>
          <a:bodyPr>
            <a:normAutofit/>
          </a:bodyPr>
          <a:lstStyle/>
          <a:p>
            <a:pPr algn="ctr"/>
            <a:r>
              <a:rPr lang="en-US" altLang="en-US" sz="3600" dirty="0">
                <a:solidFill>
                  <a:schemeClr val="bg1"/>
                </a:solidFill>
              </a:rPr>
              <a:t>Select the CPU and </a:t>
            </a:r>
            <a:br>
              <a:rPr lang="en-US" altLang="en-US" sz="3600" dirty="0">
                <a:solidFill>
                  <a:schemeClr val="bg1"/>
                </a:solidFill>
              </a:rPr>
            </a:br>
            <a:r>
              <a:rPr lang="en-US" altLang="en-US" sz="3600" dirty="0">
                <a:solidFill>
                  <a:schemeClr val="bg1"/>
                </a:solidFill>
              </a:rPr>
              <a:t>CPU Cooling (Cont. 1)</a:t>
            </a:r>
          </a:p>
        </p:txBody>
      </p:sp>
      <p:sp>
        <p:nvSpPr>
          <p:cNvPr id="5" name="TextBox 4">
            <a:extLst>
              <a:ext uri="{FF2B5EF4-FFF2-40B4-BE49-F238E27FC236}">
                <a16:creationId xmlns:a16="http://schemas.microsoft.com/office/drawing/2014/main" id="{BB42531C-6814-A91E-A803-2000FD8E2E86}"/>
              </a:ext>
            </a:extLst>
          </p:cNvPr>
          <p:cNvSpPr txBox="1"/>
          <p:nvPr/>
        </p:nvSpPr>
        <p:spPr>
          <a:xfrm>
            <a:off x="296393" y="1473545"/>
            <a:ext cx="11344866" cy="4247317"/>
          </a:xfrm>
          <a:prstGeom prst="rect">
            <a:avLst/>
          </a:prstGeom>
          <a:noFill/>
        </p:spPr>
        <p:txBody>
          <a:bodyPr wrap="square" rtlCol="0">
            <a:spAutoFit/>
          </a:bodyPr>
          <a:lstStyle/>
          <a:p>
            <a:pPr marL="380990" indent="-380990">
              <a:spcBef>
                <a:spcPts val="600"/>
              </a:spcBef>
              <a:spcAft>
                <a:spcPts val="600"/>
              </a:spcAft>
              <a:buFont typeface="Arial" panose="020B0604020202020204" pitchFamily="34" charset="0"/>
              <a:buChar char="•"/>
            </a:pPr>
            <a:r>
              <a:rPr lang="en-US" sz="2400" dirty="0"/>
              <a:t>The </a:t>
            </a:r>
            <a:r>
              <a:rPr lang="en-US" sz="2400" b="1" dirty="0"/>
              <a:t>speed </a:t>
            </a:r>
            <a:r>
              <a:rPr lang="en-US" sz="2400" dirty="0"/>
              <a:t>of a modern processor is measured in </a:t>
            </a:r>
            <a:r>
              <a:rPr lang="en-US" sz="2400" b="1" dirty="0"/>
              <a:t>GHz</a:t>
            </a:r>
            <a:r>
              <a:rPr lang="en-US" sz="2400" dirty="0"/>
              <a:t>. </a:t>
            </a:r>
          </a:p>
          <a:p>
            <a:pPr marL="380990" indent="-380990">
              <a:spcBef>
                <a:spcPts val="600"/>
              </a:spcBef>
              <a:spcAft>
                <a:spcPts val="600"/>
              </a:spcAft>
              <a:buFont typeface="Arial" panose="020B0604020202020204" pitchFamily="34" charset="0"/>
              <a:buChar char="•"/>
            </a:pPr>
            <a:r>
              <a:rPr lang="en-US" sz="2400" dirty="0"/>
              <a:t>A </a:t>
            </a:r>
            <a:r>
              <a:rPr lang="en-US" sz="2400" b="1" dirty="0"/>
              <a:t>maximum speed rating</a:t>
            </a:r>
            <a:r>
              <a:rPr lang="en-US" sz="2400" dirty="0"/>
              <a:t> refers to the </a:t>
            </a:r>
            <a:r>
              <a:rPr lang="en-US" sz="2400" b="1" dirty="0"/>
              <a:t>maximum speed at which a processor can function without errors.</a:t>
            </a:r>
            <a:r>
              <a:rPr lang="en-US" sz="2400" dirty="0"/>
              <a:t> Two primary factors can limit the speed of a processor:</a:t>
            </a:r>
          </a:p>
          <a:p>
            <a:pPr marL="990575" lvl="1" indent="-380990">
              <a:spcBef>
                <a:spcPts val="600"/>
              </a:spcBef>
              <a:spcAft>
                <a:spcPts val="600"/>
              </a:spcAft>
              <a:buFont typeface="Arial" panose="020B0604020202020204" pitchFamily="34" charset="0"/>
              <a:buChar char="•"/>
            </a:pPr>
            <a:r>
              <a:rPr lang="en-US" sz="2400" b="1" dirty="0"/>
              <a:t>Transmission Delay </a:t>
            </a:r>
            <a:r>
              <a:rPr lang="en-US" sz="2400" dirty="0"/>
              <a:t>- The processor chip is a </a:t>
            </a:r>
            <a:r>
              <a:rPr lang="en-US" sz="2400" b="1" dirty="0"/>
              <a:t>collection of transistors </a:t>
            </a:r>
            <a:r>
              <a:rPr lang="en-US" sz="2400" dirty="0"/>
              <a:t>interconnected by wires. Transmitting data through the </a:t>
            </a:r>
            <a:r>
              <a:rPr lang="en-US" sz="2400" b="1" dirty="0"/>
              <a:t>transistors and wires creates delays.</a:t>
            </a:r>
          </a:p>
          <a:p>
            <a:pPr marL="990575" lvl="1" indent="-380990">
              <a:spcBef>
                <a:spcPts val="600"/>
              </a:spcBef>
              <a:spcAft>
                <a:spcPts val="600"/>
              </a:spcAft>
              <a:buFont typeface="Arial" panose="020B0604020202020204" pitchFamily="34" charset="0"/>
              <a:buChar char="•"/>
            </a:pPr>
            <a:r>
              <a:rPr lang="en-US" sz="2400" b="1" dirty="0"/>
              <a:t>Heat Generation</a:t>
            </a:r>
            <a:r>
              <a:rPr lang="en-US" sz="2400" dirty="0"/>
              <a:t> - As the </a:t>
            </a:r>
            <a:r>
              <a:rPr lang="en-US" sz="2400" b="1" dirty="0"/>
              <a:t>transistors change state </a:t>
            </a:r>
            <a:r>
              <a:rPr lang="en-US" sz="2400" dirty="0"/>
              <a:t>from</a:t>
            </a:r>
            <a:r>
              <a:rPr lang="en-US" sz="2400" b="1" dirty="0"/>
              <a:t> ON to OFF or OFF to ON, </a:t>
            </a:r>
            <a:r>
              <a:rPr lang="en-US" sz="2400" dirty="0"/>
              <a:t>a </a:t>
            </a:r>
            <a:r>
              <a:rPr lang="en-US" sz="2400" b="1" dirty="0"/>
              <a:t>small amount of heat is generated</a:t>
            </a:r>
            <a:r>
              <a:rPr lang="en-US" sz="2400" dirty="0"/>
              <a:t>. The amount of </a:t>
            </a:r>
            <a:r>
              <a:rPr lang="en-US" sz="2400" b="1" dirty="0"/>
              <a:t>heat generated increases as the speed of the processor increases</a:t>
            </a:r>
            <a:r>
              <a:rPr lang="en-US" sz="2400" dirty="0"/>
              <a:t>. When the processor becomes too hot, it begins to produce errors.</a:t>
            </a:r>
          </a:p>
        </p:txBody>
      </p:sp>
      <p:sp>
        <p:nvSpPr>
          <p:cNvPr id="2" name="Footer Placeholder 1">
            <a:extLst>
              <a:ext uri="{FF2B5EF4-FFF2-40B4-BE49-F238E27FC236}">
                <a16:creationId xmlns:a16="http://schemas.microsoft.com/office/drawing/2014/main" id="{A75BFE6B-AFAE-E1CB-4EB4-B3D64F5FE83B}"/>
              </a:ext>
            </a:extLst>
          </p:cNvPr>
          <p:cNvSpPr>
            <a:spLocks noGrp="1"/>
          </p:cNvSpPr>
          <p:nvPr>
            <p:ph type="ftr" sz="quarter" idx="11"/>
          </p:nvPr>
        </p:nvSpPr>
        <p:spPr/>
        <p:txBody>
          <a:bodyPr/>
          <a:lstStyle/>
          <a:p>
            <a:r>
              <a:rPr lang="en-GB"/>
              <a:t>Lecture 2/ Computer Systems Fundamentals </a:t>
            </a:r>
            <a:endParaRPr lang="en-GB" dirty="0"/>
          </a:p>
        </p:txBody>
      </p:sp>
      <p:sp>
        <p:nvSpPr>
          <p:cNvPr id="3" name="Slide Number Placeholder 2">
            <a:extLst>
              <a:ext uri="{FF2B5EF4-FFF2-40B4-BE49-F238E27FC236}">
                <a16:creationId xmlns:a16="http://schemas.microsoft.com/office/drawing/2014/main" id="{C6329379-5F38-D8D5-4512-E20939BE471B}"/>
              </a:ext>
            </a:extLst>
          </p:cNvPr>
          <p:cNvSpPr>
            <a:spLocks noGrp="1"/>
          </p:cNvSpPr>
          <p:nvPr>
            <p:ph type="sldNum" sz="quarter" idx="12"/>
          </p:nvPr>
        </p:nvSpPr>
        <p:spPr/>
        <p:txBody>
          <a:bodyPr/>
          <a:lstStyle/>
          <a:p>
            <a:fld id="{AC82685A-BD3A-4230-8D85-804689F67293}" type="slidenum">
              <a:rPr lang="en-GB" smtClean="0"/>
              <a:t>11</a:t>
            </a:fld>
            <a:endParaRPr lang="en-GB" dirty="0"/>
          </a:p>
        </p:txBody>
      </p:sp>
    </p:spTree>
    <p:custDataLst>
      <p:tags r:id="rId1"/>
    </p:custDataLst>
    <p:extLst>
      <p:ext uri="{BB962C8B-B14F-4D97-AF65-F5344CB8AC3E}">
        <p14:creationId xmlns:p14="http://schemas.microsoft.com/office/powerpoint/2010/main" val="11999479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7E2F64-CC0B-E97E-A8DC-98D803C295BC}"/>
            </a:ext>
          </a:extLst>
        </p:cNvPr>
        <p:cNvGrpSpPr/>
        <p:nvPr/>
      </p:nvGrpSpPr>
      <p:grpSpPr>
        <a:xfrm>
          <a:off x="0" y="0"/>
          <a:ext cx="0" cy="0"/>
          <a:chOff x="0" y="0"/>
          <a:chExt cx="0" cy="0"/>
        </a:xfrm>
      </p:grpSpPr>
      <p:sp>
        <p:nvSpPr>
          <p:cNvPr id="8194" name="Rectangle 2">
            <a:extLst>
              <a:ext uri="{FF2B5EF4-FFF2-40B4-BE49-F238E27FC236}">
                <a16:creationId xmlns:a16="http://schemas.microsoft.com/office/drawing/2014/main" id="{1B20885B-CA3E-C54E-FEA6-A4F74217192A}"/>
              </a:ext>
            </a:extLst>
          </p:cNvPr>
          <p:cNvSpPr>
            <a:spLocks noGrp="1" noChangeArrowheads="1"/>
          </p:cNvSpPr>
          <p:nvPr>
            <p:ph type="title"/>
          </p:nvPr>
        </p:nvSpPr>
        <p:spPr>
          <a:xfrm>
            <a:off x="223789" y="0"/>
            <a:ext cx="11594969" cy="1325563"/>
          </a:xfrm>
        </p:spPr>
        <p:txBody>
          <a:bodyPr>
            <a:normAutofit/>
          </a:bodyPr>
          <a:lstStyle/>
          <a:p>
            <a:pPr algn="ctr"/>
            <a:r>
              <a:rPr lang="en-US" altLang="en-US" sz="3600" dirty="0">
                <a:solidFill>
                  <a:schemeClr val="bg1"/>
                </a:solidFill>
              </a:rPr>
              <a:t>Select the CPU and </a:t>
            </a:r>
            <a:br>
              <a:rPr lang="en-US" altLang="en-US" sz="3600" dirty="0">
                <a:solidFill>
                  <a:schemeClr val="bg1"/>
                </a:solidFill>
              </a:rPr>
            </a:br>
            <a:r>
              <a:rPr lang="en-US" altLang="en-US" sz="3600" dirty="0">
                <a:solidFill>
                  <a:schemeClr val="bg1"/>
                </a:solidFill>
              </a:rPr>
              <a:t>CPU Cooling (Cont. 1)</a:t>
            </a:r>
          </a:p>
        </p:txBody>
      </p:sp>
      <p:sp>
        <p:nvSpPr>
          <p:cNvPr id="5" name="TextBox 4">
            <a:extLst>
              <a:ext uri="{FF2B5EF4-FFF2-40B4-BE49-F238E27FC236}">
                <a16:creationId xmlns:a16="http://schemas.microsoft.com/office/drawing/2014/main" id="{C33C807E-A707-8A25-51BE-C09E7C18B95D}"/>
              </a:ext>
            </a:extLst>
          </p:cNvPr>
          <p:cNvSpPr txBox="1"/>
          <p:nvPr/>
        </p:nvSpPr>
        <p:spPr>
          <a:xfrm>
            <a:off x="441273" y="1637506"/>
            <a:ext cx="11594969" cy="3877985"/>
          </a:xfrm>
          <a:prstGeom prst="rect">
            <a:avLst/>
          </a:prstGeom>
          <a:noFill/>
        </p:spPr>
        <p:txBody>
          <a:bodyPr wrap="square" rtlCol="0">
            <a:spAutoFit/>
          </a:bodyPr>
          <a:lstStyle/>
          <a:p>
            <a:pPr marL="380990" indent="-380990">
              <a:spcBef>
                <a:spcPts val="600"/>
              </a:spcBef>
              <a:spcAft>
                <a:spcPts val="600"/>
              </a:spcAft>
              <a:buFont typeface="Arial" panose="020B0604020202020204" pitchFamily="34" charset="0"/>
              <a:buChar char="•"/>
            </a:pPr>
            <a:r>
              <a:rPr lang="en-US" sz="2400" dirty="0"/>
              <a:t>The </a:t>
            </a:r>
            <a:r>
              <a:rPr lang="en-US" sz="2400" b="1" dirty="0"/>
              <a:t>front-side bus (FSB) </a:t>
            </a:r>
            <a:r>
              <a:rPr lang="en-US" sz="2400" dirty="0"/>
              <a:t>is the </a:t>
            </a:r>
            <a:r>
              <a:rPr lang="en-US" sz="2400" b="1" dirty="0"/>
              <a:t>path between the CPU and the Northbridge</a:t>
            </a:r>
            <a:r>
              <a:rPr lang="en-US" sz="2400" dirty="0"/>
              <a:t>. It is used to connect various components, such as the chipset, expansion cards, and RAM. </a:t>
            </a:r>
          </a:p>
          <a:p>
            <a:pPr marL="380990" indent="-380990">
              <a:spcBef>
                <a:spcPts val="600"/>
              </a:spcBef>
              <a:spcAft>
                <a:spcPts val="600"/>
              </a:spcAft>
              <a:buFont typeface="Arial" panose="020B0604020202020204" pitchFamily="34" charset="0"/>
              <a:buChar char="•"/>
            </a:pPr>
            <a:r>
              <a:rPr lang="en-US" sz="2400" dirty="0"/>
              <a:t>Data can </a:t>
            </a:r>
            <a:r>
              <a:rPr lang="en-US" sz="2400" b="1" dirty="0"/>
              <a:t>travel in both directions across the FSB</a:t>
            </a:r>
            <a:r>
              <a:rPr lang="en-US" sz="2400" dirty="0"/>
              <a:t>. The frequency of the bus is measured in </a:t>
            </a:r>
            <a:r>
              <a:rPr lang="en-US" sz="2400" b="1" dirty="0" err="1"/>
              <a:t>MHz</a:t>
            </a:r>
            <a:r>
              <a:rPr lang="en-US" sz="2400" dirty="0" err="1"/>
              <a:t>.</a:t>
            </a:r>
            <a:r>
              <a:rPr lang="en-US" sz="2400" dirty="0"/>
              <a:t> </a:t>
            </a:r>
          </a:p>
          <a:p>
            <a:pPr marL="380990" indent="-380990">
              <a:spcBef>
                <a:spcPts val="600"/>
              </a:spcBef>
              <a:spcAft>
                <a:spcPts val="600"/>
              </a:spcAft>
              <a:buFont typeface="Arial" panose="020B0604020202020204" pitchFamily="34" charset="0"/>
              <a:buChar char="•"/>
            </a:pPr>
            <a:r>
              <a:rPr lang="en-US" sz="2400" b="1" dirty="0"/>
              <a:t>The frequency at which a CPU operates </a:t>
            </a:r>
            <a:r>
              <a:rPr lang="en-US" sz="2400" dirty="0"/>
              <a:t>is determined by applying a </a:t>
            </a:r>
            <a:r>
              <a:rPr lang="en-US" sz="2400" b="1" dirty="0"/>
              <a:t>clock multiplier to the FSB speed</a:t>
            </a:r>
            <a:r>
              <a:rPr lang="en-US" sz="2400" dirty="0"/>
              <a:t>. For example, a processor running at 3200 MHz might be using a 400 MHz FSB. </a:t>
            </a:r>
            <a:r>
              <a:rPr lang="en-US" sz="2400" b="1" dirty="0"/>
              <a:t>3200 MHz divided by 400 MHz is 8, </a:t>
            </a:r>
            <a:r>
              <a:rPr lang="en-US" sz="2400" dirty="0"/>
              <a:t>so the CPU is eight times faster than the FSB.</a:t>
            </a:r>
          </a:p>
          <a:p>
            <a:pPr marL="380990" indent="-380990">
              <a:spcBef>
                <a:spcPts val="600"/>
              </a:spcBef>
              <a:spcAft>
                <a:spcPts val="600"/>
              </a:spcAft>
              <a:buFont typeface="Arial" panose="020B0604020202020204" pitchFamily="34" charset="0"/>
              <a:buChar char="•"/>
            </a:pPr>
            <a:r>
              <a:rPr lang="en-US" sz="2400" b="1" dirty="0"/>
              <a:t>Processors are further classified as 32-bit and 64-bit</a:t>
            </a:r>
            <a:r>
              <a:rPr lang="en-US" sz="2400" dirty="0"/>
              <a:t>. The primary difference is the </a:t>
            </a:r>
            <a:r>
              <a:rPr lang="en-US" sz="2400" b="1" dirty="0"/>
              <a:t>number of instructions that can be handled by the processor at one time</a:t>
            </a:r>
            <a:r>
              <a:rPr lang="en-US" sz="2400" dirty="0"/>
              <a:t>.</a:t>
            </a:r>
          </a:p>
        </p:txBody>
      </p:sp>
      <p:sp>
        <p:nvSpPr>
          <p:cNvPr id="2" name="Footer Placeholder 1">
            <a:extLst>
              <a:ext uri="{FF2B5EF4-FFF2-40B4-BE49-F238E27FC236}">
                <a16:creationId xmlns:a16="http://schemas.microsoft.com/office/drawing/2014/main" id="{2F2D0B9D-7522-8105-A479-89E8EA205D12}"/>
              </a:ext>
            </a:extLst>
          </p:cNvPr>
          <p:cNvSpPr>
            <a:spLocks noGrp="1"/>
          </p:cNvSpPr>
          <p:nvPr>
            <p:ph type="ftr" sz="quarter" idx="11"/>
          </p:nvPr>
        </p:nvSpPr>
        <p:spPr/>
        <p:txBody>
          <a:bodyPr/>
          <a:lstStyle/>
          <a:p>
            <a:r>
              <a:rPr lang="en-GB"/>
              <a:t>Lecture 2/ Computer Systems Fundamentals </a:t>
            </a:r>
            <a:endParaRPr lang="en-GB" dirty="0"/>
          </a:p>
        </p:txBody>
      </p:sp>
      <p:sp>
        <p:nvSpPr>
          <p:cNvPr id="3" name="Slide Number Placeholder 2">
            <a:extLst>
              <a:ext uri="{FF2B5EF4-FFF2-40B4-BE49-F238E27FC236}">
                <a16:creationId xmlns:a16="http://schemas.microsoft.com/office/drawing/2014/main" id="{9BA7F211-7B70-26D9-5A88-D660525DB28C}"/>
              </a:ext>
            </a:extLst>
          </p:cNvPr>
          <p:cNvSpPr>
            <a:spLocks noGrp="1"/>
          </p:cNvSpPr>
          <p:nvPr>
            <p:ph type="sldNum" sz="quarter" idx="12"/>
          </p:nvPr>
        </p:nvSpPr>
        <p:spPr/>
        <p:txBody>
          <a:bodyPr/>
          <a:lstStyle/>
          <a:p>
            <a:fld id="{AC82685A-BD3A-4230-8D85-804689F67293}" type="slidenum">
              <a:rPr lang="en-GB" smtClean="0"/>
              <a:t>12</a:t>
            </a:fld>
            <a:endParaRPr lang="en-GB" dirty="0"/>
          </a:p>
        </p:txBody>
      </p:sp>
    </p:spTree>
    <p:custDataLst>
      <p:tags r:id="rId1"/>
    </p:custDataLst>
    <p:extLst>
      <p:ext uri="{BB962C8B-B14F-4D97-AF65-F5344CB8AC3E}">
        <p14:creationId xmlns:p14="http://schemas.microsoft.com/office/powerpoint/2010/main" val="5150583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69227" y="0"/>
            <a:ext cx="11594969" cy="1325563"/>
          </a:xfrm>
        </p:spPr>
        <p:txBody>
          <a:bodyPr/>
          <a:lstStyle/>
          <a:p>
            <a:pPr algn="ctr"/>
            <a:r>
              <a:rPr lang="en-US" altLang="en-US" dirty="0">
                <a:solidFill>
                  <a:schemeClr val="bg1"/>
                </a:solidFill>
              </a:rPr>
              <a:t>Select the CPU and </a:t>
            </a:r>
            <a:br>
              <a:rPr lang="en-US" altLang="en-US" dirty="0">
                <a:solidFill>
                  <a:schemeClr val="bg1"/>
                </a:solidFill>
              </a:rPr>
            </a:br>
            <a:r>
              <a:rPr lang="en-US" altLang="en-US" dirty="0">
                <a:solidFill>
                  <a:schemeClr val="bg1"/>
                </a:solidFill>
              </a:rPr>
              <a:t>CPU Cooling (Cont. 2)</a:t>
            </a:r>
          </a:p>
        </p:txBody>
      </p:sp>
      <p:sp>
        <p:nvSpPr>
          <p:cNvPr id="5" name="TextBox 4">
            <a:extLst>
              <a:ext uri="{FF2B5EF4-FFF2-40B4-BE49-F238E27FC236}">
                <a16:creationId xmlns:a16="http://schemas.microsoft.com/office/drawing/2014/main" id="{BB42531C-6814-A91E-A803-2000FD8E2E86}"/>
              </a:ext>
            </a:extLst>
          </p:cNvPr>
          <p:cNvSpPr txBox="1"/>
          <p:nvPr/>
        </p:nvSpPr>
        <p:spPr>
          <a:xfrm>
            <a:off x="472965" y="1382202"/>
            <a:ext cx="10532315" cy="1938992"/>
          </a:xfrm>
          <a:prstGeom prst="rect">
            <a:avLst/>
          </a:prstGeom>
          <a:noFill/>
        </p:spPr>
        <p:txBody>
          <a:bodyPr wrap="square" rtlCol="0">
            <a:spAutoFit/>
          </a:bodyPr>
          <a:lstStyle/>
          <a:p>
            <a:pPr marL="380990" indent="-380990">
              <a:buFont typeface="Arial" panose="020B0604020202020204" pitchFamily="34" charset="0"/>
              <a:buChar char="•"/>
            </a:pPr>
            <a:r>
              <a:rPr lang="en-US" sz="2400" dirty="0"/>
              <a:t>The CPU is one of the most expensive and sensitive components in the computer case. </a:t>
            </a:r>
          </a:p>
          <a:p>
            <a:pPr marL="380990" indent="-380990">
              <a:buFont typeface="Arial" panose="020B0604020202020204" pitchFamily="34" charset="0"/>
              <a:buChar char="•"/>
            </a:pPr>
            <a:r>
              <a:rPr lang="en-US" sz="2400" dirty="0"/>
              <a:t>The CPU can become very hot; therefore, most </a:t>
            </a:r>
            <a:r>
              <a:rPr lang="en-US" sz="2400" b="1" dirty="0"/>
              <a:t>CPUs require an air-cooled or liquid cooled heat sink, combined with a fan for cooling.</a:t>
            </a:r>
          </a:p>
          <a:p>
            <a:pPr marL="380990" indent="-380990">
              <a:buFont typeface="Arial" panose="020B0604020202020204" pitchFamily="34" charset="0"/>
              <a:buChar char="•"/>
            </a:pPr>
            <a:r>
              <a:rPr lang="en-US" sz="2400" dirty="0"/>
              <a:t>The table lists several factors to consider when choosing a CPU cooling system.</a:t>
            </a:r>
          </a:p>
        </p:txBody>
      </p:sp>
      <p:sp>
        <p:nvSpPr>
          <p:cNvPr id="2" name="TextBox 1">
            <a:extLst>
              <a:ext uri="{FF2B5EF4-FFF2-40B4-BE49-F238E27FC236}">
                <a16:creationId xmlns:a16="http://schemas.microsoft.com/office/drawing/2014/main" id="{44FD8B70-829E-9A40-7F83-CBD4ED36BE83}"/>
              </a:ext>
            </a:extLst>
          </p:cNvPr>
          <p:cNvSpPr txBox="1"/>
          <p:nvPr/>
        </p:nvSpPr>
        <p:spPr>
          <a:xfrm>
            <a:off x="2632287" y="3554841"/>
            <a:ext cx="3956500" cy="379656"/>
          </a:xfrm>
          <a:prstGeom prst="rect">
            <a:avLst/>
          </a:prstGeom>
          <a:noFill/>
        </p:spPr>
        <p:txBody>
          <a:bodyPr wrap="square" rtlCol="0">
            <a:spAutoFit/>
          </a:bodyPr>
          <a:lstStyle/>
          <a:p>
            <a:r>
              <a:rPr lang="en-US" sz="1867" b="1" dirty="0"/>
              <a:t>Choosing a CPU Cooling System</a:t>
            </a:r>
          </a:p>
        </p:txBody>
      </p:sp>
      <p:pic>
        <p:nvPicPr>
          <p:cNvPr id="6" name="Picture 5" descr="&quot;Select the CPU and CPU Cooling (Cont. 2)&quot;&#10;This table is titled &quot;Choosing a CPU Cooling System&quot; and contains a table which consists of two columns with four rows.Columns are titled &quot;Factors&quot; and &quot;Consider...&quot;.Row 1: Factor: Socket Type Consider...The heat sink or fan type must match the socket type of the motherboard.Row 2: Factor: Motherboard physical specifications Consider...The heat sink or fan mus not interfere with any components attached to the motherboard. Row 3: Factor: Case size Consider...The heat sink or fan must fit within the case. Row 4: Physical environment Consider... the heat sink or fan must be able to disperse enough heat to keep the CPU cool in warm environments.">
            <a:extLst>
              <a:ext uri="{FF2B5EF4-FFF2-40B4-BE49-F238E27FC236}">
                <a16:creationId xmlns:a16="http://schemas.microsoft.com/office/drawing/2014/main" id="{07718203-FBD7-4ED9-AFF6-283C3BB0FC3F}"/>
              </a:ext>
            </a:extLst>
          </p:cNvPr>
          <p:cNvPicPr>
            <a:picLocks noChangeAspect="1"/>
          </p:cNvPicPr>
          <p:nvPr/>
        </p:nvPicPr>
        <p:blipFill>
          <a:blip r:embed="rId4"/>
          <a:stretch>
            <a:fillRect/>
          </a:stretch>
        </p:blipFill>
        <p:spPr>
          <a:xfrm>
            <a:off x="326179" y="4396526"/>
            <a:ext cx="9258300" cy="1917700"/>
          </a:xfrm>
          <a:prstGeom prst="rect">
            <a:avLst/>
          </a:prstGeom>
        </p:spPr>
      </p:pic>
      <p:sp>
        <p:nvSpPr>
          <p:cNvPr id="3" name="Footer Placeholder 2">
            <a:extLst>
              <a:ext uri="{FF2B5EF4-FFF2-40B4-BE49-F238E27FC236}">
                <a16:creationId xmlns:a16="http://schemas.microsoft.com/office/drawing/2014/main" id="{40B1785B-EC43-E500-A584-CDC6BCABF7C1}"/>
              </a:ext>
            </a:extLst>
          </p:cNvPr>
          <p:cNvSpPr>
            <a:spLocks noGrp="1"/>
          </p:cNvSpPr>
          <p:nvPr>
            <p:ph type="ftr" sz="quarter" idx="11"/>
          </p:nvPr>
        </p:nvSpPr>
        <p:spPr/>
        <p:txBody>
          <a:bodyPr/>
          <a:lstStyle/>
          <a:p>
            <a:r>
              <a:rPr lang="en-GB"/>
              <a:t>Lecture 2/ Computer Systems Fundamentals </a:t>
            </a:r>
            <a:endParaRPr lang="en-GB" dirty="0"/>
          </a:p>
        </p:txBody>
      </p:sp>
      <p:sp>
        <p:nvSpPr>
          <p:cNvPr id="4" name="Slide Number Placeholder 3">
            <a:extLst>
              <a:ext uri="{FF2B5EF4-FFF2-40B4-BE49-F238E27FC236}">
                <a16:creationId xmlns:a16="http://schemas.microsoft.com/office/drawing/2014/main" id="{EB234126-7599-0CBA-4A49-984FE53B9735}"/>
              </a:ext>
            </a:extLst>
          </p:cNvPr>
          <p:cNvSpPr>
            <a:spLocks noGrp="1"/>
          </p:cNvSpPr>
          <p:nvPr>
            <p:ph type="sldNum" sz="quarter" idx="12"/>
          </p:nvPr>
        </p:nvSpPr>
        <p:spPr/>
        <p:txBody>
          <a:bodyPr/>
          <a:lstStyle/>
          <a:p>
            <a:fld id="{AC82685A-BD3A-4230-8D85-804689F67293}" type="slidenum">
              <a:rPr lang="en-GB" smtClean="0"/>
              <a:t>13</a:t>
            </a:fld>
            <a:endParaRPr lang="en-GB" dirty="0"/>
          </a:p>
        </p:txBody>
      </p:sp>
      <p:pic>
        <p:nvPicPr>
          <p:cNvPr id="1026" name="Picture 2" descr="LQHS Liquid Cooled fanSINKs - ATS | Mouser">
            <a:extLst>
              <a:ext uri="{FF2B5EF4-FFF2-40B4-BE49-F238E27FC236}">
                <a16:creationId xmlns:a16="http://schemas.microsoft.com/office/drawing/2014/main" id="{8F4F20BA-BBB5-7859-0197-7FF88239F93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686925" y="3321194"/>
            <a:ext cx="2505075" cy="1819275"/>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32595197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Lst>
          </p:cNvPr>
          <p:cNvSpPr>
            <a:spLocks noGrp="1"/>
          </p:cNvSpPr>
          <p:nvPr>
            <p:ph type="title"/>
            <p:custDataLst>
              <p:tags r:id="rId2"/>
            </p:custDataLst>
          </p:nvPr>
        </p:nvSpPr>
        <p:spPr>
          <a:xfrm>
            <a:off x="3448115" y="-40165"/>
            <a:ext cx="5530785" cy="1325563"/>
          </a:xfrm>
        </p:spPr>
        <p:txBody>
          <a:bodyPr/>
          <a:lstStyle/>
          <a:p>
            <a:r>
              <a:rPr lang="en-FI" dirty="0">
                <a:solidFill>
                  <a:schemeClr val="bg1"/>
                </a:solidFill>
              </a:rPr>
              <a:t>Join the Vevox session</a:t>
            </a:r>
          </a:p>
        </p:txBody>
      </p:sp>
      <p:sp>
        <p:nvSpPr>
          <p:cNvPr id="3" name="Content Placeholder 2">
            <a:extLst>
              <a:ext uri="{FF2B5EF4-FFF2-40B4-BE49-F238E27FC236}">
                <a16:creationId xmlns:a16="http://schemas.microsoft.com/office/drawing/2014/main" id="{69BB87DD-025D-AE43-4A03-910135B61E5D}"/>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TextBox 3">
            <a:extLst>
              <a:ext uri="{FF2B5EF4-FFF2-40B4-BE49-F238E27FC236}">
                <a16:creationId xmlns:a16="http://schemas.microsoft.com/office/drawing/2014/main" id="{1CA7A6AC-F52D-41D8-AFA8-5052C1D80022}"/>
              </a:ext>
            </a:extLst>
          </p:cNvPr>
          <p:cNvSpPr txBox="1"/>
          <p:nvPr>
            <p:custDataLst>
              <p:tags r:id="rId4"/>
            </p:custDataLst>
          </p:nvPr>
        </p:nvSpPr>
        <p:spPr>
          <a:xfrm>
            <a:off x="838200" y="1798320"/>
            <a:ext cx="7340600" cy="4429760"/>
          </a:xfrm>
          <a:prstGeom prst="rect">
            <a:avLst/>
          </a:prstGeom>
          <a:noFill/>
        </p:spPr>
        <p:txBody>
          <a:bodyPr vertOverflow="overflow" vert="horz" wrap="square" rtlCol="0" anchor="t">
            <a:spAutoFit/>
          </a:bodyPr>
          <a:lstStyle/>
          <a:p>
            <a:pPr algn="l"/>
            <a:r>
              <a:rPr lang="en-GB" sz="3500"/>
              <a:t>Go to </a:t>
            </a:r>
            <a:r>
              <a:rPr lang="en-GB" sz="3500" b="1"/>
              <a:t>vevox.app</a:t>
            </a:r>
            <a:r>
              <a:rPr lang="en-GB" sz="3500"/>
              <a:t>
Enter the session ID: </a:t>
            </a:r>
            <a:r>
              <a:rPr lang="en-GB" sz="3500" b="1"/>
              <a:t>130-715-780</a:t>
            </a:r>
            <a:r>
              <a:rPr lang="en-GB" sz="3500"/>
              <a:t>
Or scan the QR code</a:t>
            </a:r>
          </a:p>
        </p:txBody>
      </p:sp>
      <p:sp>
        <p:nvSpPr>
          <p:cNvPr id="5" name="Rectangle 4">
            <a:extLst>
              <a:ext uri="{FF2B5EF4-FFF2-40B4-BE49-F238E27FC236}">
                <a16:creationId xmlns:a16="http://schemas.microsoft.com/office/drawing/2014/main" id="{320234ED-F772-4243-A92F-3E035CA2FE07}"/>
              </a:ext>
            </a:extLst>
          </p:cNvPr>
          <p:cNvSpPr/>
          <p:nvPr>
            <p:custDataLst>
              <p:tags r:id="rId5"/>
            </p:custDataLst>
          </p:nvPr>
        </p:nvSpPr>
        <p:spPr>
          <a:xfrm>
            <a:off x="8178800" y="1948179"/>
            <a:ext cx="2755900" cy="2755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 name="Rectangle 5">
            <a:extLst>
              <a:ext uri="{FF2B5EF4-FFF2-40B4-BE49-F238E27FC236}">
                <a16:creationId xmlns:a16="http://schemas.microsoft.com/office/drawing/2014/main" id="{CEE5E9C1-7CD6-41D6-B06A-EBC15F685EF3}"/>
              </a:ext>
            </a:extLst>
          </p:cNvPr>
          <p:cNvSpPr/>
          <p:nvPr>
            <p:custDataLst>
              <p:tags r:id="rId6"/>
            </p:custDataLst>
          </p:nvPr>
        </p:nvSpPr>
        <p:spPr>
          <a:xfrm>
            <a:off x="82677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Rectangle 6">
            <a:extLst>
              <a:ext uri="{FF2B5EF4-FFF2-40B4-BE49-F238E27FC236}">
                <a16:creationId xmlns:a16="http://schemas.microsoft.com/office/drawing/2014/main" id="{0CDC7816-4CAF-4776-8741-5921E1B68720}"/>
              </a:ext>
            </a:extLst>
          </p:cNvPr>
          <p:cNvSpPr/>
          <p:nvPr>
            <p:custDataLst>
              <p:tags r:id="rId7"/>
            </p:custDataLst>
          </p:nvPr>
        </p:nvSpPr>
        <p:spPr>
          <a:xfrm>
            <a:off x="83566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Rectangle 7">
            <a:extLst>
              <a:ext uri="{FF2B5EF4-FFF2-40B4-BE49-F238E27FC236}">
                <a16:creationId xmlns:a16="http://schemas.microsoft.com/office/drawing/2014/main" id="{981C41E6-40E8-4199-9023-ECFC52E0188F}"/>
              </a:ext>
            </a:extLst>
          </p:cNvPr>
          <p:cNvSpPr/>
          <p:nvPr>
            <p:custDataLst>
              <p:tags r:id="rId8"/>
            </p:custDataLst>
          </p:nvPr>
        </p:nvSpPr>
        <p:spPr>
          <a:xfrm>
            <a:off x="84455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 name="Rectangle 8">
            <a:extLst>
              <a:ext uri="{FF2B5EF4-FFF2-40B4-BE49-F238E27FC236}">
                <a16:creationId xmlns:a16="http://schemas.microsoft.com/office/drawing/2014/main" id="{E3A4CA23-A3CC-43A7-9860-378D70CEE6AA}"/>
              </a:ext>
            </a:extLst>
          </p:cNvPr>
          <p:cNvSpPr/>
          <p:nvPr>
            <p:custDataLst>
              <p:tags r:id="rId9"/>
            </p:custDataLst>
          </p:nvPr>
        </p:nvSpPr>
        <p:spPr>
          <a:xfrm>
            <a:off x="85344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 name="Rectangle 9">
            <a:extLst>
              <a:ext uri="{FF2B5EF4-FFF2-40B4-BE49-F238E27FC236}">
                <a16:creationId xmlns:a16="http://schemas.microsoft.com/office/drawing/2014/main" id="{5E0EA15C-2B05-4F9A-A499-F48E90394410}"/>
              </a:ext>
            </a:extLst>
          </p:cNvPr>
          <p:cNvSpPr/>
          <p:nvPr>
            <p:custDataLst>
              <p:tags r:id="rId10"/>
            </p:custDataLst>
          </p:nvPr>
        </p:nvSpPr>
        <p:spPr>
          <a:xfrm>
            <a:off x="86233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 name="Rectangle 10">
            <a:extLst>
              <a:ext uri="{FF2B5EF4-FFF2-40B4-BE49-F238E27FC236}">
                <a16:creationId xmlns:a16="http://schemas.microsoft.com/office/drawing/2014/main" id="{AB8C9797-9AF8-4C39-B9FE-15DD8E93EA51}"/>
              </a:ext>
            </a:extLst>
          </p:cNvPr>
          <p:cNvSpPr/>
          <p:nvPr>
            <p:custDataLst>
              <p:tags r:id="rId11"/>
            </p:custDataLst>
          </p:nvPr>
        </p:nvSpPr>
        <p:spPr>
          <a:xfrm>
            <a:off x="87122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 name="Rectangle 11">
            <a:extLst>
              <a:ext uri="{FF2B5EF4-FFF2-40B4-BE49-F238E27FC236}">
                <a16:creationId xmlns:a16="http://schemas.microsoft.com/office/drawing/2014/main" id="{D8C70734-EC74-455B-913B-F1D3A352A3AC}"/>
              </a:ext>
            </a:extLst>
          </p:cNvPr>
          <p:cNvSpPr/>
          <p:nvPr>
            <p:custDataLst>
              <p:tags r:id="rId12"/>
            </p:custDataLst>
          </p:nvPr>
        </p:nvSpPr>
        <p:spPr>
          <a:xfrm>
            <a:off x="88011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 name="Rectangle 12">
            <a:extLst>
              <a:ext uri="{FF2B5EF4-FFF2-40B4-BE49-F238E27FC236}">
                <a16:creationId xmlns:a16="http://schemas.microsoft.com/office/drawing/2014/main" id="{C53D9DB2-443B-41FB-8673-E2931931EA72}"/>
              </a:ext>
            </a:extLst>
          </p:cNvPr>
          <p:cNvSpPr/>
          <p:nvPr>
            <p:custDataLst>
              <p:tags r:id="rId13"/>
            </p:custDataLst>
          </p:nvPr>
        </p:nvSpPr>
        <p:spPr>
          <a:xfrm>
            <a:off x="90678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 name="Rectangle 13">
            <a:extLst>
              <a:ext uri="{FF2B5EF4-FFF2-40B4-BE49-F238E27FC236}">
                <a16:creationId xmlns:a16="http://schemas.microsoft.com/office/drawing/2014/main" id="{495CC652-3E0F-4748-B5A4-B066D8312927}"/>
              </a:ext>
            </a:extLst>
          </p:cNvPr>
          <p:cNvSpPr/>
          <p:nvPr>
            <p:custDataLst>
              <p:tags r:id="rId14"/>
            </p:custDataLst>
          </p:nvPr>
        </p:nvSpPr>
        <p:spPr>
          <a:xfrm>
            <a:off x="93345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 name="Rectangle 14">
            <a:extLst>
              <a:ext uri="{FF2B5EF4-FFF2-40B4-BE49-F238E27FC236}">
                <a16:creationId xmlns:a16="http://schemas.microsoft.com/office/drawing/2014/main" id="{96BE2011-7849-430C-A597-1FABED09FF15}"/>
              </a:ext>
            </a:extLst>
          </p:cNvPr>
          <p:cNvSpPr/>
          <p:nvPr>
            <p:custDataLst>
              <p:tags r:id="rId15"/>
            </p:custDataLst>
          </p:nvPr>
        </p:nvSpPr>
        <p:spPr>
          <a:xfrm>
            <a:off x="94234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 name="Rectangle 15">
            <a:extLst>
              <a:ext uri="{FF2B5EF4-FFF2-40B4-BE49-F238E27FC236}">
                <a16:creationId xmlns:a16="http://schemas.microsoft.com/office/drawing/2014/main" id="{E049B4D0-738F-43B7-9EE8-F46E26098045}"/>
              </a:ext>
            </a:extLst>
          </p:cNvPr>
          <p:cNvSpPr/>
          <p:nvPr>
            <p:custDataLst>
              <p:tags r:id="rId16"/>
            </p:custDataLst>
          </p:nvPr>
        </p:nvSpPr>
        <p:spPr>
          <a:xfrm>
            <a:off x="96901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 name="Rectangle 16">
            <a:extLst>
              <a:ext uri="{FF2B5EF4-FFF2-40B4-BE49-F238E27FC236}">
                <a16:creationId xmlns:a16="http://schemas.microsoft.com/office/drawing/2014/main" id="{9A131277-0552-4BD3-B6A0-B37A95428464}"/>
              </a:ext>
            </a:extLst>
          </p:cNvPr>
          <p:cNvSpPr/>
          <p:nvPr>
            <p:custDataLst>
              <p:tags r:id="rId17"/>
            </p:custDataLst>
          </p:nvPr>
        </p:nvSpPr>
        <p:spPr>
          <a:xfrm>
            <a:off x="100457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 name="Rectangle 17">
            <a:extLst>
              <a:ext uri="{FF2B5EF4-FFF2-40B4-BE49-F238E27FC236}">
                <a16:creationId xmlns:a16="http://schemas.microsoft.com/office/drawing/2014/main" id="{6880DCFA-A0E1-43E7-A551-D456CCC4FE84}"/>
              </a:ext>
            </a:extLst>
          </p:cNvPr>
          <p:cNvSpPr/>
          <p:nvPr>
            <p:custDataLst>
              <p:tags r:id="rId18"/>
            </p:custDataLst>
          </p:nvPr>
        </p:nvSpPr>
        <p:spPr>
          <a:xfrm>
            <a:off x="102235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 name="Rectangle 18">
            <a:extLst>
              <a:ext uri="{FF2B5EF4-FFF2-40B4-BE49-F238E27FC236}">
                <a16:creationId xmlns:a16="http://schemas.microsoft.com/office/drawing/2014/main" id="{4DA0B1BF-0DF3-4509-A675-1B38B8394342}"/>
              </a:ext>
            </a:extLst>
          </p:cNvPr>
          <p:cNvSpPr/>
          <p:nvPr>
            <p:custDataLst>
              <p:tags r:id="rId19"/>
            </p:custDataLst>
          </p:nvPr>
        </p:nvSpPr>
        <p:spPr>
          <a:xfrm>
            <a:off x="103124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 name="Rectangle 19">
            <a:extLst>
              <a:ext uri="{FF2B5EF4-FFF2-40B4-BE49-F238E27FC236}">
                <a16:creationId xmlns:a16="http://schemas.microsoft.com/office/drawing/2014/main" id="{DE257652-EC03-4469-B82B-A5D32C50A07C}"/>
              </a:ext>
            </a:extLst>
          </p:cNvPr>
          <p:cNvSpPr/>
          <p:nvPr>
            <p:custDataLst>
              <p:tags r:id="rId20"/>
            </p:custDataLst>
          </p:nvPr>
        </p:nvSpPr>
        <p:spPr>
          <a:xfrm>
            <a:off x="104013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 name="Rectangle 20">
            <a:extLst>
              <a:ext uri="{FF2B5EF4-FFF2-40B4-BE49-F238E27FC236}">
                <a16:creationId xmlns:a16="http://schemas.microsoft.com/office/drawing/2014/main" id="{6D3D6917-9B18-4A44-80B9-2EB9D057C892}"/>
              </a:ext>
            </a:extLst>
          </p:cNvPr>
          <p:cNvSpPr/>
          <p:nvPr>
            <p:custDataLst>
              <p:tags r:id="rId21"/>
            </p:custDataLst>
          </p:nvPr>
        </p:nvSpPr>
        <p:spPr>
          <a:xfrm>
            <a:off x="104902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 name="Rectangle 21">
            <a:extLst>
              <a:ext uri="{FF2B5EF4-FFF2-40B4-BE49-F238E27FC236}">
                <a16:creationId xmlns:a16="http://schemas.microsoft.com/office/drawing/2014/main" id="{58A2545E-336C-4F32-AF70-799B43773FF3}"/>
              </a:ext>
            </a:extLst>
          </p:cNvPr>
          <p:cNvSpPr/>
          <p:nvPr>
            <p:custDataLst>
              <p:tags r:id="rId22"/>
            </p:custDataLst>
          </p:nvPr>
        </p:nvSpPr>
        <p:spPr>
          <a:xfrm>
            <a:off x="105791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 name="Rectangle 22">
            <a:extLst>
              <a:ext uri="{FF2B5EF4-FFF2-40B4-BE49-F238E27FC236}">
                <a16:creationId xmlns:a16="http://schemas.microsoft.com/office/drawing/2014/main" id="{B97C50FE-09EC-421E-8150-09E8DB3BE8FB}"/>
              </a:ext>
            </a:extLst>
          </p:cNvPr>
          <p:cNvSpPr/>
          <p:nvPr>
            <p:custDataLst>
              <p:tags r:id="rId23"/>
            </p:custDataLst>
          </p:nvPr>
        </p:nvSpPr>
        <p:spPr>
          <a:xfrm>
            <a:off x="106680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 name="Rectangle 23">
            <a:extLst>
              <a:ext uri="{FF2B5EF4-FFF2-40B4-BE49-F238E27FC236}">
                <a16:creationId xmlns:a16="http://schemas.microsoft.com/office/drawing/2014/main" id="{06D2BF32-5DF8-4339-BAAB-F04195250A1F}"/>
              </a:ext>
            </a:extLst>
          </p:cNvPr>
          <p:cNvSpPr/>
          <p:nvPr>
            <p:custDataLst>
              <p:tags r:id="rId24"/>
            </p:custDataLst>
          </p:nvPr>
        </p:nvSpPr>
        <p:spPr>
          <a:xfrm>
            <a:off x="107569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 name="Rectangle 24">
            <a:extLst>
              <a:ext uri="{FF2B5EF4-FFF2-40B4-BE49-F238E27FC236}">
                <a16:creationId xmlns:a16="http://schemas.microsoft.com/office/drawing/2014/main" id="{324A30B8-E3FA-4FB2-B04F-472C0EE910E7}"/>
              </a:ext>
            </a:extLst>
          </p:cNvPr>
          <p:cNvSpPr/>
          <p:nvPr>
            <p:custDataLst>
              <p:tags r:id="rId25"/>
            </p:custDataLst>
          </p:nvPr>
        </p:nvSpPr>
        <p:spPr>
          <a:xfrm>
            <a:off x="8267700" y="2125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 name="Rectangle 25">
            <a:extLst>
              <a:ext uri="{FF2B5EF4-FFF2-40B4-BE49-F238E27FC236}">
                <a16:creationId xmlns:a16="http://schemas.microsoft.com/office/drawing/2014/main" id="{72F8523F-3815-477E-BDA2-32FCFE3521C9}"/>
              </a:ext>
            </a:extLst>
          </p:cNvPr>
          <p:cNvSpPr/>
          <p:nvPr>
            <p:custDataLst>
              <p:tags r:id="rId26"/>
            </p:custDataLst>
          </p:nvPr>
        </p:nvSpPr>
        <p:spPr>
          <a:xfrm>
            <a:off x="8801100" y="2125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 name="Rectangle 26">
            <a:extLst>
              <a:ext uri="{FF2B5EF4-FFF2-40B4-BE49-F238E27FC236}">
                <a16:creationId xmlns:a16="http://schemas.microsoft.com/office/drawing/2014/main" id="{AB414CC0-B6D9-48EE-9627-50B6772494A9}"/>
              </a:ext>
            </a:extLst>
          </p:cNvPr>
          <p:cNvSpPr/>
          <p:nvPr>
            <p:custDataLst>
              <p:tags r:id="rId27"/>
            </p:custDataLst>
          </p:nvPr>
        </p:nvSpPr>
        <p:spPr>
          <a:xfrm>
            <a:off x="8978900" y="2125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 name="Rectangle 27">
            <a:extLst>
              <a:ext uri="{FF2B5EF4-FFF2-40B4-BE49-F238E27FC236}">
                <a16:creationId xmlns:a16="http://schemas.microsoft.com/office/drawing/2014/main" id="{9228710C-F311-4482-9974-68A784653352}"/>
              </a:ext>
            </a:extLst>
          </p:cNvPr>
          <p:cNvSpPr/>
          <p:nvPr>
            <p:custDataLst>
              <p:tags r:id="rId28"/>
            </p:custDataLst>
          </p:nvPr>
        </p:nvSpPr>
        <p:spPr>
          <a:xfrm>
            <a:off x="9067800" y="2125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 name="Rectangle 28">
            <a:extLst>
              <a:ext uri="{FF2B5EF4-FFF2-40B4-BE49-F238E27FC236}">
                <a16:creationId xmlns:a16="http://schemas.microsoft.com/office/drawing/2014/main" id="{630D323B-7011-4939-A9F7-4086E9CF3A19}"/>
              </a:ext>
            </a:extLst>
          </p:cNvPr>
          <p:cNvSpPr/>
          <p:nvPr>
            <p:custDataLst>
              <p:tags r:id="rId29"/>
            </p:custDataLst>
          </p:nvPr>
        </p:nvSpPr>
        <p:spPr>
          <a:xfrm>
            <a:off x="9334500" y="2125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 name="Rectangle 29">
            <a:extLst>
              <a:ext uri="{FF2B5EF4-FFF2-40B4-BE49-F238E27FC236}">
                <a16:creationId xmlns:a16="http://schemas.microsoft.com/office/drawing/2014/main" id="{644A9B8A-7F04-4C3D-931E-A1EF06478F18}"/>
              </a:ext>
            </a:extLst>
          </p:cNvPr>
          <p:cNvSpPr/>
          <p:nvPr>
            <p:custDataLst>
              <p:tags r:id="rId30"/>
            </p:custDataLst>
          </p:nvPr>
        </p:nvSpPr>
        <p:spPr>
          <a:xfrm>
            <a:off x="9512300" y="2125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 name="Rectangle 30">
            <a:extLst>
              <a:ext uri="{FF2B5EF4-FFF2-40B4-BE49-F238E27FC236}">
                <a16:creationId xmlns:a16="http://schemas.microsoft.com/office/drawing/2014/main" id="{9E19BD7F-FD46-4950-9A1F-A18A9F40845B}"/>
              </a:ext>
            </a:extLst>
          </p:cNvPr>
          <p:cNvSpPr/>
          <p:nvPr>
            <p:custDataLst>
              <p:tags r:id="rId31"/>
            </p:custDataLst>
          </p:nvPr>
        </p:nvSpPr>
        <p:spPr>
          <a:xfrm>
            <a:off x="9601200" y="2125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 name="Rectangle 31">
            <a:extLst>
              <a:ext uri="{FF2B5EF4-FFF2-40B4-BE49-F238E27FC236}">
                <a16:creationId xmlns:a16="http://schemas.microsoft.com/office/drawing/2014/main" id="{0718A514-EF2E-43C9-8C6E-A67DDD6DD110}"/>
              </a:ext>
            </a:extLst>
          </p:cNvPr>
          <p:cNvSpPr/>
          <p:nvPr>
            <p:custDataLst>
              <p:tags r:id="rId32"/>
            </p:custDataLst>
          </p:nvPr>
        </p:nvSpPr>
        <p:spPr>
          <a:xfrm>
            <a:off x="9690100" y="2125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 name="Rectangle 32">
            <a:extLst>
              <a:ext uri="{FF2B5EF4-FFF2-40B4-BE49-F238E27FC236}">
                <a16:creationId xmlns:a16="http://schemas.microsoft.com/office/drawing/2014/main" id="{ECEADBDE-464D-407C-9AA7-4D96B111E2C7}"/>
              </a:ext>
            </a:extLst>
          </p:cNvPr>
          <p:cNvSpPr/>
          <p:nvPr>
            <p:custDataLst>
              <p:tags r:id="rId33"/>
            </p:custDataLst>
          </p:nvPr>
        </p:nvSpPr>
        <p:spPr>
          <a:xfrm>
            <a:off x="9779000" y="2125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 name="Rectangle 33">
            <a:extLst>
              <a:ext uri="{FF2B5EF4-FFF2-40B4-BE49-F238E27FC236}">
                <a16:creationId xmlns:a16="http://schemas.microsoft.com/office/drawing/2014/main" id="{AC4AB717-DCCF-4770-95C5-7DD7A7427C0C}"/>
              </a:ext>
            </a:extLst>
          </p:cNvPr>
          <p:cNvSpPr/>
          <p:nvPr>
            <p:custDataLst>
              <p:tags r:id="rId34"/>
            </p:custDataLst>
          </p:nvPr>
        </p:nvSpPr>
        <p:spPr>
          <a:xfrm>
            <a:off x="9956800" y="2125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 name="Rectangle 34">
            <a:extLst>
              <a:ext uri="{FF2B5EF4-FFF2-40B4-BE49-F238E27FC236}">
                <a16:creationId xmlns:a16="http://schemas.microsoft.com/office/drawing/2014/main" id="{7A8BEEBC-67D5-47FD-B97C-AEB481745CE8}"/>
              </a:ext>
            </a:extLst>
          </p:cNvPr>
          <p:cNvSpPr/>
          <p:nvPr>
            <p:custDataLst>
              <p:tags r:id="rId35"/>
            </p:custDataLst>
          </p:nvPr>
        </p:nvSpPr>
        <p:spPr>
          <a:xfrm>
            <a:off x="10045700" y="2125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 name="Rectangle 35">
            <a:extLst>
              <a:ext uri="{FF2B5EF4-FFF2-40B4-BE49-F238E27FC236}">
                <a16:creationId xmlns:a16="http://schemas.microsoft.com/office/drawing/2014/main" id="{F72C4FAB-A262-40FF-9F76-6C95CB654ED1}"/>
              </a:ext>
            </a:extLst>
          </p:cNvPr>
          <p:cNvSpPr/>
          <p:nvPr>
            <p:custDataLst>
              <p:tags r:id="rId36"/>
            </p:custDataLst>
          </p:nvPr>
        </p:nvSpPr>
        <p:spPr>
          <a:xfrm>
            <a:off x="10223500" y="2125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 name="Rectangle 36">
            <a:extLst>
              <a:ext uri="{FF2B5EF4-FFF2-40B4-BE49-F238E27FC236}">
                <a16:creationId xmlns:a16="http://schemas.microsoft.com/office/drawing/2014/main" id="{D004258D-6CC4-4167-9FCB-A31A35C4778B}"/>
              </a:ext>
            </a:extLst>
          </p:cNvPr>
          <p:cNvSpPr/>
          <p:nvPr>
            <p:custDataLst>
              <p:tags r:id="rId37"/>
            </p:custDataLst>
          </p:nvPr>
        </p:nvSpPr>
        <p:spPr>
          <a:xfrm>
            <a:off x="10756900" y="2125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 name="Rectangle 37">
            <a:extLst>
              <a:ext uri="{FF2B5EF4-FFF2-40B4-BE49-F238E27FC236}">
                <a16:creationId xmlns:a16="http://schemas.microsoft.com/office/drawing/2014/main" id="{2B819939-0AED-4A0A-935E-343274F973BE}"/>
              </a:ext>
            </a:extLst>
          </p:cNvPr>
          <p:cNvSpPr/>
          <p:nvPr>
            <p:custDataLst>
              <p:tags r:id="rId38"/>
            </p:custDataLst>
          </p:nvPr>
        </p:nvSpPr>
        <p:spPr>
          <a:xfrm>
            <a:off x="82677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 name="Rectangle 38">
            <a:extLst>
              <a:ext uri="{FF2B5EF4-FFF2-40B4-BE49-F238E27FC236}">
                <a16:creationId xmlns:a16="http://schemas.microsoft.com/office/drawing/2014/main" id="{B05B2A6C-5316-4B5D-B14D-BD09C1633EBF}"/>
              </a:ext>
            </a:extLst>
          </p:cNvPr>
          <p:cNvSpPr/>
          <p:nvPr>
            <p:custDataLst>
              <p:tags r:id="rId39"/>
            </p:custDataLst>
          </p:nvPr>
        </p:nvSpPr>
        <p:spPr>
          <a:xfrm>
            <a:off x="84455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 name="Rectangle 39">
            <a:extLst>
              <a:ext uri="{FF2B5EF4-FFF2-40B4-BE49-F238E27FC236}">
                <a16:creationId xmlns:a16="http://schemas.microsoft.com/office/drawing/2014/main" id="{1D54BAF8-EEA0-4E83-80A6-C9AF4D75FFE4}"/>
              </a:ext>
            </a:extLst>
          </p:cNvPr>
          <p:cNvSpPr/>
          <p:nvPr>
            <p:custDataLst>
              <p:tags r:id="rId40"/>
            </p:custDataLst>
          </p:nvPr>
        </p:nvSpPr>
        <p:spPr>
          <a:xfrm>
            <a:off x="85344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 name="Rectangle 40">
            <a:extLst>
              <a:ext uri="{FF2B5EF4-FFF2-40B4-BE49-F238E27FC236}">
                <a16:creationId xmlns:a16="http://schemas.microsoft.com/office/drawing/2014/main" id="{4482A8E7-B983-4D41-92DB-EF5C07767130}"/>
              </a:ext>
            </a:extLst>
          </p:cNvPr>
          <p:cNvSpPr/>
          <p:nvPr>
            <p:custDataLst>
              <p:tags r:id="rId41"/>
            </p:custDataLst>
          </p:nvPr>
        </p:nvSpPr>
        <p:spPr>
          <a:xfrm>
            <a:off x="86233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 name="Rectangle 41">
            <a:extLst>
              <a:ext uri="{FF2B5EF4-FFF2-40B4-BE49-F238E27FC236}">
                <a16:creationId xmlns:a16="http://schemas.microsoft.com/office/drawing/2014/main" id="{63EE9242-B090-4B88-B2FE-EB3C9F123B04}"/>
              </a:ext>
            </a:extLst>
          </p:cNvPr>
          <p:cNvSpPr/>
          <p:nvPr>
            <p:custDataLst>
              <p:tags r:id="rId42"/>
            </p:custDataLst>
          </p:nvPr>
        </p:nvSpPr>
        <p:spPr>
          <a:xfrm>
            <a:off x="88011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 name="Rectangle 42">
            <a:extLst>
              <a:ext uri="{FF2B5EF4-FFF2-40B4-BE49-F238E27FC236}">
                <a16:creationId xmlns:a16="http://schemas.microsoft.com/office/drawing/2014/main" id="{0C19552D-EAFD-4FE2-B503-6DD56AF4A8EC}"/>
              </a:ext>
            </a:extLst>
          </p:cNvPr>
          <p:cNvSpPr/>
          <p:nvPr>
            <p:custDataLst>
              <p:tags r:id="rId43"/>
            </p:custDataLst>
          </p:nvPr>
        </p:nvSpPr>
        <p:spPr>
          <a:xfrm>
            <a:off x="91567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 name="Rectangle 43">
            <a:extLst>
              <a:ext uri="{FF2B5EF4-FFF2-40B4-BE49-F238E27FC236}">
                <a16:creationId xmlns:a16="http://schemas.microsoft.com/office/drawing/2014/main" id="{8AE2D6A5-F18A-43D8-8DBA-EBD915C60CF8}"/>
              </a:ext>
            </a:extLst>
          </p:cNvPr>
          <p:cNvSpPr/>
          <p:nvPr>
            <p:custDataLst>
              <p:tags r:id="rId44"/>
            </p:custDataLst>
          </p:nvPr>
        </p:nvSpPr>
        <p:spPr>
          <a:xfrm>
            <a:off x="94234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 name="Rectangle 44">
            <a:extLst>
              <a:ext uri="{FF2B5EF4-FFF2-40B4-BE49-F238E27FC236}">
                <a16:creationId xmlns:a16="http://schemas.microsoft.com/office/drawing/2014/main" id="{3F4A97AF-7E50-41F9-AE31-412B13186297}"/>
              </a:ext>
            </a:extLst>
          </p:cNvPr>
          <p:cNvSpPr/>
          <p:nvPr>
            <p:custDataLst>
              <p:tags r:id="rId45"/>
            </p:custDataLst>
          </p:nvPr>
        </p:nvSpPr>
        <p:spPr>
          <a:xfrm>
            <a:off x="95123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 name="Rectangle 45">
            <a:extLst>
              <a:ext uri="{FF2B5EF4-FFF2-40B4-BE49-F238E27FC236}">
                <a16:creationId xmlns:a16="http://schemas.microsoft.com/office/drawing/2014/main" id="{1E83E7D8-F828-4BC4-9168-59440A84B63A}"/>
              </a:ext>
            </a:extLst>
          </p:cNvPr>
          <p:cNvSpPr/>
          <p:nvPr>
            <p:custDataLst>
              <p:tags r:id="rId46"/>
            </p:custDataLst>
          </p:nvPr>
        </p:nvSpPr>
        <p:spPr>
          <a:xfrm>
            <a:off x="96901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 name="Rectangle 46">
            <a:extLst>
              <a:ext uri="{FF2B5EF4-FFF2-40B4-BE49-F238E27FC236}">
                <a16:creationId xmlns:a16="http://schemas.microsoft.com/office/drawing/2014/main" id="{9DBFFF77-3CF3-4DFC-BE52-BF9ED2F56F09}"/>
              </a:ext>
            </a:extLst>
          </p:cNvPr>
          <p:cNvSpPr/>
          <p:nvPr>
            <p:custDataLst>
              <p:tags r:id="rId47"/>
            </p:custDataLst>
          </p:nvPr>
        </p:nvSpPr>
        <p:spPr>
          <a:xfrm>
            <a:off x="98679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 name="Rectangle 47">
            <a:extLst>
              <a:ext uri="{FF2B5EF4-FFF2-40B4-BE49-F238E27FC236}">
                <a16:creationId xmlns:a16="http://schemas.microsoft.com/office/drawing/2014/main" id="{96B5D382-039B-4E02-A9CF-9C2DD0DF3107}"/>
              </a:ext>
            </a:extLst>
          </p:cNvPr>
          <p:cNvSpPr/>
          <p:nvPr>
            <p:custDataLst>
              <p:tags r:id="rId48"/>
            </p:custDataLst>
          </p:nvPr>
        </p:nvSpPr>
        <p:spPr>
          <a:xfrm>
            <a:off x="99568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 name="Rectangle 48">
            <a:extLst>
              <a:ext uri="{FF2B5EF4-FFF2-40B4-BE49-F238E27FC236}">
                <a16:creationId xmlns:a16="http://schemas.microsoft.com/office/drawing/2014/main" id="{733BF7EE-50A3-47C5-A654-DE5D00FDDCB5}"/>
              </a:ext>
            </a:extLst>
          </p:cNvPr>
          <p:cNvSpPr/>
          <p:nvPr>
            <p:custDataLst>
              <p:tags r:id="rId49"/>
            </p:custDataLst>
          </p:nvPr>
        </p:nvSpPr>
        <p:spPr>
          <a:xfrm>
            <a:off x="102235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 name="Rectangle 49">
            <a:extLst>
              <a:ext uri="{FF2B5EF4-FFF2-40B4-BE49-F238E27FC236}">
                <a16:creationId xmlns:a16="http://schemas.microsoft.com/office/drawing/2014/main" id="{5B83A735-587A-4171-80A4-78D6F403CE64}"/>
              </a:ext>
            </a:extLst>
          </p:cNvPr>
          <p:cNvSpPr/>
          <p:nvPr>
            <p:custDataLst>
              <p:tags r:id="rId50"/>
            </p:custDataLst>
          </p:nvPr>
        </p:nvSpPr>
        <p:spPr>
          <a:xfrm>
            <a:off x="104013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 name="Rectangle 50">
            <a:extLst>
              <a:ext uri="{FF2B5EF4-FFF2-40B4-BE49-F238E27FC236}">
                <a16:creationId xmlns:a16="http://schemas.microsoft.com/office/drawing/2014/main" id="{9C4FD294-5D42-4E57-8BBF-76CAA25F7461}"/>
              </a:ext>
            </a:extLst>
          </p:cNvPr>
          <p:cNvSpPr/>
          <p:nvPr>
            <p:custDataLst>
              <p:tags r:id="rId51"/>
            </p:custDataLst>
          </p:nvPr>
        </p:nvSpPr>
        <p:spPr>
          <a:xfrm>
            <a:off x="104902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 name="Rectangle 51">
            <a:extLst>
              <a:ext uri="{FF2B5EF4-FFF2-40B4-BE49-F238E27FC236}">
                <a16:creationId xmlns:a16="http://schemas.microsoft.com/office/drawing/2014/main" id="{87C2952B-7B2F-42ED-B965-B82E224AF72B}"/>
              </a:ext>
            </a:extLst>
          </p:cNvPr>
          <p:cNvSpPr/>
          <p:nvPr>
            <p:custDataLst>
              <p:tags r:id="rId52"/>
            </p:custDataLst>
          </p:nvPr>
        </p:nvSpPr>
        <p:spPr>
          <a:xfrm>
            <a:off x="105791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 name="Rectangle 52">
            <a:extLst>
              <a:ext uri="{FF2B5EF4-FFF2-40B4-BE49-F238E27FC236}">
                <a16:creationId xmlns:a16="http://schemas.microsoft.com/office/drawing/2014/main" id="{22EE3E60-3B07-4D77-A752-7DFCCDF49B32}"/>
              </a:ext>
            </a:extLst>
          </p:cNvPr>
          <p:cNvSpPr/>
          <p:nvPr>
            <p:custDataLst>
              <p:tags r:id="rId53"/>
            </p:custDataLst>
          </p:nvPr>
        </p:nvSpPr>
        <p:spPr>
          <a:xfrm>
            <a:off x="107569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 name="Rectangle 53">
            <a:extLst>
              <a:ext uri="{FF2B5EF4-FFF2-40B4-BE49-F238E27FC236}">
                <a16:creationId xmlns:a16="http://schemas.microsoft.com/office/drawing/2014/main" id="{080C20D0-2269-4E1B-8CF1-6CA23004350B}"/>
              </a:ext>
            </a:extLst>
          </p:cNvPr>
          <p:cNvSpPr/>
          <p:nvPr>
            <p:custDataLst>
              <p:tags r:id="rId54"/>
            </p:custDataLst>
          </p:nvPr>
        </p:nvSpPr>
        <p:spPr>
          <a:xfrm>
            <a:off x="82677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 name="Rectangle 54">
            <a:extLst>
              <a:ext uri="{FF2B5EF4-FFF2-40B4-BE49-F238E27FC236}">
                <a16:creationId xmlns:a16="http://schemas.microsoft.com/office/drawing/2014/main" id="{D1F6E030-54B2-40B3-A68F-BC34FA007CF1}"/>
              </a:ext>
            </a:extLst>
          </p:cNvPr>
          <p:cNvSpPr/>
          <p:nvPr>
            <p:custDataLst>
              <p:tags r:id="rId55"/>
            </p:custDataLst>
          </p:nvPr>
        </p:nvSpPr>
        <p:spPr>
          <a:xfrm>
            <a:off x="84455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 name="Rectangle 55">
            <a:extLst>
              <a:ext uri="{FF2B5EF4-FFF2-40B4-BE49-F238E27FC236}">
                <a16:creationId xmlns:a16="http://schemas.microsoft.com/office/drawing/2014/main" id="{EE4DC9E1-4904-42E5-85D9-CDD8E93FE233}"/>
              </a:ext>
            </a:extLst>
          </p:cNvPr>
          <p:cNvSpPr/>
          <p:nvPr>
            <p:custDataLst>
              <p:tags r:id="rId56"/>
            </p:custDataLst>
          </p:nvPr>
        </p:nvSpPr>
        <p:spPr>
          <a:xfrm>
            <a:off x="85344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 name="Rectangle 56">
            <a:extLst>
              <a:ext uri="{FF2B5EF4-FFF2-40B4-BE49-F238E27FC236}">
                <a16:creationId xmlns:a16="http://schemas.microsoft.com/office/drawing/2014/main" id="{69F39335-28A2-46DA-82E8-10ACA8D393EF}"/>
              </a:ext>
            </a:extLst>
          </p:cNvPr>
          <p:cNvSpPr/>
          <p:nvPr>
            <p:custDataLst>
              <p:tags r:id="rId57"/>
            </p:custDataLst>
          </p:nvPr>
        </p:nvSpPr>
        <p:spPr>
          <a:xfrm>
            <a:off x="86233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 name="Rectangle 57">
            <a:extLst>
              <a:ext uri="{FF2B5EF4-FFF2-40B4-BE49-F238E27FC236}">
                <a16:creationId xmlns:a16="http://schemas.microsoft.com/office/drawing/2014/main" id="{190E10BD-C194-40A3-9E1D-0F9E9AC7487D}"/>
              </a:ext>
            </a:extLst>
          </p:cNvPr>
          <p:cNvSpPr/>
          <p:nvPr>
            <p:custDataLst>
              <p:tags r:id="rId58"/>
            </p:custDataLst>
          </p:nvPr>
        </p:nvSpPr>
        <p:spPr>
          <a:xfrm>
            <a:off x="88011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 name="Rectangle 58">
            <a:extLst>
              <a:ext uri="{FF2B5EF4-FFF2-40B4-BE49-F238E27FC236}">
                <a16:creationId xmlns:a16="http://schemas.microsoft.com/office/drawing/2014/main" id="{ED6692AC-0B91-47DB-ABC1-5D23E89824AA}"/>
              </a:ext>
            </a:extLst>
          </p:cNvPr>
          <p:cNvSpPr/>
          <p:nvPr>
            <p:custDataLst>
              <p:tags r:id="rId59"/>
            </p:custDataLst>
          </p:nvPr>
        </p:nvSpPr>
        <p:spPr>
          <a:xfrm>
            <a:off x="91567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 name="Rectangle 59">
            <a:extLst>
              <a:ext uri="{FF2B5EF4-FFF2-40B4-BE49-F238E27FC236}">
                <a16:creationId xmlns:a16="http://schemas.microsoft.com/office/drawing/2014/main" id="{3CD621D8-B8FC-4FB1-8246-7C3E726B1DA1}"/>
              </a:ext>
            </a:extLst>
          </p:cNvPr>
          <p:cNvSpPr/>
          <p:nvPr>
            <p:custDataLst>
              <p:tags r:id="rId60"/>
            </p:custDataLst>
          </p:nvPr>
        </p:nvSpPr>
        <p:spPr>
          <a:xfrm>
            <a:off x="92456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 name="Rectangle 60">
            <a:extLst>
              <a:ext uri="{FF2B5EF4-FFF2-40B4-BE49-F238E27FC236}">
                <a16:creationId xmlns:a16="http://schemas.microsoft.com/office/drawing/2014/main" id="{67B5EF4D-332F-441D-837B-75BD7206DB92}"/>
              </a:ext>
            </a:extLst>
          </p:cNvPr>
          <p:cNvSpPr/>
          <p:nvPr>
            <p:custDataLst>
              <p:tags r:id="rId61"/>
            </p:custDataLst>
          </p:nvPr>
        </p:nvSpPr>
        <p:spPr>
          <a:xfrm>
            <a:off x="93345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 name="Rectangle 61">
            <a:extLst>
              <a:ext uri="{FF2B5EF4-FFF2-40B4-BE49-F238E27FC236}">
                <a16:creationId xmlns:a16="http://schemas.microsoft.com/office/drawing/2014/main" id="{42AC585D-3E4B-4605-B603-B3EAC68310CE}"/>
              </a:ext>
            </a:extLst>
          </p:cNvPr>
          <p:cNvSpPr/>
          <p:nvPr>
            <p:custDataLst>
              <p:tags r:id="rId62"/>
            </p:custDataLst>
          </p:nvPr>
        </p:nvSpPr>
        <p:spPr>
          <a:xfrm>
            <a:off x="94234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 name="Rectangle 62">
            <a:extLst>
              <a:ext uri="{FF2B5EF4-FFF2-40B4-BE49-F238E27FC236}">
                <a16:creationId xmlns:a16="http://schemas.microsoft.com/office/drawing/2014/main" id="{295E3747-751E-4B8B-AE18-1782FCCA49FB}"/>
              </a:ext>
            </a:extLst>
          </p:cNvPr>
          <p:cNvSpPr/>
          <p:nvPr>
            <p:custDataLst>
              <p:tags r:id="rId63"/>
            </p:custDataLst>
          </p:nvPr>
        </p:nvSpPr>
        <p:spPr>
          <a:xfrm>
            <a:off x="95123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00" name="Rectangle 899">
            <a:extLst>
              <a:ext uri="{FF2B5EF4-FFF2-40B4-BE49-F238E27FC236}">
                <a16:creationId xmlns:a16="http://schemas.microsoft.com/office/drawing/2014/main" id="{08C478D3-3ABB-4BDD-939B-BBF20041F0D2}"/>
              </a:ext>
            </a:extLst>
          </p:cNvPr>
          <p:cNvSpPr/>
          <p:nvPr>
            <p:custDataLst>
              <p:tags r:id="rId64"/>
            </p:custDataLst>
          </p:nvPr>
        </p:nvSpPr>
        <p:spPr>
          <a:xfrm>
            <a:off x="96012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01" name="Rectangle 900">
            <a:extLst>
              <a:ext uri="{FF2B5EF4-FFF2-40B4-BE49-F238E27FC236}">
                <a16:creationId xmlns:a16="http://schemas.microsoft.com/office/drawing/2014/main" id="{502C452A-025F-4D4C-B1BD-2FA70F792C95}"/>
              </a:ext>
            </a:extLst>
          </p:cNvPr>
          <p:cNvSpPr/>
          <p:nvPr>
            <p:custDataLst>
              <p:tags r:id="rId65"/>
            </p:custDataLst>
          </p:nvPr>
        </p:nvSpPr>
        <p:spPr>
          <a:xfrm>
            <a:off x="102235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02" name="Rectangle 901">
            <a:extLst>
              <a:ext uri="{FF2B5EF4-FFF2-40B4-BE49-F238E27FC236}">
                <a16:creationId xmlns:a16="http://schemas.microsoft.com/office/drawing/2014/main" id="{0D925463-EB87-474F-8B70-D16ABF4B340D}"/>
              </a:ext>
            </a:extLst>
          </p:cNvPr>
          <p:cNvSpPr/>
          <p:nvPr>
            <p:custDataLst>
              <p:tags r:id="rId66"/>
            </p:custDataLst>
          </p:nvPr>
        </p:nvSpPr>
        <p:spPr>
          <a:xfrm>
            <a:off x="104013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03" name="Rectangle 902">
            <a:extLst>
              <a:ext uri="{FF2B5EF4-FFF2-40B4-BE49-F238E27FC236}">
                <a16:creationId xmlns:a16="http://schemas.microsoft.com/office/drawing/2014/main" id="{885D25F5-3783-4926-97DF-DD7E6FF33C46}"/>
              </a:ext>
            </a:extLst>
          </p:cNvPr>
          <p:cNvSpPr/>
          <p:nvPr>
            <p:custDataLst>
              <p:tags r:id="rId67"/>
            </p:custDataLst>
          </p:nvPr>
        </p:nvSpPr>
        <p:spPr>
          <a:xfrm>
            <a:off x="104902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04" name="Rectangle 903">
            <a:extLst>
              <a:ext uri="{FF2B5EF4-FFF2-40B4-BE49-F238E27FC236}">
                <a16:creationId xmlns:a16="http://schemas.microsoft.com/office/drawing/2014/main" id="{80803723-8CA0-4BB0-A2CC-98E53D86AC17}"/>
              </a:ext>
            </a:extLst>
          </p:cNvPr>
          <p:cNvSpPr/>
          <p:nvPr>
            <p:custDataLst>
              <p:tags r:id="rId68"/>
            </p:custDataLst>
          </p:nvPr>
        </p:nvSpPr>
        <p:spPr>
          <a:xfrm>
            <a:off x="105791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05" name="Rectangle 904">
            <a:extLst>
              <a:ext uri="{FF2B5EF4-FFF2-40B4-BE49-F238E27FC236}">
                <a16:creationId xmlns:a16="http://schemas.microsoft.com/office/drawing/2014/main" id="{1F755725-F72C-4777-902E-EAA9069E3A64}"/>
              </a:ext>
            </a:extLst>
          </p:cNvPr>
          <p:cNvSpPr/>
          <p:nvPr>
            <p:custDataLst>
              <p:tags r:id="rId69"/>
            </p:custDataLst>
          </p:nvPr>
        </p:nvSpPr>
        <p:spPr>
          <a:xfrm>
            <a:off x="107569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06" name="Rectangle 905">
            <a:extLst>
              <a:ext uri="{FF2B5EF4-FFF2-40B4-BE49-F238E27FC236}">
                <a16:creationId xmlns:a16="http://schemas.microsoft.com/office/drawing/2014/main" id="{2A9C5217-5C8A-4548-B48E-831A9F83CCA5}"/>
              </a:ext>
            </a:extLst>
          </p:cNvPr>
          <p:cNvSpPr/>
          <p:nvPr>
            <p:custDataLst>
              <p:tags r:id="rId70"/>
            </p:custDataLst>
          </p:nvPr>
        </p:nvSpPr>
        <p:spPr>
          <a:xfrm>
            <a:off x="82677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07" name="Rectangle 906">
            <a:extLst>
              <a:ext uri="{FF2B5EF4-FFF2-40B4-BE49-F238E27FC236}">
                <a16:creationId xmlns:a16="http://schemas.microsoft.com/office/drawing/2014/main" id="{9D62BCCF-ECFF-4319-B409-7BC7BFEDC0BF}"/>
              </a:ext>
            </a:extLst>
          </p:cNvPr>
          <p:cNvSpPr/>
          <p:nvPr>
            <p:custDataLst>
              <p:tags r:id="rId71"/>
            </p:custDataLst>
          </p:nvPr>
        </p:nvSpPr>
        <p:spPr>
          <a:xfrm>
            <a:off x="84455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08" name="Rectangle 907">
            <a:extLst>
              <a:ext uri="{FF2B5EF4-FFF2-40B4-BE49-F238E27FC236}">
                <a16:creationId xmlns:a16="http://schemas.microsoft.com/office/drawing/2014/main" id="{B5B1363B-C713-4F23-8343-86E1B21EBE99}"/>
              </a:ext>
            </a:extLst>
          </p:cNvPr>
          <p:cNvSpPr/>
          <p:nvPr>
            <p:custDataLst>
              <p:tags r:id="rId72"/>
            </p:custDataLst>
          </p:nvPr>
        </p:nvSpPr>
        <p:spPr>
          <a:xfrm>
            <a:off x="85344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09" name="Rectangle 908">
            <a:extLst>
              <a:ext uri="{FF2B5EF4-FFF2-40B4-BE49-F238E27FC236}">
                <a16:creationId xmlns:a16="http://schemas.microsoft.com/office/drawing/2014/main" id="{0C1CECA0-3704-4EB8-BEF2-727FD44FA1D7}"/>
              </a:ext>
            </a:extLst>
          </p:cNvPr>
          <p:cNvSpPr/>
          <p:nvPr>
            <p:custDataLst>
              <p:tags r:id="rId73"/>
            </p:custDataLst>
          </p:nvPr>
        </p:nvSpPr>
        <p:spPr>
          <a:xfrm>
            <a:off x="86233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10" name="Rectangle 909">
            <a:extLst>
              <a:ext uri="{FF2B5EF4-FFF2-40B4-BE49-F238E27FC236}">
                <a16:creationId xmlns:a16="http://schemas.microsoft.com/office/drawing/2014/main" id="{A4384428-B73F-4FC8-90FC-09817490AD27}"/>
              </a:ext>
            </a:extLst>
          </p:cNvPr>
          <p:cNvSpPr/>
          <p:nvPr>
            <p:custDataLst>
              <p:tags r:id="rId74"/>
            </p:custDataLst>
          </p:nvPr>
        </p:nvSpPr>
        <p:spPr>
          <a:xfrm>
            <a:off x="88011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11" name="Rectangle 910">
            <a:extLst>
              <a:ext uri="{FF2B5EF4-FFF2-40B4-BE49-F238E27FC236}">
                <a16:creationId xmlns:a16="http://schemas.microsoft.com/office/drawing/2014/main" id="{C75DB638-814F-4543-9B28-C6739B82E52A}"/>
              </a:ext>
            </a:extLst>
          </p:cNvPr>
          <p:cNvSpPr/>
          <p:nvPr>
            <p:custDataLst>
              <p:tags r:id="rId75"/>
            </p:custDataLst>
          </p:nvPr>
        </p:nvSpPr>
        <p:spPr>
          <a:xfrm>
            <a:off x="89789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12" name="Rectangle 911">
            <a:extLst>
              <a:ext uri="{FF2B5EF4-FFF2-40B4-BE49-F238E27FC236}">
                <a16:creationId xmlns:a16="http://schemas.microsoft.com/office/drawing/2014/main" id="{DA87CE59-E9F2-42A7-848C-588B4FA2C539}"/>
              </a:ext>
            </a:extLst>
          </p:cNvPr>
          <p:cNvSpPr/>
          <p:nvPr>
            <p:custDataLst>
              <p:tags r:id="rId76"/>
            </p:custDataLst>
          </p:nvPr>
        </p:nvSpPr>
        <p:spPr>
          <a:xfrm>
            <a:off x="92456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13" name="Rectangle 912">
            <a:extLst>
              <a:ext uri="{FF2B5EF4-FFF2-40B4-BE49-F238E27FC236}">
                <a16:creationId xmlns:a16="http://schemas.microsoft.com/office/drawing/2014/main" id="{C93DD65F-9514-42DC-B529-2874FC591FB4}"/>
              </a:ext>
            </a:extLst>
          </p:cNvPr>
          <p:cNvSpPr/>
          <p:nvPr>
            <p:custDataLst>
              <p:tags r:id="rId77"/>
            </p:custDataLst>
          </p:nvPr>
        </p:nvSpPr>
        <p:spPr>
          <a:xfrm>
            <a:off x="95123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14" name="Rectangle 913">
            <a:extLst>
              <a:ext uri="{FF2B5EF4-FFF2-40B4-BE49-F238E27FC236}">
                <a16:creationId xmlns:a16="http://schemas.microsoft.com/office/drawing/2014/main" id="{282556A5-835B-47C4-B830-3DE5B424725B}"/>
              </a:ext>
            </a:extLst>
          </p:cNvPr>
          <p:cNvSpPr/>
          <p:nvPr>
            <p:custDataLst>
              <p:tags r:id="rId78"/>
            </p:custDataLst>
          </p:nvPr>
        </p:nvSpPr>
        <p:spPr>
          <a:xfrm>
            <a:off x="98679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15" name="Rectangle 914">
            <a:extLst>
              <a:ext uri="{FF2B5EF4-FFF2-40B4-BE49-F238E27FC236}">
                <a16:creationId xmlns:a16="http://schemas.microsoft.com/office/drawing/2014/main" id="{C14A3135-DE3B-49F0-9A6F-0E110A3468B6}"/>
              </a:ext>
            </a:extLst>
          </p:cNvPr>
          <p:cNvSpPr/>
          <p:nvPr>
            <p:custDataLst>
              <p:tags r:id="rId79"/>
            </p:custDataLst>
          </p:nvPr>
        </p:nvSpPr>
        <p:spPr>
          <a:xfrm>
            <a:off x="99568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16" name="Rectangle 915">
            <a:extLst>
              <a:ext uri="{FF2B5EF4-FFF2-40B4-BE49-F238E27FC236}">
                <a16:creationId xmlns:a16="http://schemas.microsoft.com/office/drawing/2014/main" id="{817E704B-5964-4E34-A316-A30D15CD03C9}"/>
              </a:ext>
            </a:extLst>
          </p:cNvPr>
          <p:cNvSpPr/>
          <p:nvPr>
            <p:custDataLst>
              <p:tags r:id="rId80"/>
            </p:custDataLst>
          </p:nvPr>
        </p:nvSpPr>
        <p:spPr>
          <a:xfrm>
            <a:off x="100457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17" name="Rectangle 916">
            <a:extLst>
              <a:ext uri="{FF2B5EF4-FFF2-40B4-BE49-F238E27FC236}">
                <a16:creationId xmlns:a16="http://schemas.microsoft.com/office/drawing/2014/main" id="{E6C95F46-9BE3-49A7-A198-C08EE02335D4}"/>
              </a:ext>
            </a:extLst>
          </p:cNvPr>
          <p:cNvSpPr/>
          <p:nvPr>
            <p:custDataLst>
              <p:tags r:id="rId81"/>
            </p:custDataLst>
          </p:nvPr>
        </p:nvSpPr>
        <p:spPr>
          <a:xfrm>
            <a:off x="102235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18" name="Rectangle 917">
            <a:extLst>
              <a:ext uri="{FF2B5EF4-FFF2-40B4-BE49-F238E27FC236}">
                <a16:creationId xmlns:a16="http://schemas.microsoft.com/office/drawing/2014/main" id="{B5535493-1F35-47F6-B50F-20A189CC7AF6}"/>
              </a:ext>
            </a:extLst>
          </p:cNvPr>
          <p:cNvSpPr/>
          <p:nvPr>
            <p:custDataLst>
              <p:tags r:id="rId82"/>
            </p:custDataLst>
          </p:nvPr>
        </p:nvSpPr>
        <p:spPr>
          <a:xfrm>
            <a:off x="104013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19" name="Rectangle 918">
            <a:extLst>
              <a:ext uri="{FF2B5EF4-FFF2-40B4-BE49-F238E27FC236}">
                <a16:creationId xmlns:a16="http://schemas.microsoft.com/office/drawing/2014/main" id="{586B11F3-DE04-478B-8A1D-9CCA4235FB8F}"/>
              </a:ext>
            </a:extLst>
          </p:cNvPr>
          <p:cNvSpPr/>
          <p:nvPr>
            <p:custDataLst>
              <p:tags r:id="rId83"/>
            </p:custDataLst>
          </p:nvPr>
        </p:nvSpPr>
        <p:spPr>
          <a:xfrm>
            <a:off x="104902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20" name="Rectangle 919">
            <a:extLst>
              <a:ext uri="{FF2B5EF4-FFF2-40B4-BE49-F238E27FC236}">
                <a16:creationId xmlns:a16="http://schemas.microsoft.com/office/drawing/2014/main" id="{8A9ACDD2-472B-48A5-9F58-03EA5F140B96}"/>
              </a:ext>
            </a:extLst>
          </p:cNvPr>
          <p:cNvSpPr/>
          <p:nvPr>
            <p:custDataLst>
              <p:tags r:id="rId84"/>
            </p:custDataLst>
          </p:nvPr>
        </p:nvSpPr>
        <p:spPr>
          <a:xfrm>
            <a:off x="105791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21" name="Rectangle 920">
            <a:extLst>
              <a:ext uri="{FF2B5EF4-FFF2-40B4-BE49-F238E27FC236}">
                <a16:creationId xmlns:a16="http://schemas.microsoft.com/office/drawing/2014/main" id="{39A8890B-F050-4D82-94DE-D4AA3575D344}"/>
              </a:ext>
            </a:extLst>
          </p:cNvPr>
          <p:cNvSpPr/>
          <p:nvPr>
            <p:custDataLst>
              <p:tags r:id="rId85"/>
            </p:custDataLst>
          </p:nvPr>
        </p:nvSpPr>
        <p:spPr>
          <a:xfrm>
            <a:off x="107569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22" name="Rectangle 921">
            <a:extLst>
              <a:ext uri="{FF2B5EF4-FFF2-40B4-BE49-F238E27FC236}">
                <a16:creationId xmlns:a16="http://schemas.microsoft.com/office/drawing/2014/main" id="{0410280A-39D4-49B2-B96D-64F362F36598}"/>
              </a:ext>
            </a:extLst>
          </p:cNvPr>
          <p:cNvSpPr/>
          <p:nvPr>
            <p:custDataLst>
              <p:tags r:id="rId86"/>
            </p:custDataLst>
          </p:nvPr>
        </p:nvSpPr>
        <p:spPr>
          <a:xfrm>
            <a:off x="8267700" y="2481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23" name="Rectangle 922">
            <a:extLst>
              <a:ext uri="{FF2B5EF4-FFF2-40B4-BE49-F238E27FC236}">
                <a16:creationId xmlns:a16="http://schemas.microsoft.com/office/drawing/2014/main" id="{406830AC-4EB2-4E9A-8BD9-0718634DEFD7}"/>
              </a:ext>
            </a:extLst>
          </p:cNvPr>
          <p:cNvSpPr/>
          <p:nvPr>
            <p:custDataLst>
              <p:tags r:id="rId87"/>
            </p:custDataLst>
          </p:nvPr>
        </p:nvSpPr>
        <p:spPr>
          <a:xfrm>
            <a:off x="8801100" y="2481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24" name="Rectangle 923">
            <a:extLst>
              <a:ext uri="{FF2B5EF4-FFF2-40B4-BE49-F238E27FC236}">
                <a16:creationId xmlns:a16="http://schemas.microsoft.com/office/drawing/2014/main" id="{E9F76FC8-C2B3-4656-B05D-BA23A31529D9}"/>
              </a:ext>
            </a:extLst>
          </p:cNvPr>
          <p:cNvSpPr/>
          <p:nvPr>
            <p:custDataLst>
              <p:tags r:id="rId88"/>
            </p:custDataLst>
          </p:nvPr>
        </p:nvSpPr>
        <p:spPr>
          <a:xfrm>
            <a:off x="9156700" y="2481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25" name="Rectangle 924">
            <a:extLst>
              <a:ext uri="{FF2B5EF4-FFF2-40B4-BE49-F238E27FC236}">
                <a16:creationId xmlns:a16="http://schemas.microsoft.com/office/drawing/2014/main" id="{B19D1D2E-668D-49E6-A13A-6589D19F5366}"/>
              </a:ext>
            </a:extLst>
          </p:cNvPr>
          <p:cNvSpPr/>
          <p:nvPr>
            <p:custDataLst>
              <p:tags r:id="rId89"/>
            </p:custDataLst>
          </p:nvPr>
        </p:nvSpPr>
        <p:spPr>
          <a:xfrm>
            <a:off x="9245600" y="2481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26" name="Rectangle 925">
            <a:extLst>
              <a:ext uri="{FF2B5EF4-FFF2-40B4-BE49-F238E27FC236}">
                <a16:creationId xmlns:a16="http://schemas.microsoft.com/office/drawing/2014/main" id="{65E17CC8-F92E-4B45-95D5-EF3F8C4CEB24}"/>
              </a:ext>
            </a:extLst>
          </p:cNvPr>
          <p:cNvSpPr/>
          <p:nvPr>
            <p:custDataLst>
              <p:tags r:id="rId90"/>
            </p:custDataLst>
          </p:nvPr>
        </p:nvSpPr>
        <p:spPr>
          <a:xfrm>
            <a:off x="9423400" y="2481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27" name="Rectangle 926">
            <a:extLst>
              <a:ext uri="{FF2B5EF4-FFF2-40B4-BE49-F238E27FC236}">
                <a16:creationId xmlns:a16="http://schemas.microsoft.com/office/drawing/2014/main" id="{4049A085-AD69-4592-A2D2-C9E7B00E9771}"/>
              </a:ext>
            </a:extLst>
          </p:cNvPr>
          <p:cNvSpPr/>
          <p:nvPr>
            <p:custDataLst>
              <p:tags r:id="rId91"/>
            </p:custDataLst>
          </p:nvPr>
        </p:nvSpPr>
        <p:spPr>
          <a:xfrm>
            <a:off x="9779000" y="2481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28" name="Rectangle 927">
            <a:extLst>
              <a:ext uri="{FF2B5EF4-FFF2-40B4-BE49-F238E27FC236}">
                <a16:creationId xmlns:a16="http://schemas.microsoft.com/office/drawing/2014/main" id="{A2D170CC-429E-484F-B1B0-F0F63F35D7CD}"/>
              </a:ext>
            </a:extLst>
          </p:cNvPr>
          <p:cNvSpPr/>
          <p:nvPr>
            <p:custDataLst>
              <p:tags r:id="rId92"/>
            </p:custDataLst>
          </p:nvPr>
        </p:nvSpPr>
        <p:spPr>
          <a:xfrm>
            <a:off x="9867900" y="2481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29" name="Rectangle 928">
            <a:extLst>
              <a:ext uri="{FF2B5EF4-FFF2-40B4-BE49-F238E27FC236}">
                <a16:creationId xmlns:a16="http://schemas.microsoft.com/office/drawing/2014/main" id="{3DD16BEE-7DBB-4797-9718-65E4D5A1DFF6}"/>
              </a:ext>
            </a:extLst>
          </p:cNvPr>
          <p:cNvSpPr/>
          <p:nvPr>
            <p:custDataLst>
              <p:tags r:id="rId93"/>
            </p:custDataLst>
          </p:nvPr>
        </p:nvSpPr>
        <p:spPr>
          <a:xfrm>
            <a:off x="9956800" y="2481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30" name="Rectangle 929">
            <a:extLst>
              <a:ext uri="{FF2B5EF4-FFF2-40B4-BE49-F238E27FC236}">
                <a16:creationId xmlns:a16="http://schemas.microsoft.com/office/drawing/2014/main" id="{5D63B6E8-C589-4D17-9074-038E815E570F}"/>
              </a:ext>
            </a:extLst>
          </p:cNvPr>
          <p:cNvSpPr/>
          <p:nvPr>
            <p:custDataLst>
              <p:tags r:id="rId94"/>
            </p:custDataLst>
          </p:nvPr>
        </p:nvSpPr>
        <p:spPr>
          <a:xfrm>
            <a:off x="10045700" y="2481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31" name="Rectangle 930">
            <a:extLst>
              <a:ext uri="{FF2B5EF4-FFF2-40B4-BE49-F238E27FC236}">
                <a16:creationId xmlns:a16="http://schemas.microsoft.com/office/drawing/2014/main" id="{392DDB5D-9D1D-48FD-9D9D-ED70E4C0F675}"/>
              </a:ext>
            </a:extLst>
          </p:cNvPr>
          <p:cNvSpPr/>
          <p:nvPr>
            <p:custDataLst>
              <p:tags r:id="rId95"/>
            </p:custDataLst>
          </p:nvPr>
        </p:nvSpPr>
        <p:spPr>
          <a:xfrm>
            <a:off x="10223500" y="2481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32" name="Rectangle 931">
            <a:extLst>
              <a:ext uri="{FF2B5EF4-FFF2-40B4-BE49-F238E27FC236}">
                <a16:creationId xmlns:a16="http://schemas.microsoft.com/office/drawing/2014/main" id="{C42B6B1D-7E08-4566-8124-F40E6988980D}"/>
              </a:ext>
            </a:extLst>
          </p:cNvPr>
          <p:cNvSpPr/>
          <p:nvPr>
            <p:custDataLst>
              <p:tags r:id="rId96"/>
            </p:custDataLst>
          </p:nvPr>
        </p:nvSpPr>
        <p:spPr>
          <a:xfrm>
            <a:off x="10756900" y="2481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33" name="Rectangle 932">
            <a:extLst>
              <a:ext uri="{FF2B5EF4-FFF2-40B4-BE49-F238E27FC236}">
                <a16:creationId xmlns:a16="http://schemas.microsoft.com/office/drawing/2014/main" id="{D66B80B4-2B2F-4478-9725-00EA334061CD}"/>
              </a:ext>
            </a:extLst>
          </p:cNvPr>
          <p:cNvSpPr/>
          <p:nvPr>
            <p:custDataLst>
              <p:tags r:id="rId97"/>
            </p:custDataLst>
          </p:nvPr>
        </p:nvSpPr>
        <p:spPr>
          <a:xfrm>
            <a:off x="82677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34" name="Rectangle 933">
            <a:extLst>
              <a:ext uri="{FF2B5EF4-FFF2-40B4-BE49-F238E27FC236}">
                <a16:creationId xmlns:a16="http://schemas.microsoft.com/office/drawing/2014/main" id="{8B00E6E2-E7CC-4F49-BB83-EDC304F05AB4}"/>
              </a:ext>
            </a:extLst>
          </p:cNvPr>
          <p:cNvSpPr/>
          <p:nvPr>
            <p:custDataLst>
              <p:tags r:id="rId98"/>
            </p:custDataLst>
          </p:nvPr>
        </p:nvSpPr>
        <p:spPr>
          <a:xfrm>
            <a:off x="83566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35" name="Rectangle 934">
            <a:extLst>
              <a:ext uri="{FF2B5EF4-FFF2-40B4-BE49-F238E27FC236}">
                <a16:creationId xmlns:a16="http://schemas.microsoft.com/office/drawing/2014/main" id="{A410B765-B597-4F7D-BB7B-AB434AC5078A}"/>
              </a:ext>
            </a:extLst>
          </p:cNvPr>
          <p:cNvSpPr/>
          <p:nvPr>
            <p:custDataLst>
              <p:tags r:id="rId99"/>
            </p:custDataLst>
          </p:nvPr>
        </p:nvSpPr>
        <p:spPr>
          <a:xfrm>
            <a:off x="84455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36" name="Rectangle 935">
            <a:extLst>
              <a:ext uri="{FF2B5EF4-FFF2-40B4-BE49-F238E27FC236}">
                <a16:creationId xmlns:a16="http://schemas.microsoft.com/office/drawing/2014/main" id="{99B4D8DA-207A-4D8B-8FBD-8C036C32978A}"/>
              </a:ext>
            </a:extLst>
          </p:cNvPr>
          <p:cNvSpPr/>
          <p:nvPr>
            <p:custDataLst>
              <p:tags r:id="rId100"/>
            </p:custDataLst>
          </p:nvPr>
        </p:nvSpPr>
        <p:spPr>
          <a:xfrm>
            <a:off x="85344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37" name="Rectangle 936">
            <a:extLst>
              <a:ext uri="{FF2B5EF4-FFF2-40B4-BE49-F238E27FC236}">
                <a16:creationId xmlns:a16="http://schemas.microsoft.com/office/drawing/2014/main" id="{EF275147-226F-4C0B-9324-9295D624F4FC}"/>
              </a:ext>
            </a:extLst>
          </p:cNvPr>
          <p:cNvSpPr/>
          <p:nvPr>
            <p:custDataLst>
              <p:tags r:id="rId101"/>
            </p:custDataLst>
          </p:nvPr>
        </p:nvSpPr>
        <p:spPr>
          <a:xfrm>
            <a:off x="86233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38" name="Rectangle 937">
            <a:extLst>
              <a:ext uri="{FF2B5EF4-FFF2-40B4-BE49-F238E27FC236}">
                <a16:creationId xmlns:a16="http://schemas.microsoft.com/office/drawing/2014/main" id="{5FDBCF00-1089-4EB6-86D5-186C27E20722}"/>
              </a:ext>
            </a:extLst>
          </p:cNvPr>
          <p:cNvSpPr/>
          <p:nvPr>
            <p:custDataLst>
              <p:tags r:id="rId102"/>
            </p:custDataLst>
          </p:nvPr>
        </p:nvSpPr>
        <p:spPr>
          <a:xfrm>
            <a:off x="87122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39" name="Rectangle 938">
            <a:extLst>
              <a:ext uri="{FF2B5EF4-FFF2-40B4-BE49-F238E27FC236}">
                <a16:creationId xmlns:a16="http://schemas.microsoft.com/office/drawing/2014/main" id="{19A41821-B619-490C-8F21-1FFBB2B65378}"/>
              </a:ext>
            </a:extLst>
          </p:cNvPr>
          <p:cNvSpPr/>
          <p:nvPr>
            <p:custDataLst>
              <p:tags r:id="rId103"/>
            </p:custDataLst>
          </p:nvPr>
        </p:nvSpPr>
        <p:spPr>
          <a:xfrm>
            <a:off x="88011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40" name="Rectangle 939">
            <a:extLst>
              <a:ext uri="{FF2B5EF4-FFF2-40B4-BE49-F238E27FC236}">
                <a16:creationId xmlns:a16="http://schemas.microsoft.com/office/drawing/2014/main" id="{25BCB04B-DE85-42D5-B63C-C4C19DEE5F90}"/>
              </a:ext>
            </a:extLst>
          </p:cNvPr>
          <p:cNvSpPr/>
          <p:nvPr>
            <p:custDataLst>
              <p:tags r:id="rId104"/>
            </p:custDataLst>
          </p:nvPr>
        </p:nvSpPr>
        <p:spPr>
          <a:xfrm>
            <a:off x="89789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41" name="Rectangle 940">
            <a:extLst>
              <a:ext uri="{FF2B5EF4-FFF2-40B4-BE49-F238E27FC236}">
                <a16:creationId xmlns:a16="http://schemas.microsoft.com/office/drawing/2014/main" id="{F1133C4F-4C47-45C3-919B-F02C446AFA67}"/>
              </a:ext>
            </a:extLst>
          </p:cNvPr>
          <p:cNvSpPr/>
          <p:nvPr>
            <p:custDataLst>
              <p:tags r:id="rId105"/>
            </p:custDataLst>
          </p:nvPr>
        </p:nvSpPr>
        <p:spPr>
          <a:xfrm>
            <a:off x="91567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42" name="Rectangle 941">
            <a:extLst>
              <a:ext uri="{FF2B5EF4-FFF2-40B4-BE49-F238E27FC236}">
                <a16:creationId xmlns:a16="http://schemas.microsoft.com/office/drawing/2014/main" id="{6BF36F79-D01F-439E-9581-420B8B5AD36C}"/>
              </a:ext>
            </a:extLst>
          </p:cNvPr>
          <p:cNvSpPr/>
          <p:nvPr>
            <p:custDataLst>
              <p:tags r:id="rId106"/>
            </p:custDataLst>
          </p:nvPr>
        </p:nvSpPr>
        <p:spPr>
          <a:xfrm>
            <a:off x="93345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43" name="Rectangle 942">
            <a:extLst>
              <a:ext uri="{FF2B5EF4-FFF2-40B4-BE49-F238E27FC236}">
                <a16:creationId xmlns:a16="http://schemas.microsoft.com/office/drawing/2014/main" id="{519A5F45-9D03-4DE1-BF80-BB3830A33710}"/>
              </a:ext>
            </a:extLst>
          </p:cNvPr>
          <p:cNvSpPr/>
          <p:nvPr>
            <p:custDataLst>
              <p:tags r:id="rId107"/>
            </p:custDataLst>
          </p:nvPr>
        </p:nvSpPr>
        <p:spPr>
          <a:xfrm>
            <a:off x="95123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44" name="Rectangle 943">
            <a:extLst>
              <a:ext uri="{FF2B5EF4-FFF2-40B4-BE49-F238E27FC236}">
                <a16:creationId xmlns:a16="http://schemas.microsoft.com/office/drawing/2014/main" id="{5EC34BF7-3DF8-4132-A6F9-3B96106BC426}"/>
              </a:ext>
            </a:extLst>
          </p:cNvPr>
          <p:cNvSpPr/>
          <p:nvPr>
            <p:custDataLst>
              <p:tags r:id="rId108"/>
            </p:custDataLst>
          </p:nvPr>
        </p:nvSpPr>
        <p:spPr>
          <a:xfrm>
            <a:off x="96901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45" name="Rectangle 944">
            <a:extLst>
              <a:ext uri="{FF2B5EF4-FFF2-40B4-BE49-F238E27FC236}">
                <a16:creationId xmlns:a16="http://schemas.microsoft.com/office/drawing/2014/main" id="{15C15CF1-25A5-4588-9ED8-9E2176F7F0B0}"/>
              </a:ext>
            </a:extLst>
          </p:cNvPr>
          <p:cNvSpPr/>
          <p:nvPr>
            <p:custDataLst>
              <p:tags r:id="rId109"/>
            </p:custDataLst>
          </p:nvPr>
        </p:nvSpPr>
        <p:spPr>
          <a:xfrm>
            <a:off x="98679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46" name="Rectangle 945">
            <a:extLst>
              <a:ext uri="{FF2B5EF4-FFF2-40B4-BE49-F238E27FC236}">
                <a16:creationId xmlns:a16="http://schemas.microsoft.com/office/drawing/2014/main" id="{7DD814F4-DB32-4C61-B8C3-36FB387E8AAA}"/>
              </a:ext>
            </a:extLst>
          </p:cNvPr>
          <p:cNvSpPr/>
          <p:nvPr>
            <p:custDataLst>
              <p:tags r:id="rId110"/>
            </p:custDataLst>
          </p:nvPr>
        </p:nvSpPr>
        <p:spPr>
          <a:xfrm>
            <a:off x="100457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47" name="Rectangle 946">
            <a:extLst>
              <a:ext uri="{FF2B5EF4-FFF2-40B4-BE49-F238E27FC236}">
                <a16:creationId xmlns:a16="http://schemas.microsoft.com/office/drawing/2014/main" id="{4ADFD374-9D75-4A46-AE6A-ADEF4D73750D}"/>
              </a:ext>
            </a:extLst>
          </p:cNvPr>
          <p:cNvSpPr/>
          <p:nvPr>
            <p:custDataLst>
              <p:tags r:id="rId111"/>
            </p:custDataLst>
          </p:nvPr>
        </p:nvSpPr>
        <p:spPr>
          <a:xfrm>
            <a:off x="102235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48" name="Rectangle 947">
            <a:extLst>
              <a:ext uri="{FF2B5EF4-FFF2-40B4-BE49-F238E27FC236}">
                <a16:creationId xmlns:a16="http://schemas.microsoft.com/office/drawing/2014/main" id="{FC810AC9-8F82-4C35-82D9-0DF455CDC1F9}"/>
              </a:ext>
            </a:extLst>
          </p:cNvPr>
          <p:cNvSpPr/>
          <p:nvPr>
            <p:custDataLst>
              <p:tags r:id="rId112"/>
            </p:custDataLst>
          </p:nvPr>
        </p:nvSpPr>
        <p:spPr>
          <a:xfrm>
            <a:off x="103124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49" name="Rectangle 948">
            <a:extLst>
              <a:ext uri="{FF2B5EF4-FFF2-40B4-BE49-F238E27FC236}">
                <a16:creationId xmlns:a16="http://schemas.microsoft.com/office/drawing/2014/main" id="{8B773201-02CE-4D5E-AAEE-ED2AAFC0254F}"/>
              </a:ext>
            </a:extLst>
          </p:cNvPr>
          <p:cNvSpPr/>
          <p:nvPr>
            <p:custDataLst>
              <p:tags r:id="rId113"/>
            </p:custDataLst>
          </p:nvPr>
        </p:nvSpPr>
        <p:spPr>
          <a:xfrm>
            <a:off x="104013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50" name="Rectangle 949">
            <a:extLst>
              <a:ext uri="{FF2B5EF4-FFF2-40B4-BE49-F238E27FC236}">
                <a16:creationId xmlns:a16="http://schemas.microsoft.com/office/drawing/2014/main" id="{D7BBD074-7159-48B4-AA3D-1CC3FE923194}"/>
              </a:ext>
            </a:extLst>
          </p:cNvPr>
          <p:cNvSpPr/>
          <p:nvPr>
            <p:custDataLst>
              <p:tags r:id="rId114"/>
            </p:custDataLst>
          </p:nvPr>
        </p:nvSpPr>
        <p:spPr>
          <a:xfrm>
            <a:off x="104902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51" name="Rectangle 950">
            <a:extLst>
              <a:ext uri="{FF2B5EF4-FFF2-40B4-BE49-F238E27FC236}">
                <a16:creationId xmlns:a16="http://schemas.microsoft.com/office/drawing/2014/main" id="{0BE43DE1-BFD2-49E4-A774-3518BB2D705D}"/>
              </a:ext>
            </a:extLst>
          </p:cNvPr>
          <p:cNvSpPr/>
          <p:nvPr>
            <p:custDataLst>
              <p:tags r:id="rId115"/>
            </p:custDataLst>
          </p:nvPr>
        </p:nvSpPr>
        <p:spPr>
          <a:xfrm>
            <a:off x="105791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52" name="Rectangle 951">
            <a:extLst>
              <a:ext uri="{FF2B5EF4-FFF2-40B4-BE49-F238E27FC236}">
                <a16:creationId xmlns:a16="http://schemas.microsoft.com/office/drawing/2014/main" id="{5CDDDF40-82C6-4B95-AA3A-E852E313C5CF}"/>
              </a:ext>
            </a:extLst>
          </p:cNvPr>
          <p:cNvSpPr/>
          <p:nvPr>
            <p:custDataLst>
              <p:tags r:id="rId116"/>
            </p:custDataLst>
          </p:nvPr>
        </p:nvSpPr>
        <p:spPr>
          <a:xfrm>
            <a:off x="106680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53" name="Rectangle 952">
            <a:extLst>
              <a:ext uri="{FF2B5EF4-FFF2-40B4-BE49-F238E27FC236}">
                <a16:creationId xmlns:a16="http://schemas.microsoft.com/office/drawing/2014/main" id="{0456039E-804F-4852-90F9-189EB605E884}"/>
              </a:ext>
            </a:extLst>
          </p:cNvPr>
          <p:cNvSpPr/>
          <p:nvPr>
            <p:custDataLst>
              <p:tags r:id="rId117"/>
            </p:custDataLst>
          </p:nvPr>
        </p:nvSpPr>
        <p:spPr>
          <a:xfrm>
            <a:off x="107569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54" name="Rectangle 953">
            <a:extLst>
              <a:ext uri="{FF2B5EF4-FFF2-40B4-BE49-F238E27FC236}">
                <a16:creationId xmlns:a16="http://schemas.microsoft.com/office/drawing/2014/main" id="{DC97AE8E-D775-4876-B9EE-3264D7DCD0AD}"/>
              </a:ext>
            </a:extLst>
          </p:cNvPr>
          <p:cNvSpPr/>
          <p:nvPr>
            <p:custDataLst>
              <p:tags r:id="rId118"/>
            </p:custDataLst>
          </p:nvPr>
        </p:nvSpPr>
        <p:spPr>
          <a:xfrm>
            <a:off x="9067800" y="2659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55" name="Rectangle 954">
            <a:extLst>
              <a:ext uri="{FF2B5EF4-FFF2-40B4-BE49-F238E27FC236}">
                <a16:creationId xmlns:a16="http://schemas.microsoft.com/office/drawing/2014/main" id="{E491EA14-407F-4BC7-81B0-3850B4356780}"/>
              </a:ext>
            </a:extLst>
          </p:cNvPr>
          <p:cNvSpPr/>
          <p:nvPr>
            <p:custDataLst>
              <p:tags r:id="rId119"/>
            </p:custDataLst>
          </p:nvPr>
        </p:nvSpPr>
        <p:spPr>
          <a:xfrm>
            <a:off x="9334500" y="2659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56" name="Rectangle 955">
            <a:extLst>
              <a:ext uri="{FF2B5EF4-FFF2-40B4-BE49-F238E27FC236}">
                <a16:creationId xmlns:a16="http://schemas.microsoft.com/office/drawing/2014/main" id="{1DAD0DB3-E052-4290-A6A3-8101C58DC22E}"/>
              </a:ext>
            </a:extLst>
          </p:cNvPr>
          <p:cNvSpPr/>
          <p:nvPr>
            <p:custDataLst>
              <p:tags r:id="rId120"/>
            </p:custDataLst>
          </p:nvPr>
        </p:nvSpPr>
        <p:spPr>
          <a:xfrm>
            <a:off x="9423400" y="2659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57" name="Rectangle 956">
            <a:extLst>
              <a:ext uri="{FF2B5EF4-FFF2-40B4-BE49-F238E27FC236}">
                <a16:creationId xmlns:a16="http://schemas.microsoft.com/office/drawing/2014/main" id="{A23FDDB0-45D0-4ED1-B2AA-233C006B4CBB}"/>
              </a:ext>
            </a:extLst>
          </p:cNvPr>
          <p:cNvSpPr/>
          <p:nvPr>
            <p:custDataLst>
              <p:tags r:id="rId121"/>
            </p:custDataLst>
          </p:nvPr>
        </p:nvSpPr>
        <p:spPr>
          <a:xfrm>
            <a:off x="9512300" y="2659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58" name="Rectangle 957">
            <a:extLst>
              <a:ext uri="{FF2B5EF4-FFF2-40B4-BE49-F238E27FC236}">
                <a16:creationId xmlns:a16="http://schemas.microsoft.com/office/drawing/2014/main" id="{0F8BC8F4-97A1-4FC2-A14B-66E00870060B}"/>
              </a:ext>
            </a:extLst>
          </p:cNvPr>
          <p:cNvSpPr/>
          <p:nvPr>
            <p:custDataLst>
              <p:tags r:id="rId122"/>
            </p:custDataLst>
          </p:nvPr>
        </p:nvSpPr>
        <p:spPr>
          <a:xfrm>
            <a:off x="9690100" y="2659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59" name="Rectangle 958">
            <a:extLst>
              <a:ext uri="{FF2B5EF4-FFF2-40B4-BE49-F238E27FC236}">
                <a16:creationId xmlns:a16="http://schemas.microsoft.com/office/drawing/2014/main" id="{821A813A-F934-4B20-9AD3-D441BACB7956}"/>
              </a:ext>
            </a:extLst>
          </p:cNvPr>
          <p:cNvSpPr/>
          <p:nvPr>
            <p:custDataLst>
              <p:tags r:id="rId123"/>
            </p:custDataLst>
          </p:nvPr>
        </p:nvSpPr>
        <p:spPr>
          <a:xfrm>
            <a:off x="9956800" y="2659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8" name="Rectangle 447">
            <a:extLst>
              <a:ext uri="{FF2B5EF4-FFF2-40B4-BE49-F238E27FC236}">
                <a16:creationId xmlns:a16="http://schemas.microsoft.com/office/drawing/2014/main" id="{C5E15A50-0B96-44D0-8165-A1D12158562C}"/>
              </a:ext>
            </a:extLst>
          </p:cNvPr>
          <p:cNvSpPr/>
          <p:nvPr>
            <p:custDataLst>
              <p:tags r:id="rId124"/>
            </p:custDataLst>
          </p:nvPr>
        </p:nvSpPr>
        <p:spPr>
          <a:xfrm>
            <a:off x="10045700" y="2659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9" name="Rectangle 448">
            <a:extLst>
              <a:ext uri="{FF2B5EF4-FFF2-40B4-BE49-F238E27FC236}">
                <a16:creationId xmlns:a16="http://schemas.microsoft.com/office/drawing/2014/main" id="{49E42DEF-999B-495E-81C2-20A12FCBF60A}"/>
              </a:ext>
            </a:extLst>
          </p:cNvPr>
          <p:cNvSpPr/>
          <p:nvPr>
            <p:custDataLst>
              <p:tags r:id="rId125"/>
            </p:custDataLst>
          </p:nvPr>
        </p:nvSpPr>
        <p:spPr>
          <a:xfrm>
            <a:off x="8267700" y="2748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0" name="Rectangle 449">
            <a:extLst>
              <a:ext uri="{FF2B5EF4-FFF2-40B4-BE49-F238E27FC236}">
                <a16:creationId xmlns:a16="http://schemas.microsoft.com/office/drawing/2014/main" id="{ADA42BC9-74DA-49CB-845E-13568CE84166}"/>
              </a:ext>
            </a:extLst>
          </p:cNvPr>
          <p:cNvSpPr/>
          <p:nvPr>
            <p:custDataLst>
              <p:tags r:id="rId126"/>
            </p:custDataLst>
          </p:nvPr>
        </p:nvSpPr>
        <p:spPr>
          <a:xfrm>
            <a:off x="8445500" y="2748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1" name="Rectangle 450">
            <a:extLst>
              <a:ext uri="{FF2B5EF4-FFF2-40B4-BE49-F238E27FC236}">
                <a16:creationId xmlns:a16="http://schemas.microsoft.com/office/drawing/2014/main" id="{80B38CA5-A568-48C7-8472-66D329A88F66}"/>
              </a:ext>
            </a:extLst>
          </p:cNvPr>
          <p:cNvSpPr/>
          <p:nvPr>
            <p:custDataLst>
              <p:tags r:id="rId127"/>
            </p:custDataLst>
          </p:nvPr>
        </p:nvSpPr>
        <p:spPr>
          <a:xfrm>
            <a:off x="8623300" y="2748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2" name="Rectangle 451">
            <a:extLst>
              <a:ext uri="{FF2B5EF4-FFF2-40B4-BE49-F238E27FC236}">
                <a16:creationId xmlns:a16="http://schemas.microsoft.com/office/drawing/2014/main" id="{C90179B3-5245-4FA9-883B-82691963967A}"/>
              </a:ext>
            </a:extLst>
          </p:cNvPr>
          <p:cNvSpPr/>
          <p:nvPr>
            <p:custDataLst>
              <p:tags r:id="rId128"/>
            </p:custDataLst>
          </p:nvPr>
        </p:nvSpPr>
        <p:spPr>
          <a:xfrm>
            <a:off x="8801100" y="2748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20" name="Rectangle 1919">
            <a:extLst>
              <a:ext uri="{FF2B5EF4-FFF2-40B4-BE49-F238E27FC236}">
                <a16:creationId xmlns:a16="http://schemas.microsoft.com/office/drawing/2014/main" id="{46628DED-7C8B-4B45-8E19-BA81B788D5D8}"/>
              </a:ext>
            </a:extLst>
          </p:cNvPr>
          <p:cNvSpPr/>
          <p:nvPr>
            <p:custDataLst>
              <p:tags r:id="rId129"/>
            </p:custDataLst>
          </p:nvPr>
        </p:nvSpPr>
        <p:spPr>
          <a:xfrm>
            <a:off x="9067800" y="2748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21" name="Rectangle 1920">
            <a:extLst>
              <a:ext uri="{FF2B5EF4-FFF2-40B4-BE49-F238E27FC236}">
                <a16:creationId xmlns:a16="http://schemas.microsoft.com/office/drawing/2014/main" id="{8B4800F1-354F-4748-A39B-4C6FD907D7DD}"/>
              </a:ext>
            </a:extLst>
          </p:cNvPr>
          <p:cNvSpPr/>
          <p:nvPr>
            <p:custDataLst>
              <p:tags r:id="rId130"/>
            </p:custDataLst>
          </p:nvPr>
        </p:nvSpPr>
        <p:spPr>
          <a:xfrm>
            <a:off x="9156700" y="2748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22" name="Rectangle 1921">
            <a:extLst>
              <a:ext uri="{FF2B5EF4-FFF2-40B4-BE49-F238E27FC236}">
                <a16:creationId xmlns:a16="http://schemas.microsoft.com/office/drawing/2014/main" id="{47B59BA6-07AD-4D7D-9797-C115976EBAC2}"/>
              </a:ext>
            </a:extLst>
          </p:cNvPr>
          <p:cNvSpPr/>
          <p:nvPr>
            <p:custDataLst>
              <p:tags r:id="rId131"/>
            </p:custDataLst>
          </p:nvPr>
        </p:nvSpPr>
        <p:spPr>
          <a:xfrm>
            <a:off x="9245600" y="2748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23" name="Rectangle 1922">
            <a:extLst>
              <a:ext uri="{FF2B5EF4-FFF2-40B4-BE49-F238E27FC236}">
                <a16:creationId xmlns:a16="http://schemas.microsoft.com/office/drawing/2014/main" id="{F8467536-AF7E-4C07-978B-1DD629D186DB}"/>
              </a:ext>
            </a:extLst>
          </p:cNvPr>
          <p:cNvSpPr/>
          <p:nvPr>
            <p:custDataLst>
              <p:tags r:id="rId132"/>
            </p:custDataLst>
          </p:nvPr>
        </p:nvSpPr>
        <p:spPr>
          <a:xfrm>
            <a:off x="9334500" y="2748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24" name="Rectangle 1923">
            <a:extLst>
              <a:ext uri="{FF2B5EF4-FFF2-40B4-BE49-F238E27FC236}">
                <a16:creationId xmlns:a16="http://schemas.microsoft.com/office/drawing/2014/main" id="{3B25FB0C-2467-40E1-9583-FD901B351DE2}"/>
              </a:ext>
            </a:extLst>
          </p:cNvPr>
          <p:cNvSpPr/>
          <p:nvPr>
            <p:custDataLst>
              <p:tags r:id="rId133"/>
            </p:custDataLst>
          </p:nvPr>
        </p:nvSpPr>
        <p:spPr>
          <a:xfrm>
            <a:off x="9512300" y="2748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25" name="Rectangle 1924">
            <a:extLst>
              <a:ext uri="{FF2B5EF4-FFF2-40B4-BE49-F238E27FC236}">
                <a16:creationId xmlns:a16="http://schemas.microsoft.com/office/drawing/2014/main" id="{3E8CBB60-3B69-46AC-8CF5-7F1FB3F11F66}"/>
              </a:ext>
            </a:extLst>
          </p:cNvPr>
          <p:cNvSpPr/>
          <p:nvPr>
            <p:custDataLst>
              <p:tags r:id="rId134"/>
            </p:custDataLst>
          </p:nvPr>
        </p:nvSpPr>
        <p:spPr>
          <a:xfrm>
            <a:off x="9601200" y="2748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26" name="Rectangle 1925">
            <a:extLst>
              <a:ext uri="{FF2B5EF4-FFF2-40B4-BE49-F238E27FC236}">
                <a16:creationId xmlns:a16="http://schemas.microsoft.com/office/drawing/2014/main" id="{B1195D01-EB1C-49C1-A912-CC2F17E234FE}"/>
              </a:ext>
            </a:extLst>
          </p:cNvPr>
          <p:cNvSpPr/>
          <p:nvPr>
            <p:custDataLst>
              <p:tags r:id="rId135"/>
            </p:custDataLst>
          </p:nvPr>
        </p:nvSpPr>
        <p:spPr>
          <a:xfrm>
            <a:off x="9867900" y="2748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27" name="Rectangle 1926">
            <a:extLst>
              <a:ext uri="{FF2B5EF4-FFF2-40B4-BE49-F238E27FC236}">
                <a16:creationId xmlns:a16="http://schemas.microsoft.com/office/drawing/2014/main" id="{C42C421C-6637-46B9-9FD0-D60FD5DF94BF}"/>
              </a:ext>
            </a:extLst>
          </p:cNvPr>
          <p:cNvSpPr/>
          <p:nvPr>
            <p:custDataLst>
              <p:tags r:id="rId136"/>
            </p:custDataLst>
          </p:nvPr>
        </p:nvSpPr>
        <p:spPr>
          <a:xfrm>
            <a:off x="9956800" y="2748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28" name="Rectangle 1927">
            <a:extLst>
              <a:ext uri="{FF2B5EF4-FFF2-40B4-BE49-F238E27FC236}">
                <a16:creationId xmlns:a16="http://schemas.microsoft.com/office/drawing/2014/main" id="{45A1C7C4-DD81-40E5-AA6F-330BAAE4AE89}"/>
              </a:ext>
            </a:extLst>
          </p:cNvPr>
          <p:cNvSpPr/>
          <p:nvPr>
            <p:custDataLst>
              <p:tags r:id="rId137"/>
            </p:custDataLst>
          </p:nvPr>
        </p:nvSpPr>
        <p:spPr>
          <a:xfrm>
            <a:off x="10045700" y="2748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29" name="Rectangle 1928">
            <a:extLst>
              <a:ext uri="{FF2B5EF4-FFF2-40B4-BE49-F238E27FC236}">
                <a16:creationId xmlns:a16="http://schemas.microsoft.com/office/drawing/2014/main" id="{547C409B-48E4-4825-A8F1-1AE4EA908B57}"/>
              </a:ext>
            </a:extLst>
          </p:cNvPr>
          <p:cNvSpPr/>
          <p:nvPr>
            <p:custDataLst>
              <p:tags r:id="rId138"/>
            </p:custDataLst>
          </p:nvPr>
        </p:nvSpPr>
        <p:spPr>
          <a:xfrm>
            <a:off x="10401300" y="2748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30" name="Rectangle 1929">
            <a:extLst>
              <a:ext uri="{FF2B5EF4-FFF2-40B4-BE49-F238E27FC236}">
                <a16:creationId xmlns:a16="http://schemas.microsoft.com/office/drawing/2014/main" id="{1A09FC01-6174-4025-9F03-320D21A4D05E}"/>
              </a:ext>
            </a:extLst>
          </p:cNvPr>
          <p:cNvSpPr/>
          <p:nvPr>
            <p:custDataLst>
              <p:tags r:id="rId139"/>
            </p:custDataLst>
          </p:nvPr>
        </p:nvSpPr>
        <p:spPr>
          <a:xfrm>
            <a:off x="10668000" y="2748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31" name="Rectangle 1930">
            <a:extLst>
              <a:ext uri="{FF2B5EF4-FFF2-40B4-BE49-F238E27FC236}">
                <a16:creationId xmlns:a16="http://schemas.microsoft.com/office/drawing/2014/main" id="{E833CD2A-3D2D-44DB-B916-9E2A977165F4}"/>
              </a:ext>
            </a:extLst>
          </p:cNvPr>
          <p:cNvSpPr/>
          <p:nvPr>
            <p:custDataLst>
              <p:tags r:id="rId140"/>
            </p:custDataLst>
          </p:nvPr>
        </p:nvSpPr>
        <p:spPr>
          <a:xfrm>
            <a:off x="8356600" y="2837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32" name="Rectangle 1931">
            <a:extLst>
              <a:ext uri="{FF2B5EF4-FFF2-40B4-BE49-F238E27FC236}">
                <a16:creationId xmlns:a16="http://schemas.microsoft.com/office/drawing/2014/main" id="{0B127E31-05B4-4ABF-AF67-F64C2794B4CB}"/>
              </a:ext>
            </a:extLst>
          </p:cNvPr>
          <p:cNvSpPr/>
          <p:nvPr>
            <p:custDataLst>
              <p:tags r:id="rId141"/>
            </p:custDataLst>
          </p:nvPr>
        </p:nvSpPr>
        <p:spPr>
          <a:xfrm>
            <a:off x="8445500" y="2837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33" name="Rectangle 1932">
            <a:extLst>
              <a:ext uri="{FF2B5EF4-FFF2-40B4-BE49-F238E27FC236}">
                <a16:creationId xmlns:a16="http://schemas.microsoft.com/office/drawing/2014/main" id="{9F298030-22FE-4156-A8A6-749B2BF36F16}"/>
              </a:ext>
            </a:extLst>
          </p:cNvPr>
          <p:cNvSpPr/>
          <p:nvPr>
            <p:custDataLst>
              <p:tags r:id="rId142"/>
            </p:custDataLst>
          </p:nvPr>
        </p:nvSpPr>
        <p:spPr>
          <a:xfrm>
            <a:off x="8534400" y="2837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34" name="Rectangle 1933">
            <a:extLst>
              <a:ext uri="{FF2B5EF4-FFF2-40B4-BE49-F238E27FC236}">
                <a16:creationId xmlns:a16="http://schemas.microsoft.com/office/drawing/2014/main" id="{14251B0F-2FF6-47F7-B2F0-7A82D9A2F89E}"/>
              </a:ext>
            </a:extLst>
          </p:cNvPr>
          <p:cNvSpPr/>
          <p:nvPr>
            <p:custDataLst>
              <p:tags r:id="rId143"/>
            </p:custDataLst>
          </p:nvPr>
        </p:nvSpPr>
        <p:spPr>
          <a:xfrm>
            <a:off x="9334500" y="2837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35" name="Rectangle 1934">
            <a:extLst>
              <a:ext uri="{FF2B5EF4-FFF2-40B4-BE49-F238E27FC236}">
                <a16:creationId xmlns:a16="http://schemas.microsoft.com/office/drawing/2014/main" id="{8CE8DC9A-3637-4121-AA53-695077399712}"/>
              </a:ext>
            </a:extLst>
          </p:cNvPr>
          <p:cNvSpPr/>
          <p:nvPr>
            <p:custDataLst>
              <p:tags r:id="rId144"/>
            </p:custDataLst>
          </p:nvPr>
        </p:nvSpPr>
        <p:spPr>
          <a:xfrm>
            <a:off x="9512300" y="2837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36" name="Rectangle 1935">
            <a:extLst>
              <a:ext uri="{FF2B5EF4-FFF2-40B4-BE49-F238E27FC236}">
                <a16:creationId xmlns:a16="http://schemas.microsoft.com/office/drawing/2014/main" id="{DF5FB9B0-335D-4DCE-8667-0B0358A00F23}"/>
              </a:ext>
            </a:extLst>
          </p:cNvPr>
          <p:cNvSpPr/>
          <p:nvPr>
            <p:custDataLst>
              <p:tags r:id="rId145"/>
            </p:custDataLst>
          </p:nvPr>
        </p:nvSpPr>
        <p:spPr>
          <a:xfrm>
            <a:off x="9601200" y="2837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37" name="Rectangle 1936">
            <a:extLst>
              <a:ext uri="{FF2B5EF4-FFF2-40B4-BE49-F238E27FC236}">
                <a16:creationId xmlns:a16="http://schemas.microsoft.com/office/drawing/2014/main" id="{91E12908-C6D4-4905-9653-023030EAA6BE}"/>
              </a:ext>
            </a:extLst>
          </p:cNvPr>
          <p:cNvSpPr/>
          <p:nvPr>
            <p:custDataLst>
              <p:tags r:id="rId146"/>
            </p:custDataLst>
          </p:nvPr>
        </p:nvSpPr>
        <p:spPr>
          <a:xfrm>
            <a:off x="9779000" y="2837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38" name="Rectangle 1937">
            <a:extLst>
              <a:ext uri="{FF2B5EF4-FFF2-40B4-BE49-F238E27FC236}">
                <a16:creationId xmlns:a16="http://schemas.microsoft.com/office/drawing/2014/main" id="{86929C37-CF05-43AD-96EB-A1F6A8FAACAB}"/>
              </a:ext>
            </a:extLst>
          </p:cNvPr>
          <p:cNvSpPr/>
          <p:nvPr>
            <p:custDataLst>
              <p:tags r:id="rId147"/>
            </p:custDataLst>
          </p:nvPr>
        </p:nvSpPr>
        <p:spPr>
          <a:xfrm>
            <a:off x="10045700" y="2837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39" name="Rectangle 1938">
            <a:extLst>
              <a:ext uri="{FF2B5EF4-FFF2-40B4-BE49-F238E27FC236}">
                <a16:creationId xmlns:a16="http://schemas.microsoft.com/office/drawing/2014/main" id="{3F0844D4-5710-472E-A262-3FC2A79DE7DF}"/>
              </a:ext>
            </a:extLst>
          </p:cNvPr>
          <p:cNvSpPr/>
          <p:nvPr>
            <p:custDataLst>
              <p:tags r:id="rId148"/>
            </p:custDataLst>
          </p:nvPr>
        </p:nvSpPr>
        <p:spPr>
          <a:xfrm>
            <a:off x="10223500" y="2837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40" name="Rectangle 1939">
            <a:extLst>
              <a:ext uri="{FF2B5EF4-FFF2-40B4-BE49-F238E27FC236}">
                <a16:creationId xmlns:a16="http://schemas.microsoft.com/office/drawing/2014/main" id="{007CAA12-FDBC-48B7-94A1-1F6D8A870E43}"/>
              </a:ext>
            </a:extLst>
          </p:cNvPr>
          <p:cNvSpPr/>
          <p:nvPr>
            <p:custDataLst>
              <p:tags r:id="rId149"/>
            </p:custDataLst>
          </p:nvPr>
        </p:nvSpPr>
        <p:spPr>
          <a:xfrm>
            <a:off x="10490200" y="2837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41" name="Rectangle 1940">
            <a:extLst>
              <a:ext uri="{FF2B5EF4-FFF2-40B4-BE49-F238E27FC236}">
                <a16:creationId xmlns:a16="http://schemas.microsoft.com/office/drawing/2014/main" id="{58939579-6911-4814-A040-D177EA89F8CA}"/>
              </a:ext>
            </a:extLst>
          </p:cNvPr>
          <p:cNvSpPr/>
          <p:nvPr>
            <p:custDataLst>
              <p:tags r:id="rId150"/>
            </p:custDataLst>
          </p:nvPr>
        </p:nvSpPr>
        <p:spPr>
          <a:xfrm>
            <a:off x="10756900" y="2837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42" name="Rectangle 1941">
            <a:extLst>
              <a:ext uri="{FF2B5EF4-FFF2-40B4-BE49-F238E27FC236}">
                <a16:creationId xmlns:a16="http://schemas.microsoft.com/office/drawing/2014/main" id="{628F2962-A551-458C-84F4-A22379296E09}"/>
              </a:ext>
            </a:extLst>
          </p:cNvPr>
          <p:cNvSpPr/>
          <p:nvPr>
            <p:custDataLst>
              <p:tags r:id="rId151"/>
            </p:custDataLst>
          </p:nvPr>
        </p:nvSpPr>
        <p:spPr>
          <a:xfrm>
            <a:off x="82677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43" name="Rectangle 1942">
            <a:extLst>
              <a:ext uri="{FF2B5EF4-FFF2-40B4-BE49-F238E27FC236}">
                <a16:creationId xmlns:a16="http://schemas.microsoft.com/office/drawing/2014/main" id="{E09375E2-CDA3-4A02-B361-B5A6FD88EA21}"/>
              </a:ext>
            </a:extLst>
          </p:cNvPr>
          <p:cNvSpPr/>
          <p:nvPr>
            <p:custDataLst>
              <p:tags r:id="rId152"/>
            </p:custDataLst>
          </p:nvPr>
        </p:nvSpPr>
        <p:spPr>
          <a:xfrm>
            <a:off x="85344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44" name="Rectangle 1943">
            <a:extLst>
              <a:ext uri="{FF2B5EF4-FFF2-40B4-BE49-F238E27FC236}">
                <a16:creationId xmlns:a16="http://schemas.microsoft.com/office/drawing/2014/main" id="{0E862753-71A8-4AE4-8045-46A4C3DD7289}"/>
              </a:ext>
            </a:extLst>
          </p:cNvPr>
          <p:cNvSpPr/>
          <p:nvPr>
            <p:custDataLst>
              <p:tags r:id="rId153"/>
            </p:custDataLst>
          </p:nvPr>
        </p:nvSpPr>
        <p:spPr>
          <a:xfrm>
            <a:off x="86233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45" name="Rectangle 1944">
            <a:extLst>
              <a:ext uri="{FF2B5EF4-FFF2-40B4-BE49-F238E27FC236}">
                <a16:creationId xmlns:a16="http://schemas.microsoft.com/office/drawing/2014/main" id="{46B58893-1BC2-44F4-A258-CB462A71AC51}"/>
              </a:ext>
            </a:extLst>
          </p:cNvPr>
          <p:cNvSpPr/>
          <p:nvPr>
            <p:custDataLst>
              <p:tags r:id="rId154"/>
            </p:custDataLst>
          </p:nvPr>
        </p:nvSpPr>
        <p:spPr>
          <a:xfrm>
            <a:off x="88011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46" name="Rectangle 1945">
            <a:extLst>
              <a:ext uri="{FF2B5EF4-FFF2-40B4-BE49-F238E27FC236}">
                <a16:creationId xmlns:a16="http://schemas.microsoft.com/office/drawing/2014/main" id="{DBDAD5D7-D358-437A-A549-10FD5D3CF9E8}"/>
              </a:ext>
            </a:extLst>
          </p:cNvPr>
          <p:cNvSpPr/>
          <p:nvPr>
            <p:custDataLst>
              <p:tags r:id="rId155"/>
            </p:custDataLst>
          </p:nvPr>
        </p:nvSpPr>
        <p:spPr>
          <a:xfrm>
            <a:off x="88900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47" name="Rectangle 1946">
            <a:extLst>
              <a:ext uri="{FF2B5EF4-FFF2-40B4-BE49-F238E27FC236}">
                <a16:creationId xmlns:a16="http://schemas.microsoft.com/office/drawing/2014/main" id="{1B500FA4-8F47-44C8-AE2B-100B5609A9E2}"/>
              </a:ext>
            </a:extLst>
          </p:cNvPr>
          <p:cNvSpPr/>
          <p:nvPr>
            <p:custDataLst>
              <p:tags r:id="rId156"/>
            </p:custDataLst>
          </p:nvPr>
        </p:nvSpPr>
        <p:spPr>
          <a:xfrm>
            <a:off x="89789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48" name="Rectangle 1947">
            <a:extLst>
              <a:ext uri="{FF2B5EF4-FFF2-40B4-BE49-F238E27FC236}">
                <a16:creationId xmlns:a16="http://schemas.microsoft.com/office/drawing/2014/main" id="{F15FF8FC-1822-4B6A-9C2B-FE64E137625B}"/>
              </a:ext>
            </a:extLst>
          </p:cNvPr>
          <p:cNvSpPr/>
          <p:nvPr>
            <p:custDataLst>
              <p:tags r:id="rId157"/>
            </p:custDataLst>
          </p:nvPr>
        </p:nvSpPr>
        <p:spPr>
          <a:xfrm>
            <a:off x="90678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49" name="Rectangle 1948">
            <a:extLst>
              <a:ext uri="{FF2B5EF4-FFF2-40B4-BE49-F238E27FC236}">
                <a16:creationId xmlns:a16="http://schemas.microsoft.com/office/drawing/2014/main" id="{1FD559D7-7F07-4508-8E3C-5B0BF822958E}"/>
              </a:ext>
            </a:extLst>
          </p:cNvPr>
          <p:cNvSpPr/>
          <p:nvPr>
            <p:custDataLst>
              <p:tags r:id="rId158"/>
            </p:custDataLst>
          </p:nvPr>
        </p:nvSpPr>
        <p:spPr>
          <a:xfrm>
            <a:off x="92456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50" name="Rectangle 1949">
            <a:extLst>
              <a:ext uri="{FF2B5EF4-FFF2-40B4-BE49-F238E27FC236}">
                <a16:creationId xmlns:a16="http://schemas.microsoft.com/office/drawing/2014/main" id="{9AD5DDA5-731B-4CE9-9AAA-3D7F0EC4E840}"/>
              </a:ext>
            </a:extLst>
          </p:cNvPr>
          <p:cNvSpPr/>
          <p:nvPr>
            <p:custDataLst>
              <p:tags r:id="rId159"/>
            </p:custDataLst>
          </p:nvPr>
        </p:nvSpPr>
        <p:spPr>
          <a:xfrm>
            <a:off x="93345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51" name="Rectangle 1950">
            <a:extLst>
              <a:ext uri="{FF2B5EF4-FFF2-40B4-BE49-F238E27FC236}">
                <a16:creationId xmlns:a16="http://schemas.microsoft.com/office/drawing/2014/main" id="{DFBF6928-B2A1-42DF-A6FB-F544F108DF3C}"/>
              </a:ext>
            </a:extLst>
          </p:cNvPr>
          <p:cNvSpPr/>
          <p:nvPr>
            <p:custDataLst>
              <p:tags r:id="rId160"/>
            </p:custDataLst>
          </p:nvPr>
        </p:nvSpPr>
        <p:spPr>
          <a:xfrm>
            <a:off x="94234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52" name="Rectangle 1951">
            <a:extLst>
              <a:ext uri="{FF2B5EF4-FFF2-40B4-BE49-F238E27FC236}">
                <a16:creationId xmlns:a16="http://schemas.microsoft.com/office/drawing/2014/main" id="{F5DB56E5-D2EE-49C5-9F27-50E63AF82D10}"/>
              </a:ext>
            </a:extLst>
          </p:cNvPr>
          <p:cNvSpPr/>
          <p:nvPr>
            <p:custDataLst>
              <p:tags r:id="rId161"/>
            </p:custDataLst>
          </p:nvPr>
        </p:nvSpPr>
        <p:spPr>
          <a:xfrm>
            <a:off x="97790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53" name="Rectangle 1952">
            <a:extLst>
              <a:ext uri="{FF2B5EF4-FFF2-40B4-BE49-F238E27FC236}">
                <a16:creationId xmlns:a16="http://schemas.microsoft.com/office/drawing/2014/main" id="{38504E9C-9D19-4DA7-8C14-D6CA720F85A2}"/>
              </a:ext>
            </a:extLst>
          </p:cNvPr>
          <p:cNvSpPr/>
          <p:nvPr>
            <p:custDataLst>
              <p:tags r:id="rId162"/>
            </p:custDataLst>
          </p:nvPr>
        </p:nvSpPr>
        <p:spPr>
          <a:xfrm>
            <a:off x="98679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51" name="Rectangle 1650">
            <a:extLst>
              <a:ext uri="{FF2B5EF4-FFF2-40B4-BE49-F238E27FC236}">
                <a16:creationId xmlns:a16="http://schemas.microsoft.com/office/drawing/2014/main" id="{92F0D9ED-3637-4BA9-A71F-236D16E6EB99}"/>
              </a:ext>
            </a:extLst>
          </p:cNvPr>
          <p:cNvSpPr/>
          <p:nvPr>
            <p:custDataLst>
              <p:tags r:id="rId163"/>
            </p:custDataLst>
          </p:nvPr>
        </p:nvSpPr>
        <p:spPr>
          <a:xfrm>
            <a:off x="103124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52" name="Rectangle 1651">
            <a:extLst>
              <a:ext uri="{FF2B5EF4-FFF2-40B4-BE49-F238E27FC236}">
                <a16:creationId xmlns:a16="http://schemas.microsoft.com/office/drawing/2014/main" id="{C187B9A0-48C7-46AB-A37F-28A2194EF211}"/>
              </a:ext>
            </a:extLst>
          </p:cNvPr>
          <p:cNvSpPr/>
          <p:nvPr>
            <p:custDataLst>
              <p:tags r:id="rId164"/>
            </p:custDataLst>
          </p:nvPr>
        </p:nvSpPr>
        <p:spPr>
          <a:xfrm>
            <a:off x="105791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53" name="Rectangle 1652">
            <a:extLst>
              <a:ext uri="{FF2B5EF4-FFF2-40B4-BE49-F238E27FC236}">
                <a16:creationId xmlns:a16="http://schemas.microsoft.com/office/drawing/2014/main" id="{2586EC30-9697-4631-92F2-A7F213640869}"/>
              </a:ext>
            </a:extLst>
          </p:cNvPr>
          <p:cNvSpPr/>
          <p:nvPr>
            <p:custDataLst>
              <p:tags r:id="rId165"/>
            </p:custDataLst>
          </p:nvPr>
        </p:nvSpPr>
        <p:spPr>
          <a:xfrm>
            <a:off x="106680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54" name="Rectangle 1653">
            <a:extLst>
              <a:ext uri="{FF2B5EF4-FFF2-40B4-BE49-F238E27FC236}">
                <a16:creationId xmlns:a16="http://schemas.microsoft.com/office/drawing/2014/main" id="{6B512C58-0C7B-4C2E-9D4F-35C96FE881E1}"/>
              </a:ext>
            </a:extLst>
          </p:cNvPr>
          <p:cNvSpPr/>
          <p:nvPr>
            <p:custDataLst>
              <p:tags r:id="rId166"/>
            </p:custDataLst>
          </p:nvPr>
        </p:nvSpPr>
        <p:spPr>
          <a:xfrm>
            <a:off x="107569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55" name="Rectangle 1654">
            <a:extLst>
              <a:ext uri="{FF2B5EF4-FFF2-40B4-BE49-F238E27FC236}">
                <a16:creationId xmlns:a16="http://schemas.microsoft.com/office/drawing/2014/main" id="{CCB25992-CD8C-4498-8B91-639ACB298053}"/>
              </a:ext>
            </a:extLst>
          </p:cNvPr>
          <p:cNvSpPr/>
          <p:nvPr>
            <p:custDataLst>
              <p:tags r:id="rId167"/>
            </p:custDataLst>
          </p:nvPr>
        </p:nvSpPr>
        <p:spPr>
          <a:xfrm>
            <a:off x="8267700" y="3014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56" name="Rectangle 1655">
            <a:extLst>
              <a:ext uri="{FF2B5EF4-FFF2-40B4-BE49-F238E27FC236}">
                <a16:creationId xmlns:a16="http://schemas.microsoft.com/office/drawing/2014/main" id="{7DEE7226-A5DE-429C-930B-EB5866599AA1}"/>
              </a:ext>
            </a:extLst>
          </p:cNvPr>
          <p:cNvSpPr/>
          <p:nvPr>
            <p:custDataLst>
              <p:tags r:id="rId168"/>
            </p:custDataLst>
          </p:nvPr>
        </p:nvSpPr>
        <p:spPr>
          <a:xfrm>
            <a:off x="8356600" y="3014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57" name="Rectangle 1656">
            <a:extLst>
              <a:ext uri="{FF2B5EF4-FFF2-40B4-BE49-F238E27FC236}">
                <a16:creationId xmlns:a16="http://schemas.microsoft.com/office/drawing/2014/main" id="{D31A9BAD-9790-4F17-B80B-D8A7BFD65992}"/>
              </a:ext>
            </a:extLst>
          </p:cNvPr>
          <p:cNvSpPr/>
          <p:nvPr>
            <p:custDataLst>
              <p:tags r:id="rId169"/>
            </p:custDataLst>
          </p:nvPr>
        </p:nvSpPr>
        <p:spPr>
          <a:xfrm>
            <a:off x="8445500" y="3014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58" name="Rectangle 1657">
            <a:extLst>
              <a:ext uri="{FF2B5EF4-FFF2-40B4-BE49-F238E27FC236}">
                <a16:creationId xmlns:a16="http://schemas.microsoft.com/office/drawing/2014/main" id="{14CC30CB-256D-4D72-B189-7418C8B5ECBE}"/>
              </a:ext>
            </a:extLst>
          </p:cNvPr>
          <p:cNvSpPr/>
          <p:nvPr>
            <p:custDataLst>
              <p:tags r:id="rId170"/>
            </p:custDataLst>
          </p:nvPr>
        </p:nvSpPr>
        <p:spPr>
          <a:xfrm>
            <a:off x="8712200" y="3014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59" name="Rectangle 1658">
            <a:extLst>
              <a:ext uri="{FF2B5EF4-FFF2-40B4-BE49-F238E27FC236}">
                <a16:creationId xmlns:a16="http://schemas.microsoft.com/office/drawing/2014/main" id="{E54489C0-94D6-441E-884D-70CC2D1ABAB8}"/>
              </a:ext>
            </a:extLst>
          </p:cNvPr>
          <p:cNvSpPr/>
          <p:nvPr>
            <p:custDataLst>
              <p:tags r:id="rId171"/>
            </p:custDataLst>
          </p:nvPr>
        </p:nvSpPr>
        <p:spPr>
          <a:xfrm>
            <a:off x="8890000" y="3014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60" name="Rectangle 1659">
            <a:extLst>
              <a:ext uri="{FF2B5EF4-FFF2-40B4-BE49-F238E27FC236}">
                <a16:creationId xmlns:a16="http://schemas.microsoft.com/office/drawing/2014/main" id="{F8D9DC66-51C4-47DF-A84C-735D0B5C8C31}"/>
              </a:ext>
            </a:extLst>
          </p:cNvPr>
          <p:cNvSpPr/>
          <p:nvPr>
            <p:custDataLst>
              <p:tags r:id="rId172"/>
            </p:custDataLst>
          </p:nvPr>
        </p:nvSpPr>
        <p:spPr>
          <a:xfrm>
            <a:off x="8978900" y="3014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61" name="Rectangle 1660">
            <a:extLst>
              <a:ext uri="{FF2B5EF4-FFF2-40B4-BE49-F238E27FC236}">
                <a16:creationId xmlns:a16="http://schemas.microsoft.com/office/drawing/2014/main" id="{5EEC4195-73C4-450E-9F10-E3F504416604}"/>
              </a:ext>
            </a:extLst>
          </p:cNvPr>
          <p:cNvSpPr/>
          <p:nvPr>
            <p:custDataLst>
              <p:tags r:id="rId173"/>
            </p:custDataLst>
          </p:nvPr>
        </p:nvSpPr>
        <p:spPr>
          <a:xfrm>
            <a:off x="9334500" y="3014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62" name="Rectangle 1661">
            <a:extLst>
              <a:ext uri="{FF2B5EF4-FFF2-40B4-BE49-F238E27FC236}">
                <a16:creationId xmlns:a16="http://schemas.microsoft.com/office/drawing/2014/main" id="{A2F6FD58-BC28-4998-8D64-FF325388E1E7}"/>
              </a:ext>
            </a:extLst>
          </p:cNvPr>
          <p:cNvSpPr/>
          <p:nvPr>
            <p:custDataLst>
              <p:tags r:id="rId174"/>
            </p:custDataLst>
          </p:nvPr>
        </p:nvSpPr>
        <p:spPr>
          <a:xfrm>
            <a:off x="9601200" y="3014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63" name="Rectangle 1662">
            <a:extLst>
              <a:ext uri="{FF2B5EF4-FFF2-40B4-BE49-F238E27FC236}">
                <a16:creationId xmlns:a16="http://schemas.microsoft.com/office/drawing/2014/main" id="{7E3A654D-9F74-4A09-8EE1-F4924B29F20C}"/>
              </a:ext>
            </a:extLst>
          </p:cNvPr>
          <p:cNvSpPr/>
          <p:nvPr>
            <p:custDataLst>
              <p:tags r:id="rId175"/>
            </p:custDataLst>
          </p:nvPr>
        </p:nvSpPr>
        <p:spPr>
          <a:xfrm>
            <a:off x="10045700" y="3014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80" name="Rectangle 1279">
            <a:extLst>
              <a:ext uri="{FF2B5EF4-FFF2-40B4-BE49-F238E27FC236}">
                <a16:creationId xmlns:a16="http://schemas.microsoft.com/office/drawing/2014/main" id="{B278BCEA-C6CA-4B84-AE0F-D8C59954ADF5}"/>
              </a:ext>
            </a:extLst>
          </p:cNvPr>
          <p:cNvSpPr/>
          <p:nvPr>
            <p:custDataLst>
              <p:tags r:id="rId176"/>
            </p:custDataLst>
          </p:nvPr>
        </p:nvSpPr>
        <p:spPr>
          <a:xfrm>
            <a:off x="10134600" y="3014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81" name="Rectangle 1280">
            <a:extLst>
              <a:ext uri="{FF2B5EF4-FFF2-40B4-BE49-F238E27FC236}">
                <a16:creationId xmlns:a16="http://schemas.microsoft.com/office/drawing/2014/main" id="{6D9ED59D-E87B-48C2-974B-B6FD9A865993}"/>
              </a:ext>
            </a:extLst>
          </p:cNvPr>
          <p:cNvSpPr/>
          <p:nvPr>
            <p:custDataLst>
              <p:tags r:id="rId177"/>
            </p:custDataLst>
          </p:nvPr>
        </p:nvSpPr>
        <p:spPr>
          <a:xfrm>
            <a:off x="10401300" y="3014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82" name="Rectangle 1281">
            <a:extLst>
              <a:ext uri="{FF2B5EF4-FFF2-40B4-BE49-F238E27FC236}">
                <a16:creationId xmlns:a16="http://schemas.microsoft.com/office/drawing/2014/main" id="{15006315-6738-4AE6-9063-81B1337D283A}"/>
              </a:ext>
            </a:extLst>
          </p:cNvPr>
          <p:cNvSpPr/>
          <p:nvPr>
            <p:custDataLst>
              <p:tags r:id="rId178"/>
            </p:custDataLst>
          </p:nvPr>
        </p:nvSpPr>
        <p:spPr>
          <a:xfrm>
            <a:off x="10668000" y="3014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83" name="Rectangle 1282">
            <a:extLst>
              <a:ext uri="{FF2B5EF4-FFF2-40B4-BE49-F238E27FC236}">
                <a16:creationId xmlns:a16="http://schemas.microsoft.com/office/drawing/2014/main" id="{6A5E4AFF-E3E1-4745-925B-8E22D9680E55}"/>
              </a:ext>
            </a:extLst>
          </p:cNvPr>
          <p:cNvSpPr/>
          <p:nvPr>
            <p:custDataLst>
              <p:tags r:id="rId179"/>
            </p:custDataLst>
          </p:nvPr>
        </p:nvSpPr>
        <p:spPr>
          <a:xfrm>
            <a:off x="82677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10" name="Rectangle 2209">
            <a:extLst>
              <a:ext uri="{FF2B5EF4-FFF2-40B4-BE49-F238E27FC236}">
                <a16:creationId xmlns:a16="http://schemas.microsoft.com/office/drawing/2014/main" id="{6F80A7F5-A788-4370-8B1E-EF703882376D}"/>
              </a:ext>
            </a:extLst>
          </p:cNvPr>
          <p:cNvSpPr/>
          <p:nvPr>
            <p:custDataLst>
              <p:tags r:id="rId180"/>
            </p:custDataLst>
          </p:nvPr>
        </p:nvSpPr>
        <p:spPr>
          <a:xfrm>
            <a:off x="85344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11" name="Rectangle 2210">
            <a:extLst>
              <a:ext uri="{FF2B5EF4-FFF2-40B4-BE49-F238E27FC236}">
                <a16:creationId xmlns:a16="http://schemas.microsoft.com/office/drawing/2014/main" id="{04D2E577-2E7B-41C3-83E5-7890BB8A55CD}"/>
              </a:ext>
            </a:extLst>
          </p:cNvPr>
          <p:cNvSpPr/>
          <p:nvPr>
            <p:custDataLst>
              <p:tags r:id="rId181"/>
            </p:custDataLst>
          </p:nvPr>
        </p:nvSpPr>
        <p:spPr>
          <a:xfrm>
            <a:off x="87122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12" name="Rectangle 2211">
            <a:extLst>
              <a:ext uri="{FF2B5EF4-FFF2-40B4-BE49-F238E27FC236}">
                <a16:creationId xmlns:a16="http://schemas.microsoft.com/office/drawing/2014/main" id="{2693E364-4992-45D0-ABA0-ECF4C72F1930}"/>
              </a:ext>
            </a:extLst>
          </p:cNvPr>
          <p:cNvSpPr/>
          <p:nvPr>
            <p:custDataLst>
              <p:tags r:id="rId182"/>
            </p:custDataLst>
          </p:nvPr>
        </p:nvSpPr>
        <p:spPr>
          <a:xfrm>
            <a:off x="88011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13" name="Rectangle 2212">
            <a:extLst>
              <a:ext uri="{FF2B5EF4-FFF2-40B4-BE49-F238E27FC236}">
                <a16:creationId xmlns:a16="http://schemas.microsoft.com/office/drawing/2014/main" id="{9C01CD1B-1C1A-4CE3-B6BC-0BF0F93C8F7B}"/>
              </a:ext>
            </a:extLst>
          </p:cNvPr>
          <p:cNvSpPr/>
          <p:nvPr>
            <p:custDataLst>
              <p:tags r:id="rId183"/>
            </p:custDataLst>
          </p:nvPr>
        </p:nvSpPr>
        <p:spPr>
          <a:xfrm>
            <a:off x="89789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14" name="Rectangle 2213">
            <a:extLst>
              <a:ext uri="{FF2B5EF4-FFF2-40B4-BE49-F238E27FC236}">
                <a16:creationId xmlns:a16="http://schemas.microsoft.com/office/drawing/2014/main" id="{56638C86-B4F4-4BF5-8E46-63B25D4D3456}"/>
              </a:ext>
            </a:extLst>
          </p:cNvPr>
          <p:cNvSpPr/>
          <p:nvPr>
            <p:custDataLst>
              <p:tags r:id="rId184"/>
            </p:custDataLst>
          </p:nvPr>
        </p:nvSpPr>
        <p:spPr>
          <a:xfrm>
            <a:off x="90678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15" name="Rectangle 2214">
            <a:extLst>
              <a:ext uri="{FF2B5EF4-FFF2-40B4-BE49-F238E27FC236}">
                <a16:creationId xmlns:a16="http://schemas.microsoft.com/office/drawing/2014/main" id="{FF404911-6A47-451C-9A21-CE7FCA247857}"/>
              </a:ext>
            </a:extLst>
          </p:cNvPr>
          <p:cNvSpPr/>
          <p:nvPr>
            <p:custDataLst>
              <p:tags r:id="rId185"/>
            </p:custDataLst>
          </p:nvPr>
        </p:nvSpPr>
        <p:spPr>
          <a:xfrm>
            <a:off x="91567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16" name="Rectangle 2215">
            <a:extLst>
              <a:ext uri="{FF2B5EF4-FFF2-40B4-BE49-F238E27FC236}">
                <a16:creationId xmlns:a16="http://schemas.microsoft.com/office/drawing/2014/main" id="{43CFDDF6-5168-4060-B9E2-6292FCDFEA50}"/>
              </a:ext>
            </a:extLst>
          </p:cNvPr>
          <p:cNvSpPr/>
          <p:nvPr>
            <p:custDataLst>
              <p:tags r:id="rId186"/>
            </p:custDataLst>
          </p:nvPr>
        </p:nvSpPr>
        <p:spPr>
          <a:xfrm>
            <a:off x="96901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17" name="Rectangle 2216">
            <a:extLst>
              <a:ext uri="{FF2B5EF4-FFF2-40B4-BE49-F238E27FC236}">
                <a16:creationId xmlns:a16="http://schemas.microsoft.com/office/drawing/2014/main" id="{2F861E14-7FB7-4BD5-9894-1A7F6C4D8536}"/>
              </a:ext>
            </a:extLst>
          </p:cNvPr>
          <p:cNvSpPr/>
          <p:nvPr>
            <p:custDataLst>
              <p:tags r:id="rId187"/>
            </p:custDataLst>
          </p:nvPr>
        </p:nvSpPr>
        <p:spPr>
          <a:xfrm>
            <a:off x="97790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18" name="Rectangle 2217">
            <a:extLst>
              <a:ext uri="{FF2B5EF4-FFF2-40B4-BE49-F238E27FC236}">
                <a16:creationId xmlns:a16="http://schemas.microsoft.com/office/drawing/2014/main" id="{A089CE73-6FFD-4EA3-BB61-89309D0514D3}"/>
              </a:ext>
            </a:extLst>
          </p:cNvPr>
          <p:cNvSpPr/>
          <p:nvPr>
            <p:custDataLst>
              <p:tags r:id="rId188"/>
            </p:custDataLst>
          </p:nvPr>
        </p:nvSpPr>
        <p:spPr>
          <a:xfrm>
            <a:off x="98679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19" name="Rectangle 2218">
            <a:extLst>
              <a:ext uri="{FF2B5EF4-FFF2-40B4-BE49-F238E27FC236}">
                <a16:creationId xmlns:a16="http://schemas.microsoft.com/office/drawing/2014/main" id="{6D6B2D55-C749-40B9-ABE8-677B17449445}"/>
              </a:ext>
            </a:extLst>
          </p:cNvPr>
          <p:cNvSpPr/>
          <p:nvPr>
            <p:custDataLst>
              <p:tags r:id="rId189"/>
            </p:custDataLst>
          </p:nvPr>
        </p:nvSpPr>
        <p:spPr>
          <a:xfrm>
            <a:off x="99568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20" name="Rectangle 2219">
            <a:extLst>
              <a:ext uri="{FF2B5EF4-FFF2-40B4-BE49-F238E27FC236}">
                <a16:creationId xmlns:a16="http://schemas.microsoft.com/office/drawing/2014/main" id="{D905505C-54B0-4D01-9307-9CE759114F9C}"/>
              </a:ext>
            </a:extLst>
          </p:cNvPr>
          <p:cNvSpPr/>
          <p:nvPr>
            <p:custDataLst>
              <p:tags r:id="rId190"/>
            </p:custDataLst>
          </p:nvPr>
        </p:nvSpPr>
        <p:spPr>
          <a:xfrm>
            <a:off x="100457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21" name="Rectangle 2220">
            <a:extLst>
              <a:ext uri="{FF2B5EF4-FFF2-40B4-BE49-F238E27FC236}">
                <a16:creationId xmlns:a16="http://schemas.microsoft.com/office/drawing/2014/main" id="{46AA99CC-EFC5-45AF-97F6-446B9479122F}"/>
              </a:ext>
            </a:extLst>
          </p:cNvPr>
          <p:cNvSpPr/>
          <p:nvPr>
            <p:custDataLst>
              <p:tags r:id="rId191"/>
            </p:custDataLst>
          </p:nvPr>
        </p:nvSpPr>
        <p:spPr>
          <a:xfrm>
            <a:off x="102235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22" name="Rectangle 2221">
            <a:extLst>
              <a:ext uri="{FF2B5EF4-FFF2-40B4-BE49-F238E27FC236}">
                <a16:creationId xmlns:a16="http://schemas.microsoft.com/office/drawing/2014/main" id="{FA83AF9C-2078-4474-ABBE-548A45801054}"/>
              </a:ext>
            </a:extLst>
          </p:cNvPr>
          <p:cNvSpPr/>
          <p:nvPr>
            <p:custDataLst>
              <p:tags r:id="rId192"/>
            </p:custDataLst>
          </p:nvPr>
        </p:nvSpPr>
        <p:spPr>
          <a:xfrm>
            <a:off x="104902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23" name="Rectangle 2222">
            <a:extLst>
              <a:ext uri="{FF2B5EF4-FFF2-40B4-BE49-F238E27FC236}">
                <a16:creationId xmlns:a16="http://schemas.microsoft.com/office/drawing/2014/main" id="{DE658EB8-336A-4753-BDAD-7388A2B66811}"/>
              </a:ext>
            </a:extLst>
          </p:cNvPr>
          <p:cNvSpPr/>
          <p:nvPr>
            <p:custDataLst>
              <p:tags r:id="rId193"/>
            </p:custDataLst>
          </p:nvPr>
        </p:nvSpPr>
        <p:spPr>
          <a:xfrm>
            <a:off x="106680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24" name="Rectangle 2223">
            <a:extLst>
              <a:ext uri="{FF2B5EF4-FFF2-40B4-BE49-F238E27FC236}">
                <a16:creationId xmlns:a16="http://schemas.microsoft.com/office/drawing/2014/main" id="{28159002-9210-45C9-8EFA-CC51D581C307}"/>
              </a:ext>
            </a:extLst>
          </p:cNvPr>
          <p:cNvSpPr/>
          <p:nvPr>
            <p:custDataLst>
              <p:tags r:id="rId194"/>
            </p:custDataLst>
          </p:nvPr>
        </p:nvSpPr>
        <p:spPr>
          <a:xfrm>
            <a:off x="107569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25" name="Rectangle 2224">
            <a:extLst>
              <a:ext uri="{FF2B5EF4-FFF2-40B4-BE49-F238E27FC236}">
                <a16:creationId xmlns:a16="http://schemas.microsoft.com/office/drawing/2014/main" id="{17914A57-273C-461A-B02F-5442AEC075E5}"/>
              </a:ext>
            </a:extLst>
          </p:cNvPr>
          <p:cNvSpPr/>
          <p:nvPr>
            <p:custDataLst>
              <p:tags r:id="rId195"/>
            </p:custDataLst>
          </p:nvPr>
        </p:nvSpPr>
        <p:spPr>
          <a:xfrm>
            <a:off x="8356600" y="3192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26" name="Rectangle 2225">
            <a:extLst>
              <a:ext uri="{FF2B5EF4-FFF2-40B4-BE49-F238E27FC236}">
                <a16:creationId xmlns:a16="http://schemas.microsoft.com/office/drawing/2014/main" id="{DFD895EC-8444-45C4-B7E8-16A5CFB74CCC}"/>
              </a:ext>
            </a:extLst>
          </p:cNvPr>
          <p:cNvSpPr/>
          <p:nvPr>
            <p:custDataLst>
              <p:tags r:id="rId196"/>
            </p:custDataLst>
          </p:nvPr>
        </p:nvSpPr>
        <p:spPr>
          <a:xfrm>
            <a:off x="8890000" y="3192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27" name="Rectangle 2226">
            <a:extLst>
              <a:ext uri="{FF2B5EF4-FFF2-40B4-BE49-F238E27FC236}">
                <a16:creationId xmlns:a16="http://schemas.microsoft.com/office/drawing/2014/main" id="{17941E13-6CC6-4895-BB65-48FE6207AAAD}"/>
              </a:ext>
            </a:extLst>
          </p:cNvPr>
          <p:cNvSpPr/>
          <p:nvPr>
            <p:custDataLst>
              <p:tags r:id="rId197"/>
            </p:custDataLst>
          </p:nvPr>
        </p:nvSpPr>
        <p:spPr>
          <a:xfrm>
            <a:off x="9245600" y="3192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28" name="Rectangle 2227">
            <a:extLst>
              <a:ext uri="{FF2B5EF4-FFF2-40B4-BE49-F238E27FC236}">
                <a16:creationId xmlns:a16="http://schemas.microsoft.com/office/drawing/2014/main" id="{4DB41B83-2A7F-4428-92A9-A9457C63AB2C}"/>
              </a:ext>
            </a:extLst>
          </p:cNvPr>
          <p:cNvSpPr/>
          <p:nvPr>
            <p:custDataLst>
              <p:tags r:id="rId198"/>
            </p:custDataLst>
          </p:nvPr>
        </p:nvSpPr>
        <p:spPr>
          <a:xfrm>
            <a:off x="9334500" y="3192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29" name="Rectangle 2228">
            <a:extLst>
              <a:ext uri="{FF2B5EF4-FFF2-40B4-BE49-F238E27FC236}">
                <a16:creationId xmlns:a16="http://schemas.microsoft.com/office/drawing/2014/main" id="{B0486D17-6331-43A8-99BD-83F09B85BA6A}"/>
              </a:ext>
            </a:extLst>
          </p:cNvPr>
          <p:cNvSpPr/>
          <p:nvPr>
            <p:custDataLst>
              <p:tags r:id="rId199"/>
            </p:custDataLst>
          </p:nvPr>
        </p:nvSpPr>
        <p:spPr>
          <a:xfrm>
            <a:off x="9423400" y="3192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30" name="Rectangle 2229">
            <a:extLst>
              <a:ext uri="{FF2B5EF4-FFF2-40B4-BE49-F238E27FC236}">
                <a16:creationId xmlns:a16="http://schemas.microsoft.com/office/drawing/2014/main" id="{FBFCDD0F-4FAA-4BF5-996D-C4C483C8A6D9}"/>
              </a:ext>
            </a:extLst>
          </p:cNvPr>
          <p:cNvSpPr/>
          <p:nvPr>
            <p:custDataLst>
              <p:tags r:id="rId200"/>
            </p:custDataLst>
          </p:nvPr>
        </p:nvSpPr>
        <p:spPr>
          <a:xfrm>
            <a:off x="9601200" y="3192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31" name="Rectangle 2230">
            <a:extLst>
              <a:ext uri="{FF2B5EF4-FFF2-40B4-BE49-F238E27FC236}">
                <a16:creationId xmlns:a16="http://schemas.microsoft.com/office/drawing/2014/main" id="{1AEC6A28-8E33-40A8-9777-80D539C7A710}"/>
              </a:ext>
            </a:extLst>
          </p:cNvPr>
          <p:cNvSpPr/>
          <p:nvPr>
            <p:custDataLst>
              <p:tags r:id="rId201"/>
            </p:custDataLst>
          </p:nvPr>
        </p:nvSpPr>
        <p:spPr>
          <a:xfrm>
            <a:off x="9690100" y="3192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32" name="Rectangle 2231">
            <a:extLst>
              <a:ext uri="{FF2B5EF4-FFF2-40B4-BE49-F238E27FC236}">
                <a16:creationId xmlns:a16="http://schemas.microsoft.com/office/drawing/2014/main" id="{8EDE3BB8-B832-469E-AB4B-95E9038FBCE0}"/>
              </a:ext>
            </a:extLst>
          </p:cNvPr>
          <p:cNvSpPr/>
          <p:nvPr>
            <p:custDataLst>
              <p:tags r:id="rId202"/>
            </p:custDataLst>
          </p:nvPr>
        </p:nvSpPr>
        <p:spPr>
          <a:xfrm>
            <a:off x="9779000" y="3192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33" name="Rectangle 2232">
            <a:extLst>
              <a:ext uri="{FF2B5EF4-FFF2-40B4-BE49-F238E27FC236}">
                <a16:creationId xmlns:a16="http://schemas.microsoft.com/office/drawing/2014/main" id="{AE4BB63D-7099-4552-BE5C-0D1191F6E83F}"/>
              </a:ext>
            </a:extLst>
          </p:cNvPr>
          <p:cNvSpPr/>
          <p:nvPr>
            <p:custDataLst>
              <p:tags r:id="rId203"/>
            </p:custDataLst>
          </p:nvPr>
        </p:nvSpPr>
        <p:spPr>
          <a:xfrm>
            <a:off x="9867900" y="3192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34" name="Rectangle 2233">
            <a:extLst>
              <a:ext uri="{FF2B5EF4-FFF2-40B4-BE49-F238E27FC236}">
                <a16:creationId xmlns:a16="http://schemas.microsoft.com/office/drawing/2014/main" id="{4FD353EC-8C8C-45B0-AA3B-B548716105C4}"/>
              </a:ext>
            </a:extLst>
          </p:cNvPr>
          <p:cNvSpPr/>
          <p:nvPr>
            <p:custDataLst>
              <p:tags r:id="rId204"/>
            </p:custDataLst>
          </p:nvPr>
        </p:nvSpPr>
        <p:spPr>
          <a:xfrm>
            <a:off x="10134600" y="3192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35" name="Rectangle 2234">
            <a:extLst>
              <a:ext uri="{FF2B5EF4-FFF2-40B4-BE49-F238E27FC236}">
                <a16:creationId xmlns:a16="http://schemas.microsoft.com/office/drawing/2014/main" id="{9984F9EA-9ADD-4172-A31F-57A9688C4ED1}"/>
              </a:ext>
            </a:extLst>
          </p:cNvPr>
          <p:cNvSpPr/>
          <p:nvPr>
            <p:custDataLst>
              <p:tags r:id="rId205"/>
            </p:custDataLst>
          </p:nvPr>
        </p:nvSpPr>
        <p:spPr>
          <a:xfrm>
            <a:off x="10223500" y="3192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36" name="Rectangle 2235">
            <a:extLst>
              <a:ext uri="{FF2B5EF4-FFF2-40B4-BE49-F238E27FC236}">
                <a16:creationId xmlns:a16="http://schemas.microsoft.com/office/drawing/2014/main" id="{D2D2FE0F-BD25-496A-9656-6374F72D6196}"/>
              </a:ext>
            </a:extLst>
          </p:cNvPr>
          <p:cNvSpPr/>
          <p:nvPr>
            <p:custDataLst>
              <p:tags r:id="rId206"/>
            </p:custDataLst>
          </p:nvPr>
        </p:nvSpPr>
        <p:spPr>
          <a:xfrm>
            <a:off x="10490200" y="3192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37" name="Rectangle 2236">
            <a:extLst>
              <a:ext uri="{FF2B5EF4-FFF2-40B4-BE49-F238E27FC236}">
                <a16:creationId xmlns:a16="http://schemas.microsoft.com/office/drawing/2014/main" id="{C92831F8-FB6E-4A8E-B38E-5D9C47900A6D}"/>
              </a:ext>
            </a:extLst>
          </p:cNvPr>
          <p:cNvSpPr/>
          <p:nvPr>
            <p:custDataLst>
              <p:tags r:id="rId207"/>
            </p:custDataLst>
          </p:nvPr>
        </p:nvSpPr>
        <p:spPr>
          <a:xfrm>
            <a:off x="10756900" y="3192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38" name="Rectangle 2237">
            <a:extLst>
              <a:ext uri="{FF2B5EF4-FFF2-40B4-BE49-F238E27FC236}">
                <a16:creationId xmlns:a16="http://schemas.microsoft.com/office/drawing/2014/main" id="{9176FFB5-B9C4-4D7E-9F52-D97560EC26B1}"/>
              </a:ext>
            </a:extLst>
          </p:cNvPr>
          <p:cNvSpPr/>
          <p:nvPr>
            <p:custDataLst>
              <p:tags r:id="rId208"/>
            </p:custDataLst>
          </p:nvPr>
        </p:nvSpPr>
        <p:spPr>
          <a:xfrm>
            <a:off x="83566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39" name="Rectangle 2238">
            <a:extLst>
              <a:ext uri="{FF2B5EF4-FFF2-40B4-BE49-F238E27FC236}">
                <a16:creationId xmlns:a16="http://schemas.microsoft.com/office/drawing/2014/main" id="{45F33E10-4904-4218-ABC8-6E8FA671D3DC}"/>
              </a:ext>
            </a:extLst>
          </p:cNvPr>
          <p:cNvSpPr/>
          <p:nvPr>
            <p:custDataLst>
              <p:tags r:id="rId209"/>
            </p:custDataLst>
          </p:nvPr>
        </p:nvSpPr>
        <p:spPr>
          <a:xfrm>
            <a:off x="85344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40" name="Rectangle 2239">
            <a:extLst>
              <a:ext uri="{FF2B5EF4-FFF2-40B4-BE49-F238E27FC236}">
                <a16:creationId xmlns:a16="http://schemas.microsoft.com/office/drawing/2014/main" id="{F7F6663C-AAD6-4192-B769-FDB766F9520C}"/>
              </a:ext>
            </a:extLst>
          </p:cNvPr>
          <p:cNvSpPr/>
          <p:nvPr>
            <p:custDataLst>
              <p:tags r:id="rId210"/>
            </p:custDataLst>
          </p:nvPr>
        </p:nvSpPr>
        <p:spPr>
          <a:xfrm>
            <a:off x="86233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41" name="Rectangle 2240">
            <a:extLst>
              <a:ext uri="{FF2B5EF4-FFF2-40B4-BE49-F238E27FC236}">
                <a16:creationId xmlns:a16="http://schemas.microsoft.com/office/drawing/2014/main" id="{8C18789F-4ABE-4334-A8BF-DAA73A3F2B58}"/>
              </a:ext>
            </a:extLst>
          </p:cNvPr>
          <p:cNvSpPr/>
          <p:nvPr>
            <p:custDataLst>
              <p:tags r:id="rId211"/>
            </p:custDataLst>
          </p:nvPr>
        </p:nvSpPr>
        <p:spPr>
          <a:xfrm>
            <a:off x="87122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42" name="Rectangle 2241">
            <a:extLst>
              <a:ext uri="{FF2B5EF4-FFF2-40B4-BE49-F238E27FC236}">
                <a16:creationId xmlns:a16="http://schemas.microsoft.com/office/drawing/2014/main" id="{DDEA0C4E-3DCD-4BB2-BC2E-AE01C3868FB6}"/>
              </a:ext>
            </a:extLst>
          </p:cNvPr>
          <p:cNvSpPr/>
          <p:nvPr>
            <p:custDataLst>
              <p:tags r:id="rId212"/>
            </p:custDataLst>
          </p:nvPr>
        </p:nvSpPr>
        <p:spPr>
          <a:xfrm>
            <a:off x="88011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43" name="Rectangle 2242">
            <a:extLst>
              <a:ext uri="{FF2B5EF4-FFF2-40B4-BE49-F238E27FC236}">
                <a16:creationId xmlns:a16="http://schemas.microsoft.com/office/drawing/2014/main" id="{E22426CD-F95F-450D-8908-4769A55AB479}"/>
              </a:ext>
            </a:extLst>
          </p:cNvPr>
          <p:cNvSpPr/>
          <p:nvPr>
            <p:custDataLst>
              <p:tags r:id="rId213"/>
            </p:custDataLst>
          </p:nvPr>
        </p:nvSpPr>
        <p:spPr>
          <a:xfrm>
            <a:off x="89789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44" name="Rectangle 2243">
            <a:extLst>
              <a:ext uri="{FF2B5EF4-FFF2-40B4-BE49-F238E27FC236}">
                <a16:creationId xmlns:a16="http://schemas.microsoft.com/office/drawing/2014/main" id="{B538DDD8-D5AB-4F59-A0C4-8BD0D7125005}"/>
              </a:ext>
            </a:extLst>
          </p:cNvPr>
          <p:cNvSpPr/>
          <p:nvPr>
            <p:custDataLst>
              <p:tags r:id="rId214"/>
            </p:custDataLst>
          </p:nvPr>
        </p:nvSpPr>
        <p:spPr>
          <a:xfrm>
            <a:off x="90678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45" name="Rectangle 2244">
            <a:extLst>
              <a:ext uri="{FF2B5EF4-FFF2-40B4-BE49-F238E27FC236}">
                <a16:creationId xmlns:a16="http://schemas.microsoft.com/office/drawing/2014/main" id="{0D1ED6AA-65F8-4FDA-9849-BD8E63C27D25}"/>
              </a:ext>
            </a:extLst>
          </p:cNvPr>
          <p:cNvSpPr/>
          <p:nvPr>
            <p:custDataLst>
              <p:tags r:id="rId215"/>
            </p:custDataLst>
          </p:nvPr>
        </p:nvSpPr>
        <p:spPr>
          <a:xfrm>
            <a:off x="92456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46" name="Rectangle 2245">
            <a:extLst>
              <a:ext uri="{FF2B5EF4-FFF2-40B4-BE49-F238E27FC236}">
                <a16:creationId xmlns:a16="http://schemas.microsoft.com/office/drawing/2014/main" id="{A3F1D4A2-CF58-440A-9982-952D8E47BAE6}"/>
              </a:ext>
            </a:extLst>
          </p:cNvPr>
          <p:cNvSpPr/>
          <p:nvPr>
            <p:custDataLst>
              <p:tags r:id="rId216"/>
            </p:custDataLst>
          </p:nvPr>
        </p:nvSpPr>
        <p:spPr>
          <a:xfrm>
            <a:off x="93345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47" name="Rectangle 2246">
            <a:extLst>
              <a:ext uri="{FF2B5EF4-FFF2-40B4-BE49-F238E27FC236}">
                <a16:creationId xmlns:a16="http://schemas.microsoft.com/office/drawing/2014/main" id="{5EDDFE9D-7D12-4E8A-B28E-97250A6CF61A}"/>
              </a:ext>
            </a:extLst>
          </p:cNvPr>
          <p:cNvSpPr/>
          <p:nvPr>
            <p:custDataLst>
              <p:tags r:id="rId217"/>
            </p:custDataLst>
          </p:nvPr>
        </p:nvSpPr>
        <p:spPr>
          <a:xfrm>
            <a:off x="95123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48" name="Rectangle 2247">
            <a:extLst>
              <a:ext uri="{FF2B5EF4-FFF2-40B4-BE49-F238E27FC236}">
                <a16:creationId xmlns:a16="http://schemas.microsoft.com/office/drawing/2014/main" id="{82407D05-BC1B-466F-B0DC-FED0294B739F}"/>
              </a:ext>
            </a:extLst>
          </p:cNvPr>
          <p:cNvSpPr/>
          <p:nvPr>
            <p:custDataLst>
              <p:tags r:id="rId218"/>
            </p:custDataLst>
          </p:nvPr>
        </p:nvSpPr>
        <p:spPr>
          <a:xfrm>
            <a:off x="96012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49" name="Rectangle 2248">
            <a:extLst>
              <a:ext uri="{FF2B5EF4-FFF2-40B4-BE49-F238E27FC236}">
                <a16:creationId xmlns:a16="http://schemas.microsoft.com/office/drawing/2014/main" id="{ADF219B6-F509-4C13-9EDC-9B97C1BC92AB}"/>
              </a:ext>
            </a:extLst>
          </p:cNvPr>
          <p:cNvSpPr/>
          <p:nvPr>
            <p:custDataLst>
              <p:tags r:id="rId219"/>
            </p:custDataLst>
          </p:nvPr>
        </p:nvSpPr>
        <p:spPr>
          <a:xfrm>
            <a:off x="96901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50" name="Rectangle 2249">
            <a:extLst>
              <a:ext uri="{FF2B5EF4-FFF2-40B4-BE49-F238E27FC236}">
                <a16:creationId xmlns:a16="http://schemas.microsoft.com/office/drawing/2014/main" id="{AEA57FCD-20D8-4E4F-BDF3-18C98FAA7804}"/>
              </a:ext>
            </a:extLst>
          </p:cNvPr>
          <p:cNvSpPr/>
          <p:nvPr>
            <p:custDataLst>
              <p:tags r:id="rId220"/>
            </p:custDataLst>
          </p:nvPr>
        </p:nvSpPr>
        <p:spPr>
          <a:xfrm>
            <a:off x="97790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51" name="Rectangle 2250">
            <a:extLst>
              <a:ext uri="{FF2B5EF4-FFF2-40B4-BE49-F238E27FC236}">
                <a16:creationId xmlns:a16="http://schemas.microsoft.com/office/drawing/2014/main" id="{6BCF31A1-A641-4B69-B485-A7CFA314EDC3}"/>
              </a:ext>
            </a:extLst>
          </p:cNvPr>
          <p:cNvSpPr/>
          <p:nvPr>
            <p:custDataLst>
              <p:tags r:id="rId221"/>
            </p:custDataLst>
          </p:nvPr>
        </p:nvSpPr>
        <p:spPr>
          <a:xfrm>
            <a:off x="98679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52" name="Rectangle 2251">
            <a:extLst>
              <a:ext uri="{FF2B5EF4-FFF2-40B4-BE49-F238E27FC236}">
                <a16:creationId xmlns:a16="http://schemas.microsoft.com/office/drawing/2014/main" id="{C39E8E3A-6293-4EBB-B82F-968FE419A714}"/>
              </a:ext>
            </a:extLst>
          </p:cNvPr>
          <p:cNvSpPr/>
          <p:nvPr>
            <p:custDataLst>
              <p:tags r:id="rId222"/>
            </p:custDataLst>
          </p:nvPr>
        </p:nvSpPr>
        <p:spPr>
          <a:xfrm>
            <a:off x="101346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53" name="Rectangle 2252">
            <a:extLst>
              <a:ext uri="{FF2B5EF4-FFF2-40B4-BE49-F238E27FC236}">
                <a16:creationId xmlns:a16="http://schemas.microsoft.com/office/drawing/2014/main" id="{3144280B-0B1D-4DBA-AB8E-17F41A6FAFBD}"/>
              </a:ext>
            </a:extLst>
          </p:cNvPr>
          <p:cNvSpPr/>
          <p:nvPr>
            <p:custDataLst>
              <p:tags r:id="rId223"/>
            </p:custDataLst>
          </p:nvPr>
        </p:nvSpPr>
        <p:spPr>
          <a:xfrm>
            <a:off x="104902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54" name="Rectangle 2253">
            <a:extLst>
              <a:ext uri="{FF2B5EF4-FFF2-40B4-BE49-F238E27FC236}">
                <a16:creationId xmlns:a16="http://schemas.microsoft.com/office/drawing/2014/main" id="{DA984AEA-EF5F-43C5-A362-3E8A762E3C95}"/>
              </a:ext>
            </a:extLst>
          </p:cNvPr>
          <p:cNvSpPr/>
          <p:nvPr>
            <p:custDataLst>
              <p:tags r:id="rId224"/>
            </p:custDataLst>
          </p:nvPr>
        </p:nvSpPr>
        <p:spPr>
          <a:xfrm>
            <a:off x="106680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55" name="Rectangle 2254">
            <a:extLst>
              <a:ext uri="{FF2B5EF4-FFF2-40B4-BE49-F238E27FC236}">
                <a16:creationId xmlns:a16="http://schemas.microsoft.com/office/drawing/2014/main" id="{6251679C-E044-4255-9A07-E1F6D5AE13DA}"/>
              </a:ext>
            </a:extLst>
          </p:cNvPr>
          <p:cNvSpPr/>
          <p:nvPr>
            <p:custDataLst>
              <p:tags r:id="rId225"/>
            </p:custDataLst>
          </p:nvPr>
        </p:nvSpPr>
        <p:spPr>
          <a:xfrm>
            <a:off x="107569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56" name="Rectangle 2255">
            <a:extLst>
              <a:ext uri="{FF2B5EF4-FFF2-40B4-BE49-F238E27FC236}">
                <a16:creationId xmlns:a16="http://schemas.microsoft.com/office/drawing/2014/main" id="{2104CF28-E0A9-404A-BC3F-8E7B2C9C04BD}"/>
              </a:ext>
            </a:extLst>
          </p:cNvPr>
          <p:cNvSpPr/>
          <p:nvPr>
            <p:custDataLst>
              <p:tags r:id="rId226"/>
            </p:custDataLst>
          </p:nvPr>
        </p:nvSpPr>
        <p:spPr>
          <a:xfrm>
            <a:off x="8267700" y="3370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57" name="Rectangle 2256">
            <a:extLst>
              <a:ext uri="{FF2B5EF4-FFF2-40B4-BE49-F238E27FC236}">
                <a16:creationId xmlns:a16="http://schemas.microsoft.com/office/drawing/2014/main" id="{092D546F-1C1A-4E1B-B327-BC86F25D62A7}"/>
              </a:ext>
            </a:extLst>
          </p:cNvPr>
          <p:cNvSpPr/>
          <p:nvPr>
            <p:custDataLst>
              <p:tags r:id="rId227"/>
            </p:custDataLst>
          </p:nvPr>
        </p:nvSpPr>
        <p:spPr>
          <a:xfrm>
            <a:off x="8445500" y="3370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58" name="Rectangle 2257">
            <a:extLst>
              <a:ext uri="{FF2B5EF4-FFF2-40B4-BE49-F238E27FC236}">
                <a16:creationId xmlns:a16="http://schemas.microsoft.com/office/drawing/2014/main" id="{1D31B99A-73AD-49B5-A0A0-694B422F52FF}"/>
              </a:ext>
            </a:extLst>
          </p:cNvPr>
          <p:cNvSpPr/>
          <p:nvPr>
            <p:custDataLst>
              <p:tags r:id="rId228"/>
            </p:custDataLst>
          </p:nvPr>
        </p:nvSpPr>
        <p:spPr>
          <a:xfrm>
            <a:off x="8534400" y="3370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59" name="Rectangle 2258">
            <a:extLst>
              <a:ext uri="{FF2B5EF4-FFF2-40B4-BE49-F238E27FC236}">
                <a16:creationId xmlns:a16="http://schemas.microsoft.com/office/drawing/2014/main" id="{CCD0EB5D-A9A3-4996-A119-6D42A4404914}"/>
              </a:ext>
            </a:extLst>
          </p:cNvPr>
          <p:cNvSpPr/>
          <p:nvPr>
            <p:custDataLst>
              <p:tags r:id="rId229"/>
            </p:custDataLst>
          </p:nvPr>
        </p:nvSpPr>
        <p:spPr>
          <a:xfrm>
            <a:off x="8890000" y="3370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60" name="Rectangle 2259">
            <a:extLst>
              <a:ext uri="{FF2B5EF4-FFF2-40B4-BE49-F238E27FC236}">
                <a16:creationId xmlns:a16="http://schemas.microsoft.com/office/drawing/2014/main" id="{07BAD0D9-452A-44A2-8188-5F4F48902E0B}"/>
              </a:ext>
            </a:extLst>
          </p:cNvPr>
          <p:cNvSpPr/>
          <p:nvPr>
            <p:custDataLst>
              <p:tags r:id="rId230"/>
            </p:custDataLst>
          </p:nvPr>
        </p:nvSpPr>
        <p:spPr>
          <a:xfrm>
            <a:off x="9423400" y="3370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61" name="Rectangle 2260">
            <a:extLst>
              <a:ext uri="{FF2B5EF4-FFF2-40B4-BE49-F238E27FC236}">
                <a16:creationId xmlns:a16="http://schemas.microsoft.com/office/drawing/2014/main" id="{292A1CB7-1413-4F42-91A2-A90AA90146C7}"/>
              </a:ext>
            </a:extLst>
          </p:cNvPr>
          <p:cNvSpPr/>
          <p:nvPr>
            <p:custDataLst>
              <p:tags r:id="rId231"/>
            </p:custDataLst>
          </p:nvPr>
        </p:nvSpPr>
        <p:spPr>
          <a:xfrm>
            <a:off x="9512300" y="3370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62" name="Rectangle 2261">
            <a:extLst>
              <a:ext uri="{FF2B5EF4-FFF2-40B4-BE49-F238E27FC236}">
                <a16:creationId xmlns:a16="http://schemas.microsoft.com/office/drawing/2014/main" id="{1529479F-F2E6-4CA9-A5E9-8C91853DC9E4}"/>
              </a:ext>
            </a:extLst>
          </p:cNvPr>
          <p:cNvSpPr/>
          <p:nvPr>
            <p:custDataLst>
              <p:tags r:id="rId232"/>
            </p:custDataLst>
          </p:nvPr>
        </p:nvSpPr>
        <p:spPr>
          <a:xfrm>
            <a:off x="9690100" y="3370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63" name="Rectangle 2262">
            <a:extLst>
              <a:ext uri="{FF2B5EF4-FFF2-40B4-BE49-F238E27FC236}">
                <a16:creationId xmlns:a16="http://schemas.microsoft.com/office/drawing/2014/main" id="{489241CD-E701-468A-A48E-25ED2E98F9C1}"/>
              </a:ext>
            </a:extLst>
          </p:cNvPr>
          <p:cNvSpPr/>
          <p:nvPr>
            <p:custDataLst>
              <p:tags r:id="rId233"/>
            </p:custDataLst>
          </p:nvPr>
        </p:nvSpPr>
        <p:spPr>
          <a:xfrm>
            <a:off x="10134600" y="3370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64" name="Rectangle 2263">
            <a:extLst>
              <a:ext uri="{FF2B5EF4-FFF2-40B4-BE49-F238E27FC236}">
                <a16:creationId xmlns:a16="http://schemas.microsoft.com/office/drawing/2014/main" id="{ACFFC616-F454-4BAF-BC87-E778E11C4B15}"/>
              </a:ext>
            </a:extLst>
          </p:cNvPr>
          <p:cNvSpPr/>
          <p:nvPr>
            <p:custDataLst>
              <p:tags r:id="rId234"/>
            </p:custDataLst>
          </p:nvPr>
        </p:nvSpPr>
        <p:spPr>
          <a:xfrm>
            <a:off x="10223500" y="3370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65" name="Rectangle 2264">
            <a:extLst>
              <a:ext uri="{FF2B5EF4-FFF2-40B4-BE49-F238E27FC236}">
                <a16:creationId xmlns:a16="http://schemas.microsoft.com/office/drawing/2014/main" id="{AE2C11BE-7766-4AE3-BB83-5FB928356968}"/>
              </a:ext>
            </a:extLst>
          </p:cNvPr>
          <p:cNvSpPr/>
          <p:nvPr>
            <p:custDataLst>
              <p:tags r:id="rId235"/>
            </p:custDataLst>
          </p:nvPr>
        </p:nvSpPr>
        <p:spPr>
          <a:xfrm>
            <a:off x="10490200" y="3370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66" name="Rectangle 2265">
            <a:extLst>
              <a:ext uri="{FF2B5EF4-FFF2-40B4-BE49-F238E27FC236}">
                <a16:creationId xmlns:a16="http://schemas.microsoft.com/office/drawing/2014/main" id="{79622D95-6F2F-4F55-B455-1080171860A1}"/>
              </a:ext>
            </a:extLst>
          </p:cNvPr>
          <p:cNvSpPr/>
          <p:nvPr>
            <p:custDataLst>
              <p:tags r:id="rId236"/>
            </p:custDataLst>
          </p:nvPr>
        </p:nvSpPr>
        <p:spPr>
          <a:xfrm>
            <a:off x="10668000" y="3370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67" name="Rectangle 2266">
            <a:extLst>
              <a:ext uri="{FF2B5EF4-FFF2-40B4-BE49-F238E27FC236}">
                <a16:creationId xmlns:a16="http://schemas.microsoft.com/office/drawing/2014/main" id="{309D71CD-8F7C-4EFB-BE48-F0F577517E8A}"/>
              </a:ext>
            </a:extLst>
          </p:cNvPr>
          <p:cNvSpPr/>
          <p:nvPr>
            <p:custDataLst>
              <p:tags r:id="rId237"/>
            </p:custDataLst>
          </p:nvPr>
        </p:nvSpPr>
        <p:spPr>
          <a:xfrm>
            <a:off x="82677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68" name="Rectangle 2267">
            <a:extLst>
              <a:ext uri="{FF2B5EF4-FFF2-40B4-BE49-F238E27FC236}">
                <a16:creationId xmlns:a16="http://schemas.microsoft.com/office/drawing/2014/main" id="{5AF9CD09-F2EF-45EC-A72F-9D63D29E513C}"/>
              </a:ext>
            </a:extLst>
          </p:cNvPr>
          <p:cNvSpPr/>
          <p:nvPr>
            <p:custDataLst>
              <p:tags r:id="rId238"/>
            </p:custDataLst>
          </p:nvPr>
        </p:nvSpPr>
        <p:spPr>
          <a:xfrm>
            <a:off x="83566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69" name="Rectangle 2268">
            <a:extLst>
              <a:ext uri="{FF2B5EF4-FFF2-40B4-BE49-F238E27FC236}">
                <a16:creationId xmlns:a16="http://schemas.microsoft.com/office/drawing/2014/main" id="{ACE36E66-4B03-41E0-8E70-37E741E8F72C}"/>
              </a:ext>
            </a:extLst>
          </p:cNvPr>
          <p:cNvSpPr/>
          <p:nvPr>
            <p:custDataLst>
              <p:tags r:id="rId239"/>
            </p:custDataLst>
          </p:nvPr>
        </p:nvSpPr>
        <p:spPr>
          <a:xfrm>
            <a:off x="88011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70" name="Rectangle 2269">
            <a:extLst>
              <a:ext uri="{FF2B5EF4-FFF2-40B4-BE49-F238E27FC236}">
                <a16:creationId xmlns:a16="http://schemas.microsoft.com/office/drawing/2014/main" id="{9F96FEDD-231B-451E-9A13-7A931C8BB802}"/>
              </a:ext>
            </a:extLst>
          </p:cNvPr>
          <p:cNvSpPr/>
          <p:nvPr>
            <p:custDataLst>
              <p:tags r:id="rId240"/>
            </p:custDataLst>
          </p:nvPr>
        </p:nvSpPr>
        <p:spPr>
          <a:xfrm>
            <a:off x="88900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71" name="Rectangle 2270">
            <a:extLst>
              <a:ext uri="{FF2B5EF4-FFF2-40B4-BE49-F238E27FC236}">
                <a16:creationId xmlns:a16="http://schemas.microsoft.com/office/drawing/2014/main" id="{180736A5-7AF5-4E76-83AD-58A079E8FDC8}"/>
              </a:ext>
            </a:extLst>
          </p:cNvPr>
          <p:cNvSpPr/>
          <p:nvPr>
            <p:custDataLst>
              <p:tags r:id="rId241"/>
            </p:custDataLst>
          </p:nvPr>
        </p:nvSpPr>
        <p:spPr>
          <a:xfrm>
            <a:off x="89789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72" name="Rectangle 2271">
            <a:extLst>
              <a:ext uri="{FF2B5EF4-FFF2-40B4-BE49-F238E27FC236}">
                <a16:creationId xmlns:a16="http://schemas.microsoft.com/office/drawing/2014/main" id="{87602ABA-C873-45C9-8F77-531FE9AC79CA}"/>
              </a:ext>
            </a:extLst>
          </p:cNvPr>
          <p:cNvSpPr/>
          <p:nvPr>
            <p:custDataLst>
              <p:tags r:id="rId242"/>
            </p:custDataLst>
          </p:nvPr>
        </p:nvSpPr>
        <p:spPr>
          <a:xfrm>
            <a:off x="91567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73" name="Rectangle 2272">
            <a:extLst>
              <a:ext uri="{FF2B5EF4-FFF2-40B4-BE49-F238E27FC236}">
                <a16:creationId xmlns:a16="http://schemas.microsoft.com/office/drawing/2014/main" id="{0B0499A8-31D1-4BC0-8509-6E8684322C24}"/>
              </a:ext>
            </a:extLst>
          </p:cNvPr>
          <p:cNvSpPr/>
          <p:nvPr>
            <p:custDataLst>
              <p:tags r:id="rId243"/>
            </p:custDataLst>
          </p:nvPr>
        </p:nvSpPr>
        <p:spPr>
          <a:xfrm>
            <a:off x="93345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74" name="Rectangle 2273">
            <a:extLst>
              <a:ext uri="{FF2B5EF4-FFF2-40B4-BE49-F238E27FC236}">
                <a16:creationId xmlns:a16="http://schemas.microsoft.com/office/drawing/2014/main" id="{BB936200-0A4F-4309-AE84-68A991A58686}"/>
              </a:ext>
            </a:extLst>
          </p:cNvPr>
          <p:cNvSpPr/>
          <p:nvPr>
            <p:custDataLst>
              <p:tags r:id="rId244"/>
            </p:custDataLst>
          </p:nvPr>
        </p:nvSpPr>
        <p:spPr>
          <a:xfrm>
            <a:off x="95123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75" name="Rectangle 2274">
            <a:extLst>
              <a:ext uri="{FF2B5EF4-FFF2-40B4-BE49-F238E27FC236}">
                <a16:creationId xmlns:a16="http://schemas.microsoft.com/office/drawing/2014/main" id="{510FC93D-DCA7-4E71-82C0-D6D42C2803A4}"/>
              </a:ext>
            </a:extLst>
          </p:cNvPr>
          <p:cNvSpPr/>
          <p:nvPr>
            <p:custDataLst>
              <p:tags r:id="rId245"/>
            </p:custDataLst>
          </p:nvPr>
        </p:nvSpPr>
        <p:spPr>
          <a:xfrm>
            <a:off x="96012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76" name="Rectangle 2275">
            <a:extLst>
              <a:ext uri="{FF2B5EF4-FFF2-40B4-BE49-F238E27FC236}">
                <a16:creationId xmlns:a16="http://schemas.microsoft.com/office/drawing/2014/main" id="{21E7A434-053D-4FBF-89B5-5B1C8CE937D7}"/>
              </a:ext>
            </a:extLst>
          </p:cNvPr>
          <p:cNvSpPr/>
          <p:nvPr>
            <p:custDataLst>
              <p:tags r:id="rId246"/>
            </p:custDataLst>
          </p:nvPr>
        </p:nvSpPr>
        <p:spPr>
          <a:xfrm>
            <a:off x="97790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77" name="Rectangle 2276">
            <a:extLst>
              <a:ext uri="{FF2B5EF4-FFF2-40B4-BE49-F238E27FC236}">
                <a16:creationId xmlns:a16="http://schemas.microsoft.com/office/drawing/2014/main" id="{26DDDC0E-E0DC-4717-9E18-E9C52AEFBA76}"/>
              </a:ext>
            </a:extLst>
          </p:cNvPr>
          <p:cNvSpPr/>
          <p:nvPr>
            <p:custDataLst>
              <p:tags r:id="rId247"/>
            </p:custDataLst>
          </p:nvPr>
        </p:nvSpPr>
        <p:spPr>
          <a:xfrm>
            <a:off x="100457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78" name="Rectangle 2277">
            <a:extLst>
              <a:ext uri="{FF2B5EF4-FFF2-40B4-BE49-F238E27FC236}">
                <a16:creationId xmlns:a16="http://schemas.microsoft.com/office/drawing/2014/main" id="{4122C2A8-9651-4C9E-BE18-6F684189DFC2}"/>
              </a:ext>
            </a:extLst>
          </p:cNvPr>
          <p:cNvSpPr/>
          <p:nvPr>
            <p:custDataLst>
              <p:tags r:id="rId248"/>
            </p:custDataLst>
          </p:nvPr>
        </p:nvSpPr>
        <p:spPr>
          <a:xfrm>
            <a:off x="101346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79" name="Rectangle 2278">
            <a:extLst>
              <a:ext uri="{FF2B5EF4-FFF2-40B4-BE49-F238E27FC236}">
                <a16:creationId xmlns:a16="http://schemas.microsoft.com/office/drawing/2014/main" id="{C6AC3B30-F6BD-456D-94C0-920ABDF20266}"/>
              </a:ext>
            </a:extLst>
          </p:cNvPr>
          <p:cNvSpPr/>
          <p:nvPr>
            <p:custDataLst>
              <p:tags r:id="rId249"/>
            </p:custDataLst>
          </p:nvPr>
        </p:nvSpPr>
        <p:spPr>
          <a:xfrm>
            <a:off x="102235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80" name="Rectangle 2279">
            <a:extLst>
              <a:ext uri="{FF2B5EF4-FFF2-40B4-BE49-F238E27FC236}">
                <a16:creationId xmlns:a16="http://schemas.microsoft.com/office/drawing/2014/main" id="{E87F43F3-C3AC-4CD4-B37F-70A1E07846E7}"/>
              </a:ext>
            </a:extLst>
          </p:cNvPr>
          <p:cNvSpPr/>
          <p:nvPr>
            <p:custDataLst>
              <p:tags r:id="rId250"/>
            </p:custDataLst>
          </p:nvPr>
        </p:nvSpPr>
        <p:spPr>
          <a:xfrm>
            <a:off x="103124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81" name="Rectangle 2280">
            <a:extLst>
              <a:ext uri="{FF2B5EF4-FFF2-40B4-BE49-F238E27FC236}">
                <a16:creationId xmlns:a16="http://schemas.microsoft.com/office/drawing/2014/main" id="{25357B60-4BB9-4B63-B675-15DAEAA1976B}"/>
              </a:ext>
            </a:extLst>
          </p:cNvPr>
          <p:cNvSpPr/>
          <p:nvPr>
            <p:custDataLst>
              <p:tags r:id="rId251"/>
            </p:custDataLst>
          </p:nvPr>
        </p:nvSpPr>
        <p:spPr>
          <a:xfrm>
            <a:off x="104902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82" name="Rectangle 2281">
            <a:extLst>
              <a:ext uri="{FF2B5EF4-FFF2-40B4-BE49-F238E27FC236}">
                <a16:creationId xmlns:a16="http://schemas.microsoft.com/office/drawing/2014/main" id="{E087C58E-0A54-4BA6-AA24-C46A9984FED2}"/>
              </a:ext>
            </a:extLst>
          </p:cNvPr>
          <p:cNvSpPr/>
          <p:nvPr>
            <p:custDataLst>
              <p:tags r:id="rId252"/>
            </p:custDataLst>
          </p:nvPr>
        </p:nvSpPr>
        <p:spPr>
          <a:xfrm>
            <a:off x="106680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83" name="Rectangle 2282">
            <a:extLst>
              <a:ext uri="{FF2B5EF4-FFF2-40B4-BE49-F238E27FC236}">
                <a16:creationId xmlns:a16="http://schemas.microsoft.com/office/drawing/2014/main" id="{FBC6D0E4-481F-4154-BE60-0ED379DE2338}"/>
              </a:ext>
            </a:extLst>
          </p:cNvPr>
          <p:cNvSpPr/>
          <p:nvPr>
            <p:custDataLst>
              <p:tags r:id="rId253"/>
            </p:custDataLst>
          </p:nvPr>
        </p:nvSpPr>
        <p:spPr>
          <a:xfrm>
            <a:off x="107569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84" name="Rectangle 2283">
            <a:extLst>
              <a:ext uri="{FF2B5EF4-FFF2-40B4-BE49-F238E27FC236}">
                <a16:creationId xmlns:a16="http://schemas.microsoft.com/office/drawing/2014/main" id="{7DB5D6F4-2EEE-40E3-9C5E-3F6F6D5D9C4A}"/>
              </a:ext>
            </a:extLst>
          </p:cNvPr>
          <p:cNvSpPr/>
          <p:nvPr>
            <p:custDataLst>
              <p:tags r:id="rId254"/>
            </p:custDataLst>
          </p:nvPr>
        </p:nvSpPr>
        <p:spPr>
          <a:xfrm>
            <a:off x="83566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85" name="Rectangle 2284">
            <a:extLst>
              <a:ext uri="{FF2B5EF4-FFF2-40B4-BE49-F238E27FC236}">
                <a16:creationId xmlns:a16="http://schemas.microsoft.com/office/drawing/2014/main" id="{E2EFFD64-EDB2-4B65-B1DE-EE93A64D7CBC}"/>
              </a:ext>
            </a:extLst>
          </p:cNvPr>
          <p:cNvSpPr/>
          <p:nvPr>
            <p:custDataLst>
              <p:tags r:id="rId255"/>
            </p:custDataLst>
          </p:nvPr>
        </p:nvSpPr>
        <p:spPr>
          <a:xfrm>
            <a:off x="84455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86" name="Rectangle 2285">
            <a:extLst>
              <a:ext uri="{FF2B5EF4-FFF2-40B4-BE49-F238E27FC236}">
                <a16:creationId xmlns:a16="http://schemas.microsoft.com/office/drawing/2014/main" id="{BB29F8AE-D9ED-4076-9B3E-B6D61E6DC2C9}"/>
              </a:ext>
            </a:extLst>
          </p:cNvPr>
          <p:cNvSpPr/>
          <p:nvPr>
            <p:custDataLst>
              <p:tags r:id="rId256"/>
            </p:custDataLst>
          </p:nvPr>
        </p:nvSpPr>
        <p:spPr>
          <a:xfrm>
            <a:off x="90678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87" name="Rectangle 2286">
            <a:extLst>
              <a:ext uri="{FF2B5EF4-FFF2-40B4-BE49-F238E27FC236}">
                <a16:creationId xmlns:a16="http://schemas.microsoft.com/office/drawing/2014/main" id="{7F480BB2-5E87-4CCB-8A77-1F9FB656DDE0}"/>
              </a:ext>
            </a:extLst>
          </p:cNvPr>
          <p:cNvSpPr/>
          <p:nvPr>
            <p:custDataLst>
              <p:tags r:id="rId257"/>
            </p:custDataLst>
          </p:nvPr>
        </p:nvSpPr>
        <p:spPr>
          <a:xfrm>
            <a:off x="91567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88" name="Rectangle 2287">
            <a:extLst>
              <a:ext uri="{FF2B5EF4-FFF2-40B4-BE49-F238E27FC236}">
                <a16:creationId xmlns:a16="http://schemas.microsoft.com/office/drawing/2014/main" id="{F5C43D27-DE29-4EE4-9974-C3F37E6C770A}"/>
              </a:ext>
            </a:extLst>
          </p:cNvPr>
          <p:cNvSpPr/>
          <p:nvPr>
            <p:custDataLst>
              <p:tags r:id="rId258"/>
            </p:custDataLst>
          </p:nvPr>
        </p:nvSpPr>
        <p:spPr>
          <a:xfrm>
            <a:off x="92456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89" name="Rectangle 2288">
            <a:extLst>
              <a:ext uri="{FF2B5EF4-FFF2-40B4-BE49-F238E27FC236}">
                <a16:creationId xmlns:a16="http://schemas.microsoft.com/office/drawing/2014/main" id="{E8B2B942-DDBD-4DA2-BA3B-5D16E6E8925E}"/>
              </a:ext>
            </a:extLst>
          </p:cNvPr>
          <p:cNvSpPr/>
          <p:nvPr>
            <p:custDataLst>
              <p:tags r:id="rId259"/>
            </p:custDataLst>
          </p:nvPr>
        </p:nvSpPr>
        <p:spPr>
          <a:xfrm>
            <a:off x="93345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90" name="Rectangle 2289">
            <a:extLst>
              <a:ext uri="{FF2B5EF4-FFF2-40B4-BE49-F238E27FC236}">
                <a16:creationId xmlns:a16="http://schemas.microsoft.com/office/drawing/2014/main" id="{7FD80B90-0F73-44BD-AF45-3C0F7851D076}"/>
              </a:ext>
            </a:extLst>
          </p:cNvPr>
          <p:cNvSpPr/>
          <p:nvPr>
            <p:custDataLst>
              <p:tags r:id="rId260"/>
            </p:custDataLst>
          </p:nvPr>
        </p:nvSpPr>
        <p:spPr>
          <a:xfrm>
            <a:off x="95123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91" name="Rectangle 2290">
            <a:extLst>
              <a:ext uri="{FF2B5EF4-FFF2-40B4-BE49-F238E27FC236}">
                <a16:creationId xmlns:a16="http://schemas.microsoft.com/office/drawing/2014/main" id="{F2643DD6-4BD5-4FC8-A2A5-7ED12EC5EED8}"/>
              </a:ext>
            </a:extLst>
          </p:cNvPr>
          <p:cNvSpPr/>
          <p:nvPr>
            <p:custDataLst>
              <p:tags r:id="rId261"/>
            </p:custDataLst>
          </p:nvPr>
        </p:nvSpPr>
        <p:spPr>
          <a:xfrm>
            <a:off x="96012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92" name="Rectangle 2291">
            <a:extLst>
              <a:ext uri="{FF2B5EF4-FFF2-40B4-BE49-F238E27FC236}">
                <a16:creationId xmlns:a16="http://schemas.microsoft.com/office/drawing/2014/main" id="{397CB285-29F1-40C1-B1D8-884E1E1B4E32}"/>
              </a:ext>
            </a:extLst>
          </p:cNvPr>
          <p:cNvSpPr/>
          <p:nvPr>
            <p:custDataLst>
              <p:tags r:id="rId262"/>
            </p:custDataLst>
          </p:nvPr>
        </p:nvSpPr>
        <p:spPr>
          <a:xfrm>
            <a:off x="97790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93" name="Rectangle 2292">
            <a:extLst>
              <a:ext uri="{FF2B5EF4-FFF2-40B4-BE49-F238E27FC236}">
                <a16:creationId xmlns:a16="http://schemas.microsoft.com/office/drawing/2014/main" id="{59FDF942-046D-463F-A508-C28AD150F19D}"/>
              </a:ext>
            </a:extLst>
          </p:cNvPr>
          <p:cNvSpPr/>
          <p:nvPr>
            <p:custDataLst>
              <p:tags r:id="rId263"/>
            </p:custDataLst>
          </p:nvPr>
        </p:nvSpPr>
        <p:spPr>
          <a:xfrm>
            <a:off x="98679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94" name="Rectangle 2293">
            <a:extLst>
              <a:ext uri="{FF2B5EF4-FFF2-40B4-BE49-F238E27FC236}">
                <a16:creationId xmlns:a16="http://schemas.microsoft.com/office/drawing/2014/main" id="{8B407204-B990-48C5-823C-01F347A067AA}"/>
              </a:ext>
            </a:extLst>
          </p:cNvPr>
          <p:cNvSpPr/>
          <p:nvPr>
            <p:custDataLst>
              <p:tags r:id="rId264"/>
            </p:custDataLst>
          </p:nvPr>
        </p:nvSpPr>
        <p:spPr>
          <a:xfrm>
            <a:off x="101346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95" name="Rectangle 2294">
            <a:extLst>
              <a:ext uri="{FF2B5EF4-FFF2-40B4-BE49-F238E27FC236}">
                <a16:creationId xmlns:a16="http://schemas.microsoft.com/office/drawing/2014/main" id="{865E5F07-666F-42B5-B857-9A82237CFFF7}"/>
              </a:ext>
            </a:extLst>
          </p:cNvPr>
          <p:cNvSpPr/>
          <p:nvPr>
            <p:custDataLst>
              <p:tags r:id="rId265"/>
            </p:custDataLst>
          </p:nvPr>
        </p:nvSpPr>
        <p:spPr>
          <a:xfrm>
            <a:off x="102235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96" name="Rectangle 2295">
            <a:extLst>
              <a:ext uri="{FF2B5EF4-FFF2-40B4-BE49-F238E27FC236}">
                <a16:creationId xmlns:a16="http://schemas.microsoft.com/office/drawing/2014/main" id="{60CC4D38-D998-4914-AD80-A059EE7AE005}"/>
              </a:ext>
            </a:extLst>
          </p:cNvPr>
          <p:cNvSpPr/>
          <p:nvPr>
            <p:custDataLst>
              <p:tags r:id="rId266"/>
            </p:custDataLst>
          </p:nvPr>
        </p:nvSpPr>
        <p:spPr>
          <a:xfrm>
            <a:off x="104902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97" name="Rectangle 2296">
            <a:extLst>
              <a:ext uri="{FF2B5EF4-FFF2-40B4-BE49-F238E27FC236}">
                <a16:creationId xmlns:a16="http://schemas.microsoft.com/office/drawing/2014/main" id="{39C83777-0B6C-4B89-B8DA-D2BD0367D08F}"/>
              </a:ext>
            </a:extLst>
          </p:cNvPr>
          <p:cNvSpPr/>
          <p:nvPr>
            <p:custDataLst>
              <p:tags r:id="rId267"/>
            </p:custDataLst>
          </p:nvPr>
        </p:nvSpPr>
        <p:spPr>
          <a:xfrm>
            <a:off x="105791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98" name="Rectangle 2297">
            <a:extLst>
              <a:ext uri="{FF2B5EF4-FFF2-40B4-BE49-F238E27FC236}">
                <a16:creationId xmlns:a16="http://schemas.microsoft.com/office/drawing/2014/main" id="{0EBD42F4-37CE-4031-A4FD-1AAF10D019ED}"/>
              </a:ext>
            </a:extLst>
          </p:cNvPr>
          <p:cNvSpPr/>
          <p:nvPr>
            <p:custDataLst>
              <p:tags r:id="rId268"/>
            </p:custDataLst>
          </p:nvPr>
        </p:nvSpPr>
        <p:spPr>
          <a:xfrm>
            <a:off x="107569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99" name="Rectangle 2298">
            <a:extLst>
              <a:ext uri="{FF2B5EF4-FFF2-40B4-BE49-F238E27FC236}">
                <a16:creationId xmlns:a16="http://schemas.microsoft.com/office/drawing/2014/main" id="{2C72A7A9-8ED8-4741-85BC-A94342B5316E}"/>
              </a:ext>
            </a:extLst>
          </p:cNvPr>
          <p:cNvSpPr/>
          <p:nvPr>
            <p:custDataLst>
              <p:tags r:id="rId269"/>
            </p:custDataLst>
          </p:nvPr>
        </p:nvSpPr>
        <p:spPr>
          <a:xfrm>
            <a:off x="8267700" y="3637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00" name="Rectangle 2299">
            <a:extLst>
              <a:ext uri="{FF2B5EF4-FFF2-40B4-BE49-F238E27FC236}">
                <a16:creationId xmlns:a16="http://schemas.microsoft.com/office/drawing/2014/main" id="{A857FAD4-B22E-4D85-850B-54606CD6E7E5}"/>
              </a:ext>
            </a:extLst>
          </p:cNvPr>
          <p:cNvSpPr/>
          <p:nvPr>
            <p:custDataLst>
              <p:tags r:id="rId270"/>
            </p:custDataLst>
          </p:nvPr>
        </p:nvSpPr>
        <p:spPr>
          <a:xfrm>
            <a:off x="8445500" y="3637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01" name="Rectangle 2300">
            <a:extLst>
              <a:ext uri="{FF2B5EF4-FFF2-40B4-BE49-F238E27FC236}">
                <a16:creationId xmlns:a16="http://schemas.microsoft.com/office/drawing/2014/main" id="{19D15136-A2F2-4819-9CA9-304CBC0CAA80}"/>
              </a:ext>
            </a:extLst>
          </p:cNvPr>
          <p:cNvSpPr/>
          <p:nvPr>
            <p:custDataLst>
              <p:tags r:id="rId271"/>
            </p:custDataLst>
          </p:nvPr>
        </p:nvSpPr>
        <p:spPr>
          <a:xfrm>
            <a:off x="8534400" y="3637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02" name="Rectangle 2301">
            <a:extLst>
              <a:ext uri="{FF2B5EF4-FFF2-40B4-BE49-F238E27FC236}">
                <a16:creationId xmlns:a16="http://schemas.microsoft.com/office/drawing/2014/main" id="{37695131-AF7F-4776-8AF7-986933DCC3AD}"/>
              </a:ext>
            </a:extLst>
          </p:cNvPr>
          <p:cNvSpPr/>
          <p:nvPr>
            <p:custDataLst>
              <p:tags r:id="rId272"/>
            </p:custDataLst>
          </p:nvPr>
        </p:nvSpPr>
        <p:spPr>
          <a:xfrm>
            <a:off x="8623300" y="3637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03" name="Rectangle 2302">
            <a:extLst>
              <a:ext uri="{FF2B5EF4-FFF2-40B4-BE49-F238E27FC236}">
                <a16:creationId xmlns:a16="http://schemas.microsoft.com/office/drawing/2014/main" id="{95B10794-FF29-44BF-9D5F-8A93DB716B5D}"/>
              </a:ext>
            </a:extLst>
          </p:cNvPr>
          <p:cNvSpPr/>
          <p:nvPr>
            <p:custDataLst>
              <p:tags r:id="rId273"/>
            </p:custDataLst>
          </p:nvPr>
        </p:nvSpPr>
        <p:spPr>
          <a:xfrm>
            <a:off x="8801100" y="3637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04" name="Rectangle 2303">
            <a:extLst>
              <a:ext uri="{FF2B5EF4-FFF2-40B4-BE49-F238E27FC236}">
                <a16:creationId xmlns:a16="http://schemas.microsoft.com/office/drawing/2014/main" id="{065A119E-F8BC-4566-B60A-AF43056B78DC}"/>
              </a:ext>
            </a:extLst>
          </p:cNvPr>
          <p:cNvSpPr/>
          <p:nvPr>
            <p:custDataLst>
              <p:tags r:id="rId274"/>
            </p:custDataLst>
          </p:nvPr>
        </p:nvSpPr>
        <p:spPr>
          <a:xfrm>
            <a:off x="8890000" y="3637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05" name="Rectangle 2304">
            <a:extLst>
              <a:ext uri="{FF2B5EF4-FFF2-40B4-BE49-F238E27FC236}">
                <a16:creationId xmlns:a16="http://schemas.microsoft.com/office/drawing/2014/main" id="{E8199DA9-861D-44E0-90B1-5D93F6BAC45B}"/>
              </a:ext>
            </a:extLst>
          </p:cNvPr>
          <p:cNvSpPr/>
          <p:nvPr>
            <p:custDataLst>
              <p:tags r:id="rId275"/>
            </p:custDataLst>
          </p:nvPr>
        </p:nvSpPr>
        <p:spPr>
          <a:xfrm>
            <a:off x="8978900" y="3637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06" name="Rectangle 2305">
            <a:extLst>
              <a:ext uri="{FF2B5EF4-FFF2-40B4-BE49-F238E27FC236}">
                <a16:creationId xmlns:a16="http://schemas.microsoft.com/office/drawing/2014/main" id="{1662B645-D53F-45D5-858E-C7A36ABD3E8F}"/>
              </a:ext>
            </a:extLst>
          </p:cNvPr>
          <p:cNvSpPr/>
          <p:nvPr>
            <p:custDataLst>
              <p:tags r:id="rId276"/>
            </p:custDataLst>
          </p:nvPr>
        </p:nvSpPr>
        <p:spPr>
          <a:xfrm>
            <a:off x="9423400" y="3637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07" name="Rectangle 2306">
            <a:extLst>
              <a:ext uri="{FF2B5EF4-FFF2-40B4-BE49-F238E27FC236}">
                <a16:creationId xmlns:a16="http://schemas.microsoft.com/office/drawing/2014/main" id="{B7D93EE3-77C8-4D8A-8A11-DDCF372D1523}"/>
              </a:ext>
            </a:extLst>
          </p:cNvPr>
          <p:cNvSpPr/>
          <p:nvPr>
            <p:custDataLst>
              <p:tags r:id="rId277"/>
            </p:custDataLst>
          </p:nvPr>
        </p:nvSpPr>
        <p:spPr>
          <a:xfrm>
            <a:off x="9867900" y="3637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08" name="Rectangle 2307">
            <a:extLst>
              <a:ext uri="{FF2B5EF4-FFF2-40B4-BE49-F238E27FC236}">
                <a16:creationId xmlns:a16="http://schemas.microsoft.com/office/drawing/2014/main" id="{94DC5844-19C7-45BF-90E5-0390FFC12BC6}"/>
              </a:ext>
            </a:extLst>
          </p:cNvPr>
          <p:cNvSpPr/>
          <p:nvPr>
            <p:custDataLst>
              <p:tags r:id="rId278"/>
            </p:custDataLst>
          </p:nvPr>
        </p:nvSpPr>
        <p:spPr>
          <a:xfrm>
            <a:off x="10223500" y="3637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09" name="Rectangle 2308">
            <a:extLst>
              <a:ext uri="{FF2B5EF4-FFF2-40B4-BE49-F238E27FC236}">
                <a16:creationId xmlns:a16="http://schemas.microsoft.com/office/drawing/2014/main" id="{A69DEA44-7406-48F9-9341-66B083655A55}"/>
              </a:ext>
            </a:extLst>
          </p:cNvPr>
          <p:cNvSpPr/>
          <p:nvPr>
            <p:custDataLst>
              <p:tags r:id="rId279"/>
            </p:custDataLst>
          </p:nvPr>
        </p:nvSpPr>
        <p:spPr>
          <a:xfrm>
            <a:off x="10312400" y="3637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10" name="Rectangle 2309">
            <a:extLst>
              <a:ext uri="{FF2B5EF4-FFF2-40B4-BE49-F238E27FC236}">
                <a16:creationId xmlns:a16="http://schemas.microsoft.com/office/drawing/2014/main" id="{BB34BF40-29B5-4C03-8AD2-DCD695A2068D}"/>
              </a:ext>
            </a:extLst>
          </p:cNvPr>
          <p:cNvSpPr/>
          <p:nvPr>
            <p:custDataLst>
              <p:tags r:id="rId280"/>
            </p:custDataLst>
          </p:nvPr>
        </p:nvSpPr>
        <p:spPr>
          <a:xfrm>
            <a:off x="10401300" y="3637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11" name="Rectangle 2310">
            <a:extLst>
              <a:ext uri="{FF2B5EF4-FFF2-40B4-BE49-F238E27FC236}">
                <a16:creationId xmlns:a16="http://schemas.microsoft.com/office/drawing/2014/main" id="{ECB2D1D3-F13C-403D-A67A-D62435F9AF22}"/>
              </a:ext>
            </a:extLst>
          </p:cNvPr>
          <p:cNvSpPr/>
          <p:nvPr>
            <p:custDataLst>
              <p:tags r:id="rId281"/>
            </p:custDataLst>
          </p:nvPr>
        </p:nvSpPr>
        <p:spPr>
          <a:xfrm>
            <a:off x="10668000" y="3637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12" name="Rectangle 2311">
            <a:extLst>
              <a:ext uri="{FF2B5EF4-FFF2-40B4-BE49-F238E27FC236}">
                <a16:creationId xmlns:a16="http://schemas.microsoft.com/office/drawing/2014/main" id="{F613EB5A-FAC2-46FD-BC00-A75C7A4C22FE}"/>
              </a:ext>
            </a:extLst>
          </p:cNvPr>
          <p:cNvSpPr/>
          <p:nvPr>
            <p:custDataLst>
              <p:tags r:id="rId282"/>
            </p:custDataLst>
          </p:nvPr>
        </p:nvSpPr>
        <p:spPr>
          <a:xfrm>
            <a:off x="10756900" y="3637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13" name="Rectangle 2312">
            <a:extLst>
              <a:ext uri="{FF2B5EF4-FFF2-40B4-BE49-F238E27FC236}">
                <a16:creationId xmlns:a16="http://schemas.microsoft.com/office/drawing/2014/main" id="{BA2950AA-B959-4002-AF99-3FCD41436194}"/>
              </a:ext>
            </a:extLst>
          </p:cNvPr>
          <p:cNvSpPr/>
          <p:nvPr>
            <p:custDataLst>
              <p:tags r:id="rId283"/>
            </p:custDataLst>
          </p:nvPr>
        </p:nvSpPr>
        <p:spPr>
          <a:xfrm>
            <a:off x="8356600" y="3726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14" name="Rectangle 2313">
            <a:extLst>
              <a:ext uri="{FF2B5EF4-FFF2-40B4-BE49-F238E27FC236}">
                <a16:creationId xmlns:a16="http://schemas.microsoft.com/office/drawing/2014/main" id="{9DD0B81F-70EE-4818-8492-ADC79AC9C502}"/>
              </a:ext>
            </a:extLst>
          </p:cNvPr>
          <p:cNvSpPr/>
          <p:nvPr>
            <p:custDataLst>
              <p:tags r:id="rId284"/>
            </p:custDataLst>
          </p:nvPr>
        </p:nvSpPr>
        <p:spPr>
          <a:xfrm>
            <a:off x="8623300" y="3726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15" name="Rectangle 2314">
            <a:extLst>
              <a:ext uri="{FF2B5EF4-FFF2-40B4-BE49-F238E27FC236}">
                <a16:creationId xmlns:a16="http://schemas.microsoft.com/office/drawing/2014/main" id="{CEA65F94-1666-49D4-BD47-9DFFCCC55F40}"/>
              </a:ext>
            </a:extLst>
          </p:cNvPr>
          <p:cNvSpPr/>
          <p:nvPr>
            <p:custDataLst>
              <p:tags r:id="rId285"/>
            </p:custDataLst>
          </p:nvPr>
        </p:nvSpPr>
        <p:spPr>
          <a:xfrm>
            <a:off x="8712200" y="3726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16" name="Rectangle 2315">
            <a:extLst>
              <a:ext uri="{FF2B5EF4-FFF2-40B4-BE49-F238E27FC236}">
                <a16:creationId xmlns:a16="http://schemas.microsoft.com/office/drawing/2014/main" id="{A7E7722F-0C3D-4313-A220-25EE83201DBC}"/>
              </a:ext>
            </a:extLst>
          </p:cNvPr>
          <p:cNvSpPr/>
          <p:nvPr>
            <p:custDataLst>
              <p:tags r:id="rId286"/>
            </p:custDataLst>
          </p:nvPr>
        </p:nvSpPr>
        <p:spPr>
          <a:xfrm>
            <a:off x="8890000" y="3726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17" name="Rectangle 2316">
            <a:extLst>
              <a:ext uri="{FF2B5EF4-FFF2-40B4-BE49-F238E27FC236}">
                <a16:creationId xmlns:a16="http://schemas.microsoft.com/office/drawing/2014/main" id="{AA1A320D-9805-4A41-A000-DED9035E9550}"/>
              </a:ext>
            </a:extLst>
          </p:cNvPr>
          <p:cNvSpPr/>
          <p:nvPr>
            <p:custDataLst>
              <p:tags r:id="rId287"/>
            </p:custDataLst>
          </p:nvPr>
        </p:nvSpPr>
        <p:spPr>
          <a:xfrm>
            <a:off x="8978900" y="3726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18" name="Rectangle 2317">
            <a:extLst>
              <a:ext uri="{FF2B5EF4-FFF2-40B4-BE49-F238E27FC236}">
                <a16:creationId xmlns:a16="http://schemas.microsoft.com/office/drawing/2014/main" id="{1C7BDD73-6C94-4477-8C81-F0D0D3DF6EF3}"/>
              </a:ext>
            </a:extLst>
          </p:cNvPr>
          <p:cNvSpPr/>
          <p:nvPr>
            <p:custDataLst>
              <p:tags r:id="rId288"/>
            </p:custDataLst>
          </p:nvPr>
        </p:nvSpPr>
        <p:spPr>
          <a:xfrm>
            <a:off x="9245600" y="3726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19" name="Rectangle 2318">
            <a:extLst>
              <a:ext uri="{FF2B5EF4-FFF2-40B4-BE49-F238E27FC236}">
                <a16:creationId xmlns:a16="http://schemas.microsoft.com/office/drawing/2014/main" id="{CE97B5CB-D035-4B80-A96A-EA117F432E55}"/>
              </a:ext>
            </a:extLst>
          </p:cNvPr>
          <p:cNvSpPr/>
          <p:nvPr>
            <p:custDataLst>
              <p:tags r:id="rId289"/>
            </p:custDataLst>
          </p:nvPr>
        </p:nvSpPr>
        <p:spPr>
          <a:xfrm>
            <a:off x="9334500" y="3726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20" name="Rectangle 2319">
            <a:extLst>
              <a:ext uri="{FF2B5EF4-FFF2-40B4-BE49-F238E27FC236}">
                <a16:creationId xmlns:a16="http://schemas.microsoft.com/office/drawing/2014/main" id="{5597B293-4606-46E0-9FAE-995E9A10A5D0}"/>
              </a:ext>
            </a:extLst>
          </p:cNvPr>
          <p:cNvSpPr/>
          <p:nvPr>
            <p:custDataLst>
              <p:tags r:id="rId290"/>
            </p:custDataLst>
          </p:nvPr>
        </p:nvSpPr>
        <p:spPr>
          <a:xfrm>
            <a:off x="9601200" y="3726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21" name="Rectangle 2320">
            <a:extLst>
              <a:ext uri="{FF2B5EF4-FFF2-40B4-BE49-F238E27FC236}">
                <a16:creationId xmlns:a16="http://schemas.microsoft.com/office/drawing/2014/main" id="{C7541D57-757C-4494-86F8-73D91E6F56ED}"/>
              </a:ext>
            </a:extLst>
          </p:cNvPr>
          <p:cNvSpPr/>
          <p:nvPr>
            <p:custDataLst>
              <p:tags r:id="rId291"/>
            </p:custDataLst>
          </p:nvPr>
        </p:nvSpPr>
        <p:spPr>
          <a:xfrm>
            <a:off x="10045700" y="3726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22" name="Rectangle 2321">
            <a:extLst>
              <a:ext uri="{FF2B5EF4-FFF2-40B4-BE49-F238E27FC236}">
                <a16:creationId xmlns:a16="http://schemas.microsoft.com/office/drawing/2014/main" id="{86258AA0-7AEB-45E1-97E4-E657BCCAFB47}"/>
              </a:ext>
            </a:extLst>
          </p:cNvPr>
          <p:cNvSpPr/>
          <p:nvPr>
            <p:custDataLst>
              <p:tags r:id="rId292"/>
            </p:custDataLst>
          </p:nvPr>
        </p:nvSpPr>
        <p:spPr>
          <a:xfrm>
            <a:off x="10490200" y="3726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23" name="Rectangle 2322">
            <a:extLst>
              <a:ext uri="{FF2B5EF4-FFF2-40B4-BE49-F238E27FC236}">
                <a16:creationId xmlns:a16="http://schemas.microsoft.com/office/drawing/2014/main" id="{FBD200F3-1E16-4F46-943E-E9538BED284F}"/>
              </a:ext>
            </a:extLst>
          </p:cNvPr>
          <p:cNvSpPr/>
          <p:nvPr>
            <p:custDataLst>
              <p:tags r:id="rId293"/>
            </p:custDataLst>
          </p:nvPr>
        </p:nvSpPr>
        <p:spPr>
          <a:xfrm>
            <a:off x="10668000" y="3726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24" name="Rectangle 2323">
            <a:extLst>
              <a:ext uri="{FF2B5EF4-FFF2-40B4-BE49-F238E27FC236}">
                <a16:creationId xmlns:a16="http://schemas.microsoft.com/office/drawing/2014/main" id="{026D610A-EE3C-425A-AEEF-E33D5A99656E}"/>
              </a:ext>
            </a:extLst>
          </p:cNvPr>
          <p:cNvSpPr/>
          <p:nvPr>
            <p:custDataLst>
              <p:tags r:id="rId294"/>
            </p:custDataLst>
          </p:nvPr>
        </p:nvSpPr>
        <p:spPr>
          <a:xfrm>
            <a:off x="82677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25" name="Rectangle 2324">
            <a:extLst>
              <a:ext uri="{FF2B5EF4-FFF2-40B4-BE49-F238E27FC236}">
                <a16:creationId xmlns:a16="http://schemas.microsoft.com/office/drawing/2014/main" id="{561DE232-01FD-4A40-AE73-7683D69CB937}"/>
              </a:ext>
            </a:extLst>
          </p:cNvPr>
          <p:cNvSpPr/>
          <p:nvPr>
            <p:custDataLst>
              <p:tags r:id="rId295"/>
            </p:custDataLst>
          </p:nvPr>
        </p:nvSpPr>
        <p:spPr>
          <a:xfrm>
            <a:off x="84455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26" name="Rectangle 2325">
            <a:extLst>
              <a:ext uri="{FF2B5EF4-FFF2-40B4-BE49-F238E27FC236}">
                <a16:creationId xmlns:a16="http://schemas.microsoft.com/office/drawing/2014/main" id="{3E178960-5E8C-4A1D-A9C1-A319500D21D0}"/>
              </a:ext>
            </a:extLst>
          </p:cNvPr>
          <p:cNvSpPr/>
          <p:nvPr>
            <p:custDataLst>
              <p:tags r:id="rId296"/>
            </p:custDataLst>
          </p:nvPr>
        </p:nvSpPr>
        <p:spPr>
          <a:xfrm>
            <a:off x="85344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27" name="Rectangle 2326">
            <a:extLst>
              <a:ext uri="{FF2B5EF4-FFF2-40B4-BE49-F238E27FC236}">
                <a16:creationId xmlns:a16="http://schemas.microsoft.com/office/drawing/2014/main" id="{84E60F45-EDBB-497F-AED9-0E973121524D}"/>
              </a:ext>
            </a:extLst>
          </p:cNvPr>
          <p:cNvSpPr/>
          <p:nvPr>
            <p:custDataLst>
              <p:tags r:id="rId297"/>
            </p:custDataLst>
          </p:nvPr>
        </p:nvSpPr>
        <p:spPr>
          <a:xfrm>
            <a:off x="86233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28" name="Rectangle 2327">
            <a:extLst>
              <a:ext uri="{FF2B5EF4-FFF2-40B4-BE49-F238E27FC236}">
                <a16:creationId xmlns:a16="http://schemas.microsoft.com/office/drawing/2014/main" id="{F21A710F-3FB5-4112-918C-0368D25C103F}"/>
              </a:ext>
            </a:extLst>
          </p:cNvPr>
          <p:cNvSpPr/>
          <p:nvPr>
            <p:custDataLst>
              <p:tags r:id="rId298"/>
            </p:custDataLst>
          </p:nvPr>
        </p:nvSpPr>
        <p:spPr>
          <a:xfrm>
            <a:off x="88011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29" name="Rectangle 2328">
            <a:extLst>
              <a:ext uri="{FF2B5EF4-FFF2-40B4-BE49-F238E27FC236}">
                <a16:creationId xmlns:a16="http://schemas.microsoft.com/office/drawing/2014/main" id="{DA47027E-1F4C-4F4C-9518-AF85F859D32F}"/>
              </a:ext>
            </a:extLst>
          </p:cNvPr>
          <p:cNvSpPr/>
          <p:nvPr>
            <p:custDataLst>
              <p:tags r:id="rId299"/>
            </p:custDataLst>
          </p:nvPr>
        </p:nvSpPr>
        <p:spPr>
          <a:xfrm>
            <a:off x="92456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30" name="Rectangle 2329">
            <a:extLst>
              <a:ext uri="{FF2B5EF4-FFF2-40B4-BE49-F238E27FC236}">
                <a16:creationId xmlns:a16="http://schemas.microsoft.com/office/drawing/2014/main" id="{D95D8C39-D1A7-49D5-BEC7-52381BD1B82E}"/>
              </a:ext>
            </a:extLst>
          </p:cNvPr>
          <p:cNvSpPr/>
          <p:nvPr>
            <p:custDataLst>
              <p:tags r:id="rId300"/>
            </p:custDataLst>
          </p:nvPr>
        </p:nvSpPr>
        <p:spPr>
          <a:xfrm>
            <a:off x="93345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31" name="Rectangle 2330">
            <a:extLst>
              <a:ext uri="{FF2B5EF4-FFF2-40B4-BE49-F238E27FC236}">
                <a16:creationId xmlns:a16="http://schemas.microsoft.com/office/drawing/2014/main" id="{6B2F3C14-9327-4D09-AC2A-F94E75FA3EB5}"/>
              </a:ext>
            </a:extLst>
          </p:cNvPr>
          <p:cNvSpPr/>
          <p:nvPr>
            <p:custDataLst>
              <p:tags r:id="rId301"/>
            </p:custDataLst>
          </p:nvPr>
        </p:nvSpPr>
        <p:spPr>
          <a:xfrm>
            <a:off x="96901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32" name="Rectangle 2331">
            <a:extLst>
              <a:ext uri="{FF2B5EF4-FFF2-40B4-BE49-F238E27FC236}">
                <a16:creationId xmlns:a16="http://schemas.microsoft.com/office/drawing/2014/main" id="{C6DA89CE-FA7D-4F91-B0CF-AB742DEB763C}"/>
              </a:ext>
            </a:extLst>
          </p:cNvPr>
          <p:cNvSpPr/>
          <p:nvPr>
            <p:custDataLst>
              <p:tags r:id="rId302"/>
            </p:custDataLst>
          </p:nvPr>
        </p:nvSpPr>
        <p:spPr>
          <a:xfrm>
            <a:off x="99568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33" name="Rectangle 2332">
            <a:extLst>
              <a:ext uri="{FF2B5EF4-FFF2-40B4-BE49-F238E27FC236}">
                <a16:creationId xmlns:a16="http://schemas.microsoft.com/office/drawing/2014/main" id="{46C1C84D-7E1D-43CC-BABA-577353617A7C}"/>
              </a:ext>
            </a:extLst>
          </p:cNvPr>
          <p:cNvSpPr/>
          <p:nvPr>
            <p:custDataLst>
              <p:tags r:id="rId303"/>
            </p:custDataLst>
          </p:nvPr>
        </p:nvSpPr>
        <p:spPr>
          <a:xfrm>
            <a:off x="100457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34" name="Rectangle 2333">
            <a:extLst>
              <a:ext uri="{FF2B5EF4-FFF2-40B4-BE49-F238E27FC236}">
                <a16:creationId xmlns:a16="http://schemas.microsoft.com/office/drawing/2014/main" id="{8C828318-89FC-4608-90B2-08F410A67178}"/>
              </a:ext>
            </a:extLst>
          </p:cNvPr>
          <p:cNvSpPr/>
          <p:nvPr>
            <p:custDataLst>
              <p:tags r:id="rId304"/>
            </p:custDataLst>
          </p:nvPr>
        </p:nvSpPr>
        <p:spPr>
          <a:xfrm>
            <a:off x="101346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35" name="Rectangle 2334">
            <a:extLst>
              <a:ext uri="{FF2B5EF4-FFF2-40B4-BE49-F238E27FC236}">
                <a16:creationId xmlns:a16="http://schemas.microsoft.com/office/drawing/2014/main" id="{5DFE8509-AB5C-49E0-AA11-A8EC1FCC472D}"/>
              </a:ext>
            </a:extLst>
          </p:cNvPr>
          <p:cNvSpPr/>
          <p:nvPr>
            <p:custDataLst>
              <p:tags r:id="rId305"/>
            </p:custDataLst>
          </p:nvPr>
        </p:nvSpPr>
        <p:spPr>
          <a:xfrm>
            <a:off x="102235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36" name="Rectangle 2335">
            <a:extLst>
              <a:ext uri="{FF2B5EF4-FFF2-40B4-BE49-F238E27FC236}">
                <a16:creationId xmlns:a16="http://schemas.microsoft.com/office/drawing/2014/main" id="{78C49A11-85C5-4D26-8A8E-BC88E2F3EAAC}"/>
              </a:ext>
            </a:extLst>
          </p:cNvPr>
          <p:cNvSpPr/>
          <p:nvPr>
            <p:custDataLst>
              <p:tags r:id="rId306"/>
            </p:custDataLst>
          </p:nvPr>
        </p:nvSpPr>
        <p:spPr>
          <a:xfrm>
            <a:off x="103124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37" name="Rectangle 2336">
            <a:extLst>
              <a:ext uri="{FF2B5EF4-FFF2-40B4-BE49-F238E27FC236}">
                <a16:creationId xmlns:a16="http://schemas.microsoft.com/office/drawing/2014/main" id="{E02C34F5-D3BC-4C3A-9583-8FBAB2CFCF19}"/>
              </a:ext>
            </a:extLst>
          </p:cNvPr>
          <p:cNvSpPr/>
          <p:nvPr>
            <p:custDataLst>
              <p:tags r:id="rId307"/>
            </p:custDataLst>
          </p:nvPr>
        </p:nvSpPr>
        <p:spPr>
          <a:xfrm>
            <a:off x="104013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38" name="Rectangle 2337">
            <a:extLst>
              <a:ext uri="{FF2B5EF4-FFF2-40B4-BE49-F238E27FC236}">
                <a16:creationId xmlns:a16="http://schemas.microsoft.com/office/drawing/2014/main" id="{F2E4A588-6EDB-4BC8-8397-F564C639C3FF}"/>
              </a:ext>
            </a:extLst>
          </p:cNvPr>
          <p:cNvSpPr/>
          <p:nvPr>
            <p:custDataLst>
              <p:tags r:id="rId308"/>
            </p:custDataLst>
          </p:nvPr>
        </p:nvSpPr>
        <p:spPr>
          <a:xfrm>
            <a:off x="8978900" y="3903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39" name="Rectangle 2338">
            <a:extLst>
              <a:ext uri="{FF2B5EF4-FFF2-40B4-BE49-F238E27FC236}">
                <a16:creationId xmlns:a16="http://schemas.microsoft.com/office/drawing/2014/main" id="{2CA3E8B1-4152-4B2A-8D7C-F40F29DCED17}"/>
              </a:ext>
            </a:extLst>
          </p:cNvPr>
          <p:cNvSpPr/>
          <p:nvPr>
            <p:custDataLst>
              <p:tags r:id="rId309"/>
            </p:custDataLst>
          </p:nvPr>
        </p:nvSpPr>
        <p:spPr>
          <a:xfrm>
            <a:off x="9245600" y="3903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40" name="Rectangle 2339">
            <a:extLst>
              <a:ext uri="{FF2B5EF4-FFF2-40B4-BE49-F238E27FC236}">
                <a16:creationId xmlns:a16="http://schemas.microsoft.com/office/drawing/2014/main" id="{FAE357B1-39ED-4D3A-AFF9-D0C8B7A2E06F}"/>
              </a:ext>
            </a:extLst>
          </p:cNvPr>
          <p:cNvSpPr/>
          <p:nvPr>
            <p:custDataLst>
              <p:tags r:id="rId310"/>
            </p:custDataLst>
          </p:nvPr>
        </p:nvSpPr>
        <p:spPr>
          <a:xfrm>
            <a:off x="9334500" y="3903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41" name="Rectangle 2340">
            <a:extLst>
              <a:ext uri="{FF2B5EF4-FFF2-40B4-BE49-F238E27FC236}">
                <a16:creationId xmlns:a16="http://schemas.microsoft.com/office/drawing/2014/main" id="{9E85E7E4-914E-40D4-B2D7-0B705095EF38}"/>
              </a:ext>
            </a:extLst>
          </p:cNvPr>
          <p:cNvSpPr/>
          <p:nvPr>
            <p:custDataLst>
              <p:tags r:id="rId311"/>
            </p:custDataLst>
          </p:nvPr>
        </p:nvSpPr>
        <p:spPr>
          <a:xfrm>
            <a:off x="9423400" y="3903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42" name="Rectangle 2341">
            <a:extLst>
              <a:ext uri="{FF2B5EF4-FFF2-40B4-BE49-F238E27FC236}">
                <a16:creationId xmlns:a16="http://schemas.microsoft.com/office/drawing/2014/main" id="{D4231F3D-7180-4796-94E7-BFBDFB87CA87}"/>
              </a:ext>
            </a:extLst>
          </p:cNvPr>
          <p:cNvSpPr/>
          <p:nvPr>
            <p:custDataLst>
              <p:tags r:id="rId312"/>
            </p:custDataLst>
          </p:nvPr>
        </p:nvSpPr>
        <p:spPr>
          <a:xfrm>
            <a:off x="9601200" y="3903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43" name="Rectangle 2342">
            <a:extLst>
              <a:ext uri="{FF2B5EF4-FFF2-40B4-BE49-F238E27FC236}">
                <a16:creationId xmlns:a16="http://schemas.microsoft.com/office/drawing/2014/main" id="{685C6A56-FDB4-4F39-B0C5-0418658C95D6}"/>
              </a:ext>
            </a:extLst>
          </p:cNvPr>
          <p:cNvSpPr/>
          <p:nvPr>
            <p:custDataLst>
              <p:tags r:id="rId313"/>
            </p:custDataLst>
          </p:nvPr>
        </p:nvSpPr>
        <p:spPr>
          <a:xfrm>
            <a:off x="9690100" y="3903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44" name="Rectangle 2343">
            <a:extLst>
              <a:ext uri="{FF2B5EF4-FFF2-40B4-BE49-F238E27FC236}">
                <a16:creationId xmlns:a16="http://schemas.microsoft.com/office/drawing/2014/main" id="{ADF2C240-DD4B-4BCB-A9AB-EC19263929A9}"/>
              </a:ext>
            </a:extLst>
          </p:cNvPr>
          <p:cNvSpPr/>
          <p:nvPr>
            <p:custDataLst>
              <p:tags r:id="rId314"/>
            </p:custDataLst>
          </p:nvPr>
        </p:nvSpPr>
        <p:spPr>
          <a:xfrm>
            <a:off x="9779000" y="3903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45" name="Rectangle 2344">
            <a:extLst>
              <a:ext uri="{FF2B5EF4-FFF2-40B4-BE49-F238E27FC236}">
                <a16:creationId xmlns:a16="http://schemas.microsoft.com/office/drawing/2014/main" id="{821A086E-1F94-4FE3-A5BD-FF1CD99C9799}"/>
              </a:ext>
            </a:extLst>
          </p:cNvPr>
          <p:cNvSpPr/>
          <p:nvPr>
            <p:custDataLst>
              <p:tags r:id="rId315"/>
            </p:custDataLst>
          </p:nvPr>
        </p:nvSpPr>
        <p:spPr>
          <a:xfrm>
            <a:off x="9956800" y="3903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46" name="Rectangle 2345">
            <a:extLst>
              <a:ext uri="{FF2B5EF4-FFF2-40B4-BE49-F238E27FC236}">
                <a16:creationId xmlns:a16="http://schemas.microsoft.com/office/drawing/2014/main" id="{7E51FB0B-0155-4420-955C-01D63C37F368}"/>
              </a:ext>
            </a:extLst>
          </p:cNvPr>
          <p:cNvSpPr/>
          <p:nvPr>
            <p:custDataLst>
              <p:tags r:id="rId316"/>
            </p:custDataLst>
          </p:nvPr>
        </p:nvSpPr>
        <p:spPr>
          <a:xfrm>
            <a:off x="10045700" y="3903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47" name="Rectangle 2346">
            <a:extLst>
              <a:ext uri="{FF2B5EF4-FFF2-40B4-BE49-F238E27FC236}">
                <a16:creationId xmlns:a16="http://schemas.microsoft.com/office/drawing/2014/main" id="{F02D0197-5826-4525-B3B8-381F6A2AF1FA}"/>
              </a:ext>
            </a:extLst>
          </p:cNvPr>
          <p:cNvSpPr/>
          <p:nvPr>
            <p:custDataLst>
              <p:tags r:id="rId317"/>
            </p:custDataLst>
          </p:nvPr>
        </p:nvSpPr>
        <p:spPr>
          <a:xfrm>
            <a:off x="10401300" y="3903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48" name="Rectangle 2347">
            <a:extLst>
              <a:ext uri="{FF2B5EF4-FFF2-40B4-BE49-F238E27FC236}">
                <a16:creationId xmlns:a16="http://schemas.microsoft.com/office/drawing/2014/main" id="{7DC35879-B4FF-4866-ABC5-D3D400FC8D35}"/>
              </a:ext>
            </a:extLst>
          </p:cNvPr>
          <p:cNvSpPr/>
          <p:nvPr>
            <p:custDataLst>
              <p:tags r:id="rId318"/>
            </p:custDataLst>
          </p:nvPr>
        </p:nvSpPr>
        <p:spPr>
          <a:xfrm>
            <a:off x="10579100" y="3903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49" name="Rectangle 2348">
            <a:extLst>
              <a:ext uri="{FF2B5EF4-FFF2-40B4-BE49-F238E27FC236}">
                <a16:creationId xmlns:a16="http://schemas.microsoft.com/office/drawing/2014/main" id="{F775C571-CE59-4DB6-992E-2696EC256B0A}"/>
              </a:ext>
            </a:extLst>
          </p:cNvPr>
          <p:cNvSpPr/>
          <p:nvPr>
            <p:custDataLst>
              <p:tags r:id="rId319"/>
            </p:custDataLst>
          </p:nvPr>
        </p:nvSpPr>
        <p:spPr>
          <a:xfrm>
            <a:off x="10668000" y="3903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50" name="Rectangle 2349">
            <a:extLst>
              <a:ext uri="{FF2B5EF4-FFF2-40B4-BE49-F238E27FC236}">
                <a16:creationId xmlns:a16="http://schemas.microsoft.com/office/drawing/2014/main" id="{B5B5E201-1B65-4B38-B77C-B1178EF783F8}"/>
              </a:ext>
            </a:extLst>
          </p:cNvPr>
          <p:cNvSpPr/>
          <p:nvPr>
            <p:custDataLst>
              <p:tags r:id="rId320"/>
            </p:custDataLst>
          </p:nvPr>
        </p:nvSpPr>
        <p:spPr>
          <a:xfrm>
            <a:off x="10756900" y="3903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51" name="Rectangle 2350">
            <a:extLst>
              <a:ext uri="{FF2B5EF4-FFF2-40B4-BE49-F238E27FC236}">
                <a16:creationId xmlns:a16="http://schemas.microsoft.com/office/drawing/2014/main" id="{468B766F-10E2-4E2A-B9C9-31838EEAD43A}"/>
              </a:ext>
            </a:extLst>
          </p:cNvPr>
          <p:cNvSpPr/>
          <p:nvPr>
            <p:custDataLst>
              <p:tags r:id="rId321"/>
            </p:custDataLst>
          </p:nvPr>
        </p:nvSpPr>
        <p:spPr>
          <a:xfrm>
            <a:off x="82677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52" name="Rectangle 2351">
            <a:extLst>
              <a:ext uri="{FF2B5EF4-FFF2-40B4-BE49-F238E27FC236}">
                <a16:creationId xmlns:a16="http://schemas.microsoft.com/office/drawing/2014/main" id="{1D389A83-B70E-486B-B97D-9E57250E5182}"/>
              </a:ext>
            </a:extLst>
          </p:cNvPr>
          <p:cNvSpPr/>
          <p:nvPr>
            <p:custDataLst>
              <p:tags r:id="rId322"/>
            </p:custDataLst>
          </p:nvPr>
        </p:nvSpPr>
        <p:spPr>
          <a:xfrm>
            <a:off x="83566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53" name="Rectangle 2352">
            <a:extLst>
              <a:ext uri="{FF2B5EF4-FFF2-40B4-BE49-F238E27FC236}">
                <a16:creationId xmlns:a16="http://schemas.microsoft.com/office/drawing/2014/main" id="{21090333-FA98-45FC-B00D-E2BE62DDEF89}"/>
              </a:ext>
            </a:extLst>
          </p:cNvPr>
          <p:cNvSpPr/>
          <p:nvPr>
            <p:custDataLst>
              <p:tags r:id="rId323"/>
            </p:custDataLst>
          </p:nvPr>
        </p:nvSpPr>
        <p:spPr>
          <a:xfrm>
            <a:off x="84455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54" name="Rectangle 2353">
            <a:extLst>
              <a:ext uri="{FF2B5EF4-FFF2-40B4-BE49-F238E27FC236}">
                <a16:creationId xmlns:a16="http://schemas.microsoft.com/office/drawing/2014/main" id="{4784F3EE-D7E3-45C9-977A-4D2A3FB916BD}"/>
              </a:ext>
            </a:extLst>
          </p:cNvPr>
          <p:cNvSpPr/>
          <p:nvPr>
            <p:custDataLst>
              <p:tags r:id="rId324"/>
            </p:custDataLst>
          </p:nvPr>
        </p:nvSpPr>
        <p:spPr>
          <a:xfrm>
            <a:off x="85344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55" name="Rectangle 2354">
            <a:extLst>
              <a:ext uri="{FF2B5EF4-FFF2-40B4-BE49-F238E27FC236}">
                <a16:creationId xmlns:a16="http://schemas.microsoft.com/office/drawing/2014/main" id="{28B55395-26F3-475E-A27D-6CB55AF7B546}"/>
              </a:ext>
            </a:extLst>
          </p:cNvPr>
          <p:cNvSpPr/>
          <p:nvPr>
            <p:custDataLst>
              <p:tags r:id="rId325"/>
            </p:custDataLst>
          </p:nvPr>
        </p:nvSpPr>
        <p:spPr>
          <a:xfrm>
            <a:off x="86233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56" name="Rectangle 2355">
            <a:extLst>
              <a:ext uri="{FF2B5EF4-FFF2-40B4-BE49-F238E27FC236}">
                <a16:creationId xmlns:a16="http://schemas.microsoft.com/office/drawing/2014/main" id="{59C9FB69-7992-4D9E-8EA3-97AF55E886B9}"/>
              </a:ext>
            </a:extLst>
          </p:cNvPr>
          <p:cNvSpPr/>
          <p:nvPr>
            <p:custDataLst>
              <p:tags r:id="rId326"/>
            </p:custDataLst>
          </p:nvPr>
        </p:nvSpPr>
        <p:spPr>
          <a:xfrm>
            <a:off x="87122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57" name="Rectangle 2356">
            <a:extLst>
              <a:ext uri="{FF2B5EF4-FFF2-40B4-BE49-F238E27FC236}">
                <a16:creationId xmlns:a16="http://schemas.microsoft.com/office/drawing/2014/main" id="{44C4ACDB-42FD-494C-B18D-EF7EEE3965EF}"/>
              </a:ext>
            </a:extLst>
          </p:cNvPr>
          <p:cNvSpPr/>
          <p:nvPr>
            <p:custDataLst>
              <p:tags r:id="rId327"/>
            </p:custDataLst>
          </p:nvPr>
        </p:nvSpPr>
        <p:spPr>
          <a:xfrm>
            <a:off x="88011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58" name="Rectangle 2357">
            <a:extLst>
              <a:ext uri="{FF2B5EF4-FFF2-40B4-BE49-F238E27FC236}">
                <a16:creationId xmlns:a16="http://schemas.microsoft.com/office/drawing/2014/main" id="{90934E50-CDD8-4C2A-8135-F516FA89B95F}"/>
              </a:ext>
            </a:extLst>
          </p:cNvPr>
          <p:cNvSpPr/>
          <p:nvPr>
            <p:custDataLst>
              <p:tags r:id="rId328"/>
            </p:custDataLst>
          </p:nvPr>
        </p:nvSpPr>
        <p:spPr>
          <a:xfrm>
            <a:off x="92456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59" name="Rectangle 2358">
            <a:extLst>
              <a:ext uri="{FF2B5EF4-FFF2-40B4-BE49-F238E27FC236}">
                <a16:creationId xmlns:a16="http://schemas.microsoft.com/office/drawing/2014/main" id="{A990C999-06F7-4C0A-8462-AC712A81A327}"/>
              </a:ext>
            </a:extLst>
          </p:cNvPr>
          <p:cNvSpPr/>
          <p:nvPr>
            <p:custDataLst>
              <p:tags r:id="rId329"/>
            </p:custDataLst>
          </p:nvPr>
        </p:nvSpPr>
        <p:spPr>
          <a:xfrm>
            <a:off x="95123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60" name="Rectangle 2359">
            <a:extLst>
              <a:ext uri="{FF2B5EF4-FFF2-40B4-BE49-F238E27FC236}">
                <a16:creationId xmlns:a16="http://schemas.microsoft.com/office/drawing/2014/main" id="{5A7D08F4-3857-4898-8FDC-A1444147E0B3}"/>
              </a:ext>
            </a:extLst>
          </p:cNvPr>
          <p:cNvSpPr/>
          <p:nvPr>
            <p:custDataLst>
              <p:tags r:id="rId330"/>
            </p:custDataLst>
          </p:nvPr>
        </p:nvSpPr>
        <p:spPr>
          <a:xfrm>
            <a:off x="96012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61" name="Rectangle 2360">
            <a:extLst>
              <a:ext uri="{FF2B5EF4-FFF2-40B4-BE49-F238E27FC236}">
                <a16:creationId xmlns:a16="http://schemas.microsoft.com/office/drawing/2014/main" id="{FC9CFAE3-7877-4C5C-AAF7-3CB073BC9AF9}"/>
              </a:ext>
            </a:extLst>
          </p:cNvPr>
          <p:cNvSpPr/>
          <p:nvPr>
            <p:custDataLst>
              <p:tags r:id="rId331"/>
            </p:custDataLst>
          </p:nvPr>
        </p:nvSpPr>
        <p:spPr>
          <a:xfrm>
            <a:off x="96901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62" name="Rectangle 2361">
            <a:extLst>
              <a:ext uri="{FF2B5EF4-FFF2-40B4-BE49-F238E27FC236}">
                <a16:creationId xmlns:a16="http://schemas.microsoft.com/office/drawing/2014/main" id="{30F85620-8EA2-4151-A4DC-3A86A45A3BDD}"/>
              </a:ext>
            </a:extLst>
          </p:cNvPr>
          <p:cNvSpPr/>
          <p:nvPr>
            <p:custDataLst>
              <p:tags r:id="rId332"/>
            </p:custDataLst>
          </p:nvPr>
        </p:nvSpPr>
        <p:spPr>
          <a:xfrm>
            <a:off x="98679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63" name="Rectangle 2362">
            <a:extLst>
              <a:ext uri="{FF2B5EF4-FFF2-40B4-BE49-F238E27FC236}">
                <a16:creationId xmlns:a16="http://schemas.microsoft.com/office/drawing/2014/main" id="{E359AACD-4884-424F-88EB-87E7E7221DF7}"/>
              </a:ext>
            </a:extLst>
          </p:cNvPr>
          <p:cNvSpPr/>
          <p:nvPr>
            <p:custDataLst>
              <p:tags r:id="rId333"/>
            </p:custDataLst>
          </p:nvPr>
        </p:nvSpPr>
        <p:spPr>
          <a:xfrm>
            <a:off x="99568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64" name="Rectangle 2363">
            <a:extLst>
              <a:ext uri="{FF2B5EF4-FFF2-40B4-BE49-F238E27FC236}">
                <a16:creationId xmlns:a16="http://schemas.microsoft.com/office/drawing/2014/main" id="{3CB29985-23CD-4659-BA7F-2B67A7F55EC1}"/>
              </a:ext>
            </a:extLst>
          </p:cNvPr>
          <p:cNvSpPr/>
          <p:nvPr>
            <p:custDataLst>
              <p:tags r:id="rId334"/>
            </p:custDataLst>
          </p:nvPr>
        </p:nvSpPr>
        <p:spPr>
          <a:xfrm>
            <a:off x="100457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65" name="Rectangle 2364">
            <a:extLst>
              <a:ext uri="{FF2B5EF4-FFF2-40B4-BE49-F238E27FC236}">
                <a16:creationId xmlns:a16="http://schemas.microsoft.com/office/drawing/2014/main" id="{9770DB24-3DB9-4BE5-8117-A48E64AB5B8C}"/>
              </a:ext>
            </a:extLst>
          </p:cNvPr>
          <p:cNvSpPr/>
          <p:nvPr>
            <p:custDataLst>
              <p:tags r:id="rId335"/>
            </p:custDataLst>
          </p:nvPr>
        </p:nvSpPr>
        <p:spPr>
          <a:xfrm>
            <a:off x="102235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66" name="Rectangle 2365">
            <a:extLst>
              <a:ext uri="{FF2B5EF4-FFF2-40B4-BE49-F238E27FC236}">
                <a16:creationId xmlns:a16="http://schemas.microsoft.com/office/drawing/2014/main" id="{81B949B7-B141-426D-920B-749DC1C9E916}"/>
              </a:ext>
            </a:extLst>
          </p:cNvPr>
          <p:cNvSpPr/>
          <p:nvPr>
            <p:custDataLst>
              <p:tags r:id="rId336"/>
            </p:custDataLst>
          </p:nvPr>
        </p:nvSpPr>
        <p:spPr>
          <a:xfrm>
            <a:off x="104013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67" name="Rectangle 2366">
            <a:extLst>
              <a:ext uri="{FF2B5EF4-FFF2-40B4-BE49-F238E27FC236}">
                <a16:creationId xmlns:a16="http://schemas.microsoft.com/office/drawing/2014/main" id="{AE485477-F8C4-4947-B74C-0408243D25E4}"/>
              </a:ext>
            </a:extLst>
          </p:cNvPr>
          <p:cNvSpPr/>
          <p:nvPr>
            <p:custDataLst>
              <p:tags r:id="rId337"/>
            </p:custDataLst>
          </p:nvPr>
        </p:nvSpPr>
        <p:spPr>
          <a:xfrm>
            <a:off x="104902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68" name="Rectangle 2367">
            <a:extLst>
              <a:ext uri="{FF2B5EF4-FFF2-40B4-BE49-F238E27FC236}">
                <a16:creationId xmlns:a16="http://schemas.microsoft.com/office/drawing/2014/main" id="{1F378B1E-3BA2-4B6A-B6F5-F77A2A8F2229}"/>
              </a:ext>
            </a:extLst>
          </p:cNvPr>
          <p:cNvSpPr/>
          <p:nvPr>
            <p:custDataLst>
              <p:tags r:id="rId338"/>
            </p:custDataLst>
          </p:nvPr>
        </p:nvSpPr>
        <p:spPr>
          <a:xfrm>
            <a:off x="106680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69" name="Rectangle 2368">
            <a:extLst>
              <a:ext uri="{FF2B5EF4-FFF2-40B4-BE49-F238E27FC236}">
                <a16:creationId xmlns:a16="http://schemas.microsoft.com/office/drawing/2014/main" id="{2E89656E-747C-4728-B540-77E89F6A38A5}"/>
              </a:ext>
            </a:extLst>
          </p:cNvPr>
          <p:cNvSpPr/>
          <p:nvPr>
            <p:custDataLst>
              <p:tags r:id="rId339"/>
            </p:custDataLst>
          </p:nvPr>
        </p:nvSpPr>
        <p:spPr>
          <a:xfrm>
            <a:off x="107569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70" name="Rectangle 2369">
            <a:extLst>
              <a:ext uri="{FF2B5EF4-FFF2-40B4-BE49-F238E27FC236}">
                <a16:creationId xmlns:a16="http://schemas.microsoft.com/office/drawing/2014/main" id="{589B0E4B-6BB9-4425-9E48-16EE74193D24}"/>
              </a:ext>
            </a:extLst>
          </p:cNvPr>
          <p:cNvSpPr/>
          <p:nvPr>
            <p:custDataLst>
              <p:tags r:id="rId340"/>
            </p:custDataLst>
          </p:nvPr>
        </p:nvSpPr>
        <p:spPr>
          <a:xfrm>
            <a:off x="8267700" y="4081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71" name="Rectangle 2370">
            <a:extLst>
              <a:ext uri="{FF2B5EF4-FFF2-40B4-BE49-F238E27FC236}">
                <a16:creationId xmlns:a16="http://schemas.microsoft.com/office/drawing/2014/main" id="{C2856D97-10BC-4010-ABA2-E913447A7BF2}"/>
              </a:ext>
            </a:extLst>
          </p:cNvPr>
          <p:cNvSpPr/>
          <p:nvPr>
            <p:custDataLst>
              <p:tags r:id="rId341"/>
            </p:custDataLst>
          </p:nvPr>
        </p:nvSpPr>
        <p:spPr>
          <a:xfrm>
            <a:off x="8801100" y="4081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72" name="Rectangle 2371">
            <a:extLst>
              <a:ext uri="{FF2B5EF4-FFF2-40B4-BE49-F238E27FC236}">
                <a16:creationId xmlns:a16="http://schemas.microsoft.com/office/drawing/2014/main" id="{8B89412D-F5FE-4C57-82D6-BA5AE8F34824}"/>
              </a:ext>
            </a:extLst>
          </p:cNvPr>
          <p:cNvSpPr/>
          <p:nvPr>
            <p:custDataLst>
              <p:tags r:id="rId342"/>
            </p:custDataLst>
          </p:nvPr>
        </p:nvSpPr>
        <p:spPr>
          <a:xfrm>
            <a:off x="9067800" y="4081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73" name="Rectangle 2372">
            <a:extLst>
              <a:ext uri="{FF2B5EF4-FFF2-40B4-BE49-F238E27FC236}">
                <a16:creationId xmlns:a16="http://schemas.microsoft.com/office/drawing/2014/main" id="{3068AE57-8D86-49D1-A9E3-DEF2EBB6878A}"/>
              </a:ext>
            </a:extLst>
          </p:cNvPr>
          <p:cNvSpPr/>
          <p:nvPr>
            <p:custDataLst>
              <p:tags r:id="rId343"/>
            </p:custDataLst>
          </p:nvPr>
        </p:nvSpPr>
        <p:spPr>
          <a:xfrm>
            <a:off x="9334500" y="4081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74" name="Rectangle 2373">
            <a:extLst>
              <a:ext uri="{FF2B5EF4-FFF2-40B4-BE49-F238E27FC236}">
                <a16:creationId xmlns:a16="http://schemas.microsoft.com/office/drawing/2014/main" id="{473C10C9-4A99-47C6-A5D2-8EC38DC06649}"/>
              </a:ext>
            </a:extLst>
          </p:cNvPr>
          <p:cNvSpPr/>
          <p:nvPr>
            <p:custDataLst>
              <p:tags r:id="rId344"/>
            </p:custDataLst>
          </p:nvPr>
        </p:nvSpPr>
        <p:spPr>
          <a:xfrm>
            <a:off x="9423400" y="4081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75" name="Rectangle 2374">
            <a:extLst>
              <a:ext uri="{FF2B5EF4-FFF2-40B4-BE49-F238E27FC236}">
                <a16:creationId xmlns:a16="http://schemas.microsoft.com/office/drawing/2014/main" id="{53E309A6-8AD2-4336-93AD-DE1DF6470E98}"/>
              </a:ext>
            </a:extLst>
          </p:cNvPr>
          <p:cNvSpPr/>
          <p:nvPr>
            <p:custDataLst>
              <p:tags r:id="rId345"/>
            </p:custDataLst>
          </p:nvPr>
        </p:nvSpPr>
        <p:spPr>
          <a:xfrm>
            <a:off x="9512300" y="4081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76" name="Rectangle 2375">
            <a:extLst>
              <a:ext uri="{FF2B5EF4-FFF2-40B4-BE49-F238E27FC236}">
                <a16:creationId xmlns:a16="http://schemas.microsoft.com/office/drawing/2014/main" id="{AD33BA2D-FF96-47C7-92DF-47984A1EA11A}"/>
              </a:ext>
            </a:extLst>
          </p:cNvPr>
          <p:cNvSpPr/>
          <p:nvPr>
            <p:custDataLst>
              <p:tags r:id="rId346"/>
            </p:custDataLst>
          </p:nvPr>
        </p:nvSpPr>
        <p:spPr>
          <a:xfrm>
            <a:off x="9690100" y="4081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77" name="Rectangle 2376">
            <a:extLst>
              <a:ext uri="{FF2B5EF4-FFF2-40B4-BE49-F238E27FC236}">
                <a16:creationId xmlns:a16="http://schemas.microsoft.com/office/drawing/2014/main" id="{712D9ECF-5979-4CFA-A1A5-3E595AC9842D}"/>
              </a:ext>
            </a:extLst>
          </p:cNvPr>
          <p:cNvSpPr/>
          <p:nvPr>
            <p:custDataLst>
              <p:tags r:id="rId347"/>
            </p:custDataLst>
          </p:nvPr>
        </p:nvSpPr>
        <p:spPr>
          <a:xfrm>
            <a:off x="9779000" y="4081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78" name="Rectangle 2377">
            <a:extLst>
              <a:ext uri="{FF2B5EF4-FFF2-40B4-BE49-F238E27FC236}">
                <a16:creationId xmlns:a16="http://schemas.microsoft.com/office/drawing/2014/main" id="{7387E608-4F1E-48DD-A9D6-5D899E695389}"/>
              </a:ext>
            </a:extLst>
          </p:cNvPr>
          <p:cNvSpPr/>
          <p:nvPr>
            <p:custDataLst>
              <p:tags r:id="rId348"/>
            </p:custDataLst>
          </p:nvPr>
        </p:nvSpPr>
        <p:spPr>
          <a:xfrm>
            <a:off x="9956800" y="4081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79" name="Rectangle 2378">
            <a:extLst>
              <a:ext uri="{FF2B5EF4-FFF2-40B4-BE49-F238E27FC236}">
                <a16:creationId xmlns:a16="http://schemas.microsoft.com/office/drawing/2014/main" id="{704BCB60-36D2-44ED-9924-D6F06958C702}"/>
              </a:ext>
            </a:extLst>
          </p:cNvPr>
          <p:cNvSpPr/>
          <p:nvPr>
            <p:custDataLst>
              <p:tags r:id="rId349"/>
            </p:custDataLst>
          </p:nvPr>
        </p:nvSpPr>
        <p:spPr>
          <a:xfrm>
            <a:off x="10045700" y="4081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80" name="Rectangle 2379">
            <a:extLst>
              <a:ext uri="{FF2B5EF4-FFF2-40B4-BE49-F238E27FC236}">
                <a16:creationId xmlns:a16="http://schemas.microsoft.com/office/drawing/2014/main" id="{822B0704-5224-4720-9242-3012F528B349}"/>
              </a:ext>
            </a:extLst>
          </p:cNvPr>
          <p:cNvSpPr/>
          <p:nvPr>
            <p:custDataLst>
              <p:tags r:id="rId350"/>
            </p:custDataLst>
          </p:nvPr>
        </p:nvSpPr>
        <p:spPr>
          <a:xfrm>
            <a:off x="10401300" y="4081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81" name="Rectangle 2380">
            <a:extLst>
              <a:ext uri="{FF2B5EF4-FFF2-40B4-BE49-F238E27FC236}">
                <a16:creationId xmlns:a16="http://schemas.microsoft.com/office/drawing/2014/main" id="{A7647157-DA29-463F-96E4-7F85CF9408B8}"/>
              </a:ext>
            </a:extLst>
          </p:cNvPr>
          <p:cNvSpPr/>
          <p:nvPr>
            <p:custDataLst>
              <p:tags r:id="rId351"/>
            </p:custDataLst>
          </p:nvPr>
        </p:nvSpPr>
        <p:spPr>
          <a:xfrm>
            <a:off x="10490200" y="4081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82" name="Rectangle 2381">
            <a:extLst>
              <a:ext uri="{FF2B5EF4-FFF2-40B4-BE49-F238E27FC236}">
                <a16:creationId xmlns:a16="http://schemas.microsoft.com/office/drawing/2014/main" id="{99657050-3FB9-4639-B712-C79DFB6E8921}"/>
              </a:ext>
            </a:extLst>
          </p:cNvPr>
          <p:cNvSpPr/>
          <p:nvPr>
            <p:custDataLst>
              <p:tags r:id="rId352"/>
            </p:custDataLst>
          </p:nvPr>
        </p:nvSpPr>
        <p:spPr>
          <a:xfrm>
            <a:off x="10668000" y="4081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83" name="Rectangle 2382">
            <a:extLst>
              <a:ext uri="{FF2B5EF4-FFF2-40B4-BE49-F238E27FC236}">
                <a16:creationId xmlns:a16="http://schemas.microsoft.com/office/drawing/2014/main" id="{E1D2F2D9-8329-4CFD-8C7C-AB63D51CE693}"/>
              </a:ext>
            </a:extLst>
          </p:cNvPr>
          <p:cNvSpPr/>
          <p:nvPr>
            <p:custDataLst>
              <p:tags r:id="rId353"/>
            </p:custDataLst>
          </p:nvPr>
        </p:nvSpPr>
        <p:spPr>
          <a:xfrm>
            <a:off x="10756900" y="4081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84" name="Rectangle 2383">
            <a:extLst>
              <a:ext uri="{FF2B5EF4-FFF2-40B4-BE49-F238E27FC236}">
                <a16:creationId xmlns:a16="http://schemas.microsoft.com/office/drawing/2014/main" id="{D295820D-F4AC-442C-8BBD-64667F466B1E}"/>
              </a:ext>
            </a:extLst>
          </p:cNvPr>
          <p:cNvSpPr/>
          <p:nvPr>
            <p:custDataLst>
              <p:tags r:id="rId354"/>
            </p:custDataLst>
          </p:nvPr>
        </p:nvSpPr>
        <p:spPr>
          <a:xfrm>
            <a:off x="82677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85" name="Rectangle 2384">
            <a:extLst>
              <a:ext uri="{FF2B5EF4-FFF2-40B4-BE49-F238E27FC236}">
                <a16:creationId xmlns:a16="http://schemas.microsoft.com/office/drawing/2014/main" id="{44B1C813-076E-4355-B22F-05C89F2BFA37}"/>
              </a:ext>
            </a:extLst>
          </p:cNvPr>
          <p:cNvSpPr/>
          <p:nvPr>
            <p:custDataLst>
              <p:tags r:id="rId355"/>
            </p:custDataLst>
          </p:nvPr>
        </p:nvSpPr>
        <p:spPr>
          <a:xfrm>
            <a:off x="84455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86" name="Rectangle 2385">
            <a:extLst>
              <a:ext uri="{FF2B5EF4-FFF2-40B4-BE49-F238E27FC236}">
                <a16:creationId xmlns:a16="http://schemas.microsoft.com/office/drawing/2014/main" id="{5EFAF7F0-6CD5-48C9-BF75-6F52AEAE9BCB}"/>
              </a:ext>
            </a:extLst>
          </p:cNvPr>
          <p:cNvSpPr/>
          <p:nvPr>
            <p:custDataLst>
              <p:tags r:id="rId356"/>
            </p:custDataLst>
          </p:nvPr>
        </p:nvSpPr>
        <p:spPr>
          <a:xfrm>
            <a:off x="85344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87" name="Rectangle 2386">
            <a:extLst>
              <a:ext uri="{FF2B5EF4-FFF2-40B4-BE49-F238E27FC236}">
                <a16:creationId xmlns:a16="http://schemas.microsoft.com/office/drawing/2014/main" id="{5884DB4F-563E-4808-96B2-88E1640DE561}"/>
              </a:ext>
            </a:extLst>
          </p:cNvPr>
          <p:cNvSpPr/>
          <p:nvPr>
            <p:custDataLst>
              <p:tags r:id="rId357"/>
            </p:custDataLst>
          </p:nvPr>
        </p:nvSpPr>
        <p:spPr>
          <a:xfrm>
            <a:off x="86233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88" name="Rectangle 2387">
            <a:extLst>
              <a:ext uri="{FF2B5EF4-FFF2-40B4-BE49-F238E27FC236}">
                <a16:creationId xmlns:a16="http://schemas.microsoft.com/office/drawing/2014/main" id="{CE58F5C7-8CC0-42EC-95CF-3B504B38F53F}"/>
              </a:ext>
            </a:extLst>
          </p:cNvPr>
          <p:cNvSpPr/>
          <p:nvPr>
            <p:custDataLst>
              <p:tags r:id="rId358"/>
            </p:custDataLst>
          </p:nvPr>
        </p:nvSpPr>
        <p:spPr>
          <a:xfrm>
            <a:off x="88011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89" name="Rectangle 2388">
            <a:extLst>
              <a:ext uri="{FF2B5EF4-FFF2-40B4-BE49-F238E27FC236}">
                <a16:creationId xmlns:a16="http://schemas.microsoft.com/office/drawing/2014/main" id="{AD89F56D-A08D-47C2-AFFF-C4121B377305}"/>
              </a:ext>
            </a:extLst>
          </p:cNvPr>
          <p:cNvSpPr/>
          <p:nvPr>
            <p:custDataLst>
              <p:tags r:id="rId359"/>
            </p:custDataLst>
          </p:nvPr>
        </p:nvSpPr>
        <p:spPr>
          <a:xfrm>
            <a:off x="89789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90" name="Rectangle 2389">
            <a:extLst>
              <a:ext uri="{FF2B5EF4-FFF2-40B4-BE49-F238E27FC236}">
                <a16:creationId xmlns:a16="http://schemas.microsoft.com/office/drawing/2014/main" id="{1B9732AF-A73C-4197-8F54-AAC250AC6B67}"/>
              </a:ext>
            </a:extLst>
          </p:cNvPr>
          <p:cNvSpPr/>
          <p:nvPr>
            <p:custDataLst>
              <p:tags r:id="rId360"/>
            </p:custDataLst>
          </p:nvPr>
        </p:nvSpPr>
        <p:spPr>
          <a:xfrm>
            <a:off x="90678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91" name="Rectangle 2390">
            <a:extLst>
              <a:ext uri="{FF2B5EF4-FFF2-40B4-BE49-F238E27FC236}">
                <a16:creationId xmlns:a16="http://schemas.microsoft.com/office/drawing/2014/main" id="{17BFB481-38BE-4AD8-9DB9-B2CAB9AA6584}"/>
              </a:ext>
            </a:extLst>
          </p:cNvPr>
          <p:cNvSpPr/>
          <p:nvPr>
            <p:custDataLst>
              <p:tags r:id="rId361"/>
            </p:custDataLst>
          </p:nvPr>
        </p:nvSpPr>
        <p:spPr>
          <a:xfrm>
            <a:off x="91567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92" name="Rectangle 2391">
            <a:extLst>
              <a:ext uri="{FF2B5EF4-FFF2-40B4-BE49-F238E27FC236}">
                <a16:creationId xmlns:a16="http://schemas.microsoft.com/office/drawing/2014/main" id="{BDD9B3BC-3470-4F4F-B909-8738DC44C789}"/>
              </a:ext>
            </a:extLst>
          </p:cNvPr>
          <p:cNvSpPr/>
          <p:nvPr>
            <p:custDataLst>
              <p:tags r:id="rId362"/>
            </p:custDataLst>
          </p:nvPr>
        </p:nvSpPr>
        <p:spPr>
          <a:xfrm>
            <a:off x="92456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93" name="Rectangle 2392">
            <a:extLst>
              <a:ext uri="{FF2B5EF4-FFF2-40B4-BE49-F238E27FC236}">
                <a16:creationId xmlns:a16="http://schemas.microsoft.com/office/drawing/2014/main" id="{F9231597-CCC4-4C0E-BC9B-B123D8C76B63}"/>
              </a:ext>
            </a:extLst>
          </p:cNvPr>
          <p:cNvSpPr/>
          <p:nvPr>
            <p:custDataLst>
              <p:tags r:id="rId363"/>
            </p:custDataLst>
          </p:nvPr>
        </p:nvSpPr>
        <p:spPr>
          <a:xfrm>
            <a:off x="93345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94" name="Rectangle 2393">
            <a:extLst>
              <a:ext uri="{FF2B5EF4-FFF2-40B4-BE49-F238E27FC236}">
                <a16:creationId xmlns:a16="http://schemas.microsoft.com/office/drawing/2014/main" id="{F8643003-83A3-479C-81DC-CE9B332C6D30}"/>
              </a:ext>
            </a:extLst>
          </p:cNvPr>
          <p:cNvSpPr/>
          <p:nvPr>
            <p:custDataLst>
              <p:tags r:id="rId364"/>
            </p:custDataLst>
          </p:nvPr>
        </p:nvSpPr>
        <p:spPr>
          <a:xfrm>
            <a:off x="95123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95" name="Rectangle 2394">
            <a:extLst>
              <a:ext uri="{FF2B5EF4-FFF2-40B4-BE49-F238E27FC236}">
                <a16:creationId xmlns:a16="http://schemas.microsoft.com/office/drawing/2014/main" id="{4B36B33A-7CB5-4188-9F55-BF13B4F4B7B0}"/>
              </a:ext>
            </a:extLst>
          </p:cNvPr>
          <p:cNvSpPr/>
          <p:nvPr>
            <p:custDataLst>
              <p:tags r:id="rId365"/>
            </p:custDataLst>
          </p:nvPr>
        </p:nvSpPr>
        <p:spPr>
          <a:xfrm>
            <a:off x="96012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96" name="Rectangle 2395">
            <a:extLst>
              <a:ext uri="{FF2B5EF4-FFF2-40B4-BE49-F238E27FC236}">
                <a16:creationId xmlns:a16="http://schemas.microsoft.com/office/drawing/2014/main" id="{3521BCB8-B21A-4533-BD66-8F06B53DBA36}"/>
              </a:ext>
            </a:extLst>
          </p:cNvPr>
          <p:cNvSpPr/>
          <p:nvPr>
            <p:custDataLst>
              <p:tags r:id="rId366"/>
            </p:custDataLst>
          </p:nvPr>
        </p:nvSpPr>
        <p:spPr>
          <a:xfrm>
            <a:off x="98679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97" name="Rectangle 2396">
            <a:extLst>
              <a:ext uri="{FF2B5EF4-FFF2-40B4-BE49-F238E27FC236}">
                <a16:creationId xmlns:a16="http://schemas.microsoft.com/office/drawing/2014/main" id="{32B4C4C2-7E7F-43D5-A85A-62A9C19BB42D}"/>
              </a:ext>
            </a:extLst>
          </p:cNvPr>
          <p:cNvSpPr/>
          <p:nvPr>
            <p:custDataLst>
              <p:tags r:id="rId367"/>
            </p:custDataLst>
          </p:nvPr>
        </p:nvSpPr>
        <p:spPr>
          <a:xfrm>
            <a:off x="100457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98" name="Rectangle 2397">
            <a:extLst>
              <a:ext uri="{FF2B5EF4-FFF2-40B4-BE49-F238E27FC236}">
                <a16:creationId xmlns:a16="http://schemas.microsoft.com/office/drawing/2014/main" id="{C3F6D93B-E1FB-49F2-A167-33A13212AC58}"/>
              </a:ext>
            </a:extLst>
          </p:cNvPr>
          <p:cNvSpPr/>
          <p:nvPr>
            <p:custDataLst>
              <p:tags r:id="rId368"/>
            </p:custDataLst>
          </p:nvPr>
        </p:nvSpPr>
        <p:spPr>
          <a:xfrm>
            <a:off x="101346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99" name="Rectangle 2398">
            <a:extLst>
              <a:ext uri="{FF2B5EF4-FFF2-40B4-BE49-F238E27FC236}">
                <a16:creationId xmlns:a16="http://schemas.microsoft.com/office/drawing/2014/main" id="{B204EB09-E530-413D-89D7-9E3F3589C292}"/>
              </a:ext>
            </a:extLst>
          </p:cNvPr>
          <p:cNvSpPr/>
          <p:nvPr>
            <p:custDataLst>
              <p:tags r:id="rId369"/>
            </p:custDataLst>
          </p:nvPr>
        </p:nvSpPr>
        <p:spPr>
          <a:xfrm>
            <a:off x="102235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00" name="Rectangle 2399">
            <a:extLst>
              <a:ext uri="{FF2B5EF4-FFF2-40B4-BE49-F238E27FC236}">
                <a16:creationId xmlns:a16="http://schemas.microsoft.com/office/drawing/2014/main" id="{233706B9-9DD3-469E-A305-842C25F0673A}"/>
              </a:ext>
            </a:extLst>
          </p:cNvPr>
          <p:cNvSpPr/>
          <p:nvPr>
            <p:custDataLst>
              <p:tags r:id="rId370"/>
            </p:custDataLst>
          </p:nvPr>
        </p:nvSpPr>
        <p:spPr>
          <a:xfrm>
            <a:off x="103124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01" name="Rectangle 2400">
            <a:extLst>
              <a:ext uri="{FF2B5EF4-FFF2-40B4-BE49-F238E27FC236}">
                <a16:creationId xmlns:a16="http://schemas.microsoft.com/office/drawing/2014/main" id="{C8F51880-D338-4E4C-86C6-5DE633E1DC19}"/>
              </a:ext>
            </a:extLst>
          </p:cNvPr>
          <p:cNvSpPr/>
          <p:nvPr>
            <p:custDataLst>
              <p:tags r:id="rId371"/>
            </p:custDataLst>
          </p:nvPr>
        </p:nvSpPr>
        <p:spPr>
          <a:xfrm>
            <a:off x="104013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02" name="Rectangle 2401">
            <a:extLst>
              <a:ext uri="{FF2B5EF4-FFF2-40B4-BE49-F238E27FC236}">
                <a16:creationId xmlns:a16="http://schemas.microsoft.com/office/drawing/2014/main" id="{EABB912E-FBA5-41C0-8DEB-65B99AD36128}"/>
              </a:ext>
            </a:extLst>
          </p:cNvPr>
          <p:cNvSpPr/>
          <p:nvPr>
            <p:custDataLst>
              <p:tags r:id="rId372"/>
            </p:custDataLst>
          </p:nvPr>
        </p:nvSpPr>
        <p:spPr>
          <a:xfrm>
            <a:off x="106680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03" name="Rectangle 2402">
            <a:extLst>
              <a:ext uri="{FF2B5EF4-FFF2-40B4-BE49-F238E27FC236}">
                <a16:creationId xmlns:a16="http://schemas.microsoft.com/office/drawing/2014/main" id="{883823EB-D485-4AAC-9427-329B4B1EFB6D}"/>
              </a:ext>
            </a:extLst>
          </p:cNvPr>
          <p:cNvSpPr/>
          <p:nvPr>
            <p:custDataLst>
              <p:tags r:id="rId373"/>
            </p:custDataLst>
          </p:nvPr>
        </p:nvSpPr>
        <p:spPr>
          <a:xfrm>
            <a:off x="107569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04" name="Rectangle 2403">
            <a:extLst>
              <a:ext uri="{FF2B5EF4-FFF2-40B4-BE49-F238E27FC236}">
                <a16:creationId xmlns:a16="http://schemas.microsoft.com/office/drawing/2014/main" id="{927B69BC-60AA-4E43-AE8B-C002933EF25C}"/>
              </a:ext>
            </a:extLst>
          </p:cNvPr>
          <p:cNvSpPr/>
          <p:nvPr>
            <p:custDataLst>
              <p:tags r:id="rId374"/>
            </p:custDataLst>
          </p:nvPr>
        </p:nvSpPr>
        <p:spPr>
          <a:xfrm>
            <a:off x="8267700" y="4259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05" name="Rectangle 2404">
            <a:extLst>
              <a:ext uri="{FF2B5EF4-FFF2-40B4-BE49-F238E27FC236}">
                <a16:creationId xmlns:a16="http://schemas.microsoft.com/office/drawing/2014/main" id="{F96B033D-FE63-4788-82AB-19ED7CE01DB2}"/>
              </a:ext>
            </a:extLst>
          </p:cNvPr>
          <p:cNvSpPr/>
          <p:nvPr>
            <p:custDataLst>
              <p:tags r:id="rId375"/>
            </p:custDataLst>
          </p:nvPr>
        </p:nvSpPr>
        <p:spPr>
          <a:xfrm>
            <a:off x="8445500" y="4259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06" name="Rectangle 2405">
            <a:extLst>
              <a:ext uri="{FF2B5EF4-FFF2-40B4-BE49-F238E27FC236}">
                <a16:creationId xmlns:a16="http://schemas.microsoft.com/office/drawing/2014/main" id="{4D1F5A11-288B-4B1F-9DDD-F3DD89E8B538}"/>
              </a:ext>
            </a:extLst>
          </p:cNvPr>
          <p:cNvSpPr/>
          <p:nvPr>
            <p:custDataLst>
              <p:tags r:id="rId376"/>
            </p:custDataLst>
          </p:nvPr>
        </p:nvSpPr>
        <p:spPr>
          <a:xfrm>
            <a:off x="8534400" y="4259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07" name="Rectangle 2406">
            <a:extLst>
              <a:ext uri="{FF2B5EF4-FFF2-40B4-BE49-F238E27FC236}">
                <a16:creationId xmlns:a16="http://schemas.microsoft.com/office/drawing/2014/main" id="{3F9F48B9-2397-4854-A654-381DF6415649}"/>
              </a:ext>
            </a:extLst>
          </p:cNvPr>
          <p:cNvSpPr/>
          <p:nvPr>
            <p:custDataLst>
              <p:tags r:id="rId377"/>
            </p:custDataLst>
          </p:nvPr>
        </p:nvSpPr>
        <p:spPr>
          <a:xfrm>
            <a:off x="8623300" y="4259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08" name="Rectangle 2407">
            <a:extLst>
              <a:ext uri="{FF2B5EF4-FFF2-40B4-BE49-F238E27FC236}">
                <a16:creationId xmlns:a16="http://schemas.microsoft.com/office/drawing/2014/main" id="{0D19EA42-21D4-4A31-8A4D-D9358F3B864C}"/>
              </a:ext>
            </a:extLst>
          </p:cNvPr>
          <p:cNvSpPr/>
          <p:nvPr>
            <p:custDataLst>
              <p:tags r:id="rId378"/>
            </p:custDataLst>
          </p:nvPr>
        </p:nvSpPr>
        <p:spPr>
          <a:xfrm>
            <a:off x="8801100" y="4259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09" name="Rectangle 2408">
            <a:extLst>
              <a:ext uri="{FF2B5EF4-FFF2-40B4-BE49-F238E27FC236}">
                <a16:creationId xmlns:a16="http://schemas.microsoft.com/office/drawing/2014/main" id="{D102FF6E-BAAD-4A71-87BA-98E4EF7D8EA0}"/>
              </a:ext>
            </a:extLst>
          </p:cNvPr>
          <p:cNvSpPr/>
          <p:nvPr>
            <p:custDataLst>
              <p:tags r:id="rId379"/>
            </p:custDataLst>
          </p:nvPr>
        </p:nvSpPr>
        <p:spPr>
          <a:xfrm>
            <a:off x="9156700" y="4259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10" name="Rectangle 2409">
            <a:extLst>
              <a:ext uri="{FF2B5EF4-FFF2-40B4-BE49-F238E27FC236}">
                <a16:creationId xmlns:a16="http://schemas.microsoft.com/office/drawing/2014/main" id="{1C56B2D6-C73F-414A-8E85-1D938C87FF6E}"/>
              </a:ext>
            </a:extLst>
          </p:cNvPr>
          <p:cNvSpPr/>
          <p:nvPr>
            <p:custDataLst>
              <p:tags r:id="rId380"/>
            </p:custDataLst>
          </p:nvPr>
        </p:nvSpPr>
        <p:spPr>
          <a:xfrm>
            <a:off x="9334500" y="4259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11" name="Rectangle 2410">
            <a:extLst>
              <a:ext uri="{FF2B5EF4-FFF2-40B4-BE49-F238E27FC236}">
                <a16:creationId xmlns:a16="http://schemas.microsoft.com/office/drawing/2014/main" id="{C18D9A67-7813-4886-AF0C-0E5513E25BF2}"/>
              </a:ext>
            </a:extLst>
          </p:cNvPr>
          <p:cNvSpPr/>
          <p:nvPr>
            <p:custDataLst>
              <p:tags r:id="rId381"/>
            </p:custDataLst>
          </p:nvPr>
        </p:nvSpPr>
        <p:spPr>
          <a:xfrm>
            <a:off x="9423400" y="4259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12" name="Rectangle 2411">
            <a:extLst>
              <a:ext uri="{FF2B5EF4-FFF2-40B4-BE49-F238E27FC236}">
                <a16:creationId xmlns:a16="http://schemas.microsoft.com/office/drawing/2014/main" id="{C131199F-2BD9-4E84-ABE2-EE09E2685639}"/>
              </a:ext>
            </a:extLst>
          </p:cNvPr>
          <p:cNvSpPr/>
          <p:nvPr>
            <p:custDataLst>
              <p:tags r:id="rId382"/>
            </p:custDataLst>
          </p:nvPr>
        </p:nvSpPr>
        <p:spPr>
          <a:xfrm>
            <a:off x="9512300" y="4259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13" name="Rectangle 2412">
            <a:extLst>
              <a:ext uri="{FF2B5EF4-FFF2-40B4-BE49-F238E27FC236}">
                <a16:creationId xmlns:a16="http://schemas.microsoft.com/office/drawing/2014/main" id="{E6A0CE73-E650-490F-A0E1-DA384E3719A0}"/>
              </a:ext>
            </a:extLst>
          </p:cNvPr>
          <p:cNvSpPr/>
          <p:nvPr>
            <p:custDataLst>
              <p:tags r:id="rId383"/>
            </p:custDataLst>
          </p:nvPr>
        </p:nvSpPr>
        <p:spPr>
          <a:xfrm>
            <a:off x="9601200" y="4259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14" name="Rectangle 2413">
            <a:extLst>
              <a:ext uri="{FF2B5EF4-FFF2-40B4-BE49-F238E27FC236}">
                <a16:creationId xmlns:a16="http://schemas.microsoft.com/office/drawing/2014/main" id="{D5B1260F-4480-4FA6-889C-C2FB0E1A037C}"/>
              </a:ext>
            </a:extLst>
          </p:cNvPr>
          <p:cNvSpPr/>
          <p:nvPr>
            <p:custDataLst>
              <p:tags r:id="rId384"/>
            </p:custDataLst>
          </p:nvPr>
        </p:nvSpPr>
        <p:spPr>
          <a:xfrm>
            <a:off x="9956800" y="4259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15" name="Rectangle 2414">
            <a:extLst>
              <a:ext uri="{FF2B5EF4-FFF2-40B4-BE49-F238E27FC236}">
                <a16:creationId xmlns:a16="http://schemas.microsoft.com/office/drawing/2014/main" id="{C8B683C5-703D-4AE9-BD92-1C8963D27B80}"/>
              </a:ext>
            </a:extLst>
          </p:cNvPr>
          <p:cNvSpPr/>
          <p:nvPr>
            <p:custDataLst>
              <p:tags r:id="rId385"/>
            </p:custDataLst>
          </p:nvPr>
        </p:nvSpPr>
        <p:spPr>
          <a:xfrm>
            <a:off x="10312400" y="4259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16" name="Rectangle 2415">
            <a:extLst>
              <a:ext uri="{FF2B5EF4-FFF2-40B4-BE49-F238E27FC236}">
                <a16:creationId xmlns:a16="http://schemas.microsoft.com/office/drawing/2014/main" id="{C11C3C79-E085-44D3-B769-2E87F89FBA11}"/>
              </a:ext>
            </a:extLst>
          </p:cNvPr>
          <p:cNvSpPr/>
          <p:nvPr>
            <p:custDataLst>
              <p:tags r:id="rId386"/>
            </p:custDataLst>
          </p:nvPr>
        </p:nvSpPr>
        <p:spPr>
          <a:xfrm>
            <a:off x="10401300" y="4259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17" name="Rectangle 2416">
            <a:extLst>
              <a:ext uri="{FF2B5EF4-FFF2-40B4-BE49-F238E27FC236}">
                <a16:creationId xmlns:a16="http://schemas.microsoft.com/office/drawing/2014/main" id="{60F399A7-AAF4-401B-9F66-BE68C9FA0A33}"/>
              </a:ext>
            </a:extLst>
          </p:cNvPr>
          <p:cNvSpPr/>
          <p:nvPr>
            <p:custDataLst>
              <p:tags r:id="rId387"/>
            </p:custDataLst>
          </p:nvPr>
        </p:nvSpPr>
        <p:spPr>
          <a:xfrm>
            <a:off x="10579100" y="4259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18" name="Rectangle 2417">
            <a:extLst>
              <a:ext uri="{FF2B5EF4-FFF2-40B4-BE49-F238E27FC236}">
                <a16:creationId xmlns:a16="http://schemas.microsoft.com/office/drawing/2014/main" id="{410A5669-2F81-47F1-BCBC-341537ABE11C}"/>
              </a:ext>
            </a:extLst>
          </p:cNvPr>
          <p:cNvSpPr/>
          <p:nvPr>
            <p:custDataLst>
              <p:tags r:id="rId388"/>
            </p:custDataLst>
          </p:nvPr>
        </p:nvSpPr>
        <p:spPr>
          <a:xfrm>
            <a:off x="82677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19" name="Rectangle 2418">
            <a:extLst>
              <a:ext uri="{FF2B5EF4-FFF2-40B4-BE49-F238E27FC236}">
                <a16:creationId xmlns:a16="http://schemas.microsoft.com/office/drawing/2014/main" id="{D5496AD8-9D87-40DB-8ACD-10F0B8B153FD}"/>
              </a:ext>
            </a:extLst>
          </p:cNvPr>
          <p:cNvSpPr/>
          <p:nvPr>
            <p:custDataLst>
              <p:tags r:id="rId389"/>
            </p:custDataLst>
          </p:nvPr>
        </p:nvSpPr>
        <p:spPr>
          <a:xfrm>
            <a:off x="84455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20" name="Rectangle 2419">
            <a:extLst>
              <a:ext uri="{FF2B5EF4-FFF2-40B4-BE49-F238E27FC236}">
                <a16:creationId xmlns:a16="http://schemas.microsoft.com/office/drawing/2014/main" id="{AFD88A5E-20B0-4D60-8EA1-07D5DEA27A9C}"/>
              </a:ext>
            </a:extLst>
          </p:cNvPr>
          <p:cNvSpPr/>
          <p:nvPr>
            <p:custDataLst>
              <p:tags r:id="rId390"/>
            </p:custDataLst>
          </p:nvPr>
        </p:nvSpPr>
        <p:spPr>
          <a:xfrm>
            <a:off x="85344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21" name="Rectangle 2420">
            <a:extLst>
              <a:ext uri="{FF2B5EF4-FFF2-40B4-BE49-F238E27FC236}">
                <a16:creationId xmlns:a16="http://schemas.microsoft.com/office/drawing/2014/main" id="{15B6A301-68EF-458F-959B-DCA6470918F9}"/>
              </a:ext>
            </a:extLst>
          </p:cNvPr>
          <p:cNvSpPr/>
          <p:nvPr>
            <p:custDataLst>
              <p:tags r:id="rId391"/>
            </p:custDataLst>
          </p:nvPr>
        </p:nvSpPr>
        <p:spPr>
          <a:xfrm>
            <a:off x="86233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22" name="Rectangle 2421">
            <a:extLst>
              <a:ext uri="{FF2B5EF4-FFF2-40B4-BE49-F238E27FC236}">
                <a16:creationId xmlns:a16="http://schemas.microsoft.com/office/drawing/2014/main" id="{042C4BBA-8546-4AB8-8ED3-55E2F3555353}"/>
              </a:ext>
            </a:extLst>
          </p:cNvPr>
          <p:cNvSpPr/>
          <p:nvPr>
            <p:custDataLst>
              <p:tags r:id="rId392"/>
            </p:custDataLst>
          </p:nvPr>
        </p:nvSpPr>
        <p:spPr>
          <a:xfrm>
            <a:off x="88011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23" name="Rectangle 2422">
            <a:extLst>
              <a:ext uri="{FF2B5EF4-FFF2-40B4-BE49-F238E27FC236}">
                <a16:creationId xmlns:a16="http://schemas.microsoft.com/office/drawing/2014/main" id="{063A91BA-AF96-4EE7-ACC6-4A1F63063091}"/>
              </a:ext>
            </a:extLst>
          </p:cNvPr>
          <p:cNvSpPr/>
          <p:nvPr>
            <p:custDataLst>
              <p:tags r:id="rId393"/>
            </p:custDataLst>
          </p:nvPr>
        </p:nvSpPr>
        <p:spPr>
          <a:xfrm>
            <a:off x="89789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24" name="Rectangle 2423">
            <a:extLst>
              <a:ext uri="{FF2B5EF4-FFF2-40B4-BE49-F238E27FC236}">
                <a16:creationId xmlns:a16="http://schemas.microsoft.com/office/drawing/2014/main" id="{7643F7D5-6638-4A7B-A412-47400E93C396}"/>
              </a:ext>
            </a:extLst>
          </p:cNvPr>
          <p:cNvSpPr/>
          <p:nvPr>
            <p:custDataLst>
              <p:tags r:id="rId394"/>
            </p:custDataLst>
          </p:nvPr>
        </p:nvSpPr>
        <p:spPr>
          <a:xfrm>
            <a:off x="91567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25" name="Rectangle 2424">
            <a:extLst>
              <a:ext uri="{FF2B5EF4-FFF2-40B4-BE49-F238E27FC236}">
                <a16:creationId xmlns:a16="http://schemas.microsoft.com/office/drawing/2014/main" id="{3E449E42-FE43-4ECD-87BD-A60D0291065F}"/>
              </a:ext>
            </a:extLst>
          </p:cNvPr>
          <p:cNvSpPr/>
          <p:nvPr>
            <p:custDataLst>
              <p:tags r:id="rId395"/>
            </p:custDataLst>
          </p:nvPr>
        </p:nvSpPr>
        <p:spPr>
          <a:xfrm>
            <a:off x="92456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26" name="Rectangle 2425">
            <a:extLst>
              <a:ext uri="{FF2B5EF4-FFF2-40B4-BE49-F238E27FC236}">
                <a16:creationId xmlns:a16="http://schemas.microsoft.com/office/drawing/2014/main" id="{B88E4757-DDBB-428A-BBC8-D08AAB5BB700}"/>
              </a:ext>
            </a:extLst>
          </p:cNvPr>
          <p:cNvSpPr/>
          <p:nvPr>
            <p:custDataLst>
              <p:tags r:id="rId396"/>
            </p:custDataLst>
          </p:nvPr>
        </p:nvSpPr>
        <p:spPr>
          <a:xfrm>
            <a:off x="93345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27" name="Rectangle 2426">
            <a:extLst>
              <a:ext uri="{FF2B5EF4-FFF2-40B4-BE49-F238E27FC236}">
                <a16:creationId xmlns:a16="http://schemas.microsoft.com/office/drawing/2014/main" id="{272EB6A7-2037-46CA-B19D-DE79190ED7E1}"/>
              </a:ext>
            </a:extLst>
          </p:cNvPr>
          <p:cNvSpPr/>
          <p:nvPr>
            <p:custDataLst>
              <p:tags r:id="rId397"/>
            </p:custDataLst>
          </p:nvPr>
        </p:nvSpPr>
        <p:spPr>
          <a:xfrm>
            <a:off x="95123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28" name="Rectangle 2427">
            <a:extLst>
              <a:ext uri="{FF2B5EF4-FFF2-40B4-BE49-F238E27FC236}">
                <a16:creationId xmlns:a16="http://schemas.microsoft.com/office/drawing/2014/main" id="{22154544-EB06-4255-939F-94B527694D55}"/>
              </a:ext>
            </a:extLst>
          </p:cNvPr>
          <p:cNvSpPr/>
          <p:nvPr>
            <p:custDataLst>
              <p:tags r:id="rId398"/>
            </p:custDataLst>
          </p:nvPr>
        </p:nvSpPr>
        <p:spPr>
          <a:xfrm>
            <a:off x="97790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29" name="Rectangle 2428">
            <a:extLst>
              <a:ext uri="{FF2B5EF4-FFF2-40B4-BE49-F238E27FC236}">
                <a16:creationId xmlns:a16="http://schemas.microsoft.com/office/drawing/2014/main" id="{601C569F-12E9-42A2-BBEA-E38C660E5E09}"/>
              </a:ext>
            </a:extLst>
          </p:cNvPr>
          <p:cNvSpPr/>
          <p:nvPr>
            <p:custDataLst>
              <p:tags r:id="rId399"/>
            </p:custDataLst>
          </p:nvPr>
        </p:nvSpPr>
        <p:spPr>
          <a:xfrm>
            <a:off x="100457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30" name="Rectangle 2429">
            <a:extLst>
              <a:ext uri="{FF2B5EF4-FFF2-40B4-BE49-F238E27FC236}">
                <a16:creationId xmlns:a16="http://schemas.microsoft.com/office/drawing/2014/main" id="{33F63C67-9445-4C3D-9916-FBAD34AA6D0D}"/>
              </a:ext>
            </a:extLst>
          </p:cNvPr>
          <p:cNvSpPr/>
          <p:nvPr>
            <p:custDataLst>
              <p:tags r:id="rId400"/>
            </p:custDataLst>
          </p:nvPr>
        </p:nvSpPr>
        <p:spPr>
          <a:xfrm>
            <a:off x="101346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31" name="Rectangle 2430">
            <a:extLst>
              <a:ext uri="{FF2B5EF4-FFF2-40B4-BE49-F238E27FC236}">
                <a16:creationId xmlns:a16="http://schemas.microsoft.com/office/drawing/2014/main" id="{C5924EF0-8F6B-4987-80EF-F07AB556BA0B}"/>
              </a:ext>
            </a:extLst>
          </p:cNvPr>
          <p:cNvSpPr/>
          <p:nvPr>
            <p:custDataLst>
              <p:tags r:id="rId401"/>
            </p:custDataLst>
          </p:nvPr>
        </p:nvSpPr>
        <p:spPr>
          <a:xfrm>
            <a:off x="103124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32" name="Rectangle 2431">
            <a:extLst>
              <a:ext uri="{FF2B5EF4-FFF2-40B4-BE49-F238E27FC236}">
                <a16:creationId xmlns:a16="http://schemas.microsoft.com/office/drawing/2014/main" id="{48722800-70E6-493F-834C-AB7CFCA4C0F3}"/>
              </a:ext>
            </a:extLst>
          </p:cNvPr>
          <p:cNvSpPr/>
          <p:nvPr>
            <p:custDataLst>
              <p:tags r:id="rId402"/>
            </p:custDataLst>
          </p:nvPr>
        </p:nvSpPr>
        <p:spPr>
          <a:xfrm>
            <a:off x="104013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33" name="Rectangle 2432">
            <a:extLst>
              <a:ext uri="{FF2B5EF4-FFF2-40B4-BE49-F238E27FC236}">
                <a16:creationId xmlns:a16="http://schemas.microsoft.com/office/drawing/2014/main" id="{C932BDEC-C200-408C-ABFF-5D9ABCB7E126}"/>
              </a:ext>
            </a:extLst>
          </p:cNvPr>
          <p:cNvSpPr/>
          <p:nvPr>
            <p:custDataLst>
              <p:tags r:id="rId403"/>
            </p:custDataLst>
          </p:nvPr>
        </p:nvSpPr>
        <p:spPr>
          <a:xfrm>
            <a:off x="104902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34" name="Rectangle 2433">
            <a:extLst>
              <a:ext uri="{FF2B5EF4-FFF2-40B4-BE49-F238E27FC236}">
                <a16:creationId xmlns:a16="http://schemas.microsoft.com/office/drawing/2014/main" id="{EBD8049E-7D95-424F-B520-693D395EBE84}"/>
              </a:ext>
            </a:extLst>
          </p:cNvPr>
          <p:cNvSpPr/>
          <p:nvPr>
            <p:custDataLst>
              <p:tags r:id="rId404"/>
            </p:custDataLst>
          </p:nvPr>
        </p:nvSpPr>
        <p:spPr>
          <a:xfrm>
            <a:off x="107569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35" name="Rectangle 2434">
            <a:extLst>
              <a:ext uri="{FF2B5EF4-FFF2-40B4-BE49-F238E27FC236}">
                <a16:creationId xmlns:a16="http://schemas.microsoft.com/office/drawing/2014/main" id="{FE6F4C05-032A-4A29-8287-D805159CD4D4}"/>
              </a:ext>
            </a:extLst>
          </p:cNvPr>
          <p:cNvSpPr/>
          <p:nvPr>
            <p:custDataLst>
              <p:tags r:id="rId405"/>
            </p:custDataLst>
          </p:nvPr>
        </p:nvSpPr>
        <p:spPr>
          <a:xfrm>
            <a:off x="8267700" y="4437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36" name="Rectangle 2435">
            <a:extLst>
              <a:ext uri="{FF2B5EF4-FFF2-40B4-BE49-F238E27FC236}">
                <a16:creationId xmlns:a16="http://schemas.microsoft.com/office/drawing/2014/main" id="{1BE21423-77F7-4757-AFE5-1DA0E9F9466D}"/>
              </a:ext>
            </a:extLst>
          </p:cNvPr>
          <p:cNvSpPr/>
          <p:nvPr>
            <p:custDataLst>
              <p:tags r:id="rId406"/>
            </p:custDataLst>
          </p:nvPr>
        </p:nvSpPr>
        <p:spPr>
          <a:xfrm>
            <a:off x="8801100" y="4437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37" name="Rectangle 2436">
            <a:extLst>
              <a:ext uri="{FF2B5EF4-FFF2-40B4-BE49-F238E27FC236}">
                <a16:creationId xmlns:a16="http://schemas.microsoft.com/office/drawing/2014/main" id="{F261515B-EEE9-4284-88BD-BB536AE48226}"/>
              </a:ext>
            </a:extLst>
          </p:cNvPr>
          <p:cNvSpPr/>
          <p:nvPr>
            <p:custDataLst>
              <p:tags r:id="rId407"/>
            </p:custDataLst>
          </p:nvPr>
        </p:nvSpPr>
        <p:spPr>
          <a:xfrm>
            <a:off x="9156700" y="4437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38" name="Rectangle 2437">
            <a:extLst>
              <a:ext uri="{FF2B5EF4-FFF2-40B4-BE49-F238E27FC236}">
                <a16:creationId xmlns:a16="http://schemas.microsoft.com/office/drawing/2014/main" id="{F1698829-EBF2-4350-B51D-EC815F775F12}"/>
              </a:ext>
            </a:extLst>
          </p:cNvPr>
          <p:cNvSpPr/>
          <p:nvPr>
            <p:custDataLst>
              <p:tags r:id="rId408"/>
            </p:custDataLst>
          </p:nvPr>
        </p:nvSpPr>
        <p:spPr>
          <a:xfrm>
            <a:off x="9245600" y="4437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39" name="Rectangle 2438">
            <a:extLst>
              <a:ext uri="{FF2B5EF4-FFF2-40B4-BE49-F238E27FC236}">
                <a16:creationId xmlns:a16="http://schemas.microsoft.com/office/drawing/2014/main" id="{3EFF9793-3DF7-488D-BAB4-E5D3114E1E2E}"/>
              </a:ext>
            </a:extLst>
          </p:cNvPr>
          <p:cNvSpPr/>
          <p:nvPr>
            <p:custDataLst>
              <p:tags r:id="rId409"/>
            </p:custDataLst>
          </p:nvPr>
        </p:nvSpPr>
        <p:spPr>
          <a:xfrm>
            <a:off x="9334500" y="4437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40" name="Rectangle 2439">
            <a:extLst>
              <a:ext uri="{FF2B5EF4-FFF2-40B4-BE49-F238E27FC236}">
                <a16:creationId xmlns:a16="http://schemas.microsoft.com/office/drawing/2014/main" id="{495D65A0-526A-4347-BC36-1AA6BB0FE0F9}"/>
              </a:ext>
            </a:extLst>
          </p:cNvPr>
          <p:cNvSpPr/>
          <p:nvPr>
            <p:custDataLst>
              <p:tags r:id="rId410"/>
            </p:custDataLst>
          </p:nvPr>
        </p:nvSpPr>
        <p:spPr>
          <a:xfrm>
            <a:off x="9512300" y="4437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41" name="Rectangle 2440">
            <a:extLst>
              <a:ext uri="{FF2B5EF4-FFF2-40B4-BE49-F238E27FC236}">
                <a16:creationId xmlns:a16="http://schemas.microsoft.com/office/drawing/2014/main" id="{36C39268-3E26-46DB-91DA-543F7947F0BA}"/>
              </a:ext>
            </a:extLst>
          </p:cNvPr>
          <p:cNvSpPr/>
          <p:nvPr>
            <p:custDataLst>
              <p:tags r:id="rId411"/>
            </p:custDataLst>
          </p:nvPr>
        </p:nvSpPr>
        <p:spPr>
          <a:xfrm>
            <a:off x="9601200" y="4437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42" name="Rectangle 2441">
            <a:extLst>
              <a:ext uri="{FF2B5EF4-FFF2-40B4-BE49-F238E27FC236}">
                <a16:creationId xmlns:a16="http://schemas.microsoft.com/office/drawing/2014/main" id="{3C95E327-173E-4298-8074-1DE4F16F95E9}"/>
              </a:ext>
            </a:extLst>
          </p:cNvPr>
          <p:cNvSpPr/>
          <p:nvPr>
            <p:custDataLst>
              <p:tags r:id="rId412"/>
            </p:custDataLst>
          </p:nvPr>
        </p:nvSpPr>
        <p:spPr>
          <a:xfrm>
            <a:off x="10045700" y="4437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43" name="Rectangle 2442">
            <a:extLst>
              <a:ext uri="{FF2B5EF4-FFF2-40B4-BE49-F238E27FC236}">
                <a16:creationId xmlns:a16="http://schemas.microsoft.com/office/drawing/2014/main" id="{C23D9B5D-C7B0-4B84-80A7-FAF47AE006CF}"/>
              </a:ext>
            </a:extLst>
          </p:cNvPr>
          <p:cNvSpPr/>
          <p:nvPr>
            <p:custDataLst>
              <p:tags r:id="rId413"/>
            </p:custDataLst>
          </p:nvPr>
        </p:nvSpPr>
        <p:spPr>
          <a:xfrm>
            <a:off x="10134600" y="4437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44" name="Rectangle 2443">
            <a:extLst>
              <a:ext uri="{FF2B5EF4-FFF2-40B4-BE49-F238E27FC236}">
                <a16:creationId xmlns:a16="http://schemas.microsoft.com/office/drawing/2014/main" id="{BB42220B-5F57-4F1A-A2A1-378358310A49}"/>
              </a:ext>
            </a:extLst>
          </p:cNvPr>
          <p:cNvSpPr/>
          <p:nvPr>
            <p:custDataLst>
              <p:tags r:id="rId414"/>
            </p:custDataLst>
          </p:nvPr>
        </p:nvSpPr>
        <p:spPr>
          <a:xfrm>
            <a:off x="10312400" y="4437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45" name="Rectangle 2444">
            <a:extLst>
              <a:ext uri="{FF2B5EF4-FFF2-40B4-BE49-F238E27FC236}">
                <a16:creationId xmlns:a16="http://schemas.microsoft.com/office/drawing/2014/main" id="{26C92033-8EC4-4327-98DF-522D0E340A9C}"/>
              </a:ext>
            </a:extLst>
          </p:cNvPr>
          <p:cNvSpPr/>
          <p:nvPr>
            <p:custDataLst>
              <p:tags r:id="rId415"/>
            </p:custDataLst>
          </p:nvPr>
        </p:nvSpPr>
        <p:spPr>
          <a:xfrm>
            <a:off x="10401300" y="4437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46" name="Rectangle 2445">
            <a:extLst>
              <a:ext uri="{FF2B5EF4-FFF2-40B4-BE49-F238E27FC236}">
                <a16:creationId xmlns:a16="http://schemas.microsoft.com/office/drawing/2014/main" id="{62B8097C-364B-4BDD-B809-4618EC43D932}"/>
              </a:ext>
            </a:extLst>
          </p:cNvPr>
          <p:cNvSpPr/>
          <p:nvPr>
            <p:custDataLst>
              <p:tags r:id="rId416"/>
            </p:custDataLst>
          </p:nvPr>
        </p:nvSpPr>
        <p:spPr>
          <a:xfrm>
            <a:off x="10668000" y="4437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47" name="Rectangle 2446">
            <a:extLst>
              <a:ext uri="{FF2B5EF4-FFF2-40B4-BE49-F238E27FC236}">
                <a16:creationId xmlns:a16="http://schemas.microsoft.com/office/drawing/2014/main" id="{E5074BA7-20C9-43C4-BF5D-83A50F5C63EB}"/>
              </a:ext>
            </a:extLst>
          </p:cNvPr>
          <p:cNvSpPr/>
          <p:nvPr>
            <p:custDataLst>
              <p:tags r:id="rId417"/>
            </p:custDataLst>
          </p:nvPr>
        </p:nvSpPr>
        <p:spPr>
          <a:xfrm>
            <a:off x="82677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48" name="Rectangle 2447">
            <a:extLst>
              <a:ext uri="{FF2B5EF4-FFF2-40B4-BE49-F238E27FC236}">
                <a16:creationId xmlns:a16="http://schemas.microsoft.com/office/drawing/2014/main" id="{442434B3-A88B-499E-89A8-B311E3FCBE73}"/>
              </a:ext>
            </a:extLst>
          </p:cNvPr>
          <p:cNvSpPr/>
          <p:nvPr>
            <p:custDataLst>
              <p:tags r:id="rId418"/>
            </p:custDataLst>
          </p:nvPr>
        </p:nvSpPr>
        <p:spPr>
          <a:xfrm>
            <a:off x="83566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49" name="Rectangle 2448">
            <a:extLst>
              <a:ext uri="{FF2B5EF4-FFF2-40B4-BE49-F238E27FC236}">
                <a16:creationId xmlns:a16="http://schemas.microsoft.com/office/drawing/2014/main" id="{682EBC11-7359-48BA-8C47-546641E7B5DE}"/>
              </a:ext>
            </a:extLst>
          </p:cNvPr>
          <p:cNvSpPr/>
          <p:nvPr>
            <p:custDataLst>
              <p:tags r:id="rId419"/>
            </p:custDataLst>
          </p:nvPr>
        </p:nvSpPr>
        <p:spPr>
          <a:xfrm>
            <a:off x="84455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50" name="Rectangle 2449">
            <a:extLst>
              <a:ext uri="{FF2B5EF4-FFF2-40B4-BE49-F238E27FC236}">
                <a16:creationId xmlns:a16="http://schemas.microsoft.com/office/drawing/2014/main" id="{C1E47501-1797-4597-B374-C4EEBB422049}"/>
              </a:ext>
            </a:extLst>
          </p:cNvPr>
          <p:cNvSpPr/>
          <p:nvPr>
            <p:custDataLst>
              <p:tags r:id="rId420"/>
            </p:custDataLst>
          </p:nvPr>
        </p:nvSpPr>
        <p:spPr>
          <a:xfrm>
            <a:off x="85344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51" name="Rectangle 2450">
            <a:extLst>
              <a:ext uri="{FF2B5EF4-FFF2-40B4-BE49-F238E27FC236}">
                <a16:creationId xmlns:a16="http://schemas.microsoft.com/office/drawing/2014/main" id="{F688D45E-5067-4351-B4B3-A3CB348A1BFF}"/>
              </a:ext>
            </a:extLst>
          </p:cNvPr>
          <p:cNvSpPr/>
          <p:nvPr>
            <p:custDataLst>
              <p:tags r:id="rId421"/>
            </p:custDataLst>
          </p:nvPr>
        </p:nvSpPr>
        <p:spPr>
          <a:xfrm>
            <a:off x="86233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52" name="Rectangle 2451">
            <a:extLst>
              <a:ext uri="{FF2B5EF4-FFF2-40B4-BE49-F238E27FC236}">
                <a16:creationId xmlns:a16="http://schemas.microsoft.com/office/drawing/2014/main" id="{627E896C-7E38-41C6-BE60-D6DB6E15CF7C}"/>
              </a:ext>
            </a:extLst>
          </p:cNvPr>
          <p:cNvSpPr/>
          <p:nvPr>
            <p:custDataLst>
              <p:tags r:id="rId422"/>
            </p:custDataLst>
          </p:nvPr>
        </p:nvSpPr>
        <p:spPr>
          <a:xfrm>
            <a:off x="87122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53" name="Rectangle 2452">
            <a:extLst>
              <a:ext uri="{FF2B5EF4-FFF2-40B4-BE49-F238E27FC236}">
                <a16:creationId xmlns:a16="http://schemas.microsoft.com/office/drawing/2014/main" id="{848931BF-7ED5-46F4-8E00-621D3B123B1A}"/>
              </a:ext>
            </a:extLst>
          </p:cNvPr>
          <p:cNvSpPr/>
          <p:nvPr>
            <p:custDataLst>
              <p:tags r:id="rId423"/>
            </p:custDataLst>
          </p:nvPr>
        </p:nvSpPr>
        <p:spPr>
          <a:xfrm>
            <a:off x="88011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54" name="Rectangle 2453">
            <a:extLst>
              <a:ext uri="{FF2B5EF4-FFF2-40B4-BE49-F238E27FC236}">
                <a16:creationId xmlns:a16="http://schemas.microsoft.com/office/drawing/2014/main" id="{637B9063-0E22-42F4-94D5-DF56C721D284}"/>
              </a:ext>
            </a:extLst>
          </p:cNvPr>
          <p:cNvSpPr/>
          <p:nvPr>
            <p:custDataLst>
              <p:tags r:id="rId424"/>
            </p:custDataLst>
          </p:nvPr>
        </p:nvSpPr>
        <p:spPr>
          <a:xfrm>
            <a:off x="89789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55" name="Rectangle 2454">
            <a:extLst>
              <a:ext uri="{FF2B5EF4-FFF2-40B4-BE49-F238E27FC236}">
                <a16:creationId xmlns:a16="http://schemas.microsoft.com/office/drawing/2014/main" id="{EC9B854E-22E3-4DA2-966E-81EE6C27BAFB}"/>
              </a:ext>
            </a:extLst>
          </p:cNvPr>
          <p:cNvSpPr/>
          <p:nvPr>
            <p:custDataLst>
              <p:tags r:id="rId425"/>
            </p:custDataLst>
          </p:nvPr>
        </p:nvSpPr>
        <p:spPr>
          <a:xfrm>
            <a:off x="92456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56" name="Rectangle 2455">
            <a:extLst>
              <a:ext uri="{FF2B5EF4-FFF2-40B4-BE49-F238E27FC236}">
                <a16:creationId xmlns:a16="http://schemas.microsoft.com/office/drawing/2014/main" id="{AEC52498-302D-4D96-B6E0-056C00543F33}"/>
              </a:ext>
            </a:extLst>
          </p:cNvPr>
          <p:cNvSpPr/>
          <p:nvPr>
            <p:custDataLst>
              <p:tags r:id="rId426"/>
            </p:custDataLst>
          </p:nvPr>
        </p:nvSpPr>
        <p:spPr>
          <a:xfrm>
            <a:off x="95123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57" name="Rectangle 2456">
            <a:extLst>
              <a:ext uri="{FF2B5EF4-FFF2-40B4-BE49-F238E27FC236}">
                <a16:creationId xmlns:a16="http://schemas.microsoft.com/office/drawing/2014/main" id="{F2335DF3-7373-44CC-9733-9540A6A1C202}"/>
              </a:ext>
            </a:extLst>
          </p:cNvPr>
          <p:cNvSpPr/>
          <p:nvPr>
            <p:custDataLst>
              <p:tags r:id="rId427"/>
            </p:custDataLst>
          </p:nvPr>
        </p:nvSpPr>
        <p:spPr>
          <a:xfrm>
            <a:off x="96901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58" name="Rectangle 2457">
            <a:extLst>
              <a:ext uri="{FF2B5EF4-FFF2-40B4-BE49-F238E27FC236}">
                <a16:creationId xmlns:a16="http://schemas.microsoft.com/office/drawing/2014/main" id="{40EE3BEA-A1B2-4328-9F0D-6EA642B45697}"/>
              </a:ext>
            </a:extLst>
          </p:cNvPr>
          <p:cNvSpPr/>
          <p:nvPr>
            <p:custDataLst>
              <p:tags r:id="rId428"/>
            </p:custDataLst>
          </p:nvPr>
        </p:nvSpPr>
        <p:spPr>
          <a:xfrm>
            <a:off x="99568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59" name="Rectangle 2458">
            <a:extLst>
              <a:ext uri="{FF2B5EF4-FFF2-40B4-BE49-F238E27FC236}">
                <a16:creationId xmlns:a16="http://schemas.microsoft.com/office/drawing/2014/main" id="{CB6BDCCE-2628-47DA-B533-B29525B0EE9C}"/>
              </a:ext>
            </a:extLst>
          </p:cNvPr>
          <p:cNvSpPr/>
          <p:nvPr>
            <p:custDataLst>
              <p:tags r:id="rId429"/>
            </p:custDataLst>
          </p:nvPr>
        </p:nvSpPr>
        <p:spPr>
          <a:xfrm>
            <a:off x="100457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60" name="Rectangle 2459">
            <a:extLst>
              <a:ext uri="{FF2B5EF4-FFF2-40B4-BE49-F238E27FC236}">
                <a16:creationId xmlns:a16="http://schemas.microsoft.com/office/drawing/2014/main" id="{2B7B2F02-B825-4EC9-AD73-BEA263BC0B4E}"/>
              </a:ext>
            </a:extLst>
          </p:cNvPr>
          <p:cNvSpPr/>
          <p:nvPr>
            <p:custDataLst>
              <p:tags r:id="rId430"/>
            </p:custDataLst>
          </p:nvPr>
        </p:nvSpPr>
        <p:spPr>
          <a:xfrm>
            <a:off x="102235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61" name="Rectangle 2460">
            <a:extLst>
              <a:ext uri="{FF2B5EF4-FFF2-40B4-BE49-F238E27FC236}">
                <a16:creationId xmlns:a16="http://schemas.microsoft.com/office/drawing/2014/main" id="{75E3058D-6DB9-4B38-8EE6-7D2407B31F7F}"/>
              </a:ext>
            </a:extLst>
          </p:cNvPr>
          <p:cNvSpPr/>
          <p:nvPr>
            <p:custDataLst>
              <p:tags r:id="rId431"/>
            </p:custDataLst>
          </p:nvPr>
        </p:nvSpPr>
        <p:spPr>
          <a:xfrm>
            <a:off x="103124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62" name="Rectangle 2461">
            <a:extLst>
              <a:ext uri="{FF2B5EF4-FFF2-40B4-BE49-F238E27FC236}">
                <a16:creationId xmlns:a16="http://schemas.microsoft.com/office/drawing/2014/main" id="{55CF5FA7-B5BF-4B43-A2F2-BD4DD204C3C4}"/>
              </a:ext>
            </a:extLst>
          </p:cNvPr>
          <p:cNvSpPr/>
          <p:nvPr>
            <p:custDataLst>
              <p:tags r:id="rId432"/>
            </p:custDataLst>
          </p:nvPr>
        </p:nvSpPr>
        <p:spPr>
          <a:xfrm>
            <a:off x="104013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63" name="Rectangle 2462">
            <a:extLst>
              <a:ext uri="{FF2B5EF4-FFF2-40B4-BE49-F238E27FC236}">
                <a16:creationId xmlns:a16="http://schemas.microsoft.com/office/drawing/2014/main" id="{E669CCAE-8946-4A5D-BBAD-4611AD22FADC}"/>
              </a:ext>
            </a:extLst>
          </p:cNvPr>
          <p:cNvSpPr/>
          <p:nvPr>
            <p:custDataLst>
              <p:tags r:id="rId433"/>
            </p:custDataLst>
          </p:nvPr>
        </p:nvSpPr>
        <p:spPr>
          <a:xfrm>
            <a:off x="104902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64" name="Rectangle 2463">
            <a:extLst>
              <a:ext uri="{FF2B5EF4-FFF2-40B4-BE49-F238E27FC236}">
                <a16:creationId xmlns:a16="http://schemas.microsoft.com/office/drawing/2014/main" id="{5DEA58E2-3688-4639-B507-1F87B15F7364}"/>
              </a:ext>
            </a:extLst>
          </p:cNvPr>
          <p:cNvSpPr/>
          <p:nvPr>
            <p:custDataLst>
              <p:tags r:id="rId434"/>
            </p:custDataLst>
          </p:nvPr>
        </p:nvSpPr>
        <p:spPr>
          <a:xfrm>
            <a:off x="106680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65" name="Rectangle 2464">
            <a:extLst>
              <a:ext uri="{FF2B5EF4-FFF2-40B4-BE49-F238E27FC236}">
                <a16:creationId xmlns:a16="http://schemas.microsoft.com/office/drawing/2014/main" id="{CC6B1D10-1502-477A-BB64-35AA67C80A56}"/>
              </a:ext>
            </a:extLst>
          </p:cNvPr>
          <p:cNvSpPr/>
          <p:nvPr>
            <p:custDataLst>
              <p:tags r:id="rId435"/>
            </p:custDataLst>
          </p:nvPr>
        </p:nvSpPr>
        <p:spPr>
          <a:xfrm>
            <a:off x="107569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custDataLst>
      <p:tags r:id="rId1"/>
    </p:custDataLst>
    <p:extLst>
      <p:ext uri="{BB962C8B-B14F-4D97-AF65-F5344CB8AC3E}">
        <p14:creationId xmlns:p14="http://schemas.microsoft.com/office/powerpoint/2010/main" val="16353774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81839" y="0"/>
            <a:ext cx="11594969" cy="1325563"/>
          </a:xfrm>
        </p:spPr>
        <p:txBody>
          <a:bodyPr/>
          <a:lstStyle/>
          <a:p>
            <a:pPr algn="ctr"/>
            <a:r>
              <a:rPr lang="en-US" altLang="en-US" dirty="0">
                <a:solidFill>
                  <a:schemeClr val="bg1"/>
                </a:solidFill>
              </a:rPr>
              <a:t>Select the RAM</a:t>
            </a:r>
          </a:p>
        </p:txBody>
      </p:sp>
      <p:sp>
        <p:nvSpPr>
          <p:cNvPr id="4" name="TextBox 3">
            <a:extLst>
              <a:ext uri="{FF2B5EF4-FFF2-40B4-BE49-F238E27FC236}">
                <a16:creationId xmlns:a16="http://schemas.microsoft.com/office/drawing/2014/main" id="{A3F0E98C-44D9-4E60-ADC3-B436A86404F6}"/>
              </a:ext>
            </a:extLst>
          </p:cNvPr>
          <p:cNvSpPr txBox="1"/>
          <p:nvPr/>
        </p:nvSpPr>
        <p:spPr>
          <a:xfrm>
            <a:off x="264826" y="1515238"/>
            <a:ext cx="10222396" cy="3421578"/>
          </a:xfrm>
          <a:prstGeom prst="rect">
            <a:avLst/>
          </a:prstGeom>
          <a:noFill/>
        </p:spPr>
        <p:txBody>
          <a:bodyPr wrap="square" rtlCol="0">
            <a:spAutoFit/>
          </a:bodyPr>
          <a:lstStyle/>
          <a:p>
            <a:pPr>
              <a:spcBef>
                <a:spcPts val="600"/>
              </a:spcBef>
              <a:spcAft>
                <a:spcPts val="600"/>
              </a:spcAft>
            </a:pPr>
            <a:r>
              <a:rPr lang="en-US" sz="2400" dirty="0"/>
              <a:t>New RAM may be needed when an application locks up or the computer displays frequent error messages. To determine if the problem is the RAM.</a:t>
            </a:r>
          </a:p>
          <a:p>
            <a:pPr marL="342900" indent="-342900">
              <a:spcBef>
                <a:spcPts val="600"/>
              </a:spcBef>
              <a:spcAft>
                <a:spcPts val="600"/>
              </a:spcAft>
              <a:buFont typeface="Arial" panose="020B0604020202020204" pitchFamily="34" charset="0"/>
              <a:buChar char="•"/>
            </a:pPr>
            <a:r>
              <a:rPr lang="en-GB" sz="2400" b="1" dirty="0"/>
              <a:t>Test:</a:t>
            </a:r>
            <a:r>
              <a:rPr lang="en-GB" sz="2400" dirty="0"/>
              <a:t> Run diagnostics in BIOS to confirm RAM issues.</a:t>
            </a:r>
          </a:p>
          <a:p>
            <a:pPr marL="342900" indent="-342900">
              <a:spcBef>
                <a:spcPts val="600"/>
              </a:spcBef>
              <a:spcAft>
                <a:spcPts val="600"/>
              </a:spcAft>
              <a:buFont typeface="Arial" panose="020B0604020202020204" pitchFamily="34" charset="0"/>
              <a:buChar char="•"/>
            </a:pPr>
            <a:r>
              <a:rPr lang="en-GB" sz="2400" b="1" dirty="0"/>
              <a:t>Verify Compatibility:</a:t>
            </a:r>
            <a:r>
              <a:rPr lang="en-GB" sz="2400" dirty="0"/>
              <a:t> Check the speed and type (e.g., DDR3, DDR4) of the RAM supported by the chipset.</a:t>
            </a:r>
          </a:p>
          <a:p>
            <a:pPr marL="342900" indent="-342900">
              <a:spcBef>
                <a:spcPts val="600"/>
              </a:spcBef>
              <a:spcAft>
                <a:spcPts val="600"/>
              </a:spcAft>
              <a:buFont typeface="Arial" panose="020B0604020202020204" pitchFamily="34" charset="0"/>
              <a:buChar char="•"/>
            </a:pPr>
            <a:r>
              <a:rPr lang="en-GB" sz="2400" b="1" dirty="0"/>
              <a:t>Replace or Upgrade:</a:t>
            </a:r>
            <a:r>
              <a:rPr lang="en-GB" sz="2400" dirty="0"/>
              <a:t> Install new RAM matching the system’s requirements.</a:t>
            </a:r>
            <a:endParaRPr lang="en-GB" sz="2400" b="0" dirty="0"/>
          </a:p>
          <a:p>
            <a:r>
              <a:rPr lang="en-US" sz="1867" dirty="0"/>
              <a:t> </a:t>
            </a:r>
          </a:p>
          <a:p>
            <a:endParaRPr lang="en-US" sz="1867" dirty="0"/>
          </a:p>
        </p:txBody>
      </p:sp>
      <p:pic>
        <p:nvPicPr>
          <p:cNvPr id="5" name="Picture 4" descr="&quot;Select the RAM&quot;&#10;The image is a photograph depicting two RAM memory sticks.">
            <a:extLst>
              <a:ext uri="{FF2B5EF4-FFF2-40B4-BE49-F238E27FC236}">
                <a16:creationId xmlns:a16="http://schemas.microsoft.com/office/drawing/2014/main" id="{8081E4E7-F008-4A6D-9FE5-522100B2C4C8}"/>
              </a:ext>
            </a:extLst>
          </p:cNvPr>
          <p:cNvPicPr>
            <a:picLocks noChangeAspect="1"/>
          </p:cNvPicPr>
          <p:nvPr/>
        </p:nvPicPr>
        <p:blipFill>
          <a:blip r:embed="rId4"/>
          <a:stretch>
            <a:fillRect/>
          </a:stretch>
        </p:blipFill>
        <p:spPr>
          <a:xfrm>
            <a:off x="6310581" y="4189577"/>
            <a:ext cx="5466227" cy="2272204"/>
          </a:xfrm>
          <a:prstGeom prst="rect">
            <a:avLst/>
          </a:prstGeom>
        </p:spPr>
      </p:pic>
      <p:sp>
        <p:nvSpPr>
          <p:cNvPr id="2" name="Footer Placeholder 1">
            <a:extLst>
              <a:ext uri="{FF2B5EF4-FFF2-40B4-BE49-F238E27FC236}">
                <a16:creationId xmlns:a16="http://schemas.microsoft.com/office/drawing/2014/main" id="{F47A7204-FE8A-E8B4-2C38-3AB7B3107153}"/>
              </a:ext>
            </a:extLst>
          </p:cNvPr>
          <p:cNvSpPr>
            <a:spLocks noGrp="1"/>
          </p:cNvSpPr>
          <p:nvPr>
            <p:ph type="ftr" sz="quarter" idx="11"/>
          </p:nvPr>
        </p:nvSpPr>
        <p:spPr/>
        <p:txBody>
          <a:bodyPr/>
          <a:lstStyle/>
          <a:p>
            <a:r>
              <a:rPr lang="en-GB"/>
              <a:t>Lecture 2/ Computer Systems Fundamentals </a:t>
            </a:r>
            <a:endParaRPr lang="en-GB" dirty="0"/>
          </a:p>
        </p:txBody>
      </p:sp>
      <p:sp>
        <p:nvSpPr>
          <p:cNvPr id="3" name="Slide Number Placeholder 2">
            <a:extLst>
              <a:ext uri="{FF2B5EF4-FFF2-40B4-BE49-F238E27FC236}">
                <a16:creationId xmlns:a16="http://schemas.microsoft.com/office/drawing/2014/main" id="{05742A9D-97E2-BF08-641D-22B32EEC1402}"/>
              </a:ext>
            </a:extLst>
          </p:cNvPr>
          <p:cNvSpPr>
            <a:spLocks noGrp="1"/>
          </p:cNvSpPr>
          <p:nvPr>
            <p:ph type="sldNum" sz="quarter" idx="12"/>
          </p:nvPr>
        </p:nvSpPr>
        <p:spPr/>
        <p:txBody>
          <a:bodyPr/>
          <a:lstStyle/>
          <a:p>
            <a:fld id="{AC82685A-BD3A-4230-8D85-804689F67293}" type="slidenum">
              <a:rPr lang="en-GB" smtClean="0"/>
              <a:t>15</a:t>
            </a:fld>
            <a:endParaRPr lang="en-GB" dirty="0"/>
          </a:p>
        </p:txBody>
      </p:sp>
    </p:spTree>
    <p:custDataLst>
      <p:tags r:id="rId1"/>
    </p:custDataLst>
    <p:extLst>
      <p:ext uri="{BB962C8B-B14F-4D97-AF65-F5344CB8AC3E}">
        <p14:creationId xmlns:p14="http://schemas.microsoft.com/office/powerpoint/2010/main" val="38427028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37CF7D-0E5B-C2AC-8F01-540B89024995}"/>
            </a:ext>
          </a:extLst>
        </p:cNvPr>
        <p:cNvGrpSpPr/>
        <p:nvPr/>
      </p:nvGrpSpPr>
      <p:grpSpPr>
        <a:xfrm>
          <a:off x="0" y="0"/>
          <a:ext cx="0" cy="0"/>
          <a:chOff x="0" y="0"/>
          <a:chExt cx="0" cy="0"/>
        </a:xfrm>
      </p:grpSpPr>
      <p:sp>
        <p:nvSpPr>
          <p:cNvPr id="8194" name="Rectangle 2">
            <a:extLst>
              <a:ext uri="{FF2B5EF4-FFF2-40B4-BE49-F238E27FC236}">
                <a16:creationId xmlns:a16="http://schemas.microsoft.com/office/drawing/2014/main" id="{A46C37AA-5EFE-FA69-F3B3-90C209B4AD85}"/>
              </a:ext>
            </a:extLst>
          </p:cNvPr>
          <p:cNvSpPr>
            <a:spLocks noGrp="1" noChangeArrowheads="1"/>
          </p:cNvSpPr>
          <p:nvPr>
            <p:ph type="title"/>
          </p:nvPr>
        </p:nvSpPr>
        <p:spPr>
          <a:xfrm>
            <a:off x="181839" y="0"/>
            <a:ext cx="11594969" cy="1325563"/>
          </a:xfrm>
        </p:spPr>
        <p:txBody>
          <a:bodyPr/>
          <a:lstStyle/>
          <a:p>
            <a:pPr algn="ctr"/>
            <a:r>
              <a:rPr lang="en-US" altLang="en-US" dirty="0">
                <a:solidFill>
                  <a:schemeClr val="bg1"/>
                </a:solidFill>
              </a:rPr>
              <a:t>Select the RAM</a:t>
            </a:r>
          </a:p>
        </p:txBody>
      </p:sp>
      <p:sp>
        <p:nvSpPr>
          <p:cNvPr id="4" name="TextBox 3">
            <a:extLst>
              <a:ext uri="{FF2B5EF4-FFF2-40B4-BE49-F238E27FC236}">
                <a16:creationId xmlns:a16="http://schemas.microsoft.com/office/drawing/2014/main" id="{385C573C-2120-A321-871C-A1BB267EB0DB}"/>
              </a:ext>
            </a:extLst>
          </p:cNvPr>
          <p:cNvSpPr txBox="1"/>
          <p:nvPr/>
        </p:nvSpPr>
        <p:spPr>
          <a:xfrm>
            <a:off x="353113" y="1395420"/>
            <a:ext cx="10222396" cy="3719031"/>
          </a:xfrm>
          <a:prstGeom prst="rect">
            <a:avLst/>
          </a:prstGeom>
          <a:noFill/>
        </p:spPr>
        <p:txBody>
          <a:bodyPr wrap="square" rtlCol="0">
            <a:spAutoFit/>
          </a:bodyPr>
          <a:lstStyle/>
          <a:p>
            <a:endParaRPr lang="en-US" sz="1867" dirty="0"/>
          </a:p>
          <a:p>
            <a:pPr>
              <a:spcBef>
                <a:spcPts val="600"/>
              </a:spcBef>
              <a:spcAft>
                <a:spcPts val="600"/>
              </a:spcAft>
            </a:pPr>
            <a:r>
              <a:rPr lang="en-US" sz="2400" dirty="0"/>
              <a:t>Memory may also be </a:t>
            </a:r>
            <a:r>
              <a:rPr lang="en-US" sz="2400" dirty="0" err="1"/>
              <a:t>categorised</a:t>
            </a:r>
            <a:r>
              <a:rPr lang="en-US" sz="2400" dirty="0"/>
              <a:t> as unbuffered or buffered:</a:t>
            </a:r>
          </a:p>
          <a:p>
            <a:pPr marL="380990" indent="-380990">
              <a:spcBef>
                <a:spcPts val="600"/>
              </a:spcBef>
              <a:spcAft>
                <a:spcPts val="600"/>
              </a:spcAft>
              <a:buFont typeface="Arial" panose="020B0604020202020204" pitchFamily="34" charset="0"/>
              <a:buChar char="•"/>
            </a:pPr>
            <a:r>
              <a:rPr lang="en-US" sz="2400" b="1" dirty="0"/>
              <a:t>Unbuffered memory</a:t>
            </a:r>
            <a:r>
              <a:rPr lang="en-US" sz="2400" dirty="0"/>
              <a:t> – This is </a:t>
            </a:r>
            <a:r>
              <a:rPr lang="en-US" sz="2400" b="1" dirty="0"/>
              <a:t>regular memory for computers</a:t>
            </a:r>
            <a:r>
              <a:rPr lang="en-US" sz="2400" dirty="0"/>
              <a:t>. The computer </a:t>
            </a:r>
            <a:r>
              <a:rPr lang="en-US" sz="2400" b="1" dirty="0"/>
              <a:t>reads data directly from the memory banks </a:t>
            </a:r>
            <a:r>
              <a:rPr lang="en-US" sz="2400" dirty="0"/>
              <a:t>making it faster than buffered memory. </a:t>
            </a:r>
          </a:p>
          <a:p>
            <a:pPr marL="380990" indent="-380990">
              <a:spcBef>
                <a:spcPts val="600"/>
              </a:spcBef>
              <a:spcAft>
                <a:spcPts val="600"/>
              </a:spcAft>
              <a:buFont typeface="Arial" panose="020B0604020202020204" pitchFamily="34" charset="0"/>
              <a:buChar char="•"/>
            </a:pPr>
            <a:r>
              <a:rPr lang="en-US" sz="2400" b="1" dirty="0"/>
              <a:t>Buffered memory</a:t>
            </a:r>
            <a:r>
              <a:rPr lang="en-US" sz="2400" dirty="0"/>
              <a:t> – Specialized memory for </a:t>
            </a:r>
            <a:r>
              <a:rPr lang="en-US" sz="2400" b="1" dirty="0"/>
              <a:t>servers and high-end workstations</a:t>
            </a:r>
            <a:r>
              <a:rPr lang="en-US" sz="2400" dirty="0"/>
              <a:t> that use a large amount of RAM. These have a </a:t>
            </a:r>
            <a:r>
              <a:rPr lang="en-US" sz="2400" b="1" dirty="0"/>
              <a:t>control chip built into the module </a:t>
            </a:r>
            <a:r>
              <a:rPr lang="en-US" sz="2400" dirty="0"/>
              <a:t>that assists the memory controller in managing large quantities of RAM. </a:t>
            </a:r>
          </a:p>
        </p:txBody>
      </p:sp>
      <p:sp>
        <p:nvSpPr>
          <p:cNvPr id="2" name="Footer Placeholder 1">
            <a:extLst>
              <a:ext uri="{FF2B5EF4-FFF2-40B4-BE49-F238E27FC236}">
                <a16:creationId xmlns:a16="http://schemas.microsoft.com/office/drawing/2014/main" id="{7DE3F86E-A55A-D19E-6CC6-0E828E26AA94}"/>
              </a:ext>
            </a:extLst>
          </p:cNvPr>
          <p:cNvSpPr>
            <a:spLocks noGrp="1"/>
          </p:cNvSpPr>
          <p:nvPr>
            <p:ph type="ftr" sz="quarter" idx="11"/>
          </p:nvPr>
        </p:nvSpPr>
        <p:spPr/>
        <p:txBody>
          <a:bodyPr/>
          <a:lstStyle/>
          <a:p>
            <a:r>
              <a:rPr lang="en-GB"/>
              <a:t>Lecture 2/ Computer Systems Fundamentals </a:t>
            </a:r>
            <a:endParaRPr lang="en-GB" dirty="0"/>
          </a:p>
        </p:txBody>
      </p:sp>
      <p:sp>
        <p:nvSpPr>
          <p:cNvPr id="3" name="Slide Number Placeholder 2">
            <a:extLst>
              <a:ext uri="{FF2B5EF4-FFF2-40B4-BE49-F238E27FC236}">
                <a16:creationId xmlns:a16="http://schemas.microsoft.com/office/drawing/2014/main" id="{21F9D680-5447-D419-4A5B-0C3363F4EEDA}"/>
              </a:ext>
            </a:extLst>
          </p:cNvPr>
          <p:cNvSpPr>
            <a:spLocks noGrp="1"/>
          </p:cNvSpPr>
          <p:nvPr>
            <p:ph type="sldNum" sz="quarter" idx="12"/>
          </p:nvPr>
        </p:nvSpPr>
        <p:spPr/>
        <p:txBody>
          <a:bodyPr/>
          <a:lstStyle/>
          <a:p>
            <a:fld id="{AC82685A-BD3A-4230-8D85-804689F67293}" type="slidenum">
              <a:rPr lang="en-GB" smtClean="0"/>
              <a:t>16</a:t>
            </a:fld>
            <a:endParaRPr lang="en-GB" dirty="0"/>
          </a:p>
        </p:txBody>
      </p:sp>
    </p:spTree>
    <p:custDataLst>
      <p:tags r:id="rId1"/>
    </p:custDataLst>
    <p:extLst>
      <p:ext uri="{BB962C8B-B14F-4D97-AF65-F5344CB8AC3E}">
        <p14:creationId xmlns:p14="http://schemas.microsoft.com/office/powerpoint/2010/main" val="34102576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25982" y="0"/>
            <a:ext cx="11594969" cy="1325563"/>
          </a:xfrm>
        </p:spPr>
        <p:txBody>
          <a:bodyPr/>
          <a:lstStyle/>
          <a:p>
            <a:pPr algn="ctr"/>
            <a:r>
              <a:rPr lang="en-US" altLang="en-US" dirty="0">
                <a:solidFill>
                  <a:schemeClr val="bg1"/>
                </a:solidFill>
              </a:rPr>
              <a:t>Select Hard Drives</a:t>
            </a:r>
          </a:p>
        </p:txBody>
      </p:sp>
      <p:sp>
        <p:nvSpPr>
          <p:cNvPr id="2" name="TextBox 1">
            <a:extLst>
              <a:ext uri="{FF2B5EF4-FFF2-40B4-BE49-F238E27FC236}">
                <a16:creationId xmlns:a16="http://schemas.microsoft.com/office/drawing/2014/main" id="{7D2E437B-8664-5E27-1F9A-CE8E10DD1FAF}"/>
              </a:ext>
            </a:extLst>
          </p:cNvPr>
          <p:cNvSpPr txBox="1"/>
          <p:nvPr/>
        </p:nvSpPr>
        <p:spPr>
          <a:xfrm>
            <a:off x="422245" y="1515238"/>
            <a:ext cx="11051457" cy="3416320"/>
          </a:xfrm>
          <a:prstGeom prst="rect">
            <a:avLst/>
          </a:prstGeom>
          <a:noFill/>
        </p:spPr>
        <p:txBody>
          <a:bodyPr wrap="square" rtlCol="0">
            <a:spAutoFit/>
          </a:bodyPr>
          <a:lstStyle/>
          <a:p>
            <a:pPr marL="380990" indent="-380990">
              <a:buFont typeface="Arial" panose="020B0604020202020204" pitchFamily="34" charset="0"/>
              <a:buChar char="•"/>
            </a:pPr>
            <a:r>
              <a:rPr lang="en-US" sz="2400" dirty="0"/>
              <a:t>Signs that an internal storage device is </a:t>
            </a:r>
            <a:r>
              <a:rPr lang="en-US" sz="2400" b="1" dirty="0"/>
              <a:t>failing might be unusual noises</a:t>
            </a:r>
            <a:r>
              <a:rPr lang="en-US" sz="2400" dirty="0"/>
              <a:t>, </a:t>
            </a:r>
            <a:r>
              <a:rPr lang="en-US" sz="2400" b="1" dirty="0"/>
              <a:t>unusual vibrations, error messages, or even corrupt data or applications that do not load.</a:t>
            </a:r>
          </a:p>
          <a:p>
            <a:pPr marL="380990" indent="-380990">
              <a:buFont typeface="Arial" panose="020B0604020202020204" pitchFamily="34" charset="0"/>
              <a:buChar char="•"/>
            </a:pPr>
            <a:r>
              <a:rPr lang="en-US" sz="2400" b="1" dirty="0"/>
              <a:t>Internal drives </a:t>
            </a:r>
            <a:r>
              <a:rPr lang="en-US" sz="2400" dirty="0"/>
              <a:t>usually </a:t>
            </a:r>
            <a:r>
              <a:rPr lang="en-US" sz="2400" b="1" dirty="0"/>
              <a:t>connect to the motherboard with SATA </a:t>
            </a:r>
            <a:r>
              <a:rPr lang="en-US" sz="2400" dirty="0"/>
              <a:t>while external drives connect with </a:t>
            </a:r>
            <a:r>
              <a:rPr lang="en-US" sz="2400" b="1" dirty="0"/>
              <a:t>USB, </a:t>
            </a:r>
            <a:r>
              <a:rPr lang="en-US" sz="2400" b="1" dirty="0" err="1"/>
              <a:t>eSATA</a:t>
            </a:r>
            <a:r>
              <a:rPr lang="en-US" sz="2400" b="1" dirty="0"/>
              <a:t>, or Thunderbolt</a:t>
            </a:r>
            <a:r>
              <a:rPr lang="en-US" sz="2400" dirty="0"/>
              <a:t>. </a:t>
            </a:r>
          </a:p>
          <a:p>
            <a:pPr marL="380990" indent="-380990">
              <a:buFont typeface="Arial" panose="020B0604020202020204" pitchFamily="34" charset="0"/>
              <a:buChar char="•"/>
            </a:pPr>
            <a:r>
              <a:rPr lang="en-US" sz="2400" dirty="0"/>
              <a:t>When selecting an </a:t>
            </a:r>
            <a:r>
              <a:rPr lang="en-US" sz="2400" b="1" dirty="0"/>
              <a:t>HDD</a:t>
            </a:r>
            <a:r>
              <a:rPr lang="en-US" sz="2400" dirty="0"/>
              <a:t>, it is important to choose </a:t>
            </a:r>
            <a:r>
              <a:rPr lang="en-US" sz="2400" b="1" dirty="0"/>
              <a:t>one that is compatible with the interfaces offered by the motherboard.</a:t>
            </a:r>
          </a:p>
          <a:p>
            <a:pPr marL="380990" indent="-380990">
              <a:buFont typeface="Arial" panose="020B0604020202020204" pitchFamily="34" charset="0"/>
              <a:buChar char="•"/>
            </a:pPr>
            <a:r>
              <a:rPr lang="en-US" sz="2400" dirty="0"/>
              <a:t>Most internal HDDs are available in the </a:t>
            </a:r>
            <a:r>
              <a:rPr lang="en-US" sz="2400" b="1" dirty="0"/>
              <a:t>3.5 inch (8.9 cm) form factor</a:t>
            </a:r>
            <a:r>
              <a:rPr lang="en-US" sz="2400" dirty="0"/>
              <a:t>, however 2.5 inch (6.4 cm) drives are becoming popular. </a:t>
            </a:r>
            <a:r>
              <a:rPr lang="en-US" sz="2400" b="1" dirty="0"/>
              <a:t>SSDs are generally available in the 2.5 inch (6.4 cm) form factor.</a:t>
            </a:r>
          </a:p>
        </p:txBody>
      </p:sp>
      <p:sp>
        <p:nvSpPr>
          <p:cNvPr id="3" name="Footer Placeholder 2">
            <a:extLst>
              <a:ext uri="{FF2B5EF4-FFF2-40B4-BE49-F238E27FC236}">
                <a16:creationId xmlns:a16="http://schemas.microsoft.com/office/drawing/2014/main" id="{131F1C93-6DF4-46DC-8C20-D167BA2BDECF}"/>
              </a:ext>
            </a:extLst>
          </p:cNvPr>
          <p:cNvSpPr>
            <a:spLocks noGrp="1"/>
          </p:cNvSpPr>
          <p:nvPr>
            <p:ph type="ftr" sz="quarter" idx="11"/>
          </p:nvPr>
        </p:nvSpPr>
        <p:spPr/>
        <p:txBody>
          <a:bodyPr/>
          <a:lstStyle/>
          <a:p>
            <a:r>
              <a:rPr lang="en-GB"/>
              <a:t>Lecture 2/ Computer Systems Fundamentals </a:t>
            </a:r>
            <a:endParaRPr lang="en-GB" dirty="0"/>
          </a:p>
        </p:txBody>
      </p:sp>
      <p:sp>
        <p:nvSpPr>
          <p:cNvPr id="4" name="Slide Number Placeholder 3">
            <a:extLst>
              <a:ext uri="{FF2B5EF4-FFF2-40B4-BE49-F238E27FC236}">
                <a16:creationId xmlns:a16="http://schemas.microsoft.com/office/drawing/2014/main" id="{2EBE54B1-CB3B-B91D-CBEF-E1B2916A39C1}"/>
              </a:ext>
            </a:extLst>
          </p:cNvPr>
          <p:cNvSpPr>
            <a:spLocks noGrp="1"/>
          </p:cNvSpPr>
          <p:nvPr>
            <p:ph type="sldNum" sz="quarter" idx="12"/>
          </p:nvPr>
        </p:nvSpPr>
        <p:spPr/>
        <p:txBody>
          <a:bodyPr/>
          <a:lstStyle/>
          <a:p>
            <a:fld id="{AC82685A-BD3A-4230-8D85-804689F67293}" type="slidenum">
              <a:rPr lang="en-GB" smtClean="0"/>
              <a:t>17</a:t>
            </a:fld>
            <a:endParaRPr lang="en-GB" dirty="0"/>
          </a:p>
        </p:txBody>
      </p:sp>
    </p:spTree>
    <p:custDataLst>
      <p:tags r:id="rId1"/>
    </p:custDataLst>
    <p:extLst>
      <p:ext uri="{BB962C8B-B14F-4D97-AF65-F5344CB8AC3E}">
        <p14:creationId xmlns:p14="http://schemas.microsoft.com/office/powerpoint/2010/main" val="29871443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46700" y="0"/>
            <a:ext cx="11594969" cy="1325563"/>
          </a:xfrm>
        </p:spPr>
        <p:txBody>
          <a:bodyPr/>
          <a:lstStyle/>
          <a:p>
            <a:pPr algn="ctr"/>
            <a:r>
              <a:rPr lang="en-US" altLang="en-US" dirty="0">
                <a:solidFill>
                  <a:schemeClr val="bg1"/>
                </a:solidFill>
              </a:rPr>
              <a:t>Select Hard Drives (Cont.)</a:t>
            </a:r>
          </a:p>
        </p:txBody>
      </p:sp>
      <p:sp>
        <p:nvSpPr>
          <p:cNvPr id="2" name="TextBox 1">
            <a:extLst>
              <a:ext uri="{FF2B5EF4-FFF2-40B4-BE49-F238E27FC236}">
                <a16:creationId xmlns:a16="http://schemas.microsoft.com/office/drawing/2014/main" id="{FCA060EF-90DC-3A7E-C39F-A8C59E94A012}"/>
              </a:ext>
            </a:extLst>
          </p:cNvPr>
          <p:cNvSpPr txBox="1"/>
          <p:nvPr/>
        </p:nvSpPr>
        <p:spPr>
          <a:xfrm>
            <a:off x="409941" y="1337838"/>
            <a:ext cx="10642436" cy="461665"/>
          </a:xfrm>
          <a:prstGeom prst="rect">
            <a:avLst/>
          </a:prstGeom>
          <a:noFill/>
        </p:spPr>
        <p:txBody>
          <a:bodyPr wrap="square" rtlCol="0">
            <a:spAutoFit/>
          </a:bodyPr>
          <a:lstStyle/>
          <a:p>
            <a:r>
              <a:rPr lang="en-US" sz="2400" dirty="0"/>
              <a:t>Factors to consider when purchasing a new hard disk drive are listed in the figure.</a:t>
            </a:r>
          </a:p>
        </p:txBody>
      </p:sp>
      <p:pic>
        <p:nvPicPr>
          <p:cNvPr id="3" name="Picture 2" descr="&quot;Select Hard Drives&quot;&#10;Graphic is titled &quot;Purchasing a New Hard Disk Drive&quot; and contains two images. Image 1 is a photograph depicting a hard disk drive. Image 2 is a bulleted list of six New Hard Drive Factors. Bullet 1: Internal or external. Bullet 2: HDD, SSD, or SSHD. Bullet 3: Hot-swappable. Bullet 4: Heat generation. Bullet 5: Noise generation. Bullet 6: Power Requirements.">
            <a:extLst>
              <a:ext uri="{FF2B5EF4-FFF2-40B4-BE49-F238E27FC236}">
                <a16:creationId xmlns:a16="http://schemas.microsoft.com/office/drawing/2014/main" id="{D389BA10-AD71-4B46-B406-7BD143E23275}"/>
              </a:ext>
            </a:extLst>
          </p:cNvPr>
          <p:cNvPicPr>
            <a:picLocks noChangeAspect="1"/>
          </p:cNvPicPr>
          <p:nvPr/>
        </p:nvPicPr>
        <p:blipFill>
          <a:blip r:embed="rId4"/>
          <a:stretch>
            <a:fillRect/>
          </a:stretch>
        </p:blipFill>
        <p:spPr>
          <a:xfrm>
            <a:off x="1164578" y="2084258"/>
            <a:ext cx="10045700" cy="4216400"/>
          </a:xfrm>
          <a:prstGeom prst="rect">
            <a:avLst/>
          </a:prstGeom>
          <a:ln w="19050">
            <a:solidFill>
              <a:schemeClr val="tx1"/>
            </a:solidFill>
          </a:ln>
        </p:spPr>
      </p:pic>
      <p:sp>
        <p:nvSpPr>
          <p:cNvPr id="4" name="Footer Placeholder 3">
            <a:extLst>
              <a:ext uri="{FF2B5EF4-FFF2-40B4-BE49-F238E27FC236}">
                <a16:creationId xmlns:a16="http://schemas.microsoft.com/office/drawing/2014/main" id="{B455F28C-9F59-7AB2-FB0C-BCAF63F2A8C3}"/>
              </a:ext>
            </a:extLst>
          </p:cNvPr>
          <p:cNvSpPr>
            <a:spLocks noGrp="1"/>
          </p:cNvSpPr>
          <p:nvPr>
            <p:ph type="ftr" sz="quarter" idx="11"/>
          </p:nvPr>
        </p:nvSpPr>
        <p:spPr/>
        <p:txBody>
          <a:bodyPr/>
          <a:lstStyle/>
          <a:p>
            <a:r>
              <a:rPr lang="en-GB"/>
              <a:t>Lecture 2/ Computer Systems Fundamentals </a:t>
            </a:r>
            <a:endParaRPr lang="en-GB" dirty="0"/>
          </a:p>
        </p:txBody>
      </p:sp>
      <p:sp>
        <p:nvSpPr>
          <p:cNvPr id="5" name="Slide Number Placeholder 4">
            <a:extLst>
              <a:ext uri="{FF2B5EF4-FFF2-40B4-BE49-F238E27FC236}">
                <a16:creationId xmlns:a16="http://schemas.microsoft.com/office/drawing/2014/main" id="{57983E87-BA03-0DEE-D7FD-0B2E525936AA}"/>
              </a:ext>
            </a:extLst>
          </p:cNvPr>
          <p:cNvSpPr>
            <a:spLocks noGrp="1"/>
          </p:cNvSpPr>
          <p:nvPr>
            <p:ph type="sldNum" sz="quarter" idx="12"/>
          </p:nvPr>
        </p:nvSpPr>
        <p:spPr/>
        <p:txBody>
          <a:bodyPr/>
          <a:lstStyle/>
          <a:p>
            <a:fld id="{AC82685A-BD3A-4230-8D85-804689F67293}" type="slidenum">
              <a:rPr lang="en-GB" smtClean="0"/>
              <a:t>18</a:t>
            </a:fld>
            <a:endParaRPr lang="en-GB" dirty="0"/>
          </a:p>
        </p:txBody>
      </p:sp>
    </p:spTree>
    <p:custDataLst>
      <p:tags r:id="rId1"/>
    </p:custDataLst>
    <p:extLst>
      <p:ext uri="{BB962C8B-B14F-4D97-AF65-F5344CB8AC3E}">
        <p14:creationId xmlns:p14="http://schemas.microsoft.com/office/powerpoint/2010/main" val="19370957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88404" y="-9876"/>
            <a:ext cx="11594969" cy="1325563"/>
          </a:xfrm>
        </p:spPr>
        <p:txBody>
          <a:bodyPr/>
          <a:lstStyle/>
          <a:p>
            <a:pPr algn="ctr"/>
            <a:r>
              <a:rPr lang="en-US" altLang="en-US" dirty="0">
                <a:solidFill>
                  <a:schemeClr val="bg1"/>
                </a:solidFill>
              </a:rPr>
              <a:t>Select Optical Drives</a:t>
            </a:r>
          </a:p>
        </p:txBody>
      </p:sp>
      <p:pic>
        <p:nvPicPr>
          <p:cNvPr id="2" name="Picture 1" descr="&quot;Select Optical Drives&quot;&#10;There are two figures on this page. The first is of a DVD drive with a list titled new optical drive factors. Bullet 1: Connector type. Bullet 2: Reading capability. Bullet 3: Writing capability. Bullet 4: Optical media type. The title of the next figure is Optical Drive Capabilities. It is a table.">
            <a:extLst>
              <a:ext uri="{FF2B5EF4-FFF2-40B4-BE49-F238E27FC236}">
                <a16:creationId xmlns:a16="http://schemas.microsoft.com/office/drawing/2014/main" id="{06C29499-0B7C-4CF7-96E2-55169233B3FD}"/>
              </a:ext>
            </a:extLst>
          </p:cNvPr>
          <p:cNvPicPr>
            <a:picLocks noChangeAspect="1"/>
          </p:cNvPicPr>
          <p:nvPr/>
        </p:nvPicPr>
        <p:blipFill>
          <a:blip r:embed="rId4"/>
          <a:stretch>
            <a:fillRect/>
          </a:stretch>
        </p:blipFill>
        <p:spPr>
          <a:xfrm>
            <a:off x="416288" y="2011809"/>
            <a:ext cx="5679712" cy="3871780"/>
          </a:xfrm>
          <a:prstGeom prst="rect">
            <a:avLst/>
          </a:prstGeom>
        </p:spPr>
      </p:pic>
      <p:sp>
        <p:nvSpPr>
          <p:cNvPr id="5" name="TextBox 4">
            <a:extLst>
              <a:ext uri="{FF2B5EF4-FFF2-40B4-BE49-F238E27FC236}">
                <a16:creationId xmlns:a16="http://schemas.microsoft.com/office/drawing/2014/main" id="{E7260DC9-0122-4F4F-AFEB-5858C56BEDDA}"/>
              </a:ext>
            </a:extLst>
          </p:cNvPr>
          <p:cNvSpPr txBox="1"/>
          <p:nvPr/>
        </p:nvSpPr>
        <p:spPr>
          <a:xfrm>
            <a:off x="7592195" y="2363699"/>
            <a:ext cx="2607893" cy="379656"/>
          </a:xfrm>
          <a:prstGeom prst="rect">
            <a:avLst/>
          </a:prstGeom>
          <a:noFill/>
        </p:spPr>
        <p:txBody>
          <a:bodyPr wrap="none" rtlCol="0">
            <a:spAutoFit/>
          </a:bodyPr>
          <a:lstStyle/>
          <a:p>
            <a:r>
              <a:rPr lang="en-US" sz="1867" dirty="0"/>
              <a:t>Optical Drive Capabilities</a:t>
            </a:r>
          </a:p>
        </p:txBody>
      </p:sp>
      <p:pic>
        <p:nvPicPr>
          <p:cNvPr id="4" name="Picture 3">
            <a:extLst>
              <a:ext uri="{FF2B5EF4-FFF2-40B4-BE49-F238E27FC236}">
                <a16:creationId xmlns:a16="http://schemas.microsoft.com/office/drawing/2014/main" id="{A762B914-79E3-4655-A1D8-2620DEDE6E59}"/>
              </a:ext>
            </a:extLst>
          </p:cNvPr>
          <p:cNvPicPr>
            <a:picLocks noChangeAspect="1"/>
          </p:cNvPicPr>
          <p:nvPr/>
        </p:nvPicPr>
        <p:blipFill>
          <a:blip r:embed="rId5"/>
          <a:stretch>
            <a:fillRect/>
          </a:stretch>
        </p:blipFill>
        <p:spPr>
          <a:xfrm>
            <a:off x="6533529" y="3049372"/>
            <a:ext cx="5449844" cy="1796651"/>
          </a:xfrm>
          <a:prstGeom prst="rect">
            <a:avLst/>
          </a:prstGeom>
        </p:spPr>
      </p:pic>
      <p:sp>
        <p:nvSpPr>
          <p:cNvPr id="3" name="TextBox 2">
            <a:extLst>
              <a:ext uri="{FF2B5EF4-FFF2-40B4-BE49-F238E27FC236}">
                <a16:creationId xmlns:a16="http://schemas.microsoft.com/office/drawing/2014/main" id="{4182644A-7883-96CA-C0AE-920E9C03B81A}"/>
              </a:ext>
            </a:extLst>
          </p:cNvPr>
          <p:cNvSpPr txBox="1"/>
          <p:nvPr/>
        </p:nvSpPr>
        <p:spPr>
          <a:xfrm>
            <a:off x="778715" y="1231098"/>
            <a:ext cx="10634569" cy="379656"/>
          </a:xfrm>
          <a:prstGeom prst="rect">
            <a:avLst/>
          </a:prstGeom>
          <a:noFill/>
        </p:spPr>
        <p:txBody>
          <a:bodyPr wrap="square" rtlCol="0">
            <a:spAutoFit/>
          </a:bodyPr>
          <a:lstStyle/>
          <a:p>
            <a:r>
              <a:rPr lang="en-US" sz="1867" dirty="0"/>
              <a:t>Factors to consider when purchasing an optical drive are listed below the figure.</a:t>
            </a:r>
          </a:p>
        </p:txBody>
      </p:sp>
      <p:sp>
        <p:nvSpPr>
          <p:cNvPr id="6" name="Footer Placeholder 5">
            <a:extLst>
              <a:ext uri="{FF2B5EF4-FFF2-40B4-BE49-F238E27FC236}">
                <a16:creationId xmlns:a16="http://schemas.microsoft.com/office/drawing/2014/main" id="{1BB56DFA-795C-9520-2398-F81530A743AE}"/>
              </a:ext>
            </a:extLst>
          </p:cNvPr>
          <p:cNvSpPr>
            <a:spLocks noGrp="1"/>
          </p:cNvSpPr>
          <p:nvPr>
            <p:ph type="ftr" sz="quarter" idx="11"/>
          </p:nvPr>
        </p:nvSpPr>
        <p:spPr/>
        <p:txBody>
          <a:bodyPr/>
          <a:lstStyle/>
          <a:p>
            <a:r>
              <a:rPr lang="en-GB"/>
              <a:t>Lecture 2/ Computer Systems Fundamentals </a:t>
            </a:r>
            <a:endParaRPr lang="en-GB" dirty="0"/>
          </a:p>
        </p:txBody>
      </p:sp>
      <p:sp>
        <p:nvSpPr>
          <p:cNvPr id="7" name="Slide Number Placeholder 6">
            <a:extLst>
              <a:ext uri="{FF2B5EF4-FFF2-40B4-BE49-F238E27FC236}">
                <a16:creationId xmlns:a16="http://schemas.microsoft.com/office/drawing/2014/main" id="{E8177AAA-70DB-FB3E-6D73-27F4FA537FD6}"/>
              </a:ext>
            </a:extLst>
          </p:cNvPr>
          <p:cNvSpPr>
            <a:spLocks noGrp="1"/>
          </p:cNvSpPr>
          <p:nvPr>
            <p:ph type="sldNum" sz="quarter" idx="12"/>
          </p:nvPr>
        </p:nvSpPr>
        <p:spPr/>
        <p:txBody>
          <a:bodyPr/>
          <a:lstStyle/>
          <a:p>
            <a:fld id="{AC82685A-BD3A-4230-8D85-804689F67293}" type="slidenum">
              <a:rPr lang="en-GB" smtClean="0"/>
              <a:t>19</a:t>
            </a:fld>
            <a:endParaRPr lang="en-GB" dirty="0"/>
          </a:p>
        </p:txBody>
      </p:sp>
    </p:spTree>
    <p:custDataLst>
      <p:tags r:id="rId1"/>
    </p:custDataLst>
    <p:extLst>
      <p:ext uri="{BB962C8B-B14F-4D97-AF65-F5344CB8AC3E}">
        <p14:creationId xmlns:p14="http://schemas.microsoft.com/office/powerpoint/2010/main" val="37181421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98515" y="0"/>
            <a:ext cx="11594969" cy="1325563"/>
          </a:xfrm>
        </p:spPr>
        <p:txBody>
          <a:bodyPr/>
          <a:lstStyle/>
          <a:p>
            <a:pPr algn="ctr"/>
            <a:r>
              <a:rPr lang="en-US" altLang="en-US" dirty="0">
                <a:solidFill>
                  <a:schemeClr val="bg1"/>
                </a:solidFill>
              </a:rPr>
              <a:t>Install the Hard Drive</a:t>
            </a:r>
          </a:p>
        </p:txBody>
      </p:sp>
      <p:sp>
        <p:nvSpPr>
          <p:cNvPr id="2" name="TextBox 1">
            <a:extLst>
              <a:ext uri="{FF2B5EF4-FFF2-40B4-BE49-F238E27FC236}">
                <a16:creationId xmlns:a16="http://schemas.microsoft.com/office/drawing/2014/main" id="{31E6500E-06AA-FF7C-E0EA-6D8A70CABD1C}"/>
              </a:ext>
            </a:extLst>
          </p:cNvPr>
          <p:cNvSpPr txBox="1"/>
          <p:nvPr/>
        </p:nvSpPr>
        <p:spPr>
          <a:xfrm>
            <a:off x="78658" y="1203255"/>
            <a:ext cx="10925605" cy="379656"/>
          </a:xfrm>
          <a:prstGeom prst="rect">
            <a:avLst/>
          </a:prstGeom>
          <a:noFill/>
        </p:spPr>
        <p:txBody>
          <a:bodyPr wrap="square" rtlCol="0">
            <a:spAutoFit/>
          </a:bodyPr>
          <a:lstStyle/>
          <a:p>
            <a:r>
              <a:rPr lang="en-US" sz="1867" dirty="0"/>
              <a:t>A computer case holds drives in drive bays. The table describes the three most common types of drive bays.</a:t>
            </a:r>
          </a:p>
        </p:txBody>
      </p:sp>
      <p:pic>
        <p:nvPicPr>
          <p:cNvPr id="6" name="Picture 5" descr="&quot;Install the Hard Drive&quot;&#10;This figure is table with two columns and three rows titled &quot;Types of Drive Bays&quot;. Column titles are &quot;Drive Bay Width&quot; and &quot;Description&quot;. Row 1: Drive Bay Width is 5.25 inches (13.34 cm.). Description is a 2-item bulleted list. First bullet: commonly used for Optical Drives. Second bullet: Most full-size tower cases will have two or more bays. Row 2: Drive Bay Width is 3.5 inches (8.9 cm.). Description is a 3-item bulleted list. First bullet: Commonly used for 3.5 inch HDDs. Second bullet: Provide additional USB ports or smart card readers. Third bullet: Most full-size tower cases will have two or more internal bays. Row 3: Drive Bay Width is 2.5 inches (6.35 cm.). Description is a 3-item bulleted list. First bullet: Intended for smaller 2.5inch HDDs and SSDs. Second bullet: Smaller width bay. Third bullet: Becoming increasingly popular in newer cases.">
            <a:extLst>
              <a:ext uri="{FF2B5EF4-FFF2-40B4-BE49-F238E27FC236}">
                <a16:creationId xmlns:a16="http://schemas.microsoft.com/office/drawing/2014/main" id="{146EB96B-23FE-48BB-8507-6DB539DE3CB3}"/>
              </a:ext>
            </a:extLst>
          </p:cNvPr>
          <p:cNvPicPr>
            <a:picLocks noChangeAspect="1"/>
          </p:cNvPicPr>
          <p:nvPr/>
        </p:nvPicPr>
        <p:blipFill>
          <a:blip r:embed="rId4"/>
          <a:stretch>
            <a:fillRect/>
          </a:stretch>
        </p:blipFill>
        <p:spPr>
          <a:xfrm>
            <a:off x="1813043" y="1853828"/>
            <a:ext cx="7215677" cy="2029100"/>
          </a:xfrm>
          <a:prstGeom prst="rect">
            <a:avLst/>
          </a:prstGeom>
        </p:spPr>
      </p:pic>
      <p:sp>
        <p:nvSpPr>
          <p:cNvPr id="4" name="TextBox 3">
            <a:extLst>
              <a:ext uri="{FF2B5EF4-FFF2-40B4-BE49-F238E27FC236}">
                <a16:creationId xmlns:a16="http://schemas.microsoft.com/office/drawing/2014/main" id="{DA776227-43C4-D558-BFD8-7EA445B0E77B}"/>
              </a:ext>
            </a:extLst>
          </p:cNvPr>
          <p:cNvSpPr txBox="1"/>
          <p:nvPr/>
        </p:nvSpPr>
        <p:spPr>
          <a:xfrm>
            <a:off x="78658" y="4411193"/>
            <a:ext cx="10925605" cy="1816266"/>
          </a:xfrm>
          <a:prstGeom prst="rect">
            <a:avLst/>
          </a:prstGeom>
          <a:noFill/>
        </p:spPr>
        <p:txBody>
          <a:bodyPr wrap="square" rtlCol="0">
            <a:spAutoFit/>
          </a:bodyPr>
          <a:lstStyle/>
          <a:p>
            <a:pPr marL="380990" indent="-380990">
              <a:buFont typeface="Arial" panose="020B0604020202020204" pitchFamily="34" charset="0"/>
              <a:buChar char="•"/>
            </a:pPr>
            <a:r>
              <a:rPr lang="en-US" sz="1867" dirty="0"/>
              <a:t>To install an HDD, find an empty hard drive bay in the case that will accommodate the width of the drive, as shown in the figure. </a:t>
            </a:r>
          </a:p>
          <a:p>
            <a:pPr marL="380990" indent="-380990">
              <a:buFont typeface="Arial" panose="020B0604020202020204" pitchFamily="34" charset="0"/>
              <a:buChar char="•"/>
            </a:pPr>
            <a:r>
              <a:rPr lang="en-US" sz="1867" dirty="0"/>
              <a:t>When installing multiple drives in a case, it is recommended to maintain some space between the drives to help airflow and enhance cooling. </a:t>
            </a:r>
          </a:p>
          <a:p>
            <a:pPr marL="380990" indent="-380990">
              <a:buFont typeface="Arial" panose="020B0604020202020204" pitchFamily="34" charset="0"/>
              <a:buChar char="•"/>
            </a:pPr>
            <a:r>
              <a:rPr lang="en-US" sz="1867" dirty="0"/>
              <a:t>Also, mount the drive with the </a:t>
            </a:r>
            <a:r>
              <a:rPr lang="en-US" sz="1867" b="1" dirty="0"/>
              <a:t>metal side face up</a:t>
            </a:r>
            <a:r>
              <a:rPr lang="en-US" sz="1867" dirty="0"/>
              <a:t>. This metal face </a:t>
            </a:r>
            <a:r>
              <a:rPr lang="en-US" sz="1867" b="1" dirty="0"/>
              <a:t>helps to dissipate heat from the hard drive.</a:t>
            </a:r>
          </a:p>
        </p:txBody>
      </p:sp>
      <p:sp>
        <p:nvSpPr>
          <p:cNvPr id="3" name="Footer Placeholder 2">
            <a:extLst>
              <a:ext uri="{FF2B5EF4-FFF2-40B4-BE49-F238E27FC236}">
                <a16:creationId xmlns:a16="http://schemas.microsoft.com/office/drawing/2014/main" id="{74D53D21-6BB5-2C3F-1F78-D98E1AFA9E91}"/>
              </a:ext>
            </a:extLst>
          </p:cNvPr>
          <p:cNvSpPr>
            <a:spLocks noGrp="1"/>
          </p:cNvSpPr>
          <p:nvPr>
            <p:ph type="ftr" sz="quarter" idx="11"/>
          </p:nvPr>
        </p:nvSpPr>
        <p:spPr/>
        <p:txBody>
          <a:bodyPr/>
          <a:lstStyle/>
          <a:p>
            <a:r>
              <a:rPr lang="en-GB"/>
              <a:t>Lecture 2/ Computer Systems Fundamentals </a:t>
            </a:r>
            <a:endParaRPr lang="en-GB" dirty="0"/>
          </a:p>
        </p:txBody>
      </p:sp>
      <p:sp>
        <p:nvSpPr>
          <p:cNvPr id="5" name="Slide Number Placeholder 4">
            <a:extLst>
              <a:ext uri="{FF2B5EF4-FFF2-40B4-BE49-F238E27FC236}">
                <a16:creationId xmlns:a16="http://schemas.microsoft.com/office/drawing/2014/main" id="{3EC6E72D-5682-608A-8120-2D436E113881}"/>
              </a:ext>
            </a:extLst>
          </p:cNvPr>
          <p:cNvSpPr>
            <a:spLocks noGrp="1"/>
          </p:cNvSpPr>
          <p:nvPr>
            <p:ph type="sldNum" sz="quarter" idx="12"/>
          </p:nvPr>
        </p:nvSpPr>
        <p:spPr/>
        <p:txBody>
          <a:bodyPr/>
          <a:lstStyle/>
          <a:p>
            <a:fld id="{AC82685A-BD3A-4230-8D85-804689F67293}" type="slidenum">
              <a:rPr lang="en-GB" smtClean="0"/>
              <a:t>20</a:t>
            </a:fld>
            <a:endParaRPr lang="en-GB" dirty="0"/>
          </a:p>
        </p:txBody>
      </p:sp>
      <p:pic>
        <p:nvPicPr>
          <p:cNvPr id="1026" name="Picture 2" descr="Tempered glass case with 5.25&quot; bays | Overclock.net">
            <a:extLst>
              <a:ext uri="{FF2B5EF4-FFF2-40B4-BE49-F238E27FC236}">
                <a16:creationId xmlns:a16="http://schemas.microsoft.com/office/drawing/2014/main" id="{33B1185B-BBCD-B3F6-64B8-24556BDCA48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364816" y="1563967"/>
            <a:ext cx="1827184" cy="2866171"/>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21773573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98515" y="-17745"/>
            <a:ext cx="11594969" cy="1325563"/>
          </a:xfrm>
        </p:spPr>
        <p:txBody>
          <a:bodyPr/>
          <a:lstStyle/>
          <a:p>
            <a:pPr algn="ctr"/>
            <a:r>
              <a:rPr lang="en-US" altLang="en-US" dirty="0">
                <a:solidFill>
                  <a:schemeClr val="bg1"/>
                </a:solidFill>
              </a:rPr>
              <a:t>Install the Hard Drive (Cont.)</a:t>
            </a:r>
          </a:p>
        </p:txBody>
      </p:sp>
      <p:pic>
        <p:nvPicPr>
          <p:cNvPr id="3" name="Picture 2" descr="&quot;Install the Hard Drive&quot;&#10;This figure is a photograph titled &quot;Secure the HDD&quot;. Photograph depicts the hard drive installed in the case with the two screw holes aligned. A screwdriver is shown tightening a screw to secure the drive to the case.">
            <a:extLst>
              <a:ext uri="{FF2B5EF4-FFF2-40B4-BE49-F238E27FC236}">
                <a16:creationId xmlns:a16="http://schemas.microsoft.com/office/drawing/2014/main" id="{46186BD8-4A46-4447-BB04-77DA0A4B073E}"/>
              </a:ext>
            </a:extLst>
          </p:cNvPr>
          <p:cNvPicPr>
            <a:picLocks noChangeAspect="1"/>
          </p:cNvPicPr>
          <p:nvPr/>
        </p:nvPicPr>
        <p:blipFill>
          <a:blip r:embed="rId4"/>
          <a:stretch>
            <a:fillRect/>
          </a:stretch>
        </p:blipFill>
        <p:spPr>
          <a:xfrm>
            <a:off x="2754232" y="2794422"/>
            <a:ext cx="6683536" cy="2824029"/>
          </a:xfrm>
          <a:prstGeom prst="rect">
            <a:avLst/>
          </a:prstGeom>
        </p:spPr>
      </p:pic>
      <p:sp>
        <p:nvSpPr>
          <p:cNvPr id="2" name="TextBox 1">
            <a:extLst>
              <a:ext uri="{FF2B5EF4-FFF2-40B4-BE49-F238E27FC236}">
                <a16:creationId xmlns:a16="http://schemas.microsoft.com/office/drawing/2014/main" id="{9385993B-558D-15BB-5CD9-BD614D76593C}"/>
              </a:ext>
            </a:extLst>
          </p:cNvPr>
          <p:cNvSpPr txBox="1"/>
          <p:nvPr/>
        </p:nvSpPr>
        <p:spPr>
          <a:xfrm>
            <a:off x="298515" y="1492740"/>
            <a:ext cx="10540181" cy="830997"/>
          </a:xfrm>
          <a:prstGeom prst="rect">
            <a:avLst/>
          </a:prstGeom>
          <a:noFill/>
        </p:spPr>
        <p:txBody>
          <a:bodyPr wrap="square" rtlCol="0">
            <a:spAutoFit/>
          </a:bodyPr>
          <a:lstStyle/>
          <a:p>
            <a:r>
              <a:rPr lang="en-US" sz="2400" b="1" dirty="0"/>
              <a:t>Installation Tip</a:t>
            </a:r>
            <a:r>
              <a:rPr lang="en-US" sz="2400" dirty="0"/>
              <a:t>: Slightly hand-tighten all the screws before tightening any of them with a screwdriver. This will make it easier to tighten the last two screws.</a:t>
            </a:r>
          </a:p>
        </p:txBody>
      </p:sp>
      <p:sp>
        <p:nvSpPr>
          <p:cNvPr id="4" name="Footer Placeholder 3">
            <a:extLst>
              <a:ext uri="{FF2B5EF4-FFF2-40B4-BE49-F238E27FC236}">
                <a16:creationId xmlns:a16="http://schemas.microsoft.com/office/drawing/2014/main" id="{B0E6F175-15D6-54DA-9A0A-D9B11DC57FB5}"/>
              </a:ext>
            </a:extLst>
          </p:cNvPr>
          <p:cNvSpPr>
            <a:spLocks noGrp="1"/>
          </p:cNvSpPr>
          <p:nvPr>
            <p:ph type="ftr" sz="quarter" idx="11"/>
          </p:nvPr>
        </p:nvSpPr>
        <p:spPr/>
        <p:txBody>
          <a:bodyPr/>
          <a:lstStyle/>
          <a:p>
            <a:r>
              <a:rPr lang="en-GB"/>
              <a:t>Lecture 2/ Computer Systems Fundamentals </a:t>
            </a:r>
            <a:endParaRPr lang="en-GB" dirty="0"/>
          </a:p>
        </p:txBody>
      </p:sp>
      <p:sp>
        <p:nvSpPr>
          <p:cNvPr id="5" name="Slide Number Placeholder 4">
            <a:extLst>
              <a:ext uri="{FF2B5EF4-FFF2-40B4-BE49-F238E27FC236}">
                <a16:creationId xmlns:a16="http://schemas.microsoft.com/office/drawing/2014/main" id="{539A95B0-5E75-32DA-C6D4-F19067999269}"/>
              </a:ext>
            </a:extLst>
          </p:cNvPr>
          <p:cNvSpPr>
            <a:spLocks noGrp="1"/>
          </p:cNvSpPr>
          <p:nvPr>
            <p:ph type="sldNum" sz="quarter" idx="12"/>
          </p:nvPr>
        </p:nvSpPr>
        <p:spPr/>
        <p:txBody>
          <a:bodyPr/>
          <a:lstStyle/>
          <a:p>
            <a:fld id="{AC82685A-BD3A-4230-8D85-804689F67293}" type="slidenum">
              <a:rPr lang="en-GB" smtClean="0"/>
              <a:t>21</a:t>
            </a:fld>
            <a:endParaRPr lang="en-GB" dirty="0"/>
          </a:p>
        </p:txBody>
      </p:sp>
    </p:spTree>
    <p:custDataLst>
      <p:tags r:id="rId1"/>
    </p:custDataLst>
    <p:extLst>
      <p:ext uri="{BB962C8B-B14F-4D97-AF65-F5344CB8AC3E}">
        <p14:creationId xmlns:p14="http://schemas.microsoft.com/office/powerpoint/2010/main" val="21401120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84537" y="-61033"/>
            <a:ext cx="11594969" cy="1325563"/>
          </a:xfrm>
        </p:spPr>
        <p:txBody>
          <a:bodyPr/>
          <a:lstStyle/>
          <a:p>
            <a:pPr algn="ctr"/>
            <a:r>
              <a:rPr lang="en-US" altLang="en-US" dirty="0">
                <a:solidFill>
                  <a:schemeClr val="bg1"/>
                </a:solidFill>
              </a:rPr>
              <a:t>Install the Optical Drive</a:t>
            </a:r>
          </a:p>
        </p:txBody>
      </p:sp>
      <p:sp>
        <p:nvSpPr>
          <p:cNvPr id="2" name="TextBox 1">
            <a:extLst>
              <a:ext uri="{FF2B5EF4-FFF2-40B4-BE49-F238E27FC236}">
                <a16:creationId xmlns:a16="http://schemas.microsoft.com/office/drawing/2014/main" id="{0101D897-9C7E-4E52-8F87-8698BD92DF2F}"/>
              </a:ext>
            </a:extLst>
          </p:cNvPr>
          <p:cNvSpPr txBox="1"/>
          <p:nvPr/>
        </p:nvSpPr>
        <p:spPr>
          <a:xfrm>
            <a:off x="484537" y="1521899"/>
            <a:ext cx="6221339" cy="3765198"/>
          </a:xfrm>
          <a:prstGeom prst="rect">
            <a:avLst/>
          </a:prstGeom>
          <a:noFill/>
        </p:spPr>
        <p:txBody>
          <a:bodyPr wrap="square" rtlCol="0">
            <a:spAutoFit/>
          </a:bodyPr>
          <a:lstStyle/>
          <a:p>
            <a:r>
              <a:rPr lang="en-US" sz="2000" b="1" dirty="0"/>
              <a:t>Step 1</a:t>
            </a:r>
            <a:r>
              <a:rPr lang="en-US" sz="2000" dirty="0"/>
              <a:t>. From the front of the case, choose the drive bay that you want to hold the drive. Remove the faceplate from that bay if necessary.</a:t>
            </a:r>
          </a:p>
          <a:p>
            <a:r>
              <a:rPr lang="en-US" sz="2000" b="1" dirty="0"/>
              <a:t>Step 2</a:t>
            </a:r>
            <a:r>
              <a:rPr lang="en-US" sz="2000" dirty="0"/>
              <a:t>: Position the optical drive so that it aligns with the 5.25 inch (13.34 cm.) drive bay opening at the front of the case, as shown in the figure.</a:t>
            </a:r>
          </a:p>
          <a:p>
            <a:r>
              <a:rPr lang="en-US" sz="2000" b="1" dirty="0"/>
              <a:t>Step 3</a:t>
            </a:r>
            <a:r>
              <a:rPr lang="en-US" sz="2000" dirty="0"/>
              <a:t>. Insert the optical drive into the drive bay so that the optical drive screw holes align with the screw holes in the case.</a:t>
            </a:r>
          </a:p>
          <a:p>
            <a:r>
              <a:rPr lang="en-US" sz="2000" b="1" dirty="0"/>
              <a:t>Step 4</a:t>
            </a:r>
            <a:r>
              <a:rPr lang="en-US" sz="2000" dirty="0"/>
              <a:t>. Secure the optical drive to the case using the proper screws.</a:t>
            </a:r>
          </a:p>
          <a:p>
            <a:endParaRPr lang="en-US" sz="1867" dirty="0"/>
          </a:p>
        </p:txBody>
      </p:sp>
      <p:pic>
        <p:nvPicPr>
          <p:cNvPr id="5" name="Picture 4" descr="&quot;Install the Optical Drive&quot;&#10;Photograph picturing a computer tower case, with two hands installing a drive into an opening in the case.">
            <a:extLst>
              <a:ext uri="{FF2B5EF4-FFF2-40B4-BE49-F238E27FC236}">
                <a16:creationId xmlns:a16="http://schemas.microsoft.com/office/drawing/2014/main" id="{9633B923-A5BA-4F39-BBB4-7C75EABF78D5}"/>
              </a:ext>
            </a:extLst>
          </p:cNvPr>
          <p:cNvPicPr>
            <a:picLocks noChangeAspect="1"/>
          </p:cNvPicPr>
          <p:nvPr/>
        </p:nvPicPr>
        <p:blipFill>
          <a:blip r:embed="rId4"/>
          <a:stretch>
            <a:fillRect/>
          </a:stretch>
        </p:blipFill>
        <p:spPr>
          <a:xfrm>
            <a:off x="7812306" y="1143000"/>
            <a:ext cx="4267200" cy="5715000"/>
          </a:xfrm>
          <a:prstGeom prst="rect">
            <a:avLst/>
          </a:prstGeom>
        </p:spPr>
      </p:pic>
      <p:sp>
        <p:nvSpPr>
          <p:cNvPr id="3" name="Footer Placeholder 2">
            <a:extLst>
              <a:ext uri="{FF2B5EF4-FFF2-40B4-BE49-F238E27FC236}">
                <a16:creationId xmlns:a16="http://schemas.microsoft.com/office/drawing/2014/main" id="{3D849661-0CB4-129C-FD63-B2C76CE1F3F9}"/>
              </a:ext>
            </a:extLst>
          </p:cNvPr>
          <p:cNvSpPr>
            <a:spLocks noGrp="1"/>
          </p:cNvSpPr>
          <p:nvPr>
            <p:ph type="ftr" sz="quarter" idx="11"/>
          </p:nvPr>
        </p:nvSpPr>
        <p:spPr/>
        <p:txBody>
          <a:bodyPr/>
          <a:lstStyle/>
          <a:p>
            <a:r>
              <a:rPr lang="en-GB"/>
              <a:t>Lecture 2/ Computer Systems Fundamentals </a:t>
            </a:r>
            <a:endParaRPr lang="en-GB" dirty="0"/>
          </a:p>
        </p:txBody>
      </p:sp>
      <p:sp>
        <p:nvSpPr>
          <p:cNvPr id="4" name="Slide Number Placeholder 3">
            <a:extLst>
              <a:ext uri="{FF2B5EF4-FFF2-40B4-BE49-F238E27FC236}">
                <a16:creationId xmlns:a16="http://schemas.microsoft.com/office/drawing/2014/main" id="{6FDDE5F6-FF71-CAB3-8301-E891568C4CF8}"/>
              </a:ext>
            </a:extLst>
          </p:cNvPr>
          <p:cNvSpPr>
            <a:spLocks noGrp="1"/>
          </p:cNvSpPr>
          <p:nvPr>
            <p:ph type="sldNum" sz="quarter" idx="12"/>
          </p:nvPr>
        </p:nvSpPr>
        <p:spPr/>
        <p:txBody>
          <a:bodyPr/>
          <a:lstStyle/>
          <a:p>
            <a:fld id="{AC82685A-BD3A-4230-8D85-804689F67293}" type="slidenum">
              <a:rPr lang="en-GB" smtClean="0"/>
              <a:t>22</a:t>
            </a:fld>
            <a:endParaRPr lang="en-GB" dirty="0"/>
          </a:p>
        </p:txBody>
      </p:sp>
    </p:spTree>
    <p:custDataLst>
      <p:tags r:id="rId1"/>
    </p:custDataLst>
    <p:extLst>
      <p:ext uri="{BB962C8B-B14F-4D97-AF65-F5344CB8AC3E}">
        <p14:creationId xmlns:p14="http://schemas.microsoft.com/office/powerpoint/2010/main" val="26618946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74669" y="69598"/>
            <a:ext cx="11594969" cy="1325563"/>
          </a:xfrm>
        </p:spPr>
        <p:txBody>
          <a:bodyPr/>
          <a:lstStyle/>
          <a:p>
            <a:pPr algn="ctr"/>
            <a:r>
              <a:rPr lang="en-US" altLang="en-US" dirty="0">
                <a:solidFill>
                  <a:schemeClr val="bg1"/>
                </a:solidFill>
              </a:rPr>
              <a:t>Select Adapter Cards</a:t>
            </a:r>
          </a:p>
        </p:txBody>
      </p:sp>
      <p:sp>
        <p:nvSpPr>
          <p:cNvPr id="3" name="TextBox 2">
            <a:extLst>
              <a:ext uri="{FF2B5EF4-FFF2-40B4-BE49-F238E27FC236}">
                <a16:creationId xmlns:a16="http://schemas.microsoft.com/office/drawing/2014/main" id="{C60C0191-A1B1-4D03-BF6E-E7368A05F7B6}"/>
              </a:ext>
            </a:extLst>
          </p:cNvPr>
          <p:cNvSpPr txBox="1"/>
          <p:nvPr/>
        </p:nvSpPr>
        <p:spPr>
          <a:xfrm>
            <a:off x="473243" y="1336389"/>
            <a:ext cx="10581538" cy="3539430"/>
          </a:xfrm>
          <a:prstGeom prst="rect">
            <a:avLst/>
          </a:prstGeom>
          <a:noFill/>
        </p:spPr>
        <p:txBody>
          <a:bodyPr wrap="square" rtlCol="0">
            <a:spAutoFit/>
          </a:bodyPr>
          <a:lstStyle/>
          <a:p>
            <a:r>
              <a:rPr lang="en-US" sz="2800" dirty="0"/>
              <a:t>Adapter cards are designed for a specific task and add extra functionality to a computer. There are a variety of adapter cards:</a:t>
            </a:r>
          </a:p>
          <a:p>
            <a:pPr marL="380990" indent="-380990">
              <a:buFont typeface="Arial" panose="020B0604020202020204" pitchFamily="34" charset="0"/>
              <a:buChar char="•"/>
            </a:pPr>
            <a:r>
              <a:rPr lang="en-US" sz="2800" dirty="0"/>
              <a:t>Graphics</a:t>
            </a:r>
          </a:p>
          <a:p>
            <a:pPr marL="380990" indent="-380990">
              <a:buFont typeface="Arial" panose="020B0604020202020204" pitchFamily="34" charset="0"/>
              <a:buChar char="•"/>
            </a:pPr>
            <a:r>
              <a:rPr lang="en-US" sz="2800" dirty="0"/>
              <a:t>Sound</a:t>
            </a:r>
          </a:p>
          <a:p>
            <a:pPr marL="380990" indent="-380990">
              <a:buFont typeface="Arial" panose="020B0604020202020204" pitchFamily="34" charset="0"/>
              <a:buChar char="•"/>
            </a:pPr>
            <a:r>
              <a:rPr lang="en-US" sz="2800" dirty="0"/>
              <a:t>Storage Controller</a:t>
            </a:r>
          </a:p>
          <a:p>
            <a:pPr marL="380990" indent="-380990">
              <a:buFont typeface="Arial" panose="020B0604020202020204" pitchFamily="34" charset="0"/>
              <a:buChar char="•"/>
            </a:pPr>
            <a:r>
              <a:rPr lang="en-US" sz="2800" dirty="0"/>
              <a:t>Input / output</a:t>
            </a:r>
          </a:p>
          <a:p>
            <a:pPr marL="380990" indent="-380990">
              <a:buFont typeface="Arial" panose="020B0604020202020204" pitchFamily="34" charset="0"/>
              <a:buChar char="•"/>
            </a:pPr>
            <a:r>
              <a:rPr lang="en-US" sz="2800" dirty="0"/>
              <a:t>NIC</a:t>
            </a:r>
          </a:p>
          <a:p>
            <a:pPr marL="380990" indent="-380990">
              <a:buFont typeface="Arial" panose="020B0604020202020204" pitchFamily="34" charset="0"/>
              <a:buChar char="•"/>
            </a:pPr>
            <a:r>
              <a:rPr lang="en-US" sz="2800" dirty="0"/>
              <a:t>Capture</a:t>
            </a:r>
          </a:p>
        </p:txBody>
      </p:sp>
      <p:sp>
        <p:nvSpPr>
          <p:cNvPr id="2" name="Footer Placeholder 1">
            <a:extLst>
              <a:ext uri="{FF2B5EF4-FFF2-40B4-BE49-F238E27FC236}">
                <a16:creationId xmlns:a16="http://schemas.microsoft.com/office/drawing/2014/main" id="{5871E986-EC71-A37E-9375-C151D03C158D}"/>
              </a:ext>
            </a:extLst>
          </p:cNvPr>
          <p:cNvSpPr>
            <a:spLocks noGrp="1"/>
          </p:cNvSpPr>
          <p:nvPr>
            <p:ph type="ftr" sz="quarter" idx="11"/>
          </p:nvPr>
        </p:nvSpPr>
        <p:spPr/>
        <p:txBody>
          <a:bodyPr/>
          <a:lstStyle/>
          <a:p>
            <a:r>
              <a:rPr lang="en-GB"/>
              <a:t>Lecture 2/ Computer Systems Fundamentals </a:t>
            </a:r>
            <a:endParaRPr lang="en-GB" dirty="0"/>
          </a:p>
        </p:txBody>
      </p:sp>
      <p:sp>
        <p:nvSpPr>
          <p:cNvPr id="9" name="Slide Number Placeholder 8">
            <a:extLst>
              <a:ext uri="{FF2B5EF4-FFF2-40B4-BE49-F238E27FC236}">
                <a16:creationId xmlns:a16="http://schemas.microsoft.com/office/drawing/2014/main" id="{AAB9AB40-19B8-2197-E54E-1EDE6E46D46F}"/>
              </a:ext>
            </a:extLst>
          </p:cNvPr>
          <p:cNvSpPr>
            <a:spLocks noGrp="1"/>
          </p:cNvSpPr>
          <p:nvPr>
            <p:ph type="sldNum" sz="quarter" idx="12"/>
          </p:nvPr>
        </p:nvSpPr>
        <p:spPr/>
        <p:txBody>
          <a:bodyPr/>
          <a:lstStyle/>
          <a:p>
            <a:fld id="{AC82685A-BD3A-4230-8D85-804689F67293}" type="slidenum">
              <a:rPr lang="en-GB" smtClean="0"/>
              <a:t>23</a:t>
            </a:fld>
            <a:endParaRPr lang="en-GB" dirty="0"/>
          </a:p>
        </p:txBody>
      </p:sp>
    </p:spTree>
    <p:custDataLst>
      <p:tags r:id="rId1"/>
    </p:custDataLst>
    <p:extLst>
      <p:ext uri="{BB962C8B-B14F-4D97-AF65-F5344CB8AC3E}">
        <p14:creationId xmlns:p14="http://schemas.microsoft.com/office/powerpoint/2010/main" val="22942628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99AF0E-2EE8-4F8A-D1B7-470A1EB232BC}"/>
            </a:ext>
          </a:extLst>
        </p:cNvPr>
        <p:cNvGrpSpPr/>
        <p:nvPr/>
      </p:nvGrpSpPr>
      <p:grpSpPr>
        <a:xfrm>
          <a:off x="0" y="0"/>
          <a:ext cx="0" cy="0"/>
          <a:chOff x="0" y="0"/>
          <a:chExt cx="0" cy="0"/>
        </a:xfrm>
      </p:grpSpPr>
      <p:sp>
        <p:nvSpPr>
          <p:cNvPr id="8194" name="Rectangle 2">
            <a:extLst>
              <a:ext uri="{FF2B5EF4-FFF2-40B4-BE49-F238E27FC236}">
                <a16:creationId xmlns:a16="http://schemas.microsoft.com/office/drawing/2014/main" id="{556975BA-B77F-FC7F-4961-C8797B7C7605}"/>
              </a:ext>
            </a:extLst>
          </p:cNvPr>
          <p:cNvSpPr>
            <a:spLocks noGrp="1" noChangeArrowheads="1"/>
          </p:cNvSpPr>
          <p:nvPr>
            <p:ph type="title"/>
          </p:nvPr>
        </p:nvSpPr>
        <p:spPr>
          <a:xfrm>
            <a:off x="474669" y="69598"/>
            <a:ext cx="11594969" cy="1325563"/>
          </a:xfrm>
        </p:spPr>
        <p:txBody>
          <a:bodyPr/>
          <a:lstStyle/>
          <a:p>
            <a:pPr algn="ctr"/>
            <a:r>
              <a:rPr lang="en-US" altLang="en-US" dirty="0">
                <a:solidFill>
                  <a:schemeClr val="bg1"/>
                </a:solidFill>
              </a:rPr>
              <a:t>Select Adapter Cards</a:t>
            </a:r>
          </a:p>
        </p:txBody>
      </p:sp>
      <p:sp>
        <p:nvSpPr>
          <p:cNvPr id="3" name="TextBox 2">
            <a:extLst>
              <a:ext uri="{FF2B5EF4-FFF2-40B4-BE49-F238E27FC236}">
                <a16:creationId xmlns:a16="http://schemas.microsoft.com/office/drawing/2014/main" id="{71EFDFA9-7509-54ED-200D-B473688E566F}"/>
              </a:ext>
            </a:extLst>
          </p:cNvPr>
          <p:cNvSpPr txBox="1"/>
          <p:nvPr/>
        </p:nvSpPr>
        <p:spPr>
          <a:xfrm>
            <a:off x="473243" y="1336389"/>
            <a:ext cx="7631501" cy="3970318"/>
          </a:xfrm>
          <a:prstGeom prst="rect">
            <a:avLst/>
          </a:prstGeom>
          <a:noFill/>
        </p:spPr>
        <p:txBody>
          <a:bodyPr wrap="square" rtlCol="0">
            <a:spAutoFit/>
          </a:bodyPr>
          <a:lstStyle/>
          <a:p>
            <a:r>
              <a:rPr lang="en-US" sz="2800" dirty="0"/>
              <a:t>Adapter cards are inserted into two types of expansion slots on a motherboard:</a:t>
            </a:r>
          </a:p>
          <a:p>
            <a:pPr marL="380990" indent="-380990">
              <a:buFont typeface="Arial" panose="020B0604020202020204" pitchFamily="34" charset="0"/>
              <a:buChar char="•"/>
            </a:pPr>
            <a:r>
              <a:rPr lang="en-US" sz="2800" dirty="0"/>
              <a:t>Peripheral Component Interconnect (PCI)</a:t>
            </a:r>
          </a:p>
          <a:p>
            <a:pPr marL="380990" indent="-380990">
              <a:buFont typeface="Arial" panose="020B0604020202020204" pitchFamily="34" charset="0"/>
              <a:buChar char="•"/>
            </a:pPr>
            <a:r>
              <a:rPr lang="en-US" sz="2800" dirty="0"/>
              <a:t>PCI Express (PCIe) – PCIe has four types of slots; x1, x4, x8, and x16. </a:t>
            </a:r>
          </a:p>
          <a:p>
            <a:endParaRPr lang="en-US" sz="2800" dirty="0"/>
          </a:p>
          <a:p>
            <a:r>
              <a:rPr lang="en-US" sz="2800" b="1" dirty="0"/>
              <a:t>Note</a:t>
            </a:r>
            <a:r>
              <a:rPr lang="en-US" sz="2800" dirty="0"/>
              <a:t>: If the motherboard does not have a compatible expansion slot, an external device may be an option. </a:t>
            </a:r>
          </a:p>
        </p:txBody>
      </p:sp>
      <p:sp>
        <p:nvSpPr>
          <p:cNvPr id="2" name="Footer Placeholder 1">
            <a:extLst>
              <a:ext uri="{FF2B5EF4-FFF2-40B4-BE49-F238E27FC236}">
                <a16:creationId xmlns:a16="http://schemas.microsoft.com/office/drawing/2014/main" id="{2A36BF75-5569-0441-6297-061188B20E22}"/>
              </a:ext>
            </a:extLst>
          </p:cNvPr>
          <p:cNvSpPr>
            <a:spLocks noGrp="1"/>
          </p:cNvSpPr>
          <p:nvPr>
            <p:ph type="ftr" sz="quarter" idx="11"/>
          </p:nvPr>
        </p:nvSpPr>
        <p:spPr>
          <a:xfrm>
            <a:off x="4175787" y="6461781"/>
            <a:ext cx="4981092" cy="365125"/>
          </a:xfrm>
        </p:spPr>
        <p:txBody>
          <a:bodyPr/>
          <a:lstStyle/>
          <a:p>
            <a:r>
              <a:rPr lang="en-GB" dirty="0"/>
              <a:t>Lecture 2/ Computer Systems Fundamentals </a:t>
            </a:r>
          </a:p>
        </p:txBody>
      </p:sp>
      <p:sp>
        <p:nvSpPr>
          <p:cNvPr id="9" name="Slide Number Placeholder 8">
            <a:extLst>
              <a:ext uri="{FF2B5EF4-FFF2-40B4-BE49-F238E27FC236}">
                <a16:creationId xmlns:a16="http://schemas.microsoft.com/office/drawing/2014/main" id="{CAD47E05-F7D1-B398-46AF-8660E553B0BD}"/>
              </a:ext>
            </a:extLst>
          </p:cNvPr>
          <p:cNvSpPr>
            <a:spLocks noGrp="1"/>
          </p:cNvSpPr>
          <p:nvPr>
            <p:ph type="sldNum" sz="quarter" idx="12"/>
          </p:nvPr>
        </p:nvSpPr>
        <p:spPr/>
        <p:txBody>
          <a:bodyPr/>
          <a:lstStyle/>
          <a:p>
            <a:fld id="{AC82685A-BD3A-4230-8D85-804689F67293}" type="slidenum">
              <a:rPr lang="en-GB" smtClean="0"/>
              <a:t>24</a:t>
            </a:fld>
            <a:endParaRPr lang="en-GB" dirty="0"/>
          </a:p>
        </p:txBody>
      </p:sp>
      <p:pic>
        <p:nvPicPr>
          <p:cNvPr id="2050" name="Picture 2" descr="All You Need to Know about PCIe ...">
            <a:extLst>
              <a:ext uri="{FF2B5EF4-FFF2-40B4-BE49-F238E27FC236}">
                <a16:creationId xmlns:a16="http://schemas.microsoft.com/office/drawing/2014/main" id="{FAC00512-2824-6E29-148A-DD6B292F6A6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48463" y="1473698"/>
            <a:ext cx="3225113" cy="2415722"/>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3073953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01D3B3A-82A0-C349-0BDE-E331C206AB6F}"/>
              </a:ext>
            </a:extLst>
          </p:cNvPr>
          <p:cNvSpPr txBox="1"/>
          <p:nvPr/>
        </p:nvSpPr>
        <p:spPr>
          <a:xfrm>
            <a:off x="315310" y="1217188"/>
            <a:ext cx="10194085" cy="1231106"/>
          </a:xfrm>
          <a:prstGeom prst="rect">
            <a:avLst/>
          </a:prstGeom>
          <a:noFill/>
        </p:spPr>
        <p:txBody>
          <a:bodyPr wrap="square" rtlCol="0">
            <a:spAutoFit/>
          </a:bodyPr>
          <a:lstStyle/>
          <a:p>
            <a:r>
              <a:rPr lang="en-US" sz="2000" dirty="0"/>
              <a:t>Before purchasing an adapter card, consider the following questions:</a:t>
            </a:r>
          </a:p>
          <a:p>
            <a:pPr marL="228594" indent="-228594">
              <a:buFont typeface="Arial" panose="020B0604020202020204" pitchFamily="34" charset="0"/>
              <a:buChar char="•"/>
            </a:pPr>
            <a:r>
              <a:rPr lang="en-US" dirty="0"/>
              <a:t>What are the user’s current and future needs?</a:t>
            </a:r>
          </a:p>
          <a:p>
            <a:pPr marL="228594" indent="-228594">
              <a:buFont typeface="Arial" panose="020B0604020202020204" pitchFamily="34" charset="0"/>
              <a:buChar char="•"/>
            </a:pPr>
            <a:r>
              <a:rPr lang="en-US" dirty="0"/>
              <a:t>Is there an open and compatible expansion slot available?</a:t>
            </a:r>
          </a:p>
          <a:p>
            <a:pPr marL="228594" indent="-228594">
              <a:buFont typeface="Arial" panose="020B0604020202020204" pitchFamily="34" charset="0"/>
              <a:buChar char="•"/>
            </a:pPr>
            <a:r>
              <a:rPr lang="en-US" dirty="0"/>
              <a:t>What are the possible configuration options?</a:t>
            </a:r>
          </a:p>
        </p:txBody>
      </p:sp>
      <p:sp>
        <p:nvSpPr>
          <p:cNvPr id="8194" name="Rectangle 2"/>
          <p:cNvSpPr>
            <a:spLocks noGrp="1" noChangeArrowheads="1"/>
          </p:cNvSpPr>
          <p:nvPr>
            <p:ph type="title"/>
          </p:nvPr>
        </p:nvSpPr>
        <p:spPr>
          <a:xfrm>
            <a:off x="1" y="55191"/>
            <a:ext cx="12192000" cy="1010068"/>
          </a:xfrm>
        </p:spPr>
        <p:txBody>
          <a:bodyPr>
            <a:normAutofit fontScale="90000"/>
          </a:bodyPr>
          <a:lstStyle/>
          <a:p>
            <a:pPr algn="ctr"/>
            <a:r>
              <a:rPr lang="en-US" altLang="en-US" dirty="0">
                <a:solidFill>
                  <a:schemeClr val="bg1"/>
                </a:solidFill>
              </a:rPr>
              <a:t>Other Factors for </a:t>
            </a:r>
            <a:br>
              <a:rPr lang="en-US" altLang="en-US" dirty="0">
                <a:solidFill>
                  <a:schemeClr val="bg1"/>
                </a:solidFill>
              </a:rPr>
            </a:br>
            <a:r>
              <a:rPr lang="en-US" altLang="en-US" dirty="0">
                <a:solidFill>
                  <a:schemeClr val="bg1"/>
                </a:solidFill>
              </a:rPr>
              <a:t>Adapter Card Selection</a:t>
            </a:r>
          </a:p>
        </p:txBody>
      </p:sp>
      <p:graphicFrame>
        <p:nvGraphicFramePr>
          <p:cNvPr id="6" name="Content Placeholder 3">
            <a:extLst>
              <a:ext uri="{FF2B5EF4-FFF2-40B4-BE49-F238E27FC236}">
                <a16:creationId xmlns:a16="http://schemas.microsoft.com/office/drawing/2014/main" id="{06F063C4-050C-7952-C740-BEFE6F8DD4B3}"/>
              </a:ext>
            </a:extLst>
          </p:cNvPr>
          <p:cNvGraphicFramePr>
            <a:graphicFrameLocks/>
          </p:cNvGraphicFramePr>
          <p:nvPr>
            <p:extLst>
              <p:ext uri="{D42A27DB-BD31-4B8C-83A1-F6EECF244321}">
                <p14:modId xmlns:p14="http://schemas.microsoft.com/office/powerpoint/2010/main" val="4285111057"/>
              </p:ext>
            </p:extLst>
          </p:nvPr>
        </p:nvGraphicFramePr>
        <p:xfrm>
          <a:off x="1926139" y="2506249"/>
          <a:ext cx="8360096" cy="4000717"/>
        </p:xfrm>
        <a:graphic>
          <a:graphicData uri="http://schemas.openxmlformats.org/drawingml/2006/table">
            <a:tbl>
              <a:tblPr firstRow="1" bandRow="1">
                <a:tableStyleId>{5C22544A-7EE6-4342-B048-85BDC9FD1C3A}</a:tableStyleId>
              </a:tblPr>
              <a:tblGrid>
                <a:gridCol w="2948421">
                  <a:extLst>
                    <a:ext uri="{9D8B030D-6E8A-4147-A177-3AD203B41FA5}">
                      <a16:colId xmlns:a16="http://schemas.microsoft.com/office/drawing/2014/main" val="20001"/>
                    </a:ext>
                  </a:extLst>
                </a:gridCol>
                <a:gridCol w="5411675">
                  <a:extLst>
                    <a:ext uri="{9D8B030D-6E8A-4147-A177-3AD203B41FA5}">
                      <a16:colId xmlns:a16="http://schemas.microsoft.com/office/drawing/2014/main" val="20002"/>
                    </a:ext>
                  </a:extLst>
                </a:gridCol>
              </a:tblGrid>
              <a:tr h="372646">
                <a:tc>
                  <a:txBody>
                    <a:bodyPr/>
                    <a:lstStyle/>
                    <a:p>
                      <a:pPr marL="0" marR="0" lvl="0" indent="0" algn="ctr" defTabSz="685777" rtl="0" eaLnBrk="1" fontAlgn="auto" latinLnBrk="0" hangingPunct="1">
                        <a:lnSpc>
                          <a:spcPct val="100000"/>
                        </a:lnSpc>
                        <a:spcBef>
                          <a:spcPts val="0"/>
                        </a:spcBef>
                        <a:spcAft>
                          <a:spcPts val="0"/>
                        </a:spcAft>
                        <a:buClrTx/>
                        <a:buSzTx/>
                        <a:buFontTx/>
                        <a:buNone/>
                        <a:tabLst/>
                        <a:defRPr/>
                      </a:pPr>
                      <a:r>
                        <a:rPr lang="en-US" sz="1600" dirty="0"/>
                        <a:t>Adapter Card</a:t>
                      </a:r>
                    </a:p>
                  </a:txBody>
                  <a:tcPr anchor="ctr"/>
                </a:tc>
                <a:tc>
                  <a:txBody>
                    <a:bodyPr/>
                    <a:lstStyle/>
                    <a:p>
                      <a:r>
                        <a:rPr lang="en-US" sz="1600" dirty="0"/>
                        <a:t>Consideration</a:t>
                      </a:r>
                    </a:p>
                  </a:txBody>
                  <a:tcPr anchor="ctr"/>
                </a:tc>
                <a:extLst>
                  <a:ext uri="{0D108BD9-81ED-4DB2-BD59-A6C34878D82A}">
                    <a16:rowId xmlns:a16="http://schemas.microsoft.com/office/drawing/2014/main" val="10000"/>
                  </a:ext>
                </a:extLst>
              </a:tr>
              <a:tr h="981734">
                <a:tc>
                  <a:txBody>
                    <a:bodyPr/>
                    <a:lstStyle/>
                    <a:p>
                      <a:pPr algn="ctr"/>
                      <a:r>
                        <a:rPr lang="en-US" sz="1500" b="1" dirty="0"/>
                        <a:t>Graphics Card</a:t>
                      </a:r>
                    </a:p>
                  </a:txBody>
                  <a:tcPr anchor="ctr"/>
                </a:tc>
                <a:tc>
                  <a:txBody>
                    <a:bodyPr/>
                    <a:lstStyle/>
                    <a:p>
                      <a:pPr marL="171450" indent="-171450">
                        <a:buFont typeface="Arial" panose="020B0604020202020204" pitchFamily="34" charset="0"/>
                        <a:buChar char="•"/>
                      </a:pPr>
                      <a:r>
                        <a:rPr lang="en-US" sz="1500" dirty="0"/>
                        <a:t>Slot type</a:t>
                      </a:r>
                    </a:p>
                    <a:p>
                      <a:pPr marL="171450" indent="-171450">
                        <a:buFont typeface="Arial" panose="020B0604020202020204" pitchFamily="34" charset="0"/>
                        <a:buChar char="•"/>
                      </a:pPr>
                      <a:r>
                        <a:rPr lang="en-US" sz="1500" dirty="0"/>
                        <a:t>Amount and speed of video RAM (VRAM)</a:t>
                      </a:r>
                    </a:p>
                    <a:p>
                      <a:pPr marL="171450" indent="-171450">
                        <a:buFont typeface="Arial" panose="020B0604020202020204" pitchFamily="34" charset="0"/>
                        <a:buChar char="•"/>
                      </a:pPr>
                      <a:r>
                        <a:rPr lang="en-US" sz="1500" dirty="0"/>
                        <a:t>Graphics Processor Unit (GPU)</a:t>
                      </a:r>
                    </a:p>
                    <a:p>
                      <a:pPr marL="171450" indent="-171450">
                        <a:buFont typeface="Arial" panose="020B0604020202020204" pitchFamily="34" charset="0"/>
                        <a:buChar char="•"/>
                      </a:pPr>
                      <a:r>
                        <a:rPr lang="en-US" sz="1500" dirty="0"/>
                        <a:t>Maximum Resolution</a:t>
                      </a:r>
                    </a:p>
                  </a:txBody>
                  <a:tcPr anchor="ctr"/>
                </a:tc>
                <a:extLst>
                  <a:ext uri="{0D108BD9-81ED-4DB2-BD59-A6C34878D82A}">
                    <a16:rowId xmlns:a16="http://schemas.microsoft.com/office/drawing/2014/main" val="10002"/>
                  </a:ext>
                </a:extLst>
              </a:tr>
              <a:tr h="981734">
                <a:tc>
                  <a:txBody>
                    <a:bodyPr/>
                    <a:lstStyle/>
                    <a:p>
                      <a:pPr algn="ctr"/>
                      <a:r>
                        <a:rPr lang="en-US" sz="1500" b="1" dirty="0"/>
                        <a:t>Sound Card</a:t>
                      </a:r>
                    </a:p>
                  </a:txBody>
                  <a:tcPr anchor="ctr"/>
                </a:tc>
                <a:tc>
                  <a:txBody>
                    <a:bodyPr/>
                    <a:lstStyle/>
                    <a:p>
                      <a:pPr marL="171450" indent="-171450">
                        <a:buFont typeface="Arial" panose="020B0604020202020204" pitchFamily="34" charset="0"/>
                        <a:buChar char="•"/>
                      </a:pPr>
                      <a:r>
                        <a:rPr lang="en-US" sz="1500" dirty="0"/>
                        <a:t>Slot type</a:t>
                      </a:r>
                    </a:p>
                    <a:p>
                      <a:pPr marL="171450" indent="-171450">
                        <a:buFont typeface="Arial" panose="020B0604020202020204" pitchFamily="34" charset="0"/>
                        <a:buChar char="•"/>
                      </a:pPr>
                      <a:r>
                        <a:rPr lang="en-US" sz="1500" dirty="0"/>
                        <a:t>Digital signal processor (DSP)</a:t>
                      </a:r>
                    </a:p>
                    <a:p>
                      <a:pPr marL="171450" indent="-171450">
                        <a:buFont typeface="Arial" panose="020B0604020202020204" pitchFamily="34" charset="0"/>
                        <a:buChar char="•"/>
                      </a:pPr>
                      <a:r>
                        <a:rPr lang="en-US" sz="1500" dirty="0"/>
                        <a:t>Port and connection types</a:t>
                      </a:r>
                    </a:p>
                    <a:p>
                      <a:pPr marL="171450" indent="-171450">
                        <a:buFont typeface="Arial" panose="020B0604020202020204" pitchFamily="34" charset="0"/>
                        <a:buChar char="•"/>
                      </a:pPr>
                      <a:r>
                        <a:rPr lang="en-US" sz="1500" dirty="0"/>
                        <a:t>Signal-to-noise ratio</a:t>
                      </a:r>
                    </a:p>
                  </a:txBody>
                  <a:tcPr anchor="ctr"/>
                </a:tc>
                <a:extLst>
                  <a:ext uri="{0D108BD9-81ED-4DB2-BD59-A6C34878D82A}">
                    <a16:rowId xmlns:a16="http://schemas.microsoft.com/office/drawing/2014/main" val="2276622034"/>
                  </a:ext>
                </a:extLst>
              </a:tr>
              <a:tr h="1616391">
                <a:tc>
                  <a:txBody>
                    <a:bodyPr/>
                    <a:lstStyle/>
                    <a:p>
                      <a:pPr algn="ctr"/>
                      <a:r>
                        <a:rPr lang="en-US" sz="1500" b="1" dirty="0"/>
                        <a:t>Storage Controller Card</a:t>
                      </a:r>
                    </a:p>
                  </a:txBody>
                  <a:tcPr anchor="ctr"/>
                </a:tc>
                <a:tc>
                  <a:txBody>
                    <a:bodyPr/>
                    <a:lstStyle/>
                    <a:p>
                      <a:pPr marL="171450" indent="-171450">
                        <a:buFont typeface="Arial" panose="020B0604020202020204" pitchFamily="34" charset="0"/>
                        <a:buChar char="•"/>
                      </a:pPr>
                      <a:r>
                        <a:rPr lang="en-US" sz="1500" dirty="0"/>
                        <a:t>Slot type</a:t>
                      </a:r>
                    </a:p>
                    <a:p>
                      <a:pPr marL="171450" indent="-171450">
                        <a:buFont typeface="Arial" panose="020B0604020202020204" pitchFamily="34" charset="0"/>
                        <a:buChar char="•"/>
                      </a:pPr>
                      <a:r>
                        <a:rPr lang="en-US" sz="1500" dirty="0"/>
                        <a:t>Connector quantity</a:t>
                      </a:r>
                    </a:p>
                    <a:p>
                      <a:pPr marL="171450" indent="-171450">
                        <a:buFont typeface="Arial" panose="020B0604020202020204" pitchFamily="34" charset="0"/>
                        <a:buChar char="•"/>
                      </a:pPr>
                      <a:r>
                        <a:rPr lang="en-US" sz="1500" dirty="0"/>
                        <a:t>Internal or external connectors</a:t>
                      </a:r>
                    </a:p>
                    <a:p>
                      <a:pPr marL="171450" indent="-171450">
                        <a:buFont typeface="Arial" panose="020B0604020202020204" pitchFamily="34" charset="0"/>
                        <a:buChar char="•"/>
                      </a:pPr>
                      <a:r>
                        <a:rPr lang="en-US" sz="1500" dirty="0"/>
                        <a:t>Card size</a:t>
                      </a:r>
                    </a:p>
                    <a:p>
                      <a:pPr marL="171450" indent="-171450">
                        <a:buFont typeface="Arial" panose="020B0604020202020204" pitchFamily="34" charset="0"/>
                        <a:buChar char="•"/>
                      </a:pPr>
                      <a:r>
                        <a:rPr lang="en-US" sz="1500" dirty="0"/>
                        <a:t>Controller card RAM</a:t>
                      </a:r>
                    </a:p>
                    <a:p>
                      <a:pPr marL="171450" indent="-171450">
                        <a:buFont typeface="Arial" panose="020B0604020202020204" pitchFamily="34" charset="0"/>
                        <a:buChar char="•"/>
                      </a:pPr>
                      <a:r>
                        <a:rPr lang="en-US" sz="1500" dirty="0"/>
                        <a:t>Controller card processor</a:t>
                      </a:r>
                    </a:p>
                  </a:txBody>
                  <a:tcPr anchor="ctr"/>
                </a:tc>
                <a:extLst>
                  <a:ext uri="{0D108BD9-81ED-4DB2-BD59-A6C34878D82A}">
                    <a16:rowId xmlns:a16="http://schemas.microsoft.com/office/drawing/2014/main" val="3435557263"/>
                  </a:ext>
                </a:extLst>
              </a:tr>
            </a:tbl>
          </a:graphicData>
        </a:graphic>
      </p:graphicFrame>
      <p:sp>
        <p:nvSpPr>
          <p:cNvPr id="2" name="Footer Placeholder 1">
            <a:extLst>
              <a:ext uri="{FF2B5EF4-FFF2-40B4-BE49-F238E27FC236}">
                <a16:creationId xmlns:a16="http://schemas.microsoft.com/office/drawing/2014/main" id="{B8BC9B02-8AE9-69EB-5260-4805A7BFC175}"/>
              </a:ext>
            </a:extLst>
          </p:cNvPr>
          <p:cNvSpPr>
            <a:spLocks noGrp="1"/>
          </p:cNvSpPr>
          <p:nvPr>
            <p:ph type="ftr" sz="quarter" idx="11"/>
          </p:nvPr>
        </p:nvSpPr>
        <p:spPr/>
        <p:txBody>
          <a:bodyPr/>
          <a:lstStyle/>
          <a:p>
            <a:r>
              <a:rPr lang="en-GB"/>
              <a:t>Lecture 2/ Computer Systems Fundamentals </a:t>
            </a:r>
            <a:endParaRPr lang="en-GB" dirty="0"/>
          </a:p>
        </p:txBody>
      </p:sp>
      <p:sp>
        <p:nvSpPr>
          <p:cNvPr id="3" name="Slide Number Placeholder 2">
            <a:extLst>
              <a:ext uri="{FF2B5EF4-FFF2-40B4-BE49-F238E27FC236}">
                <a16:creationId xmlns:a16="http://schemas.microsoft.com/office/drawing/2014/main" id="{5781F77F-1B5B-C2DD-52AC-77CC582CFE05}"/>
              </a:ext>
            </a:extLst>
          </p:cNvPr>
          <p:cNvSpPr>
            <a:spLocks noGrp="1"/>
          </p:cNvSpPr>
          <p:nvPr>
            <p:ph type="sldNum" sz="quarter" idx="12"/>
          </p:nvPr>
        </p:nvSpPr>
        <p:spPr/>
        <p:txBody>
          <a:bodyPr/>
          <a:lstStyle/>
          <a:p>
            <a:fld id="{AC82685A-BD3A-4230-8D85-804689F67293}" type="slidenum">
              <a:rPr lang="en-GB" smtClean="0"/>
              <a:t>25</a:t>
            </a:fld>
            <a:endParaRPr lang="en-GB" dirty="0"/>
          </a:p>
        </p:txBody>
      </p:sp>
    </p:spTree>
    <p:custDataLst>
      <p:tags r:id="rId1"/>
    </p:custDataLst>
    <p:extLst>
      <p:ext uri="{BB962C8B-B14F-4D97-AF65-F5344CB8AC3E}">
        <p14:creationId xmlns:p14="http://schemas.microsoft.com/office/powerpoint/2010/main" val="21371295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55191"/>
            <a:ext cx="12192000" cy="1010068"/>
          </a:xfrm>
        </p:spPr>
        <p:txBody>
          <a:bodyPr>
            <a:normAutofit fontScale="90000"/>
          </a:bodyPr>
          <a:lstStyle/>
          <a:p>
            <a:pPr algn="ctr"/>
            <a:r>
              <a:rPr lang="en-US" altLang="en-US" dirty="0">
                <a:solidFill>
                  <a:schemeClr val="bg1"/>
                </a:solidFill>
              </a:rPr>
              <a:t>Other Factors for </a:t>
            </a:r>
            <a:br>
              <a:rPr lang="en-US" altLang="en-US" dirty="0">
                <a:solidFill>
                  <a:schemeClr val="bg1"/>
                </a:solidFill>
              </a:rPr>
            </a:br>
            <a:r>
              <a:rPr lang="en-US" altLang="en-US" dirty="0">
                <a:solidFill>
                  <a:schemeClr val="bg1"/>
                </a:solidFill>
              </a:rPr>
              <a:t>Adapter Card Selection (Cont.)</a:t>
            </a:r>
          </a:p>
        </p:txBody>
      </p:sp>
      <p:graphicFrame>
        <p:nvGraphicFramePr>
          <p:cNvPr id="6" name="Content Placeholder 3">
            <a:extLst>
              <a:ext uri="{FF2B5EF4-FFF2-40B4-BE49-F238E27FC236}">
                <a16:creationId xmlns:a16="http://schemas.microsoft.com/office/drawing/2014/main" id="{06F063C4-050C-7952-C740-BEFE6F8DD4B3}"/>
              </a:ext>
            </a:extLst>
          </p:cNvPr>
          <p:cNvGraphicFramePr>
            <a:graphicFrameLocks/>
          </p:cNvGraphicFramePr>
          <p:nvPr>
            <p:extLst>
              <p:ext uri="{D42A27DB-BD31-4B8C-83A1-F6EECF244321}">
                <p14:modId xmlns:p14="http://schemas.microsoft.com/office/powerpoint/2010/main" val="3498835328"/>
              </p:ext>
            </p:extLst>
          </p:nvPr>
        </p:nvGraphicFramePr>
        <p:xfrm>
          <a:off x="2296460" y="2001310"/>
          <a:ext cx="7619454" cy="3724312"/>
        </p:xfrm>
        <a:graphic>
          <a:graphicData uri="http://schemas.openxmlformats.org/drawingml/2006/table">
            <a:tbl>
              <a:tblPr firstRow="1" bandRow="1">
                <a:tableStyleId>{5C22544A-7EE6-4342-B048-85BDC9FD1C3A}</a:tableStyleId>
              </a:tblPr>
              <a:tblGrid>
                <a:gridCol w="3025823">
                  <a:extLst>
                    <a:ext uri="{9D8B030D-6E8A-4147-A177-3AD203B41FA5}">
                      <a16:colId xmlns:a16="http://schemas.microsoft.com/office/drawing/2014/main" val="20001"/>
                    </a:ext>
                  </a:extLst>
                </a:gridCol>
                <a:gridCol w="4593631">
                  <a:extLst>
                    <a:ext uri="{9D8B030D-6E8A-4147-A177-3AD203B41FA5}">
                      <a16:colId xmlns:a16="http://schemas.microsoft.com/office/drawing/2014/main" val="20002"/>
                    </a:ext>
                  </a:extLst>
                </a:gridCol>
              </a:tblGrid>
              <a:tr h="381796">
                <a:tc>
                  <a:txBody>
                    <a:bodyPr/>
                    <a:lstStyle/>
                    <a:p>
                      <a:pPr marL="0" marR="0" lvl="0" indent="0" algn="ctr" defTabSz="685777" rtl="0" eaLnBrk="1" fontAlgn="auto" latinLnBrk="0" hangingPunct="1">
                        <a:lnSpc>
                          <a:spcPct val="100000"/>
                        </a:lnSpc>
                        <a:spcBef>
                          <a:spcPts val="0"/>
                        </a:spcBef>
                        <a:spcAft>
                          <a:spcPts val="0"/>
                        </a:spcAft>
                        <a:buClrTx/>
                        <a:buSzTx/>
                        <a:buFontTx/>
                        <a:buNone/>
                        <a:tabLst/>
                        <a:defRPr/>
                      </a:pPr>
                      <a:r>
                        <a:rPr lang="en-US" sz="1600" dirty="0"/>
                        <a:t>Adapter Card</a:t>
                      </a:r>
                    </a:p>
                  </a:txBody>
                  <a:tcPr anchor="ctr"/>
                </a:tc>
                <a:tc>
                  <a:txBody>
                    <a:bodyPr/>
                    <a:lstStyle/>
                    <a:p>
                      <a:r>
                        <a:rPr lang="en-US" sz="1600" dirty="0"/>
                        <a:t>Consideration</a:t>
                      </a:r>
                    </a:p>
                  </a:txBody>
                  <a:tcPr anchor="ctr"/>
                </a:tc>
                <a:extLst>
                  <a:ext uri="{0D108BD9-81ED-4DB2-BD59-A6C34878D82A}">
                    <a16:rowId xmlns:a16="http://schemas.microsoft.com/office/drawing/2014/main" val="10000"/>
                  </a:ext>
                </a:extLst>
              </a:tr>
              <a:tr h="985520">
                <a:tc>
                  <a:txBody>
                    <a:bodyPr/>
                    <a:lstStyle/>
                    <a:p>
                      <a:pPr algn="ctr"/>
                      <a:r>
                        <a:rPr lang="en-US" sz="1500" b="1" dirty="0"/>
                        <a:t>I/O Card</a:t>
                      </a:r>
                    </a:p>
                  </a:txBody>
                  <a:tcPr anchor="ctr"/>
                </a:tc>
                <a:tc>
                  <a:txBody>
                    <a:bodyPr/>
                    <a:lstStyle/>
                    <a:p>
                      <a:pPr marL="171450" indent="-171450">
                        <a:buFont typeface="Arial" panose="020B0604020202020204" pitchFamily="34" charset="0"/>
                        <a:buChar char="•"/>
                      </a:pPr>
                      <a:r>
                        <a:rPr lang="en-US" sz="1500" dirty="0"/>
                        <a:t>Slot type</a:t>
                      </a:r>
                    </a:p>
                    <a:p>
                      <a:pPr marL="171450" indent="-171450">
                        <a:buFont typeface="Arial" panose="020B0604020202020204" pitchFamily="34" charset="0"/>
                        <a:buChar char="•"/>
                      </a:pPr>
                      <a:r>
                        <a:rPr lang="en-US" sz="1500" dirty="0"/>
                        <a:t>I/O port type</a:t>
                      </a:r>
                    </a:p>
                    <a:p>
                      <a:pPr marL="171450" indent="-171450">
                        <a:buFont typeface="Arial" panose="020B0604020202020204" pitchFamily="34" charset="0"/>
                        <a:buChar char="•"/>
                      </a:pPr>
                      <a:r>
                        <a:rPr lang="en-US" sz="1500" dirty="0"/>
                        <a:t>I/O port quantity</a:t>
                      </a:r>
                    </a:p>
                    <a:p>
                      <a:pPr marL="171450" indent="-171450">
                        <a:buFont typeface="Arial" panose="020B0604020202020204" pitchFamily="34" charset="0"/>
                        <a:buChar char="•"/>
                      </a:pPr>
                      <a:r>
                        <a:rPr lang="en-US" sz="1500" dirty="0"/>
                        <a:t> Additional power requirements</a:t>
                      </a:r>
                    </a:p>
                  </a:txBody>
                  <a:tcPr anchor="ctr"/>
                </a:tc>
                <a:extLst>
                  <a:ext uri="{0D108BD9-81ED-4DB2-BD59-A6C34878D82A}">
                    <a16:rowId xmlns:a16="http://schemas.microsoft.com/office/drawing/2014/main" val="10002"/>
                  </a:ext>
                </a:extLst>
              </a:tr>
              <a:tr h="1102236">
                <a:tc>
                  <a:txBody>
                    <a:bodyPr/>
                    <a:lstStyle/>
                    <a:p>
                      <a:pPr algn="ctr"/>
                      <a:r>
                        <a:rPr lang="en-US" sz="1500" b="1" dirty="0"/>
                        <a:t>NIC</a:t>
                      </a:r>
                    </a:p>
                  </a:txBody>
                  <a:tcPr anchor="ctr"/>
                </a:tc>
                <a:tc>
                  <a:txBody>
                    <a:bodyPr/>
                    <a:lstStyle/>
                    <a:p>
                      <a:pPr marL="171450" indent="-171450">
                        <a:buFont typeface="Arial" panose="020B0604020202020204" pitchFamily="34" charset="0"/>
                        <a:buChar char="•"/>
                      </a:pPr>
                      <a:r>
                        <a:rPr lang="en-US" sz="1500" dirty="0"/>
                        <a:t>Slot type</a:t>
                      </a:r>
                    </a:p>
                    <a:p>
                      <a:pPr marL="171450" indent="-171450">
                        <a:buFont typeface="Arial" panose="020B0604020202020204" pitchFamily="34" charset="0"/>
                        <a:buChar char="•"/>
                      </a:pPr>
                      <a:r>
                        <a:rPr lang="en-US" sz="1500" dirty="0"/>
                        <a:t>Speed</a:t>
                      </a:r>
                    </a:p>
                    <a:p>
                      <a:pPr marL="171450" indent="-171450">
                        <a:buFont typeface="Arial" panose="020B0604020202020204" pitchFamily="34" charset="0"/>
                        <a:buChar char="•"/>
                      </a:pPr>
                      <a:r>
                        <a:rPr lang="en-US" sz="1500" dirty="0"/>
                        <a:t>Connector type -Wired or wireless connection</a:t>
                      </a:r>
                    </a:p>
                    <a:p>
                      <a:pPr marL="171450" indent="-171450">
                        <a:buFont typeface="Arial" panose="020B0604020202020204" pitchFamily="34" charset="0"/>
                        <a:buChar char="•"/>
                      </a:pPr>
                      <a:r>
                        <a:rPr lang="en-US" sz="1500" dirty="0"/>
                        <a:t>Standards compatibility</a:t>
                      </a:r>
                    </a:p>
                  </a:txBody>
                  <a:tcPr anchor="ctr"/>
                </a:tc>
                <a:extLst>
                  <a:ext uri="{0D108BD9-81ED-4DB2-BD59-A6C34878D82A}">
                    <a16:rowId xmlns:a16="http://schemas.microsoft.com/office/drawing/2014/main" val="2276622034"/>
                  </a:ext>
                </a:extLst>
              </a:tr>
              <a:tr h="1209040">
                <a:tc>
                  <a:txBody>
                    <a:bodyPr/>
                    <a:lstStyle/>
                    <a:p>
                      <a:pPr algn="ctr"/>
                      <a:r>
                        <a:rPr lang="en-US" sz="1500" b="1" dirty="0"/>
                        <a:t>Capture Card</a:t>
                      </a:r>
                    </a:p>
                  </a:txBody>
                  <a:tcPr anchor="ctr"/>
                </a:tc>
                <a:tc>
                  <a:txBody>
                    <a:bodyPr/>
                    <a:lstStyle/>
                    <a:p>
                      <a:pPr marL="171450" indent="-171450">
                        <a:buFont typeface="Arial" panose="020B0604020202020204" pitchFamily="34" charset="0"/>
                        <a:buChar char="•"/>
                      </a:pPr>
                      <a:r>
                        <a:rPr lang="en-US" sz="1500" dirty="0"/>
                        <a:t>Storage</a:t>
                      </a:r>
                    </a:p>
                    <a:p>
                      <a:pPr marL="171450" indent="-171450">
                        <a:buFont typeface="Arial" panose="020B0604020202020204" pitchFamily="34" charset="0"/>
                        <a:buChar char="•"/>
                      </a:pPr>
                      <a:r>
                        <a:rPr lang="en-US" sz="1500" dirty="0"/>
                        <a:t>Resolution and frame rate</a:t>
                      </a:r>
                    </a:p>
                    <a:p>
                      <a:pPr marL="171450" indent="-171450">
                        <a:buFont typeface="Arial" panose="020B0604020202020204" pitchFamily="34" charset="0"/>
                        <a:buChar char="•"/>
                      </a:pPr>
                      <a:r>
                        <a:rPr lang="en-US" sz="1500" dirty="0"/>
                        <a:t>I/O port</a:t>
                      </a:r>
                    </a:p>
                    <a:p>
                      <a:pPr marL="171450" indent="-171450">
                        <a:buFont typeface="Arial" panose="020B0604020202020204" pitchFamily="34" charset="0"/>
                        <a:buChar char="•"/>
                      </a:pPr>
                      <a:r>
                        <a:rPr lang="en-US" sz="1500" dirty="0"/>
                        <a:t>Format standards</a:t>
                      </a:r>
                    </a:p>
                    <a:p>
                      <a:pPr marL="171450" indent="-171450">
                        <a:buFont typeface="Arial" panose="020B0604020202020204" pitchFamily="34" charset="0"/>
                        <a:buChar char="•"/>
                      </a:pPr>
                      <a:r>
                        <a:rPr lang="en-US" sz="1500" dirty="0"/>
                        <a:t>Input interface types</a:t>
                      </a:r>
                    </a:p>
                  </a:txBody>
                  <a:tcPr anchor="ctr"/>
                </a:tc>
                <a:extLst>
                  <a:ext uri="{0D108BD9-81ED-4DB2-BD59-A6C34878D82A}">
                    <a16:rowId xmlns:a16="http://schemas.microsoft.com/office/drawing/2014/main" val="3435557263"/>
                  </a:ext>
                </a:extLst>
              </a:tr>
            </a:tbl>
          </a:graphicData>
        </a:graphic>
      </p:graphicFrame>
      <p:sp>
        <p:nvSpPr>
          <p:cNvPr id="2" name="Footer Placeholder 1">
            <a:extLst>
              <a:ext uri="{FF2B5EF4-FFF2-40B4-BE49-F238E27FC236}">
                <a16:creationId xmlns:a16="http://schemas.microsoft.com/office/drawing/2014/main" id="{6D80ED34-6E41-9CB3-9EDB-4B03B2F978EC}"/>
              </a:ext>
            </a:extLst>
          </p:cNvPr>
          <p:cNvSpPr>
            <a:spLocks noGrp="1"/>
          </p:cNvSpPr>
          <p:nvPr>
            <p:ph type="ftr" sz="quarter" idx="11"/>
          </p:nvPr>
        </p:nvSpPr>
        <p:spPr/>
        <p:txBody>
          <a:bodyPr/>
          <a:lstStyle/>
          <a:p>
            <a:r>
              <a:rPr lang="en-GB"/>
              <a:t>Lecture 2/ Computer Systems Fundamentals </a:t>
            </a:r>
            <a:endParaRPr lang="en-GB" dirty="0"/>
          </a:p>
        </p:txBody>
      </p:sp>
      <p:sp>
        <p:nvSpPr>
          <p:cNvPr id="3" name="Slide Number Placeholder 2">
            <a:extLst>
              <a:ext uri="{FF2B5EF4-FFF2-40B4-BE49-F238E27FC236}">
                <a16:creationId xmlns:a16="http://schemas.microsoft.com/office/drawing/2014/main" id="{3D8AF5EA-86AC-34E1-ABA3-4ACD0CC1CB9A}"/>
              </a:ext>
            </a:extLst>
          </p:cNvPr>
          <p:cNvSpPr>
            <a:spLocks noGrp="1"/>
          </p:cNvSpPr>
          <p:nvPr>
            <p:ph type="sldNum" sz="quarter" idx="12"/>
          </p:nvPr>
        </p:nvSpPr>
        <p:spPr/>
        <p:txBody>
          <a:bodyPr/>
          <a:lstStyle/>
          <a:p>
            <a:fld id="{AC82685A-BD3A-4230-8D85-804689F67293}" type="slidenum">
              <a:rPr lang="en-GB" smtClean="0"/>
              <a:t>26</a:t>
            </a:fld>
            <a:endParaRPr lang="en-GB" dirty="0"/>
          </a:p>
        </p:txBody>
      </p:sp>
    </p:spTree>
    <p:custDataLst>
      <p:tags r:id="rId1"/>
    </p:custDataLst>
    <p:extLst>
      <p:ext uri="{BB962C8B-B14F-4D97-AF65-F5344CB8AC3E}">
        <p14:creationId xmlns:p14="http://schemas.microsoft.com/office/powerpoint/2010/main" val="32962738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55191"/>
            <a:ext cx="12192000" cy="1034708"/>
          </a:xfrm>
        </p:spPr>
        <p:txBody>
          <a:bodyPr/>
          <a:lstStyle/>
          <a:p>
            <a:pPr algn="ctr"/>
            <a:r>
              <a:rPr lang="en-US" altLang="en-US" dirty="0">
                <a:solidFill>
                  <a:schemeClr val="bg1"/>
                </a:solidFill>
              </a:rPr>
              <a:t>Install the Adapter Cards</a:t>
            </a:r>
          </a:p>
        </p:txBody>
      </p:sp>
      <p:sp>
        <p:nvSpPr>
          <p:cNvPr id="4" name="TextBox 3">
            <a:extLst>
              <a:ext uri="{FF2B5EF4-FFF2-40B4-BE49-F238E27FC236}">
                <a16:creationId xmlns:a16="http://schemas.microsoft.com/office/drawing/2014/main" id="{3B1A6518-04CA-4D5C-800A-2FB15DAFC0E9}"/>
              </a:ext>
            </a:extLst>
          </p:cNvPr>
          <p:cNvSpPr txBox="1"/>
          <p:nvPr/>
        </p:nvSpPr>
        <p:spPr>
          <a:xfrm>
            <a:off x="91158" y="1089899"/>
            <a:ext cx="6399794" cy="4154984"/>
          </a:xfrm>
          <a:prstGeom prst="rect">
            <a:avLst/>
          </a:prstGeom>
          <a:noFill/>
        </p:spPr>
        <p:txBody>
          <a:bodyPr wrap="square" rtlCol="0">
            <a:spAutoFit/>
          </a:bodyPr>
          <a:lstStyle/>
          <a:p>
            <a:r>
              <a:rPr lang="en-US" sz="2400" dirty="0"/>
              <a:t>Expansion cards are installed into an appropriate slot on the motherboard. </a:t>
            </a:r>
          </a:p>
          <a:p>
            <a:endParaRPr lang="en-US" sz="2400" b="1" dirty="0"/>
          </a:p>
          <a:p>
            <a:pPr marL="380990" indent="-380990">
              <a:buFont typeface="Arial" panose="020B0604020202020204" pitchFamily="34" charset="0"/>
              <a:buChar char="•"/>
            </a:pPr>
            <a:r>
              <a:rPr lang="en-US" sz="2400" dirty="0"/>
              <a:t>Many video adapter cards require </a:t>
            </a:r>
            <a:r>
              <a:rPr lang="en-US" sz="2400" b="1" dirty="0"/>
              <a:t>separate power </a:t>
            </a:r>
            <a:r>
              <a:rPr lang="en-US" sz="2400" dirty="0"/>
              <a:t>from the power supply using a </a:t>
            </a:r>
            <a:r>
              <a:rPr lang="en-US" sz="2400" b="1" dirty="0"/>
              <a:t>6-pin or 8-pin power connector.</a:t>
            </a:r>
          </a:p>
          <a:p>
            <a:pPr marL="380990" indent="-380990">
              <a:buFont typeface="Arial" panose="020B0604020202020204" pitchFamily="34" charset="0"/>
              <a:buChar char="•"/>
            </a:pPr>
            <a:r>
              <a:rPr lang="en-US" sz="2400" b="1" dirty="0"/>
              <a:t>Research the length of the video card</a:t>
            </a:r>
            <a:r>
              <a:rPr lang="en-US" sz="2400" dirty="0"/>
              <a:t>. Longer cards may not be </a:t>
            </a:r>
            <a:r>
              <a:rPr lang="en-US" sz="2400" b="1" dirty="0"/>
              <a:t>compatible</a:t>
            </a:r>
            <a:r>
              <a:rPr lang="en-US" sz="2400" dirty="0"/>
              <a:t> with certain motherboards. Some adapter cards may come with mounting brackets of different heights to accommodate these cases.</a:t>
            </a:r>
          </a:p>
        </p:txBody>
      </p:sp>
      <p:pic>
        <p:nvPicPr>
          <p:cNvPr id="5" name="Picture 4" descr="&quot;Install the Adapter Cards&quot;&#10;Graphic titled &quot;Remove Metal Cover&quot;. Graphic consists of photograph of the inside of a computer case showing the expansion slot covers. A hand is removing a slot cover from the case.">
            <a:extLst>
              <a:ext uri="{FF2B5EF4-FFF2-40B4-BE49-F238E27FC236}">
                <a16:creationId xmlns:a16="http://schemas.microsoft.com/office/drawing/2014/main" id="{A4371222-AA4F-4346-9B6A-44EAE5966B9D}"/>
              </a:ext>
            </a:extLst>
          </p:cNvPr>
          <p:cNvPicPr>
            <a:picLocks noChangeAspect="1"/>
          </p:cNvPicPr>
          <p:nvPr/>
        </p:nvPicPr>
        <p:blipFill>
          <a:blip r:embed="rId4"/>
          <a:stretch>
            <a:fillRect/>
          </a:stretch>
        </p:blipFill>
        <p:spPr>
          <a:xfrm>
            <a:off x="6567924" y="1996225"/>
            <a:ext cx="5374559" cy="3284453"/>
          </a:xfrm>
          <a:prstGeom prst="rect">
            <a:avLst/>
          </a:prstGeom>
        </p:spPr>
      </p:pic>
      <p:sp>
        <p:nvSpPr>
          <p:cNvPr id="2" name="Footer Placeholder 1">
            <a:extLst>
              <a:ext uri="{FF2B5EF4-FFF2-40B4-BE49-F238E27FC236}">
                <a16:creationId xmlns:a16="http://schemas.microsoft.com/office/drawing/2014/main" id="{4ABAE2FC-F1A6-03AD-8703-AED2248F0C9C}"/>
              </a:ext>
            </a:extLst>
          </p:cNvPr>
          <p:cNvSpPr>
            <a:spLocks noGrp="1"/>
          </p:cNvSpPr>
          <p:nvPr>
            <p:ph type="ftr" sz="quarter" idx="11"/>
          </p:nvPr>
        </p:nvSpPr>
        <p:spPr/>
        <p:txBody>
          <a:bodyPr/>
          <a:lstStyle/>
          <a:p>
            <a:r>
              <a:rPr lang="en-GB"/>
              <a:t>Lecture 2/ Computer Systems Fundamentals </a:t>
            </a:r>
            <a:endParaRPr lang="en-GB" dirty="0"/>
          </a:p>
        </p:txBody>
      </p:sp>
      <p:sp>
        <p:nvSpPr>
          <p:cNvPr id="3" name="Slide Number Placeholder 2">
            <a:extLst>
              <a:ext uri="{FF2B5EF4-FFF2-40B4-BE49-F238E27FC236}">
                <a16:creationId xmlns:a16="http://schemas.microsoft.com/office/drawing/2014/main" id="{B78E0C44-5035-3698-853F-3A4DEFBC4212}"/>
              </a:ext>
            </a:extLst>
          </p:cNvPr>
          <p:cNvSpPr>
            <a:spLocks noGrp="1"/>
          </p:cNvSpPr>
          <p:nvPr>
            <p:ph type="sldNum" sz="quarter" idx="12"/>
          </p:nvPr>
        </p:nvSpPr>
        <p:spPr/>
        <p:txBody>
          <a:bodyPr/>
          <a:lstStyle/>
          <a:p>
            <a:fld id="{AC82685A-BD3A-4230-8D85-804689F67293}" type="slidenum">
              <a:rPr lang="en-GB" smtClean="0"/>
              <a:t>27</a:t>
            </a:fld>
            <a:endParaRPr lang="en-GB" dirty="0"/>
          </a:p>
        </p:txBody>
      </p:sp>
    </p:spTree>
    <p:custDataLst>
      <p:tags r:id="rId1"/>
    </p:custDataLst>
    <p:extLst>
      <p:ext uri="{BB962C8B-B14F-4D97-AF65-F5344CB8AC3E}">
        <p14:creationId xmlns:p14="http://schemas.microsoft.com/office/powerpoint/2010/main" val="6935696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71924" y="0"/>
            <a:ext cx="11594969" cy="1325563"/>
          </a:xfrm>
        </p:spPr>
        <p:txBody>
          <a:bodyPr/>
          <a:lstStyle/>
          <a:p>
            <a:pPr algn="ctr"/>
            <a:r>
              <a:rPr lang="en-US" altLang="en-US" dirty="0">
                <a:solidFill>
                  <a:schemeClr val="bg1"/>
                </a:solidFill>
              </a:rPr>
              <a:t>Select a Media Reader</a:t>
            </a:r>
          </a:p>
        </p:txBody>
      </p:sp>
      <p:sp>
        <p:nvSpPr>
          <p:cNvPr id="2" name="Rectangle 1">
            <a:extLst>
              <a:ext uri="{FF2B5EF4-FFF2-40B4-BE49-F238E27FC236}">
                <a16:creationId xmlns:a16="http://schemas.microsoft.com/office/drawing/2014/main" id="{4FF69945-3AF0-4650-8694-C0F6D7792082}"/>
              </a:ext>
            </a:extLst>
          </p:cNvPr>
          <p:cNvSpPr/>
          <p:nvPr/>
        </p:nvSpPr>
        <p:spPr>
          <a:xfrm>
            <a:off x="471923" y="1164134"/>
            <a:ext cx="5533669" cy="5262979"/>
          </a:xfrm>
          <a:prstGeom prst="rect">
            <a:avLst/>
          </a:prstGeom>
        </p:spPr>
        <p:txBody>
          <a:bodyPr wrap="square">
            <a:spAutoFit/>
          </a:bodyPr>
          <a:lstStyle/>
          <a:p>
            <a:r>
              <a:rPr lang="en-US" sz="2800" dirty="0"/>
              <a:t>Several media card formats have been developed over the years including:</a:t>
            </a:r>
          </a:p>
          <a:p>
            <a:endParaRPr lang="en-US" sz="2800" dirty="0"/>
          </a:p>
          <a:p>
            <a:pPr>
              <a:buFont typeface="Arial" panose="020B0604020202020204" pitchFamily="34" charset="0"/>
              <a:buChar char="•"/>
            </a:pPr>
            <a:r>
              <a:rPr lang="en-US" sz="2800" b="1" dirty="0"/>
              <a:t>Secure digital (SD)</a:t>
            </a:r>
          </a:p>
          <a:p>
            <a:pPr>
              <a:buFont typeface="Arial" panose="020B0604020202020204" pitchFamily="34" charset="0"/>
              <a:buChar char="•"/>
            </a:pPr>
            <a:r>
              <a:rPr lang="en-US" sz="2800" b="1" dirty="0"/>
              <a:t>MicroSD</a:t>
            </a:r>
            <a:r>
              <a:rPr lang="en-US" sz="2800" dirty="0"/>
              <a:t> </a:t>
            </a:r>
          </a:p>
          <a:p>
            <a:pPr>
              <a:buFont typeface="Arial" panose="020B0604020202020204" pitchFamily="34" charset="0"/>
              <a:buChar char="•"/>
            </a:pPr>
            <a:r>
              <a:rPr lang="en-US" sz="2800" b="1" dirty="0"/>
              <a:t>MiniSD</a:t>
            </a:r>
            <a:r>
              <a:rPr lang="en-US" sz="2800" dirty="0"/>
              <a:t> </a:t>
            </a:r>
          </a:p>
          <a:p>
            <a:pPr>
              <a:buFont typeface="Arial" panose="020B0604020202020204" pitchFamily="34" charset="0"/>
              <a:buChar char="•"/>
            </a:pPr>
            <a:r>
              <a:rPr lang="en-US" sz="2800" b="1" dirty="0"/>
              <a:t>CompactFlash</a:t>
            </a:r>
            <a:endParaRPr lang="en-US" sz="2800" dirty="0"/>
          </a:p>
          <a:p>
            <a:pPr>
              <a:buFont typeface="Arial" panose="020B0604020202020204" pitchFamily="34" charset="0"/>
              <a:buChar char="•"/>
            </a:pPr>
            <a:r>
              <a:rPr lang="en-US" sz="2800" b="1" dirty="0"/>
              <a:t>Memory</a:t>
            </a:r>
            <a:r>
              <a:rPr lang="en-US" sz="2800" dirty="0"/>
              <a:t> </a:t>
            </a:r>
            <a:r>
              <a:rPr lang="en-US" sz="2800" b="1" dirty="0"/>
              <a:t>Stick</a:t>
            </a:r>
            <a:r>
              <a:rPr lang="en-US" sz="2800" dirty="0"/>
              <a:t> </a:t>
            </a:r>
          </a:p>
          <a:p>
            <a:endParaRPr lang="en-US" sz="2800" b="1" dirty="0"/>
          </a:p>
          <a:p>
            <a:r>
              <a:rPr lang="en-US" sz="2800" dirty="0"/>
              <a:t>Choose a media reader based on current and future needs. </a:t>
            </a:r>
          </a:p>
        </p:txBody>
      </p:sp>
      <p:pic>
        <p:nvPicPr>
          <p:cNvPr id="3" name="Picture 2" descr="&quot;Select a Media Reader&quot;&#10;The image is titled &quot;Purchasing a new media reader&quot; and contains a photograph of a media reader with a list of New Media Reader Factors. List of factors: Media cards supported, internal or external, size, connector type.">
            <a:extLst>
              <a:ext uri="{FF2B5EF4-FFF2-40B4-BE49-F238E27FC236}">
                <a16:creationId xmlns:a16="http://schemas.microsoft.com/office/drawing/2014/main" id="{955E8A5D-98C4-4B43-8E54-BF8B88F4DA10}"/>
              </a:ext>
            </a:extLst>
          </p:cNvPr>
          <p:cNvPicPr>
            <a:picLocks noChangeAspect="1"/>
          </p:cNvPicPr>
          <p:nvPr/>
        </p:nvPicPr>
        <p:blipFill>
          <a:blip r:embed="rId4"/>
          <a:stretch>
            <a:fillRect/>
          </a:stretch>
        </p:blipFill>
        <p:spPr>
          <a:xfrm>
            <a:off x="5754198" y="1219259"/>
            <a:ext cx="3968131" cy="4419481"/>
          </a:xfrm>
          <a:prstGeom prst="rect">
            <a:avLst/>
          </a:prstGeom>
        </p:spPr>
      </p:pic>
      <p:sp>
        <p:nvSpPr>
          <p:cNvPr id="4" name="Footer Placeholder 3">
            <a:extLst>
              <a:ext uri="{FF2B5EF4-FFF2-40B4-BE49-F238E27FC236}">
                <a16:creationId xmlns:a16="http://schemas.microsoft.com/office/drawing/2014/main" id="{2FE6B010-939E-EE0E-C7A0-30349E561AD9}"/>
              </a:ext>
            </a:extLst>
          </p:cNvPr>
          <p:cNvSpPr>
            <a:spLocks noGrp="1"/>
          </p:cNvSpPr>
          <p:nvPr>
            <p:ph type="ftr" sz="quarter" idx="11"/>
          </p:nvPr>
        </p:nvSpPr>
        <p:spPr>
          <a:xfrm>
            <a:off x="4175786" y="6461781"/>
            <a:ext cx="5058365" cy="365125"/>
          </a:xfrm>
        </p:spPr>
        <p:txBody>
          <a:bodyPr/>
          <a:lstStyle/>
          <a:p>
            <a:r>
              <a:rPr lang="en-GB" dirty="0"/>
              <a:t>Lecture 2/ Computer Systems Fundamentals </a:t>
            </a:r>
          </a:p>
        </p:txBody>
      </p:sp>
      <p:sp>
        <p:nvSpPr>
          <p:cNvPr id="5" name="Slide Number Placeholder 4">
            <a:extLst>
              <a:ext uri="{FF2B5EF4-FFF2-40B4-BE49-F238E27FC236}">
                <a16:creationId xmlns:a16="http://schemas.microsoft.com/office/drawing/2014/main" id="{43197202-0233-E601-2A30-313E7A7EB6C6}"/>
              </a:ext>
            </a:extLst>
          </p:cNvPr>
          <p:cNvSpPr>
            <a:spLocks noGrp="1"/>
          </p:cNvSpPr>
          <p:nvPr>
            <p:ph type="sldNum" sz="quarter" idx="12"/>
          </p:nvPr>
        </p:nvSpPr>
        <p:spPr/>
        <p:txBody>
          <a:bodyPr/>
          <a:lstStyle/>
          <a:p>
            <a:fld id="{AC82685A-BD3A-4230-8D85-804689F67293}" type="slidenum">
              <a:rPr lang="en-GB" smtClean="0"/>
              <a:t>28</a:t>
            </a:fld>
            <a:endParaRPr lang="en-GB" dirty="0"/>
          </a:p>
        </p:txBody>
      </p:sp>
      <p:pic>
        <p:nvPicPr>
          <p:cNvPr id="2052" name="Picture 4" descr="Mini SD Card| What Is Mini SD Card, How ...">
            <a:extLst>
              <a:ext uri="{FF2B5EF4-FFF2-40B4-BE49-F238E27FC236}">
                <a16:creationId xmlns:a16="http://schemas.microsoft.com/office/drawing/2014/main" id="{93B083DF-7154-0BCE-4F49-DE7F334A178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722328" y="1160318"/>
            <a:ext cx="2457739" cy="2268682"/>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Buy SANDISK Extreme CompactFlash Memory ...">
            <a:extLst>
              <a:ext uri="{FF2B5EF4-FFF2-40B4-BE49-F238E27FC236}">
                <a16:creationId xmlns:a16="http://schemas.microsoft.com/office/drawing/2014/main" id="{C1331F3D-5CDC-6265-65EF-B544F5A49D2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817723" y="3428999"/>
            <a:ext cx="2266950" cy="2009775"/>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the t.pc USB Stick 64 Gb – Thomann UK">
            <a:extLst>
              <a:ext uri="{FF2B5EF4-FFF2-40B4-BE49-F238E27FC236}">
                <a16:creationId xmlns:a16="http://schemas.microsoft.com/office/drawing/2014/main" id="{EF07437D-8B09-5166-EB03-2127D0D0FBD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791930" y="5286490"/>
            <a:ext cx="1527542" cy="1527542"/>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2897540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98515" y="0"/>
            <a:ext cx="11594969" cy="1325563"/>
          </a:xfrm>
        </p:spPr>
        <p:txBody>
          <a:bodyPr/>
          <a:lstStyle/>
          <a:p>
            <a:pPr algn="ctr"/>
            <a:r>
              <a:rPr lang="en-US" altLang="en-US" dirty="0">
                <a:solidFill>
                  <a:schemeClr val="bg1"/>
                </a:solidFill>
              </a:rPr>
              <a:t>Select External Storage</a:t>
            </a:r>
          </a:p>
        </p:txBody>
      </p:sp>
      <p:sp>
        <p:nvSpPr>
          <p:cNvPr id="5" name="TextBox 4">
            <a:extLst>
              <a:ext uri="{FF2B5EF4-FFF2-40B4-BE49-F238E27FC236}">
                <a16:creationId xmlns:a16="http://schemas.microsoft.com/office/drawing/2014/main" id="{5D87140A-B6B4-44A5-A5C8-F9A0A5F4BB5F}"/>
              </a:ext>
            </a:extLst>
          </p:cNvPr>
          <p:cNvSpPr txBox="1"/>
          <p:nvPr/>
        </p:nvSpPr>
        <p:spPr>
          <a:xfrm>
            <a:off x="71395" y="1262183"/>
            <a:ext cx="5833567" cy="5262979"/>
          </a:xfrm>
          <a:prstGeom prst="rect">
            <a:avLst/>
          </a:prstGeom>
          <a:noFill/>
        </p:spPr>
        <p:txBody>
          <a:bodyPr wrap="square" rtlCol="0">
            <a:spAutoFit/>
          </a:bodyPr>
          <a:lstStyle/>
          <a:p>
            <a:r>
              <a:rPr lang="en-US" sz="2400" dirty="0"/>
              <a:t>External USB flash drives, are commonly used as removable external storage. External storage devices connect to an external port using USB, eSATA, or Thunderbolt ports.</a:t>
            </a:r>
          </a:p>
          <a:p>
            <a:endParaRPr lang="en-US" sz="2400" dirty="0"/>
          </a:p>
          <a:p>
            <a:r>
              <a:rPr lang="en-US" sz="2400" dirty="0"/>
              <a:t>Choose the correct type of external storage for your customer’s needs. For example, if your customer needs to transfer a small amount of data, such as a single presentation, an external flash drive is a good choice. </a:t>
            </a:r>
          </a:p>
          <a:p>
            <a:r>
              <a:rPr lang="en-US" sz="2400" dirty="0"/>
              <a:t>If your customer needs to back up or transfer large amounts of data, choose an external hard drive.</a:t>
            </a:r>
          </a:p>
        </p:txBody>
      </p:sp>
      <p:pic>
        <p:nvPicPr>
          <p:cNvPr id="4" name="Picture 3" descr="&quot;Select External Storage&quot;&#10;Graphic is titled &quot;Purchasing a New External Storage Factors&quot; and contains a photograph of an external flash drive and a list of New External Storage Factors. List of factors: Port type, storage capacity, speed, portability, and power requirements. The figure on this page shows an image of an external flash drive. The figure also lists the following factors to be considered before purchasing a new external storage solution: Port type, storage capacity, speed, portability, power requirements.">
            <a:extLst>
              <a:ext uri="{FF2B5EF4-FFF2-40B4-BE49-F238E27FC236}">
                <a16:creationId xmlns:a16="http://schemas.microsoft.com/office/drawing/2014/main" id="{6F68574C-3937-439E-BF80-A1E8681BA244}"/>
              </a:ext>
            </a:extLst>
          </p:cNvPr>
          <p:cNvPicPr>
            <a:picLocks noChangeAspect="1"/>
          </p:cNvPicPr>
          <p:nvPr/>
        </p:nvPicPr>
        <p:blipFill>
          <a:blip r:embed="rId4"/>
          <a:stretch>
            <a:fillRect/>
          </a:stretch>
        </p:blipFill>
        <p:spPr>
          <a:xfrm>
            <a:off x="5757432" y="1872500"/>
            <a:ext cx="6434568" cy="2681873"/>
          </a:xfrm>
          <a:prstGeom prst="rect">
            <a:avLst/>
          </a:prstGeom>
        </p:spPr>
      </p:pic>
      <p:sp>
        <p:nvSpPr>
          <p:cNvPr id="2" name="Footer Placeholder 1">
            <a:extLst>
              <a:ext uri="{FF2B5EF4-FFF2-40B4-BE49-F238E27FC236}">
                <a16:creationId xmlns:a16="http://schemas.microsoft.com/office/drawing/2014/main" id="{0C900A9E-CE22-AFD0-479E-DDE14636CBED}"/>
              </a:ext>
            </a:extLst>
          </p:cNvPr>
          <p:cNvSpPr>
            <a:spLocks noGrp="1"/>
          </p:cNvSpPr>
          <p:nvPr>
            <p:ph type="ftr" sz="quarter" idx="11"/>
          </p:nvPr>
        </p:nvSpPr>
        <p:spPr/>
        <p:txBody>
          <a:bodyPr/>
          <a:lstStyle/>
          <a:p>
            <a:r>
              <a:rPr lang="en-GB"/>
              <a:t>Lecture 2/ Computer Systems Fundamentals </a:t>
            </a:r>
            <a:endParaRPr lang="en-GB" dirty="0"/>
          </a:p>
        </p:txBody>
      </p:sp>
      <p:sp>
        <p:nvSpPr>
          <p:cNvPr id="3" name="Slide Number Placeholder 2">
            <a:extLst>
              <a:ext uri="{FF2B5EF4-FFF2-40B4-BE49-F238E27FC236}">
                <a16:creationId xmlns:a16="http://schemas.microsoft.com/office/drawing/2014/main" id="{859DC3E8-5456-E392-5366-646566E42DB0}"/>
              </a:ext>
            </a:extLst>
          </p:cNvPr>
          <p:cNvSpPr>
            <a:spLocks noGrp="1"/>
          </p:cNvSpPr>
          <p:nvPr>
            <p:ph type="sldNum" sz="quarter" idx="12"/>
          </p:nvPr>
        </p:nvSpPr>
        <p:spPr/>
        <p:txBody>
          <a:bodyPr/>
          <a:lstStyle/>
          <a:p>
            <a:fld id="{AC82685A-BD3A-4230-8D85-804689F67293}" type="slidenum">
              <a:rPr lang="en-GB" smtClean="0"/>
              <a:t>29</a:t>
            </a:fld>
            <a:endParaRPr lang="en-GB" dirty="0"/>
          </a:p>
        </p:txBody>
      </p:sp>
    </p:spTree>
    <p:custDataLst>
      <p:tags r:id="rId1"/>
    </p:custDataLst>
    <p:extLst>
      <p:ext uri="{BB962C8B-B14F-4D97-AF65-F5344CB8AC3E}">
        <p14:creationId xmlns:p14="http://schemas.microsoft.com/office/powerpoint/2010/main" val="28313002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02556" y="69368"/>
            <a:ext cx="11594969" cy="1325563"/>
          </a:xfrm>
        </p:spPr>
        <p:txBody>
          <a:bodyPr>
            <a:normAutofit/>
          </a:bodyPr>
          <a:lstStyle/>
          <a:p>
            <a:pPr algn="ctr"/>
            <a:r>
              <a:rPr lang="en-US" altLang="en-US" sz="4000" dirty="0">
                <a:solidFill>
                  <a:schemeClr val="bg1"/>
                </a:solidFill>
              </a:rPr>
              <a:t>Install the Front Panel Cables</a:t>
            </a:r>
          </a:p>
        </p:txBody>
      </p:sp>
      <p:sp>
        <p:nvSpPr>
          <p:cNvPr id="2" name="TextBox 1">
            <a:extLst>
              <a:ext uri="{FF2B5EF4-FFF2-40B4-BE49-F238E27FC236}">
                <a16:creationId xmlns:a16="http://schemas.microsoft.com/office/drawing/2014/main" id="{8A16CFE5-2DBF-4EF4-B963-87B01DB2435C}"/>
              </a:ext>
            </a:extLst>
          </p:cNvPr>
          <p:cNvSpPr txBox="1"/>
          <p:nvPr/>
        </p:nvSpPr>
        <p:spPr>
          <a:xfrm>
            <a:off x="120970" y="1213008"/>
            <a:ext cx="3306847" cy="4401205"/>
          </a:xfrm>
          <a:prstGeom prst="rect">
            <a:avLst/>
          </a:prstGeom>
          <a:noFill/>
        </p:spPr>
        <p:txBody>
          <a:bodyPr wrap="square" rtlCol="0">
            <a:spAutoFit/>
          </a:bodyPr>
          <a:lstStyle/>
          <a:p>
            <a:pPr marL="380990" indent="-380990">
              <a:buFont typeface="Arial" panose="020B0604020202020204" pitchFamily="34" charset="0"/>
              <a:buChar char="•"/>
            </a:pPr>
            <a:r>
              <a:rPr lang="en-US" sz="2000" dirty="0"/>
              <a:t>A computer case typically has a </a:t>
            </a:r>
            <a:r>
              <a:rPr lang="en-US" sz="2000" b="1" dirty="0"/>
              <a:t>power button </a:t>
            </a:r>
            <a:r>
              <a:rPr lang="en-US" sz="2000" dirty="0"/>
              <a:t>and </a:t>
            </a:r>
            <a:r>
              <a:rPr lang="en-US" sz="2000" b="1" dirty="0"/>
              <a:t>visible activity lights </a:t>
            </a:r>
            <a:r>
              <a:rPr lang="en-US" sz="2000" dirty="0"/>
              <a:t>on the front of the case. </a:t>
            </a:r>
          </a:p>
          <a:p>
            <a:pPr marL="380990" indent="-380990">
              <a:buFont typeface="Arial" panose="020B0604020202020204" pitchFamily="34" charset="0"/>
              <a:buChar char="•"/>
            </a:pPr>
            <a:r>
              <a:rPr lang="en-US" sz="2000" dirty="0"/>
              <a:t>The case will include front panel cables that must be connected to a </a:t>
            </a:r>
            <a:r>
              <a:rPr lang="en-US" sz="2000" b="1" dirty="0"/>
              <a:t>common system panel connector on a motherboard. </a:t>
            </a:r>
          </a:p>
          <a:p>
            <a:pPr marL="380990" indent="-380990">
              <a:buFont typeface="Arial" panose="020B0604020202020204" pitchFamily="34" charset="0"/>
              <a:buChar char="•"/>
            </a:pPr>
            <a:r>
              <a:rPr lang="en-US" sz="2000" dirty="0"/>
              <a:t>Writing on the motherboard near the system panel connector shows where each cable is connected.</a:t>
            </a:r>
          </a:p>
        </p:txBody>
      </p:sp>
      <p:pic>
        <p:nvPicPr>
          <p:cNvPr id="4" name="Picture 3" descr="&quot;Front Panel and System Panel Connectors&quot;&#10;There are two images. Image 1 is titled &quot;Front Panel Connectors&quot; and shows a photograph of connector wires for HDD LEDs, Reset SW, +P LED, -P LED, and POWER SW. Image 1 is titled &quot;System Panel Connector&quot; and contains a photograph of a portion of the motherboard where the front panel wires should be connected. ">
            <a:extLst>
              <a:ext uri="{FF2B5EF4-FFF2-40B4-BE49-F238E27FC236}">
                <a16:creationId xmlns:a16="http://schemas.microsoft.com/office/drawing/2014/main" id="{45C4793C-B6C8-4E62-86F7-0BCB22597BF1}"/>
              </a:ext>
            </a:extLst>
          </p:cNvPr>
          <p:cNvPicPr>
            <a:picLocks noChangeAspect="1"/>
          </p:cNvPicPr>
          <p:nvPr/>
        </p:nvPicPr>
        <p:blipFill>
          <a:blip r:embed="rId4"/>
          <a:stretch>
            <a:fillRect/>
          </a:stretch>
        </p:blipFill>
        <p:spPr>
          <a:xfrm>
            <a:off x="3767543" y="1213008"/>
            <a:ext cx="3187700" cy="3657600"/>
          </a:xfrm>
          <a:prstGeom prst="rect">
            <a:avLst/>
          </a:prstGeom>
        </p:spPr>
      </p:pic>
      <p:sp>
        <p:nvSpPr>
          <p:cNvPr id="5" name="TextBox 4">
            <a:extLst>
              <a:ext uri="{FF2B5EF4-FFF2-40B4-BE49-F238E27FC236}">
                <a16:creationId xmlns:a16="http://schemas.microsoft.com/office/drawing/2014/main" id="{A2202D47-EDF6-42B0-A8BE-F11427E94F9E}"/>
              </a:ext>
            </a:extLst>
          </p:cNvPr>
          <p:cNvSpPr txBox="1"/>
          <p:nvPr/>
        </p:nvSpPr>
        <p:spPr>
          <a:xfrm>
            <a:off x="3849374" y="4919900"/>
            <a:ext cx="2446504" cy="379656"/>
          </a:xfrm>
          <a:prstGeom prst="rect">
            <a:avLst/>
          </a:prstGeom>
          <a:noFill/>
        </p:spPr>
        <p:txBody>
          <a:bodyPr wrap="none" rtlCol="0">
            <a:spAutoFit/>
          </a:bodyPr>
          <a:lstStyle/>
          <a:p>
            <a:r>
              <a:rPr lang="en-US" sz="1867" dirty="0"/>
              <a:t>Front Panel Connectors</a:t>
            </a:r>
          </a:p>
        </p:txBody>
      </p:sp>
      <p:pic>
        <p:nvPicPr>
          <p:cNvPr id="6" name="Picture 5">
            <a:extLst>
              <a:ext uri="{FF2B5EF4-FFF2-40B4-BE49-F238E27FC236}">
                <a16:creationId xmlns:a16="http://schemas.microsoft.com/office/drawing/2014/main" id="{F1AFD5F8-F35F-4CCA-8200-5C2DF3FF85CF}"/>
              </a:ext>
            </a:extLst>
          </p:cNvPr>
          <p:cNvPicPr>
            <a:picLocks noChangeAspect="1"/>
          </p:cNvPicPr>
          <p:nvPr/>
        </p:nvPicPr>
        <p:blipFill>
          <a:blip r:embed="rId5"/>
          <a:stretch>
            <a:fillRect/>
          </a:stretch>
        </p:blipFill>
        <p:spPr>
          <a:xfrm>
            <a:off x="7096036" y="1266372"/>
            <a:ext cx="4514851" cy="2711451"/>
          </a:xfrm>
          <a:prstGeom prst="rect">
            <a:avLst/>
          </a:prstGeom>
        </p:spPr>
      </p:pic>
      <p:sp>
        <p:nvSpPr>
          <p:cNvPr id="8" name="TextBox 7">
            <a:extLst>
              <a:ext uri="{FF2B5EF4-FFF2-40B4-BE49-F238E27FC236}">
                <a16:creationId xmlns:a16="http://schemas.microsoft.com/office/drawing/2014/main" id="{32FB052B-8B97-43B4-B699-8172EDD725D5}"/>
              </a:ext>
            </a:extLst>
          </p:cNvPr>
          <p:cNvSpPr txBox="1"/>
          <p:nvPr/>
        </p:nvSpPr>
        <p:spPr>
          <a:xfrm>
            <a:off x="7970390" y="4008987"/>
            <a:ext cx="2529603" cy="379656"/>
          </a:xfrm>
          <a:prstGeom prst="rect">
            <a:avLst/>
          </a:prstGeom>
          <a:noFill/>
        </p:spPr>
        <p:txBody>
          <a:bodyPr wrap="none" rtlCol="0">
            <a:spAutoFit/>
          </a:bodyPr>
          <a:lstStyle/>
          <a:p>
            <a:r>
              <a:rPr lang="en-US" sz="1867" dirty="0"/>
              <a:t>System Panel Connector</a:t>
            </a:r>
          </a:p>
        </p:txBody>
      </p:sp>
      <p:sp>
        <p:nvSpPr>
          <p:cNvPr id="3" name="Footer Placeholder 2">
            <a:extLst>
              <a:ext uri="{FF2B5EF4-FFF2-40B4-BE49-F238E27FC236}">
                <a16:creationId xmlns:a16="http://schemas.microsoft.com/office/drawing/2014/main" id="{8CB17975-E18C-30E4-1DE2-5CEFEFB4D953}"/>
              </a:ext>
            </a:extLst>
          </p:cNvPr>
          <p:cNvSpPr>
            <a:spLocks noGrp="1"/>
          </p:cNvSpPr>
          <p:nvPr>
            <p:ph type="ftr" sz="quarter" idx="11"/>
          </p:nvPr>
        </p:nvSpPr>
        <p:spPr/>
        <p:txBody>
          <a:bodyPr/>
          <a:lstStyle/>
          <a:p>
            <a:r>
              <a:rPr lang="en-GB"/>
              <a:t>Lecture 2/ Computer Systems Fundamentals </a:t>
            </a:r>
            <a:endParaRPr lang="en-GB" dirty="0"/>
          </a:p>
        </p:txBody>
      </p:sp>
      <p:sp>
        <p:nvSpPr>
          <p:cNvPr id="7" name="Slide Number Placeholder 6">
            <a:extLst>
              <a:ext uri="{FF2B5EF4-FFF2-40B4-BE49-F238E27FC236}">
                <a16:creationId xmlns:a16="http://schemas.microsoft.com/office/drawing/2014/main" id="{2C663896-4CA9-9051-DDED-F2B4C822FEC8}"/>
              </a:ext>
            </a:extLst>
          </p:cNvPr>
          <p:cNvSpPr>
            <a:spLocks noGrp="1"/>
          </p:cNvSpPr>
          <p:nvPr>
            <p:ph type="sldNum" sz="quarter" idx="12"/>
          </p:nvPr>
        </p:nvSpPr>
        <p:spPr/>
        <p:txBody>
          <a:bodyPr/>
          <a:lstStyle/>
          <a:p>
            <a:fld id="{AC82685A-BD3A-4230-8D85-804689F67293}" type="slidenum">
              <a:rPr lang="en-GB" smtClean="0"/>
              <a:t>30</a:t>
            </a:fld>
            <a:endParaRPr lang="en-GB" dirty="0"/>
          </a:p>
        </p:txBody>
      </p:sp>
    </p:spTree>
    <p:custDataLst>
      <p:tags r:id="rId1"/>
    </p:custDataLst>
    <p:extLst>
      <p:ext uri="{BB962C8B-B14F-4D97-AF65-F5344CB8AC3E}">
        <p14:creationId xmlns:p14="http://schemas.microsoft.com/office/powerpoint/2010/main" val="280309430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597031" y="-55119"/>
            <a:ext cx="11594969" cy="1325563"/>
          </a:xfrm>
        </p:spPr>
        <p:txBody>
          <a:bodyPr>
            <a:normAutofit/>
          </a:bodyPr>
          <a:lstStyle/>
          <a:p>
            <a:pPr algn="ctr"/>
            <a:r>
              <a:rPr lang="en-US" altLang="en-US" sz="3600" dirty="0">
                <a:solidFill>
                  <a:schemeClr val="bg1"/>
                </a:solidFill>
              </a:rPr>
              <a:t>Install the Front Panel Cables (Cont.)</a:t>
            </a:r>
          </a:p>
        </p:txBody>
      </p:sp>
      <p:sp>
        <p:nvSpPr>
          <p:cNvPr id="5" name="TextBox 4">
            <a:extLst>
              <a:ext uri="{FF2B5EF4-FFF2-40B4-BE49-F238E27FC236}">
                <a16:creationId xmlns:a16="http://schemas.microsoft.com/office/drawing/2014/main" id="{A2202D47-EDF6-42B0-A8BE-F11427E94F9E}"/>
              </a:ext>
            </a:extLst>
          </p:cNvPr>
          <p:cNvSpPr txBox="1"/>
          <p:nvPr/>
        </p:nvSpPr>
        <p:spPr>
          <a:xfrm>
            <a:off x="4369962" y="5052553"/>
            <a:ext cx="2236381" cy="379656"/>
          </a:xfrm>
          <a:prstGeom prst="rect">
            <a:avLst/>
          </a:prstGeom>
          <a:noFill/>
        </p:spPr>
        <p:txBody>
          <a:bodyPr wrap="none" rtlCol="0">
            <a:spAutoFit/>
          </a:bodyPr>
          <a:lstStyle/>
          <a:p>
            <a:r>
              <a:rPr lang="en-US" sz="1867" dirty="0"/>
              <a:t>Pin 1 Arrow Indicator</a:t>
            </a:r>
          </a:p>
        </p:txBody>
      </p:sp>
      <p:sp>
        <p:nvSpPr>
          <p:cNvPr id="8" name="TextBox 7">
            <a:extLst>
              <a:ext uri="{FF2B5EF4-FFF2-40B4-BE49-F238E27FC236}">
                <a16:creationId xmlns:a16="http://schemas.microsoft.com/office/drawing/2014/main" id="{32FB052B-8B97-43B4-B699-8172EDD725D5}"/>
              </a:ext>
            </a:extLst>
          </p:cNvPr>
          <p:cNvSpPr txBox="1"/>
          <p:nvPr/>
        </p:nvSpPr>
        <p:spPr>
          <a:xfrm>
            <a:off x="8164519" y="3955891"/>
            <a:ext cx="3063403" cy="666977"/>
          </a:xfrm>
          <a:prstGeom prst="rect">
            <a:avLst/>
          </a:prstGeom>
          <a:noFill/>
        </p:spPr>
        <p:txBody>
          <a:bodyPr wrap="none" rtlCol="0">
            <a:spAutoFit/>
          </a:bodyPr>
          <a:lstStyle/>
          <a:p>
            <a:pPr algn="ctr"/>
            <a:r>
              <a:rPr lang="en-US" sz="1867" dirty="0"/>
              <a:t>System Panel Connector Pin 1</a:t>
            </a:r>
          </a:p>
          <a:p>
            <a:pPr algn="ctr"/>
            <a:r>
              <a:rPr lang="en-US" sz="1867" dirty="0"/>
              <a:t> Indicator</a:t>
            </a:r>
          </a:p>
        </p:txBody>
      </p:sp>
      <p:sp>
        <p:nvSpPr>
          <p:cNvPr id="3" name="TextBox 2">
            <a:extLst>
              <a:ext uri="{FF2B5EF4-FFF2-40B4-BE49-F238E27FC236}">
                <a16:creationId xmlns:a16="http://schemas.microsoft.com/office/drawing/2014/main" id="{FF568972-894F-4A39-8547-59BE1E9002C5}"/>
              </a:ext>
            </a:extLst>
          </p:cNvPr>
          <p:cNvSpPr txBox="1"/>
          <p:nvPr/>
        </p:nvSpPr>
        <p:spPr>
          <a:xfrm>
            <a:off x="188780" y="1378722"/>
            <a:ext cx="3430183" cy="5293757"/>
          </a:xfrm>
          <a:prstGeom prst="rect">
            <a:avLst/>
          </a:prstGeom>
          <a:noFill/>
        </p:spPr>
        <p:txBody>
          <a:bodyPr wrap="square" rtlCol="0">
            <a:spAutoFit/>
          </a:bodyPr>
          <a:lstStyle/>
          <a:p>
            <a:r>
              <a:rPr lang="en-US" sz="2000" dirty="0"/>
              <a:t>System panel connectors include:</a:t>
            </a:r>
          </a:p>
          <a:p>
            <a:pPr marL="228594" indent="-228594">
              <a:buFont typeface="Arial" panose="020B0604020202020204" pitchFamily="34" charset="0"/>
              <a:buChar char="•"/>
            </a:pPr>
            <a:r>
              <a:rPr lang="en-US" sz="2000" dirty="0"/>
              <a:t>Power Button </a:t>
            </a:r>
          </a:p>
          <a:p>
            <a:pPr marL="228594" indent="-228594">
              <a:buFont typeface="Arial" panose="020B0604020202020204" pitchFamily="34" charset="0"/>
              <a:buChar char="•"/>
            </a:pPr>
            <a:r>
              <a:rPr lang="en-US" sz="2000" dirty="0"/>
              <a:t>Reset Button</a:t>
            </a:r>
          </a:p>
          <a:p>
            <a:pPr marL="228594" indent="-228594">
              <a:buFont typeface="Arial" panose="020B0604020202020204" pitchFamily="34" charset="0"/>
              <a:buChar char="•"/>
            </a:pPr>
            <a:r>
              <a:rPr lang="en-US" sz="2000" dirty="0"/>
              <a:t>Power LED</a:t>
            </a:r>
          </a:p>
          <a:p>
            <a:pPr marL="228594" indent="-228594">
              <a:buFont typeface="Arial" panose="020B0604020202020204" pitchFamily="34" charset="0"/>
              <a:buChar char="•"/>
            </a:pPr>
            <a:r>
              <a:rPr lang="en-US" sz="2000" dirty="0"/>
              <a:t>Drive Activity LEDs</a:t>
            </a:r>
          </a:p>
          <a:p>
            <a:pPr marL="228594" indent="-228594">
              <a:buFont typeface="Arial" panose="020B0604020202020204" pitchFamily="34" charset="0"/>
              <a:buChar char="•"/>
            </a:pPr>
            <a:r>
              <a:rPr lang="en-US" sz="2000" dirty="0"/>
              <a:t>System Speaker</a:t>
            </a:r>
          </a:p>
          <a:p>
            <a:pPr marL="228594" indent="-228594">
              <a:buFont typeface="Arial" panose="020B0604020202020204" pitchFamily="34" charset="0"/>
              <a:buChar char="•"/>
            </a:pPr>
            <a:r>
              <a:rPr lang="en-US" sz="2000" dirty="0"/>
              <a:t>Audio</a:t>
            </a:r>
          </a:p>
          <a:p>
            <a:endParaRPr lang="en-US" dirty="0"/>
          </a:p>
          <a:p>
            <a:r>
              <a:rPr lang="en-US" sz="2000" dirty="0"/>
              <a:t>System panel connectors are </a:t>
            </a:r>
            <a:r>
              <a:rPr lang="en-US" sz="2000" b="1" dirty="0"/>
              <a:t>not keyed</a:t>
            </a:r>
            <a:r>
              <a:rPr lang="en-US" sz="2000" dirty="0"/>
              <a:t>. However, each front panel cable usually </a:t>
            </a:r>
            <a:r>
              <a:rPr lang="en-US" sz="2000" b="1" dirty="0"/>
              <a:t>has a small arrow indicating pin 1</a:t>
            </a:r>
            <a:r>
              <a:rPr lang="en-US" sz="2000" dirty="0"/>
              <a:t>, and each pair of LED pins on the </a:t>
            </a:r>
            <a:r>
              <a:rPr lang="en-US" sz="2000" b="1" dirty="0"/>
              <a:t>motherboard system panel connector has pin 1 marked with a plus sign (+).</a:t>
            </a:r>
          </a:p>
        </p:txBody>
      </p:sp>
      <p:pic>
        <p:nvPicPr>
          <p:cNvPr id="7" name="Picture 6" descr="&quot;Pin 1 arrow indicator and system panel connector&quot;&#10;There are two images. Image 1 is titled &quot;Pin 1 Arrow Indicator&quot; and contains a photograph of a panel connector with pin 1 highlighted and labeled. Image 2 is titled &quot;System Panel Connector Pin 1 Indicator&quot; and contains a photograph of a portion of the motherboard where the front panel wires are connected. Pin 1 location and indicator for the HDD LED are circled and labeled. ">
            <a:extLst>
              <a:ext uri="{FF2B5EF4-FFF2-40B4-BE49-F238E27FC236}">
                <a16:creationId xmlns:a16="http://schemas.microsoft.com/office/drawing/2014/main" id="{3BE1C7A1-36F0-448A-94AD-CBE23561457D}"/>
              </a:ext>
            </a:extLst>
          </p:cNvPr>
          <p:cNvPicPr>
            <a:picLocks noChangeAspect="1"/>
          </p:cNvPicPr>
          <p:nvPr/>
        </p:nvPicPr>
        <p:blipFill>
          <a:blip r:embed="rId4"/>
          <a:stretch>
            <a:fillRect/>
          </a:stretch>
        </p:blipFill>
        <p:spPr>
          <a:xfrm>
            <a:off x="3863713" y="1378721"/>
            <a:ext cx="3594079" cy="3565555"/>
          </a:xfrm>
          <a:prstGeom prst="rect">
            <a:avLst/>
          </a:prstGeom>
        </p:spPr>
      </p:pic>
      <p:pic>
        <p:nvPicPr>
          <p:cNvPr id="9" name="Picture 8">
            <a:extLst>
              <a:ext uri="{FF2B5EF4-FFF2-40B4-BE49-F238E27FC236}">
                <a16:creationId xmlns:a16="http://schemas.microsoft.com/office/drawing/2014/main" id="{35A24F5B-784B-43BE-B834-B355E95FAF8D}"/>
              </a:ext>
            </a:extLst>
          </p:cNvPr>
          <p:cNvPicPr>
            <a:picLocks noChangeAspect="1"/>
          </p:cNvPicPr>
          <p:nvPr/>
        </p:nvPicPr>
        <p:blipFill>
          <a:blip r:embed="rId5"/>
          <a:stretch>
            <a:fillRect/>
          </a:stretch>
        </p:blipFill>
        <p:spPr>
          <a:xfrm>
            <a:off x="7812877" y="1473111"/>
            <a:ext cx="3935731" cy="2423741"/>
          </a:xfrm>
          <a:prstGeom prst="rect">
            <a:avLst/>
          </a:prstGeom>
        </p:spPr>
      </p:pic>
      <p:sp>
        <p:nvSpPr>
          <p:cNvPr id="2" name="Footer Placeholder 1">
            <a:extLst>
              <a:ext uri="{FF2B5EF4-FFF2-40B4-BE49-F238E27FC236}">
                <a16:creationId xmlns:a16="http://schemas.microsoft.com/office/drawing/2014/main" id="{81DF3BF3-A4C3-15FC-58BD-3AD2063D2DB4}"/>
              </a:ext>
            </a:extLst>
          </p:cNvPr>
          <p:cNvSpPr>
            <a:spLocks noGrp="1"/>
          </p:cNvSpPr>
          <p:nvPr>
            <p:ph type="ftr" sz="quarter" idx="11"/>
          </p:nvPr>
        </p:nvSpPr>
        <p:spPr/>
        <p:txBody>
          <a:bodyPr/>
          <a:lstStyle/>
          <a:p>
            <a:r>
              <a:rPr lang="en-GB"/>
              <a:t>Lecture 2/ Computer Systems Fundamentals </a:t>
            </a:r>
            <a:endParaRPr lang="en-GB" dirty="0"/>
          </a:p>
        </p:txBody>
      </p:sp>
      <p:sp>
        <p:nvSpPr>
          <p:cNvPr id="4" name="Slide Number Placeholder 3">
            <a:extLst>
              <a:ext uri="{FF2B5EF4-FFF2-40B4-BE49-F238E27FC236}">
                <a16:creationId xmlns:a16="http://schemas.microsoft.com/office/drawing/2014/main" id="{08262A2D-59C1-0596-069E-9FA7A02C86E3}"/>
              </a:ext>
            </a:extLst>
          </p:cNvPr>
          <p:cNvSpPr>
            <a:spLocks noGrp="1"/>
          </p:cNvSpPr>
          <p:nvPr>
            <p:ph type="sldNum" sz="quarter" idx="12"/>
          </p:nvPr>
        </p:nvSpPr>
        <p:spPr/>
        <p:txBody>
          <a:bodyPr/>
          <a:lstStyle/>
          <a:p>
            <a:fld id="{AC82685A-BD3A-4230-8D85-804689F67293}" type="slidenum">
              <a:rPr lang="en-GB" smtClean="0"/>
              <a:t>31</a:t>
            </a:fld>
            <a:endParaRPr lang="en-GB" dirty="0"/>
          </a:p>
        </p:txBody>
      </p:sp>
    </p:spTree>
    <p:custDataLst>
      <p:tags r:id="rId1"/>
    </p:custDataLst>
    <p:extLst>
      <p:ext uri="{BB962C8B-B14F-4D97-AF65-F5344CB8AC3E}">
        <p14:creationId xmlns:p14="http://schemas.microsoft.com/office/powerpoint/2010/main" val="182537563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42040" y="-35657"/>
            <a:ext cx="11594969" cy="1325563"/>
          </a:xfrm>
        </p:spPr>
        <p:txBody>
          <a:bodyPr/>
          <a:lstStyle/>
          <a:p>
            <a:pPr algn="ctr"/>
            <a:r>
              <a:rPr lang="en-US" altLang="en-US" dirty="0">
                <a:solidFill>
                  <a:schemeClr val="bg1"/>
                </a:solidFill>
              </a:rPr>
              <a:t>Install the Front </a:t>
            </a:r>
            <a:br>
              <a:rPr lang="en-US" altLang="en-US" dirty="0">
                <a:solidFill>
                  <a:schemeClr val="bg1"/>
                </a:solidFill>
              </a:rPr>
            </a:br>
            <a:r>
              <a:rPr lang="en-US" altLang="en-US" dirty="0">
                <a:solidFill>
                  <a:schemeClr val="bg1"/>
                </a:solidFill>
              </a:rPr>
              <a:t>Panel Cables (Cont.)</a:t>
            </a:r>
          </a:p>
        </p:txBody>
      </p:sp>
      <p:sp>
        <p:nvSpPr>
          <p:cNvPr id="5" name="TextBox 4">
            <a:extLst>
              <a:ext uri="{FF2B5EF4-FFF2-40B4-BE49-F238E27FC236}">
                <a16:creationId xmlns:a16="http://schemas.microsoft.com/office/drawing/2014/main" id="{A2202D47-EDF6-42B0-A8BE-F11427E94F9E}"/>
              </a:ext>
            </a:extLst>
          </p:cNvPr>
          <p:cNvSpPr txBox="1"/>
          <p:nvPr/>
        </p:nvSpPr>
        <p:spPr>
          <a:xfrm>
            <a:off x="8285779" y="1100078"/>
            <a:ext cx="3100464" cy="379656"/>
          </a:xfrm>
          <a:prstGeom prst="rect">
            <a:avLst/>
          </a:prstGeom>
          <a:noFill/>
        </p:spPr>
        <p:txBody>
          <a:bodyPr wrap="none" rtlCol="0">
            <a:spAutoFit/>
          </a:bodyPr>
          <a:lstStyle/>
          <a:p>
            <a:r>
              <a:rPr lang="en-US" sz="1867" dirty="0"/>
              <a:t>USB Motherboard Connectors</a:t>
            </a:r>
          </a:p>
        </p:txBody>
      </p:sp>
      <p:sp>
        <p:nvSpPr>
          <p:cNvPr id="8" name="TextBox 7">
            <a:extLst>
              <a:ext uri="{FF2B5EF4-FFF2-40B4-BE49-F238E27FC236}">
                <a16:creationId xmlns:a16="http://schemas.microsoft.com/office/drawing/2014/main" id="{32FB052B-8B97-43B4-B699-8172EDD725D5}"/>
              </a:ext>
            </a:extLst>
          </p:cNvPr>
          <p:cNvSpPr txBox="1"/>
          <p:nvPr/>
        </p:nvSpPr>
        <p:spPr>
          <a:xfrm>
            <a:off x="6096000" y="5483213"/>
            <a:ext cx="2458622" cy="379656"/>
          </a:xfrm>
          <a:prstGeom prst="rect">
            <a:avLst/>
          </a:prstGeom>
          <a:noFill/>
        </p:spPr>
        <p:txBody>
          <a:bodyPr wrap="none" rtlCol="0">
            <a:spAutoFit/>
          </a:bodyPr>
          <a:lstStyle/>
          <a:p>
            <a:pPr algn="ctr"/>
            <a:r>
              <a:rPr lang="en-US" sz="1867" dirty="0"/>
              <a:t>Internal USB Connector</a:t>
            </a:r>
          </a:p>
        </p:txBody>
      </p:sp>
      <p:sp>
        <p:nvSpPr>
          <p:cNvPr id="3" name="TextBox 2" descr="&quot;Internal USB connector and USB motherboard connectors&quot;">
            <a:extLst>
              <a:ext uri="{FF2B5EF4-FFF2-40B4-BE49-F238E27FC236}">
                <a16:creationId xmlns:a16="http://schemas.microsoft.com/office/drawing/2014/main" id="{FF568972-894F-4A39-8547-59BE1E9002C5}"/>
              </a:ext>
            </a:extLst>
          </p:cNvPr>
          <p:cNvSpPr txBox="1"/>
          <p:nvPr/>
        </p:nvSpPr>
        <p:spPr>
          <a:xfrm>
            <a:off x="273468" y="1678399"/>
            <a:ext cx="6013820" cy="3416320"/>
          </a:xfrm>
          <a:prstGeom prst="rect">
            <a:avLst/>
          </a:prstGeom>
          <a:noFill/>
        </p:spPr>
        <p:txBody>
          <a:bodyPr wrap="square" rtlCol="0">
            <a:spAutoFit/>
          </a:bodyPr>
          <a:lstStyle/>
          <a:p>
            <a:r>
              <a:rPr lang="en-US" sz="2400" dirty="0"/>
              <a:t>New cases and motherboards have USB 3.0 or USB 3.1 capabilities. </a:t>
            </a:r>
            <a:r>
              <a:rPr lang="en-US" sz="2400" b="1" dirty="0"/>
              <a:t>USB connector cables are often 9 or 10 pins arranged in two rows</a:t>
            </a:r>
            <a:r>
              <a:rPr lang="en-US" sz="2400" dirty="0"/>
              <a:t>. These cables connect to USB motherboard connectors. This arrangement allows for two USB connections, so USB connectors are often in pairs. Sometimes the two connectors are together in one piece and can be connected to the entire USB motherboard connector. </a:t>
            </a:r>
          </a:p>
        </p:txBody>
      </p:sp>
      <p:pic>
        <p:nvPicPr>
          <p:cNvPr id="2" name="Picture 1" descr="&quot;USB motherboard connectors and internal USB connector&quot;&#10;There are two images. Image 1 is titled &quot;USB Motherboard Connectors&quot; and contains a photograph of a portion of the motherboard where USB drive cables should be connected. Photograph shows three nine-pin USB wire connection locations. Image 2 is titled &quot;Internal USB Connector and contains a photograph of a nine-pin internal USB plug connected to a cable. ">
            <a:extLst>
              <a:ext uri="{FF2B5EF4-FFF2-40B4-BE49-F238E27FC236}">
                <a16:creationId xmlns:a16="http://schemas.microsoft.com/office/drawing/2014/main" id="{139FFCE6-3839-4ADF-B3CD-23B1FE6E0730}"/>
              </a:ext>
            </a:extLst>
          </p:cNvPr>
          <p:cNvPicPr>
            <a:picLocks noChangeAspect="1"/>
          </p:cNvPicPr>
          <p:nvPr/>
        </p:nvPicPr>
        <p:blipFill>
          <a:blip r:embed="rId4"/>
          <a:stretch>
            <a:fillRect/>
          </a:stretch>
        </p:blipFill>
        <p:spPr>
          <a:xfrm>
            <a:off x="7480023" y="1427920"/>
            <a:ext cx="4711977" cy="2001080"/>
          </a:xfrm>
          <a:prstGeom prst="rect">
            <a:avLst/>
          </a:prstGeom>
        </p:spPr>
      </p:pic>
      <p:pic>
        <p:nvPicPr>
          <p:cNvPr id="4" name="Picture 3">
            <a:extLst>
              <a:ext uri="{FF2B5EF4-FFF2-40B4-BE49-F238E27FC236}">
                <a16:creationId xmlns:a16="http://schemas.microsoft.com/office/drawing/2014/main" id="{28EA0DD2-8693-42D8-A276-2ED3A5BC121E}"/>
              </a:ext>
            </a:extLst>
          </p:cNvPr>
          <p:cNvPicPr>
            <a:picLocks noChangeAspect="1"/>
          </p:cNvPicPr>
          <p:nvPr/>
        </p:nvPicPr>
        <p:blipFill>
          <a:blip r:embed="rId5"/>
          <a:stretch>
            <a:fillRect/>
          </a:stretch>
        </p:blipFill>
        <p:spPr>
          <a:xfrm>
            <a:off x="8744392" y="3893892"/>
            <a:ext cx="3174140" cy="2730263"/>
          </a:xfrm>
          <a:prstGeom prst="rect">
            <a:avLst/>
          </a:prstGeom>
        </p:spPr>
      </p:pic>
      <p:sp>
        <p:nvSpPr>
          <p:cNvPr id="6" name="Footer Placeholder 5">
            <a:extLst>
              <a:ext uri="{FF2B5EF4-FFF2-40B4-BE49-F238E27FC236}">
                <a16:creationId xmlns:a16="http://schemas.microsoft.com/office/drawing/2014/main" id="{AA9EB736-7418-1D10-E24D-527ACFAB6AE8}"/>
              </a:ext>
            </a:extLst>
          </p:cNvPr>
          <p:cNvSpPr>
            <a:spLocks noGrp="1"/>
          </p:cNvSpPr>
          <p:nvPr>
            <p:ph type="ftr" sz="quarter" idx="11"/>
          </p:nvPr>
        </p:nvSpPr>
        <p:spPr/>
        <p:txBody>
          <a:bodyPr/>
          <a:lstStyle/>
          <a:p>
            <a:r>
              <a:rPr lang="en-GB"/>
              <a:t>Lecture 2/ Computer Systems Fundamentals </a:t>
            </a:r>
            <a:endParaRPr lang="en-GB" dirty="0"/>
          </a:p>
        </p:txBody>
      </p:sp>
      <p:sp>
        <p:nvSpPr>
          <p:cNvPr id="7" name="Slide Number Placeholder 6">
            <a:extLst>
              <a:ext uri="{FF2B5EF4-FFF2-40B4-BE49-F238E27FC236}">
                <a16:creationId xmlns:a16="http://schemas.microsoft.com/office/drawing/2014/main" id="{6273CB66-49AE-12F8-AC57-9EBCFDEC2710}"/>
              </a:ext>
            </a:extLst>
          </p:cNvPr>
          <p:cNvSpPr>
            <a:spLocks noGrp="1"/>
          </p:cNvSpPr>
          <p:nvPr>
            <p:ph type="sldNum" sz="quarter" idx="12"/>
          </p:nvPr>
        </p:nvSpPr>
        <p:spPr/>
        <p:txBody>
          <a:bodyPr/>
          <a:lstStyle/>
          <a:p>
            <a:fld id="{AC82685A-BD3A-4230-8D85-804689F67293}" type="slidenum">
              <a:rPr lang="en-GB" smtClean="0"/>
              <a:t>32</a:t>
            </a:fld>
            <a:endParaRPr lang="en-GB" dirty="0"/>
          </a:p>
        </p:txBody>
      </p:sp>
    </p:spTree>
    <p:custDataLst>
      <p:tags r:id="rId1"/>
    </p:custDataLst>
    <p:extLst>
      <p:ext uri="{BB962C8B-B14F-4D97-AF65-F5344CB8AC3E}">
        <p14:creationId xmlns:p14="http://schemas.microsoft.com/office/powerpoint/2010/main" val="19737286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2133" dirty="0"/>
              <a:t>Install the Cables</a:t>
            </a:r>
            <a:br>
              <a:rPr lang="en-US" altLang="en-US" sz="2133" dirty="0"/>
            </a:br>
            <a:r>
              <a:rPr lang="en-US" altLang="en-US" dirty="0"/>
              <a:t>Install the Front Panel Cables (Cont. 1)</a:t>
            </a:r>
          </a:p>
        </p:txBody>
      </p:sp>
      <p:graphicFrame>
        <p:nvGraphicFramePr>
          <p:cNvPr id="2" name="Table 1">
            <a:extLst>
              <a:ext uri="{FF2B5EF4-FFF2-40B4-BE49-F238E27FC236}">
                <a16:creationId xmlns:a16="http://schemas.microsoft.com/office/drawing/2014/main" id="{CF048126-F8C9-FE50-D7EF-D42E6D6C4A36}"/>
              </a:ext>
            </a:extLst>
          </p:cNvPr>
          <p:cNvGraphicFramePr>
            <a:graphicFrameLocks noGrp="1"/>
          </p:cNvGraphicFramePr>
          <p:nvPr/>
        </p:nvGraphicFramePr>
        <p:xfrm>
          <a:off x="397713" y="1315407"/>
          <a:ext cx="11393131" cy="4795328"/>
        </p:xfrm>
        <a:graphic>
          <a:graphicData uri="http://schemas.openxmlformats.org/drawingml/2006/table">
            <a:tbl>
              <a:tblPr firstRow="1" bandRow="1">
                <a:tableStyleId>{5C22544A-7EE6-4342-B048-85BDC9FD1C3A}</a:tableStyleId>
              </a:tblPr>
              <a:tblGrid>
                <a:gridCol w="2502120">
                  <a:extLst>
                    <a:ext uri="{9D8B030D-6E8A-4147-A177-3AD203B41FA5}">
                      <a16:colId xmlns:a16="http://schemas.microsoft.com/office/drawing/2014/main" val="3874231112"/>
                    </a:ext>
                  </a:extLst>
                </a:gridCol>
                <a:gridCol w="8891011">
                  <a:extLst>
                    <a:ext uri="{9D8B030D-6E8A-4147-A177-3AD203B41FA5}">
                      <a16:colId xmlns:a16="http://schemas.microsoft.com/office/drawing/2014/main" val="109936034"/>
                    </a:ext>
                  </a:extLst>
                </a:gridCol>
              </a:tblGrid>
              <a:tr h="381796">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900" dirty="0"/>
                        <a:t>Front Panel</a:t>
                      </a:r>
                    </a:p>
                  </a:txBody>
                  <a:tcPr anchor="ctr"/>
                </a:tc>
                <a:tc>
                  <a:txBody>
                    <a:bodyPr/>
                    <a:lstStyle/>
                    <a:p>
                      <a:r>
                        <a:rPr lang="en-US" sz="1900" dirty="0"/>
                        <a:t>Connection Specifics</a:t>
                      </a:r>
                    </a:p>
                  </a:txBody>
                  <a:tcPr anchor="ctr"/>
                </a:tc>
                <a:extLst>
                  <a:ext uri="{0D108BD9-81ED-4DB2-BD59-A6C34878D82A}">
                    <a16:rowId xmlns:a16="http://schemas.microsoft.com/office/drawing/2014/main" val="2006442996"/>
                  </a:ext>
                </a:extLst>
              </a:tr>
              <a:tr h="660400">
                <a:tc>
                  <a:txBody>
                    <a:bodyPr/>
                    <a:lstStyle/>
                    <a:p>
                      <a:pPr algn="l"/>
                      <a:r>
                        <a:rPr lang="en-US" sz="1900" b="1" dirty="0"/>
                        <a:t>Power Button</a:t>
                      </a:r>
                    </a:p>
                  </a:txBody>
                  <a:tcPr anchor="ctr"/>
                </a:tc>
                <a:tc>
                  <a:txBody>
                    <a:bodyPr/>
                    <a:lstStyle/>
                    <a:p>
                      <a:pPr marL="0" indent="0" algn="l">
                        <a:buFont typeface="Arial" panose="020B0604020202020204" pitchFamily="34" charset="0"/>
                        <a:buNone/>
                      </a:pPr>
                      <a:r>
                        <a:rPr lang="en-US" sz="1900" dirty="0"/>
                        <a:t>Aling pin 1 of the two-pin front panel power cable with the power button pins on the motherboard.</a:t>
                      </a:r>
                    </a:p>
                  </a:txBody>
                  <a:tcPr anchor="ctr"/>
                </a:tc>
                <a:extLst>
                  <a:ext uri="{0D108BD9-81ED-4DB2-BD59-A6C34878D82A}">
                    <a16:rowId xmlns:a16="http://schemas.microsoft.com/office/drawing/2014/main" val="2461551915"/>
                  </a:ext>
                </a:extLst>
              </a:tr>
              <a:tr h="660400">
                <a:tc>
                  <a:txBody>
                    <a:bodyPr/>
                    <a:lstStyle/>
                    <a:p>
                      <a:pPr algn="l"/>
                      <a:r>
                        <a:rPr lang="en-US" sz="1900" b="1" dirty="0"/>
                        <a:t>Reset Button</a:t>
                      </a:r>
                    </a:p>
                  </a:txBody>
                  <a:tcPr anchor="ctr"/>
                </a:tc>
                <a:tc>
                  <a:txBody>
                    <a:bodyPr/>
                    <a:lstStyle/>
                    <a:p>
                      <a:pPr marL="0" marR="0" lvl="0" indent="0" algn="l" defTabSz="685777"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900" dirty="0"/>
                        <a:t>Aling pin 1 of the two-pin front panel reset button cable with the reset pins on the motherboard.</a:t>
                      </a:r>
                    </a:p>
                  </a:txBody>
                  <a:tcPr anchor="ctr"/>
                </a:tc>
                <a:extLst>
                  <a:ext uri="{0D108BD9-81ED-4DB2-BD59-A6C34878D82A}">
                    <a16:rowId xmlns:a16="http://schemas.microsoft.com/office/drawing/2014/main" val="1394820486"/>
                  </a:ext>
                </a:extLst>
              </a:tr>
              <a:tr h="660400">
                <a:tc>
                  <a:txBody>
                    <a:bodyPr/>
                    <a:lstStyle/>
                    <a:p>
                      <a:pPr algn="l"/>
                      <a:r>
                        <a:rPr lang="en-US" sz="1900" b="1" dirty="0"/>
                        <a:t>Power LED</a:t>
                      </a:r>
                    </a:p>
                  </a:txBody>
                  <a:tcPr anchor="ctr"/>
                </a:tc>
                <a:tc>
                  <a:txBody>
                    <a:bodyPr/>
                    <a:lstStyle/>
                    <a:p>
                      <a:pPr marL="0" marR="0" lvl="0" indent="0" algn="l" defTabSz="685777"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900" dirty="0"/>
                        <a:t>Aling pin 1 of the front panel power LED cable with the power LED pins on the motherboard.</a:t>
                      </a:r>
                    </a:p>
                  </a:txBody>
                  <a:tcPr anchor="ctr"/>
                </a:tc>
                <a:extLst>
                  <a:ext uri="{0D108BD9-81ED-4DB2-BD59-A6C34878D82A}">
                    <a16:rowId xmlns:a16="http://schemas.microsoft.com/office/drawing/2014/main" val="3642747934"/>
                  </a:ext>
                </a:extLst>
              </a:tr>
              <a:tr h="660400">
                <a:tc>
                  <a:txBody>
                    <a:bodyPr/>
                    <a:lstStyle/>
                    <a:p>
                      <a:pPr algn="l"/>
                      <a:r>
                        <a:rPr lang="en-US" sz="1900" b="1" dirty="0"/>
                        <a:t>Drive Activity LED</a:t>
                      </a:r>
                    </a:p>
                  </a:txBody>
                  <a:tcPr anchor="ctr"/>
                </a:tc>
                <a:tc>
                  <a:txBody>
                    <a:bodyPr/>
                    <a:lstStyle/>
                    <a:p>
                      <a:pPr marL="0" marR="0" lvl="0" indent="0" algn="l" defTabSz="685777"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900" dirty="0"/>
                        <a:t>Aling pin 1 of the front panel drive activity cable with the drive activity pins on the motherboard.</a:t>
                      </a:r>
                    </a:p>
                  </a:txBody>
                  <a:tcPr anchor="ctr"/>
                </a:tc>
                <a:extLst>
                  <a:ext uri="{0D108BD9-81ED-4DB2-BD59-A6C34878D82A}">
                    <a16:rowId xmlns:a16="http://schemas.microsoft.com/office/drawing/2014/main" val="2536804131"/>
                  </a:ext>
                </a:extLst>
              </a:tr>
              <a:tr h="660400">
                <a:tc>
                  <a:txBody>
                    <a:bodyPr/>
                    <a:lstStyle/>
                    <a:p>
                      <a:pPr algn="l"/>
                      <a:r>
                        <a:rPr lang="en-US" sz="1900" b="1" dirty="0"/>
                        <a:t>System Speaker</a:t>
                      </a:r>
                    </a:p>
                  </a:txBody>
                  <a:tcPr anchor="ctr"/>
                </a:tc>
                <a:tc>
                  <a:txBody>
                    <a:bodyPr/>
                    <a:lstStyle/>
                    <a:p>
                      <a:pPr marL="0" marR="0" lvl="0" indent="0" algn="l" defTabSz="685777"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900" dirty="0"/>
                        <a:t>Aling pin 1 of the front panel system speaker cable with the system speaker pins on the motherboard.</a:t>
                      </a:r>
                    </a:p>
                  </a:txBody>
                  <a:tcPr anchor="ctr"/>
                </a:tc>
                <a:extLst>
                  <a:ext uri="{0D108BD9-81ED-4DB2-BD59-A6C34878D82A}">
                    <a16:rowId xmlns:a16="http://schemas.microsoft.com/office/drawing/2014/main" val="3066962023"/>
                  </a:ext>
                </a:extLst>
              </a:tr>
              <a:tr h="660400">
                <a:tc>
                  <a:txBody>
                    <a:bodyPr/>
                    <a:lstStyle/>
                    <a:p>
                      <a:pPr algn="l"/>
                      <a:r>
                        <a:rPr lang="en-US" sz="1900" b="1" dirty="0"/>
                        <a:t>Audio Cables</a:t>
                      </a:r>
                    </a:p>
                  </a:txBody>
                  <a:tcPr anchor="ctr"/>
                </a:tc>
                <a:tc>
                  <a:txBody>
                    <a:bodyPr/>
                    <a:lstStyle/>
                    <a:p>
                      <a:pPr marL="0" marR="0" lvl="0" indent="0" algn="l" defTabSz="685777"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900" dirty="0"/>
                        <a:t>Due to the specialized function and variety of the hardware, consult the motherboard, case, and audio panel documentation for specific instructions.</a:t>
                      </a:r>
                    </a:p>
                  </a:txBody>
                  <a:tcPr anchor="ctr"/>
                </a:tc>
                <a:extLst>
                  <a:ext uri="{0D108BD9-81ED-4DB2-BD59-A6C34878D82A}">
                    <a16:rowId xmlns:a16="http://schemas.microsoft.com/office/drawing/2014/main" val="430175039"/>
                  </a:ext>
                </a:extLst>
              </a:tr>
              <a:tr h="390172">
                <a:tc>
                  <a:txBody>
                    <a:bodyPr/>
                    <a:lstStyle/>
                    <a:p>
                      <a:pPr algn="l"/>
                      <a:r>
                        <a:rPr lang="en-US" sz="1900" b="1" dirty="0"/>
                        <a:t>USB</a:t>
                      </a:r>
                    </a:p>
                  </a:txBody>
                  <a:tcPr anchor="ctr"/>
                </a:tc>
                <a:tc>
                  <a:txBody>
                    <a:bodyPr/>
                    <a:lstStyle/>
                    <a:p>
                      <a:pPr marL="0" marR="0" lvl="0" indent="0" algn="l" defTabSz="685777"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900" dirty="0"/>
                        <a:t>Aling pin 1 of the USB cable with the USB pins on the motherboard.</a:t>
                      </a:r>
                    </a:p>
                  </a:txBody>
                  <a:tcPr anchor="ctr"/>
                </a:tc>
                <a:extLst>
                  <a:ext uri="{0D108BD9-81ED-4DB2-BD59-A6C34878D82A}">
                    <a16:rowId xmlns:a16="http://schemas.microsoft.com/office/drawing/2014/main" val="2664207828"/>
                  </a:ext>
                </a:extLst>
              </a:tr>
            </a:tbl>
          </a:graphicData>
        </a:graphic>
      </p:graphicFrame>
      <p:sp>
        <p:nvSpPr>
          <p:cNvPr id="3" name="Footer Placeholder 2">
            <a:extLst>
              <a:ext uri="{FF2B5EF4-FFF2-40B4-BE49-F238E27FC236}">
                <a16:creationId xmlns:a16="http://schemas.microsoft.com/office/drawing/2014/main" id="{CEFC08C3-44C6-6C94-3DF6-F148BE94A095}"/>
              </a:ext>
            </a:extLst>
          </p:cNvPr>
          <p:cNvSpPr>
            <a:spLocks noGrp="1"/>
          </p:cNvSpPr>
          <p:nvPr>
            <p:ph type="ftr" sz="quarter" idx="11"/>
          </p:nvPr>
        </p:nvSpPr>
        <p:spPr/>
        <p:txBody>
          <a:bodyPr/>
          <a:lstStyle/>
          <a:p>
            <a:r>
              <a:rPr lang="en-GB"/>
              <a:t>Lecture 2/ Computer Systems Fundamentals </a:t>
            </a:r>
            <a:endParaRPr lang="en-GB" dirty="0"/>
          </a:p>
        </p:txBody>
      </p:sp>
      <p:sp>
        <p:nvSpPr>
          <p:cNvPr id="4" name="Slide Number Placeholder 3">
            <a:extLst>
              <a:ext uri="{FF2B5EF4-FFF2-40B4-BE49-F238E27FC236}">
                <a16:creationId xmlns:a16="http://schemas.microsoft.com/office/drawing/2014/main" id="{EF919347-1271-0688-EDCC-49902B672C00}"/>
              </a:ext>
            </a:extLst>
          </p:cNvPr>
          <p:cNvSpPr>
            <a:spLocks noGrp="1"/>
          </p:cNvSpPr>
          <p:nvPr>
            <p:ph type="sldNum" sz="quarter" idx="12"/>
          </p:nvPr>
        </p:nvSpPr>
        <p:spPr/>
        <p:txBody>
          <a:bodyPr/>
          <a:lstStyle/>
          <a:p>
            <a:fld id="{AC82685A-BD3A-4230-8D85-804689F67293}" type="slidenum">
              <a:rPr lang="en-GB" smtClean="0"/>
              <a:t>33</a:t>
            </a:fld>
            <a:endParaRPr lang="en-GB" dirty="0"/>
          </a:p>
        </p:txBody>
      </p:sp>
    </p:spTree>
    <p:custDataLst>
      <p:tags r:id="rId1"/>
    </p:custDataLst>
    <p:extLst>
      <p:ext uri="{BB962C8B-B14F-4D97-AF65-F5344CB8AC3E}">
        <p14:creationId xmlns:p14="http://schemas.microsoft.com/office/powerpoint/2010/main" val="29909002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509762" y="0"/>
            <a:ext cx="11594969" cy="1325563"/>
          </a:xfrm>
        </p:spPr>
        <p:txBody>
          <a:bodyPr>
            <a:normAutofit/>
          </a:bodyPr>
          <a:lstStyle/>
          <a:p>
            <a:pPr algn="ctr"/>
            <a:r>
              <a:rPr lang="en-US" altLang="en-US" dirty="0">
                <a:solidFill>
                  <a:schemeClr val="bg1"/>
                </a:solidFill>
              </a:rPr>
              <a:t>Install the Front </a:t>
            </a:r>
            <a:br>
              <a:rPr lang="en-US" altLang="en-US" dirty="0">
                <a:solidFill>
                  <a:schemeClr val="bg1"/>
                </a:solidFill>
              </a:rPr>
            </a:br>
            <a:r>
              <a:rPr lang="en-US" altLang="en-US" dirty="0">
                <a:solidFill>
                  <a:schemeClr val="bg1"/>
                </a:solidFill>
              </a:rPr>
              <a:t>Panel Cables (Cont. 2)</a:t>
            </a:r>
          </a:p>
        </p:txBody>
      </p:sp>
      <p:sp>
        <p:nvSpPr>
          <p:cNvPr id="3" name="TextBox 2">
            <a:extLst>
              <a:ext uri="{FF2B5EF4-FFF2-40B4-BE49-F238E27FC236}">
                <a16:creationId xmlns:a16="http://schemas.microsoft.com/office/drawing/2014/main" id="{DCF8FD97-79B9-A0F5-1724-BF0F039D9AFD}"/>
              </a:ext>
            </a:extLst>
          </p:cNvPr>
          <p:cNvSpPr txBox="1"/>
          <p:nvPr/>
        </p:nvSpPr>
        <p:spPr>
          <a:xfrm>
            <a:off x="133720" y="1557430"/>
            <a:ext cx="10540181" cy="3252301"/>
          </a:xfrm>
          <a:prstGeom prst="rect">
            <a:avLst/>
          </a:prstGeom>
          <a:noFill/>
        </p:spPr>
        <p:txBody>
          <a:bodyPr wrap="square" rtlCol="0">
            <a:spAutoFit/>
          </a:bodyPr>
          <a:lstStyle/>
          <a:p>
            <a:pPr marL="380990" indent="-380990">
              <a:buFont typeface="Arial" panose="020B0604020202020204" pitchFamily="34" charset="0"/>
              <a:buChar char="•"/>
            </a:pPr>
            <a:r>
              <a:rPr lang="en-US" sz="2400" dirty="0"/>
              <a:t>Generally, </a:t>
            </a:r>
            <a:r>
              <a:rPr lang="en-US" sz="2400" b="1" dirty="0"/>
              <a:t>if a button or LED does not function</a:t>
            </a:r>
            <a:r>
              <a:rPr lang="en-US" sz="2400" dirty="0"/>
              <a:t>, the connector is incorrectly oriented. </a:t>
            </a:r>
          </a:p>
          <a:p>
            <a:pPr marL="380990" indent="-380990">
              <a:buFont typeface="Arial" panose="020B0604020202020204" pitchFamily="34" charset="0"/>
              <a:buChar char="•"/>
            </a:pPr>
            <a:r>
              <a:rPr lang="en-US" sz="2400" dirty="0"/>
              <a:t>To correct this, shut down the computer and unplug it, open the case, and turn the connector around for the button or LED that does not function. </a:t>
            </a:r>
          </a:p>
          <a:p>
            <a:pPr marL="380990" indent="-380990">
              <a:buFont typeface="Arial" panose="020B0604020202020204" pitchFamily="34" charset="0"/>
              <a:buChar char="•"/>
            </a:pPr>
            <a:r>
              <a:rPr lang="en-US" sz="2400" dirty="0"/>
              <a:t>To avoid wiring incorrectly, some manufacturers include a keyed pin extender that combines multiple front-panel cables (i.e., power and reset LEDs) connectors into one connector.</a:t>
            </a:r>
          </a:p>
          <a:p>
            <a:endParaRPr lang="en-US" sz="1867" dirty="0"/>
          </a:p>
          <a:p>
            <a:endParaRPr lang="en-US" sz="1867" dirty="0"/>
          </a:p>
        </p:txBody>
      </p:sp>
      <p:sp>
        <p:nvSpPr>
          <p:cNvPr id="2" name="Footer Placeholder 1">
            <a:extLst>
              <a:ext uri="{FF2B5EF4-FFF2-40B4-BE49-F238E27FC236}">
                <a16:creationId xmlns:a16="http://schemas.microsoft.com/office/drawing/2014/main" id="{6A115C72-45C2-0D74-C39E-F47760487531}"/>
              </a:ext>
            </a:extLst>
          </p:cNvPr>
          <p:cNvSpPr>
            <a:spLocks noGrp="1"/>
          </p:cNvSpPr>
          <p:nvPr>
            <p:ph type="ftr" sz="quarter" idx="11"/>
          </p:nvPr>
        </p:nvSpPr>
        <p:spPr/>
        <p:txBody>
          <a:bodyPr/>
          <a:lstStyle/>
          <a:p>
            <a:r>
              <a:rPr lang="en-GB"/>
              <a:t>Lecture 2/ Computer Systems Fundamentals </a:t>
            </a:r>
            <a:endParaRPr lang="en-GB" dirty="0"/>
          </a:p>
        </p:txBody>
      </p:sp>
      <p:sp>
        <p:nvSpPr>
          <p:cNvPr id="4" name="Slide Number Placeholder 3">
            <a:extLst>
              <a:ext uri="{FF2B5EF4-FFF2-40B4-BE49-F238E27FC236}">
                <a16:creationId xmlns:a16="http://schemas.microsoft.com/office/drawing/2014/main" id="{7E35FE6B-88D7-4A2D-C080-D45A38EFC8E3}"/>
              </a:ext>
            </a:extLst>
          </p:cNvPr>
          <p:cNvSpPr>
            <a:spLocks noGrp="1"/>
          </p:cNvSpPr>
          <p:nvPr>
            <p:ph type="sldNum" sz="quarter" idx="12"/>
          </p:nvPr>
        </p:nvSpPr>
        <p:spPr/>
        <p:txBody>
          <a:bodyPr/>
          <a:lstStyle/>
          <a:p>
            <a:fld id="{AC82685A-BD3A-4230-8D85-804689F67293}" type="slidenum">
              <a:rPr lang="en-GB" smtClean="0"/>
              <a:t>34</a:t>
            </a:fld>
            <a:endParaRPr lang="en-GB" dirty="0"/>
          </a:p>
        </p:txBody>
      </p:sp>
    </p:spTree>
    <p:custDataLst>
      <p:tags r:id="rId1"/>
    </p:custDataLst>
    <p:extLst>
      <p:ext uri="{BB962C8B-B14F-4D97-AF65-F5344CB8AC3E}">
        <p14:creationId xmlns:p14="http://schemas.microsoft.com/office/powerpoint/2010/main" val="289825618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07C833-CA67-AEF9-AC71-EA7DBCC5D269}"/>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9700B42B-D802-E7D6-798B-6BCBE01D380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3" name="Slide Number Placeholder 2">
            <a:extLst>
              <a:ext uri="{FF2B5EF4-FFF2-40B4-BE49-F238E27FC236}">
                <a16:creationId xmlns:a16="http://schemas.microsoft.com/office/drawing/2014/main" id="{292DA879-AAD1-304D-CEAF-4ACA26A250F1}"/>
              </a:ext>
            </a:extLst>
          </p:cNvPr>
          <p:cNvSpPr>
            <a:spLocks noGrp="1"/>
          </p:cNvSpPr>
          <p:nvPr>
            <p:ph type="sldNum" sz="quarter" idx="12"/>
          </p:nvPr>
        </p:nvSpPr>
        <p:spPr/>
        <p:txBody>
          <a:bodyPr/>
          <a:lstStyle/>
          <a:p>
            <a:fld id="{AC82685A-BD3A-4230-8D85-804689F67293}" type="slidenum">
              <a:rPr lang="en-GB" smtClean="0"/>
              <a:t>35</a:t>
            </a:fld>
            <a:endParaRPr lang="en-GB"/>
          </a:p>
        </p:txBody>
      </p:sp>
      <p:sp>
        <p:nvSpPr>
          <p:cNvPr id="5" name="Footer Placeholder 4">
            <a:extLst>
              <a:ext uri="{FF2B5EF4-FFF2-40B4-BE49-F238E27FC236}">
                <a16:creationId xmlns:a16="http://schemas.microsoft.com/office/drawing/2014/main" id="{11EFDE3E-7BEA-6604-BB5C-A5F9E9AB4514}"/>
              </a:ext>
            </a:extLst>
          </p:cNvPr>
          <p:cNvSpPr>
            <a:spLocks noGrp="1"/>
          </p:cNvSpPr>
          <p:nvPr>
            <p:ph type="ftr" sz="quarter" idx="11"/>
          </p:nvPr>
        </p:nvSpPr>
        <p:spPr/>
        <p:txBody>
          <a:bodyPr/>
          <a:lstStyle/>
          <a:p>
            <a:r>
              <a:rPr lang="en-GB"/>
              <a:t>Lecture 2/ Computer Systems Fundamentals</a:t>
            </a:r>
            <a:endParaRPr lang="en-GB" dirty="0"/>
          </a:p>
        </p:txBody>
      </p:sp>
      <p:sp>
        <p:nvSpPr>
          <p:cNvPr id="6" name="Rectangle 2">
            <a:extLst>
              <a:ext uri="{FF2B5EF4-FFF2-40B4-BE49-F238E27FC236}">
                <a16:creationId xmlns:a16="http://schemas.microsoft.com/office/drawing/2014/main" id="{8DA9CFB2-3B2A-9F47-52EA-663C64DFBCC2}"/>
              </a:ext>
            </a:extLst>
          </p:cNvPr>
          <p:cNvSpPr txBox="1">
            <a:spLocks noChangeArrowheads="1"/>
          </p:cNvSpPr>
          <p:nvPr/>
        </p:nvSpPr>
        <p:spPr>
          <a:xfrm>
            <a:off x="3474441" y="150585"/>
            <a:ext cx="4834939" cy="88655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dirty="0">
                <a:solidFill>
                  <a:schemeClr val="bg1"/>
                </a:solidFill>
              </a:rPr>
              <a:t>References</a:t>
            </a:r>
          </a:p>
        </p:txBody>
      </p:sp>
      <p:sp>
        <p:nvSpPr>
          <p:cNvPr id="7" name="Rectangle 1">
            <a:extLst>
              <a:ext uri="{FF2B5EF4-FFF2-40B4-BE49-F238E27FC236}">
                <a16:creationId xmlns:a16="http://schemas.microsoft.com/office/drawing/2014/main" id="{2135FCB7-9408-4329-48BC-B481D8B56B30}"/>
              </a:ext>
            </a:extLst>
          </p:cNvPr>
          <p:cNvSpPr>
            <a:spLocks noGrp="1" noChangeArrowheads="1"/>
          </p:cNvSpPr>
          <p:nvPr>
            <p:ph type="title"/>
          </p:nvPr>
        </p:nvSpPr>
        <p:spPr bwMode="auto">
          <a:xfrm>
            <a:off x="646515" y="1568347"/>
            <a:ext cx="10898969" cy="25545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2000" b="0" u="none" strike="noStrike" cap="none" normalizeH="0" baseline="0" dirty="0">
                <a:ln>
                  <a:noFill/>
                </a:ln>
                <a:solidFill>
                  <a:schemeClr val="tx1"/>
                </a:solidFill>
                <a:effectLst/>
                <a:latin typeface="+mn-lt"/>
              </a:rPr>
              <a:t>[1]  J. G. Brookshear and D. </a:t>
            </a:r>
            <a:r>
              <a:rPr kumimoji="0" lang="en-US" altLang="en-US" sz="2000" b="0" u="none" strike="noStrike" cap="none" normalizeH="0" baseline="0" dirty="0" err="1">
                <a:ln>
                  <a:noFill/>
                </a:ln>
                <a:solidFill>
                  <a:schemeClr val="tx1"/>
                </a:solidFill>
                <a:effectLst/>
                <a:latin typeface="+mn-lt"/>
              </a:rPr>
              <a:t>Brylow</a:t>
            </a:r>
            <a:r>
              <a:rPr kumimoji="0" lang="en-US" altLang="en-US" sz="2000" b="0" u="none" strike="noStrike" cap="none" normalizeH="0" baseline="0" dirty="0">
                <a:ln>
                  <a:noFill/>
                </a:ln>
                <a:solidFill>
                  <a:schemeClr val="tx1"/>
                </a:solidFill>
                <a:effectLst/>
                <a:latin typeface="+mn-lt"/>
              </a:rPr>
              <a:t>, Computer Science: An Overview, 13th ed. Boston, MA, USA: Pearson, 2019.</a:t>
            </a:r>
          </a:p>
          <a:p>
            <a:pPr lvl="0" eaLnBrk="0" fontAlgn="base" hangingPunct="0">
              <a:lnSpc>
                <a:spcPct val="100000"/>
              </a:lnSpc>
              <a:spcAft>
                <a:spcPct val="0"/>
              </a:spcAft>
            </a:pPr>
            <a:r>
              <a:rPr kumimoji="0" lang="en-US" altLang="en-US" sz="2000" b="0" u="none" strike="noStrike" cap="none" normalizeH="0" baseline="0" dirty="0">
                <a:ln>
                  <a:noFill/>
                </a:ln>
                <a:solidFill>
                  <a:schemeClr val="tx1"/>
                </a:solidFill>
                <a:effectLst/>
                <a:latin typeface="+mn-lt"/>
              </a:rPr>
              <a:t>[2] G. M. Schneider and J. L. </a:t>
            </a:r>
            <a:r>
              <a:rPr kumimoji="0" lang="en-US" altLang="en-US" sz="2000" b="0" u="none" strike="noStrike" cap="none" normalizeH="0" baseline="0" dirty="0" err="1">
                <a:ln>
                  <a:noFill/>
                </a:ln>
                <a:solidFill>
                  <a:schemeClr val="tx1"/>
                </a:solidFill>
                <a:effectLst/>
                <a:latin typeface="+mn-lt"/>
              </a:rPr>
              <a:t>Gersting</a:t>
            </a:r>
            <a:r>
              <a:rPr kumimoji="0" lang="en-US" altLang="en-US" sz="2000" b="0" u="none" strike="noStrike" cap="none" normalizeH="0" baseline="0" dirty="0">
                <a:ln>
                  <a:noFill/>
                </a:ln>
                <a:solidFill>
                  <a:schemeClr val="tx1"/>
                </a:solidFill>
                <a:effectLst/>
                <a:latin typeface="+mn-lt"/>
              </a:rPr>
              <a:t>, Invitation to Computer Science, 8th ed. Boston, MA, USA: Cengage, 2018.</a:t>
            </a:r>
            <a:br>
              <a:rPr kumimoji="0" lang="en-US" altLang="en-US" sz="2000" b="0" u="none" strike="noStrike" cap="none" normalizeH="0" baseline="0" dirty="0">
                <a:ln>
                  <a:noFill/>
                </a:ln>
                <a:solidFill>
                  <a:schemeClr val="tx1"/>
                </a:solidFill>
                <a:effectLst/>
                <a:latin typeface="+mn-lt"/>
              </a:rPr>
            </a:br>
            <a:r>
              <a:rPr lang="en-GB" sz="2000" b="1" dirty="0"/>
              <a:t>[3]</a:t>
            </a:r>
            <a:r>
              <a:rPr lang="en-GB" sz="2000" dirty="0"/>
              <a:t> </a:t>
            </a:r>
            <a:r>
              <a:rPr lang="en-GB" sz="2000" b="1" dirty="0"/>
              <a:t>Cisco Networking Academy, </a:t>
            </a:r>
            <a:r>
              <a:rPr lang="en-GB" sz="2000" b="1" i="1" dirty="0"/>
              <a:t>Official website</a:t>
            </a:r>
            <a:r>
              <a:rPr lang="en-GB" sz="2000" b="1" dirty="0"/>
              <a:t>. </a:t>
            </a:r>
            <a:r>
              <a:rPr lang="en-GB" sz="2000" b="1" dirty="0" err="1"/>
              <a:t>NetAcad</a:t>
            </a:r>
            <a:r>
              <a:rPr lang="en-GB" sz="2000" b="1" dirty="0"/>
              <a:t>. [Online]. Available: https://www.netacad.com/. Accessed: 09 sept. 2025.</a:t>
            </a:r>
            <a:br>
              <a:rPr kumimoji="0" lang="en-US" altLang="en-US" sz="2000" b="0" u="none" strike="noStrike" cap="none" normalizeH="0" baseline="0" dirty="0">
                <a:ln>
                  <a:noFill/>
                </a:ln>
                <a:solidFill>
                  <a:schemeClr val="tx1"/>
                </a:solidFill>
                <a:effectLst/>
                <a:latin typeface="+mn-lt"/>
              </a:rPr>
            </a:br>
            <a:br>
              <a:rPr kumimoji="0" lang="en-US" altLang="en-US" sz="2000" b="0" i="0" u="none" strike="noStrike" cap="none" normalizeH="0" baseline="0" dirty="0">
                <a:ln>
                  <a:noFill/>
                </a:ln>
                <a:solidFill>
                  <a:schemeClr val="tx1"/>
                </a:solidFill>
                <a:effectLst/>
                <a:latin typeface="Arial" panose="020B0604020202020204" pitchFamily="34" charset="0"/>
              </a:rPr>
            </a:b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6733903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
            <a:lum/>
            <a:extLst>
              <a:ext uri="{BEBA8EAE-BF5A-486C-A8C5-ECC9F3942E4B}">
                <a14:imgProps xmlns:a14="http://schemas.microsoft.com/office/drawing/2010/main">
                  <a14:imgLayer r:embed="rId4">
                    <a14:imgEffect>
                      <a14:sharpenSoften amount="19000"/>
                    </a14:imgEffect>
                    <a14:imgEffect>
                      <a14:brightnessContrast bright="-2000" contrast="4000"/>
                    </a14:imgEffect>
                  </a14:imgLayer>
                </a14:imgProps>
              </a:ext>
            </a:extLst>
          </a:blip>
          <a:srcRect/>
          <a:stretch>
            <a:fillRect l="36000" t="9000" r="-2000" b="-2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795337" y="1280198"/>
            <a:ext cx="10601325" cy="5409709"/>
          </a:xfrm>
        </p:spPr>
        <p:txBody>
          <a:bodyPr vert="horz" lIns="91440" tIns="45720" rIns="91440" bIns="45720" rtlCol="0" anchor="b">
            <a:normAutofit/>
          </a:bodyPr>
          <a:lstStyle/>
          <a:p>
            <a:r>
              <a:rPr lang="en-US" sz="6600" kern="1200" dirty="0">
                <a:solidFill>
                  <a:schemeClr val="tx1"/>
                </a:solidFill>
                <a:latin typeface="+mj-lt"/>
                <a:ea typeface="+mj-ea"/>
                <a:cs typeface="+mj-cs"/>
              </a:rPr>
              <a:t>Thank You</a:t>
            </a:r>
            <a:br>
              <a:rPr lang="en-US" sz="6600" kern="1200" dirty="0">
                <a:solidFill>
                  <a:schemeClr val="tx1"/>
                </a:solidFill>
                <a:latin typeface="+mj-lt"/>
                <a:ea typeface="+mj-ea"/>
                <a:cs typeface="+mj-cs"/>
              </a:rPr>
            </a:br>
            <a:br>
              <a:rPr lang="en-US" sz="6600" kern="1200" dirty="0">
                <a:solidFill>
                  <a:schemeClr val="tx1"/>
                </a:solidFill>
                <a:latin typeface="+mj-lt"/>
                <a:ea typeface="+mj-ea"/>
                <a:cs typeface="+mj-cs"/>
              </a:rPr>
            </a:br>
            <a:br>
              <a:rPr lang="en-US" sz="6600" kern="1200" dirty="0">
                <a:solidFill>
                  <a:schemeClr val="tx1"/>
                </a:solidFill>
                <a:latin typeface="+mj-lt"/>
                <a:ea typeface="+mj-ea"/>
                <a:cs typeface="+mj-cs"/>
              </a:rPr>
            </a:br>
            <a:endParaRPr lang="en-US" sz="6600" kern="1200" dirty="0">
              <a:solidFill>
                <a:schemeClr val="tx1"/>
              </a:solidFill>
              <a:latin typeface="+mj-lt"/>
              <a:ea typeface="+mj-ea"/>
              <a:cs typeface="+mj-cs"/>
            </a:endParaRP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3" name="Slide Number Placeholder 2">
            <a:extLst>
              <a:ext uri="{FF2B5EF4-FFF2-40B4-BE49-F238E27FC236}">
                <a16:creationId xmlns:a16="http://schemas.microsoft.com/office/drawing/2014/main" id="{89F19F10-3701-F54D-6D52-66C3EE8AD3CE}"/>
              </a:ext>
            </a:extLst>
          </p:cNvPr>
          <p:cNvSpPr>
            <a:spLocks noGrp="1"/>
          </p:cNvSpPr>
          <p:nvPr>
            <p:ph type="sldNum" sz="quarter" idx="12"/>
          </p:nvPr>
        </p:nvSpPr>
        <p:spPr/>
        <p:txBody>
          <a:bodyPr/>
          <a:lstStyle/>
          <a:p>
            <a:fld id="{AC82685A-BD3A-4230-8D85-804689F67293}" type="slidenum">
              <a:rPr lang="en-GB" smtClean="0"/>
              <a:t>36</a:t>
            </a:fld>
            <a:endParaRPr lang="en-GB" dirty="0"/>
          </a:p>
        </p:txBody>
      </p:sp>
      <p:sp>
        <p:nvSpPr>
          <p:cNvPr id="5" name="Footer Placeholder 4">
            <a:extLst>
              <a:ext uri="{FF2B5EF4-FFF2-40B4-BE49-F238E27FC236}">
                <a16:creationId xmlns:a16="http://schemas.microsoft.com/office/drawing/2014/main" id="{36151967-A607-1C5C-E865-FAA75F0DC0F9}"/>
              </a:ext>
            </a:extLst>
          </p:cNvPr>
          <p:cNvSpPr>
            <a:spLocks noGrp="1"/>
          </p:cNvSpPr>
          <p:nvPr>
            <p:ph type="ftr" sz="quarter" idx="11"/>
          </p:nvPr>
        </p:nvSpPr>
        <p:spPr>
          <a:xfrm>
            <a:off x="4175786" y="6461781"/>
            <a:ext cx="4440439" cy="365125"/>
          </a:xfrm>
        </p:spPr>
        <p:txBody>
          <a:bodyPr/>
          <a:lstStyle/>
          <a:p>
            <a:r>
              <a:rPr lang="en-GB"/>
              <a:t>Lecture 2/ Computer Systems Fundamentals </a:t>
            </a:r>
            <a:endParaRPr lang="en-GB" dirty="0"/>
          </a:p>
        </p:txBody>
      </p:sp>
    </p:spTree>
    <p:extLst>
      <p:ext uri="{BB962C8B-B14F-4D97-AF65-F5344CB8AC3E}">
        <p14:creationId xmlns:p14="http://schemas.microsoft.com/office/powerpoint/2010/main" val="160878281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VEVOX.INSTRUCTIONS" val="130715780"/>
</p:tagLst>
</file>

<file path=ppt/tags/tag12.xml><?xml version="1.0" encoding="utf-8"?>
<p:tagLst xmlns:a="http://schemas.openxmlformats.org/drawingml/2006/main" xmlns:r="http://schemas.openxmlformats.org/officeDocument/2006/relationships" xmlns:p="http://schemas.openxmlformats.org/presentationml/2006/main">
  <p:tag name="VEVOX.INSTRUCTIONSLIDE" val="join_instructions_title"/>
</p:tagLst>
</file>

<file path=ppt/tags/tag13.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14.xml><?xml version="1.0" encoding="utf-8"?>
<p:tagLst xmlns:a="http://schemas.openxmlformats.org/drawingml/2006/main" xmlns:r="http://schemas.openxmlformats.org/officeDocument/2006/relationships" xmlns:p="http://schemas.openxmlformats.org/presentationml/2006/main">
  <p:tag name="VEVOX.INSTRUCTION.TEXT" val="join_instructions_text"/>
</p:tagLst>
</file>

<file path=ppt/tags/tag15.xml><?xml version="1.0" encoding="utf-8"?>
<p:tagLst xmlns:a="http://schemas.openxmlformats.org/drawingml/2006/main" xmlns:r="http://schemas.openxmlformats.org/officeDocument/2006/relationships" xmlns:p="http://schemas.openxmlformats.org/presentationml/2006/main">
  <p:tag name="VEVOX.QR.CHECKERBOARD" val="x"/>
</p:tagLst>
</file>

<file path=ppt/tags/tag16.xml><?xml version="1.0" encoding="utf-8"?>
<p:tagLst xmlns:a="http://schemas.openxmlformats.org/drawingml/2006/main" xmlns:r="http://schemas.openxmlformats.org/officeDocument/2006/relationships" xmlns:p="http://schemas.openxmlformats.org/presentationml/2006/main">
  <p:tag name="VEVOX.QRDOT" val="(1,0)"/>
</p:tagLst>
</file>

<file path=ppt/tags/tag17.xml><?xml version="1.0" encoding="utf-8"?>
<p:tagLst xmlns:a="http://schemas.openxmlformats.org/drawingml/2006/main" xmlns:r="http://schemas.openxmlformats.org/officeDocument/2006/relationships" xmlns:p="http://schemas.openxmlformats.org/presentationml/2006/main">
  <p:tag name="VEVOX.QRDOT" val="(2,0)"/>
</p:tagLst>
</file>

<file path=ppt/tags/tag18.xml><?xml version="1.0" encoding="utf-8"?>
<p:tagLst xmlns:a="http://schemas.openxmlformats.org/drawingml/2006/main" xmlns:r="http://schemas.openxmlformats.org/officeDocument/2006/relationships" xmlns:p="http://schemas.openxmlformats.org/presentationml/2006/main">
  <p:tag name="VEVOX.QRDOT" val="(3,0)"/>
</p:tagLst>
</file>

<file path=ppt/tags/tag19.xml><?xml version="1.0" encoding="utf-8"?>
<p:tagLst xmlns:a="http://schemas.openxmlformats.org/drawingml/2006/main" xmlns:r="http://schemas.openxmlformats.org/officeDocument/2006/relationships" xmlns:p="http://schemas.openxmlformats.org/presentationml/2006/main">
  <p:tag name="VEVOX.QRDOT" val="(4,0)"/>
</p:tagLst>
</file>

<file path=ppt/tags/tag20.xml><?xml version="1.0" encoding="utf-8"?>
<p:tagLst xmlns:a="http://schemas.openxmlformats.org/drawingml/2006/main" xmlns:r="http://schemas.openxmlformats.org/officeDocument/2006/relationships" xmlns:p="http://schemas.openxmlformats.org/presentationml/2006/main">
  <p:tag name="VEVOX.QRDOT" val="(5,0)"/>
</p:tagLst>
</file>

<file path=ppt/tags/tag21.xml><?xml version="1.0" encoding="utf-8"?>
<p:tagLst xmlns:a="http://schemas.openxmlformats.org/drawingml/2006/main" xmlns:r="http://schemas.openxmlformats.org/officeDocument/2006/relationships" xmlns:p="http://schemas.openxmlformats.org/presentationml/2006/main">
  <p:tag name="VEVOX.QRDOT" val="(6,0)"/>
</p:tagLst>
</file>

<file path=ppt/tags/tag22.xml><?xml version="1.0" encoding="utf-8"?>
<p:tagLst xmlns:a="http://schemas.openxmlformats.org/drawingml/2006/main" xmlns:r="http://schemas.openxmlformats.org/officeDocument/2006/relationships" xmlns:p="http://schemas.openxmlformats.org/presentationml/2006/main">
  <p:tag name="VEVOX.QRDOT" val="(7,0)"/>
</p:tagLst>
</file>

<file path=ppt/tags/tag23.xml><?xml version="1.0" encoding="utf-8"?>
<p:tagLst xmlns:a="http://schemas.openxmlformats.org/drawingml/2006/main" xmlns:r="http://schemas.openxmlformats.org/officeDocument/2006/relationships" xmlns:p="http://schemas.openxmlformats.org/presentationml/2006/main">
  <p:tag name="VEVOX.QRDOT" val="(10,0)"/>
</p:tagLst>
</file>

<file path=ppt/tags/tag24.xml><?xml version="1.0" encoding="utf-8"?>
<p:tagLst xmlns:a="http://schemas.openxmlformats.org/drawingml/2006/main" xmlns:r="http://schemas.openxmlformats.org/officeDocument/2006/relationships" xmlns:p="http://schemas.openxmlformats.org/presentationml/2006/main">
  <p:tag name="VEVOX.QRDOT" val="(13,0)"/>
</p:tagLst>
</file>

<file path=ppt/tags/tag25.xml><?xml version="1.0" encoding="utf-8"?>
<p:tagLst xmlns:a="http://schemas.openxmlformats.org/drawingml/2006/main" xmlns:r="http://schemas.openxmlformats.org/officeDocument/2006/relationships" xmlns:p="http://schemas.openxmlformats.org/presentationml/2006/main">
  <p:tag name="VEVOX.QRDOT" val="(14,0)"/>
</p:tagLst>
</file>

<file path=ppt/tags/tag26.xml><?xml version="1.0" encoding="utf-8"?>
<p:tagLst xmlns:a="http://schemas.openxmlformats.org/drawingml/2006/main" xmlns:r="http://schemas.openxmlformats.org/officeDocument/2006/relationships" xmlns:p="http://schemas.openxmlformats.org/presentationml/2006/main">
  <p:tag name="VEVOX.QRDOT" val="(17,0)"/>
</p:tagLst>
</file>

<file path=ppt/tags/tag27.xml><?xml version="1.0" encoding="utf-8"?>
<p:tagLst xmlns:a="http://schemas.openxmlformats.org/drawingml/2006/main" xmlns:r="http://schemas.openxmlformats.org/officeDocument/2006/relationships" xmlns:p="http://schemas.openxmlformats.org/presentationml/2006/main">
  <p:tag name="VEVOX.QRDOT" val="(21,0)"/>
</p:tagLst>
</file>

<file path=ppt/tags/tag28.xml><?xml version="1.0" encoding="utf-8"?>
<p:tagLst xmlns:a="http://schemas.openxmlformats.org/drawingml/2006/main" xmlns:r="http://schemas.openxmlformats.org/officeDocument/2006/relationships" xmlns:p="http://schemas.openxmlformats.org/presentationml/2006/main">
  <p:tag name="VEVOX.QRDOT" val="(23,0)"/>
</p:tagLst>
</file>

<file path=ppt/tags/tag29.xml><?xml version="1.0" encoding="utf-8"?>
<p:tagLst xmlns:a="http://schemas.openxmlformats.org/drawingml/2006/main" xmlns:r="http://schemas.openxmlformats.org/officeDocument/2006/relationships" xmlns:p="http://schemas.openxmlformats.org/presentationml/2006/main">
  <p:tag name="VEVOX.QRDOT" val="(24,0)"/>
</p:tagLst>
</file>

<file path=ppt/tags/tag30.xml><?xml version="1.0" encoding="utf-8"?>
<p:tagLst xmlns:a="http://schemas.openxmlformats.org/drawingml/2006/main" xmlns:r="http://schemas.openxmlformats.org/officeDocument/2006/relationships" xmlns:p="http://schemas.openxmlformats.org/presentationml/2006/main">
  <p:tag name="VEVOX.QRDOT" val="(25,0)"/>
</p:tagLst>
</file>

<file path=ppt/tags/tag31.xml><?xml version="1.0" encoding="utf-8"?>
<p:tagLst xmlns:a="http://schemas.openxmlformats.org/drawingml/2006/main" xmlns:r="http://schemas.openxmlformats.org/officeDocument/2006/relationships" xmlns:p="http://schemas.openxmlformats.org/presentationml/2006/main">
  <p:tag name="VEVOX.QRDOT" val="(26,0)"/>
</p:tagLst>
</file>

<file path=ppt/tags/tag32.xml><?xml version="1.0" encoding="utf-8"?>
<p:tagLst xmlns:a="http://schemas.openxmlformats.org/drawingml/2006/main" xmlns:r="http://schemas.openxmlformats.org/officeDocument/2006/relationships" xmlns:p="http://schemas.openxmlformats.org/presentationml/2006/main">
  <p:tag name="VEVOX.QRDOT" val="(27,0)"/>
</p:tagLst>
</file>

<file path=ppt/tags/tag33.xml><?xml version="1.0" encoding="utf-8"?>
<p:tagLst xmlns:a="http://schemas.openxmlformats.org/drawingml/2006/main" xmlns:r="http://schemas.openxmlformats.org/officeDocument/2006/relationships" xmlns:p="http://schemas.openxmlformats.org/presentationml/2006/main">
  <p:tag name="VEVOX.QRDOT" val="(28,0)"/>
</p:tagLst>
</file>

<file path=ppt/tags/tag34.xml><?xml version="1.0" encoding="utf-8"?>
<p:tagLst xmlns:a="http://schemas.openxmlformats.org/drawingml/2006/main" xmlns:r="http://schemas.openxmlformats.org/officeDocument/2006/relationships" xmlns:p="http://schemas.openxmlformats.org/presentationml/2006/main">
  <p:tag name="VEVOX.QRDOT" val="(29,0)"/>
</p:tagLst>
</file>

<file path=ppt/tags/tag35.xml><?xml version="1.0" encoding="utf-8"?>
<p:tagLst xmlns:a="http://schemas.openxmlformats.org/drawingml/2006/main" xmlns:r="http://schemas.openxmlformats.org/officeDocument/2006/relationships" xmlns:p="http://schemas.openxmlformats.org/presentationml/2006/main">
  <p:tag name="VEVOX.QRDOT" val="(1,1)"/>
</p:tagLst>
</file>

<file path=ppt/tags/tag36.xml><?xml version="1.0" encoding="utf-8"?>
<p:tagLst xmlns:a="http://schemas.openxmlformats.org/drawingml/2006/main" xmlns:r="http://schemas.openxmlformats.org/officeDocument/2006/relationships" xmlns:p="http://schemas.openxmlformats.org/presentationml/2006/main">
  <p:tag name="VEVOX.QRDOT" val="(7,1)"/>
</p:tagLst>
</file>

<file path=ppt/tags/tag37.xml><?xml version="1.0" encoding="utf-8"?>
<p:tagLst xmlns:a="http://schemas.openxmlformats.org/drawingml/2006/main" xmlns:r="http://schemas.openxmlformats.org/officeDocument/2006/relationships" xmlns:p="http://schemas.openxmlformats.org/presentationml/2006/main">
  <p:tag name="VEVOX.QRDOT" val="(9,1)"/>
</p:tagLst>
</file>

<file path=ppt/tags/tag38.xml><?xml version="1.0" encoding="utf-8"?>
<p:tagLst xmlns:a="http://schemas.openxmlformats.org/drawingml/2006/main" xmlns:r="http://schemas.openxmlformats.org/officeDocument/2006/relationships" xmlns:p="http://schemas.openxmlformats.org/presentationml/2006/main">
  <p:tag name="VEVOX.QRDOT" val="(10,1)"/>
</p:tagLst>
</file>

<file path=ppt/tags/tag39.xml><?xml version="1.0" encoding="utf-8"?>
<p:tagLst xmlns:a="http://schemas.openxmlformats.org/drawingml/2006/main" xmlns:r="http://schemas.openxmlformats.org/officeDocument/2006/relationships" xmlns:p="http://schemas.openxmlformats.org/presentationml/2006/main">
  <p:tag name="VEVOX.QRDOT" val="(13,1)"/>
</p:tagLst>
</file>

<file path=ppt/tags/tag40.xml><?xml version="1.0" encoding="utf-8"?>
<p:tagLst xmlns:a="http://schemas.openxmlformats.org/drawingml/2006/main" xmlns:r="http://schemas.openxmlformats.org/officeDocument/2006/relationships" xmlns:p="http://schemas.openxmlformats.org/presentationml/2006/main">
  <p:tag name="VEVOX.QRDOT" val="(15,1)"/>
</p:tagLst>
</file>

<file path=ppt/tags/tag41.xml><?xml version="1.0" encoding="utf-8"?>
<p:tagLst xmlns:a="http://schemas.openxmlformats.org/drawingml/2006/main" xmlns:r="http://schemas.openxmlformats.org/officeDocument/2006/relationships" xmlns:p="http://schemas.openxmlformats.org/presentationml/2006/main">
  <p:tag name="VEVOX.QRDOT" val="(16,1)"/>
</p:tagLst>
</file>

<file path=ppt/tags/tag42.xml><?xml version="1.0" encoding="utf-8"?>
<p:tagLst xmlns:a="http://schemas.openxmlformats.org/drawingml/2006/main" xmlns:r="http://schemas.openxmlformats.org/officeDocument/2006/relationships" xmlns:p="http://schemas.openxmlformats.org/presentationml/2006/main">
  <p:tag name="VEVOX.QRDOT" val="(17,1)"/>
</p:tagLst>
</file>

<file path=ppt/tags/tag43.xml><?xml version="1.0" encoding="utf-8"?>
<p:tagLst xmlns:a="http://schemas.openxmlformats.org/drawingml/2006/main" xmlns:r="http://schemas.openxmlformats.org/officeDocument/2006/relationships" xmlns:p="http://schemas.openxmlformats.org/presentationml/2006/main">
  <p:tag name="VEVOX.QRDOT" val="(18,1)"/>
</p:tagLst>
</file>

<file path=ppt/tags/tag44.xml><?xml version="1.0" encoding="utf-8"?>
<p:tagLst xmlns:a="http://schemas.openxmlformats.org/drawingml/2006/main" xmlns:r="http://schemas.openxmlformats.org/officeDocument/2006/relationships" xmlns:p="http://schemas.openxmlformats.org/presentationml/2006/main">
  <p:tag name="VEVOX.QRDOT" val="(20,1)"/>
</p:tagLst>
</file>

<file path=ppt/tags/tag45.xml><?xml version="1.0" encoding="utf-8"?>
<p:tagLst xmlns:a="http://schemas.openxmlformats.org/drawingml/2006/main" xmlns:r="http://schemas.openxmlformats.org/officeDocument/2006/relationships" xmlns:p="http://schemas.openxmlformats.org/presentationml/2006/main">
  <p:tag name="VEVOX.QRDOT" val="(21,1)"/>
</p:tagLst>
</file>

<file path=ppt/tags/tag46.xml><?xml version="1.0" encoding="utf-8"?>
<p:tagLst xmlns:a="http://schemas.openxmlformats.org/drawingml/2006/main" xmlns:r="http://schemas.openxmlformats.org/officeDocument/2006/relationships" xmlns:p="http://schemas.openxmlformats.org/presentationml/2006/main">
  <p:tag name="VEVOX.QRDOT" val="(23,1)"/>
</p:tagLst>
</file>

<file path=ppt/tags/tag47.xml><?xml version="1.0" encoding="utf-8"?>
<p:tagLst xmlns:a="http://schemas.openxmlformats.org/drawingml/2006/main" xmlns:r="http://schemas.openxmlformats.org/officeDocument/2006/relationships" xmlns:p="http://schemas.openxmlformats.org/presentationml/2006/main">
  <p:tag name="VEVOX.QRDOT" val="(29,1)"/>
</p:tagLst>
</file>

<file path=ppt/tags/tag48.xml><?xml version="1.0" encoding="utf-8"?>
<p:tagLst xmlns:a="http://schemas.openxmlformats.org/drawingml/2006/main" xmlns:r="http://schemas.openxmlformats.org/officeDocument/2006/relationships" xmlns:p="http://schemas.openxmlformats.org/presentationml/2006/main">
  <p:tag name="VEVOX.QRDOT" val="(1,2)"/>
</p:tagLst>
</file>

<file path=ppt/tags/tag49.xml><?xml version="1.0" encoding="utf-8"?>
<p:tagLst xmlns:a="http://schemas.openxmlformats.org/drawingml/2006/main" xmlns:r="http://schemas.openxmlformats.org/officeDocument/2006/relationships" xmlns:p="http://schemas.openxmlformats.org/presentationml/2006/main">
  <p:tag name="VEVOX.QRDOT" val="(3,2)"/>
</p:tagLst>
</file>

<file path=ppt/tags/tag50.xml><?xml version="1.0" encoding="utf-8"?>
<p:tagLst xmlns:a="http://schemas.openxmlformats.org/drawingml/2006/main" xmlns:r="http://schemas.openxmlformats.org/officeDocument/2006/relationships" xmlns:p="http://schemas.openxmlformats.org/presentationml/2006/main">
  <p:tag name="VEVOX.QRDOT" val="(4,2)"/>
</p:tagLst>
</file>

<file path=ppt/tags/tag51.xml><?xml version="1.0" encoding="utf-8"?>
<p:tagLst xmlns:a="http://schemas.openxmlformats.org/drawingml/2006/main" xmlns:r="http://schemas.openxmlformats.org/officeDocument/2006/relationships" xmlns:p="http://schemas.openxmlformats.org/presentationml/2006/main">
  <p:tag name="VEVOX.QRDOT" val="(5,2)"/>
</p:tagLst>
</file>

<file path=ppt/tags/tag52.xml><?xml version="1.0" encoding="utf-8"?>
<p:tagLst xmlns:a="http://schemas.openxmlformats.org/drawingml/2006/main" xmlns:r="http://schemas.openxmlformats.org/officeDocument/2006/relationships" xmlns:p="http://schemas.openxmlformats.org/presentationml/2006/main">
  <p:tag name="VEVOX.QRDOT" val="(7,2)"/>
</p:tagLst>
</file>

<file path=ppt/tags/tag53.xml><?xml version="1.0" encoding="utf-8"?>
<p:tagLst xmlns:a="http://schemas.openxmlformats.org/drawingml/2006/main" xmlns:r="http://schemas.openxmlformats.org/officeDocument/2006/relationships" xmlns:p="http://schemas.openxmlformats.org/presentationml/2006/main">
  <p:tag name="VEVOX.QRDOT" val="(11,2)"/>
</p:tagLst>
</file>

<file path=ppt/tags/tag54.xml><?xml version="1.0" encoding="utf-8"?>
<p:tagLst xmlns:a="http://schemas.openxmlformats.org/drawingml/2006/main" xmlns:r="http://schemas.openxmlformats.org/officeDocument/2006/relationships" xmlns:p="http://schemas.openxmlformats.org/presentationml/2006/main">
  <p:tag name="VEVOX.QRDOT" val="(14,2)"/>
</p:tagLst>
</file>

<file path=ppt/tags/tag55.xml><?xml version="1.0" encoding="utf-8"?>
<p:tagLst xmlns:a="http://schemas.openxmlformats.org/drawingml/2006/main" xmlns:r="http://schemas.openxmlformats.org/officeDocument/2006/relationships" xmlns:p="http://schemas.openxmlformats.org/presentationml/2006/main">
  <p:tag name="VEVOX.QRDOT" val="(15,2)"/>
</p:tagLst>
</file>

<file path=ppt/tags/tag56.xml><?xml version="1.0" encoding="utf-8"?>
<p:tagLst xmlns:a="http://schemas.openxmlformats.org/drawingml/2006/main" xmlns:r="http://schemas.openxmlformats.org/officeDocument/2006/relationships" xmlns:p="http://schemas.openxmlformats.org/presentationml/2006/main">
  <p:tag name="VEVOX.QRDOT" val="(17,2)"/>
</p:tagLst>
</file>

<file path=ppt/tags/tag57.xml><?xml version="1.0" encoding="utf-8"?>
<p:tagLst xmlns:a="http://schemas.openxmlformats.org/drawingml/2006/main" xmlns:r="http://schemas.openxmlformats.org/officeDocument/2006/relationships" xmlns:p="http://schemas.openxmlformats.org/presentationml/2006/main">
  <p:tag name="VEVOX.QRDOT" val="(19,2)"/>
</p:tagLst>
</file>

<file path=ppt/tags/tag58.xml><?xml version="1.0" encoding="utf-8"?>
<p:tagLst xmlns:a="http://schemas.openxmlformats.org/drawingml/2006/main" xmlns:r="http://schemas.openxmlformats.org/officeDocument/2006/relationships" xmlns:p="http://schemas.openxmlformats.org/presentationml/2006/main">
  <p:tag name="VEVOX.QRDOT" val="(20,2)"/>
</p:tagLst>
</file>

<file path=ppt/tags/tag59.xml><?xml version="1.0" encoding="utf-8"?>
<p:tagLst xmlns:a="http://schemas.openxmlformats.org/drawingml/2006/main" xmlns:r="http://schemas.openxmlformats.org/officeDocument/2006/relationships" xmlns:p="http://schemas.openxmlformats.org/presentationml/2006/main">
  <p:tag name="VEVOX.QRDOT" val="(23,2)"/>
</p:tagLst>
</file>

<file path=ppt/tags/tag60.xml><?xml version="1.0" encoding="utf-8"?>
<p:tagLst xmlns:a="http://schemas.openxmlformats.org/drawingml/2006/main" xmlns:r="http://schemas.openxmlformats.org/officeDocument/2006/relationships" xmlns:p="http://schemas.openxmlformats.org/presentationml/2006/main">
  <p:tag name="VEVOX.QRDOT" val="(25,2)"/>
</p:tagLst>
</file>

<file path=ppt/tags/tag61.xml><?xml version="1.0" encoding="utf-8"?>
<p:tagLst xmlns:a="http://schemas.openxmlformats.org/drawingml/2006/main" xmlns:r="http://schemas.openxmlformats.org/officeDocument/2006/relationships" xmlns:p="http://schemas.openxmlformats.org/presentationml/2006/main">
  <p:tag name="VEVOX.QRDOT" val="(26,2)"/>
</p:tagLst>
</file>

<file path=ppt/tags/tag62.xml><?xml version="1.0" encoding="utf-8"?>
<p:tagLst xmlns:a="http://schemas.openxmlformats.org/drawingml/2006/main" xmlns:r="http://schemas.openxmlformats.org/officeDocument/2006/relationships" xmlns:p="http://schemas.openxmlformats.org/presentationml/2006/main">
  <p:tag name="VEVOX.QRDOT" val="(27,2)"/>
</p:tagLst>
</file>

<file path=ppt/tags/tag63.xml><?xml version="1.0" encoding="utf-8"?>
<p:tagLst xmlns:a="http://schemas.openxmlformats.org/drawingml/2006/main" xmlns:r="http://schemas.openxmlformats.org/officeDocument/2006/relationships" xmlns:p="http://schemas.openxmlformats.org/presentationml/2006/main">
  <p:tag name="VEVOX.QRDOT" val="(29,2)"/>
</p:tagLst>
</file>

<file path=ppt/tags/tag64.xml><?xml version="1.0" encoding="utf-8"?>
<p:tagLst xmlns:a="http://schemas.openxmlformats.org/drawingml/2006/main" xmlns:r="http://schemas.openxmlformats.org/officeDocument/2006/relationships" xmlns:p="http://schemas.openxmlformats.org/presentationml/2006/main">
  <p:tag name="VEVOX.QRDOT" val="(1,3)"/>
</p:tagLst>
</file>

<file path=ppt/tags/tag65.xml><?xml version="1.0" encoding="utf-8"?>
<p:tagLst xmlns:a="http://schemas.openxmlformats.org/drawingml/2006/main" xmlns:r="http://schemas.openxmlformats.org/officeDocument/2006/relationships" xmlns:p="http://schemas.openxmlformats.org/presentationml/2006/main">
  <p:tag name="VEVOX.QRDOT" val="(3,3)"/>
</p:tagLst>
</file>

<file path=ppt/tags/tag66.xml><?xml version="1.0" encoding="utf-8"?>
<p:tagLst xmlns:a="http://schemas.openxmlformats.org/drawingml/2006/main" xmlns:r="http://schemas.openxmlformats.org/officeDocument/2006/relationships" xmlns:p="http://schemas.openxmlformats.org/presentationml/2006/main">
  <p:tag name="VEVOX.QRDOT" val="(4,3)"/>
</p:tagLst>
</file>

<file path=ppt/tags/tag67.xml><?xml version="1.0" encoding="utf-8"?>
<p:tagLst xmlns:a="http://schemas.openxmlformats.org/drawingml/2006/main" xmlns:r="http://schemas.openxmlformats.org/officeDocument/2006/relationships" xmlns:p="http://schemas.openxmlformats.org/presentationml/2006/main">
  <p:tag name="VEVOX.QRDOT" val="(5,3)"/>
</p:tagLst>
</file>

<file path=ppt/tags/tag68.xml><?xml version="1.0" encoding="utf-8"?>
<p:tagLst xmlns:a="http://schemas.openxmlformats.org/drawingml/2006/main" xmlns:r="http://schemas.openxmlformats.org/officeDocument/2006/relationships" xmlns:p="http://schemas.openxmlformats.org/presentationml/2006/main">
  <p:tag name="VEVOX.QRDOT" val="(7,3)"/>
</p:tagLst>
</file>

<file path=ppt/tags/tag69.xml><?xml version="1.0" encoding="utf-8"?>
<p:tagLst xmlns:a="http://schemas.openxmlformats.org/drawingml/2006/main" xmlns:r="http://schemas.openxmlformats.org/officeDocument/2006/relationships" xmlns:p="http://schemas.openxmlformats.org/presentationml/2006/main">
  <p:tag name="VEVOX.QRDOT" val="(11,3)"/>
</p:tagLst>
</file>

<file path=ppt/tags/tag70.xml><?xml version="1.0" encoding="utf-8"?>
<p:tagLst xmlns:a="http://schemas.openxmlformats.org/drawingml/2006/main" xmlns:r="http://schemas.openxmlformats.org/officeDocument/2006/relationships" xmlns:p="http://schemas.openxmlformats.org/presentationml/2006/main">
  <p:tag name="VEVOX.QRDOT" val="(12,3)"/>
</p:tagLst>
</file>

<file path=ppt/tags/tag71.xml><?xml version="1.0" encoding="utf-8"?>
<p:tagLst xmlns:a="http://schemas.openxmlformats.org/drawingml/2006/main" xmlns:r="http://schemas.openxmlformats.org/officeDocument/2006/relationships" xmlns:p="http://schemas.openxmlformats.org/presentationml/2006/main">
  <p:tag name="VEVOX.QRDOT" val="(13,3)"/>
</p:tagLst>
</file>

<file path=ppt/tags/tag72.xml><?xml version="1.0" encoding="utf-8"?>
<p:tagLst xmlns:a="http://schemas.openxmlformats.org/drawingml/2006/main" xmlns:r="http://schemas.openxmlformats.org/officeDocument/2006/relationships" xmlns:p="http://schemas.openxmlformats.org/presentationml/2006/main">
  <p:tag name="VEVOX.QRDOT" val="(14,3)"/>
</p:tagLst>
</file>

<file path=ppt/tags/tag73.xml><?xml version="1.0" encoding="utf-8"?>
<p:tagLst xmlns:a="http://schemas.openxmlformats.org/drawingml/2006/main" xmlns:r="http://schemas.openxmlformats.org/officeDocument/2006/relationships" xmlns:p="http://schemas.openxmlformats.org/presentationml/2006/main">
  <p:tag name="VEVOX.QRDOT" val="(15,3)"/>
</p:tagLst>
</file>

<file path=ppt/tags/tag74.xml><?xml version="1.0" encoding="utf-8"?>
<p:tagLst xmlns:a="http://schemas.openxmlformats.org/drawingml/2006/main" xmlns:r="http://schemas.openxmlformats.org/officeDocument/2006/relationships" xmlns:p="http://schemas.openxmlformats.org/presentationml/2006/main">
  <p:tag name="VEVOX.QRDOT" val="(16,3)"/>
</p:tagLst>
</file>

<file path=ppt/tags/tag75.xml><?xml version="1.0" encoding="utf-8"?>
<p:tagLst xmlns:a="http://schemas.openxmlformats.org/drawingml/2006/main" xmlns:r="http://schemas.openxmlformats.org/officeDocument/2006/relationships" xmlns:p="http://schemas.openxmlformats.org/presentationml/2006/main">
  <p:tag name="VEVOX.QRDOT" val="(23,3)"/>
</p:tagLst>
</file>

<file path=ppt/tags/tag76.xml><?xml version="1.0" encoding="utf-8"?>
<p:tagLst xmlns:a="http://schemas.openxmlformats.org/drawingml/2006/main" xmlns:r="http://schemas.openxmlformats.org/officeDocument/2006/relationships" xmlns:p="http://schemas.openxmlformats.org/presentationml/2006/main">
  <p:tag name="VEVOX.QRDOT" val="(25,3)"/>
</p:tagLst>
</file>

<file path=ppt/tags/tag77.xml><?xml version="1.0" encoding="utf-8"?>
<p:tagLst xmlns:a="http://schemas.openxmlformats.org/drawingml/2006/main" xmlns:r="http://schemas.openxmlformats.org/officeDocument/2006/relationships" xmlns:p="http://schemas.openxmlformats.org/presentationml/2006/main">
  <p:tag name="VEVOX.QRDOT" val="(26,3)"/>
</p:tagLst>
</file>

<file path=ppt/tags/tag78.xml><?xml version="1.0" encoding="utf-8"?>
<p:tagLst xmlns:a="http://schemas.openxmlformats.org/drawingml/2006/main" xmlns:r="http://schemas.openxmlformats.org/officeDocument/2006/relationships" xmlns:p="http://schemas.openxmlformats.org/presentationml/2006/main">
  <p:tag name="VEVOX.QRDOT" val="(27,3)"/>
</p:tagLst>
</file>

<file path=ppt/tags/tag79.xml><?xml version="1.0" encoding="utf-8"?>
<p:tagLst xmlns:a="http://schemas.openxmlformats.org/drawingml/2006/main" xmlns:r="http://schemas.openxmlformats.org/officeDocument/2006/relationships" xmlns:p="http://schemas.openxmlformats.org/presentationml/2006/main">
  <p:tag name="VEVOX.QRDOT" val="(29,3)"/>
</p:tagLst>
</file>

<file path=ppt/tags/tag80.xml><?xml version="1.0" encoding="utf-8"?>
<p:tagLst xmlns:a="http://schemas.openxmlformats.org/drawingml/2006/main" xmlns:r="http://schemas.openxmlformats.org/officeDocument/2006/relationships" xmlns:p="http://schemas.openxmlformats.org/presentationml/2006/main">
  <p:tag name="VEVOX.QRDOT" val="(1,4)"/>
</p:tagLst>
</file>

<file path=ppt/tags/tag81.xml><?xml version="1.0" encoding="utf-8"?>
<p:tagLst xmlns:a="http://schemas.openxmlformats.org/drawingml/2006/main" xmlns:r="http://schemas.openxmlformats.org/officeDocument/2006/relationships" xmlns:p="http://schemas.openxmlformats.org/presentationml/2006/main">
  <p:tag name="VEVOX.QRDOT" val="(3,4)"/>
</p:tagLst>
</file>

<file path=ppt/tags/tag82.xml><?xml version="1.0" encoding="utf-8"?>
<p:tagLst xmlns:a="http://schemas.openxmlformats.org/drawingml/2006/main" xmlns:r="http://schemas.openxmlformats.org/officeDocument/2006/relationships" xmlns:p="http://schemas.openxmlformats.org/presentationml/2006/main">
  <p:tag name="VEVOX.QRDOT" val="(4,4)"/>
</p:tagLst>
</file>

<file path=ppt/tags/tag83.xml><?xml version="1.0" encoding="utf-8"?>
<p:tagLst xmlns:a="http://schemas.openxmlformats.org/drawingml/2006/main" xmlns:r="http://schemas.openxmlformats.org/officeDocument/2006/relationships" xmlns:p="http://schemas.openxmlformats.org/presentationml/2006/main">
  <p:tag name="VEVOX.QRDOT" val="(5,4)"/>
</p:tagLst>
</file>

<file path=ppt/tags/tag84.xml><?xml version="1.0" encoding="utf-8"?>
<p:tagLst xmlns:a="http://schemas.openxmlformats.org/drawingml/2006/main" xmlns:r="http://schemas.openxmlformats.org/officeDocument/2006/relationships" xmlns:p="http://schemas.openxmlformats.org/presentationml/2006/main">
  <p:tag name="VEVOX.QRDOT" val="(7,4)"/>
</p:tagLst>
</file>

<file path=ppt/tags/tag85.xml><?xml version="1.0" encoding="utf-8"?>
<p:tagLst xmlns:a="http://schemas.openxmlformats.org/drawingml/2006/main" xmlns:r="http://schemas.openxmlformats.org/officeDocument/2006/relationships" xmlns:p="http://schemas.openxmlformats.org/presentationml/2006/main">
  <p:tag name="VEVOX.QRDOT" val="(9,4)"/>
</p:tagLst>
</file>

<file path=ppt/tags/tag86.xml><?xml version="1.0" encoding="utf-8"?>
<p:tagLst xmlns:a="http://schemas.openxmlformats.org/drawingml/2006/main" xmlns:r="http://schemas.openxmlformats.org/officeDocument/2006/relationships" xmlns:p="http://schemas.openxmlformats.org/presentationml/2006/main">
  <p:tag name="VEVOX.QRDOT" val="(12,4)"/>
</p:tagLst>
</file>

<file path=ppt/tags/tag87.xml><?xml version="1.0" encoding="utf-8"?>
<p:tagLst xmlns:a="http://schemas.openxmlformats.org/drawingml/2006/main" xmlns:r="http://schemas.openxmlformats.org/officeDocument/2006/relationships" xmlns:p="http://schemas.openxmlformats.org/presentationml/2006/main">
  <p:tag name="VEVOX.QRDOT" val="(15,4)"/>
</p:tagLst>
</file>

<file path=ppt/tags/tag88.xml><?xml version="1.0" encoding="utf-8"?>
<p:tagLst xmlns:a="http://schemas.openxmlformats.org/drawingml/2006/main" xmlns:r="http://schemas.openxmlformats.org/officeDocument/2006/relationships" xmlns:p="http://schemas.openxmlformats.org/presentationml/2006/main">
  <p:tag name="VEVOX.QRDOT" val="(19,4)"/>
</p:tagLst>
</file>

<file path=ppt/tags/tag89.xml><?xml version="1.0" encoding="utf-8"?>
<p:tagLst xmlns:a="http://schemas.openxmlformats.org/drawingml/2006/main" xmlns:r="http://schemas.openxmlformats.org/officeDocument/2006/relationships" xmlns:p="http://schemas.openxmlformats.org/presentationml/2006/main">
  <p:tag name="VEVOX.QRDOT" val="(20,4)"/>
</p:tagLst>
</file>

<file path=ppt/tags/tag90.xml><?xml version="1.0" encoding="utf-8"?>
<p:tagLst xmlns:a="http://schemas.openxmlformats.org/drawingml/2006/main" xmlns:r="http://schemas.openxmlformats.org/officeDocument/2006/relationships" xmlns:p="http://schemas.openxmlformats.org/presentationml/2006/main">
  <p:tag name="VEVOX.QRDOT" val="(21,4)"/>
</p:tagLst>
</file>

<file path=ppt/tags/tag91.xml><?xml version="1.0" encoding="utf-8"?>
<p:tagLst xmlns:a="http://schemas.openxmlformats.org/drawingml/2006/main" xmlns:r="http://schemas.openxmlformats.org/officeDocument/2006/relationships" xmlns:p="http://schemas.openxmlformats.org/presentationml/2006/main">
  <p:tag name="VEVOX.QRDOT" val="(23,4)"/>
</p:tagLst>
</file>

<file path=ppt/tags/tag92.xml><?xml version="1.0" encoding="utf-8"?>
<p:tagLst xmlns:a="http://schemas.openxmlformats.org/drawingml/2006/main" xmlns:r="http://schemas.openxmlformats.org/officeDocument/2006/relationships" xmlns:p="http://schemas.openxmlformats.org/presentationml/2006/main">
  <p:tag name="VEVOX.QRDOT" val="(25,4)"/>
</p:tagLst>
</file>

<file path=ppt/tags/tag93.xml><?xml version="1.0" encoding="utf-8"?>
<p:tagLst xmlns:a="http://schemas.openxmlformats.org/drawingml/2006/main" xmlns:r="http://schemas.openxmlformats.org/officeDocument/2006/relationships" xmlns:p="http://schemas.openxmlformats.org/presentationml/2006/main">
  <p:tag name="VEVOX.QRDOT" val="(26,4)"/>
</p:tagLst>
</file>

<file path=ppt/tags/tag94.xml><?xml version="1.0" encoding="utf-8"?>
<p:tagLst xmlns:a="http://schemas.openxmlformats.org/drawingml/2006/main" xmlns:r="http://schemas.openxmlformats.org/officeDocument/2006/relationships" xmlns:p="http://schemas.openxmlformats.org/presentationml/2006/main">
  <p:tag name="VEVOX.QRDOT" val="(27,4)"/>
</p:tagLst>
</file>

<file path=ppt/tags/tag95.xml><?xml version="1.0" encoding="utf-8"?>
<p:tagLst xmlns:a="http://schemas.openxmlformats.org/drawingml/2006/main" xmlns:r="http://schemas.openxmlformats.org/officeDocument/2006/relationships" xmlns:p="http://schemas.openxmlformats.org/presentationml/2006/main">
  <p:tag name="VEVOX.QRDOT" val="(29,4)"/>
</p:tagLst>
</file>

<file path=ppt/tags/tag96.xml><?xml version="1.0" encoding="utf-8"?>
<p:tagLst xmlns:a="http://schemas.openxmlformats.org/drawingml/2006/main" xmlns:r="http://schemas.openxmlformats.org/officeDocument/2006/relationships" xmlns:p="http://schemas.openxmlformats.org/presentationml/2006/main">
  <p:tag name="VEVOX.QRDOT" val="(1,5)"/>
</p:tagLst>
</file>

<file path=ppt/tags/tag97.xml><?xml version="1.0" encoding="utf-8"?>
<p:tagLst xmlns:a="http://schemas.openxmlformats.org/drawingml/2006/main" xmlns:r="http://schemas.openxmlformats.org/officeDocument/2006/relationships" xmlns:p="http://schemas.openxmlformats.org/presentationml/2006/main">
  <p:tag name="VEVOX.QRDOT" val="(7,5)"/>
</p:tagLst>
</file>

<file path=ppt/tags/tag98.xml><?xml version="1.0" encoding="utf-8"?>
<p:tagLst xmlns:a="http://schemas.openxmlformats.org/drawingml/2006/main" xmlns:r="http://schemas.openxmlformats.org/officeDocument/2006/relationships" xmlns:p="http://schemas.openxmlformats.org/presentationml/2006/main">
  <p:tag name="VEVOX.QRDOT" val="(11,5)"/>
</p:tagLst>
</file>

<file path=ppt/tags/tag99.xml><?xml version="1.0" encoding="utf-8"?>
<p:tagLst xmlns:a="http://schemas.openxmlformats.org/drawingml/2006/main" xmlns:r="http://schemas.openxmlformats.org/officeDocument/2006/relationships" xmlns:p="http://schemas.openxmlformats.org/presentationml/2006/main">
  <p:tag name="VEVOX.QRDOT" val="(12,5)"/>
</p:tagLst>
</file>

<file path=ppt/tags/tag100.xml><?xml version="1.0" encoding="utf-8"?>
<p:tagLst xmlns:a="http://schemas.openxmlformats.org/drawingml/2006/main" xmlns:r="http://schemas.openxmlformats.org/officeDocument/2006/relationships" xmlns:p="http://schemas.openxmlformats.org/presentationml/2006/main">
  <p:tag name="VEVOX.QRDOT" val="(14,5)"/>
</p:tagLst>
</file>

<file path=ppt/tags/tag101.xml><?xml version="1.0" encoding="utf-8"?>
<p:tagLst xmlns:a="http://schemas.openxmlformats.org/drawingml/2006/main" xmlns:r="http://schemas.openxmlformats.org/officeDocument/2006/relationships" xmlns:p="http://schemas.openxmlformats.org/presentationml/2006/main">
  <p:tag name="VEVOX.QRDOT" val="(18,5)"/>
</p:tagLst>
</file>

<file path=ppt/tags/tag102.xml><?xml version="1.0" encoding="utf-8"?>
<p:tagLst xmlns:a="http://schemas.openxmlformats.org/drawingml/2006/main" xmlns:r="http://schemas.openxmlformats.org/officeDocument/2006/relationships" xmlns:p="http://schemas.openxmlformats.org/presentationml/2006/main">
  <p:tag name="VEVOX.QRDOT" val="(19,5)"/>
</p:tagLst>
</file>

<file path=ppt/tags/tag103.xml><?xml version="1.0" encoding="utf-8"?>
<p:tagLst xmlns:a="http://schemas.openxmlformats.org/drawingml/2006/main" xmlns:r="http://schemas.openxmlformats.org/officeDocument/2006/relationships" xmlns:p="http://schemas.openxmlformats.org/presentationml/2006/main">
  <p:tag name="VEVOX.QRDOT" val="(20,5)"/>
</p:tagLst>
</file>

<file path=ppt/tags/tag104.xml><?xml version="1.0" encoding="utf-8"?>
<p:tagLst xmlns:a="http://schemas.openxmlformats.org/drawingml/2006/main" xmlns:r="http://schemas.openxmlformats.org/officeDocument/2006/relationships" xmlns:p="http://schemas.openxmlformats.org/presentationml/2006/main">
  <p:tag name="VEVOX.QRDOT" val="(21,5)"/>
</p:tagLst>
</file>

<file path=ppt/tags/tag105.xml><?xml version="1.0" encoding="utf-8"?>
<p:tagLst xmlns:a="http://schemas.openxmlformats.org/drawingml/2006/main" xmlns:r="http://schemas.openxmlformats.org/officeDocument/2006/relationships" xmlns:p="http://schemas.openxmlformats.org/presentationml/2006/main">
  <p:tag name="VEVOX.QRDOT" val="(23,5)"/>
</p:tagLst>
</file>

<file path=ppt/tags/tag106.xml><?xml version="1.0" encoding="utf-8"?>
<p:tagLst xmlns:a="http://schemas.openxmlformats.org/drawingml/2006/main" xmlns:r="http://schemas.openxmlformats.org/officeDocument/2006/relationships" xmlns:p="http://schemas.openxmlformats.org/presentationml/2006/main">
  <p:tag name="VEVOX.QRDOT" val="(29,5)"/>
</p:tagLst>
</file>

<file path=ppt/tags/tag107.xml><?xml version="1.0" encoding="utf-8"?>
<p:tagLst xmlns:a="http://schemas.openxmlformats.org/drawingml/2006/main" xmlns:r="http://schemas.openxmlformats.org/officeDocument/2006/relationships" xmlns:p="http://schemas.openxmlformats.org/presentationml/2006/main">
  <p:tag name="VEVOX.QRDOT" val="(1,6)"/>
</p:tagLst>
</file>

<file path=ppt/tags/tag108.xml><?xml version="1.0" encoding="utf-8"?>
<p:tagLst xmlns:a="http://schemas.openxmlformats.org/drawingml/2006/main" xmlns:r="http://schemas.openxmlformats.org/officeDocument/2006/relationships" xmlns:p="http://schemas.openxmlformats.org/presentationml/2006/main">
  <p:tag name="VEVOX.QRDOT" val="(2,6)"/>
</p:tagLst>
</file>

<file path=ppt/tags/tag109.xml><?xml version="1.0" encoding="utf-8"?>
<p:tagLst xmlns:a="http://schemas.openxmlformats.org/drawingml/2006/main" xmlns:r="http://schemas.openxmlformats.org/officeDocument/2006/relationships" xmlns:p="http://schemas.openxmlformats.org/presentationml/2006/main">
  <p:tag name="VEVOX.QRDOT" val="(3,6)"/>
</p:tagLst>
</file>

<file path=ppt/tags/tag110.xml><?xml version="1.0" encoding="utf-8"?>
<p:tagLst xmlns:a="http://schemas.openxmlformats.org/drawingml/2006/main" xmlns:r="http://schemas.openxmlformats.org/officeDocument/2006/relationships" xmlns:p="http://schemas.openxmlformats.org/presentationml/2006/main">
  <p:tag name="VEVOX.QRDOT" val="(4,6)"/>
</p:tagLst>
</file>

<file path=ppt/tags/tag111.xml><?xml version="1.0" encoding="utf-8"?>
<p:tagLst xmlns:a="http://schemas.openxmlformats.org/drawingml/2006/main" xmlns:r="http://schemas.openxmlformats.org/officeDocument/2006/relationships" xmlns:p="http://schemas.openxmlformats.org/presentationml/2006/main">
  <p:tag name="VEVOX.QRDOT" val="(5,6)"/>
</p:tagLst>
</file>

<file path=ppt/tags/tag112.xml><?xml version="1.0" encoding="utf-8"?>
<p:tagLst xmlns:a="http://schemas.openxmlformats.org/drawingml/2006/main" xmlns:r="http://schemas.openxmlformats.org/officeDocument/2006/relationships" xmlns:p="http://schemas.openxmlformats.org/presentationml/2006/main">
  <p:tag name="VEVOX.QRDOT" val="(6,6)"/>
</p:tagLst>
</file>

<file path=ppt/tags/tag113.xml><?xml version="1.0" encoding="utf-8"?>
<p:tagLst xmlns:a="http://schemas.openxmlformats.org/drawingml/2006/main" xmlns:r="http://schemas.openxmlformats.org/officeDocument/2006/relationships" xmlns:p="http://schemas.openxmlformats.org/presentationml/2006/main">
  <p:tag name="VEVOX.QRDOT" val="(7,6)"/>
</p:tagLst>
</file>

<file path=ppt/tags/tag114.xml><?xml version="1.0" encoding="utf-8"?>
<p:tagLst xmlns:a="http://schemas.openxmlformats.org/drawingml/2006/main" xmlns:r="http://schemas.openxmlformats.org/officeDocument/2006/relationships" xmlns:p="http://schemas.openxmlformats.org/presentationml/2006/main">
  <p:tag name="VEVOX.QRDOT" val="(9,6)"/>
</p:tagLst>
</file>

<file path=ppt/tags/tag115.xml><?xml version="1.0" encoding="utf-8"?>
<p:tagLst xmlns:a="http://schemas.openxmlformats.org/drawingml/2006/main" xmlns:r="http://schemas.openxmlformats.org/officeDocument/2006/relationships" xmlns:p="http://schemas.openxmlformats.org/presentationml/2006/main">
  <p:tag name="VEVOX.QRDOT" val="(11,6)"/>
</p:tagLst>
</file>

<file path=ppt/tags/tag116.xml><?xml version="1.0" encoding="utf-8"?>
<p:tagLst xmlns:a="http://schemas.openxmlformats.org/drawingml/2006/main" xmlns:r="http://schemas.openxmlformats.org/officeDocument/2006/relationships" xmlns:p="http://schemas.openxmlformats.org/presentationml/2006/main">
  <p:tag name="VEVOX.QRDOT" val="(13,6)"/>
</p:tagLst>
</file>

<file path=ppt/tags/tag117.xml><?xml version="1.0" encoding="utf-8"?>
<p:tagLst xmlns:a="http://schemas.openxmlformats.org/drawingml/2006/main" xmlns:r="http://schemas.openxmlformats.org/officeDocument/2006/relationships" xmlns:p="http://schemas.openxmlformats.org/presentationml/2006/main">
  <p:tag name="VEVOX.QRDOT" val="(15,6)"/>
</p:tagLst>
</file>

<file path=ppt/tags/tag118.xml><?xml version="1.0" encoding="utf-8"?>
<p:tagLst xmlns:a="http://schemas.openxmlformats.org/drawingml/2006/main" xmlns:r="http://schemas.openxmlformats.org/officeDocument/2006/relationships" xmlns:p="http://schemas.openxmlformats.org/presentationml/2006/main">
  <p:tag name="VEVOX.QRDOT" val="(17,6)"/>
</p:tagLst>
</file>

<file path=ppt/tags/tag119.xml><?xml version="1.0" encoding="utf-8"?>
<p:tagLst xmlns:a="http://schemas.openxmlformats.org/drawingml/2006/main" xmlns:r="http://schemas.openxmlformats.org/officeDocument/2006/relationships" xmlns:p="http://schemas.openxmlformats.org/presentationml/2006/main">
  <p:tag name="VEVOX.QRDOT" val="(19,6)"/>
</p:tagLst>
</file>

<file path=ppt/tags/tag120.xml><?xml version="1.0" encoding="utf-8"?>
<p:tagLst xmlns:a="http://schemas.openxmlformats.org/drawingml/2006/main" xmlns:r="http://schemas.openxmlformats.org/officeDocument/2006/relationships" xmlns:p="http://schemas.openxmlformats.org/presentationml/2006/main">
  <p:tag name="VEVOX.QRDOT" val="(21,6)"/>
</p:tagLst>
</file>

<file path=ppt/tags/tag121.xml><?xml version="1.0" encoding="utf-8"?>
<p:tagLst xmlns:a="http://schemas.openxmlformats.org/drawingml/2006/main" xmlns:r="http://schemas.openxmlformats.org/officeDocument/2006/relationships" xmlns:p="http://schemas.openxmlformats.org/presentationml/2006/main">
  <p:tag name="VEVOX.QRDOT" val="(23,6)"/>
</p:tagLst>
</file>

<file path=ppt/tags/tag122.xml><?xml version="1.0" encoding="utf-8"?>
<p:tagLst xmlns:a="http://schemas.openxmlformats.org/drawingml/2006/main" xmlns:r="http://schemas.openxmlformats.org/officeDocument/2006/relationships" xmlns:p="http://schemas.openxmlformats.org/presentationml/2006/main">
  <p:tag name="VEVOX.QRDOT" val="(24,6)"/>
</p:tagLst>
</file>

<file path=ppt/tags/tag123.xml><?xml version="1.0" encoding="utf-8"?>
<p:tagLst xmlns:a="http://schemas.openxmlformats.org/drawingml/2006/main" xmlns:r="http://schemas.openxmlformats.org/officeDocument/2006/relationships" xmlns:p="http://schemas.openxmlformats.org/presentationml/2006/main">
  <p:tag name="VEVOX.QRDOT" val="(25,6)"/>
</p:tagLst>
</file>

<file path=ppt/tags/tag124.xml><?xml version="1.0" encoding="utf-8"?>
<p:tagLst xmlns:a="http://schemas.openxmlformats.org/drawingml/2006/main" xmlns:r="http://schemas.openxmlformats.org/officeDocument/2006/relationships" xmlns:p="http://schemas.openxmlformats.org/presentationml/2006/main">
  <p:tag name="VEVOX.QRDOT" val="(26,6)"/>
</p:tagLst>
</file>

<file path=ppt/tags/tag125.xml><?xml version="1.0" encoding="utf-8"?>
<p:tagLst xmlns:a="http://schemas.openxmlformats.org/drawingml/2006/main" xmlns:r="http://schemas.openxmlformats.org/officeDocument/2006/relationships" xmlns:p="http://schemas.openxmlformats.org/presentationml/2006/main">
  <p:tag name="VEVOX.QRDOT" val="(27,6)"/>
</p:tagLst>
</file>

<file path=ppt/tags/tag126.xml><?xml version="1.0" encoding="utf-8"?>
<p:tagLst xmlns:a="http://schemas.openxmlformats.org/drawingml/2006/main" xmlns:r="http://schemas.openxmlformats.org/officeDocument/2006/relationships" xmlns:p="http://schemas.openxmlformats.org/presentationml/2006/main">
  <p:tag name="VEVOX.QRDOT" val="(28,6)"/>
</p:tagLst>
</file>

<file path=ppt/tags/tag127.xml><?xml version="1.0" encoding="utf-8"?>
<p:tagLst xmlns:a="http://schemas.openxmlformats.org/drawingml/2006/main" xmlns:r="http://schemas.openxmlformats.org/officeDocument/2006/relationships" xmlns:p="http://schemas.openxmlformats.org/presentationml/2006/main">
  <p:tag name="VEVOX.QRDOT" val="(29,6)"/>
</p:tagLst>
</file>

<file path=ppt/tags/tag128.xml><?xml version="1.0" encoding="utf-8"?>
<p:tagLst xmlns:a="http://schemas.openxmlformats.org/drawingml/2006/main" xmlns:r="http://schemas.openxmlformats.org/officeDocument/2006/relationships" xmlns:p="http://schemas.openxmlformats.org/presentationml/2006/main">
  <p:tag name="VEVOX.QRDOT" val="(10,7)"/>
</p:tagLst>
</file>

<file path=ppt/tags/tag129.xml><?xml version="1.0" encoding="utf-8"?>
<p:tagLst xmlns:a="http://schemas.openxmlformats.org/drawingml/2006/main" xmlns:r="http://schemas.openxmlformats.org/officeDocument/2006/relationships" xmlns:p="http://schemas.openxmlformats.org/presentationml/2006/main">
  <p:tag name="VEVOX.QRDOT" val="(13,7)"/>
</p:tagLst>
</file>

<file path=ppt/tags/tag130.xml><?xml version="1.0" encoding="utf-8"?>
<p:tagLst xmlns:a="http://schemas.openxmlformats.org/drawingml/2006/main" xmlns:r="http://schemas.openxmlformats.org/officeDocument/2006/relationships" xmlns:p="http://schemas.openxmlformats.org/presentationml/2006/main">
  <p:tag name="VEVOX.QRDOT" val="(14,7)"/>
</p:tagLst>
</file>

<file path=ppt/tags/tag131.xml><?xml version="1.0" encoding="utf-8"?>
<p:tagLst xmlns:a="http://schemas.openxmlformats.org/drawingml/2006/main" xmlns:r="http://schemas.openxmlformats.org/officeDocument/2006/relationships" xmlns:p="http://schemas.openxmlformats.org/presentationml/2006/main">
  <p:tag name="VEVOX.QRDOT" val="(15,7)"/>
</p:tagLst>
</file>

<file path=ppt/tags/tag132.xml><?xml version="1.0" encoding="utf-8"?>
<p:tagLst xmlns:a="http://schemas.openxmlformats.org/drawingml/2006/main" xmlns:r="http://schemas.openxmlformats.org/officeDocument/2006/relationships" xmlns:p="http://schemas.openxmlformats.org/presentationml/2006/main">
  <p:tag name="VEVOX.QRDOT" val="(17,7)"/>
</p:tagLst>
</file>

<file path=ppt/tags/tag133.xml><?xml version="1.0" encoding="utf-8"?>
<p:tagLst xmlns:a="http://schemas.openxmlformats.org/drawingml/2006/main" xmlns:r="http://schemas.openxmlformats.org/officeDocument/2006/relationships" xmlns:p="http://schemas.openxmlformats.org/presentationml/2006/main">
  <p:tag name="VEVOX.QRDOT" val="(20,7)"/>
</p:tagLst>
</file>

<file path=ppt/tags/tag134.xml><?xml version="1.0" encoding="utf-8"?>
<p:tagLst xmlns:a="http://schemas.openxmlformats.org/drawingml/2006/main" xmlns:r="http://schemas.openxmlformats.org/officeDocument/2006/relationships" xmlns:p="http://schemas.openxmlformats.org/presentationml/2006/main">
  <p:tag name="VEVOX.QRDOT" val="(21,7)"/>
</p:tagLst>
</file>

<file path=ppt/tags/tag135.xml><?xml version="1.0" encoding="utf-8"?>
<p:tagLst xmlns:a="http://schemas.openxmlformats.org/drawingml/2006/main" xmlns:r="http://schemas.openxmlformats.org/officeDocument/2006/relationships" xmlns:p="http://schemas.openxmlformats.org/presentationml/2006/main">
  <p:tag name="VEVOX.QRDOT" val="(1,8)"/>
</p:tagLst>
</file>

<file path=ppt/tags/tag136.xml><?xml version="1.0" encoding="utf-8"?>
<p:tagLst xmlns:a="http://schemas.openxmlformats.org/drawingml/2006/main" xmlns:r="http://schemas.openxmlformats.org/officeDocument/2006/relationships" xmlns:p="http://schemas.openxmlformats.org/presentationml/2006/main">
  <p:tag name="VEVOX.QRDOT" val="(3,8)"/>
</p:tagLst>
</file>

<file path=ppt/tags/tag137.xml><?xml version="1.0" encoding="utf-8"?>
<p:tagLst xmlns:a="http://schemas.openxmlformats.org/drawingml/2006/main" xmlns:r="http://schemas.openxmlformats.org/officeDocument/2006/relationships" xmlns:p="http://schemas.openxmlformats.org/presentationml/2006/main">
  <p:tag name="VEVOX.QRDOT" val="(5,8)"/>
</p:tagLst>
</file>

<file path=ppt/tags/tag138.xml><?xml version="1.0" encoding="utf-8"?>
<p:tagLst xmlns:a="http://schemas.openxmlformats.org/drawingml/2006/main" xmlns:r="http://schemas.openxmlformats.org/officeDocument/2006/relationships" xmlns:p="http://schemas.openxmlformats.org/presentationml/2006/main">
  <p:tag name="VEVOX.QRDOT" val="(7,8)"/>
</p:tagLst>
</file>

<file path=ppt/tags/tag139.xml><?xml version="1.0" encoding="utf-8"?>
<p:tagLst xmlns:a="http://schemas.openxmlformats.org/drawingml/2006/main" xmlns:r="http://schemas.openxmlformats.org/officeDocument/2006/relationships" xmlns:p="http://schemas.openxmlformats.org/presentationml/2006/main">
  <p:tag name="VEVOX.QRDOT" val="(10,8)"/>
</p:tagLst>
</file>

<file path=ppt/tags/tag140.xml><?xml version="1.0" encoding="utf-8"?>
<p:tagLst xmlns:a="http://schemas.openxmlformats.org/drawingml/2006/main" xmlns:r="http://schemas.openxmlformats.org/officeDocument/2006/relationships" xmlns:p="http://schemas.openxmlformats.org/presentationml/2006/main">
  <p:tag name="VEVOX.QRDOT" val="(11,8)"/>
</p:tagLst>
</file>

<file path=ppt/tags/tag141.xml><?xml version="1.0" encoding="utf-8"?>
<p:tagLst xmlns:a="http://schemas.openxmlformats.org/drawingml/2006/main" xmlns:r="http://schemas.openxmlformats.org/officeDocument/2006/relationships" xmlns:p="http://schemas.openxmlformats.org/presentationml/2006/main">
  <p:tag name="VEVOX.QRDOT" val="(12,8)"/>
</p:tagLst>
</file>

<file path=ppt/tags/tag142.xml><?xml version="1.0" encoding="utf-8"?>
<p:tagLst xmlns:a="http://schemas.openxmlformats.org/drawingml/2006/main" xmlns:r="http://schemas.openxmlformats.org/officeDocument/2006/relationships" xmlns:p="http://schemas.openxmlformats.org/presentationml/2006/main">
  <p:tag name="VEVOX.QRDOT" val="(13,8)"/>
</p:tagLst>
</file>

<file path=ppt/tags/tag143.xml><?xml version="1.0" encoding="utf-8"?>
<p:tagLst xmlns:a="http://schemas.openxmlformats.org/drawingml/2006/main" xmlns:r="http://schemas.openxmlformats.org/officeDocument/2006/relationships" xmlns:p="http://schemas.openxmlformats.org/presentationml/2006/main">
  <p:tag name="VEVOX.QRDOT" val="(15,8)"/>
</p:tagLst>
</file>

<file path=ppt/tags/tag144.xml><?xml version="1.0" encoding="utf-8"?>
<p:tagLst xmlns:a="http://schemas.openxmlformats.org/drawingml/2006/main" xmlns:r="http://schemas.openxmlformats.org/officeDocument/2006/relationships" xmlns:p="http://schemas.openxmlformats.org/presentationml/2006/main">
  <p:tag name="VEVOX.QRDOT" val="(16,8)"/>
</p:tagLst>
</file>

<file path=ppt/tags/tag145.xml><?xml version="1.0" encoding="utf-8"?>
<p:tagLst xmlns:a="http://schemas.openxmlformats.org/drawingml/2006/main" xmlns:r="http://schemas.openxmlformats.org/officeDocument/2006/relationships" xmlns:p="http://schemas.openxmlformats.org/presentationml/2006/main">
  <p:tag name="VEVOX.QRDOT" val="(19,8)"/>
</p:tagLst>
</file>

<file path=ppt/tags/tag146.xml><?xml version="1.0" encoding="utf-8"?>
<p:tagLst xmlns:a="http://schemas.openxmlformats.org/drawingml/2006/main" xmlns:r="http://schemas.openxmlformats.org/officeDocument/2006/relationships" xmlns:p="http://schemas.openxmlformats.org/presentationml/2006/main">
  <p:tag name="VEVOX.QRDOT" val="(20,8)"/>
</p:tagLst>
</file>

<file path=ppt/tags/tag147.xml><?xml version="1.0" encoding="utf-8"?>
<p:tagLst xmlns:a="http://schemas.openxmlformats.org/drawingml/2006/main" xmlns:r="http://schemas.openxmlformats.org/officeDocument/2006/relationships" xmlns:p="http://schemas.openxmlformats.org/presentationml/2006/main">
  <p:tag name="VEVOX.QRDOT" val="(21,8)"/>
</p:tagLst>
</file>

<file path=ppt/tags/tag148.xml><?xml version="1.0" encoding="utf-8"?>
<p:tagLst xmlns:a="http://schemas.openxmlformats.org/drawingml/2006/main" xmlns:r="http://schemas.openxmlformats.org/officeDocument/2006/relationships" xmlns:p="http://schemas.openxmlformats.org/presentationml/2006/main">
  <p:tag name="VEVOX.QRDOT" val="(25,8)"/>
</p:tagLst>
</file>

<file path=ppt/tags/tag149.xml><?xml version="1.0" encoding="utf-8"?>
<p:tagLst xmlns:a="http://schemas.openxmlformats.org/drawingml/2006/main" xmlns:r="http://schemas.openxmlformats.org/officeDocument/2006/relationships" xmlns:p="http://schemas.openxmlformats.org/presentationml/2006/main">
  <p:tag name="VEVOX.QRDOT" val="(28,8)"/>
</p:tagLst>
</file>

<file path=ppt/tags/tag150.xml><?xml version="1.0" encoding="utf-8"?>
<p:tagLst xmlns:a="http://schemas.openxmlformats.org/drawingml/2006/main" xmlns:r="http://schemas.openxmlformats.org/officeDocument/2006/relationships" xmlns:p="http://schemas.openxmlformats.org/presentationml/2006/main">
  <p:tag name="VEVOX.QRDOT" val="(2,9)"/>
</p:tagLst>
</file>

<file path=ppt/tags/tag151.xml><?xml version="1.0" encoding="utf-8"?>
<p:tagLst xmlns:a="http://schemas.openxmlformats.org/drawingml/2006/main" xmlns:r="http://schemas.openxmlformats.org/officeDocument/2006/relationships" xmlns:p="http://schemas.openxmlformats.org/presentationml/2006/main">
  <p:tag name="VEVOX.QRDOT" val="(3,9)"/>
</p:tagLst>
</file>

<file path=ppt/tags/tag152.xml><?xml version="1.0" encoding="utf-8"?>
<p:tagLst xmlns:a="http://schemas.openxmlformats.org/drawingml/2006/main" xmlns:r="http://schemas.openxmlformats.org/officeDocument/2006/relationships" xmlns:p="http://schemas.openxmlformats.org/presentationml/2006/main">
  <p:tag name="VEVOX.QRDOT" val="(4,9)"/>
</p:tagLst>
</file>

<file path=ppt/tags/tag153.xml><?xml version="1.0" encoding="utf-8"?>
<p:tagLst xmlns:a="http://schemas.openxmlformats.org/drawingml/2006/main" xmlns:r="http://schemas.openxmlformats.org/officeDocument/2006/relationships" xmlns:p="http://schemas.openxmlformats.org/presentationml/2006/main">
  <p:tag name="VEVOX.QRDOT" val="(13,9)"/>
</p:tagLst>
</file>

<file path=ppt/tags/tag154.xml><?xml version="1.0" encoding="utf-8"?>
<p:tagLst xmlns:a="http://schemas.openxmlformats.org/drawingml/2006/main" xmlns:r="http://schemas.openxmlformats.org/officeDocument/2006/relationships" xmlns:p="http://schemas.openxmlformats.org/presentationml/2006/main">
  <p:tag name="VEVOX.QRDOT" val="(15,9)"/>
</p:tagLst>
</file>

<file path=ppt/tags/tag155.xml><?xml version="1.0" encoding="utf-8"?>
<p:tagLst xmlns:a="http://schemas.openxmlformats.org/drawingml/2006/main" xmlns:r="http://schemas.openxmlformats.org/officeDocument/2006/relationships" xmlns:p="http://schemas.openxmlformats.org/presentationml/2006/main">
  <p:tag name="VEVOX.QRDOT" val="(16,9)"/>
</p:tagLst>
</file>

<file path=ppt/tags/tag156.xml><?xml version="1.0" encoding="utf-8"?>
<p:tagLst xmlns:a="http://schemas.openxmlformats.org/drawingml/2006/main" xmlns:r="http://schemas.openxmlformats.org/officeDocument/2006/relationships" xmlns:p="http://schemas.openxmlformats.org/presentationml/2006/main">
  <p:tag name="VEVOX.QRDOT" val="(18,9)"/>
</p:tagLst>
</file>

<file path=ppt/tags/tag157.xml><?xml version="1.0" encoding="utf-8"?>
<p:tagLst xmlns:a="http://schemas.openxmlformats.org/drawingml/2006/main" xmlns:r="http://schemas.openxmlformats.org/officeDocument/2006/relationships" xmlns:p="http://schemas.openxmlformats.org/presentationml/2006/main">
  <p:tag name="VEVOX.QRDOT" val="(21,9)"/>
</p:tagLst>
</file>

<file path=ppt/tags/tag158.xml><?xml version="1.0" encoding="utf-8"?>
<p:tagLst xmlns:a="http://schemas.openxmlformats.org/drawingml/2006/main" xmlns:r="http://schemas.openxmlformats.org/officeDocument/2006/relationships" xmlns:p="http://schemas.openxmlformats.org/presentationml/2006/main">
  <p:tag name="VEVOX.QRDOT" val="(23,9)"/>
</p:tagLst>
</file>

<file path=ppt/tags/tag159.xml><?xml version="1.0" encoding="utf-8"?>
<p:tagLst xmlns:a="http://schemas.openxmlformats.org/drawingml/2006/main" xmlns:r="http://schemas.openxmlformats.org/officeDocument/2006/relationships" xmlns:p="http://schemas.openxmlformats.org/presentationml/2006/main">
  <p:tag name="VEVOX.QRDOT" val="(26,9)"/>
</p:tagLst>
</file>

<file path=ppt/tags/tag160.xml><?xml version="1.0" encoding="utf-8"?>
<p:tagLst xmlns:a="http://schemas.openxmlformats.org/drawingml/2006/main" xmlns:r="http://schemas.openxmlformats.org/officeDocument/2006/relationships" xmlns:p="http://schemas.openxmlformats.org/presentationml/2006/main">
  <p:tag name="VEVOX.QRDOT" val="(29,9)"/>
</p:tagLst>
</file>

<file path=ppt/tags/tag161.xml><?xml version="1.0" encoding="utf-8"?>
<p:tagLst xmlns:a="http://schemas.openxmlformats.org/drawingml/2006/main" xmlns:r="http://schemas.openxmlformats.org/officeDocument/2006/relationships" xmlns:p="http://schemas.openxmlformats.org/presentationml/2006/main">
  <p:tag name="VEVOX.QRDOT" val="(1,10)"/>
</p:tagLst>
</file>

<file path=ppt/tags/tag162.xml><?xml version="1.0" encoding="utf-8"?>
<p:tagLst xmlns:a="http://schemas.openxmlformats.org/drawingml/2006/main" xmlns:r="http://schemas.openxmlformats.org/officeDocument/2006/relationships" xmlns:p="http://schemas.openxmlformats.org/presentationml/2006/main">
  <p:tag name="VEVOX.QRDOT" val="(4,10)"/>
</p:tagLst>
</file>

<file path=ppt/tags/tag163.xml><?xml version="1.0" encoding="utf-8"?>
<p:tagLst xmlns:a="http://schemas.openxmlformats.org/drawingml/2006/main" xmlns:r="http://schemas.openxmlformats.org/officeDocument/2006/relationships" xmlns:p="http://schemas.openxmlformats.org/presentationml/2006/main">
  <p:tag name="VEVOX.QRDOT" val="(5,10)"/>
</p:tagLst>
</file>

<file path=ppt/tags/tag164.xml><?xml version="1.0" encoding="utf-8"?>
<p:tagLst xmlns:a="http://schemas.openxmlformats.org/drawingml/2006/main" xmlns:r="http://schemas.openxmlformats.org/officeDocument/2006/relationships" xmlns:p="http://schemas.openxmlformats.org/presentationml/2006/main">
  <p:tag name="VEVOX.QRDOT" val="(7,10)"/>
</p:tagLst>
</file>

<file path=ppt/tags/tag165.xml><?xml version="1.0" encoding="utf-8"?>
<p:tagLst xmlns:a="http://schemas.openxmlformats.org/drawingml/2006/main" xmlns:r="http://schemas.openxmlformats.org/officeDocument/2006/relationships" xmlns:p="http://schemas.openxmlformats.org/presentationml/2006/main">
  <p:tag name="VEVOX.QRDOT" val="(8,10)"/>
</p:tagLst>
</file>

<file path=ppt/tags/tag166.xml><?xml version="1.0" encoding="utf-8"?>
<p:tagLst xmlns:a="http://schemas.openxmlformats.org/drawingml/2006/main" xmlns:r="http://schemas.openxmlformats.org/officeDocument/2006/relationships" xmlns:p="http://schemas.openxmlformats.org/presentationml/2006/main">
  <p:tag name="VEVOX.QRDOT" val="(9,10)"/>
</p:tagLst>
</file>

<file path=ppt/tags/tag167.xml><?xml version="1.0" encoding="utf-8"?>
<p:tagLst xmlns:a="http://schemas.openxmlformats.org/drawingml/2006/main" xmlns:r="http://schemas.openxmlformats.org/officeDocument/2006/relationships" xmlns:p="http://schemas.openxmlformats.org/presentationml/2006/main">
  <p:tag name="VEVOX.QRDOT" val="(10,10)"/>
</p:tagLst>
</file>

<file path=ppt/tags/tag168.xml><?xml version="1.0" encoding="utf-8"?>
<p:tagLst xmlns:a="http://schemas.openxmlformats.org/drawingml/2006/main" xmlns:r="http://schemas.openxmlformats.org/officeDocument/2006/relationships" xmlns:p="http://schemas.openxmlformats.org/presentationml/2006/main">
  <p:tag name="VEVOX.QRDOT" val="(12,10)"/>
</p:tagLst>
</file>

<file path=ppt/tags/tag169.xml><?xml version="1.0" encoding="utf-8"?>
<p:tagLst xmlns:a="http://schemas.openxmlformats.org/drawingml/2006/main" xmlns:r="http://schemas.openxmlformats.org/officeDocument/2006/relationships" xmlns:p="http://schemas.openxmlformats.org/presentationml/2006/main">
  <p:tag name="VEVOX.QRDOT" val="(13,10)"/>
</p:tagLst>
</file>

<file path=ppt/tags/tag170.xml><?xml version="1.0" encoding="utf-8"?>
<p:tagLst xmlns:a="http://schemas.openxmlformats.org/drawingml/2006/main" xmlns:r="http://schemas.openxmlformats.org/officeDocument/2006/relationships" xmlns:p="http://schemas.openxmlformats.org/presentationml/2006/main">
  <p:tag name="VEVOX.QRDOT" val="(14,10)"/>
</p:tagLst>
</file>

<file path=ppt/tags/tag171.xml><?xml version="1.0" encoding="utf-8"?>
<p:tagLst xmlns:a="http://schemas.openxmlformats.org/drawingml/2006/main" xmlns:r="http://schemas.openxmlformats.org/officeDocument/2006/relationships" xmlns:p="http://schemas.openxmlformats.org/presentationml/2006/main">
  <p:tag name="VEVOX.QRDOT" val="(18,10)"/>
</p:tagLst>
</file>

<file path=ppt/tags/tag172.xml><?xml version="1.0" encoding="utf-8"?>
<p:tagLst xmlns:a="http://schemas.openxmlformats.org/drawingml/2006/main" xmlns:r="http://schemas.openxmlformats.org/officeDocument/2006/relationships" xmlns:p="http://schemas.openxmlformats.org/presentationml/2006/main">
  <p:tag name="VEVOX.QRDOT" val="(19,10)"/>
</p:tagLst>
</file>

<file path=ppt/tags/tag173.xml><?xml version="1.0" encoding="utf-8"?>
<p:tagLst xmlns:a="http://schemas.openxmlformats.org/drawingml/2006/main" xmlns:r="http://schemas.openxmlformats.org/officeDocument/2006/relationships" xmlns:p="http://schemas.openxmlformats.org/presentationml/2006/main">
  <p:tag name="VEVOX.QRDOT" val="(24,10)"/>
</p:tagLst>
</file>

<file path=ppt/tags/tag174.xml><?xml version="1.0" encoding="utf-8"?>
<p:tagLst xmlns:a="http://schemas.openxmlformats.org/drawingml/2006/main" xmlns:r="http://schemas.openxmlformats.org/officeDocument/2006/relationships" xmlns:p="http://schemas.openxmlformats.org/presentationml/2006/main">
  <p:tag name="VEVOX.QRDOT" val="(27,10)"/>
</p:tagLst>
</file>

<file path=ppt/tags/tag175.xml><?xml version="1.0" encoding="utf-8"?>
<p:tagLst xmlns:a="http://schemas.openxmlformats.org/drawingml/2006/main" xmlns:r="http://schemas.openxmlformats.org/officeDocument/2006/relationships" xmlns:p="http://schemas.openxmlformats.org/presentationml/2006/main">
  <p:tag name="VEVOX.QRDOT" val="(28,10)"/>
</p:tagLst>
</file>

<file path=ppt/tags/tag176.xml><?xml version="1.0" encoding="utf-8"?>
<p:tagLst xmlns:a="http://schemas.openxmlformats.org/drawingml/2006/main" xmlns:r="http://schemas.openxmlformats.org/officeDocument/2006/relationships" xmlns:p="http://schemas.openxmlformats.org/presentationml/2006/main">
  <p:tag name="VEVOX.QRDOT" val="(29,10)"/>
</p:tagLst>
</file>

<file path=ppt/tags/tag177.xml><?xml version="1.0" encoding="utf-8"?>
<p:tagLst xmlns:a="http://schemas.openxmlformats.org/drawingml/2006/main" xmlns:r="http://schemas.openxmlformats.org/officeDocument/2006/relationships" xmlns:p="http://schemas.openxmlformats.org/presentationml/2006/main">
  <p:tag name="VEVOX.QRDOT" val="(1,11)"/>
</p:tagLst>
</file>

<file path=ppt/tags/tag178.xml><?xml version="1.0" encoding="utf-8"?>
<p:tagLst xmlns:a="http://schemas.openxmlformats.org/drawingml/2006/main" xmlns:r="http://schemas.openxmlformats.org/officeDocument/2006/relationships" xmlns:p="http://schemas.openxmlformats.org/presentationml/2006/main">
  <p:tag name="VEVOX.QRDOT" val="(2,11)"/>
</p:tagLst>
</file>

<file path=ppt/tags/tag179.xml><?xml version="1.0" encoding="utf-8"?>
<p:tagLst xmlns:a="http://schemas.openxmlformats.org/drawingml/2006/main" xmlns:r="http://schemas.openxmlformats.org/officeDocument/2006/relationships" xmlns:p="http://schemas.openxmlformats.org/presentationml/2006/main">
  <p:tag name="VEVOX.QRDOT" val="(3,11)"/>
</p:tagLst>
</file>

<file path=ppt/tags/tag180.xml><?xml version="1.0" encoding="utf-8"?>
<p:tagLst xmlns:a="http://schemas.openxmlformats.org/drawingml/2006/main" xmlns:r="http://schemas.openxmlformats.org/officeDocument/2006/relationships" xmlns:p="http://schemas.openxmlformats.org/presentationml/2006/main">
  <p:tag name="VEVOX.QRDOT" val="(6,11)"/>
</p:tagLst>
</file>

<file path=ppt/tags/tag181.xml><?xml version="1.0" encoding="utf-8"?>
<p:tagLst xmlns:a="http://schemas.openxmlformats.org/drawingml/2006/main" xmlns:r="http://schemas.openxmlformats.org/officeDocument/2006/relationships" xmlns:p="http://schemas.openxmlformats.org/presentationml/2006/main">
  <p:tag name="VEVOX.QRDOT" val="(8,11)"/>
</p:tagLst>
</file>

<file path=ppt/tags/tag182.xml><?xml version="1.0" encoding="utf-8"?>
<p:tagLst xmlns:a="http://schemas.openxmlformats.org/drawingml/2006/main" xmlns:r="http://schemas.openxmlformats.org/officeDocument/2006/relationships" xmlns:p="http://schemas.openxmlformats.org/presentationml/2006/main">
  <p:tag name="VEVOX.QRDOT" val="(9,11)"/>
</p:tagLst>
</file>

<file path=ppt/tags/tag183.xml><?xml version="1.0" encoding="utf-8"?>
<p:tagLst xmlns:a="http://schemas.openxmlformats.org/drawingml/2006/main" xmlns:r="http://schemas.openxmlformats.org/officeDocument/2006/relationships" xmlns:p="http://schemas.openxmlformats.org/presentationml/2006/main">
  <p:tag name="VEVOX.QRDOT" val="(13,11)"/>
</p:tagLst>
</file>

<file path=ppt/tags/tag184.xml><?xml version="1.0" encoding="utf-8"?>
<p:tagLst xmlns:a="http://schemas.openxmlformats.org/drawingml/2006/main" xmlns:r="http://schemas.openxmlformats.org/officeDocument/2006/relationships" xmlns:p="http://schemas.openxmlformats.org/presentationml/2006/main">
  <p:tag name="VEVOX.QRDOT" val="(16,11)"/>
</p:tagLst>
</file>

<file path=ppt/tags/tag185.xml><?xml version="1.0" encoding="utf-8"?>
<p:tagLst xmlns:a="http://schemas.openxmlformats.org/drawingml/2006/main" xmlns:r="http://schemas.openxmlformats.org/officeDocument/2006/relationships" xmlns:p="http://schemas.openxmlformats.org/presentationml/2006/main">
  <p:tag name="VEVOX.QRDOT" val="(21,11)"/>
</p:tagLst>
</file>

<file path=ppt/tags/tag186.xml><?xml version="1.0" encoding="utf-8"?>
<p:tagLst xmlns:a="http://schemas.openxmlformats.org/drawingml/2006/main" xmlns:r="http://schemas.openxmlformats.org/officeDocument/2006/relationships" xmlns:p="http://schemas.openxmlformats.org/presentationml/2006/main">
  <p:tag name="VEVOX.QRDOT" val="(22,11)"/>
</p:tagLst>
</file>

<file path=ppt/tags/tag187.xml><?xml version="1.0" encoding="utf-8"?>
<p:tagLst xmlns:a="http://schemas.openxmlformats.org/drawingml/2006/main" xmlns:r="http://schemas.openxmlformats.org/officeDocument/2006/relationships" xmlns:p="http://schemas.openxmlformats.org/presentationml/2006/main">
  <p:tag name="VEVOX.QRDOT" val="(25,11)"/>
</p:tagLst>
</file>

<file path=ppt/tags/tag188.xml><?xml version="1.0" encoding="utf-8"?>
<p:tagLst xmlns:a="http://schemas.openxmlformats.org/drawingml/2006/main" xmlns:r="http://schemas.openxmlformats.org/officeDocument/2006/relationships" xmlns:p="http://schemas.openxmlformats.org/presentationml/2006/main">
  <p:tag name="VEVOX.QRDOT" val="(28,11)"/>
</p:tagLst>
</file>

<file path=ppt/tags/tag189.xml><?xml version="1.0" encoding="utf-8"?>
<p:tagLst xmlns:a="http://schemas.openxmlformats.org/drawingml/2006/main" xmlns:r="http://schemas.openxmlformats.org/officeDocument/2006/relationships" xmlns:p="http://schemas.openxmlformats.org/presentationml/2006/main">
  <p:tag name="VEVOX.QRDOT" val="(1,12)"/>
</p:tagLst>
</file>

<file path=ppt/tags/tag190.xml><?xml version="1.0" encoding="utf-8"?>
<p:tagLst xmlns:a="http://schemas.openxmlformats.org/drawingml/2006/main" xmlns:r="http://schemas.openxmlformats.org/officeDocument/2006/relationships" xmlns:p="http://schemas.openxmlformats.org/presentationml/2006/main">
  <p:tag name="VEVOX.QRDOT" val="(4,12)"/>
</p:tagLst>
</file>

<file path=ppt/tags/tag191.xml><?xml version="1.0" encoding="utf-8"?>
<p:tagLst xmlns:a="http://schemas.openxmlformats.org/drawingml/2006/main" xmlns:r="http://schemas.openxmlformats.org/officeDocument/2006/relationships" xmlns:p="http://schemas.openxmlformats.org/presentationml/2006/main">
  <p:tag name="VEVOX.QRDOT" val="(6,12)"/>
</p:tagLst>
</file>

<file path=ppt/tags/tag192.xml><?xml version="1.0" encoding="utf-8"?>
<p:tagLst xmlns:a="http://schemas.openxmlformats.org/drawingml/2006/main" xmlns:r="http://schemas.openxmlformats.org/officeDocument/2006/relationships" xmlns:p="http://schemas.openxmlformats.org/presentationml/2006/main">
  <p:tag name="VEVOX.QRDOT" val="(7,12)"/>
</p:tagLst>
</file>

<file path=ppt/tags/tag193.xml><?xml version="1.0" encoding="utf-8"?>
<p:tagLst xmlns:a="http://schemas.openxmlformats.org/drawingml/2006/main" xmlns:r="http://schemas.openxmlformats.org/officeDocument/2006/relationships" xmlns:p="http://schemas.openxmlformats.org/presentationml/2006/main">
  <p:tag name="VEVOX.QRDOT" val="(9,12)"/>
</p:tagLst>
</file>

<file path=ppt/tags/tag194.xml><?xml version="1.0" encoding="utf-8"?>
<p:tagLst xmlns:a="http://schemas.openxmlformats.org/drawingml/2006/main" xmlns:r="http://schemas.openxmlformats.org/officeDocument/2006/relationships" xmlns:p="http://schemas.openxmlformats.org/presentationml/2006/main">
  <p:tag name="VEVOX.QRDOT" val="(10,12)"/>
</p:tagLst>
</file>

<file path=ppt/tags/tag195.xml><?xml version="1.0" encoding="utf-8"?>
<p:tagLst xmlns:a="http://schemas.openxmlformats.org/drawingml/2006/main" xmlns:r="http://schemas.openxmlformats.org/officeDocument/2006/relationships" xmlns:p="http://schemas.openxmlformats.org/presentationml/2006/main">
  <p:tag name="VEVOX.QRDOT" val="(11,12)"/>
</p:tagLst>
</file>

<file path=ppt/tags/tag196.xml><?xml version="1.0" encoding="utf-8"?>
<p:tagLst xmlns:a="http://schemas.openxmlformats.org/drawingml/2006/main" xmlns:r="http://schemas.openxmlformats.org/officeDocument/2006/relationships" xmlns:p="http://schemas.openxmlformats.org/presentationml/2006/main">
  <p:tag name="VEVOX.QRDOT" val="(17,12)"/>
</p:tagLst>
</file>

<file path=ppt/tags/tag197.xml><?xml version="1.0" encoding="utf-8"?>
<p:tagLst xmlns:a="http://schemas.openxmlformats.org/drawingml/2006/main" xmlns:r="http://schemas.openxmlformats.org/officeDocument/2006/relationships" xmlns:p="http://schemas.openxmlformats.org/presentationml/2006/main">
  <p:tag name="VEVOX.QRDOT" val="(18,12)"/>
</p:tagLst>
</file>

<file path=ppt/tags/tag198.xml><?xml version="1.0" encoding="utf-8"?>
<p:tagLst xmlns:a="http://schemas.openxmlformats.org/drawingml/2006/main" xmlns:r="http://schemas.openxmlformats.org/officeDocument/2006/relationships" xmlns:p="http://schemas.openxmlformats.org/presentationml/2006/main">
  <p:tag name="VEVOX.QRDOT" val="(19,12)"/>
</p:tagLst>
</file>

<file path=ppt/tags/tag199.xml><?xml version="1.0" encoding="utf-8"?>
<p:tagLst xmlns:a="http://schemas.openxmlformats.org/drawingml/2006/main" xmlns:r="http://schemas.openxmlformats.org/officeDocument/2006/relationships" xmlns:p="http://schemas.openxmlformats.org/presentationml/2006/main">
  <p:tag name="VEVOX.QRDOT" val="(20,12)"/>
</p:tagLst>
</file>

<file path=ppt/tags/tag200.xml><?xml version="1.0" encoding="utf-8"?>
<p:tagLst xmlns:a="http://schemas.openxmlformats.org/drawingml/2006/main" xmlns:r="http://schemas.openxmlformats.org/officeDocument/2006/relationships" xmlns:p="http://schemas.openxmlformats.org/presentationml/2006/main">
  <p:tag name="VEVOX.QRDOT" val="(21,12)"/>
</p:tagLst>
</file>

<file path=ppt/tags/tag201.xml><?xml version="1.0" encoding="utf-8"?>
<p:tagLst xmlns:a="http://schemas.openxmlformats.org/drawingml/2006/main" xmlns:r="http://schemas.openxmlformats.org/officeDocument/2006/relationships" xmlns:p="http://schemas.openxmlformats.org/presentationml/2006/main">
  <p:tag name="VEVOX.QRDOT" val="(23,12)"/>
</p:tagLst>
</file>

<file path=ppt/tags/tag202.xml><?xml version="1.0" encoding="utf-8"?>
<p:tagLst xmlns:a="http://schemas.openxmlformats.org/drawingml/2006/main" xmlns:r="http://schemas.openxmlformats.org/officeDocument/2006/relationships" xmlns:p="http://schemas.openxmlformats.org/presentationml/2006/main">
  <p:tag name="VEVOX.QRDOT" val="(26,12)"/>
</p:tagLst>
</file>

<file path=ppt/tags/tag203.xml><?xml version="1.0" encoding="utf-8"?>
<p:tagLst xmlns:a="http://schemas.openxmlformats.org/drawingml/2006/main" xmlns:r="http://schemas.openxmlformats.org/officeDocument/2006/relationships" xmlns:p="http://schemas.openxmlformats.org/presentationml/2006/main">
  <p:tag name="VEVOX.QRDOT" val="(28,12)"/>
</p:tagLst>
</file>

<file path=ppt/tags/tag204.xml><?xml version="1.0" encoding="utf-8"?>
<p:tagLst xmlns:a="http://schemas.openxmlformats.org/drawingml/2006/main" xmlns:r="http://schemas.openxmlformats.org/officeDocument/2006/relationships" xmlns:p="http://schemas.openxmlformats.org/presentationml/2006/main">
  <p:tag name="VEVOX.QRDOT" val="(29,12)"/>
</p:tagLst>
</file>

<file path=ppt/tags/tag205.xml><?xml version="1.0" encoding="utf-8"?>
<p:tagLst xmlns:a="http://schemas.openxmlformats.org/drawingml/2006/main" xmlns:r="http://schemas.openxmlformats.org/officeDocument/2006/relationships" xmlns:p="http://schemas.openxmlformats.org/presentationml/2006/main">
  <p:tag name="VEVOX.QRDOT" val="(2,13)"/>
</p:tagLst>
</file>

<file path=ppt/tags/tag206.xml><?xml version="1.0" encoding="utf-8"?>
<p:tagLst xmlns:a="http://schemas.openxmlformats.org/drawingml/2006/main" xmlns:r="http://schemas.openxmlformats.org/officeDocument/2006/relationships" xmlns:p="http://schemas.openxmlformats.org/presentationml/2006/main">
  <p:tag name="VEVOX.QRDOT" val="(8,13)"/>
</p:tagLst>
</file>

<file path=ppt/tags/tag207.xml><?xml version="1.0" encoding="utf-8"?>
<p:tagLst xmlns:a="http://schemas.openxmlformats.org/drawingml/2006/main" xmlns:r="http://schemas.openxmlformats.org/officeDocument/2006/relationships" xmlns:p="http://schemas.openxmlformats.org/presentationml/2006/main">
  <p:tag name="VEVOX.QRDOT" val="(12,13)"/>
</p:tagLst>
</file>

<file path=ppt/tags/tag208.xml><?xml version="1.0" encoding="utf-8"?>
<p:tagLst xmlns:a="http://schemas.openxmlformats.org/drawingml/2006/main" xmlns:r="http://schemas.openxmlformats.org/officeDocument/2006/relationships" xmlns:p="http://schemas.openxmlformats.org/presentationml/2006/main">
  <p:tag name="VEVOX.QRDOT" val="(13,13)"/>
</p:tagLst>
</file>

<file path=ppt/tags/tag209.xml><?xml version="1.0" encoding="utf-8"?>
<p:tagLst xmlns:a="http://schemas.openxmlformats.org/drawingml/2006/main" xmlns:r="http://schemas.openxmlformats.org/officeDocument/2006/relationships" xmlns:p="http://schemas.openxmlformats.org/presentationml/2006/main">
  <p:tag name="VEVOX.QRDOT" val="(14,13)"/>
</p:tagLst>
</file>

<file path=ppt/tags/tag210.xml><?xml version="1.0" encoding="utf-8"?>
<p:tagLst xmlns:a="http://schemas.openxmlformats.org/drawingml/2006/main" xmlns:r="http://schemas.openxmlformats.org/officeDocument/2006/relationships" xmlns:p="http://schemas.openxmlformats.org/presentationml/2006/main">
  <p:tag name="VEVOX.QRDOT" val="(16,13)"/>
</p:tagLst>
</file>

<file path=ppt/tags/tag211.xml><?xml version="1.0" encoding="utf-8"?>
<p:tagLst xmlns:a="http://schemas.openxmlformats.org/drawingml/2006/main" xmlns:r="http://schemas.openxmlformats.org/officeDocument/2006/relationships" xmlns:p="http://schemas.openxmlformats.org/presentationml/2006/main">
  <p:tag name="VEVOX.QRDOT" val="(17,13)"/>
</p:tagLst>
</file>

<file path=ppt/tags/tag212.xml><?xml version="1.0" encoding="utf-8"?>
<p:tagLst xmlns:a="http://schemas.openxmlformats.org/drawingml/2006/main" xmlns:r="http://schemas.openxmlformats.org/officeDocument/2006/relationships" xmlns:p="http://schemas.openxmlformats.org/presentationml/2006/main">
  <p:tag name="VEVOX.QRDOT" val="(18,13)"/>
</p:tagLst>
</file>

<file path=ppt/tags/tag213.xml><?xml version="1.0" encoding="utf-8"?>
<p:tagLst xmlns:a="http://schemas.openxmlformats.org/drawingml/2006/main" xmlns:r="http://schemas.openxmlformats.org/officeDocument/2006/relationships" xmlns:p="http://schemas.openxmlformats.org/presentationml/2006/main">
  <p:tag name="VEVOX.QRDOT" val="(19,13)"/>
</p:tagLst>
</file>

<file path=ppt/tags/tag214.xml><?xml version="1.0" encoding="utf-8"?>
<p:tagLst xmlns:a="http://schemas.openxmlformats.org/drawingml/2006/main" xmlns:r="http://schemas.openxmlformats.org/officeDocument/2006/relationships" xmlns:p="http://schemas.openxmlformats.org/presentationml/2006/main">
  <p:tag name="VEVOX.QRDOT" val="(22,13)"/>
</p:tagLst>
</file>

<file path=ppt/tags/tag215.xml><?xml version="1.0" encoding="utf-8"?>
<p:tagLst xmlns:a="http://schemas.openxmlformats.org/drawingml/2006/main" xmlns:r="http://schemas.openxmlformats.org/officeDocument/2006/relationships" xmlns:p="http://schemas.openxmlformats.org/presentationml/2006/main">
  <p:tag name="VEVOX.QRDOT" val="(23,13)"/>
</p:tagLst>
</file>

<file path=ppt/tags/tag216.xml><?xml version="1.0" encoding="utf-8"?>
<p:tagLst xmlns:a="http://schemas.openxmlformats.org/drawingml/2006/main" xmlns:r="http://schemas.openxmlformats.org/officeDocument/2006/relationships" xmlns:p="http://schemas.openxmlformats.org/presentationml/2006/main">
  <p:tag name="VEVOX.QRDOT" val="(26,13)"/>
</p:tagLst>
</file>

<file path=ppt/tags/tag217.xml><?xml version="1.0" encoding="utf-8"?>
<p:tagLst xmlns:a="http://schemas.openxmlformats.org/drawingml/2006/main" xmlns:r="http://schemas.openxmlformats.org/officeDocument/2006/relationships" xmlns:p="http://schemas.openxmlformats.org/presentationml/2006/main">
  <p:tag name="VEVOX.QRDOT" val="(29,13)"/>
</p:tagLst>
</file>

<file path=ppt/tags/tag218.xml><?xml version="1.0" encoding="utf-8"?>
<p:tagLst xmlns:a="http://schemas.openxmlformats.org/drawingml/2006/main" xmlns:r="http://schemas.openxmlformats.org/officeDocument/2006/relationships" xmlns:p="http://schemas.openxmlformats.org/presentationml/2006/main">
  <p:tag name="VEVOX.QRDOT" val="(2,14)"/>
</p:tagLst>
</file>

<file path=ppt/tags/tag219.xml><?xml version="1.0" encoding="utf-8"?>
<p:tagLst xmlns:a="http://schemas.openxmlformats.org/drawingml/2006/main" xmlns:r="http://schemas.openxmlformats.org/officeDocument/2006/relationships" xmlns:p="http://schemas.openxmlformats.org/presentationml/2006/main">
  <p:tag name="VEVOX.QRDOT" val="(4,14)"/>
</p:tagLst>
</file>

<file path=ppt/tags/tag220.xml><?xml version="1.0" encoding="utf-8"?>
<p:tagLst xmlns:a="http://schemas.openxmlformats.org/drawingml/2006/main" xmlns:r="http://schemas.openxmlformats.org/officeDocument/2006/relationships" xmlns:p="http://schemas.openxmlformats.org/presentationml/2006/main">
  <p:tag name="VEVOX.QRDOT" val="(5,14)"/>
</p:tagLst>
</file>

<file path=ppt/tags/tag221.xml><?xml version="1.0" encoding="utf-8"?>
<p:tagLst xmlns:a="http://schemas.openxmlformats.org/drawingml/2006/main" xmlns:r="http://schemas.openxmlformats.org/officeDocument/2006/relationships" xmlns:p="http://schemas.openxmlformats.org/presentationml/2006/main">
  <p:tag name="VEVOX.QRDOT" val="(6,14)"/>
</p:tagLst>
</file>

<file path=ppt/tags/tag222.xml><?xml version="1.0" encoding="utf-8"?>
<p:tagLst xmlns:a="http://schemas.openxmlformats.org/drawingml/2006/main" xmlns:r="http://schemas.openxmlformats.org/officeDocument/2006/relationships" xmlns:p="http://schemas.openxmlformats.org/presentationml/2006/main">
  <p:tag name="VEVOX.QRDOT" val="(7,14)"/>
</p:tagLst>
</file>

<file path=ppt/tags/tag223.xml><?xml version="1.0" encoding="utf-8"?>
<p:tagLst xmlns:a="http://schemas.openxmlformats.org/drawingml/2006/main" xmlns:r="http://schemas.openxmlformats.org/officeDocument/2006/relationships" xmlns:p="http://schemas.openxmlformats.org/presentationml/2006/main">
  <p:tag name="VEVOX.QRDOT" val="(9,14)"/>
</p:tagLst>
</file>

<file path=ppt/tags/tag224.xml><?xml version="1.0" encoding="utf-8"?>
<p:tagLst xmlns:a="http://schemas.openxmlformats.org/drawingml/2006/main" xmlns:r="http://schemas.openxmlformats.org/officeDocument/2006/relationships" xmlns:p="http://schemas.openxmlformats.org/presentationml/2006/main">
  <p:tag name="VEVOX.QRDOT" val="(10,14)"/>
</p:tagLst>
</file>

<file path=ppt/tags/tag225.xml><?xml version="1.0" encoding="utf-8"?>
<p:tagLst xmlns:a="http://schemas.openxmlformats.org/drawingml/2006/main" xmlns:r="http://schemas.openxmlformats.org/officeDocument/2006/relationships" xmlns:p="http://schemas.openxmlformats.org/presentationml/2006/main">
  <p:tag name="VEVOX.QRDOT" val="(12,14)"/>
</p:tagLst>
</file>

<file path=ppt/tags/tag226.xml><?xml version="1.0" encoding="utf-8"?>
<p:tagLst xmlns:a="http://schemas.openxmlformats.org/drawingml/2006/main" xmlns:r="http://schemas.openxmlformats.org/officeDocument/2006/relationships" xmlns:p="http://schemas.openxmlformats.org/presentationml/2006/main">
  <p:tag name="VEVOX.QRDOT" val="(13,14)"/>
</p:tagLst>
</file>

<file path=ppt/tags/tag227.xml><?xml version="1.0" encoding="utf-8"?>
<p:tagLst xmlns:a="http://schemas.openxmlformats.org/drawingml/2006/main" xmlns:r="http://schemas.openxmlformats.org/officeDocument/2006/relationships" xmlns:p="http://schemas.openxmlformats.org/presentationml/2006/main">
  <p:tag name="VEVOX.QRDOT" val="(15,14)"/>
</p:tagLst>
</file>

<file path=ppt/tags/tag228.xml><?xml version="1.0" encoding="utf-8"?>
<p:tagLst xmlns:a="http://schemas.openxmlformats.org/drawingml/2006/main" xmlns:r="http://schemas.openxmlformats.org/officeDocument/2006/relationships" xmlns:p="http://schemas.openxmlformats.org/presentationml/2006/main">
  <p:tag name="VEVOX.QRDOT" val="(16,14)"/>
</p:tagLst>
</file>

<file path=ppt/tags/tag229.xml><?xml version="1.0" encoding="utf-8"?>
<p:tagLst xmlns:a="http://schemas.openxmlformats.org/drawingml/2006/main" xmlns:r="http://schemas.openxmlformats.org/officeDocument/2006/relationships" xmlns:p="http://schemas.openxmlformats.org/presentationml/2006/main">
  <p:tag name="VEVOX.QRDOT" val="(17,14)"/>
</p:tagLst>
</file>

<file path=ppt/tags/tag230.xml><?xml version="1.0" encoding="utf-8"?>
<p:tagLst xmlns:a="http://schemas.openxmlformats.org/drawingml/2006/main" xmlns:r="http://schemas.openxmlformats.org/officeDocument/2006/relationships" xmlns:p="http://schemas.openxmlformats.org/presentationml/2006/main">
  <p:tag name="VEVOX.QRDOT" val="(18,14)"/>
</p:tagLst>
</file>

<file path=ppt/tags/tag231.xml><?xml version="1.0" encoding="utf-8"?>
<p:tagLst xmlns:a="http://schemas.openxmlformats.org/drawingml/2006/main" xmlns:r="http://schemas.openxmlformats.org/officeDocument/2006/relationships" xmlns:p="http://schemas.openxmlformats.org/presentationml/2006/main">
  <p:tag name="VEVOX.QRDOT" val="(19,14)"/>
</p:tagLst>
</file>

<file path=ppt/tags/tag232.xml><?xml version="1.0" encoding="utf-8"?>
<p:tagLst xmlns:a="http://schemas.openxmlformats.org/drawingml/2006/main" xmlns:r="http://schemas.openxmlformats.org/officeDocument/2006/relationships" xmlns:p="http://schemas.openxmlformats.org/presentationml/2006/main">
  <p:tag name="VEVOX.QRDOT" val="(22,14)"/>
</p:tagLst>
</file>

<file path=ppt/tags/tag233.xml><?xml version="1.0" encoding="utf-8"?>
<p:tagLst xmlns:a="http://schemas.openxmlformats.org/drawingml/2006/main" xmlns:r="http://schemas.openxmlformats.org/officeDocument/2006/relationships" xmlns:p="http://schemas.openxmlformats.org/presentationml/2006/main">
  <p:tag name="VEVOX.QRDOT" val="(26,14)"/>
</p:tagLst>
</file>

<file path=ppt/tags/tag234.xml><?xml version="1.0" encoding="utf-8"?>
<p:tagLst xmlns:a="http://schemas.openxmlformats.org/drawingml/2006/main" xmlns:r="http://schemas.openxmlformats.org/officeDocument/2006/relationships" xmlns:p="http://schemas.openxmlformats.org/presentationml/2006/main">
  <p:tag name="VEVOX.QRDOT" val="(28,14)"/>
</p:tagLst>
</file>

<file path=ppt/tags/tag235.xml><?xml version="1.0" encoding="utf-8"?>
<p:tagLst xmlns:a="http://schemas.openxmlformats.org/drawingml/2006/main" xmlns:r="http://schemas.openxmlformats.org/officeDocument/2006/relationships" xmlns:p="http://schemas.openxmlformats.org/presentationml/2006/main">
  <p:tag name="VEVOX.QRDOT" val="(29,14)"/>
</p:tagLst>
</file>

<file path=ppt/tags/tag236.xml><?xml version="1.0" encoding="utf-8"?>
<p:tagLst xmlns:a="http://schemas.openxmlformats.org/drawingml/2006/main" xmlns:r="http://schemas.openxmlformats.org/officeDocument/2006/relationships" xmlns:p="http://schemas.openxmlformats.org/presentationml/2006/main">
  <p:tag name="VEVOX.QRDOT" val="(1,15)"/>
</p:tagLst>
</file>

<file path=ppt/tags/tag237.xml><?xml version="1.0" encoding="utf-8"?>
<p:tagLst xmlns:a="http://schemas.openxmlformats.org/drawingml/2006/main" xmlns:r="http://schemas.openxmlformats.org/officeDocument/2006/relationships" xmlns:p="http://schemas.openxmlformats.org/presentationml/2006/main">
  <p:tag name="VEVOX.QRDOT" val="(3,15)"/>
</p:tagLst>
</file>

<file path=ppt/tags/tag238.xml><?xml version="1.0" encoding="utf-8"?>
<p:tagLst xmlns:a="http://schemas.openxmlformats.org/drawingml/2006/main" xmlns:r="http://schemas.openxmlformats.org/officeDocument/2006/relationships" xmlns:p="http://schemas.openxmlformats.org/presentationml/2006/main">
  <p:tag name="VEVOX.QRDOT" val="(4,15)"/>
</p:tagLst>
</file>

<file path=ppt/tags/tag239.xml><?xml version="1.0" encoding="utf-8"?>
<p:tagLst xmlns:a="http://schemas.openxmlformats.org/drawingml/2006/main" xmlns:r="http://schemas.openxmlformats.org/officeDocument/2006/relationships" xmlns:p="http://schemas.openxmlformats.org/presentationml/2006/main">
  <p:tag name="VEVOX.QRDOT" val="(8,15)"/>
</p:tagLst>
</file>

<file path=ppt/tags/tag240.xml><?xml version="1.0" encoding="utf-8"?>
<p:tagLst xmlns:a="http://schemas.openxmlformats.org/drawingml/2006/main" xmlns:r="http://schemas.openxmlformats.org/officeDocument/2006/relationships" xmlns:p="http://schemas.openxmlformats.org/presentationml/2006/main">
  <p:tag name="VEVOX.QRDOT" val="(14,15)"/>
</p:tagLst>
</file>

<file path=ppt/tags/tag241.xml><?xml version="1.0" encoding="utf-8"?>
<p:tagLst xmlns:a="http://schemas.openxmlformats.org/drawingml/2006/main" xmlns:r="http://schemas.openxmlformats.org/officeDocument/2006/relationships" xmlns:p="http://schemas.openxmlformats.org/presentationml/2006/main">
  <p:tag name="VEVOX.QRDOT" val="(15,15)"/>
</p:tagLst>
</file>

<file path=ppt/tags/tag242.xml><?xml version="1.0" encoding="utf-8"?>
<p:tagLst xmlns:a="http://schemas.openxmlformats.org/drawingml/2006/main" xmlns:r="http://schemas.openxmlformats.org/officeDocument/2006/relationships" xmlns:p="http://schemas.openxmlformats.org/presentationml/2006/main">
  <p:tag name="VEVOX.QRDOT" val="(17,15)"/>
</p:tagLst>
</file>

<file path=ppt/tags/tag243.xml><?xml version="1.0" encoding="utf-8"?>
<p:tagLst xmlns:a="http://schemas.openxmlformats.org/drawingml/2006/main" xmlns:r="http://schemas.openxmlformats.org/officeDocument/2006/relationships" xmlns:p="http://schemas.openxmlformats.org/presentationml/2006/main">
  <p:tag name="VEVOX.QRDOT" val="(22,15)"/>
</p:tagLst>
</file>

<file path=ppt/tags/tag244.xml><?xml version="1.0" encoding="utf-8"?>
<p:tagLst xmlns:a="http://schemas.openxmlformats.org/drawingml/2006/main" xmlns:r="http://schemas.openxmlformats.org/officeDocument/2006/relationships" xmlns:p="http://schemas.openxmlformats.org/presentationml/2006/main">
  <p:tag name="VEVOX.QRDOT" val="(23,15)"/>
</p:tagLst>
</file>

<file path=ppt/tags/tag245.xml><?xml version="1.0" encoding="utf-8"?>
<p:tagLst xmlns:a="http://schemas.openxmlformats.org/drawingml/2006/main" xmlns:r="http://schemas.openxmlformats.org/officeDocument/2006/relationships" xmlns:p="http://schemas.openxmlformats.org/presentationml/2006/main">
  <p:tag name="VEVOX.QRDOT" val="(26,15)"/>
</p:tagLst>
</file>

<file path=ppt/tags/tag246.xml><?xml version="1.0" encoding="utf-8"?>
<p:tagLst xmlns:a="http://schemas.openxmlformats.org/drawingml/2006/main" xmlns:r="http://schemas.openxmlformats.org/officeDocument/2006/relationships" xmlns:p="http://schemas.openxmlformats.org/presentationml/2006/main">
  <p:tag name="VEVOX.QRDOT" val="(28,15)"/>
</p:tagLst>
</file>

<file path=ppt/tags/tag247.xml><?xml version="1.0" encoding="utf-8"?>
<p:tagLst xmlns:a="http://schemas.openxmlformats.org/drawingml/2006/main" xmlns:r="http://schemas.openxmlformats.org/officeDocument/2006/relationships" xmlns:p="http://schemas.openxmlformats.org/presentationml/2006/main">
  <p:tag name="VEVOX.QRDOT" val="(1,16)"/>
</p:tagLst>
</file>

<file path=ppt/tags/tag248.xml><?xml version="1.0" encoding="utf-8"?>
<p:tagLst xmlns:a="http://schemas.openxmlformats.org/drawingml/2006/main" xmlns:r="http://schemas.openxmlformats.org/officeDocument/2006/relationships" xmlns:p="http://schemas.openxmlformats.org/presentationml/2006/main">
  <p:tag name="VEVOX.QRDOT" val="(2,16)"/>
</p:tagLst>
</file>

<file path=ppt/tags/tag249.xml><?xml version="1.0" encoding="utf-8"?>
<p:tagLst xmlns:a="http://schemas.openxmlformats.org/drawingml/2006/main" xmlns:r="http://schemas.openxmlformats.org/officeDocument/2006/relationships" xmlns:p="http://schemas.openxmlformats.org/presentationml/2006/main">
  <p:tag name="VEVOX.QRDOT" val="(7,16)"/>
</p:tagLst>
</file>

<file path=ppt/tags/tag250.xml><?xml version="1.0" encoding="utf-8"?>
<p:tagLst xmlns:a="http://schemas.openxmlformats.org/drawingml/2006/main" xmlns:r="http://schemas.openxmlformats.org/officeDocument/2006/relationships" xmlns:p="http://schemas.openxmlformats.org/presentationml/2006/main">
  <p:tag name="VEVOX.QRDOT" val="(8,16)"/>
</p:tagLst>
</file>

<file path=ppt/tags/tag251.xml><?xml version="1.0" encoding="utf-8"?>
<p:tagLst xmlns:a="http://schemas.openxmlformats.org/drawingml/2006/main" xmlns:r="http://schemas.openxmlformats.org/officeDocument/2006/relationships" xmlns:p="http://schemas.openxmlformats.org/presentationml/2006/main">
  <p:tag name="VEVOX.QRDOT" val="(9,16)"/>
</p:tagLst>
</file>

<file path=ppt/tags/tag252.xml><?xml version="1.0" encoding="utf-8"?>
<p:tagLst xmlns:a="http://schemas.openxmlformats.org/drawingml/2006/main" xmlns:r="http://schemas.openxmlformats.org/officeDocument/2006/relationships" xmlns:p="http://schemas.openxmlformats.org/presentationml/2006/main">
  <p:tag name="VEVOX.QRDOT" val="(11,16)"/>
</p:tagLst>
</file>

<file path=ppt/tags/tag253.xml><?xml version="1.0" encoding="utf-8"?>
<p:tagLst xmlns:a="http://schemas.openxmlformats.org/drawingml/2006/main" xmlns:r="http://schemas.openxmlformats.org/officeDocument/2006/relationships" xmlns:p="http://schemas.openxmlformats.org/presentationml/2006/main">
  <p:tag name="VEVOX.QRDOT" val="(13,16)"/>
</p:tagLst>
</file>

<file path=ppt/tags/tag254.xml><?xml version="1.0" encoding="utf-8"?>
<p:tagLst xmlns:a="http://schemas.openxmlformats.org/drawingml/2006/main" xmlns:r="http://schemas.openxmlformats.org/officeDocument/2006/relationships" xmlns:p="http://schemas.openxmlformats.org/presentationml/2006/main">
  <p:tag name="VEVOX.QRDOT" val="(15,16)"/>
</p:tagLst>
</file>

<file path=ppt/tags/tag255.xml><?xml version="1.0" encoding="utf-8"?>
<p:tagLst xmlns:a="http://schemas.openxmlformats.org/drawingml/2006/main" xmlns:r="http://schemas.openxmlformats.org/officeDocument/2006/relationships" xmlns:p="http://schemas.openxmlformats.org/presentationml/2006/main">
  <p:tag name="VEVOX.QRDOT" val="(16,16)"/>
</p:tagLst>
</file>

<file path=ppt/tags/tag256.xml><?xml version="1.0" encoding="utf-8"?>
<p:tagLst xmlns:a="http://schemas.openxmlformats.org/drawingml/2006/main" xmlns:r="http://schemas.openxmlformats.org/officeDocument/2006/relationships" xmlns:p="http://schemas.openxmlformats.org/presentationml/2006/main">
  <p:tag name="VEVOX.QRDOT" val="(18,16)"/>
</p:tagLst>
</file>

<file path=ppt/tags/tag257.xml><?xml version="1.0" encoding="utf-8"?>
<p:tagLst xmlns:a="http://schemas.openxmlformats.org/drawingml/2006/main" xmlns:r="http://schemas.openxmlformats.org/officeDocument/2006/relationships" xmlns:p="http://schemas.openxmlformats.org/presentationml/2006/main">
  <p:tag name="VEVOX.QRDOT" val="(21,16)"/>
</p:tagLst>
</file>

<file path=ppt/tags/tag258.xml><?xml version="1.0" encoding="utf-8"?>
<p:tagLst xmlns:a="http://schemas.openxmlformats.org/drawingml/2006/main" xmlns:r="http://schemas.openxmlformats.org/officeDocument/2006/relationships" xmlns:p="http://schemas.openxmlformats.org/presentationml/2006/main">
  <p:tag name="VEVOX.QRDOT" val="(22,16)"/>
</p:tagLst>
</file>

<file path=ppt/tags/tag259.xml><?xml version="1.0" encoding="utf-8"?>
<p:tagLst xmlns:a="http://schemas.openxmlformats.org/drawingml/2006/main" xmlns:r="http://schemas.openxmlformats.org/officeDocument/2006/relationships" xmlns:p="http://schemas.openxmlformats.org/presentationml/2006/main">
  <p:tag name="VEVOX.QRDOT" val="(23,16)"/>
</p:tagLst>
</file>

<file path=ppt/tags/tag260.xml><?xml version="1.0" encoding="utf-8"?>
<p:tagLst xmlns:a="http://schemas.openxmlformats.org/drawingml/2006/main" xmlns:r="http://schemas.openxmlformats.org/officeDocument/2006/relationships" xmlns:p="http://schemas.openxmlformats.org/presentationml/2006/main">
  <p:tag name="VEVOX.QRDOT" val="(24,16)"/>
</p:tagLst>
</file>

<file path=ppt/tags/tag261.xml><?xml version="1.0" encoding="utf-8"?>
<p:tagLst xmlns:a="http://schemas.openxmlformats.org/drawingml/2006/main" xmlns:r="http://schemas.openxmlformats.org/officeDocument/2006/relationships" xmlns:p="http://schemas.openxmlformats.org/presentationml/2006/main">
  <p:tag name="VEVOX.QRDOT" val="(26,16)"/>
</p:tagLst>
</file>

<file path=ppt/tags/tag262.xml><?xml version="1.0" encoding="utf-8"?>
<p:tagLst xmlns:a="http://schemas.openxmlformats.org/drawingml/2006/main" xmlns:r="http://schemas.openxmlformats.org/officeDocument/2006/relationships" xmlns:p="http://schemas.openxmlformats.org/presentationml/2006/main">
  <p:tag name="VEVOX.QRDOT" val="(28,16)"/>
</p:tagLst>
</file>

<file path=ppt/tags/tag263.xml><?xml version="1.0" encoding="utf-8"?>
<p:tagLst xmlns:a="http://schemas.openxmlformats.org/drawingml/2006/main" xmlns:r="http://schemas.openxmlformats.org/officeDocument/2006/relationships" xmlns:p="http://schemas.openxmlformats.org/presentationml/2006/main">
  <p:tag name="VEVOX.QRDOT" val="(29,16)"/>
</p:tagLst>
</file>

<file path=ppt/tags/tag264.xml><?xml version="1.0" encoding="utf-8"?>
<p:tagLst xmlns:a="http://schemas.openxmlformats.org/drawingml/2006/main" xmlns:r="http://schemas.openxmlformats.org/officeDocument/2006/relationships" xmlns:p="http://schemas.openxmlformats.org/presentationml/2006/main">
  <p:tag name="VEVOX.QRDOT" val="(2,17)"/>
</p:tagLst>
</file>

<file path=ppt/tags/tag265.xml><?xml version="1.0" encoding="utf-8"?>
<p:tagLst xmlns:a="http://schemas.openxmlformats.org/drawingml/2006/main" xmlns:r="http://schemas.openxmlformats.org/officeDocument/2006/relationships" xmlns:p="http://schemas.openxmlformats.org/presentationml/2006/main">
  <p:tag name="VEVOX.QRDOT" val="(3,17)"/>
</p:tagLst>
</file>

<file path=ppt/tags/tag266.xml><?xml version="1.0" encoding="utf-8"?>
<p:tagLst xmlns:a="http://schemas.openxmlformats.org/drawingml/2006/main" xmlns:r="http://schemas.openxmlformats.org/officeDocument/2006/relationships" xmlns:p="http://schemas.openxmlformats.org/presentationml/2006/main">
  <p:tag name="VEVOX.QRDOT" val="(10,17)"/>
</p:tagLst>
</file>

<file path=ppt/tags/tag267.xml><?xml version="1.0" encoding="utf-8"?>
<p:tagLst xmlns:a="http://schemas.openxmlformats.org/drawingml/2006/main" xmlns:r="http://schemas.openxmlformats.org/officeDocument/2006/relationships" xmlns:p="http://schemas.openxmlformats.org/presentationml/2006/main">
  <p:tag name="VEVOX.QRDOT" val="(11,17)"/>
</p:tagLst>
</file>

<file path=ppt/tags/tag268.xml><?xml version="1.0" encoding="utf-8"?>
<p:tagLst xmlns:a="http://schemas.openxmlformats.org/drawingml/2006/main" xmlns:r="http://schemas.openxmlformats.org/officeDocument/2006/relationships" xmlns:p="http://schemas.openxmlformats.org/presentationml/2006/main">
  <p:tag name="VEVOX.QRDOT" val="(12,17)"/>
</p:tagLst>
</file>

<file path=ppt/tags/tag269.xml><?xml version="1.0" encoding="utf-8"?>
<p:tagLst xmlns:a="http://schemas.openxmlformats.org/drawingml/2006/main" xmlns:r="http://schemas.openxmlformats.org/officeDocument/2006/relationships" xmlns:p="http://schemas.openxmlformats.org/presentationml/2006/main">
  <p:tag name="VEVOX.QRDOT" val="(13,17)"/>
</p:tagLst>
</file>

<file path=ppt/tags/tag270.xml><?xml version="1.0" encoding="utf-8"?>
<p:tagLst xmlns:a="http://schemas.openxmlformats.org/drawingml/2006/main" xmlns:r="http://schemas.openxmlformats.org/officeDocument/2006/relationships" xmlns:p="http://schemas.openxmlformats.org/presentationml/2006/main">
  <p:tag name="VEVOX.QRDOT" val="(15,17)"/>
</p:tagLst>
</file>

<file path=ppt/tags/tag271.xml><?xml version="1.0" encoding="utf-8"?>
<p:tagLst xmlns:a="http://schemas.openxmlformats.org/drawingml/2006/main" xmlns:r="http://schemas.openxmlformats.org/officeDocument/2006/relationships" xmlns:p="http://schemas.openxmlformats.org/presentationml/2006/main">
  <p:tag name="VEVOX.QRDOT" val="(16,17)"/>
</p:tagLst>
</file>

<file path=ppt/tags/tag272.xml><?xml version="1.0" encoding="utf-8"?>
<p:tagLst xmlns:a="http://schemas.openxmlformats.org/drawingml/2006/main" xmlns:r="http://schemas.openxmlformats.org/officeDocument/2006/relationships" xmlns:p="http://schemas.openxmlformats.org/presentationml/2006/main">
  <p:tag name="VEVOX.QRDOT" val="(18,17)"/>
</p:tagLst>
</file>

<file path=ppt/tags/tag273.xml><?xml version="1.0" encoding="utf-8"?>
<p:tagLst xmlns:a="http://schemas.openxmlformats.org/drawingml/2006/main" xmlns:r="http://schemas.openxmlformats.org/officeDocument/2006/relationships" xmlns:p="http://schemas.openxmlformats.org/presentationml/2006/main">
  <p:tag name="VEVOX.QRDOT" val="(19,17)"/>
</p:tagLst>
</file>

<file path=ppt/tags/tag274.xml><?xml version="1.0" encoding="utf-8"?>
<p:tagLst xmlns:a="http://schemas.openxmlformats.org/drawingml/2006/main" xmlns:r="http://schemas.openxmlformats.org/officeDocument/2006/relationships" xmlns:p="http://schemas.openxmlformats.org/presentationml/2006/main">
  <p:tag name="VEVOX.QRDOT" val="(22,17)"/>
</p:tagLst>
</file>

<file path=ppt/tags/tag275.xml><?xml version="1.0" encoding="utf-8"?>
<p:tagLst xmlns:a="http://schemas.openxmlformats.org/drawingml/2006/main" xmlns:r="http://schemas.openxmlformats.org/officeDocument/2006/relationships" xmlns:p="http://schemas.openxmlformats.org/presentationml/2006/main">
  <p:tag name="VEVOX.QRDOT" val="(23,17)"/>
</p:tagLst>
</file>

<file path=ppt/tags/tag276.xml><?xml version="1.0" encoding="utf-8"?>
<p:tagLst xmlns:a="http://schemas.openxmlformats.org/drawingml/2006/main" xmlns:r="http://schemas.openxmlformats.org/officeDocument/2006/relationships" xmlns:p="http://schemas.openxmlformats.org/presentationml/2006/main">
  <p:tag name="VEVOX.QRDOT" val="(26,17)"/>
</p:tagLst>
</file>

<file path=ppt/tags/tag277.xml><?xml version="1.0" encoding="utf-8"?>
<p:tagLst xmlns:a="http://schemas.openxmlformats.org/drawingml/2006/main" xmlns:r="http://schemas.openxmlformats.org/officeDocument/2006/relationships" xmlns:p="http://schemas.openxmlformats.org/presentationml/2006/main">
  <p:tag name="VEVOX.QRDOT" val="(27,17)"/>
</p:tagLst>
</file>

<file path=ppt/tags/tag278.xml><?xml version="1.0" encoding="utf-8"?>
<p:tagLst xmlns:a="http://schemas.openxmlformats.org/drawingml/2006/main" xmlns:r="http://schemas.openxmlformats.org/officeDocument/2006/relationships" xmlns:p="http://schemas.openxmlformats.org/presentationml/2006/main">
  <p:tag name="VEVOX.QRDOT" val="(29,17)"/>
</p:tagLst>
</file>

<file path=ppt/tags/tag279.xml><?xml version="1.0" encoding="utf-8"?>
<p:tagLst xmlns:a="http://schemas.openxmlformats.org/drawingml/2006/main" xmlns:r="http://schemas.openxmlformats.org/officeDocument/2006/relationships" xmlns:p="http://schemas.openxmlformats.org/presentationml/2006/main">
  <p:tag name="VEVOX.QRDOT" val="(1,18)"/>
</p:tagLst>
</file>

<file path=ppt/tags/tag280.xml><?xml version="1.0" encoding="utf-8"?>
<p:tagLst xmlns:a="http://schemas.openxmlformats.org/drawingml/2006/main" xmlns:r="http://schemas.openxmlformats.org/officeDocument/2006/relationships" xmlns:p="http://schemas.openxmlformats.org/presentationml/2006/main">
  <p:tag name="VEVOX.QRDOT" val="(3,18)"/>
</p:tagLst>
</file>

<file path=ppt/tags/tag281.xml><?xml version="1.0" encoding="utf-8"?>
<p:tagLst xmlns:a="http://schemas.openxmlformats.org/drawingml/2006/main" xmlns:r="http://schemas.openxmlformats.org/officeDocument/2006/relationships" xmlns:p="http://schemas.openxmlformats.org/presentationml/2006/main">
  <p:tag name="VEVOX.QRDOT" val="(4,18)"/>
</p:tagLst>
</file>

<file path=ppt/tags/tag282.xml><?xml version="1.0" encoding="utf-8"?>
<p:tagLst xmlns:a="http://schemas.openxmlformats.org/drawingml/2006/main" xmlns:r="http://schemas.openxmlformats.org/officeDocument/2006/relationships" xmlns:p="http://schemas.openxmlformats.org/presentationml/2006/main">
  <p:tag name="VEVOX.QRDOT" val="(5,18)"/>
</p:tagLst>
</file>

<file path=ppt/tags/tag283.xml><?xml version="1.0" encoding="utf-8"?>
<p:tagLst xmlns:a="http://schemas.openxmlformats.org/drawingml/2006/main" xmlns:r="http://schemas.openxmlformats.org/officeDocument/2006/relationships" xmlns:p="http://schemas.openxmlformats.org/presentationml/2006/main">
  <p:tag name="VEVOX.QRDOT" val="(7,18)"/>
</p:tagLst>
</file>

<file path=ppt/tags/tag284.xml><?xml version="1.0" encoding="utf-8"?>
<p:tagLst xmlns:a="http://schemas.openxmlformats.org/drawingml/2006/main" xmlns:r="http://schemas.openxmlformats.org/officeDocument/2006/relationships" xmlns:p="http://schemas.openxmlformats.org/presentationml/2006/main">
  <p:tag name="VEVOX.QRDOT" val="(8,18)"/>
</p:tagLst>
</file>

<file path=ppt/tags/tag285.xml><?xml version="1.0" encoding="utf-8"?>
<p:tagLst xmlns:a="http://schemas.openxmlformats.org/drawingml/2006/main" xmlns:r="http://schemas.openxmlformats.org/officeDocument/2006/relationships" xmlns:p="http://schemas.openxmlformats.org/presentationml/2006/main">
  <p:tag name="VEVOX.QRDOT" val="(9,18)"/>
</p:tagLst>
</file>

<file path=ppt/tags/tag286.xml><?xml version="1.0" encoding="utf-8"?>
<p:tagLst xmlns:a="http://schemas.openxmlformats.org/drawingml/2006/main" xmlns:r="http://schemas.openxmlformats.org/officeDocument/2006/relationships" xmlns:p="http://schemas.openxmlformats.org/presentationml/2006/main">
  <p:tag name="VEVOX.QRDOT" val="(14,18)"/>
</p:tagLst>
</file>

<file path=ppt/tags/tag287.xml><?xml version="1.0" encoding="utf-8"?>
<p:tagLst xmlns:a="http://schemas.openxmlformats.org/drawingml/2006/main" xmlns:r="http://schemas.openxmlformats.org/officeDocument/2006/relationships" xmlns:p="http://schemas.openxmlformats.org/presentationml/2006/main">
  <p:tag name="VEVOX.QRDOT" val="(19,18)"/>
</p:tagLst>
</file>

<file path=ppt/tags/tag288.xml><?xml version="1.0" encoding="utf-8"?>
<p:tagLst xmlns:a="http://schemas.openxmlformats.org/drawingml/2006/main" xmlns:r="http://schemas.openxmlformats.org/officeDocument/2006/relationships" xmlns:p="http://schemas.openxmlformats.org/presentationml/2006/main">
  <p:tag name="VEVOX.QRDOT" val="(23,18)"/>
</p:tagLst>
</file>

<file path=ppt/tags/tag289.xml><?xml version="1.0" encoding="utf-8"?>
<p:tagLst xmlns:a="http://schemas.openxmlformats.org/drawingml/2006/main" xmlns:r="http://schemas.openxmlformats.org/officeDocument/2006/relationships" xmlns:p="http://schemas.openxmlformats.org/presentationml/2006/main">
  <p:tag name="VEVOX.QRDOT" val="(24,18)"/>
</p:tagLst>
</file>

<file path=ppt/tags/tag290.xml><?xml version="1.0" encoding="utf-8"?>
<p:tagLst xmlns:a="http://schemas.openxmlformats.org/drawingml/2006/main" xmlns:r="http://schemas.openxmlformats.org/officeDocument/2006/relationships" xmlns:p="http://schemas.openxmlformats.org/presentationml/2006/main">
  <p:tag name="VEVOX.QRDOT" val="(25,18)"/>
</p:tagLst>
</file>

<file path=ppt/tags/tag291.xml><?xml version="1.0" encoding="utf-8"?>
<p:tagLst xmlns:a="http://schemas.openxmlformats.org/drawingml/2006/main" xmlns:r="http://schemas.openxmlformats.org/officeDocument/2006/relationships" xmlns:p="http://schemas.openxmlformats.org/presentationml/2006/main">
  <p:tag name="VEVOX.QRDOT" val="(28,18)"/>
</p:tagLst>
</file>

<file path=ppt/tags/tag292.xml><?xml version="1.0" encoding="utf-8"?>
<p:tagLst xmlns:a="http://schemas.openxmlformats.org/drawingml/2006/main" xmlns:r="http://schemas.openxmlformats.org/officeDocument/2006/relationships" xmlns:p="http://schemas.openxmlformats.org/presentationml/2006/main">
  <p:tag name="VEVOX.QRDOT" val="(29,18)"/>
</p:tagLst>
</file>

<file path=ppt/tags/tag293.xml><?xml version="1.0" encoding="utf-8"?>
<p:tagLst xmlns:a="http://schemas.openxmlformats.org/drawingml/2006/main" xmlns:r="http://schemas.openxmlformats.org/officeDocument/2006/relationships" xmlns:p="http://schemas.openxmlformats.org/presentationml/2006/main">
  <p:tag name="VEVOX.QRDOT" val="(2,19)"/>
</p:tagLst>
</file>

<file path=ppt/tags/tag294.xml><?xml version="1.0" encoding="utf-8"?>
<p:tagLst xmlns:a="http://schemas.openxmlformats.org/drawingml/2006/main" xmlns:r="http://schemas.openxmlformats.org/officeDocument/2006/relationships" xmlns:p="http://schemas.openxmlformats.org/presentationml/2006/main">
  <p:tag name="VEVOX.QRDOT" val="(5,19)"/>
</p:tagLst>
</file>

<file path=ppt/tags/tag295.xml><?xml version="1.0" encoding="utf-8"?>
<p:tagLst xmlns:a="http://schemas.openxmlformats.org/drawingml/2006/main" xmlns:r="http://schemas.openxmlformats.org/officeDocument/2006/relationships" xmlns:p="http://schemas.openxmlformats.org/presentationml/2006/main">
  <p:tag name="VEVOX.QRDOT" val="(6,19)"/>
</p:tagLst>
</file>

<file path=ppt/tags/tag296.xml><?xml version="1.0" encoding="utf-8"?>
<p:tagLst xmlns:a="http://schemas.openxmlformats.org/drawingml/2006/main" xmlns:r="http://schemas.openxmlformats.org/officeDocument/2006/relationships" xmlns:p="http://schemas.openxmlformats.org/presentationml/2006/main">
  <p:tag name="VEVOX.QRDOT" val="(8,19)"/>
</p:tagLst>
</file>

<file path=ppt/tags/tag297.xml><?xml version="1.0" encoding="utf-8"?>
<p:tagLst xmlns:a="http://schemas.openxmlformats.org/drawingml/2006/main" xmlns:r="http://schemas.openxmlformats.org/officeDocument/2006/relationships" xmlns:p="http://schemas.openxmlformats.org/presentationml/2006/main">
  <p:tag name="VEVOX.QRDOT" val="(9,19)"/>
</p:tagLst>
</file>

<file path=ppt/tags/tag298.xml><?xml version="1.0" encoding="utf-8"?>
<p:tagLst xmlns:a="http://schemas.openxmlformats.org/drawingml/2006/main" xmlns:r="http://schemas.openxmlformats.org/officeDocument/2006/relationships" xmlns:p="http://schemas.openxmlformats.org/presentationml/2006/main">
  <p:tag name="VEVOX.QRDOT" val="(12,19)"/>
</p:tagLst>
</file>

<file path=ppt/tags/tag299.xml><?xml version="1.0" encoding="utf-8"?>
<p:tagLst xmlns:a="http://schemas.openxmlformats.org/drawingml/2006/main" xmlns:r="http://schemas.openxmlformats.org/officeDocument/2006/relationships" xmlns:p="http://schemas.openxmlformats.org/presentationml/2006/main">
  <p:tag name="VEVOX.QRDOT" val="(13,19)"/>
</p:tagLst>
</file>

<file path=ppt/tags/tag300.xml><?xml version="1.0" encoding="utf-8"?>
<p:tagLst xmlns:a="http://schemas.openxmlformats.org/drawingml/2006/main" xmlns:r="http://schemas.openxmlformats.org/officeDocument/2006/relationships" xmlns:p="http://schemas.openxmlformats.org/presentationml/2006/main">
  <p:tag name="VEVOX.QRDOT" val="(16,19)"/>
</p:tagLst>
</file>

<file path=ppt/tags/tag301.xml><?xml version="1.0" encoding="utf-8"?>
<p:tagLst xmlns:a="http://schemas.openxmlformats.org/drawingml/2006/main" xmlns:r="http://schemas.openxmlformats.org/officeDocument/2006/relationships" xmlns:p="http://schemas.openxmlformats.org/presentationml/2006/main">
  <p:tag name="VEVOX.QRDOT" val="(21,19)"/>
</p:tagLst>
</file>

<file path=ppt/tags/tag302.xml><?xml version="1.0" encoding="utf-8"?>
<p:tagLst xmlns:a="http://schemas.openxmlformats.org/drawingml/2006/main" xmlns:r="http://schemas.openxmlformats.org/officeDocument/2006/relationships" xmlns:p="http://schemas.openxmlformats.org/presentationml/2006/main">
  <p:tag name="VEVOX.QRDOT" val="(26,19)"/>
</p:tagLst>
</file>

<file path=ppt/tags/tag303.xml><?xml version="1.0" encoding="utf-8"?>
<p:tagLst xmlns:a="http://schemas.openxmlformats.org/drawingml/2006/main" xmlns:r="http://schemas.openxmlformats.org/officeDocument/2006/relationships" xmlns:p="http://schemas.openxmlformats.org/presentationml/2006/main">
  <p:tag name="VEVOX.QRDOT" val="(28,19)"/>
</p:tagLst>
</file>

<file path=ppt/tags/tag304.xml><?xml version="1.0" encoding="utf-8"?>
<p:tagLst xmlns:a="http://schemas.openxmlformats.org/drawingml/2006/main" xmlns:r="http://schemas.openxmlformats.org/officeDocument/2006/relationships" xmlns:p="http://schemas.openxmlformats.org/presentationml/2006/main">
  <p:tag name="VEVOX.QRDOT" val="(1,20)"/>
</p:tagLst>
</file>

<file path=ppt/tags/tag305.xml><?xml version="1.0" encoding="utf-8"?>
<p:tagLst xmlns:a="http://schemas.openxmlformats.org/drawingml/2006/main" xmlns:r="http://schemas.openxmlformats.org/officeDocument/2006/relationships" xmlns:p="http://schemas.openxmlformats.org/presentationml/2006/main">
  <p:tag name="VEVOX.QRDOT" val="(3,20)"/>
</p:tagLst>
</file>

<file path=ppt/tags/tag306.xml><?xml version="1.0" encoding="utf-8"?>
<p:tagLst xmlns:a="http://schemas.openxmlformats.org/drawingml/2006/main" xmlns:r="http://schemas.openxmlformats.org/officeDocument/2006/relationships" xmlns:p="http://schemas.openxmlformats.org/presentationml/2006/main">
  <p:tag name="VEVOX.QRDOT" val="(4,20)"/>
</p:tagLst>
</file>

<file path=ppt/tags/tag307.xml><?xml version="1.0" encoding="utf-8"?>
<p:tagLst xmlns:a="http://schemas.openxmlformats.org/drawingml/2006/main" xmlns:r="http://schemas.openxmlformats.org/officeDocument/2006/relationships" xmlns:p="http://schemas.openxmlformats.org/presentationml/2006/main">
  <p:tag name="VEVOX.QRDOT" val="(5,20)"/>
</p:tagLst>
</file>

<file path=ppt/tags/tag308.xml><?xml version="1.0" encoding="utf-8"?>
<p:tagLst xmlns:a="http://schemas.openxmlformats.org/drawingml/2006/main" xmlns:r="http://schemas.openxmlformats.org/officeDocument/2006/relationships" xmlns:p="http://schemas.openxmlformats.org/presentationml/2006/main">
  <p:tag name="VEVOX.QRDOT" val="(7,20)"/>
</p:tagLst>
</file>

<file path=ppt/tags/tag309.xml><?xml version="1.0" encoding="utf-8"?>
<p:tagLst xmlns:a="http://schemas.openxmlformats.org/drawingml/2006/main" xmlns:r="http://schemas.openxmlformats.org/officeDocument/2006/relationships" xmlns:p="http://schemas.openxmlformats.org/presentationml/2006/main">
  <p:tag name="VEVOX.QRDOT" val="(12,20)"/>
</p:tagLst>
</file>

<file path=ppt/tags/tag310.xml><?xml version="1.0" encoding="utf-8"?>
<p:tagLst xmlns:a="http://schemas.openxmlformats.org/drawingml/2006/main" xmlns:r="http://schemas.openxmlformats.org/officeDocument/2006/relationships" xmlns:p="http://schemas.openxmlformats.org/presentationml/2006/main">
  <p:tag name="VEVOX.QRDOT" val="(13,20)"/>
</p:tagLst>
</file>

<file path=ppt/tags/tag311.xml><?xml version="1.0" encoding="utf-8"?>
<p:tagLst xmlns:a="http://schemas.openxmlformats.org/drawingml/2006/main" xmlns:r="http://schemas.openxmlformats.org/officeDocument/2006/relationships" xmlns:p="http://schemas.openxmlformats.org/presentationml/2006/main">
  <p:tag name="VEVOX.QRDOT" val="(17,20)"/>
</p:tagLst>
</file>

<file path=ppt/tags/tag312.xml><?xml version="1.0" encoding="utf-8"?>
<p:tagLst xmlns:a="http://schemas.openxmlformats.org/drawingml/2006/main" xmlns:r="http://schemas.openxmlformats.org/officeDocument/2006/relationships" xmlns:p="http://schemas.openxmlformats.org/presentationml/2006/main">
  <p:tag name="VEVOX.QRDOT" val="(20,20)"/>
</p:tagLst>
</file>

<file path=ppt/tags/tag313.xml><?xml version="1.0" encoding="utf-8"?>
<p:tagLst xmlns:a="http://schemas.openxmlformats.org/drawingml/2006/main" xmlns:r="http://schemas.openxmlformats.org/officeDocument/2006/relationships" xmlns:p="http://schemas.openxmlformats.org/presentationml/2006/main">
  <p:tag name="VEVOX.QRDOT" val="(21,20)"/>
</p:tagLst>
</file>

<file path=ppt/tags/tag314.xml><?xml version="1.0" encoding="utf-8"?>
<p:tagLst xmlns:a="http://schemas.openxmlformats.org/drawingml/2006/main" xmlns:r="http://schemas.openxmlformats.org/officeDocument/2006/relationships" xmlns:p="http://schemas.openxmlformats.org/presentationml/2006/main">
  <p:tag name="VEVOX.QRDOT" val="(22,20)"/>
</p:tagLst>
</file>

<file path=ppt/tags/tag315.xml><?xml version="1.0" encoding="utf-8"?>
<p:tagLst xmlns:a="http://schemas.openxmlformats.org/drawingml/2006/main" xmlns:r="http://schemas.openxmlformats.org/officeDocument/2006/relationships" xmlns:p="http://schemas.openxmlformats.org/presentationml/2006/main">
  <p:tag name="VEVOX.QRDOT" val="(23,20)"/>
</p:tagLst>
</file>

<file path=ppt/tags/tag316.xml><?xml version="1.0" encoding="utf-8"?>
<p:tagLst xmlns:a="http://schemas.openxmlformats.org/drawingml/2006/main" xmlns:r="http://schemas.openxmlformats.org/officeDocument/2006/relationships" xmlns:p="http://schemas.openxmlformats.org/presentationml/2006/main">
  <p:tag name="VEVOX.QRDOT" val="(24,20)"/>
</p:tagLst>
</file>

<file path=ppt/tags/tag317.xml><?xml version="1.0" encoding="utf-8"?>
<p:tagLst xmlns:a="http://schemas.openxmlformats.org/drawingml/2006/main" xmlns:r="http://schemas.openxmlformats.org/officeDocument/2006/relationships" xmlns:p="http://schemas.openxmlformats.org/presentationml/2006/main">
  <p:tag name="VEVOX.QRDOT" val="(25,20)"/>
</p:tagLst>
</file>

<file path=ppt/tags/tag318.xml><?xml version="1.0" encoding="utf-8"?>
<p:tagLst xmlns:a="http://schemas.openxmlformats.org/drawingml/2006/main" xmlns:r="http://schemas.openxmlformats.org/officeDocument/2006/relationships" xmlns:p="http://schemas.openxmlformats.org/presentationml/2006/main">
  <p:tag name="VEVOX.QRDOT" val="(9,21)"/>
</p:tagLst>
</file>

<file path=ppt/tags/tag319.xml><?xml version="1.0" encoding="utf-8"?>
<p:tagLst xmlns:a="http://schemas.openxmlformats.org/drawingml/2006/main" xmlns:r="http://schemas.openxmlformats.org/officeDocument/2006/relationships" xmlns:p="http://schemas.openxmlformats.org/presentationml/2006/main">
  <p:tag name="VEVOX.QRDOT" val="(12,21)"/>
</p:tagLst>
</file>

<file path=ppt/tags/tag320.xml><?xml version="1.0" encoding="utf-8"?>
<p:tagLst xmlns:a="http://schemas.openxmlformats.org/drawingml/2006/main" xmlns:r="http://schemas.openxmlformats.org/officeDocument/2006/relationships" xmlns:p="http://schemas.openxmlformats.org/presentationml/2006/main">
  <p:tag name="VEVOX.QRDOT" val="(13,21)"/>
</p:tagLst>
</file>

<file path=ppt/tags/tag321.xml><?xml version="1.0" encoding="utf-8"?>
<p:tagLst xmlns:a="http://schemas.openxmlformats.org/drawingml/2006/main" xmlns:r="http://schemas.openxmlformats.org/officeDocument/2006/relationships" xmlns:p="http://schemas.openxmlformats.org/presentationml/2006/main">
  <p:tag name="VEVOX.QRDOT" val="(14,21)"/>
</p:tagLst>
</file>

<file path=ppt/tags/tag322.xml><?xml version="1.0" encoding="utf-8"?>
<p:tagLst xmlns:a="http://schemas.openxmlformats.org/drawingml/2006/main" xmlns:r="http://schemas.openxmlformats.org/officeDocument/2006/relationships" xmlns:p="http://schemas.openxmlformats.org/presentationml/2006/main">
  <p:tag name="VEVOX.QRDOT" val="(16,21)"/>
</p:tagLst>
</file>

<file path=ppt/tags/tag323.xml><?xml version="1.0" encoding="utf-8"?>
<p:tagLst xmlns:a="http://schemas.openxmlformats.org/drawingml/2006/main" xmlns:r="http://schemas.openxmlformats.org/officeDocument/2006/relationships" xmlns:p="http://schemas.openxmlformats.org/presentationml/2006/main">
  <p:tag name="VEVOX.QRDOT" val="(17,21)"/>
</p:tagLst>
</file>

<file path=ppt/tags/tag324.xml><?xml version="1.0" encoding="utf-8"?>
<p:tagLst xmlns:a="http://schemas.openxmlformats.org/drawingml/2006/main" xmlns:r="http://schemas.openxmlformats.org/officeDocument/2006/relationships" xmlns:p="http://schemas.openxmlformats.org/presentationml/2006/main">
  <p:tag name="VEVOX.QRDOT" val="(18,21)"/>
</p:tagLst>
</file>

<file path=ppt/tags/tag325.xml><?xml version="1.0" encoding="utf-8"?>
<p:tagLst xmlns:a="http://schemas.openxmlformats.org/drawingml/2006/main" xmlns:r="http://schemas.openxmlformats.org/officeDocument/2006/relationships" xmlns:p="http://schemas.openxmlformats.org/presentationml/2006/main">
  <p:tag name="VEVOX.QRDOT" val="(20,21)"/>
</p:tagLst>
</file>

<file path=ppt/tags/tag326.xml><?xml version="1.0" encoding="utf-8"?>
<p:tagLst xmlns:a="http://schemas.openxmlformats.org/drawingml/2006/main" xmlns:r="http://schemas.openxmlformats.org/officeDocument/2006/relationships" xmlns:p="http://schemas.openxmlformats.org/presentationml/2006/main">
  <p:tag name="VEVOX.QRDOT" val="(21,21)"/>
</p:tagLst>
</file>

<file path=ppt/tags/tag327.xml><?xml version="1.0" encoding="utf-8"?>
<p:tagLst xmlns:a="http://schemas.openxmlformats.org/drawingml/2006/main" xmlns:r="http://schemas.openxmlformats.org/officeDocument/2006/relationships" xmlns:p="http://schemas.openxmlformats.org/presentationml/2006/main">
  <p:tag name="VEVOX.QRDOT" val="(25,21)"/>
</p:tagLst>
</file>

<file path=ppt/tags/tag328.xml><?xml version="1.0" encoding="utf-8"?>
<p:tagLst xmlns:a="http://schemas.openxmlformats.org/drawingml/2006/main" xmlns:r="http://schemas.openxmlformats.org/officeDocument/2006/relationships" xmlns:p="http://schemas.openxmlformats.org/presentationml/2006/main">
  <p:tag name="VEVOX.QRDOT" val="(27,21)"/>
</p:tagLst>
</file>

<file path=ppt/tags/tag329.xml><?xml version="1.0" encoding="utf-8"?>
<p:tagLst xmlns:a="http://schemas.openxmlformats.org/drawingml/2006/main" xmlns:r="http://schemas.openxmlformats.org/officeDocument/2006/relationships" xmlns:p="http://schemas.openxmlformats.org/presentationml/2006/main">
  <p:tag name="VEVOX.QRDOT" val="(28,21)"/>
</p:tagLst>
</file>

<file path=ppt/tags/tag330.xml><?xml version="1.0" encoding="utf-8"?>
<p:tagLst xmlns:a="http://schemas.openxmlformats.org/drawingml/2006/main" xmlns:r="http://schemas.openxmlformats.org/officeDocument/2006/relationships" xmlns:p="http://schemas.openxmlformats.org/presentationml/2006/main">
  <p:tag name="VEVOX.QRDOT" val="(29,21)"/>
</p:tagLst>
</file>

<file path=ppt/tags/tag331.xml><?xml version="1.0" encoding="utf-8"?>
<p:tagLst xmlns:a="http://schemas.openxmlformats.org/drawingml/2006/main" xmlns:r="http://schemas.openxmlformats.org/officeDocument/2006/relationships" xmlns:p="http://schemas.openxmlformats.org/presentationml/2006/main">
  <p:tag name="VEVOX.QRDOT" val="(1,22)"/>
</p:tagLst>
</file>

<file path=ppt/tags/tag332.xml><?xml version="1.0" encoding="utf-8"?>
<p:tagLst xmlns:a="http://schemas.openxmlformats.org/drawingml/2006/main" xmlns:r="http://schemas.openxmlformats.org/officeDocument/2006/relationships" xmlns:p="http://schemas.openxmlformats.org/presentationml/2006/main">
  <p:tag name="VEVOX.QRDOT" val="(2,22)"/>
</p:tagLst>
</file>

<file path=ppt/tags/tag333.xml><?xml version="1.0" encoding="utf-8"?>
<p:tagLst xmlns:a="http://schemas.openxmlformats.org/drawingml/2006/main" xmlns:r="http://schemas.openxmlformats.org/officeDocument/2006/relationships" xmlns:p="http://schemas.openxmlformats.org/presentationml/2006/main">
  <p:tag name="VEVOX.QRDOT" val="(3,22)"/>
</p:tagLst>
</file>

<file path=ppt/tags/tag334.xml><?xml version="1.0" encoding="utf-8"?>
<p:tagLst xmlns:a="http://schemas.openxmlformats.org/drawingml/2006/main" xmlns:r="http://schemas.openxmlformats.org/officeDocument/2006/relationships" xmlns:p="http://schemas.openxmlformats.org/presentationml/2006/main">
  <p:tag name="VEVOX.QRDOT" val="(4,22)"/>
</p:tagLst>
</file>

<file path=ppt/tags/tag335.xml><?xml version="1.0" encoding="utf-8"?>
<p:tagLst xmlns:a="http://schemas.openxmlformats.org/drawingml/2006/main" xmlns:r="http://schemas.openxmlformats.org/officeDocument/2006/relationships" xmlns:p="http://schemas.openxmlformats.org/presentationml/2006/main">
  <p:tag name="VEVOX.QRDOT" val="(5,22)"/>
</p:tagLst>
</file>

<file path=ppt/tags/tag336.xml><?xml version="1.0" encoding="utf-8"?>
<p:tagLst xmlns:a="http://schemas.openxmlformats.org/drawingml/2006/main" xmlns:r="http://schemas.openxmlformats.org/officeDocument/2006/relationships" xmlns:p="http://schemas.openxmlformats.org/presentationml/2006/main">
  <p:tag name="VEVOX.QRDOT" val="(6,22)"/>
</p:tagLst>
</file>

<file path=ppt/tags/tag337.xml><?xml version="1.0" encoding="utf-8"?>
<p:tagLst xmlns:a="http://schemas.openxmlformats.org/drawingml/2006/main" xmlns:r="http://schemas.openxmlformats.org/officeDocument/2006/relationships" xmlns:p="http://schemas.openxmlformats.org/presentationml/2006/main">
  <p:tag name="VEVOX.QRDOT" val="(7,22)"/>
</p:tagLst>
</file>

<file path=ppt/tags/tag338.xml><?xml version="1.0" encoding="utf-8"?>
<p:tagLst xmlns:a="http://schemas.openxmlformats.org/drawingml/2006/main" xmlns:r="http://schemas.openxmlformats.org/officeDocument/2006/relationships" xmlns:p="http://schemas.openxmlformats.org/presentationml/2006/main">
  <p:tag name="VEVOX.QRDOT" val="(12,22)"/>
</p:tagLst>
</file>

<file path=ppt/tags/tag339.xml><?xml version="1.0" encoding="utf-8"?>
<p:tagLst xmlns:a="http://schemas.openxmlformats.org/drawingml/2006/main" xmlns:r="http://schemas.openxmlformats.org/officeDocument/2006/relationships" xmlns:p="http://schemas.openxmlformats.org/presentationml/2006/main">
  <p:tag name="VEVOX.QRDOT" val="(15,22)"/>
</p:tagLst>
</file>

<file path=ppt/tags/tag340.xml><?xml version="1.0" encoding="utf-8"?>
<p:tagLst xmlns:a="http://schemas.openxmlformats.org/drawingml/2006/main" xmlns:r="http://schemas.openxmlformats.org/officeDocument/2006/relationships" xmlns:p="http://schemas.openxmlformats.org/presentationml/2006/main">
  <p:tag name="VEVOX.QRDOT" val="(16,22)"/>
</p:tagLst>
</file>

<file path=ppt/tags/tag341.xml><?xml version="1.0" encoding="utf-8"?>
<p:tagLst xmlns:a="http://schemas.openxmlformats.org/drawingml/2006/main" xmlns:r="http://schemas.openxmlformats.org/officeDocument/2006/relationships" xmlns:p="http://schemas.openxmlformats.org/presentationml/2006/main">
  <p:tag name="VEVOX.QRDOT" val="(17,22)"/>
</p:tagLst>
</file>

<file path=ppt/tags/tag342.xml><?xml version="1.0" encoding="utf-8"?>
<p:tagLst xmlns:a="http://schemas.openxmlformats.org/drawingml/2006/main" xmlns:r="http://schemas.openxmlformats.org/officeDocument/2006/relationships" xmlns:p="http://schemas.openxmlformats.org/presentationml/2006/main">
  <p:tag name="VEVOX.QRDOT" val="(19,22)"/>
</p:tagLst>
</file>

<file path=ppt/tags/tag343.xml><?xml version="1.0" encoding="utf-8"?>
<p:tagLst xmlns:a="http://schemas.openxmlformats.org/drawingml/2006/main" xmlns:r="http://schemas.openxmlformats.org/officeDocument/2006/relationships" xmlns:p="http://schemas.openxmlformats.org/presentationml/2006/main">
  <p:tag name="VEVOX.QRDOT" val="(20,22)"/>
</p:tagLst>
</file>

<file path=ppt/tags/tag344.xml><?xml version="1.0" encoding="utf-8"?>
<p:tagLst xmlns:a="http://schemas.openxmlformats.org/drawingml/2006/main" xmlns:r="http://schemas.openxmlformats.org/officeDocument/2006/relationships" xmlns:p="http://schemas.openxmlformats.org/presentationml/2006/main">
  <p:tag name="VEVOX.QRDOT" val="(21,22)"/>
</p:tagLst>
</file>

<file path=ppt/tags/tag345.xml><?xml version="1.0" encoding="utf-8"?>
<p:tagLst xmlns:a="http://schemas.openxmlformats.org/drawingml/2006/main" xmlns:r="http://schemas.openxmlformats.org/officeDocument/2006/relationships" xmlns:p="http://schemas.openxmlformats.org/presentationml/2006/main">
  <p:tag name="VEVOX.QRDOT" val="(23,22)"/>
</p:tagLst>
</file>

<file path=ppt/tags/tag346.xml><?xml version="1.0" encoding="utf-8"?>
<p:tagLst xmlns:a="http://schemas.openxmlformats.org/drawingml/2006/main" xmlns:r="http://schemas.openxmlformats.org/officeDocument/2006/relationships" xmlns:p="http://schemas.openxmlformats.org/presentationml/2006/main">
  <p:tag name="VEVOX.QRDOT" val="(25,22)"/>
</p:tagLst>
</file>

<file path=ppt/tags/tag347.xml><?xml version="1.0" encoding="utf-8"?>
<p:tagLst xmlns:a="http://schemas.openxmlformats.org/drawingml/2006/main" xmlns:r="http://schemas.openxmlformats.org/officeDocument/2006/relationships" xmlns:p="http://schemas.openxmlformats.org/presentationml/2006/main">
  <p:tag name="VEVOX.QRDOT" val="(26,22)"/>
</p:tagLst>
</file>

<file path=ppt/tags/tag348.xml><?xml version="1.0" encoding="utf-8"?>
<p:tagLst xmlns:a="http://schemas.openxmlformats.org/drawingml/2006/main" xmlns:r="http://schemas.openxmlformats.org/officeDocument/2006/relationships" xmlns:p="http://schemas.openxmlformats.org/presentationml/2006/main">
  <p:tag name="VEVOX.QRDOT" val="(28,22)"/>
</p:tagLst>
</file>

<file path=ppt/tags/tag349.xml><?xml version="1.0" encoding="utf-8"?>
<p:tagLst xmlns:a="http://schemas.openxmlformats.org/drawingml/2006/main" xmlns:r="http://schemas.openxmlformats.org/officeDocument/2006/relationships" xmlns:p="http://schemas.openxmlformats.org/presentationml/2006/main">
  <p:tag name="VEVOX.QRDOT" val="(29,22)"/>
</p:tagLst>
</file>

<file path=ppt/tags/tag350.xml><?xml version="1.0" encoding="utf-8"?>
<p:tagLst xmlns:a="http://schemas.openxmlformats.org/drawingml/2006/main" xmlns:r="http://schemas.openxmlformats.org/officeDocument/2006/relationships" xmlns:p="http://schemas.openxmlformats.org/presentationml/2006/main">
  <p:tag name="VEVOX.QRDOT" val="(1,23)"/>
</p:tagLst>
</file>

<file path=ppt/tags/tag351.xml><?xml version="1.0" encoding="utf-8"?>
<p:tagLst xmlns:a="http://schemas.openxmlformats.org/drawingml/2006/main" xmlns:r="http://schemas.openxmlformats.org/officeDocument/2006/relationships" xmlns:p="http://schemas.openxmlformats.org/presentationml/2006/main">
  <p:tag name="VEVOX.QRDOT" val="(7,23)"/>
</p:tagLst>
</file>

<file path=ppt/tags/tag352.xml><?xml version="1.0" encoding="utf-8"?>
<p:tagLst xmlns:a="http://schemas.openxmlformats.org/drawingml/2006/main" xmlns:r="http://schemas.openxmlformats.org/officeDocument/2006/relationships" xmlns:p="http://schemas.openxmlformats.org/presentationml/2006/main">
  <p:tag name="VEVOX.QRDOT" val="(10,23)"/>
</p:tagLst>
</file>

<file path=ppt/tags/tag353.xml><?xml version="1.0" encoding="utf-8"?>
<p:tagLst xmlns:a="http://schemas.openxmlformats.org/drawingml/2006/main" xmlns:r="http://schemas.openxmlformats.org/officeDocument/2006/relationships" xmlns:p="http://schemas.openxmlformats.org/presentationml/2006/main">
  <p:tag name="VEVOX.QRDOT" val="(13,23)"/>
</p:tagLst>
</file>

<file path=ppt/tags/tag354.xml><?xml version="1.0" encoding="utf-8"?>
<p:tagLst xmlns:a="http://schemas.openxmlformats.org/drawingml/2006/main" xmlns:r="http://schemas.openxmlformats.org/officeDocument/2006/relationships" xmlns:p="http://schemas.openxmlformats.org/presentationml/2006/main">
  <p:tag name="VEVOX.QRDOT" val="(14,23)"/>
</p:tagLst>
</file>

<file path=ppt/tags/tag355.xml><?xml version="1.0" encoding="utf-8"?>
<p:tagLst xmlns:a="http://schemas.openxmlformats.org/drawingml/2006/main" xmlns:r="http://schemas.openxmlformats.org/officeDocument/2006/relationships" xmlns:p="http://schemas.openxmlformats.org/presentationml/2006/main">
  <p:tag name="VEVOX.QRDOT" val="(15,23)"/>
</p:tagLst>
</file>

<file path=ppt/tags/tag356.xml><?xml version="1.0" encoding="utf-8"?>
<p:tagLst xmlns:a="http://schemas.openxmlformats.org/drawingml/2006/main" xmlns:r="http://schemas.openxmlformats.org/officeDocument/2006/relationships" xmlns:p="http://schemas.openxmlformats.org/presentationml/2006/main">
  <p:tag name="VEVOX.QRDOT" val="(17,23)"/>
</p:tagLst>
</file>

<file path=ppt/tags/tag357.xml><?xml version="1.0" encoding="utf-8"?>
<p:tagLst xmlns:a="http://schemas.openxmlformats.org/drawingml/2006/main" xmlns:r="http://schemas.openxmlformats.org/officeDocument/2006/relationships" xmlns:p="http://schemas.openxmlformats.org/presentationml/2006/main">
  <p:tag name="VEVOX.QRDOT" val="(18,23)"/>
</p:tagLst>
</file>

<file path=ppt/tags/tag358.xml><?xml version="1.0" encoding="utf-8"?>
<p:tagLst xmlns:a="http://schemas.openxmlformats.org/drawingml/2006/main" xmlns:r="http://schemas.openxmlformats.org/officeDocument/2006/relationships" xmlns:p="http://schemas.openxmlformats.org/presentationml/2006/main">
  <p:tag name="VEVOX.QRDOT" val="(20,23)"/>
</p:tagLst>
</file>

<file path=ppt/tags/tag359.xml><?xml version="1.0" encoding="utf-8"?>
<p:tagLst xmlns:a="http://schemas.openxmlformats.org/drawingml/2006/main" xmlns:r="http://schemas.openxmlformats.org/officeDocument/2006/relationships" xmlns:p="http://schemas.openxmlformats.org/presentationml/2006/main">
  <p:tag name="VEVOX.QRDOT" val="(21,23)"/>
</p:tagLst>
</file>

<file path=ppt/tags/tag360.xml><?xml version="1.0" encoding="utf-8"?>
<p:tagLst xmlns:a="http://schemas.openxmlformats.org/drawingml/2006/main" xmlns:r="http://schemas.openxmlformats.org/officeDocument/2006/relationships" xmlns:p="http://schemas.openxmlformats.org/presentationml/2006/main">
  <p:tag name="VEVOX.QRDOT" val="(25,23)"/>
</p:tagLst>
</file>

<file path=ppt/tags/tag361.xml><?xml version="1.0" encoding="utf-8"?>
<p:tagLst xmlns:a="http://schemas.openxmlformats.org/drawingml/2006/main" xmlns:r="http://schemas.openxmlformats.org/officeDocument/2006/relationships" xmlns:p="http://schemas.openxmlformats.org/presentationml/2006/main">
  <p:tag name="VEVOX.QRDOT" val="(26,23)"/>
</p:tagLst>
</file>

<file path=ppt/tags/tag362.xml><?xml version="1.0" encoding="utf-8"?>
<p:tagLst xmlns:a="http://schemas.openxmlformats.org/drawingml/2006/main" xmlns:r="http://schemas.openxmlformats.org/officeDocument/2006/relationships" xmlns:p="http://schemas.openxmlformats.org/presentationml/2006/main">
  <p:tag name="VEVOX.QRDOT" val="(28,23)"/>
</p:tagLst>
</file>

<file path=ppt/tags/tag363.xml><?xml version="1.0" encoding="utf-8"?>
<p:tagLst xmlns:a="http://schemas.openxmlformats.org/drawingml/2006/main" xmlns:r="http://schemas.openxmlformats.org/officeDocument/2006/relationships" xmlns:p="http://schemas.openxmlformats.org/presentationml/2006/main">
  <p:tag name="VEVOX.QRDOT" val="(29,23)"/>
</p:tagLst>
</file>

<file path=ppt/tags/tag364.xml><?xml version="1.0" encoding="utf-8"?>
<p:tagLst xmlns:a="http://schemas.openxmlformats.org/drawingml/2006/main" xmlns:r="http://schemas.openxmlformats.org/officeDocument/2006/relationships" xmlns:p="http://schemas.openxmlformats.org/presentationml/2006/main">
  <p:tag name="VEVOX.QRDOT" val="(1,24)"/>
</p:tagLst>
</file>

<file path=ppt/tags/tag365.xml><?xml version="1.0" encoding="utf-8"?>
<p:tagLst xmlns:a="http://schemas.openxmlformats.org/drawingml/2006/main" xmlns:r="http://schemas.openxmlformats.org/officeDocument/2006/relationships" xmlns:p="http://schemas.openxmlformats.org/presentationml/2006/main">
  <p:tag name="VEVOX.QRDOT" val="(3,24)"/>
</p:tagLst>
</file>

<file path=ppt/tags/tag366.xml><?xml version="1.0" encoding="utf-8"?>
<p:tagLst xmlns:a="http://schemas.openxmlformats.org/drawingml/2006/main" xmlns:r="http://schemas.openxmlformats.org/officeDocument/2006/relationships" xmlns:p="http://schemas.openxmlformats.org/presentationml/2006/main">
  <p:tag name="VEVOX.QRDOT" val="(4,24)"/>
</p:tagLst>
</file>

<file path=ppt/tags/tag367.xml><?xml version="1.0" encoding="utf-8"?>
<p:tagLst xmlns:a="http://schemas.openxmlformats.org/drawingml/2006/main" xmlns:r="http://schemas.openxmlformats.org/officeDocument/2006/relationships" xmlns:p="http://schemas.openxmlformats.org/presentationml/2006/main">
  <p:tag name="VEVOX.QRDOT" val="(5,24)"/>
</p:tagLst>
</file>

<file path=ppt/tags/tag368.xml><?xml version="1.0" encoding="utf-8"?>
<p:tagLst xmlns:a="http://schemas.openxmlformats.org/drawingml/2006/main" xmlns:r="http://schemas.openxmlformats.org/officeDocument/2006/relationships" xmlns:p="http://schemas.openxmlformats.org/presentationml/2006/main">
  <p:tag name="VEVOX.QRDOT" val="(7,24)"/>
</p:tagLst>
</file>

<file path=ppt/tags/tag369.xml><?xml version="1.0" encoding="utf-8"?>
<p:tagLst xmlns:a="http://schemas.openxmlformats.org/drawingml/2006/main" xmlns:r="http://schemas.openxmlformats.org/officeDocument/2006/relationships" xmlns:p="http://schemas.openxmlformats.org/presentationml/2006/main">
  <p:tag name="VEVOX.QRDOT" val="(9,24)"/>
</p:tagLst>
</file>

<file path=ppt/tags/tag370.xml><?xml version="1.0" encoding="utf-8"?>
<p:tagLst xmlns:a="http://schemas.openxmlformats.org/drawingml/2006/main" xmlns:r="http://schemas.openxmlformats.org/officeDocument/2006/relationships" xmlns:p="http://schemas.openxmlformats.org/presentationml/2006/main">
  <p:tag name="VEVOX.QRDOT" val="(10,24)"/>
</p:tagLst>
</file>

<file path=ppt/tags/tag371.xml><?xml version="1.0" encoding="utf-8"?>
<p:tagLst xmlns:a="http://schemas.openxmlformats.org/drawingml/2006/main" xmlns:r="http://schemas.openxmlformats.org/officeDocument/2006/relationships" xmlns:p="http://schemas.openxmlformats.org/presentationml/2006/main">
  <p:tag name="VEVOX.QRDOT" val="(11,24)"/>
</p:tagLst>
</file>

<file path=ppt/tags/tag372.xml><?xml version="1.0" encoding="utf-8"?>
<p:tagLst xmlns:a="http://schemas.openxmlformats.org/drawingml/2006/main" xmlns:r="http://schemas.openxmlformats.org/officeDocument/2006/relationships" xmlns:p="http://schemas.openxmlformats.org/presentationml/2006/main">
  <p:tag name="VEVOX.QRDOT" val="(12,24)"/>
</p:tagLst>
</file>

<file path=ppt/tags/tag373.xml><?xml version="1.0" encoding="utf-8"?>
<p:tagLst xmlns:a="http://schemas.openxmlformats.org/drawingml/2006/main" xmlns:r="http://schemas.openxmlformats.org/officeDocument/2006/relationships" xmlns:p="http://schemas.openxmlformats.org/presentationml/2006/main">
  <p:tag name="VEVOX.QRDOT" val="(13,24)"/>
</p:tagLst>
</file>

<file path=ppt/tags/tag374.xml><?xml version="1.0" encoding="utf-8"?>
<p:tagLst xmlns:a="http://schemas.openxmlformats.org/drawingml/2006/main" xmlns:r="http://schemas.openxmlformats.org/officeDocument/2006/relationships" xmlns:p="http://schemas.openxmlformats.org/presentationml/2006/main">
  <p:tag name="VEVOX.QRDOT" val="(15,24)"/>
</p:tagLst>
</file>

<file path=ppt/tags/tag375.xml><?xml version="1.0" encoding="utf-8"?>
<p:tagLst xmlns:a="http://schemas.openxmlformats.org/drawingml/2006/main" xmlns:r="http://schemas.openxmlformats.org/officeDocument/2006/relationships" xmlns:p="http://schemas.openxmlformats.org/presentationml/2006/main">
  <p:tag name="VEVOX.QRDOT" val="(16,24)"/>
</p:tagLst>
</file>

<file path=ppt/tags/tag376.xml><?xml version="1.0" encoding="utf-8"?>
<p:tagLst xmlns:a="http://schemas.openxmlformats.org/drawingml/2006/main" xmlns:r="http://schemas.openxmlformats.org/officeDocument/2006/relationships" xmlns:p="http://schemas.openxmlformats.org/presentationml/2006/main">
  <p:tag name="VEVOX.QRDOT" val="(19,24)"/>
</p:tagLst>
</file>

<file path=ppt/tags/tag377.xml><?xml version="1.0" encoding="utf-8"?>
<p:tagLst xmlns:a="http://schemas.openxmlformats.org/drawingml/2006/main" xmlns:r="http://schemas.openxmlformats.org/officeDocument/2006/relationships" xmlns:p="http://schemas.openxmlformats.org/presentationml/2006/main">
  <p:tag name="VEVOX.QRDOT" val="(21,24)"/>
</p:tagLst>
</file>

<file path=ppt/tags/tag378.xml><?xml version="1.0" encoding="utf-8"?>
<p:tagLst xmlns:a="http://schemas.openxmlformats.org/drawingml/2006/main" xmlns:r="http://schemas.openxmlformats.org/officeDocument/2006/relationships" xmlns:p="http://schemas.openxmlformats.org/presentationml/2006/main">
  <p:tag name="VEVOX.QRDOT" val="(22,24)"/>
</p:tagLst>
</file>

<file path=ppt/tags/tag379.xml><?xml version="1.0" encoding="utf-8"?>
<p:tagLst xmlns:a="http://schemas.openxmlformats.org/drawingml/2006/main" xmlns:r="http://schemas.openxmlformats.org/officeDocument/2006/relationships" xmlns:p="http://schemas.openxmlformats.org/presentationml/2006/main">
  <p:tag name="VEVOX.QRDOT" val="(23,24)"/>
</p:tagLst>
</file>

<file path=ppt/tags/tag380.xml><?xml version="1.0" encoding="utf-8"?>
<p:tagLst xmlns:a="http://schemas.openxmlformats.org/drawingml/2006/main" xmlns:r="http://schemas.openxmlformats.org/officeDocument/2006/relationships" xmlns:p="http://schemas.openxmlformats.org/presentationml/2006/main">
  <p:tag name="VEVOX.QRDOT" val="(24,24)"/>
</p:tagLst>
</file>

<file path=ppt/tags/tag381.xml><?xml version="1.0" encoding="utf-8"?>
<p:tagLst xmlns:a="http://schemas.openxmlformats.org/drawingml/2006/main" xmlns:r="http://schemas.openxmlformats.org/officeDocument/2006/relationships" xmlns:p="http://schemas.openxmlformats.org/presentationml/2006/main">
  <p:tag name="VEVOX.QRDOT" val="(25,24)"/>
</p:tagLst>
</file>

<file path=ppt/tags/tag382.xml><?xml version="1.0" encoding="utf-8"?>
<p:tagLst xmlns:a="http://schemas.openxmlformats.org/drawingml/2006/main" xmlns:r="http://schemas.openxmlformats.org/officeDocument/2006/relationships" xmlns:p="http://schemas.openxmlformats.org/presentationml/2006/main">
  <p:tag name="VEVOX.QRDOT" val="(28,24)"/>
</p:tagLst>
</file>

<file path=ppt/tags/tag383.xml><?xml version="1.0" encoding="utf-8"?>
<p:tagLst xmlns:a="http://schemas.openxmlformats.org/drawingml/2006/main" xmlns:r="http://schemas.openxmlformats.org/officeDocument/2006/relationships" xmlns:p="http://schemas.openxmlformats.org/presentationml/2006/main">
  <p:tag name="VEVOX.QRDOT" val="(29,24)"/>
</p:tagLst>
</file>

<file path=ppt/tags/tag384.xml><?xml version="1.0" encoding="utf-8"?>
<p:tagLst xmlns:a="http://schemas.openxmlformats.org/drawingml/2006/main" xmlns:r="http://schemas.openxmlformats.org/officeDocument/2006/relationships" xmlns:p="http://schemas.openxmlformats.org/presentationml/2006/main">
  <p:tag name="VEVOX.QRDOT" val="(1,25)"/>
</p:tagLst>
</file>

<file path=ppt/tags/tag385.xml><?xml version="1.0" encoding="utf-8"?>
<p:tagLst xmlns:a="http://schemas.openxmlformats.org/drawingml/2006/main" xmlns:r="http://schemas.openxmlformats.org/officeDocument/2006/relationships" xmlns:p="http://schemas.openxmlformats.org/presentationml/2006/main">
  <p:tag name="VEVOX.QRDOT" val="(3,25)"/>
</p:tagLst>
</file>

<file path=ppt/tags/tag386.xml><?xml version="1.0" encoding="utf-8"?>
<p:tagLst xmlns:a="http://schemas.openxmlformats.org/drawingml/2006/main" xmlns:r="http://schemas.openxmlformats.org/officeDocument/2006/relationships" xmlns:p="http://schemas.openxmlformats.org/presentationml/2006/main">
  <p:tag name="VEVOX.QRDOT" val="(4,25)"/>
</p:tagLst>
</file>

<file path=ppt/tags/tag387.xml><?xml version="1.0" encoding="utf-8"?>
<p:tagLst xmlns:a="http://schemas.openxmlformats.org/drawingml/2006/main" xmlns:r="http://schemas.openxmlformats.org/officeDocument/2006/relationships" xmlns:p="http://schemas.openxmlformats.org/presentationml/2006/main">
  <p:tag name="VEVOX.QRDOT" val="(5,25)"/>
</p:tagLst>
</file>

<file path=ppt/tags/tag388.xml><?xml version="1.0" encoding="utf-8"?>
<p:tagLst xmlns:a="http://schemas.openxmlformats.org/drawingml/2006/main" xmlns:r="http://schemas.openxmlformats.org/officeDocument/2006/relationships" xmlns:p="http://schemas.openxmlformats.org/presentationml/2006/main">
  <p:tag name="VEVOX.QRDOT" val="(7,25)"/>
</p:tagLst>
</file>

<file path=ppt/tags/tag389.xml><?xml version="1.0" encoding="utf-8"?>
<p:tagLst xmlns:a="http://schemas.openxmlformats.org/drawingml/2006/main" xmlns:r="http://schemas.openxmlformats.org/officeDocument/2006/relationships" xmlns:p="http://schemas.openxmlformats.org/presentationml/2006/main">
  <p:tag name="VEVOX.QRDOT" val="(11,25)"/>
</p:tagLst>
</file>

<file path=ppt/tags/tag390.xml><?xml version="1.0" encoding="utf-8"?>
<p:tagLst xmlns:a="http://schemas.openxmlformats.org/drawingml/2006/main" xmlns:r="http://schemas.openxmlformats.org/officeDocument/2006/relationships" xmlns:p="http://schemas.openxmlformats.org/presentationml/2006/main">
  <p:tag name="VEVOX.QRDOT" val="(13,25)"/>
</p:tagLst>
</file>

<file path=ppt/tags/tag391.xml><?xml version="1.0" encoding="utf-8"?>
<p:tagLst xmlns:a="http://schemas.openxmlformats.org/drawingml/2006/main" xmlns:r="http://schemas.openxmlformats.org/officeDocument/2006/relationships" xmlns:p="http://schemas.openxmlformats.org/presentationml/2006/main">
  <p:tag name="VEVOX.QRDOT" val="(14,25)"/>
</p:tagLst>
</file>

<file path=ppt/tags/tag392.xml><?xml version="1.0" encoding="utf-8"?>
<p:tagLst xmlns:a="http://schemas.openxmlformats.org/drawingml/2006/main" xmlns:r="http://schemas.openxmlformats.org/officeDocument/2006/relationships" xmlns:p="http://schemas.openxmlformats.org/presentationml/2006/main">
  <p:tag name="VEVOX.QRDOT" val="(15,25)"/>
</p:tagLst>
</file>

<file path=ppt/tags/tag393.xml><?xml version="1.0" encoding="utf-8"?>
<p:tagLst xmlns:a="http://schemas.openxmlformats.org/drawingml/2006/main" xmlns:r="http://schemas.openxmlformats.org/officeDocument/2006/relationships" xmlns:p="http://schemas.openxmlformats.org/presentationml/2006/main">
  <p:tag name="VEVOX.QRDOT" val="(16,25)"/>
</p:tagLst>
</file>

<file path=ppt/tags/tag394.xml><?xml version="1.0" encoding="utf-8"?>
<p:tagLst xmlns:a="http://schemas.openxmlformats.org/drawingml/2006/main" xmlns:r="http://schemas.openxmlformats.org/officeDocument/2006/relationships" xmlns:p="http://schemas.openxmlformats.org/presentationml/2006/main">
  <p:tag name="VEVOX.QRDOT" val="(20,25)"/>
</p:tagLst>
</file>

<file path=ppt/tags/tag395.xml><?xml version="1.0" encoding="utf-8"?>
<p:tagLst xmlns:a="http://schemas.openxmlformats.org/drawingml/2006/main" xmlns:r="http://schemas.openxmlformats.org/officeDocument/2006/relationships" xmlns:p="http://schemas.openxmlformats.org/presentationml/2006/main">
  <p:tag name="VEVOX.QRDOT" val="(24,25)"/>
</p:tagLst>
</file>

<file path=ppt/tags/tag396.xml><?xml version="1.0" encoding="utf-8"?>
<p:tagLst xmlns:a="http://schemas.openxmlformats.org/drawingml/2006/main" xmlns:r="http://schemas.openxmlformats.org/officeDocument/2006/relationships" xmlns:p="http://schemas.openxmlformats.org/presentationml/2006/main">
  <p:tag name="VEVOX.QRDOT" val="(25,25)"/>
</p:tagLst>
</file>

<file path=ppt/tags/tag397.xml><?xml version="1.0" encoding="utf-8"?>
<p:tagLst xmlns:a="http://schemas.openxmlformats.org/drawingml/2006/main" xmlns:r="http://schemas.openxmlformats.org/officeDocument/2006/relationships" xmlns:p="http://schemas.openxmlformats.org/presentationml/2006/main">
  <p:tag name="VEVOX.QRDOT" val="(27,25)"/>
</p:tagLst>
</file>

<file path=ppt/tags/tag398.xml><?xml version="1.0" encoding="utf-8"?>
<p:tagLst xmlns:a="http://schemas.openxmlformats.org/drawingml/2006/main" xmlns:r="http://schemas.openxmlformats.org/officeDocument/2006/relationships" xmlns:p="http://schemas.openxmlformats.org/presentationml/2006/main">
  <p:tag name="VEVOX.QRDOT" val="(1,26)"/>
</p:tagLst>
</file>

<file path=ppt/tags/tag399.xml><?xml version="1.0" encoding="utf-8"?>
<p:tagLst xmlns:a="http://schemas.openxmlformats.org/drawingml/2006/main" xmlns:r="http://schemas.openxmlformats.org/officeDocument/2006/relationships" xmlns:p="http://schemas.openxmlformats.org/presentationml/2006/main">
  <p:tag name="VEVOX.QRDOT" val="(3,26)"/>
</p:tagLst>
</file>

<file path=ppt/tags/tag400.xml><?xml version="1.0" encoding="utf-8"?>
<p:tagLst xmlns:a="http://schemas.openxmlformats.org/drawingml/2006/main" xmlns:r="http://schemas.openxmlformats.org/officeDocument/2006/relationships" xmlns:p="http://schemas.openxmlformats.org/presentationml/2006/main">
  <p:tag name="VEVOX.QRDOT" val="(4,26)"/>
</p:tagLst>
</file>

<file path=ppt/tags/tag401.xml><?xml version="1.0" encoding="utf-8"?>
<p:tagLst xmlns:a="http://schemas.openxmlformats.org/drawingml/2006/main" xmlns:r="http://schemas.openxmlformats.org/officeDocument/2006/relationships" xmlns:p="http://schemas.openxmlformats.org/presentationml/2006/main">
  <p:tag name="VEVOX.QRDOT" val="(5,26)"/>
</p:tagLst>
</file>

<file path=ppt/tags/tag402.xml><?xml version="1.0" encoding="utf-8"?>
<p:tagLst xmlns:a="http://schemas.openxmlformats.org/drawingml/2006/main" xmlns:r="http://schemas.openxmlformats.org/officeDocument/2006/relationships" xmlns:p="http://schemas.openxmlformats.org/presentationml/2006/main">
  <p:tag name="VEVOX.QRDOT" val="(7,26)"/>
</p:tagLst>
</file>

<file path=ppt/tags/tag403.xml><?xml version="1.0" encoding="utf-8"?>
<p:tagLst xmlns:a="http://schemas.openxmlformats.org/drawingml/2006/main" xmlns:r="http://schemas.openxmlformats.org/officeDocument/2006/relationships" xmlns:p="http://schemas.openxmlformats.org/presentationml/2006/main">
  <p:tag name="VEVOX.QRDOT" val="(9,26)"/>
</p:tagLst>
</file>

<file path=ppt/tags/tag404.xml><?xml version="1.0" encoding="utf-8"?>
<p:tagLst xmlns:a="http://schemas.openxmlformats.org/drawingml/2006/main" xmlns:r="http://schemas.openxmlformats.org/officeDocument/2006/relationships" xmlns:p="http://schemas.openxmlformats.org/presentationml/2006/main">
  <p:tag name="VEVOX.QRDOT" val="(11,26)"/>
</p:tagLst>
</file>

<file path=ppt/tags/tag405.xml><?xml version="1.0" encoding="utf-8"?>
<p:tagLst xmlns:a="http://schemas.openxmlformats.org/drawingml/2006/main" xmlns:r="http://schemas.openxmlformats.org/officeDocument/2006/relationships" xmlns:p="http://schemas.openxmlformats.org/presentationml/2006/main">
  <p:tag name="VEVOX.QRDOT" val="(12,26)"/>
</p:tagLst>
</file>

<file path=ppt/tags/tag406.xml><?xml version="1.0" encoding="utf-8"?>
<p:tagLst xmlns:a="http://schemas.openxmlformats.org/drawingml/2006/main" xmlns:r="http://schemas.openxmlformats.org/officeDocument/2006/relationships" xmlns:p="http://schemas.openxmlformats.org/presentationml/2006/main">
  <p:tag name="VEVOX.QRDOT" val="(13,26)"/>
</p:tagLst>
</file>

<file path=ppt/tags/tag407.xml><?xml version="1.0" encoding="utf-8"?>
<p:tagLst xmlns:a="http://schemas.openxmlformats.org/drawingml/2006/main" xmlns:r="http://schemas.openxmlformats.org/officeDocument/2006/relationships" xmlns:p="http://schemas.openxmlformats.org/presentationml/2006/main">
  <p:tag name="VEVOX.QRDOT" val="(15,26)"/>
</p:tagLst>
</file>

<file path=ppt/tags/tag408.xml><?xml version="1.0" encoding="utf-8"?>
<p:tagLst xmlns:a="http://schemas.openxmlformats.org/drawingml/2006/main" xmlns:r="http://schemas.openxmlformats.org/officeDocument/2006/relationships" xmlns:p="http://schemas.openxmlformats.org/presentationml/2006/main">
  <p:tag name="VEVOX.QRDOT" val="(18,26)"/>
</p:tagLst>
</file>

<file path=ppt/tags/tag409.xml><?xml version="1.0" encoding="utf-8"?>
<p:tagLst xmlns:a="http://schemas.openxmlformats.org/drawingml/2006/main" xmlns:r="http://schemas.openxmlformats.org/officeDocument/2006/relationships" xmlns:p="http://schemas.openxmlformats.org/presentationml/2006/main">
  <p:tag name="VEVOX.QRDOT" val="(21,26)"/>
</p:tagLst>
</file>

<file path=ppt/tags/tag410.xml><?xml version="1.0" encoding="utf-8"?>
<p:tagLst xmlns:a="http://schemas.openxmlformats.org/drawingml/2006/main" xmlns:r="http://schemas.openxmlformats.org/officeDocument/2006/relationships" xmlns:p="http://schemas.openxmlformats.org/presentationml/2006/main">
  <p:tag name="VEVOX.QRDOT" val="(22,26)"/>
</p:tagLst>
</file>

<file path=ppt/tags/tag411.xml><?xml version="1.0" encoding="utf-8"?>
<p:tagLst xmlns:a="http://schemas.openxmlformats.org/drawingml/2006/main" xmlns:r="http://schemas.openxmlformats.org/officeDocument/2006/relationships" xmlns:p="http://schemas.openxmlformats.org/presentationml/2006/main">
  <p:tag name="VEVOX.QRDOT" val="(24,26)"/>
</p:tagLst>
</file>

<file path=ppt/tags/tag412.xml><?xml version="1.0" encoding="utf-8"?>
<p:tagLst xmlns:a="http://schemas.openxmlformats.org/drawingml/2006/main" xmlns:r="http://schemas.openxmlformats.org/officeDocument/2006/relationships" xmlns:p="http://schemas.openxmlformats.org/presentationml/2006/main">
  <p:tag name="VEVOX.QRDOT" val="(25,26)"/>
</p:tagLst>
</file>

<file path=ppt/tags/tag413.xml><?xml version="1.0" encoding="utf-8"?>
<p:tagLst xmlns:a="http://schemas.openxmlformats.org/drawingml/2006/main" xmlns:r="http://schemas.openxmlformats.org/officeDocument/2006/relationships" xmlns:p="http://schemas.openxmlformats.org/presentationml/2006/main">
  <p:tag name="VEVOX.QRDOT" val="(26,26)"/>
</p:tagLst>
</file>

<file path=ppt/tags/tag414.xml><?xml version="1.0" encoding="utf-8"?>
<p:tagLst xmlns:a="http://schemas.openxmlformats.org/drawingml/2006/main" xmlns:r="http://schemas.openxmlformats.org/officeDocument/2006/relationships" xmlns:p="http://schemas.openxmlformats.org/presentationml/2006/main">
  <p:tag name="VEVOX.QRDOT" val="(29,26)"/>
</p:tagLst>
</file>

<file path=ppt/tags/tag415.xml><?xml version="1.0" encoding="utf-8"?>
<p:tagLst xmlns:a="http://schemas.openxmlformats.org/drawingml/2006/main" xmlns:r="http://schemas.openxmlformats.org/officeDocument/2006/relationships" xmlns:p="http://schemas.openxmlformats.org/presentationml/2006/main">
  <p:tag name="VEVOX.QRDOT" val="(1,27)"/>
</p:tagLst>
</file>

<file path=ppt/tags/tag416.xml><?xml version="1.0" encoding="utf-8"?>
<p:tagLst xmlns:a="http://schemas.openxmlformats.org/drawingml/2006/main" xmlns:r="http://schemas.openxmlformats.org/officeDocument/2006/relationships" xmlns:p="http://schemas.openxmlformats.org/presentationml/2006/main">
  <p:tag name="VEVOX.QRDOT" val="(7,27)"/>
</p:tagLst>
</file>

<file path=ppt/tags/tag417.xml><?xml version="1.0" encoding="utf-8"?>
<p:tagLst xmlns:a="http://schemas.openxmlformats.org/drawingml/2006/main" xmlns:r="http://schemas.openxmlformats.org/officeDocument/2006/relationships" xmlns:p="http://schemas.openxmlformats.org/presentationml/2006/main">
  <p:tag name="VEVOX.QRDOT" val="(11,27)"/>
</p:tagLst>
</file>

<file path=ppt/tags/tag418.xml><?xml version="1.0" encoding="utf-8"?>
<p:tagLst xmlns:a="http://schemas.openxmlformats.org/drawingml/2006/main" xmlns:r="http://schemas.openxmlformats.org/officeDocument/2006/relationships" xmlns:p="http://schemas.openxmlformats.org/presentationml/2006/main">
  <p:tag name="VEVOX.QRDOT" val="(12,27)"/>
</p:tagLst>
</file>

<file path=ppt/tags/tag419.xml><?xml version="1.0" encoding="utf-8"?>
<p:tagLst xmlns:a="http://schemas.openxmlformats.org/drawingml/2006/main" xmlns:r="http://schemas.openxmlformats.org/officeDocument/2006/relationships" xmlns:p="http://schemas.openxmlformats.org/presentationml/2006/main">
  <p:tag name="VEVOX.QRDOT" val="(13,27)"/>
</p:tagLst>
</file>

<file path=ppt/tags/tag420.xml><?xml version="1.0" encoding="utf-8"?>
<p:tagLst xmlns:a="http://schemas.openxmlformats.org/drawingml/2006/main" xmlns:r="http://schemas.openxmlformats.org/officeDocument/2006/relationships" xmlns:p="http://schemas.openxmlformats.org/presentationml/2006/main">
  <p:tag name="VEVOX.QRDOT" val="(15,27)"/>
</p:tagLst>
</file>

<file path=ppt/tags/tag421.xml><?xml version="1.0" encoding="utf-8"?>
<p:tagLst xmlns:a="http://schemas.openxmlformats.org/drawingml/2006/main" xmlns:r="http://schemas.openxmlformats.org/officeDocument/2006/relationships" xmlns:p="http://schemas.openxmlformats.org/presentationml/2006/main">
  <p:tag name="VEVOX.QRDOT" val="(16,27)"/>
</p:tagLst>
</file>

<file path=ppt/tags/tag422.xml><?xml version="1.0" encoding="utf-8"?>
<p:tagLst xmlns:a="http://schemas.openxmlformats.org/drawingml/2006/main" xmlns:r="http://schemas.openxmlformats.org/officeDocument/2006/relationships" xmlns:p="http://schemas.openxmlformats.org/presentationml/2006/main">
  <p:tag name="VEVOX.QRDOT" val="(21,27)"/>
</p:tagLst>
</file>

<file path=ppt/tags/tag423.xml><?xml version="1.0" encoding="utf-8"?>
<p:tagLst xmlns:a="http://schemas.openxmlformats.org/drawingml/2006/main" xmlns:r="http://schemas.openxmlformats.org/officeDocument/2006/relationships" xmlns:p="http://schemas.openxmlformats.org/presentationml/2006/main">
  <p:tag name="VEVOX.QRDOT" val="(22,27)"/>
</p:tagLst>
</file>

<file path=ppt/tags/tag424.xml><?xml version="1.0" encoding="utf-8"?>
<p:tagLst xmlns:a="http://schemas.openxmlformats.org/drawingml/2006/main" xmlns:r="http://schemas.openxmlformats.org/officeDocument/2006/relationships" xmlns:p="http://schemas.openxmlformats.org/presentationml/2006/main">
  <p:tag name="VEVOX.QRDOT" val="(24,27)"/>
</p:tagLst>
</file>

<file path=ppt/tags/tag425.xml><?xml version="1.0" encoding="utf-8"?>
<p:tagLst xmlns:a="http://schemas.openxmlformats.org/drawingml/2006/main" xmlns:r="http://schemas.openxmlformats.org/officeDocument/2006/relationships" xmlns:p="http://schemas.openxmlformats.org/presentationml/2006/main">
  <p:tag name="VEVOX.QRDOT" val="(25,27)"/>
</p:tagLst>
</file>

<file path=ppt/tags/tag426.xml><?xml version="1.0" encoding="utf-8"?>
<p:tagLst xmlns:a="http://schemas.openxmlformats.org/drawingml/2006/main" xmlns:r="http://schemas.openxmlformats.org/officeDocument/2006/relationships" xmlns:p="http://schemas.openxmlformats.org/presentationml/2006/main">
  <p:tag name="VEVOX.QRDOT" val="(28,27)"/>
</p:tagLst>
</file>

<file path=ppt/tags/tag427.xml><?xml version="1.0" encoding="utf-8"?>
<p:tagLst xmlns:a="http://schemas.openxmlformats.org/drawingml/2006/main" xmlns:r="http://schemas.openxmlformats.org/officeDocument/2006/relationships" xmlns:p="http://schemas.openxmlformats.org/presentationml/2006/main">
  <p:tag name="VEVOX.QRDOT" val="(1,28)"/>
</p:tagLst>
</file>

<file path=ppt/tags/tag428.xml><?xml version="1.0" encoding="utf-8"?>
<p:tagLst xmlns:a="http://schemas.openxmlformats.org/drawingml/2006/main" xmlns:r="http://schemas.openxmlformats.org/officeDocument/2006/relationships" xmlns:p="http://schemas.openxmlformats.org/presentationml/2006/main">
  <p:tag name="VEVOX.QRDOT" val="(2,28)"/>
</p:tagLst>
</file>

<file path=ppt/tags/tag429.xml><?xml version="1.0" encoding="utf-8"?>
<p:tagLst xmlns:a="http://schemas.openxmlformats.org/drawingml/2006/main" xmlns:r="http://schemas.openxmlformats.org/officeDocument/2006/relationships" xmlns:p="http://schemas.openxmlformats.org/presentationml/2006/main">
  <p:tag name="VEVOX.QRDOT" val="(3,28)"/>
</p:tagLst>
</file>

<file path=ppt/tags/tag430.xml><?xml version="1.0" encoding="utf-8"?>
<p:tagLst xmlns:a="http://schemas.openxmlformats.org/drawingml/2006/main" xmlns:r="http://schemas.openxmlformats.org/officeDocument/2006/relationships" xmlns:p="http://schemas.openxmlformats.org/presentationml/2006/main">
  <p:tag name="VEVOX.QRDOT" val="(4,28)"/>
</p:tagLst>
</file>

<file path=ppt/tags/tag431.xml><?xml version="1.0" encoding="utf-8"?>
<p:tagLst xmlns:a="http://schemas.openxmlformats.org/drawingml/2006/main" xmlns:r="http://schemas.openxmlformats.org/officeDocument/2006/relationships" xmlns:p="http://schemas.openxmlformats.org/presentationml/2006/main">
  <p:tag name="VEVOX.QRDOT" val="(5,28)"/>
</p:tagLst>
</file>

<file path=ppt/tags/tag432.xml><?xml version="1.0" encoding="utf-8"?>
<p:tagLst xmlns:a="http://schemas.openxmlformats.org/drawingml/2006/main" xmlns:r="http://schemas.openxmlformats.org/officeDocument/2006/relationships" xmlns:p="http://schemas.openxmlformats.org/presentationml/2006/main">
  <p:tag name="VEVOX.QRDOT" val="(6,28)"/>
</p:tagLst>
</file>

<file path=ppt/tags/tag433.xml><?xml version="1.0" encoding="utf-8"?>
<p:tagLst xmlns:a="http://schemas.openxmlformats.org/drawingml/2006/main" xmlns:r="http://schemas.openxmlformats.org/officeDocument/2006/relationships" xmlns:p="http://schemas.openxmlformats.org/presentationml/2006/main">
  <p:tag name="VEVOX.QRDOT" val="(7,28)"/>
</p:tagLst>
</file>

<file path=ppt/tags/tag434.xml><?xml version="1.0" encoding="utf-8"?>
<p:tagLst xmlns:a="http://schemas.openxmlformats.org/drawingml/2006/main" xmlns:r="http://schemas.openxmlformats.org/officeDocument/2006/relationships" xmlns:p="http://schemas.openxmlformats.org/presentationml/2006/main">
  <p:tag name="VEVOX.QRDOT" val="(9,28)"/>
</p:tagLst>
</file>

<file path=ppt/tags/tag435.xml><?xml version="1.0" encoding="utf-8"?>
<p:tagLst xmlns:a="http://schemas.openxmlformats.org/drawingml/2006/main" xmlns:r="http://schemas.openxmlformats.org/officeDocument/2006/relationships" xmlns:p="http://schemas.openxmlformats.org/presentationml/2006/main">
  <p:tag name="VEVOX.QRDOT" val="(12,28)"/>
</p:tagLst>
</file>

<file path=ppt/tags/tag436.xml><?xml version="1.0" encoding="utf-8"?>
<p:tagLst xmlns:a="http://schemas.openxmlformats.org/drawingml/2006/main" xmlns:r="http://schemas.openxmlformats.org/officeDocument/2006/relationships" xmlns:p="http://schemas.openxmlformats.org/presentationml/2006/main">
  <p:tag name="VEVOX.QRDOT" val="(15,28)"/>
</p:tagLst>
</file>

<file path=ppt/tags/tag437.xml><?xml version="1.0" encoding="utf-8"?>
<p:tagLst xmlns:a="http://schemas.openxmlformats.org/drawingml/2006/main" xmlns:r="http://schemas.openxmlformats.org/officeDocument/2006/relationships" xmlns:p="http://schemas.openxmlformats.org/presentationml/2006/main">
  <p:tag name="VEVOX.QRDOT" val="(17,28)"/>
</p:tagLst>
</file>

<file path=ppt/tags/tag438.xml><?xml version="1.0" encoding="utf-8"?>
<p:tagLst xmlns:a="http://schemas.openxmlformats.org/drawingml/2006/main" xmlns:r="http://schemas.openxmlformats.org/officeDocument/2006/relationships" xmlns:p="http://schemas.openxmlformats.org/presentationml/2006/main">
  <p:tag name="VEVOX.QRDOT" val="(20,28)"/>
</p:tagLst>
</file>

<file path=ppt/tags/tag439.xml><?xml version="1.0" encoding="utf-8"?>
<p:tagLst xmlns:a="http://schemas.openxmlformats.org/drawingml/2006/main" xmlns:r="http://schemas.openxmlformats.org/officeDocument/2006/relationships" xmlns:p="http://schemas.openxmlformats.org/presentationml/2006/main">
  <p:tag name="VEVOX.QRDOT" val="(21,28)"/>
</p:tagLst>
</file>

<file path=ppt/tags/tag440.xml><?xml version="1.0" encoding="utf-8"?>
<p:tagLst xmlns:a="http://schemas.openxmlformats.org/drawingml/2006/main" xmlns:r="http://schemas.openxmlformats.org/officeDocument/2006/relationships" xmlns:p="http://schemas.openxmlformats.org/presentationml/2006/main">
  <p:tag name="VEVOX.QRDOT" val="(23,28)"/>
</p:tagLst>
</file>

<file path=ppt/tags/tag441.xml><?xml version="1.0" encoding="utf-8"?>
<p:tagLst xmlns:a="http://schemas.openxmlformats.org/drawingml/2006/main" xmlns:r="http://schemas.openxmlformats.org/officeDocument/2006/relationships" xmlns:p="http://schemas.openxmlformats.org/presentationml/2006/main">
  <p:tag name="VEVOX.QRDOT" val="(24,28)"/>
</p:tagLst>
</file>

<file path=ppt/tags/tag442.xml><?xml version="1.0" encoding="utf-8"?>
<p:tagLst xmlns:a="http://schemas.openxmlformats.org/drawingml/2006/main" xmlns:r="http://schemas.openxmlformats.org/officeDocument/2006/relationships" xmlns:p="http://schemas.openxmlformats.org/presentationml/2006/main">
  <p:tag name="VEVOX.QRDOT" val="(25,28)"/>
</p:tagLst>
</file>

<file path=ppt/tags/tag443.xml><?xml version="1.0" encoding="utf-8"?>
<p:tagLst xmlns:a="http://schemas.openxmlformats.org/drawingml/2006/main" xmlns:r="http://schemas.openxmlformats.org/officeDocument/2006/relationships" xmlns:p="http://schemas.openxmlformats.org/presentationml/2006/main">
  <p:tag name="VEVOX.QRDOT" val="(26,28)"/>
</p:tagLst>
</file>

<file path=ppt/tags/tag444.xml><?xml version="1.0" encoding="utf-8"?>
<p:tagLst xmlns:a="http://schemas.openxmlformats.org/drawingml/2006/main" xmlns:r="http://schemas.openxmlformats.org/officeDocument/2006/relationships" xmlns:p="http://schemas.openxmlformats.org/presentationml/2006/main">
  <p:tag name="VEVOX.QRDOT" val="(28,28)"/>
</p:tagLst>
</file>

<file path=ppt/tags/tag445.xml><?xml version="1.0" encoding="utf-8"?>
<p:tagLst xmlns:a="http://schemas.openxmlformats.org/drawingml/2006/main" xmlns:r="http://schemas.openxmlformats.org/officeDocument/2006/relationships" xmlns:p="http://schemas.openxmlformats.org/presentationml/2006/main">
  <p:tag name="VEVOX.QRDOT" val="(29,28)"/>
</p:tagLst>
</file>

<file path=ppt/tags/tag44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4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4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4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5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5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5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5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5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5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5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5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5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5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6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6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6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6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6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6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70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53B346EA-3AB0-4221-946C-7D97779E82C8}">
  <we:reference id="3e0fcce7-415c-4081-926c-b4e449c650e4" version="1.1.0.2" store="EXCatalog" storeType="EXCatalog"/>
  <we:alternateReferences>
    <we:reference id="WA200004709" version="1.1.0.2" store="en-US" storeType="OMEX"/>
  </we:alternateReferences>
  <we:properties>
    <we:property name="Office.AutoShowTaskpaneWithDocument" value="true"/>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2857</Words>
  <Application>Microsoft Office PowerPoint</Application>
  <PresentationFormat>Widescreen</PresentationFormat>
  <Paragraphs>331</Paragraphs>
  <Slides>36</Slides>
  <Notes>33</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36</vt:i4>
      </vt:variant>
    </vt:vector>
  </HeadingPairs>
  <TitlesOfParts>
    <vt:vector size="43" baseType="lpstr">
      <vt:lpstr>Arial</vt:lpstr>
      <vt:lpstr>Calibri</vt:lpstr>
      <vt:lpstr>Calibri Light</vt:lpstr>
      <vt:lpstr>Times New Roman</vt:lpstr>
      <vt:lpstr>UWTSD 200_Title Page</vt:lpstr>
      <vt:lpstr>UWTSD 200_Title Page 2</vt:lpstr>
      <vt:lpstr>UWTSD 200_Text 4</vt:lpstr>
      <vt:lpstr>PowerPoint Presentation</vt:lpstr>
      <vt:lpstr>Content</vt:lpstr>
      <vt:lpstr>Learning Outcome</vt:lpstr>
      <vt:lpstr>Select the Case and Fans</vt:lpstr>
      <vt:lpstr>Select the Case and Fans</vt:lpstr>
      <vt:lpstr>Select the Case and Fans (Cont.)</vt:lpstr>
      <vt:lpstr>Select a Power Supply</vt:lpstr>
      <vt:lpstr>Select a Power Supply</vt:lpstr>
      <vt:lpstr>Select the Motherboard</vt:lpstr>
      <vt:lpstr>Select the CPU  and CPU Cooling</vt:lpstr>
      <vt:lpstr>Select the CPU and  CPU Cooling (Cont. 1)</vt:lpstr>
      <vt:lpstr>Select the CPU and  CPU Cooling (Cont. 1)</vt:lpstr>
      <vt:lpstr>Select the CPU and  CPU Cooling (Cont. 2)</vt:lpstr>
      <vt:lpstr>Join the Vevox session</vt:lpstr>
      <vt:lpstr>Select the RAM</vt:lpstr>
      <vt:lpstr>Select the RAM</vt:lpstr>
      <vt:lpstr>Select Hard Drives</vt:lpstr>
      <vt:lpstr>Select Hard Drives (Cont.)</vt:lpstr>
      <vt:lpstr>Select Optical Drives</vt:lpstr>
      <vt:lpstr>Install the Hard Drive</vt:lpstr>
      <vt:lpstr>Install the Hard Drive (Cont.)</vt:lpstr>
      <vt:lpstr>Install the Optical Drive</vt:lpstr>
      <vt:lpstr>Select Adapter Cards</vt:lpstr>
      <vt:lpstr>Select Adapter Cards</vt:lpstr>
      <vt:lpstr>Other Factors for  Adapter Card Selection</vt:lpstr>
      <vt:lpstr>Other Factors for  Adapter Card Selection (Cont.)</vt:lpstr>
      <vt:lpstr>Install the Adapter Cards</vt:lpstr>
      <vt:lpstr>Select a Media Reader</vt:lpstr>
      <vt:lpstr>Select External Storage</vt:lpstr>
      <vt:lpstr>Install the Front Panel Cables</vt:lpstr>
      <vt:lpstr>Install the Front Panel Cables (Cont.)</vt:lpstr>
      <vt:lpstr>Install the Front  Panel Cables (Cont.)</vt:lpstr>
      <vt:lpstr>Install the Cables Install the Front Panel Cables (Cont. 1)</vt:lpstr>
      <vt:lpstr>Install the Front  Panel Cables (Cont. 2)</vt:lpstr>
      <vt:lpstr>[1]  J. G. Brookshear and D. Brylow, Computer Science: An Overview, 13th ed. Boston, MA, USA: Pearson, 2019. [2] G. M. Schneider and J. L. Gersting, Invitation to Computer Science, 8th ed. Boston, MA, USA: Cengage, 2018. [3] Cisco Networking Academy, Official website. NetAcad. [Online]. Available: https://www.netacad.com/. Accessed: 09 sept. 2025.  </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135</cp:revision>
  <dcterms:created xsi:type="dcterms:W3CDTF">2021-03-09T15:35:42Z</dcterms:created>
  <dcterms:modified xsi:type="dcterms:W3CDTF">2025-11-27T10:55:15Z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