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9"/>
  </p:notesMasterIdLst>
  <p:handoutMasterIdLst>
    <p:handoutMasterId r:id="rId30"/>
  </p:handoutMasterIdLst>
  <p:sldIdLst>
    <p:sldId id="354" r:id="rId2"/>
    <p:sldId id="256" r:id="rId3"/>
    <p:sldId id="276" r:id="rId4"/>
    <p:sldId id="355" r:id="rId5"/>
    <p:sldId id="277" r:id="rId6"/>
    <p:sldId id="356" r:id="rId7"/>
    <p:sldId id="278" r:id="rId8"/>
    <p:sldId id="357" r:id="rId9"/>
    <p:sldId id="279" r:id="rId10"/>
    <p:sldId id="358" r:id="rId11"/>
    <p:sldId id="304" r:id="rId12"/>
    <p:sldId id="359" r:id="rId13"/>
    <p:sldId id="280" r:id="rId14"/>
    <p:sldId id="360" r:id="rId15"/>
    <p:sldId id="281" r:id="rId16"/>
    <p:sldId id="361" r:id="rId17"/>
    <p:sldId id="299" r:id="rId18"/>
    <p:sldId id="363" r:id="rId19"/>
    <p:sldId id="282" r:id="rId20"/>
    <p:sldId id="364" r:id="rId21"/>
    <p:sldId id="366" r:id="rId22"/>
    <p:sldId id="365" r:id="rId23"/>
    <p:sldId id="262" r:id="rId24"/>
    <p:sldId id="263" r:id="rId25"/>
    <p:sldId id="369" r:id="rId26"/>
    <p:sldId id="300" r:id="rId27"/>
    <p:sldId id="258" r:id="rId28"/>
  </p:sldIdLst>
  <p:sldSz cx="12192000" cy="6858000"/>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FF"/>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758E1AC-447C-42E7-9C9A-81978E63AF33}" v="3" dt="2025-02-22T15:30:29.01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1129" autoAdjust="0"/>
    <p:restoredTop sz="95458" autoAdjust="0"/>
  </p:normalViewPr>
  <p:slideViewPr>
    <p:cSldViewPr>
      <p:cViewPr varScale="1">
        <p:scale>
          <a:sx n="89" d="100"/>
          <a:sy n="89" d="100"/>
        </p:scale>
        <p:origin x="315" y="54"/>
      </p:cViewPr>
      <p:guideLst>
        <p:guide orient="horz" pos="2160"/>
        <p:guide pos="384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handoutMaster" Target="handoutMasters/handoutMaster1.xml"/><Relationship Id="rId35" Type="http://schemas.microsoft.com/office/2016/11/relationships/changesInfo" Target="changesInfos/changesInfo1.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iyumika Kithulgoda Gamage" userId="8130ac14-9727-4963-a006-512f362f8357" providerId="ADAL" clId="{58E33101-C3AE-49E8-B49B-21B8410B348A}"/>
    <pc:docChg chg="undo custSel addSld delSld modSld">
      <pc:chgData name="Piyumika Kithulgoda Gamage" userId="8130ac14-9727-4963-a006-512f362f8357" providerId="ADAL" clId="{58E33101-C3AE-49E8-B49B-21B8410B348A}" dt="2024-05-25T21:55:09.607" v="813" actId="20577"/>
      <pc:docMkLst>
        <pc:docMk/>
      </pc:docMkLst>
      <pc:sldChg chg="delSp modSp mod">
        <pc:chgData name="Piyumika Kithulgoda Gamage" userId="8130ac14-9727-4963-a006-512f362f8357" providerId="ADAL" clId="{58E33101-C3AE-49E8-B49B-21B8410B348A}" dt="2024-05-25T20:35:21.917" v="11" actId="20577"/>
        <pc:sldMkLst>
          <pc:docMk/>
          <pc:sldMk cId="517909775" sldId="257"/>
        </pc:sldMkLst>
      </pc:sldChg>
      <pc:sldChg chg="modSp mod">
        <pc:chgData name="Piyumika Kithulgoda Gamage" userId="8130ac14-9727-4963-a006-512f362f8357" providerId="ADAL" clId="{58E33101-C3AE-49E8-B49B-21B8410B348A}" dt="2024-05-25T20:37:56.081" v="55" actId="404"/>
        <pc:sldMkLst>
          <pc:docMk/>
          <pc:sldMk cId="2189326861" sldId="258"/>
        </pc:sldMkLst>
      </pc:sldChg>
      <pc:sldChg chg="modSp mod">
        <pc:chgData name="Piyumika Kithulgoda Gamage" userId="8130ac14-9727-4963-a006-512f362f8357" providerId="ADAL" clId="{58E33101-C3AE-49E8-B49B-21B8410B348A}" dt="2024-05-25T20:37:40.527" v="54" actId="207"/>
        <pc:sldMkLst>
          <pc:docMk/>
          <pc:sldMk cId="3971143460" sldId="259"/>
        </pc:sldMkLst>
      </pc:sldChg>
      <pc:sldChg chg="modSp mod">
        <pc:chgData name="Piyumika Kithulgoda Gamage" userId="8130ac14-9727-4963-a006-512f362f8357" providerId="ADAL" clId="{58E33101-C3AE-49E8-B49B-21B8410B348A}" dt="2024-05-25T21:55:09.607" v="813" actId="20577"/>
        <pc:sldMkLst>
          <pc:docMk/>
          <pc:sldMk cId="1229450736" sldId="260"/>
        </pc:sldMkLst>
      </pc:sldChg>
      <pc:sldChg chg="modSp mod">
        <pc:chgData name="Piyumika Kithulgoda Gamage" userId="8130ac14-9727-4963-a006-512f362f8357" providerId="ADAL" clId="{58E33101-C3AE-49E8-B49B-21B8410B348A}" dt="2024-05-25T20:39:01.786" v="62" actId="113"/>
        <pc:sldMkLst>
          <pc:docMk/>
          <pc:sldMk cId="1742980919" sldId="261"/>
        </pc:sldMkLst>
      </pc:sldChg>
      <pc:sldChg chg="modSp mod">
        <pc:chgData name="Piyumika Kithulgoda Gamage" userId="8130ac14-9727-4963-a006-512f362f8357" providerId="ADAL" clId="{58E33101-C3AE-49E8-B49B-21B8410B348A}" dt="2024-05-25T21:49:02.047" v="800" actId="20577"/>
        <pc:sldMkLst>
          <pc:docMk/>
          <pc:sldMk cId="4211995302" sldId="262"/>
        </pc:sldMkLst>
      </pc:sldChg>
      <pc:sldChg chg="addSp delSp modSp mod">
        <pc:chgData name="Piyumika Kithulgoda Gamage" userId="8130ac14-9727-4963-a006-512f362f8357" providerId="ADAL" clId="{58E33101-C3AE-49E8-B49B-21B8410B348A}" dt="2024-05-25T21:17:41.190" v="504" actId="403"/>
        <pc:sldMkLst>
          <pc:docMk/>
          <pc:sldMk cId="2964811970" sldId="265"/>
        </pc:sldMkLst>
      </pc:sldChg>
      <pc:sldChg chg="modSp mod">
        <pc:chgData name="Piyumika Kithulgoda Gamage" userId="8130ac14-9727-4963-a006-512f362f8357" providerId="ADAL" clId="{58E33101-C3AE-49E8-B49B-21B8410B348A}" dt="2024-05-25T20:39:28.166" v="65" actId="12"/>
        <pc:sldMkLst>
          <pc:docMk/>
          <pc:sldMk cId="3392241887" sldId="266"/>
        </pc:sldMkLst>
      </pc:sldChg>
      <pc:sldChg chg="addSp delSp modSp mod">
        <pc:chgData name="Piyumika Kithulgoda Gamage" userId="8130ac14-9727-4963-a006-512f362f8357" providerId="ADAL" clId="{58E33101-C3AE-49E8-B49B-21B8410B348A}" dt="2024-05-25T21:27:27.130" v="581" actId="113"/>
        <pc:sldMkLst>
          <pc:docMk/>
          <pc:sldMk cId="511000915" sldId="267"/>
        </pc:sldMkLst>
      </pc:sldChg>
      <pc:sldChg chg="del">
        <pc:chgData name="Piyumika Kithulgoda Gamage" userId="8130ac14-9727-4963-a006-512f362f8357" providerId="ADAL" clId="{58E33101-C3AE-49E8-B49B-21B8410B348A}" dt="2024-05-25T20:44:11.017" v="115" actId="47"/>
        <pc:sldMkLst>
          <pc:docMk/>
          <pc:sldMk cId="2975333960" sldId="268"/>
        </pc:sldMkLst>
      </pc:sldChg>
      <pc:sldChg chg="addSp delSp modSp mod">
        <pc:chgData name="Piyumika Kithulgoda Gamage" userId="8130ac14-9727-4963-a006-512f362f8357" providerId="ADAL" clId="{58E33101-C3AE-49E8-B49B-21B8410B348A}" dt="2024-05-25T20:50:13.932" v="163" actId="120"/>
        <pc:sldMkLst>
          <pc:docMk/>
          <pc:sldMk cId="722754073" sldId="269"/>
        </pc:sldMkLst>
      </pc:sldChg>
      <pc:sldChg chg="addSp delSp modSp mod">
        <pc:chgData name="Piyumika Kithulgoda Gamage" userId="8130ac14-9727-4963-a006-512f362f8357" providerId="ADAL" clId="{58E33101-C3AE-49E8-B49B-21B8410B348A}" dt="2024-05-25T20:52:40.760" v="214" actId="120"/>
        <pc:sldMkLst>
          <pc:docMk/>
          <pc:sldMk cId="3051524116" sldId="270"/>
        </pc:sldMkLst>
      </pc:sldChg>
      <pc:sldChg chg="addSp delSp modSp mod modClrScheme chgLayout">
        <pc:chgData name="Piyumika Kithulgoda Gamage" userId="8130ac14-9727-4963-a006-512f362f8357" providerId="ADAL" clId="{58E33101-C3AE-49E8-B49B-21B8410B348A}" dt="2024-05-25T21:42:22.231" v="727" actId="12269"/>
        <pc:sldMkLst>
          <pc:docMk/>
          <pc:sldMk cId="248311886" sldId="281"/>
        </pc:sldMkLst>
      </pc:sldChg>
      <pc:sldChg chg="modSp mod">
        <pc:chgData name="Piyumika Kithulgoda Gamage" userId="8130ac14-9727-4963-a006-512f362f8357" providerId="ADAL" clId="{58E33101-C3AE-49E8-B49B-21B8410B348A}" dt="2024-05-25T21:25:18.801" v="569" actId="14100"/>
        <pc:sldMkLst>
          <pc:docMk/>
          <pc:sldMk cId="1846535011" sldId="283"/>
        </pc:sldMkLst>
      </pc:sldChg>
      <pc:sldChg chg="addSp delSp modSp mod">
        <pc:chgData name="Piyumika Kithulgoda Gamage" userId="8130ac14-9727-4963-a006-512f362f8357" providerId="ADAL" clId="{58E33101-C3AE-49E8-B49B-21B8410B348A}" dt="2024-05-25T21:29:26.995" v="606" actId="113"/>
        <pc:sldMkLst>
          <pc:docMk/>
          <pc:sldMk cId="51292185" sldId="284"/>
        </pc:sldMkLst>
      </pc:sldChg>
      <pc:sldChg chg="addSp delSp modSp mod">
        <pc:chgData name="Piyumika Kithulgoda Gamage" userId="8130ac14-9727-4963-a006-512f362f8357" providerId="ADAL" clId="{58E33101-C3AE-49E8-B49B-21B8410B348A}" dt="2024-05-25T21:31:51.977" v="633" actId="20577"/>
        <pc:sldMkLst>
          <pc:docMk/>
          <pc:sldMk cId="4208276109" sldId="285"/>
        </pc:sldMkLst>
      </pc:sldChg>
      <pc:sldChg chg="del">
        <pc:chgData name="Piyumika Kithulgoda Gamage" userId="8130ac14-9727-4963-a006-512f362f8357" providerId="ADAL" clId="{58E33101-C3AE-49E8-B49B-21B8410B348A}" dt="2024-05-25T21:30:14.376" v="607" actId="47"/>
        <pc:sldMkLst>
          <pc:docMk/>
          <pc:sldMk cId="3852990021" sldId="286"/>
        </pc:sldMkLst>
      </pc:sldChg>
      <pc:sldChg chg="addSp delSp modSp mod">
        <pc:chgData name="Piyumika Kithulgoda Gamage" userId="8130ac14-9727-4963-a006-512f362f8357" providerId="ADAL" clId="{58E33101-C3AE-49E8-B49B-21B8410B348A}" dt="2024-05-25T21:02:42.395" v="320" actId="113"/>
        <pc:sldMkLst>
          <pc:docMk/>
          <pc:sldMk cId="2779259505" sldId="289"/>
        </pc:sldMkLst>
      </pc:sldChg>
      <pc:sldChg chg="modSp mod">
        <pc:chgData name="Piyumika Kithulgoda Gamage" userId="8130ac14-9727-4963-a006-512f362f8357" providerId="ADAL" clId="{58E33101-C3AE-49E8-B49B-21B8410B348A}" dt="2024-05-25T21:06:51.525" v="446" actId="20577"/>
        <pc:sldMkLst>
          <pc:docMk/>
          <pc:sldMk cId="1767512393" sldId="290"/>
        </pc:sldMkLst>
      </pc:sldChg>
      <pc:sldChg chg="addSp delSp modSp mod">
        <pc:chgData name="Piyumika Kithulgoda Gamage" userId="8130ac14-9727-4963-a006-512f362f8357" providerId="ADAL" clId="{58E33101-C3AE-49E8-B49B-21B8410B348A}" dt="2024-05-25T20:52:35.970" v="213" actId="120"/>
        <pc:sldMkLst>
          <pc:docMk/>
          <pc:sldMk cId="2926603474" sldId="291"/>
        </pc:sldMkLst>
      </pc:sldChg>
      <pc:sldChg chg="modSp del mod">
        <pc:chgData name="Piyumika Kithulgoda Gamage" userId="8130ac14-9727-4963-a006-512f362f8357" providerId="ADAL" clId="{58E33101-C3AE-49E8-B49B-21B8410B348A}" dt="2024-05-25T20:57:54.671" v="275" actId="47"/>
        <pc:sldMkLst>
          <pc:docMk/>
          <pc:sldMk cId="2361538278" sldId="292"/>
        </pc:sldMkLst>
      </pc:sldChg>
      <pc:sldChg chg="modSp del mod">
        <pc:chgData name="Piyumika Kithulgoda Gamage" userId="8130ac14-9727-4963-a006-512f362f8357" providerId="ADAL" clId="{58E33101-C3AE-49E8-B49B-21B8410B348A}" dt="2024-05-25T21:03:00.802" v="325" actId="47"/>
        <pc:sldMkLst>
          <pc:docMk/>
          <pc:sldMk cId="316386460" sldId="293"/>
        </pc:sldMkLst>
      </pc:sldChg>
      <pc:sldChg chg="modSp mod">
        <pc:chgData name="Piyumika Kithulgoda Gamage" userId="8130ac14-9727-4963-a006-512f362f8357" providerId="ADAL" clId="{58E33101-C3AE-49E8-B49B-21B8410B348A}" dt="2024-05-25T21:18:14.388" v="515" actId="120"/>
        <pc:sldMkLst>
          <pc:docMk/>
          <pc:sldMk cId="3237120434" sldId="294"/>
        </pc:sldMkLst>
      </pc:sldChg>
      <pc:sldChg chg="del">
        <pc:chgData name="Piyumika Kithulgoda Gamage" userId="8130ac14-9727-4963-a006-512f362f8357" providerId="ADAL" clId="{58E33101-C3AE-49E8-B49B-21B8410B348A}" dt="2024-05-25T21:17:54.488" v="509" actId="47"/>
        <pc:sldMkLst>
          <pc:docMk/>
          <pc:sldMk cId="56841122" sldId="295"/>
        </pc:sldMkLst>
      </pc:sldChg>
      <pc:sldChg chg="del">
        <pc:chgData name="Piyumika Kithulgoda Gamage" userId="8130ac14-9727-4963-a006-512f362f8357" providerId="ADAL" clId="{58E33101-C3AE-49E8-B49B-21B8410B348A}" dt="2024-05-25T20:44:05.143" v="114" actId="47"/>
        <pc:sldMkLst>
          <pc:docMk/>
          <pc:sldMk cId="3862257890" sldId="296"/>
        </pc:sldMkLst>
      </pc:sldChg>
      <pc:sldChg chg="addSp delSp modSp mod modClrScheme chgLayout">
        <pc:chgData name="Piyumika Kithulgoda Gamage" userId="8130ac14-9727-4963-a006-512f362f8357" providerId="ADAL" clId="{58E33101-C3AE-49E8-B49B-21B8410B348A}" dt="2024-05-25T21:39:24.700" v="693" actId="26606"/>
        <pc:sldMkLst>
          <pc:docMk/>
          <pc:sldMk cId="4063864537" sldId="297"/>
        </pc:sldMkLst>
      </pc:sldChg>
      <pc:sldChg chg="addSp delSp modSp mod">
        <pc:chgData name="Piyumika Kithulgoda Gamage" userId="8130ac14-9727-4963-a006-512f362f8357" providerId="ADAL" clId="{58E33101-C3AE-49E8-B49B-21B8410B348A}" dt="2024-05-25T20:48:18.321" v="117" actId="22"/>
        <pc:sldMkLst>
          <pc:docMk/>
          <pc:sldMk cId="745738017" sldId="298"/>
        </pc:sldMkLst>
      </pc:sldChg>
      <pc:sldChg chg="addSp delSp modSp mod modClrScheme chgLayout">
        <pc:chgData name="Piyumika Kithulgoda Gamage" userId="8130ac14-9727-4963-a006-512f362f8357" providerId="ADAL" clId="{58E33101-C3AE-49E8-B49B-21B8410B348A}" dt="2024-05-25T21:48:32.852" v="794" actId="113"/>
        <pc:sldMkLst>
          <pc:docMk/>
          <pc:sldMk cId="3155095531" sldId="299"/>
        </pc:sldMkLst>
      </pc:sldChg>
      <pc:sldChg chg="addSp delSp modSp mod">
        <pc:chgData name="Piyumika Kithulgoda Gamage" userId="8130ac14-9727-4963-a006-512f362f8357" providerId="ADAL" clId="{58E33101-C3AE-49E8-B49B-21B8410B348A}" dt="2024-05-25T20:50:22.279" v="164" actId="120"/>
        <pc:sldMkLst>
          <pc:docMk/>
          <pc:sldMk cId="4147016941" sldId="355"/>
        </pc:sldMkLst>
      </pc:sldChg>
      <pc:sldChg chg="addSp modSp mod modClrScheme chgLayout">
        <pc:chgData name="Piyumika Kithulgoda Gamage" userId="8130ac14-9727-4963-a006-512f362f8357" providerId="ADAL" clId="{58E33101-C3AE-49E8-B49B-21B8410B348A}" dt="2024-05-25T21:44:04.150" v="758" actId="403"/>
        <pc:sldMkLst>
          <pc:docMk/>
          <pc:sldMk cId="2394180643" sldId="356"/>
        </pc:sldMkLst>
      </pc:sldChg>
      <pc:sldChg chg="addSp delSp modSp new del mod">
        <pc:chgData name="Piyumika Kithulgoda Gamage" userId="8130ac14-9727-4963-a006-512f362f8357" providerId="ADAL" clId="{58E33101-C3AE-49E8-B49B-21B8410B348A}" dt="2024-05-25T20:48:55.558" v="132" actId="47"/>
        <pc:sldMkLst>
          <pc:docMk/>
          <pc:sldMk cId="2469677461" sldId="357"/>
        </pc:sldMkLst>
      </pc:sldChg>
      <pc:sldChg chg="addSp delSp modSp new mod">
        <pc:chgData name="Piyumika Kithulgoda Gamage" userId="8130ac14-9727-4963-a006-512f362f8357" providerId="ADAL" clId="{58E33101-C3AE-49E8-B49B-21B8410B348A}" dt="2024-05-25T20:56:38.530" v="270" actId="14100"/>
        <pc:sldMkLst>
          <pc:docMk/>
          <pc:sldMk cId="3010695707" sldId="357"/>
        </pc:sldMkLst>
      </pc:sldChg>
      <pc:sldChg chg="addSp delSp modSp new mod">
        <pc:chgData name="Piyumika Kithulgoda Gamage" userId="8130ac14-9727-4963-a006-512f362f8357" providerId="ADAL" clId="{58E33101-C3AE-49E8-B49B-21B8410B348A}" dt="2024-05-25T21:43:42.336" v="752" actId="1076"/>
        <pc:sldMkLst>
          <pc:docMk/>
          <pc:sldMk cId="910462670" sldId="358"/>
        </pc:sldMkLst>
      </pc:sldChg>
    </pc:docChg>
  </pc:docChgLst>
  <pc:docChgLst>
    <pc:chgData name="Piyumika Kithulgoda Gamage" userId="8130ac14-9727-4963-a006-512f362f8357" providerId="ADAL" clId="{B2A007C6-7D80-4916-AB4B-62EF4BD0DD95}"/>
    <pc:docChg chg="modSld">
      <pc:chgData name="Piyumika Kithulgoda Gamage" userId="8130ac14-9727-4963-a006-512f362f8357" providerId="ADAL" clId="{B2A007C6-7D80-4916-AB4B-62EF4BD0DD95}" dt="2024-10-13T11:08:33.533" v="0"/>
      <pc:docMkLst>
        <pc:docMk/>
      </pc:docMkLst>
      <pc:sldChg chg="modSp mod">
        <pc:chgData name="Piyumika Kithulgoda Gamage" userId="8130ac14-9727-4963-a006-512f362f8357" providerId="ADAL" clId="{B2A007C6-7D80-4916-AB4B-62EF4BD0DD95}" dt="2024-10-13T11:08:33.533" v="0"/>
        <pc:sldMkLst>
          <pc:docMk/>
          <pc:sldMk cId="4041403823" sldId="354"/>
        </pc:sldMkLst>
      </pc:sldChg>
    </pc:docChg>
  </pc:docChgLst>
  <pc:docChgLst>
    <pc:chgData name="Piyumika Kithulgoda Gamage" userId="8130ac14-9727-4963-a006-512f362f8357" providerId="ADAL" clId="{DD86743C-8DBC-4D86-86BA-A1B9902FC16F}"/>
    <pc:docChg chg="undo redo custSel addSld delSld modSld sldOrd modMainMaster">
      <pc:chgData name="Piyumika Kithulgoda Gamage" userId="8130ac14-9727-4963-a006-512f362f8357" providerId="ADAL" clId="{DD86743C-8DBC-4D86-86BA-A1B9902FC16F}" dt="2024-06-20T17:09:06.169" v="472" actId="14100"/>
      <pc:docMkLst>
        <pc:docMk/>
      </pc:docMkLst>
      <pc:sldChg chg="modSp mod">
        <pc:chgData name="Piyumika Kithulgoda Gamage" userId="8130ac14-9727-4963-a006-512f362f8357" providerId="ADAL" clId="{DD86743C-8DBC-4D86-86BA-A1B9902FC16F}" dt="2024-06-20T16:33:54.883" v="56" actId="27636"/>
        <pc:sldMkLst>
          <pc:docMk/>
          <pc:sldMk cId="109857222" sldId="256"/>
        </pc:sldMkLst>
      </pc:sldChg>
      <pc:sldChg chg="modSp mod">
        <pc:chgData name="Piyumika Kithulgoda Gamage" userId="8130ac14-9727-4963-a006-512f362f8357" providerId="ADAL" clId="{DD86743C-8DBC-4D86-86BA-A1B9902FC16F}" dt="2024-06-20T17:09:06.169" v="472" actId="14100"/>
        <pc:sldMkLst>
          <pc:docMk/>
          <pc:sldMk cId="2434069896" sldId="258"/>
        </pc:sldMkLst>
      </pc:sldChg>
      <pc:sldChg chg="modSp del">
        <pc:chgData name="Piyumika Kithulgoda Gamage" userId="8130ac14-9727-4963-a006-512f362f8357" providerId="ADAL" clId="{DD86743C-8DBC-4D86-86BA-A1B9902FC16F}" dt="2024-06-20T16:34:25.580" v="68" actId="47"/>
        <pc:sldMkLst>
          <pc:docMk/>
          <pc:sldMk cId="4096442990" sldId="259"/>
        </pc:sldMkLst>
      </pc:sldChg>
      <pc:sldChg chg="modSp">
        <pc:chgData name="Piyumika Kithulgoda Gamage" userId="8130ac14-9727-4963-a006-512f362f8357" providerId="ADAL" clId="{DD86743C-8DBC-4D86-86BA-A1B9902FC16F}" dt="2024-06-20T16:02:38.733" v="48"/>
        <pc:sldMkLst>
          <pc:docMk/>
          <pc:sldMk cId="1521305596" sldId="262"/>
        </pc:sldMkLst>
      </pc:sldChg>
      <pc:sldChg chg="modSp">
        <pc:chgData name="Piyumika Kithulgoda Gamage" userId="8130ac14-9727-4963-a006-512f362f8357" providerId="ADAL" clId="{DD86743C-8DBC-4D86-86BA-A1B9902FC16F}" dt="2024-06-20T16:02:38.733" v="48"/>
        <pc:sldMkLst>
          <pc:docMk/>
          <pc:sldMk cId="2647347718" sldId="263"/>
        </pc:sldMkLst>
      </pc:sldChg>
      <pc:sldChg chg="modSp del mod">
        <pc:chgData name="Piyumika Kithulgoda Gamage" userId="8130ac14-9727-4963-a006-512f362f8357" providerId="ADAL" clId="{DD86743C-8DBC-4D86-86BA-A1B9902FC16F}" dt="2024-06-20T16:34:20.272" v="57" actId="47"/>
        <pc:sldMkLst>
          <pc:docMk/>
          <pc:sldMk cId="2734054931" sldId="265"/>
        </pc:sldMkLst>
      </pc:sldChg>
      <pc:sldChg chg="modSp del mod">
        <pc:chgData name="Piyumika Kithulgoda Gamage" userId="8130ac14-9727-4963-a006-512f362f8357" providerId="ADAL" clId="{DD86743C-8DBC-4D86-86BA-A1B9902FC16F}" dt="2024-06-20T16:34:21.532" v="60" actId="47"/>
        <pc:sldMkLst>
          <pc:docMk/>
          <pc:sldMk cId="642938155" sldId="268"/>
        </pc:sldMkLst>
      </pc:sldChg>
      <pc:sldChg chg="modSp del mod">
        <pc:chgData name="Piyumika Kithulgoda Gamage" userId="8130ac14-9727-4963-a006-512f362f8357" providerId="ADAL" clId="{DD86743C-8DBC-4D86-86BA-A1B9902FC16F}" dt="2024-06-20T16:34:21.926" v="61" actId="47"/>
        <pc:sldMkLst>
          <pc:docMk/>
          <pc:sldMk cId="2574878013" sldId="269"/>
        </pc:sldMkLst>
      </pc:sldChg>
      <pc:sldChg chg="modSp del">
        <pc:chgData name="Piyumika Kithulgoda Gamage" userId="8130ac14-9727-4963-a006-512f362f8357" providerId="ADAL" clId="{DD86743C-8DBC-4D86-86BA-A1B9902FC16F}" dt="2024-06-20T16:34:22.212" v="62" actId="47"/>
        <pc:sldMkLst>
          <pc:docMk/>
          <pc:sldMk cId="3223579949" sldId="270"/>
        </pc:sldMkLst>
      </pc:sldChg>
      <pc:sldChg chg="modSp del mod">
        <pc:chgData name="Piyumika Kithulgoda Gamage" userId="8130ac14-9727-4963-a006-512f362f8357" providerId="ADAL" clId="{DD86743C-8DBC-4D86-86BA-A1B9902FC16F}" dt="2024-06-20T16:34:23.034" v="64" actId="47"/>
        <pc:sldMkLst>
          <pc:docMk/>
          <pc:sldMk cId="2243872467" sldId="271"/>
        </pc:sldMkLst>
      </pc:sldChg>
      <pc:sldChg chg="modSp del mod">
        <pc:chgData name="Piyumika Kithulgoda Gamage" userId="8130ac14-9727-4963-a006-512f362f8357" providerId="ADAL" clId="{DD86743C-8DBC-4D86-86BA-A1B9902FC16F}" dt="2024-06-20T16:34:23.224" v="65" actId="47"/>
        <pc:sldMkLst>
          <pc:docMk/>
          <pc:sldMk cId="3575421921" sldId="272"/>
        </pc:sldMkLst>
      </pc:sldChg>
      <pc:sldChg chg="modSp del mod">
        <pc:chgData name="Piyumika Kithulgoda Gamage" userId="8130ac14-9727-4963-a006-512f362f8357" providerId="ADAL" clId="{DD86743C-8DBC-4D86-86BA-A1B9902FC16F}" dt="2024-06-20T16:34:23.668" v="66" actId="47"/>
        <pc:sldMkLst>
          <pc:docMk/>
          <pc:sldMk cId="1728379992" sldId="273"/>
        </pc:sldMkLst>
      </pc:sldChg>
      <pc:sldChg chg="modSp del mod">
        <pc:chgData name="Piyumika Kithulgoda Gamage" userId="8130ac14-9727-4963-a006-512f362f8357" providerId="ADAL" clId="{DD86743C-8DBC-4D86-86BA-A1B9902FC16F}" dt="2024-06-20T16:34:24.298" v="67" actId="47"/>
        <pc:sldMkLst>
          <pc:docMk/>
          <pc:sldMk cId="276870147" sldId="274"/>
        </pc:sldMkLst>
      </pc:sldChg>
      <pc:sldChg chg="modSp del mod">
        <pc:chgData name="Piyumika Kithulgoda Gamage" userId="8130ac14-9727-4963-a006-512f362f8357" providerId="ADAL" clId="{DD86743C-8DBC-4D86-86BA-A1B9902FC16F}" dt="2024-06-20T16:34:21.075" v="59" actId="47"/>
        <pc:sldMkLst>
          <pc:docMk/>
          <pc:sldMk cId="48016103" sldId="275"/>
        </pc:sldMkLst>
      </pc:sldChg>
      <pc:sldChg chg="delSp modSp mod">
        <pc:chgData name="Piyumika Kithulgoda Gamage" userId="8130ac14-9727-4963-a006-512f362f8357" providerId="ADAL" clId="{DD86743C-8DBC-4D86-86BA-A1B9902FC16F}" dt="2024-06-20T17:04:48.379" v="413" actId="13900"/>
        <pc:sldMkLst>
          <pc:docMk/>
          <pc:sldMk cId="4284604483" sldId="276"/>
        </pc:sldMkLst>
      </pc:sldChg>
      <pc:sldChg chg="modSp mod">
        <pc:chgData name="Piyumika Kithulgoda Gamage" userId="8130ac14-9727-4963-a006-512f362f8357" providerId="ADAL" clId="{DD86743C-8DBC-4D86-86BA-A1B9902FC16F}" dt="2024-06-20T17:05:05.663" v="417" actId="14100"/>
        <pc:sldMkLst>
          <pc:docMk/>
          <pc:sldMk cId="1860861133" sldId="277"/>
        </pc:sldMkLst>
      </pc:sldChg>
      <pc:sldChg chg="modSp mod">
        <pc:chgData name="Piyumika Kithulgoda Gamage" userId="8130ac14-9727-4963-a006-512f362f8357" providerId="ADAL" clId="{DD86743C-8DBC-4D86-86BA-A1B9902FC16F}" dt="2024-06-20T17:05:19.706" v="421" actId="14100"/>
        <pc:sldMkLst>
          <pc:docMk/>
          <pc:sldMk cId="1190873086" sldId="278"/>
        </pc:sldMkLst>
      </pc:sldChg>
      <pc:sldChg chg="modSp mod">
        <pc:chgData name="Piyumika Kithulgoda Gamage" userId="8130ac14-9727-4963-a006-512f362f8357" providerId="ADAL" clId="{DD86743C-8DBC-4D86-86BA-A1B9902FC16F}" dt="2024-06-20T17:06:45.737" v="444" actId="13900"/>
        <pc:sldMkLst>
          <pc:docMk/>
          <pc:sldMk cId="2446421227" sldId="279"/>
        </pc:sldMkLst>
      </pc:sldChg>
      <pc:sldChg chg="modSp mod">
        <pc:chgData name="Piyumika Kithulgoda Gamage" userId="8130ac14-9727-4963-a006-512f362f8357" providerId="ADAL" clId="{DD86743C-8DBC-4D86-86BA-A1B9902FC16F}" dt="2024-06-20T17:07:13.316" v="448" actId="948"/>
        <pc:sldMkLst>
          <pc:docMk/>
          <pc:sldMk cId="1668900974" sldId="280"/>
        </pc:sldMkLst>
      </pc:sldChg>
      <pc:sldChg chg="modSp mod">
        <pc:chgData name="Piyumika Kithulgoda Gamage" userId="8130ac14-9727-4963-a006-512f362f8357" providerId="ADAL" clId="{DD86743C-8DBC-4D86-86BA-A1B9902FC16F}" dt="2024-06-20T17:07:32.533" v="451" actId="13900"/>
        <pc:sldMkLst>
          <pc:docMk/>
          <pc:sldMk cId="253128874" sldId="281"/>
        </pc:sldMkLst>
      </pc:sldChg>
      <pc:sldChg chg="modSp mod">
        <pc:chgData name="Piyumika Kithulgoda Gamage" userId="8130ac14-9727-4963-a006-512f362f8357" providerId="ADAL" clId="{DD86743C-8DBC-4D86-86BA-A1B9902FC16F}" dt="2024-06-20T17:07:48.548" v="455" actId="13900"/>
        <pc:sldMkLst>
          <pc:docMk/>
          <pc:sldMk cId="2239305758" sldId="282"/>
        </pc:sldMkLst>
      </pc:sldChg>
      <pc:sldChg chg="del">
        <pc:chgData name="Piyumika Kithulgoda Gamage" userId="8130ac14-9727-4963-a006-512f362f8357" providerId="ADAL" clId="{DD86743C-8DBC-4D86-86BA-A1B9902FC16F}" dt="2024-06-20T16:34:26.258" v="69" actId="47"/>
        <pc:sldMkLst>
          <pc:docMk/>
          <pc:sldMk cId="745738017" sldId="298"/>
        </pc:sldMkLst>
      </pc:sldChg>
      <pc:sldChg chg="modSp mod">
        <pc:chgData name="Piyumika Kithulgoda Gamage" userId="8130ac14-9727-4963-a006-512f362f8357" providerId="ADAL" clId="{DD86743C-8DBC-4D86-86BA-A1B9902FC16F}" dt="2024-06-20T16:59:06.238" v="409" actId="122"/>
        <pc:sldMkLst>
          <pc:docMk/>
          <pc:sldMk cId="380240259" sldId="299"/>
        </pc:sldMkLst>
      </pc:sldChg>
      <pc:sldChg chg="modSp mod">
        <pc:chgData name="Piyumika Kithulgoda Gamage" userId="8130ac14-9727-4963-a006-512f362f8357" providerId="ADAL" clId="{DD86743C-8DBC-4D86-86BA-A1B9902FC16F}" dt="2024-06-20T17:08:59.389" v="470" actId="13900"/>
        <pc:sldMkLst>
          <pc:docMk/>
          <pc:sldMk cId="1027081326" sldId="300"/>
        </pc:sldMkLst>
      </pc:sldChg>
      <pc:sldChg chg="modSp del mod">
        <pc:chgData name="Piyumika Kithulgoda Gamage" userId="8130ac14-9727-4963-a006-512f362f8357" providerId="ADAL" clId="{DD86743C-8DBC-4D86-86BA-A1B9902FC16F}" dt="2024-06-20T16:34:20.714" v="58" actId="47"/>
        <pc:sldMkLst>
          <pc:docMk/>
          <pc:sldMk cId="4136455196" sldId="301"/>
        </pc:sldMkLst>
      </pc:sldChg>
      <pc:sldChg chg="modSp del mod">
        <pc:chgData name="Piyumika Kithulgoda Gamage" userId="8130ac14-9727-4963-a006-512f362f8357" providerId="ADAL" clId="{DD86743C-8DBC-4D86-86BA-A1B9902FC16F}" dt="2024-06-20T16:34:22.734" v="63" actId="47"/>
        <pc:sldMkLst>
          <pc:docMk/>
          <pc:sldMk cId="4159361566" sldId="303"/>
        </pc:sldMkLst>
      </pc:sldChg>
      <pc:sldChg chg="delSp modSp mod">
        <pc:chgData name="Piyumika Kithulgoda Gamage" userId="8130ac14-9727-4963-a006-512f362f8357" providerId="ADAL" clId="{DD86743C-8DBC-4D86-86BA-A1B9902FC16F}" dt="2024-06-20T16:44:11.875" v="192" actId="20577"/>
        <pc:sldMkLst>
          <pc:docMk/>
          <pc:sldMk cId="1454388011" sldId="304"/>
        </pc:sldMkLst>
      </pc:sldChg>
      <pc:sldChg chg="addSp delSp modSp new mod modClrScheme chgLayout">
        <pc:chgData name="Piyumika Kithulgoda Gamage" userId="8130ac14-9727-4963-a006-512f362f8357" providerId="ADAL" clId="{DD86743C-8DBC-4D86-86BA-A1B9902FC16F}" dt="2024-06-20T16:36:32.032" v="106" actId="1076"/>
        <pc:sldMkLst>
          <pc:docMk/>
          <pc:sldMk cId="598695128" sldId="355"/>
        </pc:sldMkLst>
      </pc:sldChg>
      <pc:sldChg chg="modSp add mod">
        <pc:chgData name="Piyumika Kithulgoda Gamage" userId="8130ac14-9727-4963-a006-512f362f8357" providerId="ADAL" clId="{DD86743C-8DBC-4D86-86BA-A1B9902FC16F}" dt="2024-06-20T17:05:23.461" v="422" actId="14100"/>
        <pc:sldMkLst>
          <pc:docMk/>
          <pc:sldMk cId="1512841232" sldId="356"/>
        </pc:sldMkLst>
      </pc:sldChg>
      <pc:sldChg chg="modSp add mod">
        <pc:chgData name="Piyumika Kithulgoda Gamage" userId="8130ac14-9727-4963-a006-512f362f8357" providerId="ADAL" clId="{DD86743C-8DBC-4D86-86BA-A1B9902FC16F}" dt="2024-06-20T17:06:39.043" v="443" actId="122"/>
        <pc:sldMkLst>
          <pc:docMk/>
          <pc:sldMk cId="552525520" sldId="357"/>
        </pc:sldMkLst>
      </pc:sldChg>
      <pc:sldChg chg="modSp add mod">
        <pc:chgData name="Piyumika Kithulgoda Gamage" userId="8130ac14-9727-4963-a006-512f362f8357" providerId="ADAL" clId="{DD86743C-8DBC-4D86-86BA-A1B9902FC16F}" dt="2024-06-20T17:06:53.909" v="446" actId="13900"/>
        <pc:sldMkLst>
          <pc:docMk/>
          <pc:sldMk cId="3500853378" sldId="358"/>
        </pc:sldMkLst>
      </pc:sldChg>
      <pc:sldChg chg="delSp modSp add mod">
        <pc:chgData name="Piyumika Kithulgoda Gamage" userId="8130ac14-9727-4963-a006-512f362f8357" providerId="ADAL" clId="{DD86743C-8DBC-4D86-86BA-A1B9902FC16F}" dt="2024-06-20T16:44:03.242" v="190" actId="115"/>
        <pc:sldMkLst>
          <pc:docMk/>
          <pc:sldMk cId="2790837833" sldId="359"/>
        </pc:sldMkLst>
      </pc:sldChg>
      <pc:sldChg chg="modSp add mod">
        <pc:chgData name="Piyumika Kithulgoda Gamage" userId="8130ac14-9727-4963-a006-512f362f8357" providerId="ADAL" clId="{DD86743C-8DBC-4D86-86BA-A1B9902FC16F}" dt="2024-06-20T17:07:25.516" v="450" actId="13900"/>
        <pc:sldMkLst>
          <pc:docMk/>
          <pc:sldMk cId="2802687479" sldId="360"/>
        </pc:sldMkLst>
      </pc:sldChg>
      <pc:sldChg chg="modSp add mod">
        <pc:chgData name="Piyumika Kithulgoda Gamage" userId="8130ac14-9727-4963-a006-512f362f8357" providerId="ADAL" clId="{DD86743C-8DBC-4D86-86BA-A1B9902FC16F}" dt="2024-06-20T17:07:37.412" v="452" actId="13900"/>
        <pc:sldMkLst>
          <pc:docMk/>
          <pc:sldMk cId="2163331639" sldId="361"/>
        </pc:sldMkLst>
      </pc:sldChg>
      <pc:sldChg chg="addSp delSp modSp new del mod">
        <pc:chgData name="Piyumika Kithulgoda Gamage" userId="8130ac14-9727-4963-a006-512f362f8357" providerId="ADAL" clId="{DD86743C-8DBC-4D86-86BA-A1B9902FC16F}" dt="2024-06-20T16:49:43.808" v="243" actId="2696"/>
        <pc:sldMkLst>
          <pc:docMk/>
          <pc:sldMk cId="1500099510" sldId="362"/>
        </pc:sldMkLst>
      </pc:sldChg>
      <pc:sldChg chg="modSp add mod ord">
        <pc:chgData name="Piyumika Kithulgoda Gamage" userId="8130ac14-9727-4963-a006-512f362f8357" providerId="ADAL" clId="{DD86743C-8DBC-4D86-86BA-A1B9902FC16F}" dt="2024-06-20T17:07:42.942" v="453" actId="13900"/>
        <pc:sldMkLst>
          <pc:docMk/>
          <pc:sldMk cId="4022916487" sldId="363"/>
        </pc:sldMkLst>
      </pc:sldChg>
      <pc:sldChg chg="modSp add mod">
        <pc:chgData name="Piyumika Kithulgoda Gamage" userId="8130ac14-9727-4963-a006-512f362f8357" providerId="ADAL" clId="{DD86743C-8DBC-4D86-86BA-A1B9902FC16F}" dt="2024-06-20T17:08:41.551" v="467" actId="14100"/>
        <pc:sldMkLst>
          <pc:docMk/>
          <pc:sldMk cId="1412687683" sldId="364"/>
        </pc:sldMkLst>
      </pc:sldChg>
      <pc:sldChg chg="modSp add mod">
        <pc:chgData name="Piyumika Kithulgoda Gamage" userId="8130ac14-9727-4963-a006-512f362f8357" providerId="ADAL" clId="{DD86743C-8DBC-4D86-86BA-A1B9902FC16F}" dt="2024-06-20T17:08:51.551" v="469" actId="13900"/>
        <pc:sldMkLst>
          <pc:docMk/>
          <pc:sldMk cId="467754596" sldId="365"/>
        </pc:sldMkLst>
      </pc:sldChg>
      <pc:sldChg chg="modSp add mod">
        <pc:chgData name="Piyumika Kithulgoda Gamage" userId="8130ac14-9727-4963-a006-512f362f8357" providerId="ADAL" clId="{DD86743C-8DBC-4D86-86BA-A1B9902FC16F}" dt="2024-06-20T17:08:45.219" v="468" actId="14100"/>
        <pc:sldMkLst>
          <pc:docMk/>
          <pc:sldMk cId="1663166298" sldId="366"/>
        </pc:sldMkLst>
      </pc:sldChg>
      <pc:sldMasterChg chg="modAnim">
        <pc:chgData name="Piyumika Kithulgoda Gamage" userId="8130ac14-9727-4963-a006-512f362f8357" providerId="ADAL" clId="{DD86743C-8DBC-4D86-86BA-A1B9902FC16F}" dt="2024-06-20T16:02:37.964" v="47"/>
        <pc:sldMasterMkLst>
          <pc:docMk/>
          <pc:sldMasterMk cId="3910733909" sldId="2147483789"/>
        </pc:sldMasterMkLst>
      </pc:sldMasterChg>
      <pc:sldMasterChg chg="modAnim">
        <pc:chgData name="Piyumika Kithulgoda Gamage" userId="8130ac14-9727-4963-a006-512f362f8357" providerId="ADAL" clId="{DD86743C-8DBC-4D86-86BA-A1B9902FC16F}" dt="2024-06-20T16:02:37.367" v="45"/>
        <pc:sldMasterMkLst>
          <pc:docMk/>
          <pc:sldMasterMk cId="2998209677" sldId="2147483802"/>
        </pc:sldMasterMkLst>
      </pc:sldMasterChg>
      <pc:sldMasterChg chg="modAnim">
        <pc:chgData name="Piyumika Kithulgoda Gamage" userId="8130ac14-9727-4963-a006-512f362f8357" providerId="ADAL" clId="{DD86743C-8DBC-4D86-86BA-A1B9902FC16F}" dt="2024-06-20T16:02:36.677" v="43"/>
        <pc:sldMasterMkLst>
          <pc:docMk/>
          <pc:sldMasterMk cId="806298929" sldId="2147483820"/>
        </pc:sldMasterMkLst>
      </pc:sldMasterChg>
    </pc:docChg>
  </pc:docChgLst>
  <pc:docChgLst>
    <pc:chgData name="Piyumika Kithulgoda Gamage" userId="8130ac14-9727-4963-a006-512f362f8357" providerId="ADAL" clId="{F758E1AC-447C-42E7-9C9A-81978E63AF33}"/>
    <pc:docChg chg="undo custSel addSld delSld modSld">
      <pc:chgData name="Piyumika Kithulgoda Gamage" userId="8130ac14-9727-4963-a006-512f362f8357" providerId="ADAL" clId="{F758E1AC-447C-42E7-9C9A-81978E63AF33}" dt="2025-02-22T15:30:29.002" v="92"/>
      <pc:docMkLst>
        <pc:docMk/>
      </pc:docMkLst>
      <pc:sldChg chg="new del">
        <pc:chgData name="Piyumika Kithulgoda Gamage" userId="8130ac14-9727-4963-a006-512f362f8357" providerId="ADAL" clId="{F758E1AC-447C-42E7-9C9A-81978E63AF33}" dt="2025-02-22T15:06:09" v="2" actId="47"/>
        <pc:sldMkLst>
          <pc:docMk/>
          <pc:sldMk cId="2833261559" sldId="367"/>
        </pc:sldMkLst>
      </pc:sldChg>
      <pc:sldChg chg="modSp add del mod">
        <pc:chgData name="Piyumika Kithulgoda Gamage" userId="8130ac14-9727-4963-a006-512f362f8357" providerId="ADAL" clId="{F758E1AC-447C-42E7-9C9A-81978E63AF33}" dt="2025-02-22T15:30:26.409" v="91" actId="47"/>
        <pc:sldMkLst>
          <pc:docMk/>
          <pc:sldMk cId="2330232883" sldId="368"/>
        </pc:sldMkLst>
        <pc:spChg chg="mod">
          <ac:chgData name="Piyumika Kithulgoda Gamage" userId="8130ac14-9727-4963-a006-512f362f8357" providerId="ADAL" clId="{F758E1AC-447C-42E7-9C9A-81978E63AF33}" dt="2025-02-22T15:12:13.237" v="84" actId="2711"/>
          <ac:spMkLst>
            <pc:docMk/>
            <pc:sldMk cId="2330232883" sldId="368"/>
            <ac:spMk id="2" creationId="{CC34EFFC-E560-46EE-5C4E-2817192F6AC6}"/>
          </ac:spMkLst>
        </pc:spChg>
        <pc:spChg chg="mod">
          <ac:chgData name="Piyumika Kithulgoda Gamage" userId="8130ac14-9727-4963-a006-512f362f8357" providerId="ADAL" clId="{F758E1AC-447C-42E7-9C9A-81978E63AF33}" dt="2025-02-22T15:12:50.728" v="88" actId="207"/>
          <ac:spMkLst>
            <pc:docMk/>
            <pc:sldMk cId="2330232883" sldId="368"/>
            <ac:spMk id="3" creationId="{5FC5616E-2FE1-ED46-11E5-D2C3D0BBAC0C}"/>
          </ac:spMkLst>
        </pc:spChg>
      </pc:sldChg>
      <pc:sldChg chg="add">
        <pc:chgData name="Piyumika Kithulgoda Gamage" userId="8130ac14-9727-4963-a006-512f362f8357" providerId="ADAL" clId="{F758E1AC-447C-42E7-9C9A-81978E63AF33}" dt="2025-02-22T15:30:29.002" v="92"/>
        <pc:sldMkLst>
          <pc:docMk/>
          <pc:sldMk cId="2330232883" sldId="369"/>
        </pc:sldMkLst>
      </pc:sldChg>
    </pc:docChg>
  </pc:docChgLst>
  <pc:docChgLst>
    <pc:chgData name="Piyumika Kithulgoda Gamage" userId="8130ac14-9727-4963-a006-512f362f8357" providerId="ADAL" clId="{ECF709CB-CDA8-4B5E-85F9-63D9EB829955}"/>
    <pc:docChg chg="undo redo custSel addSld delSld modSld sldOrd">
      <pc:chgData name="Piyumika Kithulgoda Gamage" userId="8130ac14-9727-4963-a006-512f362f8357" providerId="ADAL" clId="{ECF709CB-CDA8-4B5E-85F9-63D9EB829955}" dt="2024-05-27T13:11:07.476" v="2956" actId="20577"/>
      <pc:docMkLst>
        <pc:docMk/>
      </pc:docMkLst>
      <pc:sldChg chg="addSp modSp add del mod modClrScheme chgLayout">
        <pc:chgData name="Piyumika Kithulgoda Gamage" userId="8130ac14-9727-4963-a006-512f362f8357" providerId="ADAL" clId="{ECF709CB-CDA8-4B5E-85F9-63D9EB829955}" dt="2024-05-26T09:07:20.009" v="1424" actId="20577"/>
        <pc:sldMkLst>
          <pc:docMk/>
          <pc:sldMk cId="109857222" sldId="256"/>
        </pc:sldMkLst>
      </pc:sldChg>
      <pc:sldChg chg="del">
        <pc:chgData name="Piyumika Kithulgoda Gamage" userId="8130ac14-9727-4963-a006-512f362f8357" providerId="ADAL" clId="{ECF709CB-CDA8-4B5E-85F9-63D9EB829955}" dt="2024-05-25T21:57:43.996" v="0" actId="47"/>
        <pc:sldMkLst>
          <pc:docMk/>
          <pc:sldMk cId="517909775" sldId="257"/>
        </pc:sldMkLst>
      </pc:sldChg>
      <pc:sldChg chg="add del">
        <pc:chgData name="Piyumika Kithulgoda Gamage" userId="8130ac14-9727-4963-a006-512f362f8357" providerId="ADAL" clId="{ECF709CB-CDA8-4B5E-85F9-63D9EB829955}" dt="2024-05-26T08:43:01.802" v="1154" actId="47"/>
        <pc:sldMkLst>
          <pc:docMk/>
          <pc:sldMk cId="1414019871" sldId="257"/>
        </pc:sldMkLst>
      </pc:sldChg>
      <pc:sldChg chg="del">
        <pc:chgData name="Piyumika Kithulgoda Gamage" userId="8130ac14-9727-4963-a006-512f362f8357" providerId="ADAL" clId="{ECF709CB-CDA8-4B5E-85F9-63D9EB829955}" dt="2024-05-25T21:57:43.996" v="0" actId="47"/>
        <pc:sldMkLst>
          <pc:docMk/>
          <pc:sldMk cId="2189326861" sldId="258"/>
        </pc:sldMkLst>
      </pc:sldChg>
      <pc:sldChg chg="addSp delSp modSp add mod modClrScheme chgLayout">
        <pc:chgData name="Piyumika Kithulgoda Gamage" userId="8130ac14-9727-4963-a006-512f362f8357" providerId="ADAL" clId="{ECF709CB-CDA8-4B5E-85F9-63D9EB829955}" dt="2024-05-26T11:15:55.651" v="2916" actId="20577"/>
        <pc:sldMkLst>
          <pc:docMk/>
          <pc:sldMk cId="2434069896" sldId="258"/>
        </pc:sldMkLst>
      </pc:sldChg>
      <pc:sldChg chg="add del">
        <pc:chgData name="Piyumika Kithulgoda Gamage" userId="8130ac14-9727-4963-a006-512f362f8357" providerId="ADAL" clId="{ECF709CB-CDA8-4B5E-85F9-63D9EB829955}" dt="2024-05-26T08:41:31.741" v="1122"/>
        <pc:sldMkLst>
          <pc:docMk/>
          <pc:sldMk cId="3629139323" sldId="258"/>
        </pc:sldMkLst>
      </pc:sldChg>
      <pc:sldChg chg="modSp add del mod">
        <pc:chgData name="Piyumika Kithulgoda Gamage" userId="8130ac14-9727-4963-a006-512f362f8357" providerId="ADAL" clId="{ECF709CB-CDA8-4B5E-85F9-63D9EB829955}" dt="2024-05-25T22:33:46.154" v="372" actId="47"/>
        <pc:sldMkLst>
          <pc:docMk/>
          <pc:sldMk cId="2469806717" sldId="259"/>
        </pc:sldMkLst>
      </pc:sldChg>
      <pc:sldChg chg="del">
        <pc:chgData name="Piyumika Kithulgoda Gamage" userId="8130ac14-9727-4963-a006-512f362f8357" providerId="ADAL" clId="{ECF709CB-CDA8-4B5E-85F9-63D9EB829955}" dt="2024-05-25T21:57:43.996" v="0" actId="47"/>
        <pc:sldMkLst>
          <pc:docMk/>
          <pc:sldMk cId="3971143460" sldId="259"/>
        </pc:sldMkLst>
      </pc:sldChg>
      <pc:sldChg chg="modSp add">
        <pc:chgData name="Piyumika Kithulgoda Gamage" userId="8130ac14-9727-4963-a006-512f362f8357" providerId="ADAL" clId="{ECF709CB-CDA8-4B5E-85F9-63D9EB829955}" dt="2024-05-27T13:09:05.506" v="2942" actId="1076"/>
        <pc:sldMkLst>
          <pc:docMk/>
          <pc:sldMk cId="4096442990" sldId="259"/>
        </pc:sldMkLst>
      </pc:sldChg>
      <pc:sldChg chg="add del ord">
        <pc:chgData name="Piyumika Kithulgoda Gamage" userId="8130ac14-9727-4963-a006-512f362f8357" providerId="ADAL" clId="{ECF709CB-CDA8-4B5E-85F9-63D9EB829955}" dt="2024-05-25T22:37:35.092" v="403" actId="47"/>
        <pc:sldMkLst>
          <pc:docMk/>
          <pc:sldMk cId="372093480" sldId="260"/>
        </pc:sldMkLst>
      </pc:sldChg>
      <pc:sldChg chg="del">
        <pc:chgData name="Piyumika Kithulgoda Gamage" userId="8130ac14-9727-4963-a006-512f362f8357" providerId="ADAL" clId="{ECF709CB-CDA8-4B5E-85F9-63D9EB829955}" dt="2024-05-25T21:57:43.996" v="0" actId="47"/>
        <pc:sldMkLst>
          <pc:docMk/>
          <pc:sldMk cId="1229450736" sldId="260"/>
        </pc:sldMkLst>
      </pc:sldChg>
      <pc:sldChg chg="addSp delSp modSp add del">
        <pc:chgData name="Piyumika Kithulgoda Gamage" userId="8130ac14-9727-4963-a006-512f362f8357" providerId="ADAL" clId="{ECF709CB-CDA8-4B5E-85F9-63D9EB829955}" dt="2024-05-26T10:14:39.351" v="2122" actId="47"/>
        <pc:sldMkLst>
          <pc:docMk/>
          <pc:sldMk cId="2393524361" sldId="260"/>
        </pc:sldMkLst>
      </pc:sldChg>
      <pc:sldChg chg="del">
        <pc:chgData name="Piyumika Kithulgoda Gamage" userId="8130ac14-9727-4963-a006-512f362f8357" providerId="ADAL" clId="{ECF709CB-CDA8-4B5E-85F9-63D9EB829955}" dt="2024-05-25T21:57:43.996" v="0" actId="47"/>
        <pc:sldMkLst>
          <pc:docMk/>
          <pc:sldMk cId="1742980919" sldId="261"/>
        </pc:sldMkLst>
      </pc:sldChg>
      <pc:sldChg chg="add del">
        <pc:chgData name="Piyumika Kithulgoda Gamage" userId="8130ac14-9727-4963-a006-512f362f8357" providerId="ADAL" clId="{ECF709CB-CDA8-4B5E-85F9-63D9EB829955}" dt="2024-05-26T08:41:31.741" v="1122"/>
        <pc:sldMkLst>
          <pc:docMk/>
          <pc:sldMk cId="2959234560" sldId="261"/>
        </pc:sldMkLst>
      </pc:sldChg>
      <pc:sldChg chg="modSp add del mod">
        <pc:chgData name="Piyumika Kithulgoda Gamage" userId="8130ac14-9727-4963-a006-512f362f8357" providerId="ADAL" clId="{ECF709CB-CDA8-4B5E-85F9-63D9EB829955}" dt="2024-05-26T08:40:34.698" v="1107" actId="47"/>
        <pc:sldMkLst>
          <pc:docMk/>
          <pc:sldMk cId="3565547120" sldId="261"/>
        </pc:sldMkLst>
      </pc:sldChg>
      <pc:sldChg chg="modSp add">
        <pc:chgData name="Piyumika Kithulgoda Gamage" userId="8130ac14-9727-4963-a006-512f362f8357" providerId="ADAL" clId="{ECF709CB-CDA8-4B5E-85F9-63D9EB829955}" dt="2024-05-26T11:08:37.526" v="2790" actId="1076"/>
        <pc:sldMkLst>
          <pc:docMk/>
          <pc:sldMk cId="1521305596" sldId="262"/>
        </pc:sldMkLst>
      </pc:sldChg>
      <pc:sldChg chg="add del">
        <pc:chgData name="Piyumika Kithulgoda Gamage" userId="8130ac14-9727-4963-a006-512f362f8357" providerId="ADAL" clId="{ECF709CB-CDA8-4B5E-85F9-63D9EB829955}" dt="2024-05-26T08:41:31.741" v="1122"/>
        <pc:sldMkLst>
          <pc:docMk/>
          <pc:sldMk cId="2834501810" sldId="262"/>
        </pc:sldMkLst>
      </pc:sldChg>
      <pc:sldChg chg="modSp del mod">
        <pc:chgData name="Piyumika Kithulgoda Gamage" userId="8130ac14-9727-4963-a006-512f362f8357" providerId="ADAL" clId="{ECF709CB-CDA8-4B5E-85F9-63D9EB829955}" dt="2024-05-26T08:40:34.698" v="1107" actId="47"/>
        <pc:sldMkLst>
          <pc:docMk/>
          <pc:sldMk cId="4211995302" sldId="262"/>
        </pc:sldMkLst>
      </pc:sldChg>
      <pc:sldChg chg="add del">
        <pc:chgData name="Piyumika Kithulgoda Gamage" userId="8130ac14-9727-4963-a006-512f362f8357" providerId="ADAL" clId="{ECF709CB-CDA8-4B5E-85F9-63D9EB829955}" dt="2024-05-26T08:41:31.741" v="1122"/>
        <pc:sldMkLst>
          <pc:docMk/>
          <pc:sldMk cId="213238397" sldId="263"/>
        </pc:sldMkLst>
      </pc:sldChg>
      <pc:sldChg chg="addSp delSp modSp add del mod modClrScheme chgLayout">
        <pc:chgData name="Piyumika Kithulgoda Gamage" userId="8130ac14-9727-4963-a006-512f362f8357" providerId="ADAL" clId="{ECF709CB-CDA8-4B5E-85F9-63D9EB829955}" dt="2024-05-26T08:40:34.698" v="1107" actId="47"/>
        <pc:sldMkLst>
          <pc:docMk/>
          <pc:sldMk cId="1880809986" sldId="263"/>
        </pc:sldMkLst>
      </pc:sldChg>
      <pc:sldChg chg="modSp add">
        <pc:chgData name="Piyumika Kithulgoda Gamage" userId="8130ac14-9727-4963-a006-512f362f8357" providerId="ADAL" clId="{ECF709CB-CDA8-4B5E-85F9-63D9EB829955}" dt="2024-05-26T11:08:30.808" v="2788" actId="1076"/>
        <pc:sldMkLst>
          <pc:docMk/>
          <pc:sldMk cId="2647347718" sldId="263"/>
        </pc:sldMkLst>
      </pc:sldChg>
      <pc:sldChg chg="modSp add del">
        <pc:chgData name="Piyumika Kithulgoda Gamage" userId="8130ac14-9727-4963-a006-512f362f8357" providerId="ADAL" clId="{ECF709CB-CDA8-4B5E-85F9-63D9EB829955}" dt="2024-05-25T22:25:31.577" v="274" actId="47"/>
        <pc:sldMkLst>
          <pc:docMk/>
          <pc:sldMk cId="1342469097" sldId="264"/>
        </pc:sldMkLst>
      </pc:sldChg>
      <pc:sldChg chg="addSp delSp modSp add mod modClrScheme chgLayout">
        <pc:chgData name="Piyumika Kithulgoda Gamage" userId="8130ac14-9727-4963-a006-512f362f8357" providerId="ADAL" clId="{ECF709CB-CDA8-4B5E-85F9-63D9EB829955}" dt="2024-05-26T09:10:35.748" v="1434" actId="113"/>
        <pc:sldMkLst>
          <pc:docMk/>
          <pc:sldMk cId="2734054931" sldId="265"/>
        </pc:sldMkLst>
      </pc:sldChg>
      <pc:sldChg chg="del">
        <pc:chgData name="Piyumika Kithulgoda Gamage" userId="8130ac14-9727-4963-a006-512f362f8357" providerId="ADAL" clId="{ECF709CB-CDA8-4B5E-85F9-63D9EB829955}" dt="2024-05-25T21:57:43.996" v="0" actId="47"/>
        <pc:sldMkLst>
          <pc:docMk/>
          <pc:sldMk cId="2964811970" sldId="265"/>
        </pc:sldMkLst>
      </pc:sldChg>
      <pc:sldChg chg="addSp modSp add del mod modClrScheme chgLayout">
        <pc:chgData name="Piyumika Kithulgoda Gamage" userId="8130ac14-9727-4963-a006-512f362f8357" providerId="ADAL" clId="{ECF709CB-CDA8-4B5E-85F9-63D9EB829955}" dt="2024-05-26T08:40:34.698" v="1107" actId="47"/>
        <pc:sldMkLst>
          <pc:docMk/>
          <pc:sldMk cId="3439730729" sldId="265"/>
        </pc:sldMkLst>
      </pc:sldChg>
      <pc:sldChg chg="del">
        <pc:chgData name="Piyumika Kithulgoda Gamage" userId="8130ac14-9727-4963-a006-512f362f8357" providerId="ADAL" clId="{ECF709CB-CDA8-4B5E-85F9-63D9EB829955}" dt="2024-05-25T21:57:43.996" v="0" actId="47"/>
        <pc:sldMkLst>
          <pc:docMk/>
          <pc:sldMk cId="3392241887" sldId="266"/>
        </pc:sldMkLst>
      </pc:sldChg>
      <pc:sldChg chg="del">
        <pc:chgData name="Piyumika Kithulgoda Gamage" userId="8130ac14-9727-4963-a006-512f362f8357" providerId="ADAL" clId="{ECF709CB-CDA8-4B5E-85F9-63D9EB829955}" dt="2024-05-25T21:57:43.996" v="0" actId="47"/>
        <pc:sldMkLst>
          <pc:docMk/>
          <pc:sldMk cId="511000915" sldId="267"/>
        </pc:sldMkLst>
      </pc:sldChg>
      <pc:sldChg chg="add del">
        <pc:chgData name="Piyumika Kithulgoda Gamage" userId="8130ac14-9727-4963-a006-512f362f8357" providerId="ADAL" clId="{ECF709CB-CDA8-4B5E-85F9-63D9EB829955}" dt="2024-05-26T08:41:31.741" v="1122"/>
        <pc:sldMkLst>
          <pc:docMk/>
          <pc:sldMk cId="1328026282" sldId="267"/>
        </pc:sldMkLst>
      </pc:sldChg>
      <pc:sldChg chg="addSp delSp modSp add mod modClrScheme chgLayout">
        <pc:chgData name="Piyumika Kithulgoda Gamage" userId="8130ac14-9727-4963-a006-512f362f8357" providerId="ADAL" clId="{ECF709CB-CDA8-4B5E-85F9-63D9EB829955}" dt="2024-05-26T09:21:37.691" v="1545" actId="113"/>
        <pc:sldMkLst>
          <pc:docMk/>
          <pc:sldMk cId="642938155" sldId="268"/>
        </pc:sldMkLst>
      </pc:sldChg>
      <pc:sldChg chg="add del">
        <pc:chgData name="Piyumika Kithulgoda Gamage" userId="8130ac14-9727-4963-a006-512f362f8357" providerId="ADAL" clId="{ECF709CB-CDA8-4B5E-85F9-63D9EB829955}" dt="2024-05-26T08:41:31.741" v="1122"/>
        <pc:sldMkLst>
          <pc:docMk/>
          <pc:sldMk cId="1116900380" sldId="268"/>
        </pc:sldMkLst>
      </pc:sldChg>
      <pc:sldChg chg="del">
        <pc:chgData name="Piyumika Kithulgoda Gamage" userId="8130ac14-9727-4963-a006-512f362f8357" providerId="ADAL" clId="{ECF709CB-CDA8-4B5E-85F9-63D9EB829955}" dt="2024-05-25T21:57:43.996" v="0" actId="47"/>
        <pc:sldMkLst>
          <pc:docMk/>
          <pc:sldMk cId="722754073" sldId="269"/>
        </pc:sldMkLst>
      </pc:sldChg>
      <pc:sldChg chg="addSp delSp modSp add mod modClrScheme chgLayout">
        <pc:chgData name="Piyumika Kithulgoda Gamage" userId="8130ac14-9727-4963-a006-512f362f8357" providerId="ADAL" clId="{ECF709CB-CDA8-4B5E-85F9-63D9EB829955}" dt="2024-05-26T09:32:34.729" v="1636" actId="113"/>
        <pc:sldMkLst>
          <pc:docMk/>
          <pc:sldMk cId="2574878013" sldId="269"/>
        </pc:sldMkLst>
      </pc:sldChg>
      <pc:sldChg chg="del">
        <pc:chgData name="Piyumika Kithulgoda Gamage" userId="8130ac14-9727-4963-a006-512f362f8357" providerId="ADAL" clId="{ECF709CB-CDA8-4B5E-85F9-63D9EB829955}" dt="2024-05-25T21:57:43.996" v="0" actId="47"/>
        <pc:sldMkLst>
          <pc:docMk/>
          <pc:sldMk cId="3051524116" sldId="270"/>
        </pc:sldMkLst>
      </pc:sldChg>
      <pc:sldChg chg="addSp delSp modSp add mod modClrScheme chgLayout">
        <pc:chgData name="Piyumika Kithulgoda Gamage" userId="8130ac14-9727-4963-a006-512f362f8357" providerId="ADAL" clId="{ECF709CB-CDA8-4B5E-85F9-63D9EB829955}" dt="2024-05-26T09:40:08.209" v="1766" actId="1076"/>
        <pc:sldMkLst>
          <pc:docMk/>
          <pc:sldMk cId="3223579949" sldId="270"/>
        </pc:sldMkLst>
      </pc:sldChg>
      <pc:sldChg chg="modSp add del mod">
        <pc:chgData name="Piyumika Kithulgoda Gamage" userId="8130ac14-9727-4963-a006-512f362f8357" providerId="ADAL" clId="{ECF709CB-CDA8-4B5E-85F9-63D9EB829955}" dt="2024-05-26T08:41:31.741" v="1122"/>
        <pc:sldMkLst>
          <pc:docMk/>
          <pc:sldMk cId="1420257499" sldId="271"/>
        </pc:sldMkLst>
      </pc:sldChg>
      <pc:sldChg chg="addSp modSp add mod modClrScheme chgLayout">
        <pc:chgData name="Piyumika Kithulgoda Gamage" userId="8130ac14-9727-4963-a006-512f362f8357" providerId="ADAL" clId="{ECF709CB-CDA8-4B5E-85F9-63D9EB829955}" dt="2024-05-26T09:45:26.782" v="1859" actId="113"/>
        <pc:sldMkLst>
          <pc:docMk/>
          <pc:sldMk cId="2243872467" sldId="271"/>
        </pc:sldMkLst>
      </pc:sldChg>
      <pc:sldChg chg="modSp add del mod">
        <pc:chgData name="Piyumika Kithulgoda Gamage" userId="8130ac14-9727-4963-a006-512f362f8357" providerId="ADAL" clId="{ECF709CB-CDA8-4B5E-85F9-63D9EB829955}" dt="2024-05-26T08:41:31.741" v="1122"/>
        <pc:sldMkLst>
          <pc:docMk/>
          <pc:sldMk cId="2316874546" sldId="272"/>
        </pc:sldMkLst>
      </pc:sldChg>
      <pc:sldChg chg="addSp modSp add mod modClrScheme chgLayout">
        <pc:chgData name="Piyumika Kithulgoda Gamage" userId="8130ac14-9727-4963-a006-512f362f8357" providerId="ADAL" clId="{ECF709CB-CDA8-4B5E-85F9-63D9EB829955}" dt="2024-05-26T09:47:28.396" v="1906" actId="113"/>
        <pc:sldMkLst>
          <pc:docMk/>
          <pc:sldMk cId="3575421921" sldId="272"/>
        </pc:sldMkLst>
      </pc:sldChg>
      <pc:sldChg chg="addSp modSp add mod modClrScheme chgLayout">
        <pc:chgData name="Piyumika Kithulgoda Gamage" userId="8130ac14-9727-4963-a006-512f362f8357" providerId="ADAL" clId="{ECF709CB-CDA8-4B5E-85F9-63D9EB829955}" dt="2024-05-26T09:58:46.756" v="1964" actId="113"/>
        <pc:sldMkLst>
          <pc:docMk/>
          <pc:sldMk cId="1728379992" sldId="273"/>
        </pc:sldMkLst>
      </pc:sldChg>
      <pc:sldChg chg="add del">
        <pc:chgData name="Piyumika Kithulgoda Gamage" userId="8130ac14-9727-4963-a006-512f362f8357" providerId="ADAL" clId="{ECF709CB-CDA8-4B5E-85F9-63D9EB829955}" dt="2024-05-26T08:41:31.741" v="1122"/>
        <pc:sldMkLst>
          <pc:docMk/>
          <pc:sldMk cId="2585549272" sldId="273"/>
        </pc:sldMkLst>
      </pc:sldChg>
      <pc:sldChg chg="addSp modSp add mod modClrScheme chgLayout">
        <pc:chgData name="Piyumika Kithulgoda Gamage" userId="8130ac14-9727-4963-a006-512f362f8357" providerId="ADAL" clId="{ECF709CB-CDA8-4B5E-85F9-63D9EB829955}" dt="2024-05-26T10:01:06.810" v="1998" actId="20577"/>
        <pc:sldMkLst>
          <pc:docMk/>
          <pc:sldMk cId="276870147" sldId="274"/>
        </pc:sldMkLst>
      </pc:sldChg>
      <pc:sldChg chg="modSp add del mod">
        <pc:chgData name="Piyumika Kithulgoda Gamage" userId="8130ac14-9727-4963-a006-512f362f8357" providerId="ADAL" clId="{ECF709CB-CDA8-4B5E-85F9-63D9EB829955}" dt="2024-05-26T08:41:31.741" v="1122"/>
        <pc:sldMkLst>
          <pc:docMk/>
          <pc:sldMk cId="2926979021" sldId="274"/>
        </pc:sldMkLst>
      </pc:sldChg>
      <pc:sldChg chg="addSp modSp add mod modClrScheme chgLayout">
        <pc:chgData name="Piyumika Kithulgoda Gamage" userId="8130ac14-9727-4963-a006-512f362f8357" providerId="ADAL" clId="{ECF709CB-CDA8-4B5E-85F9-63D9EB829955}" dt="2024-05-26T09:17:14.082" v="1478" actId="20577"/>
        <pc:sldMkLst>
          <pc:docMk/>
          <pc:sldMk cId="48016103" sldId="275"/>
        </pc:sldMkLst>
      </pc:sldChg>
      <pc:sldChg chg="add del">
        <pc:chgData name="Piyumika Kithulgoda Gamage" userId="8130ac14-9727-4963-a006-512f362f8357" providerId="ADAL" clId="{ECF709CB-CDA8-4B5E-85F9-63D9EB829955}" dt="2024-05-26T08:41:31.741" v="1122"/>
        <pc:sldMkLst>
          <pc:docMk/>
          <pc:sldMk cId="3932466069" sldId="275"/>
        </pc:sldMkLst>
      </pc:sldChg>
      <pc:sldChg chg="modSp add del mod">
        <pc:chgData name="Piyumika Kithulgoda Gamage" userId="8130ac14-9727-4963-a006-512f362f8357" providerId="ADAL" clId="{ECF709CB-CDA8-4B5E-85F9-63D9EB829955}" dt="2024-05-26T08:41:31.741" v="1122"/>
        <pc:sldMkLst>
          <pc:docMk/>
          <pc:sldMk cId="2690297237" sldId="276"/>
        </pc:sldMkLst>
      </pc:sldChg>
      <pc:sldChg chg="addSp modSp add mod modClrScheme chgLayout">
        <pc:chgData name="Piyumika Kithulgoda Gamage" userId="8130ac14-9727-4963-a006-512f362f8357" providerId="ADAL" clId="{ECF709CB-CDA8-4B5E-85F9-63D9EB829955}" dt="2024-05-26T10:14:34.501" v="2121" actId="20577"/>
        <pc:sldMkLst>
          <pc:docMk/>
          <pc:sldMk cId="4284604483" sldId="276"/>
        </pc:sldMkLst>
      </pc:sldChg>
      <pc:sldChg chg="add del">
        <pc:chgData name="Piyumika Kithulgoda Gamage" userId="8130ac14-9727-4963-a006-512f362f8357" providerId="ADAL" clId="{ECF709CB-CDA8-4B5E-85F9-63D9EB829955}" dt="2024-05-26T08:41:31.741" v="1122"/>
        <pc:sldMkLst>
          <pc:docMk/>
          <pc:sldMk cId="416275222" sldId="277"/>
        </pc:sldMkLst>
      </pc:sldChg>
      <pc:sldChg chg="addSp delSp modSp add mod">
        <pc:chgData name="Piyumika Kithulgoda Gamage" userId="8130ac14-9727-4963-a006-512f362f8357" providerId="ADAL" clId="{ECF709CB-CDA8-4B5E-85F9-63D9EB829955}" dt="2024-05-26T10:27:41.240" v="2257" actId="20577"/>
        <pc:sldMkLst>
          <pc:docMk/>
          <pc:sldMk cId="1860861133" sldId="277"/>
        </pc:sldMkLst>
      </pc:sldChg>
      <pc:sldChg chg="addSp modSp add mod">
        <pc:chgData name="Piyumika Kithulgoda Gamage" userId="8130ac14-9727-4963-a006-512f362f8357" providerId="ADAL" clId="{ECF709CB-CDA8-4B5E-85F9-63D9EB829955}" dt="2024-05-26T10:26:13.014" v="2207" actId="113"/>
        <pc:sldMkLst>
          <pc:docMk/>
          <pc:sldMk cId="1190873086" sldId="278"/>
        </pc:sldMkLst>
      </pc:sldChg>
      <pc:sldChg chg="modSp add del mod">
        <pc:chgData name="Piyumika Kithulgoda Gamage" userId="8130ac14-9727-4963-a006-512f362f8357" providerId="ADAL" clId="{ECF709CB-CDA8-4B5E-85F9-63D9EB829955}" dt="2024-05-26T08:41:31.741" v="1122"/>
        <pc:sldMkLst>
          <pc:docMk/>
          <pc:sldMk cId="2495823485" sldId="278"/>
        </pc:sldMkLst>
      </pc:sldChg>
      <pc:sldChg chg="add del">
        <pc:chgData name="Piyumika Kithulgoda Gamage" userId="8130ac14-9727-4963-a006-512f362f8357" providerId="ADAL" clId="{ECF709CB-CDA8-4B5E-85F9-63D9EB829955}" dt="2024-05-26T08:41:31.741" v="1122"/>
        <pc:sldMkLst>
          <pc:docMk/>
          <pc:sldMk cId="1758714160" sldId="279"/>
        </pc:sldMkLst>
      </pc:sldChg>
      <pc:sldChg chg="addSp modSp add mod">
        <pc:chgData name="Piyumika Kithulgoda Gamage" userId="8130ac14-9727-4963-a006-512f362f8357" providerId="ADAL" clId="{ECF709CB-CDA8-4B5E-85F9-63D9EB829955}" dt="2024-05-26T10:27:54.921" v="2262" actId="27636"/>
        <pc:sldMkLst>
          <pc:docMk/>
          <pc:sldMk cId="2446421227" sldId="279"/>
        </pc:sldMkLst>
      </pc:sldChg>
      <pc:sldChg chg="add del">
        <pc:chgData name="Piyumika Kithulgoda Gamage" userId="8130ac14-9727-4963-a006-512f362f8357" providerId="ADAL" clId="{ECF709CB-CDA8-4B5E-85F9-63D9EB829955}" dt="2024-05-26T08:41:31.741" v="1122"/>
        <pc:sldMkLst>
          <pc:docMk/>
          <pc:sldMk cId="1204759855" sldId="280"/>
        </pc:sldMkLst>
      </pc:sldChg>
      <pc:sldChg chg="addSp modSp add mod">
        <pc:chgData name="Piyumika Kithulgoda Gamage" userId="8130ac14-9727-4963-a006-512f362f8357" providerId="ADAL" clId="{ECF709CB-CDA8-4B5E-85F9-63D9EB829955}" dt="2024-05-26T10:43:59.760" v="2485" actId="27636"/>
        <pc:sldMkLst>
          <pc:docMk/>
          <pc:sldMk cId="1668900974" sldId="280"/>
        </pc:sldMkLst>
      </pc:sldChg>
      <pc:sldChg chg="del">
        <pc:chgData name="Piyumika Kithulgoda Gamage" userId="8130ac14-9727-4963-a006-512f362f8357" providerId="ADAL" clId="{ECF709CB-CDA8-4B5E-85F9-63D9EB829955}" dt="2024-05-25T21:57:43.996" v="0" actId="47"/>
        <pc:sldMkLst>
          <pc:docMk/>
          <pc:sldMk cId="248311886" sldId="281"/>
        </pc:sldMkLst>
      </pc:sldChg>
      <pc:sldChg chg="addSp modSp add mod">
        <pc:chgData name="Piyumika Kithulgoda Gamage" userId="8130ac14-9727-4963-a006-512f362f8357" providerId="ADAL" clId="{ECF709CB-CDA8-4B5E-85F9-63D9EB829955}" dt="2024-05-26T10:48:48.603" v="2561" actId="27636"/>
        <pc:sldMkLst>
          <pc:docMk/>
          <pc:sldMk cId="253128874" sldId="281"/>
        </pc:sldMkLst>
      </pc:sldChg>
      <pc:sldChg chg="modSp add del mod">
        <pc:chgData name="Piyumika Kithulgoda Gamage" userId="8130ac14-9727-4963-a006-512f362f8357" providerId="ADAL" clId="{ECF709CB-CDA8-4B5E-85F9-63D9EB829955}" dt="2024-05-26T08:41:31.741" v="1122"/>
        <pc:sldMkLst>
          <pc:docMk/>
          <pc:sldMk cId="1529699091" sldId="281"/>
        </pc:sldMkLst>
      </pc:sldChg>
      <pc:sldChg chg="addSp modSp add mod">
        <pc:chgData name="Piyumika Kithulgoda Gamage" userId="8130ac14-9727-4963-a006-512f362f8357" providerId="ADAL" clId="{ECF709CB-CDA8-4B5E-85F9-63D9EB829955}" dt="2024-05-26T11:12:22.690" v="2862" actId="14100"/>
        <pc:sldMkLst>
          <pc:docMk/>
          <pc:sldMk cId="2239305758" sldId="282"/>
        </pc:sldMkLst>
      </pc:sldChg>
      <pc:sldChg chg="del">
        <pc:chgData name="Piyumika Kithulgoda Gamage" userId="8130ac14-9727-4963-a006-512f362f8357" providerId="ADAL" clId="{ECF709CB-CDA8-4B5E-85F9-63D9EB829955}" dt="2024-05-25T21:57:43.996" v="0" actId="47"/>
        <pc:sldMkLst>
          <pc:docMk/>
          <pc:sldMk cId="1846535011" sldId="283"/>
        </pc:sldMkLst>
      </pc:sldChg>
      <pc:sldChg chg="add del">
        <pc:chgData name="Piyumika Kithulgoda Gamage" userId="8130ac14-9727-4963-a006-512f362f8357" providerId="ADAL" clId="{ECF709CB-CDA8-4B5E-85F9-63D9EB829955}" dt="2024-05-26T08:41:31.741" v="1122"/>
        <pc:sldMkLst>
          <pc:docMk/>
          <pc:sldMk cId="4242175609" sldId="283"/>
        </pc:sldMkLst>
      </pc:sldChg>
      <pc:sldChg chg="del">
        <pc:chgData name="Piyumika Kithulgoda Gamage" userId="8130ac14-9727-4963-a006-512f362f8357" providerId="ADAL" clId="{ECF709CB-CDA8-4B5E-85F9-63D9EB829955}" dt="2024-05-25T21:57:43.996" v="0" actId="47"/>
        <pc:sldMkLst>
          <pc:docMk/>
          <pc:sldMk cId="51292185" sldId="284"/>
        </pc:sldMkLst>
      </pc:sldChg>
      <pc:sldChg chg="add del">
        <pc:chgData name="Piyumika Kithulgoda Gamage" userId="8130ac14-9727-4963-a006-512f362f8357" providerId="ADAL" clId="{ECF709CB-CDA8-4B5E-85F9-63D9EB829955}" dt="2024-05-26T08:41:31.741" v="1122"/>
        <pc:sldMkLst>
          <pc:docMk/>
          <pc:sldMk cId="2694506886" sldId="284"/>
        </pc:sldMkLst>
      </pc:sldChg>
      <pc:sldChg chg="modSp add del mod">
        <pc:chgData name="Piyumika Kithulgoda Gamage" userId="8130ac14-9727-4963-a006-512f362f8357" providerId="ADAL" clId="{ECF709CB-CDA8-4B5E-85F9-63D9EB829955}" dt="2024-05-26T08:41:31.741" v="1122"/>
        <pc:sldMkLst>
          <pc:docMk/>
          <pc:sldMk cId="653614530" sldId="285"/>
        </pc:sldMkLst>
      </pc:sldChg>
      <pc:sldChg chg="del">
        <pc:chgData name="Piyumika Kithulgoda Gamage" userId="8130ac14-9727-4963-a006-512f362f8357" providerId="ADAL" clId="{ECF709CB-CDA8-4B5E-85F9-63D9EB829955}" dt="2024-05-25T21:57:43.996" v="0" actId="47"/>
        <pc:sldMkLst>
          <pc:docMk/>
          <pc:sldMk cId="4208276109" sldId="285"/>
        </pc:sldMkLst>
      </pc:sldChg>
      <pc:sldChg chg="addSp delSp modSp add del mod modClrScheme chgLayout">
        <pc:chgData name="Piyumika Kithulgoda Gamage" userId="8130ac14-9727-4963-a006-512f362f8357" providerId="ADAL" clId="{ECF709CB-CDA8-4B5E-85F9-63D9EB829955}" dt="2024-05-26T08:40:34.698" v="1107" actId="47"/>
        <pc:sldMkLst>
          <pc:docMk/>
          <pc:sldMk cId="405175230" sldId="287"/>
        </pc:sldMkLst>
      </pc:sldChg>
      <pc:sldChg chg="add del">
        <pc:chgData name="Piyumika Kithulgoda Gamage" userId="8130ac14-9727-4963-a006-512f362f8357" providerId="ADAL" clId="{ECF709CB-CDA8-4B5E-85F9-63D9EB829955}" dt="2024-05-26T08:41:31.741" v="1122"/>
        <pc:sldMkLst>
          <pc:docMk/>
          <pc:sldMk cId="2088172290" sldId="287"/>
        </pc:sldMkLst>
      </pc:sldChg>
      <pc:sldChg chg="addSp delSp modSp add del mod modClrScheme chgLayout">
        <pc:chgData name="Piyumika Kithulgoda Gamage" userId="8130ac14-9727-4963-a006-512f362f8357" providerId="ADAL" clId="{ECF709CB-CDA8-4B5E-85F9-63D9EB829955}" dt="2024-05-26T08:40:34.698" v="1107" actId="47"/>
        <pc:sldMkLst>
          <pc:docMk/>
          <pc:sldMk cId="2446182327" sldId="288"/>
        </pc:sldMkLst>
      </pc:sldChg>
      <pc:sldChg chg="del">
        <pc:chgData name="Piyumika Kithulgoda Gamage" userId="8130ac14-9727-4963-a006-512f362f8357" providerId="ADAL" clId="{ECF709CB-CDA8-4B5E-85F9-63D9EB829955}" dt="2024-05-25T21:57:43.996" v="0" actId="47"/>
        <pc:sldMkLst>
          <pc:docMk/>
          <pc:sldMk cId="3243072164" sldId="288"/>
        </pc:sldMkLst>
      </pc:sldChg>
      <pc:sldChg chg="del">
        <pc:chgData name="Piyumika Kithulgoda Gamage" userId="8130ac14-9727-4963-a006-512f362f8357" providerId="ADAL" clId="{ECF709CB-CDA8-4B5E-85F9-63D9EB829955}" dt="2024-05-25T21:57:43.996" v="0" actId="47"/>
        <pc:sldMkLst>
          <pc:docMk/>
          <pc:sldMk cId="2779259505" sldId="289"/>
        </pc:sldMkLst>
      </pc:sldChg>
      <pc:sldChg chg="addSp delSp modSp add del mod modClrScheme chgLayout">
        <pc:chgData name="Piyumika Kithulgoda Gamage" userId="8130ac14-9727-4963-a006-512f362f8357" providerId="ADAL" clId="{ECF709CB-CDA8-4B5E-85F9-63D9EB829955}" dt="2024-05-26T08:40:34.698" v="1107" actId="47"/>
        <pc:sldMkLst>
          <pc:docMk/>
          <pc:sldMk cId="3616352126" sldId="289"/>
        </pc:sldMkLst>
      </pc:sldChg>
      <pc:sldChg chg="del">
        <pc:chgData name="Piyumika Kithulgoda Gamage" userId="8130ac14-9727-4963-a006-512f362f8357" providerId="ADAL" clId="{ECF709CB-CDA8-4B5E-85F9-63D9EB829955}" dt="2024-05-25T21:57:43.996" v="0" actId="47"/>
        <pc:sldMkLst>
          <pc:docMk/>
          <pc:sldMk cId="1767512393" sldId="290"/>
        </pc:sldMkLst>
      </pc:sldChg>
      <pc:sldChg chg="del">
        <pc:chgData name="Piyumika Kithulgoda Gamage" userId="8130ac14-9727-4963-a006-512f362f8357" providerId="ADAL" clId="{ECF709CB-CDA8-4B5E-85F9-63D9EB829955}" dt="2024-05-25T21:57:43.996" v="0" actId="47"/>
        <pc:sldMkLst>
          <pc:docMk/>
          <pc:sldMk cId="2926603474" sldId="291"/>
        </pc:sldMkLst>
      </pc:sldChg>
      <pc:sldChg chg="addSp delSp modSp add del mod modClrScheme chgLayout">
        <pc:chgData name="Piyumika Kithulgoda Gamage" userId="8130ac14-9727-4963-a006-512f362f8357" providerId="ADAL" clId="{ECF709CB-CDA8-4B5E-85F9-63D9EB829955}" dt="2024-05-26T08:40:34.698" v="1107" actId="47"/>
        <pc:sldMkLst>
          <pc:docMk/>
          <pc:sldMk cId="1938197706" sldId="292"/>
        </pc:sldMkLst>
      </pc:sldChg>
      <pc:sldChg chg="addSp delSp modSp add del mod modClrScheme chgLayout">
        <pc:chgData name="Piyumika Kithulgoda Gamage" userId="8130ac14-9727-4963-a006-512f362f8357" providerId="ADAL" clId="{ECF709CB-CDA8-4B5E-85F9-63D9EB829955}" dt="2024-05-26T08:40:34.698" v="1107" actId="47"/>
        <pc:sldMkLst>
          <pc:docMk/>
          <pc:sldMk cId="2150623038" sldId="293"/>
        </pc:sldMkLst>
      </pc:sldChg>
      <pc:sldChg chg="del">
        <pc:chgData name="Piyumika Kithulgoda Gamage" userId="8130ac14-9727-4963-a006-512f362f8357" providerId="ADAL" clId="{ECF709CB-CDA8-4B5E-85F9-63D9EB829955}" dt="2024-05-25T21:57:43.996" v="0" actId="47"/>
        <pc:sldMkLst>
          <pc:docMk/>
          <pc:sldMk cId="3237120434" sldId="294"/>
        </pc:sldMkLst>
      </pc:sldChg>
      <pc:sldChg chg="del">
        <pc:chgData name="Piyumika Kithulgoda Gamage" userId="8130ac14-9727-4963-a006-512f362f8357" providerId="ADAL" clId="{ECF709CB-CDA8-4B5E-85F9-63D9EB829955}" dt="2024-05-25T21:57:43.996" v="0" actId="47"/>
        <pc:sldMkLst>
          <pc:docMk/>
          <pc:sldMk cId="4063864537" sldId="297"/>
        </pc:sldMkLst>
      </pc:sldChg>
      <pc:sldChg chg="addSp delSp modSp add del mod">
        <pc:chgData name="Piyumika Kithulgoda Gamage" userId="8130ac14-9727-4963-a006-512f362f8357" providerId="ADAL" clId="{ECF709CB-CDA8-4B5E-85F9-63D9EB829955}" dt="2024-05-27T13:10:52.200" v="2946" actId="20577"/>
        <pc:sldMkLst>
          <pc:docMk/>
          <pc:sldMk cId="745738017" sldId="298"/>
        </pc:sldMkLst>
      </pc:sldChg>
      <pc:sldChg chg="addSp delSp modSp add del mod modClrScheme chgLayout">
        <pc:chgData name="Piyumika Kithulgoda Gamage" userId="8130ac14-9727-4963-a006-512f362f8357" providerId="ADAL" clId="{ECF709CB-CDA8-4B5E-85F9-63D9EB829955}" dt="2024-05-25T22:02:43.546" v="73" actId="47"/>
        <pc:sldMkLst>
          <pc:docMk/>
          <pc:sldMk cId="4090041829" sldId="298"/>
        </pc:sldMkLst>
      </pc:sldChg>
      <pc:sldChg chg="add del">
        <pc:chgData name="Piyumika Kithulgoda Gamage" userId="8130ac14-9727-4963-a006-512f362f8357" providerId="ADAL" clId="{ECF709CB-CDA8-4B5E-85F9-63D9EB829955}" dt="2024-05-26T08:41:31.741" v="1122"/>
        <pc:sldMkLst>
          <pc:docMk/>
          <pc:sldMk cId="276865200" sldId="299"/>
        </pc:sldMkLst>
      </pc:sldChg>
      <pc:sldChg chg="addSp delSp modSp add mod">
        <pc:chgData name="Piyumika Kithulgoda Gamage" userId="8130ac14-9727-4963-a006-512f362f8357" providerId="ADAL" clId="{ECF709CB-CDA8-4B5E-85F9-63D9EB829955}" dt="2024-05-27T13:11:07.476" v="2956" actId="20577"/>
        <pc:sldMkLst>
          <pc:docMk/>
          <pc:sldMk cId="380240259" sldId="299"/>
        </pc:sldMkLst>
      </pc:sldChg>
      <pc:sldChg chg="modSp del ord">
        <pc:chgData name="Piyumika Kithulgoda Gamage" userId="8130ac14-9727-4963-a006-512f362f8357" providerId="ADAL" clId="{ECF709CB-CDA8-4B5E-85F9-63D9EB829955}" dt="2024-05-26T08:40:34.698" v="1107" actId="47"/>
        <pc:sldMkLst>
          <pc:docMk/>
          <pc:sldMk cId="3155095531" sldId="299"/>
        </pc:sldMkLst>
      </pc:sldChg>
      <pc:sldChg chg="addSp modSp add mod">
        <pc:chgData name="Piyumika Kithulgoda Gamage" userId="8130ac14-9727-4963-a006-512f362f8357" providerId="ADAL" clId="{ECF709CB-CDA8-4B5E-85F9-63D9EB829955}" dt="2024-05-26T11:13:42.872" v="2891" actId="1076"/>
        <pc:sldMkLst>
          <pc:docMk/>
          <pc:sldMk cId="1027081326" sldId="300"/>
        </pc:sldMkLst>
      </pc:sldChg>
      <pc:sldChg chg="addSp modSp add del mod modClrScheme chgLayout">
        <pc:chgData name="Piyumika Kithulgoda Gamage" userId="8130ac14-9727-4963-a006-512f362f8357" providerId="ADAL" clId="{ECF709CB-CDA8-4B5E-85F9-63D9EB829955}" dt="2024-05-26T08:40:34.698" v="1107" actId="47"/>
        <pc:sldMkLst>
          <pc:docMk/>
          <pc:sldMk cId="1546590388" sldId="300"/>
        </pc:sldMkLst>
      </pc:sldChg>
      <pc:sldChg chg="add del">
        <pc:chgData name="Piyumika Kithulgoda Gamage" userId="8130ac14-9727-4963-a006-512f362f8357" providerId="ADAL" clId="{ECF709CB-CDA8-4B5E-85F9-63D9EB829955}" dt="2024-05-26T08:41:31.741" v="1122"/>
        <pc:sldMkLst>
          <pc:docMk/>
          <pc:sldMk cId="4203328829" sldId="300"/>
        </pc:sldMkLst>
      </pc:sldChg>
      <pc:sldChg chg="modSp add del mod">
        <pc:chgData name="Piyumika Kithulgoda Gamage" userId="8130ac14-9727-4963-a006-512f362f8357" providerId="ADAL" clId="{ECF709CB-CDA8-4B5E-85F9-63D9EB829955}" dt="2024-05-25T22:04:46.488" v="143" actId="47"/>
        <pc:sldMkLst>
          <pc:docMk/>
          <pc:sldMk cId="3081889914" sldId="301"/>
        </pc:sldMkLst>
      </pc:sldChg>
      <pc:sldChg chg="add del">
        <pc:chgData name="Piyumika Kithulgoda Gamage" userId="8130ac14-9727-4963-a006-512f362f8357" providerId="ADAL" clId="{ECF709CB-CDA8-4B5E-85F9-63D9EB829955}" dt="2024-05-26T08:41:31.741" v="1122"/>
        <pc:sldMkLst>
          <pc:docMk/>
          <pc:sldMk cId="3444012571" sldId="301"/>
        </pc:sldMkLst>
      </pc:sldChg>
      <pc:sldChg chg="addSp delSp modSp add mod modClrScheme chgLayout">
        <pc:chgData name="Piyumika Kithulgoda Gamage" userId="8130ac14-9727-4963-a006-512f362f8357" providerId="ADAL" clId="{ECF709CB-CDA8-4B5E-85F9-63D9EB829955}" dt="2024-05-27T13:08:55.103" v="2941" actId="120"/>
        <pc:sldMkLst>
          <pc:docMk/>
          <pc:sldMk cId="4136455196" sldId="301"/>
        </pc:sldMkLst>
      </pc:sldChg>
      <pc:sldChg chg="addSp modSp add del mod modClrScheme chgLayout">
        <pc:chgData name="Piyumika Kithulgoda Gamage" userId="8130ac14-9727-4963-a006-512f362f8357" providerId="ADAL" clId="{ECF709CB-CDA8-4B5E-85F9-63D9EB829955}" dt="2024-05-26T09:27:40.273" v="1568" actId="47"/>
        <pc:sldMkLst>
          <pc:docMk/>
          <pc:sldMk cId="278395878" sldId="302"/>
        </pc:sldMkLst>
      </pc:sldChg>
      <pc:sldChg chg="addSp delSp modSp add del mod modClrScheme chgLayout">
        <pc:chgData name="Piyumika Kithulgoda Gamage" userId="8130ac14-9727-4963-a006-512f362f8357" providerId="ADAL" clId="{ECF709CB-CDA8-4B5E-85F9-63D9EB829955}" dt="2024-05-26T08:40:34.698" v="1107" actId="47"/>
        <pc:sldMkLst>
          <pc:docMk/>
          <pc:sldMk cId="836466852" sldId="302"/>
        </pc:sldMkLst>
      </pc:sldChg>
      <pc:sldChg chg="addSp delSp modSp add del mod modClrScheme chgLayout">
        <pc:chgData name="Piyumika Kithulgoda Gamage" userId="8130ac14-9727-4963-a006-512f362f8357" providerId="ADAL" clId="{ECF709CB-CDA8-4B5E-85F9-63D9EB829955}" dt="2024-05-26T08:40:34.698" v="1107" actId="47"/>
        <pc:sldMkLst>
          <pc:docMk/>
          <pc:sldMk cId="2977527979" sldId="303"/>
        </pc:sldMkLst>
      </pc:sldChg>
      <pc:sldChg chg="addSp modSp add mod modClrScheme chgLayout">
        <pc:chgData name="Piyumika Kithulgoda Gamage" userId="8130ac14-9727-4963-a006-512f362f8357" providerId="ADAL" clId="{ECF709CB-CDA8-4B5E-85F9-63D9EB829955}" dt="2024-05-26T09:43:04.474" v="1817" actId="113"/>
        <pc:sldMkLst>
          <pc:docMk/>
          <pc:sldMk cId="4159361566" sldId="303"/>
        </pc:sldMkLst>
      </pc:sldChg>
      <pc:sldChg chg="addSp delSp modSp add mod">
        <pc:chgData name="Piyumika Kithulgoda Gamage" userId="8130ac14-9727-4963-a006-512f362f8357" providerId="ADAL" clId="{ECF709CB-CDA8-4B5E-85F9-63D9EB829955}" dt="2024-05-26T10:41:15.073" v="2443" actId="403"/>
        <pc:sldMkLst>
          <pc:docMk/>
          <pc:sldMk cId="1454388011" sldId="304"/>
        </pc:sldMkLst>
      </pc:sldChg>
      <pc:sldChg chg="addSp modSp add del mod modClrScheme chgLayout">
        <pc:chgData name="Piyumika Kithulgoda Gamage" userId="8130ac14-9727-4963-a006-512f362f8357" providerId="ADAL" clId="{ECF709CB-CDA8-4B5E-85F9-63D9EB829955}" dt="2024-05-26T08:40:34.698" v="1107" actId="47"/>
        <pc:sldMkLst>
          <pc:docMk/>
          <pc:sldMk cId="2890735563" sldId="304"/>
        </pc:sldMkLst>
      </pc:sldChg>
      <pc:sldChg chg="add del">
        <pc:chgData name="Piyumika Kithulgoda Gamage" userId="8130ac14-9727-4963-a006-512f362f8357" providerId="ADAL" clId="{ECF709CB-CDA8-4B5E-85F9-63D9EB829955}" dt="2024-05-25T21:59:03.286" v="22" actId="47"/>
        <pc:sldMkLst>
          <pc:docMk/>
          <pc:sldMk cId="3047820283" sldId="305"/>
        </pc:sldMkLst>
      </pc:sldChg>
      <pc:sldChg chg="addSp modSp add del mod">
        <pc:chgData name="Piyumika Kithulgoda Gamage" userId="8130ac14-9727-4963-a006-512f362f8357" providerId="ADAL" clId="{ECF709CB-CDA8-4B5E-85F9-63D9EB829955}" dt="2024-05-26T10:46:27.515" v="2513" actId="47"/>
        <pc:sldMkLst>
          <pc:docMk/>
          <pc:sldMk cId="3774135891" sldId="305"/>
        </pc:sldMkLst>
      </pc:sldChg>
      <pc:sldChg chg="addSp delSp modSp add del mod modClrScheme chgLayout">
        <pc:chgData name="Piyumika Kithulgoda Gamage" userId="8130ac14-9727-4963-a006-512f362f8357" providerId="ADAL" clId="{ECF709CB-CDA8-4B5E-85F9-63D9EB829955}" dt="2024-05-26T08:40:34.698" v="1107" actId="47"/>
        <pc:sldMkLst>
          <pc:docMk/>
          <pc:sldMk cId="2050390002" sldId="306"/>
        </pc:sldMkLst>
      </pc:sldChg>
      <pc:sldChg chg="add del">
        <pc:chgData name="Piyumika Kithulgoda Gamage" userId="8130ac14-9727-4963-a006-512f362f8357" providerId="ADAL" clId="{ECF709CB-CDA8-4B5E-85F9-63D9EB829955}" dt="2024-05-26T10:49:09.652" v="2562" actId="47"/>
        <pc:sldMkLst>
          <pc:docMk/>
          <pc:sldMk cId="2295414362" sldId="306"/>
        </pc:sldMkLst>
      </pc:sldChg>
      <pc:sldChg chg="addSp modSp add del mod modClrScheme chgLayout">
        <pc:chgData name="Piyumika Kithulgoda Gamage" userId="8130ac14-9727-4963-a006-512f362f8357" providerId="ADAL" clId="{ECF709CB-CDA8-4B5E-85F9-63D9EB829955}" dt="2024-05-25T22:22:23.816" v="250" actId="47"/>
        <pc:sldMkLst>
          <pc:docMk/>
          <pc:sldMk cId="4259929667" sldId="307"/>
        </pc:sldMkLst>
      </pc:sldChg>
      <pc:sldChg chg="modSp add del mod">
        <pc:chgData name="Piyumika Kithulgoda Gamage" userId="8130ac14-9727-4963-a006-512f362f8357" providerId="ADAL" clId="{ECF709CB-CDA8-4B5E-85F9-63D9EB829955}" dt="2024-05-25T22:23:32.568" v="265" actId="47"/>
        <pc:sldMkLst>
          <pc:docMk/>
          <pc:sldMk cId="1784580702" sldId="308"/>
        </pc:sldMkLst>
      </pc:sldChg>
      <pc:sldChg chg="addSp delSp modSp add del mod modClrScheme chgLayout">
        <pc:chgData name="Piyumika Kithulgoda Gamage" userId="8130ac14-9727-4963-a006-512f362f8357" providerId="ADAL" clId="{ECF709CB-CDA8-4B5E-85F9-63D9EB829955}" dt="2024-05-26T08:40:34.698" v="1107" actId="47"/>
        <pc:sldMkLst>
          <pc:docMk/>
          <pc:sldMk cId="2502915555" sldId="309"/>
        </pc:sldMkLst>
      </pc:sldChg>
      <pc:sldChg chg="addSp delSp modSp add del mod modClrScheme chgLayout">
        <pc:chgData name="Piyumika Kithulgoda Gamage" userId="8130ac14-9727-4963-a006-512f362f8357" providerId="ADAL" clId="{ECF709CB-CDA8-4B5E-85F9-63D9EB829955}" dt="2024-05-26T08:40:34.698" v="1107" actId="47"/>
        <pc:sldMkLst>
          <pc:docMk/>
          <pc:sldMk cId="3601099693" sldId="310"/>
        </pc:sldMkLst>
      </pc:sldChg>
      <pc:sldChg chg="addSp modSp add del mod modClrScheme chgLayout">
        <pc:chgData name="Piyumika Kithulgoda Gamage" userId="8130ac14-9727-4963-a006-512f362f8357" providerId="ADAL" clId="{ECF709CB-CDA8-4B5E-85F9-63D9EB829955}" dt="2024-05-26T08:40:34.698" v="1107" actId="47"/>
        <pc:sldMkLst>
          <pc:docMk/>
          <pc:sldMk cId="3383477215" sldId="311"/>
        </pc:sldMkLst>
      </pc:sldChg>
      <pc:sldChg chg="addSp modSp add del mod modClrScheme chgLayout">
        <pc:chgData name="Piyumika Kithulgoda Gamage" userId="8130ac14-9727-4963-a006-512f362f8357" providerId="ADAL" clId="{ECF709CB-CDA8-4B5E-85F9-63D9EB829955}" dt="2024-05-26T08:40:34.698" v="1107" actId="47"/>
        <pc:sldMkLst>
          <pc:docMk/>
          <pc:sldMk cId="336138031" sldId="312"/>
        </pc:sldMkLst>
      </pc:sldChg>
      <pc:sldChg chg="addSp modSp add del mod modClrScheme chgLayout">
        <pc:chgData name="Piyumika Kithulgoda Gamage" userId="8130ac14-9727-4963-a006-512f362f8357" providerId="ADAL" clId="{ECF709CB-CDA8-4B5E-85F9-63D9EB829955}" dt="2024-05-26T08:40:34.698" v="1107" actId="47"/>
        <pc:sldMkLst>
          <pc:docMk/>
          <pc:sldMk cId="591098271" sldId="313"/>
        </pc:sldMkLst>
      </pc:sldChg>
      <pc:sldChg chg="modSp add del mod">
        <pc:chgData name="Piyumika Kithulgoda Gamage" userId="8130ac14-9727-4963-a006-512f362f8357" providerId="ADAL" clId="{ECF709CB-CDA8-4B5E-85F9-63D9EB829955}" dt="2024-05-25T22:35:02.026" v="387" actId="47"/>
        <pc:sldMkLst>
          <pc:docMk/>
          <pc:sldMk cId="2741097227" sldId="314"/>
        </pc:sldMkLst>
      </pc:sldChg>
      <pc:sldChg chg="addSp delSp modSp add del mod modClrScheme chgLayout">
        <pc:chgData name="Piyumika Kithulgoda Gamage" userId="8130ac14-9727-4963-a006-512f362f8357" providerId="ADAL" clId="{ECF709CB-CDA8-4B5E-85F9-63D9EB829955}" dt="2024-05-26T08:40:34.698" v="1107" actId="47"/>
        <pc:sldMkLst>
          <pc:docMk/>
          <pc:sldMk cId="1274501921" sldId="315"/>
        </pc:sldMkLst>
      </pc:sldChg>
      <pc:sldChg chg="addSp delSp modSp add del mod modClrScheme chgLayout">
        <pc:chgData name="Piyumika Kithulgoda Gamage" userId="8130ac14-9727-4963-a006-512f362f8357" providerId="ADAL" clId="{ECF709CB-CDA8-4B5E-85F9-63D9EB829955}" dt="2024-05-26T08:40:34.698" v="1107" actId="47"/>
        <pc:sldMkLst>
          <pc:docMk/>
          <pc:sldMk cId="529622520" sldId="316"/>
        </pc:sldMkLst>
      </pc:sldChg>
      <pc:sldChg chg="addSp delSp modSp mod">
        <pc:chgData name="Piyumika Kithulgoda Gamage" userId="8130ac14-9727-4963-a006-512f362f8357" providerId="ADAL" clId="{ECF709CB-CDA8-4B5E-85F9-63D9EB829955}" dt="2024-05-27T09:52:37.570" v="2918" actId="20577"/>
        <pc:sldMkLst>
          <pc:docMk/>
          <pc:sldMk cId="4041403823" sldId="354"/>
        </pc:sldMkLst>
      </pc:sldChg>
      <pc:sldChg chg="new del">
        <pc:chgData name="Piyumika Kithulgoda Gamage" userId="8130ac14-9727-4963-a006-512f362f8357" providerId="ADAL" clId="{ECF709CB-CDA8-4B5E-85F9-63D9EB829955}" dt="2024-05-26T09:40:31.066" v="1769" actId="47"/>
        <pc:sldMkLst>
          <pc:docMk/>
          <pc:sldMk cId="2628958956" sldId="355"/>
        </pc:sldMkLst>
      </pc:sldChg>
      <pc:sldChg chg="addSp delSp modSp add del mod modClrScheme chgLayout">
        <pc:chgData name="Piyumika Kithulgoda Gamage" userId="8130ac14-9727-4963-a006-512f362f8357" providerId="ADAL" clId="{ECF709CB-CDA8-4B5E-85F9-63D9EB829955}" dt="2024-05-26T08:40:34.698" v="1107" actId="47"/>
        <pc:sldMkLst>
          <pc:docMk/>
          <pc:sldMk cId="3739758128" sldId="355"/>
        </pc:sldMkLst>
      </pc:sldChg>
      <pc:sldChg chg="del">
        <pc:chgData name="Piyumika Kithulgoda Gamage" userId="8130ac14-9727-4963-a006-512f362f8357" providerId="ADAL" clId="{ECF709CB-CDA8-4B5E-85F9-63D9EB829955}" dt="2024-05-25T21:57:43.996" v="0" actId="47"/>
        <pc:sldMkLst>
          <pc:docMk/>
          <pc:sldMk cId="4147016941" sldId="355"/>
        </pc:sldMkLst>
      </pc:sldChg>
      <pc:sldChg chg="modSp add del mod">
        <pc:chgData name="Piyumika Kithulgoda Gamage" userId="8130ac14-9727-4963-a006-512f362f8357" providerId="ADAL" clId="{ECF709CB-CDA8-4B5E-85F9-63D9EB829955}" dt="2024-05-26T09:40:56.622" v="1776" actId="47"/>
        <pc:sldMkLst>
          <pc:docMk/>
          <pc:sldMk cId="1684832504" sldId="356"/>
        </pc:sldMkLst>
      </pc:sldChg>
      <pc:sldChg chg="del">
        <pc:chgData name="Piyumika Kithulgoda Gamage" userId="8130ac14-9727-4963-a006-512f362f8357" providerId="ADAL" clId="{ECF709CB-CDA8-4B5E-85F9-63D9EB829955}" dt="2024-05-25T21:57:43.996" v="0" actId="47"/>
        <pc:sldMkLst>
          <pc:docMk/>
          <pc:sldMk cId="2394180643" sldId="356"/>
        </pc:sldMkLst>
      </pc:sldChg>
      <pc:sldChg chg="addSp delSp modSp new del mod modClrScheme chgLayout">
        <pc:chgData name="Piyumika Kithulgoda Gamage" userId="8130ac14-9727-4963-a006-512f362f8357" providerId="ADAL" clId="{ECF709CB-CDA8-4B5E-85F9-63D9EB829955}" dt="2024-05-25T23:26:55.931" v="1051" actId="47"/>
        <pc:sldMkLst>
          <pc:docMk/>
          <pc:sldMk cId="3292559315" sldId="356"/>
        </pc:sldMkLst>
      </pc:sldChg>
      <pc:sldChg chg="modSp add del">
        <pc:chgData name="Piyumika Kithulgoda Gamage" userId="8130ac14-9727-4963-a006-512f362f8357" providerId="ADAL" clId="{ECF709CB-CDA8-4B5E-85F9-63D9EB829955}" dt="2024-05-25T22:23:51.975" v="267" actId="47"/>
        <pc:sldMkLst>
          <pc:docMk/>
          <pc:sldMk cId="4070112831" sldId="356"/>
        </pc:sldMkLst>
      </pc:sldChg>
      <pc:sldChg chg="addSp delSp modSp add del mod">
        <pc:chgData name="Piyumika Kithulgoda Gamage" userId="8130ac14-9727-4963-a006-512f362f8357" providerId="ADAL" clId="{ECF709CB-CDA8-4B5E-85F9-63D9EB829955}" dt="2024-05-26T08:40:34.698" v="1107" actId="47"/>
        <pc:sldMkLst>
          <pc:docMk/>
          <pc:sldMk cId="2845671684" sldId="357"/>
        </pc:sldMkLst>
      </pc:sldChg>
      <pc:sldChg chg="del">
        <pc:chgData name="Piyumika Kithulgoda Gamage" userId="8130ac14-9727-4963-a006-512f362f8357" providerId="ADAL" clId="{ECF709CB-CDA8-4B5E-85F9-63D9EB829955}" dt="2024-05-25T21:57:43.996" v="0" actId="47"/>
        <pc:sldMkLst>
          <pc:docMk/>
          <pc:sldMk cId="3010695707" sldId="357"/>
        </pc:sldMkLst>
      </pc:sldChg>
      <pc:sldChg chg="del">
        <pc:chgData name="Piyumika Kithulgoda Gamage" userId="8130ac14-9727-4963-a006-512f362f8357" providerId="ADAL" clId="{ECF709CB-CDA8-4B5E-85F9-63D9EB829955}" dt="2024-05-25T21:57:43.996" v="0" actId="47"/>
        <pc:sldMkLst>
          <pc:docMk/>
          <pc:sldMk cId="910462670" sldId="358"/>
        </pc:sldMkLst>
      </pc:sldChg>
      <pc:sldChg chg="new del">
        <pc:chgData name="Piyumika Kithulgoda Gamage" userId="8130ac14-9727-4963-a006-512f362f8357" providerId="ADAL" clId="{ECF709CB-CDA8-4B5E-85F9-63D9EB829955}" dt="2024-05-25T23:28:23.775" v="1064" actId="47"/>
        <pc:sldMkLst>
          <pc:docMk/>
          <pc:sldMk cId="2529934313" sldId="358"/>
        </pc:sldMkLst>
      </pc:sldChg>
      <pc:sldChg chg="add del">
        <pc:chgData name="Piyumika Kithulgoda Gamage" userId="8130ac14-9727-4963-a006-512f362f8357" providerId="ADAL" clId="{ECF709CB-CDA8-4B5E-85F9-63D9EB829955}" dt="2024-05-26T08:40:28.976" v="1106"/>
        <pc:sldMkLst>
          <pc:docMk/>
          <pc:sldMk cId="2834501810" sldId="358"/>
        </pc:sldMkLst>
      </pc:sldChg>
      <pc:sldChg chg="add del">
        <pc:chgData name="Piyumika Kithulgoda Gamage" userId="8130ac14-9727-4963-a006-512f362f8357" providerId="ADAL" clId="{ECF709CB-CDA8-4B5E-85F9-63D9EB829955}" dt="2024-05-26T08:40:28.976" v="1106"/>
        <pc:sldMkLst>
          <pc:docMk/>
          <pc:sldMk cId="4203328829" sldId="359"/>
        </pc:sldMkLst>
      </pc:sldChg>
      <pc:sldChg chg="add del">
        <pc:chgData name="Piyumika Kithulgoda Gamage" userId="8130ac14-9727-4963-a006-512f362f8357" providerId="ADAL" clId="{ECF709CB-CDA8-4B5E-85F9-63D9EB829955}" dt="2024-05-26T08:40:28.976" v="1106"/>
        <pc:sldMkLst>
          <pc:docMk/>
          <pc:sldMk cId="2088172290" sldId="360"/>
        </pc:sldMkLst>
      </pc:sldChg>
      <pc:sldChg chg="add del">
        <pc:chgData name="Piyumika Kithulgoda Gamage" userId="8130ac14-9727-4963-a006-512f362f8357" providerId="ADAL" clId="{ECF709CB-CDA8-4B5E-85F9-63D9EB829955}" dt="2024-05-26T08:40:28.976" v="1106"/>
        <pc:sldMkLst>
          <pc:docMk/>
          <pc:sldMk cId="213238397" sldId="361"/>
        </pc:sldMkLst>
      </pc:sldChg>
      <pc:sldChg chg="add del">
        <pc:chgData name="Piyumika Kithulgoda Gamage" userId="8130ac14-9727-4963-a006-512f362f8357" providerId="ADAL" clId="{ECF709CB-CDA8-4B5E-85F9-63D9EB829955}" dt="2024-05-26T08:40:28.976" v="1106"/>
        <pc:sldMkLst>
          <pc:docMk/>
          <pc:sldMk cId="276865200" sldId="362"/>
        </pc:sldMkLst>
      </pc:sldChg>
      <pc:sldChg chg="add del">
        <pc:chgData name="Piyumika Kithulgoda Gamage" userId="8130ac14-9727-4963-a006-512f362f8357" providerId="ADAL" clId="{ECF709CB-CDA8-4B5E-85F9-63D9EB829955}" dt="2024-05-26T08:40:28.976" v="1106"/>
        <pc:sldMkLst>
          <pc:docMk/>
          <pc:sldMk cId="2959234560" sldId="363"/>
        </pc:sldMkLst>
      </pc:sldChg>
      <pc:sldMasterChg chg="delSldLayout">
        <pc:chgData name="Piyumika Kithulgoda Gamage" userId="8130ac14-9727-4963-a006-512f362f8357" providerId="ADAL" clId="{ECF709CB-CDA8-4B5E-85F9-63D9EB829955}" dt="2024-05-25T21:57:43.996" v="0" actId="47"/>
        <pc:sldMasterMkLst>
          <pc:docMk/>
          <pc:sldMasterMk cId="0" sldId="2147483677"/>
        </pc:sldMasterMkLst>
        <pc:sldLayoutChg chg="del">
          <pc:chgData name="Piyumika Kithulgoda Gamage" userId="8130ac14-9727-4963-a006-512f362f8357" providerId="ADAL" clId="{ECF709CB-CDA8-4B5E-85F9-63D9EB829955}" dt="2024-05-25T21:57:43.996" v="0" actId="47"/>
          <pc:sldLayoutMkLst>
            <pc:docMk/>
            <pc:sldMasterMk cId="0" sldId="2147483677"/>
            <pc:sldLayoutMk cId="2691152662" sldId="2147483788"/>
          </pc:sldLayoutMkLst>
        </pc:sldLayoutChg>
      </pc:sldMaster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10" Type="http://schemas.openxmlformats.org/officeDocument/2006/relationships/image" Target="../media/image16.svg"/><Relationship Id="rId4" Type="http://schemas.openxmlformats.org/officeDocument/2006/relationships/image" Target="../media/image10.svg"/><Relationship Id="rId9" Type="http://schemas.openxmlformats.org/officeDocument/2006/relationships/image" Target="../media/image15.png"/></Relationships>
</file>

<file path=ppt/diagrams/_rels/drawing1.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10" Type="http://schemas.openxmlformats.org/officeDocument/2006/relationships/image" Target="../media/image16.svg"/><Relationship Id="rId4" Type="http://schemas.openxmlformats.org/officeDocument/2006/relationships/image" Target="../media/image10.svg"/><Relationship Id="rId9" Type="http://schemas.openxmlformats.org/officeDocument/2006/relationships/image" Target="../media/image15.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88E09DF-6B23-4FAC-AC2F-DF28D9D34FE3}" type="doc">
      <dgm:prSet loTypeId="urn:microsoft.com/office/officeart/2005/8/layout/vList4" loCatId="list" qsTypeId="urn:microsoft.com/office/officeart/2005/8/quickstyle/simple1" qsCatId="simple" csTypeId="urn:microsoft.com/office/officeart/2005/8/colors/accent1_2" csCatId="accent1" phldr="1"/>
      <dgm:spPr/>
      <dgm:t>
        <a:bodyPr/>
        <a:lstStyle/>
        <a:p>
          <a:endParaRPr lang="en-GB"/>
        </a:p>
      </dgm:t>
    </dgm:pt>
    <dgm:pt modelId="{4492DAD6-1CB5-40E3-BE3B-119E16E69D6C}">
      <dgm:prSet custT="1"/>
      <dgm:spPr/>
      <dgm:t>
        <a:bodyPr/>
        <a:lstStyle/>
        <a:p>
          <a:r>
            <a:rPr lang="en-GB" sz="1050" b="1" dirty="0">
              <a:solidFill>
                <a:schemeClr val="tx1"/>
              </a:solidFill>
            </a:rPr>
            <a:t>Group 1: </a:t>
          </a:r>
          <a:r>
            <a:rPr lang="en-GB" sz="1050" dirty="0">
              <a:solidFill>
                <a:schemeClr val="tx1"/>
              </a:solidFill>
            </a:rPr>
            <a:t>Focus on Industry Rivalry- </a:t>
          </a:r>
          <a:r>
            <a:rPr lang="en-GB" sz="1100" dirty="0">
              <a:solidFill>
                <a:schemeClr val="tx1"/>
              </a:solidFill>
            </a:rPr>
            <a:t>Analyse</a:t>
          </a:r>
          <a:r>
            <a:rPr lang="en-GB" sz="1050" dirty="0">
              <a:solidFill>
                <a:schemeClr val="tx1"/>
              </a:solidFill>
            </a:rPr>
            <a:t> the intensity of competition within the beverage industry. </a:t>
          </a:r>
        </a:p>
      </dgm:t>
    </dgm:pt>
    <dgm:pt modelId="{120A8C4A-F02D-4540-82A1-6ADFBF1248BD}" type="parTrans" cxnId="{BCCAF5C1-D84D-4874-A282-9DD93C4B8308}">
      <dgm:prSet/>
      <dgm:spPr/>
      <dgm:t>
        <a:bodyPr/>
        <a:lstStyle/>
        <a:p>
          <a:endParaRPr lang="en-GB" sz="2400">
            <a:solidFill>
              <a:schemeClr val="tx1"/>
            </a:solidFill>
          </a:endParaRPr>
        </a:p>
      </dgm:t>
    </dgm:pt>
    <dgm:pt modelId="{5AC68F7D-9FFE-4C15-9DF0-67B275A8E63E}" type="sibTrans" cxnId="{BCCAF5C1-D84D-4874-A282-9DD93C4B8308}">
      <dgm:prSet/>
      <dgm:spPr/>
      <dgm:t>
        <a:bodyPr/>
        <a:lstStyle/>
        <a:p>
          <a:endParaRPr lang="en-GB" sz="2400">
            <a:solidFill>
              <a:schemeClr val="tx1"/>
            </a:solidFill>
          </a:endParaRPr>
        </a:p>
      </dgm:t>
    </dgm:pt>
    <dgm:pt modelId="{7D6DBD31-0F9A-436B-88DB-EC0180D62948}">
      <dgm:prSet custT="1"/>
      <dgm:spPr/>
      <dgm:t>
        <a:bodyPr/>
        <a:lstStyle/>
        <a:p>
          <a:r>
            <a:rPr lang="en-GB" sz="1050" b="1" dirty="0">
              <a:solidFill>
                <a:schemeClr val="tx1"/>
              </a:solidFill>
            </a:rPr>
            <a:t>Group 2: </a:t>
          </a:r>
          <a:r>
            <a:rPr lang="en-GB" sz="1050" dirty="0">
              <a:solidFill>
                <a:schemeClr val="tx1"/>
              </a:solidFill>
            </a:rPr>
            <a:t>Focus on Threats of New Entrants - Discuss how new entrants could impact the market dynamics and what strategies established companies like Coca-Cola can implement to maintain their competitive edge. </a:t>
          </a:r>
        </a:p>
      </dgm:t>
    </dgm:pt>
    <dgm:pt modelId="{D4F7CE08-9C18-4FCD-A2F5-37D70396F77E}" type="parTrans" cxnId="{202F9B7A-1DC3-43C8-90C3-975F06199E72}">
      <dgm:prSet/>
      <dgm:spPr/>
      <dgm:t>
        <a:bodyPr/>
        <a:lstStyle/>
        <a:p>
          <a:endParaRPr lang="en-GB" sz="2400">
            <a:solidFill>
              <a:schemeClr val="tx1"/>
            </a:solidFill>
          </a:endParaRPr>
        </a:p>
      </dgm:t>
    </dgm:pt>
    <dgm:pt modelId="{782A4E36-4D06-425B-8E1D-F5FBBAA1A7B5}" type="sibTrans" cxnId="{202F9B7A-1DC3-43C8-90C3-975F06199E72}">
      <dgm:prSet/>
      <dgm:spPr/>
      <dgm:t>
        <a:bodyPr/>
        <a:lstStyle/>
        <a:p>
          <a:endParaRPr lang="en-GB" sz="2400">
            <a:solidFill>
              <a:schemeClr val="tx1"/>
            </a:solidFill>
          </a:endParaRPr>
        </a:p>
      </dgm:t>
    </dgm:pt>
    <dgm:pt modelId="{E59093E3-55C5-4F6B-A7C4-C1EECB6334B7}">
      <dgm:prSet custT="1"/>
      <dgm:spPr/>
      <dgm:t>
        <a:bodyPr/>
        <a:lstStyle/>
        <a:p>
          <a:r>
            <a:rPr lang="en-GB" sz="1050" b="1" dirty="0">
              <a:solidFill>
                <a:schemeClr val="tx1"/>
              </a:solidFill>
            </a:rPr>
            <a:t>Group 3: </a:t>
          </a:r>
          <a:r>
            <a:rPr lang="en-GB" sz="1050" dirty="0">
              <a:solidFill>
                <a:schemeClr val="tx1"/>
              </a:solidFill>
            </a:rPr>
            <a:t>Focus on Threats of Substitutes - Assess the threat posed by substitute products such as bottled water, energy drinks, and health beverages.</a:t>
          </a:r>
        </a:p>
      </dgm:t>
    </dgm:pt>
    <dgm:pt modelId="{B063F7ED-6934-49C7-8D1B-A3F014DACAC9}" type="parTrans" cxnId="{D9371ABD-A45B-492E-AA0F-E440808216D3}">
      <dgm:prSet/>
      <dgm:spPr/>
      <dgm:t>
        <a:bodyPr/>
        <a:lstStyle/>
        <a:p>
          <a:endParaRPr lang="en-GB" sz="2400">
            <a:solidFill>
              <a:schemeClr val="tx1"/>
            </a:solidFill>
          </a:endParaRPr>
        </a:p>
      </dgm:t>
    </dgm:pt>
    <dgm:pt modelId="{E2E7255D-CF13-4521-84AF-D10CFE3C5E58}" type="sibTrans" cxnId="{D9371ABD-A45B-492E-AA0F-E440808216D3}">
      <dgm:prSet/>
      <dgm:spPr/>
      <dgm:t>
        <a:bodyPr/>
        <a:lstStyle/>
        <a:p>
          <a:endParaRPr lang="en-GB" sz="2400">
            <a:solidFill>
              <a:schemeClr val="tx1"/>
            </a:solidFill>
          </a:endParaRPr>
        </a:p>
      </dgm:t>
    </dgm:pt>
    <dgm:pt modelId="{CCB432C9-9026-4B48-A4B7-6925F1632CD4}">
      <dgm:prSet custT="1"/>
      <dgm:spPr/>
      <dgm:t>
        <a:bodyPr/>
        <a:lstStyle/>
        <a:p>
          <a:r>
            <a:rPr lang="en-GB" sz="1050" b="1" dirty="0">
              <a:solidFill>
                <a:schemeClr val="tx1"/>
              </a:solidFill>
            </a:rPr>
            <a:t>Group 4: </a:t>
          </a:r>
          <a:r>
            <a:rPr lang="en-GB" sz="1050" dirty="0">
              <a:solidFill>
                <a:schemeClr val="tx1"/>
              </a:solidFill>
            </a:rPr>
            <a:t>Focus on Supplier Power - Investigate the power of suppliers within the beverage industry. Identify key suppliers of ingredients, packaging, and other materials. Discuss how supplier power affects the cost structure and pricing strategies of beverage companies. </a:t>
          </a:r>
        </a:p>
      </dgm:t>
    </dgm:pt>
    <dgm:pt modelId="{94FADCBB-DEC0-4706-A185-3939DB6CBDB1}" type="parTrans" cxnId="{D03BAFC4-655D-4BEB-BBAD-F61E9CBC1615}">
      <dgm:prSet/>
      <dgm:spPr/>
      <dgm:t>
        <a:bodyPr/>
        <a:lstStyle/>
        <a:p>
          <a:endParaRPr lang="en-GB" sz="2400">
            <a:solidFill>
              <a:schemeClr val="tx1"/>
            </a:solidFill>
          </a:endParaRPr>
        </a:p>
      </dgm:t>
    </dgm:pt>
    <dgm:pt modelId="{92671ED4-B2AC-4A39-A616-8BCEB59EC324}" type="sibTrans" cxnId="{D03BAFC4-655D-4BEB-BBAD-F61E9CBC1615}">
      <dgm:prSet/>
      <dgm:spPr/>
      <dgm:t>
        <a:bodyPr/>
        <a:lstStyle/>
        <a:p>
          <a:endParaRPr lang="en-GB" sz="2400">
            <a:solidFill>
              <a:schemeClr val="tx1"/>
            </a:solidFill>
          </a:endParaRPr>
        </a:p>
      </dgm:t>
    </dgm:pt>
    <dgm:pt modelId="{8A51F07B-14A5-4A73-A7FB-728869DB4CCE}">
      <dgm:prSet custT="1"/>
      <dgm:spPr/>
      <dgm:t>
        <a:bodyPr/>
        <a:lstStyle/>
        <a:p>
          <a:r>
            <a:rPr lang="en-GB" sz="1050" b="1" dirty="0">
              <a:solidFill>
                <a:schemeClr val="tx1"/>
              </a:solidFill>
            </a:rPr>
            <a:t>Group 5: </a:t>
          </a:r>
          <a:r>
            <a:rPr lang="en-GB" sz="1050" dirty="0">
              <a:solidFill>
                <a:schemeClr val="tx1"/>
              </a:solidFill>
            </a:rPr>
            <a:t>Focus on Buyer Power - Analyse the influence of consumers and large retail buyers on the beverage industry. Discuss the impact of consumer preferences, price sensitivity, and the bargaining power of large retailers like Walmart. </a:t>
          </a:r>
        </a:p>
      </dgm:t>
    </dgm:pt>
    <dgm:pt modelId="{F62BEAFA-85EC-4CE1-BC0B-9E388050B3A0}" type="parTrans" cxnId="{E1DBD663-50E1-4B25-9785-974F705026E0}">
      <dgm:prSet/>
      <dgm:spPr/>
      <dgm:t>
        <a:bodyPr/>
        <a:lstStyle/>
        <a:p>
          <a:endParaRPr lang="en-GB" sz="2400">
            <a:solidFill>
              <a:schemeClr val="tx1"/>
            </a:solidFill>
          </a:endParaRPr>
        </a:p>
      </dgm:t>
    </dgm:pt>
    <dgm:pt modelId="{F49B4273-5257-4161-939C-AEF2FAAB74B2}" type="sibTrans" cxnId="{E1DBD663-50E1-4B25-9785-974F705026E0}">
      <dgm:prSet/>
      <dgm:spPr/>
      <dgm:t>
        <a:bodyPr/>
        <a:lstStyle/>
        <a:p>
          <a:endParaRPr lang="en-GB" sz="2400">
            <a:solidFill>
              <a:schemeClr val="tx1"/>
            </a:solidFill>
          </a:endParaRPr>
        </a:p>
      </dgm:t>
    </dgm:pt>
    <dgm:pt modelId="{9608ED36-082C-4A4F-9E5B-1BECB5D546ED}" type="pres">
      <dgm:prSet presAssocID="{D88E09DF-6B23-4FAC-AC2F-DF28D9D34FE3}" presName="linear" presStyleCnt="0">
        <dgm:presLayoutVars>
          <dgm:dir/>
          <dgm:resizeHandles val="exact"/>
        </dgm:presLayoutVars>
      </dgm:prSet>
      <dgm:spPr/>
    </dgm:pt>
    <dgm:pt modelId="{606EAAE1-A965-4441-8018-239A0F3F62F4}" type="pres">
      <dgm:prSet presAssocID="{4492DAD6-1CB5-40E3-BE3B-119E16E69D6C}" presName="comp" presStyleCnt="0"/>
      <dgm:spPr/>
    </dgm:pt>
    <dgm:pt modelId="{A0DB794E-66CE-45A3-836E-256ECA0211D7}" type="pres">
      <dgm:prSet presAssocID="{4492DAD6-1CB5-40E3-BE3B-119E16E69D6C}" presName="box" presStyleLbl="node1" presStyleIdx="0" presStyleCnt="5"/>
      <dgm:spPr/>
    </dgm:pt>
    <dgm:pt modelId="{1CCD3B4C-4680-40C7-882E-FB76F545A770}" type="pres">
      <dgm:prSet presAssocID="{4492DAD6-1CB5-40E3-BE3B-119E16E69D6C}" presName="img" presStyleLbl="fgImgPlac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t="-161000" b="-161000"/>
          </a:stretch>
        </a:blipFill>
      </dgm:spPr>
      <dgm:extLst>
        <a:ext uri="{E40237B7-FDA0-4F09-8148-C483321AD2D9}">
          <dgm14:cNvPr xmlns:dgm14="http://schemas.microsoft.com/office/drawing/2010/diagram" id="0" name="" descr="3D glasses with solid fill"/>
        </a:ext>
      </dgm:extLst>
    </dgm:pt>
    <dgm:pt modelId="{CEC0BF70-48D2-4574-8719-A896E1E6B50C}" type="pres">
      <dgm:prSet presAssocID="{4492DAD6-1CB5-40E3-BE3B-119E16E69D6C}" presName="text" presStyleLbl="node1" presStyleIdx="0" presStyleCnt="5">
        <dgm:presLayoutVars>
          <dgm:bulletEnabled val="1"/>
        </dgm:presLayoutVars>
      </dgm:prSet>
      <dgm:spPr/>
    </dgm:pt>
    <dgm:pt modelId="{4698CEFF-A4B8-4EAC-B191-B961C7F3805A}" type="pres">
      <dgm:prSet presAssocID="{5AC68F7D-9FFE-4C15-9DF0-67B275A8E63E}" presName="spacer" presStyleCnt="0"/>
      <dgm:spPr/>
    </dgm:pt>
    <dgm:pt modelId="{EB89A42C-19F5-4818-BEBA-6466B037EBDE}" type="pres">
      <dgm:prSet presAssocID="{7D6DBD31-0F9A-436B-88DB-EC0180D62948}" presName="comp" presStyleCnt="0"/>
      <dgm:spPr/>
    </dgm:pt>
    <dgm:pt modelId="{CC1BC08D-61AB-4BE2-9962-3E70587E57CB}" type="pres">
      <dgm:prSet presAssocID="{7D6DBD31-0F9A-436B-88DB-EC0180D62948}" presName="box" presStyleLbl="node1" presStyleIdx="1" presStyleCnt="5"/>
      <dgm:spPr/>
    </dgm:pt>
    <dgm:pt modelId="{FEBD8B23-83C0-40A8-82FE-2A62849FBFBA}" type="pres">
      <dgm:prSet presAssocID="{7D6DBD31-0F9A-436B-88DB-EC0180D62948}" presName="img" presStyleLbl="fgImgPlac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t="-161000" b="-161000"/>
          </a:stretch>
        </a:blipFill>
      </dgm:spPr>
      <dgm:extLst>
        <a:ext uri="{E40237B7-FDA0-4F09-8148-C483321AD2D9}">
          <dgm14:cNvPr xmlns:dgm14="http://schemas.microsoft.com/office/drawing/2010/diagram" id="0" name="" descr="Address Book outline"/>
        </a:ext>
      </dgm:extLst>
    </dgm:pt>
    <dgm:pt modelId="{E76686A7-27DE-4F1F-B529-AF989AAD678F}" type="pres">
      <dgm:prSet presAssocID="{7D6DBD31-0F9A-436B-88DB-EC0180D62948}" presName="text" presStyleLbl="node1" presStyleIdx="1" presStyleCnt="5">
        <dgm:presLayoutVars>
          <dgm:bulletEnabled val="1"/>
        </dgm:presLayoutVars>
      </dgm:prSet>
      <dgm:spPr/>
    </dgm:pt>
    <dgm:pt modelId="{87C4595C-AD70-47B9-AF2E-4BCC8D00FE22}" type="pres">
      <dgm:prSet presAssocID="{782A4E36-4D06-425B-8E1D-F5FBBAA1A7B5}" presName="spacer" presStyleCnt="0"/>
      <dgm:spPr/>
    </dgm:pt>
    <dgm:pt modelId="{CDF74D27-4300-46FC-806E-6DC749DACC74}" type="pres">
      <dgm:prSet presAssocID="{E59093E3-55C5-4F6B-A7C4-C1EECB6334B7}" presName="comp" presStyleCnt="0"/>
      <dgm:spPr/>
    </dgm:pt>
    <dgm:pt modelId="{72A50E44-10E7-46D7-B26A-3AD47D4D1870}" type="pres">
      <dgm:prSet presAssocID="{E59093E3-55C5-4F6B-A7C4-C1EECB6334B7}" presName="box" presStyleLbl="node1" presStyleIdx="2" presStyleCnt="5"/>
      <dgm:spPr/>
    </dgm:pt>
    <dgm:pt modelId="{60CDD487-E8C9-43D8-80F2-7CCA3DEE1D56}" type="pres">
      <dgm:prSet presAssocID="{E59093E3-55C5-4F6B-A7C4-C1EECB6334B7}" presName="img" presStyleLbl="fgImgPlac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t="-161000" b="-161000"/>
          </a:stretch>
        </a:blipFill>
      </dgm:spPr>
      <dgm:extLst>
        <a:ext uri="{E40237B7-FDA0-4F09-8148-C483321AD2D9}">
          <dgm14:cNvPr xmlns:dgm14="http://schemas.microsoft.com/office/drawing/2010/diagram" id="0" name="" descr="Alarm clock with solid fill"/>
        </a:ext>
      </dgm:extLst>
    </dgm:pt>
    <dgm:pt modelId="{C30A4A12-0C37-4594-A029-886C10DD03EF}" type="pres">
      <dgm:prSet presAssocID="{E59093E3-55C5-4F6B-A7C4-C1EECB6334B7}" presName="text" presStyleLbl="node1" presStyleIdx="2" presStyleCnt="5">
        <dgm:presLayoutVars>
          <dgm:bulletEnabled val="1"/>
        </dgm:presLayoutVars>
      </dgm:prSet>
      <dgm:spPr/>
    </dgm:pt>
    <dgm:pt modelId="{CEC23E9F-CE56-4CAF-B46F-F038B9DB26A4}" type="pres">
      <dgm:prSet presAssocID="{E2E7255D-CF13-4521-84AF-D10CFE3C5E58}" presName="spacer" presStyleCnt="0"/>
      <dgm:spPr/>
    </dgm:pt>
    <dgm:pt modelId="{FC7DBA98-B5C4-47E3-B48E-E3DB0EF33823}" type="pres">
      <dgm:prSet presAssocID="{CCB432C9-9026-4B48-A4B7-6925F1632CD4}" presName="comp" presStyleCnt="0"/>
      <dgm:spPr/>
    </dgm:pt>
    <dgm:pt modelId="{32386CB1-9E26-4EEA-A727-7EA9295F071C}" type="pres">
      <dgm:prSet presAssocID="{CCB432C9-9026-4B48-A4B7-6925F1632CD4}" presName="box" presStyleLbl="node1" presStyleIdx="3" presStyleCnt="5"/>
      <dgm:spPr/>
    </dgm:pt>
    <dgm:pt modelId="{2E1F764F-F2ED-4D1A-8A3F-FA9FF51B0324}" type="pres">
      <dgm:prSet presAssocID="{CCB432C9-9026-4B48-A4B7-6925F1632CD4}" presName="img" presStyleLbl="fgImgPlac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rcRect/>
          <a:stretch>
            <a:fillRect t="-161000" b="-161000"/>
          </a:stretch>
        </a:blipFill>
      </dgm:spPr>
      <dgm:extLst>
        <a:ext uri="{E40237B7-FDA0-4F09-8148-C483321AD2D9}">
          <dgm14:cNvPr xmlns:dgm14="http://schemas.microsoft.com/office/drawing/2010/diagram" id="0" name="" descr="Adhesive Bandage with solid fill"/>
        </a:ext>
      </dgm:extLst>
    </dgm:pt>
    <dgm:pt modelId="{1A12325C-D2A4-4110-86B4-F8EBB1DCBED9}" type="pres">
      <dgm:prSet presAssocID="{CCB432C9-9026-4B48-A4B7-6925F1632CD4}" presName="text" presStyleLbl="node1" presStyleIdx="3" presStyleCnt="5">
        <dgm:presLayoutVars>
          <dgm:bulletEnabled val="1"/>
        </dgm:presLayoutVars>
      </dgm:prSet>
      <dgm:spPr/>
    </dgm:pt>
    <dgm:pt modelId="{6D863016-5502-4331-A99E-8374A6936A3D}" type="pres">
      <dgm:prSet presAssocID="{92671ED4-B2AC-4A39-A616-8BCEB59EC324}" presName="spacer" presStyleCnt="0"/>
      <dgm:spPr/>
    </dgm:pt>
    <dgm:pt modelId="{A92468A6-4445-4DBB-8F57-BA85E6FD5565}" type="pres">
      <dgm:prSet presAssocID="{8A51F07B-14A5-4A73-A7FB-728869DB4CCE}" presName="comp" presStyleCnt="0"/>
      <dgm:spPr/>
    </dgm:pt>
    <dgm:pt modelId="{100FE794-133D-4F1E-9D1B-9D5776675A0D}" type="pres">
      <dgm:prSet presAssocID="{8A51F07B-14A5-4A73-A7FB-728869DB4CCE}" presName="box" presStyleLbl="node1" presStyleIdx="4" presStyleCnt="5"/>
      <dgm:spPr/>
    </dgm:pt>
    <dgm:pt modelId="{1E3BEFE8-3A36-4F99-A72B-C80CF328D2E6}" type="pres">
      <dgm:prSet presAssocID="{8A51F07B-14A5-4A73-A7FB-728869DB4CCE}" presName="img" presStyleLbl="fgImgPlac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rcRect/>
          <a:stretch>
            <a:fillRect t="-161000" b="-161000"/>
          </a:stretch>
        </a:blipFill>
      </dgm:spPr>
      <dgm:extLst>
        <a:ext uri="{E40237B7-FDA0-4F09-8148-C483321AD2D9}">
          <dgm14:cNvPr xmlns:dgm14="http://schemas.microsoft.com/office/drawing/2010/diagram" id="0" name="" descr="Add with solid fill"/>
        </a:ext>
      </dgm:extLst>
    </dgm:pt>
    <dgm:pt modelId="{A216FF64-CB6D-4D7C-BA3F-7967701BFD79}" type="pres">
      <dgm:prSet presAssocID="{8A51F07B-14A5-4A73-A7FB-728869DB4CCE}" presName="text" presStyleLbl="node1" presStyleIdx="4" presStyleCnt="5">
        <dgm:presLayoutVars>
          <dgm:bulletEnabled val="1"/>
        </dgm:presLayoutVars>
      </dgm:prSet>
      <dgm:spPr/>
    </dgm:pt>
  </dgm:ptLst>
  <dgm:cxnLst>
    <dgm:cxn modelId="{BA503701-633A-4175-8218-806383F007DE}" type="presOf" srcId="{8A51F07B-14A5-4A73-A7FB-728869DB4CCE}" destId="{A216FF64-CB6D-4D7C-BA3F-7967701BFD79}" srcOrd="1" destOrd="0" presId="urn:microsoft.com/office/officeart/2005/8/layout/vList4"/>
    <dgm:cxn modelId="{4EE71005-5909-463A-B1A1-485CDE3E506F}" type="presOf" srcId="{4492DAD6-1CB5-40E3-BE3B-119E16E69D6C}" destId="{CEC0BF70-48D2-4574-8719-A896E1E6B50C}" srcOrd="1" destOrd="0" presId="urn:microsoft.com/office/officeart/2005/8/layout/vList4"/>
    <dgm:cxn modelId="{1B992912-A86F-46F0-9F98-7D20FAE25B79}" type="presOf" srcId="{7D6DBD31-0F9A-436B-88DB-EC0180D62948}" destId="{CC1BC08D-61AB-4BE2-9962-3E70587E57CB}" srcOrd="0" destOrd="0" presId="urn:microsoft.com/office/officeart/2005/8/layout/vList4"/>
    <dgm:cxn modelId="{16D9C315-77C0-42CE-8949-FD53C546CDCC}" type="presOf" srcId="{D88E09DF-6B23-4FAC-AC2F-DF28D9D34FE3}" destId="{9608ED36-082C-4A4F-9E5B-1BECB5D546ED}" srcOrd="0" destOrd="0" presId="urn:microsoft.com/office/officeart/2005/8/layout/vList4"/>
    <dgm:cxn modelId="{F673D71B-D979-4FCC-9DAD-2E8FDCAB72F8}" type="presOf" srcId="{CCB432C9-9026-4B48-A4B7-6925F1632CD4}" destId="{32386CB1-9E26-4EEA-A727-7EA9295F071C}" srcOrd="0" destOrd="0" presId="urn:microsoft.com/office/officeart/2005/8/layout/vList4"/>
    <dgm:cxn modelId="{D08F221F-6C90-4CCF-812D-115647B1B951}" type="presOf" srcId="{CCB432C9-9026-4B48-A4B7-6925F1632CD4}" destId="{1A12325C-D2A4-4110-86B4-F8EBB1DCBED9}" srcOrd="1" destOrd="0" presId="urn:microsoft.com/office/officeart/2005/8/layout/vList4"/>
    <dgm:cxn modelId="{E1DBD663-50E1-4B25-9785-974F705026E0}" srcId="{D88E09DF-6B23-4FAC-AC2F-DF28D9D34FE3}" destId="{8A51F07B-14A5-4A73-A7FB-728869DB4CCE}" srcOrd="4" destOrd="0" parTransId="{F62BEAFA-85EC-4CE1-BC0B-9E388050B3A0}" sibTransId="{F49B4273-5257-4161-939C-AEF2FAAB74B2}"/>
    <dgm:cxn modelId="{69ED086C-59BC-43DB-A07F-A226C2A5F2EC}" type="presOf" srcId="{8A51F07B-14A5-4A73-A7FB-728869DB4CCE}" destId="{100FE794-133D-4F1E-9D1B-9D5776675A0D}" srcOrd="0" destOrd="0" presId="urn:microsoft.com/office/officeart/2005/8/layout/vList4"/>
    <dgm:cxn modelId="{A5746A78-0509-4E74-920B-BBF55480BCF8}" type="presOf" srcId="{7D6DBD31-0F9A-436B-88DB-EC0180D62948}" destId="{E76686A7-27DE-4F1F-B529-AF989AAD678F}" srcOrd="1" destOrd="0" presId="urn:microsoft.com/office/officeart/2005/8/layout/vList4"/>
    <dgm:cxn modelId="{202F9B7A-1DC3-43C8-90C3-975F06199E72}" srcId="{D88E09DF-6B23-4FAC-AC2F-DF28D9D34FE3}" destId="{7D6DBD31-0F9A-436B-88DB-EC0180D62948}" srcOrd="1" destOrd="0" parTransId="{D4F7CE08-9C18-4FCD-A2F5-37D70396F77E}" sibTransId="{782A4E36-4D06-425B-8E1D-F5FBBAA1A7B5}"/>
    <dgm:cxn modelId="{09B07FB2-10F5-4D38-9ED5-9494C43647EC}" type="presOf" srcId="{E59093E3-55C5-4F6B-A7C4-C1EECB6334B7}" destId="{C30A4A12-0C37-4594-A029-886C10DD03EF}" srcOrd="1" destOrd="0" presId="urn:microsoft.com/office/officeart/2005/8/layout/vList4"/>
    <dgm:cxn modelId="{C45EE5B6-C996-44ED-9E42-152E4F3B1A1C}" type="presOf" srcId="{E59093E3-55C5-4F6B-A7C4-C1EECB6334B7}" destId="{72A50E44-10E7-46D7-B26A-3AD47D4D1870}" srcOrd="0" destOrd="0" presId="urn:microsoft.com/office/officeart/2005/8/layout/vList4"/>
    <dgm:cxn modelId="{D9371ABD-A45B-492E-AA0F-E440808216D3}" srcId="{D88E09DF-6B23-4FAC-AC2F-DF28D9D34FE3}" destId="{E59093E3-55C5-4F6B-A7C4-C1EECB6334B7}" srcOrd="2" destOrd="0" parTransId="{B063F7ED-6934-49C7-8D1B-A3F014DACAC9}" sibTransId="{E2E7255D-CF13-4521-84AF-D10CFE3C5E58}"/>
    <dgm:cxn modelId="{BCCAF5C1-D84D-4874-A282-9DD93C4B8308}" srcId="{D88E09DF-6B23-4FAC-AC2F-DF28D9D34FE3}" destId="{4492DAD6-1CB5-40E3-BE3B-119E16E69D6C}" srcOrd="0" destOrd="0" parTransId="{120A8C4A-F02D-4540-82A1-6ADFBF1248BD}" sibTransId="{5AC68F7D-9FFE-4C15-9DF0-67B275A8E63E}"/>
    <dgm:cxn modelId="{D03BAFC4-655D-4BEB-BBAD-F61E9CBC1615}" srcId="{D88E09DF-6B23-4FAC-AC2F-DF28D9D34FE3}" destId="{CCB432C9-9026-4B48-A4B7-6925F1632CD4}" srcOrd="3" destOrd="0" parTransId="{94FADCBB-DEC0-4706-A185-3939DB6CBDB1}" sibTransId="{92671ED4-B2AC-4A39-A616-8BCEB59EC324}"/>
    <dgm:cxn modelId="{C19CB1E9-AC2C-4DE8-B612-75D997F9A277}" type="presOf" srcId="{4492DAD6-1CB5-40E3-BE3B-119E16E69D6C}" destId="{A0DB794E-66CE-45A3-836E-256ECA0211D7}" srcOrd="0" destOrd="0" presId="urn:microsoft.com/office/officeart/2005/8/layout/vList4"/>
    <dgm:cxn modelId="{EBA12003-7B32-4F0A-9DE7-F347D684CFD1}" type="presParOf" srcId="{9608ED36-082C-4A4F-9E5B-1BECB5D546ED}" destId="{606EAAE1-A965-4441-8018-239A0F3F62F4}" srcOrd="0" destOrd="0" presId="urn:microsoft.com/office/officeart/2005/8/layout/vList4"/>
    <dgm:cxn modelId="{B964C968-4F10-41C3-A42A-A65333F917C4}" type="presParOf" srcId="{606EAAE1-A965-4441-8018-239A0F3F62F4}" destId="{A0DB794E-66CE-45A3-836E-256ECA0211D7}" srcOrd="0" destOrd="0" presId="urn:microsoft.com/office/officeart/2005/8/layout/vList4"/>
    <dgm:cxn modelId="{E8126D5E-F0E5-4C34-ADAD-6AE442F1FF2C}" type="presParOf" srcId="{606EAAE1-A965-4441-8018-239A0F3F62F4}" destId="{1CCD3B4C-4680-40C7-882E-FB76F545A770}" srcOrd="1" destOrd="0" presId="urn:microsoft.com/office/officeart/2005/8/layout/vList4"/>
    <dgm:cxn modelId="{B414FA37-7D24-400D-8C04-DE21F22AB53F}" type="presParOf" srcId="{606EAAE1-A965-4441-8018-239A0F3F62F4}" destId="{CEC0BF70-48D2-4574-8719-A896E1E6B50C}" srcOrd="2" destOrd="0" presId="urn:microsoft.com/office/officeart/2005/8/layout/vList4"/>
    <dgm:cxn modelId="{DADAA40F-2F4F-434C-BD63-B462A3463875}" type="presParOf" srcId="{9608ED36-082C-4A4F-9E5B-1BECB5D546ED}" destId="{4698CEFF-A4B8-4EAC-B191-B961C7F3805A}" srcOrd="1" destOrd="0" presId="urn:microsoft.com/office/officeart/2005/8/layout/vList4"/>
    <dgm:cxn modelId="{FD6D0BED-5210-41D1-A2D3-9C6F3ADBCD41}" type="presParOf" srcId="{9608ED36-082C-4A4F-9E5B-1BECB5D546ED}" destId="{EB89A42C-19F5-4818-BEBA-6466B037EBDE}" srcOrd="2" destOrd="0" presId="urn:microsoft.com/office/officeart/2005/8/layout/vList4"/>
    <dgm:cxn modelId="{D1F1C05B-ECC0-40A1-9802-6382F74F1E0E}" type="presParOf" srcId="{EB89A42C-19F5-4818-BEBA-6466B037EBDE}" destId="{CC1BC08D-61AB-4BE2-9962-3E70587E57CB}" srcOrd="0" destOrd="0" presId="urn:microsoft.com/office/officeart/2005/8/layout/vList4"/>
    <dgm:cxn modelId="{BA3B3279-77FA-4AB5-A331-AA82B736E39B}" type="presParOf" srcId="{EB89A42C-19F5-4818-BEBA-6466B037EBDE}" destId="{FEBD8B23-83C0-40A8-82FE-2A62849FBFBA}" srcOrd="1" destOrd="0" presId="urn:microsoft.com/office/officeart/2005/8/layout/vList4"/>
    <dgm:cxn modelId="{440CDE39-560F-486C-8FB9-7337CBC65801}" type="presParOf" srcId="{EB89A42C-19F5-4818-BEBA-6466B037EBDE}" destId="{E76686A7-27DE-4F1F-B529-AF989AAD678F}" srcOrd="2" destOrd="0" presId="urn:microsoft.com/office/officeart/2005/8/layout/vList4"/>
    <dgm:cxn modelId="{6BDA5992-C410-425E-828F-01BCCF4099EF}" type="presParOf" srcId="{9608ED36-082C-4A4F-9E5B-1BECB5D546ED}" destId="{87C4595C-AD70-47B9-AF2E-4BCC8D00FE22}" srcOrd="3" destOrd="0" presId="urn:microsoft.com/office/officeart/2005/8/layout/vList4"/>
    <dgm:cxn modelId="{E6612624-582E-43A5-8284-8B05B11F011E}" type="presParOf" srcId="{9608ED36-082C-4A4F-9E5B-1BECB5D546ED}" destId="{CDF74D27-4300-46FC-806E-6DC749DACC74}" srcOrd="4" destOrd="0" presId="urn:microsoft.com/office/officeart/2005/8/layout/vList4"/>
    <dgm:cxn modelId="{1D4758BF-E613-4921-A529-1FFA01767EF7}" type="presParOf" srcId="{CDF74D27-4300-46FC-806E-6DC749DACC74}" destId="{72A50E44-10E7-46D7-B26A-3AD47D4D1870}" srcOrd="0" destOrd="0" presId="urn:microsoft.com/office/officeart/2005/8/layout/vList4"/>
    <dgm:cxn modelId="{20B62C31-5EA7-4130-AD6E-EFECEF289BC3}" type="presParOf" srcId="{CDF74D27-4300-46FC-806E-6DC749DACC74}" destId="{60CDD487-E8C9-43D8-80F2-7CCA3DEE1D56}" srcOrd="1" destOrd="0" presId="urn:microsoft.com/office/officeart/2005/8/layout/vList4"/>
    <dgm:cxn modelId="{9C0AA176-255F-4CBA-9F09-5F7984F60D1F}" type="presParOf" srcId="{CDF74D27-4300-46FC-806E-6DC749DACC74}" destId="{C30A4A12-0C37-4594-A029-886C10DD03EF}" srcOrd="2" destOrd="0" presId="urn:microsoft.com/office/officeart/2005/8/layout/vList4"/>
    <dgm:cxn modelId="{07A85354-680F-4786-9ECC-CA03B1E10D49}" type="presParOf" srcId="{9608ED36-082C-4A4F-9E5B-1BECB5D546ED}" destId="{CEC23E9F-CE56-4CAF-B46F-F038B9DB26A4}" srcOrd="5" destOrd="0" presId="urn:microsoft.com/office/officeart/2005/8/layout/vList4"/>
    <dgm:cxn modelId="{880654BA-6A2D-4332-9695-DCDFA5FF0A9E}" type="presParOf" srcId="{9608ED36-082C-4A4F-9E5B-1BECB5D546ED}" destId="{FC7DBA98-B5C4-47E3-B48E-E3DB0EF33823}" srcOrd="6" destOrd="0" presId="urn:microsoft.com/office/officeart/2005/8/layout/vList4"/>
    <dgm:cxn modelId="{909070CC-DCCA-4DA4-B6AF-256E99DAA91D}" type="presParOf" srcId="{FC7DBA98-B5C4-47E3-B48E-E3DB0EF33823}" destId="{32386CB1-9E26-4EEA-A727-7EA9295F071C}" srcOrd="0" destOrd="0" presId="urn:microsoft.com/office/officeart/2005/8/layout/vList4"/>
    <dgm:cxn modelId="{8288F9A8-9825-453C-BEBD-4A86429A1398}" type="presParOf" srcId="{FC7DBA98-B5C4-47E3-B48E-E3DB0EF33823}" destId="{2E1F764F-F2ED-4D1A-8A3F-FA9FF51B0324}" srcOrd="1" destOrd="0" presId="urn:microsoft.com/office/officeart/2005/8/layout/vList4"/>
    <dgm:cxn modelId="{54849C03-E008-4A94-9FEA-F007AEA22DC4}" type="presParOf" srcId="{FC7DBA98-B5C4-47E3-B48E-E3DB0EF33823}" destId="{1A12325C-D2A4-4110-86B4-F8EBB1DCBED9}" srcOrd="2" destOrd="0" presId="urn:microsoft.com/office/officeart/2005/8/layout/vList4"/>
    <dgm:cxn modelId="{A9FE8E5F-6604-4D95-BFC0-249A601FD99D}" type="presParOf" srcId="{9608ED36-082C-4A4F-9E5B-1BECB5D546ED}" destId="{6D863016-5502-4331-A99E-8374A6936A3D}" srcOrd="7" destOrd="0" presId="urn:microsoft.com/office/officeart/2005/8/layout/vList4"/>
    <dgm:cxn modelId="{15F2150F-72B9-4BF7-AF12-BD11A63EAC73}" type="presParOf" srcId="{9608ED36-082C-4A4F-9E5B-1BECB5D546ED}" destId="{A92468A6-4445-4DBB-8F57-BA85E6FD5565}" srcOrd="8" destOrd="0" presId="urn:microsoft.com/office/officeart/2005/8/layout/vList4"/>
    <dgm:cxn modelId="{15FA6515-36DC-4E4E-9203-AEBF42ACB655}" type="presParOf" srcId="{A92468A6-4445-4DBB-8F57-BA85E6FD5565}" destId="{100FE794-133D-4F1E-9D1B-9D5776675A0D}" srcOrd="0" destOrd="0" presId="urn:microsoft.com/office/officeart/2005/8/layout/vList4"/>
    <dgm:cxn modelId="{EBB0AB45-9A56-4636-BFC5-2BD662DE0EE7}" type="presParOf" srcId="{A92468A6-4445-4DBB-8F57-BA85E6FD5565}" destId="{1E3BEFE8-3A36-4F99-A72B-C80CF328D2E6}" srcOrd="1" destOrd="0" presId="urn:microsoft.com/office/officeart/2005/8/layout/vList4"/>
    <dgm:cxn modelId="{A95355DF-71EB-48CE-AB73-04FC6EFA36D9}" type="presParOf" srcId="{A92468A6-4445-4DBB-8F57-BA85E6FD5565}" destId="{A216FF64-CB6D-4D7C-BA3F-7967701BFD79}" srcOrd="2" destOrd="0" presId="urn:microsoft.com/office/officeart/2005/8/layout/vList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0DB794E-66CE-45A3-836E-256ECA0211D7}">
      <dsp:nvSpPr>
        <dsp:cNvPr id="0" name=""/>
        <dsp:cNvSpPr/>
      </dsp:nvSpPr>
      <dsp:spPr>
        <a:xfrm>
          <a:off x="0" y="0"/>
          <a:ext cx="10729192" cy="636218"/>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66725">
            <a:lnSpc>
              <a:spcPct val="90000"/>
            </a:lnSpc>
            <a:spcBef>
              <a:spcPct val="0"/>
            </a:spcBef>
            <a:spcAft>
              <a:spcPct val="35000"/>
            </a:spcAft>
            <a:buNone/>
          </a:pPr>
          <a:r>
            <a:rPr lang="en-GB" sz="1050" b="1" kern="1200" dirty="0">
              <a:solidFill>
                <a:schemeClr val="tx1"/>
              </a:solidFill>
            </a:rPr>
            <a:t>Group 1: </a:t>
          </a:r>
          <a:r>
            <a:rPr lang="en-GB" sz="1050" kern="1200" dirty="0">
              <a:solidFill>
                <a:schemeClr val="tx1"/>
              </a:solidFill>
            </a:rPr>
            <a:t>Focus on Industry Rivalry- </a:t>
          </a:r>
          <a:r>
            <a:rPr lang="en-GB" sz="1100" kern="1200" dirty="0">
              <a:solidFill>
                <a:schemeClr val="tx1"/>
              </a:solidFill>
            </a:rPr>
            <a:t>Analyse</a:t>
          </a:r>
          <a:r>
            <a:rPr lang="en-GB" sz="1050" kern="1200" dirty="0">
              <a:solidFill>
                <a:schemeClr val="tx1"/>
              </a:solidFill>
            </a:rPr>
            <a:t> the intensity of competition within the beverage industry. </a:t>
          </a:r>
        </a:p>
      </dsp:txBody>
      <dsp:txXfrm>
        <a:off x="2209460" y="0"/>
        <a:ext cx="8519731" cy="636218"/>
      </dsp:txXfrm>
    </dsp:sp>
    <dsp:sp modelId="{1CCD3B4C-4680-40C7-882E-FB76F545A770}">
      <dsp:nvSpPr>
        <dsp:cNvPr id="0" name=""/>
        <dsp:cNvSpPr/>
      </dsp:nvSpPr>
      <dsp:spPr>
        <a:xfrm>
          <a:off x="63621" y="63621"/>
          <a:ext cx="2145838" cy="508974"/>
        </a:xfrm>
        <a:prstGeom prst="roundRect">
          <a:avLst>
            <a:gd name="adj" fmla="val 10000"/>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t="-161000" b="-161000"/>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CC1BC08D-61AB-4BE2-9962-3E70587E57CB}">
      <dsp:nvSpPr>
        <dsp:cNvPr id="0" name=""/>
        <dsp:cNvSpPr/>
      </dsp:nvSpPr>
      <dsp:spPr>
        <a:xfrm>
          <a:off x="0" y="699839"/>
          <a:ext cx="10729192" cy="636218"/>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66725">
            <a:lnSpc>
              <a:spcPct val="90000"/>
            </a:lnSpc>
            <a:spcBef>
              <a:spcPct val="0"/>
            </a:spcBef>
            <a:spcAft>
              <a:spcPct val="35000"/>
            </a:spcAft>
            <a:buNone/>
          </a:pPr>
          <a:r>
            <a:rPr lang="en-GB" sz="1050" b="1" kern="1200" dirty="0">
              <a:solidFill>
                <a:schemeClr val="tx1"/>
              </a:solidFill>
            </a:rPr>
            <a:t>Group 2: </a:t>
          </a:r>
          <a:r>
            <a:rPr lang="en-GB" sz="1050" kern="1200" dirty="0">
              <a:solidFill>
                <a:schemeClr val="tx1"/>
              </a:solidFill>
            </a:rPr>
            <a:t>Focus on Threats of New Entrants - Discuss how new entrants could impact the market dynamics and what strategies established companies like Coca-Cola can implement to maintain their competitive edge. </a:t>
          </a:r>
        </a:p>
      </dsp:txBody>
      <dsp:txXfrm>
        <a:off x="2209460" y="699839"/>
        <a:ext cx="8519731" cy="636218"/>
      </dsp:txXfrm>
    </dsp:sp>
    <dsp:sp modelId="{FEBD8B23-83C0-40A8-82FE-2A62849FBFBA}">
      <dsp:nvSpPr>
        <dsp:cNvPr id="0" name=""/>
        <dsp:cNvSpPr/>
      </dsp:nvSpPr>
      <dsp:spPr>
        <a:xfrm>
          <a:off x="63621" y="763461"/>
          <a:ext cx="2145838" cy="508974"/>
        </a:xfrm>
        <a:prstGeom prst="roundRect">
          <a:avLst>
            <a:gd name="adj" fmla="val 10000"/>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t="-161000" b="-161000"/>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72A50E44-10E7-46D7-B26A-3AD47D4D1870}">
      <dsp:nvSpPr>
        <dsp:cNvPr id="0" name=""/>
        <dsp:cNvSpPr/>
      </dsp:nvSpPr>
      <dsp:spPr>
        <a:xfrm>
          <a:off x="0" y="1399679"/>
          <a:ext cx="10729192" cy="636218"/>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66725">
            <a:lnSpc>
              <a:spcPct val="90000"/>
            </a:lnSpc>
            <a:spcBef>
              <a:spcPct val="0"/>
            </a:spcBef>
            <a:spcAft>
              <a:spcPct val="35000"/>
            </a:spcAft>
            <a:buNone/>
          </a:pPr>
          <a:r>
            <a:rPr lang="en-GB" sz="1050" b="1" kern="1200" dirty="0">
              <a:solidFill>
                <a:schemeClr val="tx1"/>
              </a:solidFill>
            </a:rPr>
            <a:t>Group 3: </a:t>
          </a:r>
          <a:r>
            <a:rPr lang="en-GB" sz="1050" kern="1200" dirty="0">
              <a:solidFill>
                <a:schemeClr val="tx1"/>
              </a:solidFill>
            </a:rPr>
            <a:t>Focus on Threats of Substitutes - Assess the threat posed by substitute products such as bottled water, energy drinks, and health beverages.</a:t>
          </a:r>
        </a:p>
      </dsp:txBody>
      <dsp:txXfrm>
        <a:off x="2209460" y="1399679"/>
        <a:ext cx="8519731" cy="636218"/>
      </dsp:txXfrm>
    </dsp:sp>
    <dsp:sp modelId="{60CDD487-E8C9-43D8-80F2-7CCA3DEE1D56}">
      <dsp:nvSpPr>
        <dsp:cNvPr id="0" name=""/>
        <dsp:cNvSpPr/>
      </dsp:nvSpPr>
      <dsp:spPr>
        <a:xfrm>
          <a:off x="63621" y="1463301"/>
          <a:ext cx="2145838" cy="508974"/>
        </a:xfrm>
        <a:prstGeom prst="roundRect">
          <a:avLst>
            <a:gd name="adj" fmla="val 10000"/>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t="-161000" b="-161000"/>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32386CB1-9E26-4EEA-A727-7EA9295F071C}">
      <dsp:nvSpPr>
        <dsp:cNvPr id="0" name=""/>
        <dsp:cNvSpPr/>
      </dsp:nvSpPr>
      <dsp:spPr>
        <a:xfrm>
          <a:off x="0" y="2099519"/>
          <a:ext cx="10729192" cy="636218"/>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66725">
            <a:lnSpc>
              <a:spcPct val="90000"/>
            </a:lnSpc>
            <a:spcBef>
              <a:spcPct val="0"/>
            </a:spcBef>
            <a:spcAft>
              <a:spcPct val="35000"/>
            </a:spcAft>
            <a:buNone/>
          </a:pPr>
          <a:r>
            <a:rPr lang="en-GB" sz="1050" b="1" kern="1200" dirty="0">
              <a:solidFill>
                <a:schemeClr val="tx1"/>
              </a:solidFill>
            </a:rPr>
            <a:t>Group 4: </a:t>
          </a:r>
          <a:r>
            <a:rPr lang="en-GB" sz="1050" kern="1200" dirty="0">
              <a:solidFill>
                <a:schemeClr val="tx1"/>
              </a:solidFill>
            </a:rPr>
            <a:t>Focus on Supplier Power - Investigate the power of suppliers within the beverage industry. Identify key suppliers of ingredients, packaging, and other materials. Discuss how supplier power affects the cost structure and pricing strategies of beverage companies. </a:t>
          </a:r>
        </a:p>
      </dsp:txBody>
      <dsp:txXfrm>
        <a:off x="2209460" y="2099519"/>
        <a:ext cx="8519731" cy="636218"/>
      </dsp:txXfrm>
    </dsp:sp>
    <dsp:sp modelId="{2E1F764F-F2ED-4D1A-8A3F-FA9FF51B0324}">
      <dsp:nvSpPr>
        <dsp:cNvPr id="0" name=""/>
        <dsp:cNvSpPr/>
      </dsp:nvSpPr>
      <dsp:spPr>
        <a:xfrm>
          <a:off x="63621" y="2163141"/>
          <a:ext cx="2145838" cy="508974"/>
        </a:xfrm>
        <a:prstGeom prst="roundRect">
          <a:avLst>
            <a:gd name="adj" fmla="val 10000"/>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rcRect/>
          <a:stretch>
            <a:fillRect t="-161000" b="-161000"/>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100FE794-133D-4F1E-9D1B-9D5776675A0D}">
      <dsp:nvSpPr>
        <dsp:cNvPr id="0" name=""/>
        <dsp:cNvSpPr/>
      </dsp:nvSpPr>
      <dsp:spPr>
        <a:xfrm>
          <a:off x="0" y="2799359"/>
          <a:ext cx="10729192" cy="636218"/>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66725">
            <a:lnSpc>
              <a:spcPct val="90000"/>
            </a:lnSpc>
            <a:spcBef>
              <a:spcPct val="0"/>
            </a:spcBef>
            <a:spcAft>
              <a:spcPct val="35000"/>
            </a:spcAft>
            <a:buNone/>
          </a:pPr>
          <a:r>
            <a:rPr lang="en-GB" sz="1050" b="1" kern="1200" dirty="0">
              <a:solidFill>
                <a:schemeClr val="tx1"/>
              </a:solidFill>
            </a:rPr>
            <a:t>Group 5: </a:t>
          </a:r>
          <a:r>
            <a:rPr lang="en-GB" sz="1050" kern="1200" dirty="0">
              <a:solidFill>
                <a:schemeClr val="tx1"/>
              </a:solidFill>
            </a:rPr>
            <a:t>Focus on Buyer Power - Analyse the influence of consumers and large retail buyers on the beverage industry. Discuss the impact of consumer preferences, price sensitivity, and the bargaining power of large retailers like Walmart. </a:t>
          </a:r>
        </a:p>
      </dsp:txBody>
      <dsp:txXfrm>
        <a:off x="2209460" y="2799359"/>
        <a:ext cx="8519731" cy="636218"/>
      </dsp:txXfrm>
    </dsp:sp>
    <dsp:sp modelId="{1E3BEFE8-3A36-4F99-A72B-C80CF328D2E6}">
      <dsp:nvSpPr>
        <dsp:cNvPr id="0" name=""/>
        <dsp:cNvSpPr/>
      </dsp:nvSpPr>
      <dsp:spPr>
        <a:xfrm>
          <a:off x="63621" y="2862981"/>
          <a:ext cx="2145838" cy="508974"/>
        </a:xfrm>
        <a:prstGeom prst="roundRect">
          <a:avLst>
            <a:gd name="adj" fmla="val 10000"/>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rcRect/>
          <a:stretch>
            <a:fillRect t="-161000" b="-161000"/>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vList4">
  <dgm:title val=""/>
  <dgm:desc val=""/>
  <dgm:catLst>
    <dgm:cat type="list" pri="13000"/>
    <dgm:cat type="picture" pri="26000"/>
    <dgm:cat type="pictureconvert" pri="26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resizeHandles val="exact"/>
    </dgm:varLst>
    <dgm:alg type="lin">
      <dgm:param type="linDir" val="fromT"/>
      <dgm:param type="vertAlign" val="t"/>
    </dgm:alg>
    <dgm:shape xmlns:r="http://schemas.openxmlformats.org/officeDocument/2006/relationships" r:blip="">
      <dgm:adjLst/>
    </dgm:shape>
    <dgm:presOf/>
    <dgm:constrLst>
      <dgm:constr type="w" for="ch" forName="comp" refType="w"/>
      <dgm:constr type="h" for="ch" forName="comp" refType="h"/>
      <dgm:constr type="h" for="ch" forName="spacer" refType="h" refFor="ch" refForName="comp" op="equ" fact="0.1"/>
      <dgm:constr type="primFontSz" for="des" forName="text" op="equ" val="65"/>
    </dgm:constrLst>
    <dgm:ruleLst/>
    <dgm:forEach name="Name0" axis="ch" ptType="node">
      <dgm:layoutNode name="comp" styleLbl="node1">
        <dgm:alg type="composite"/>
        <dgm:shape xmlns:r="http://schemas.openxmlformats.org/officeDocument/2006/relationships" r:blip="">
          <dgm:adjLst/>
        </dgm:shape>
        <dgm:presOf/>
        <dgm:choose name="Name1">
          <dgm:if name="Name2" func="var" arg="dir" op="equ" val="norm">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l" for="ch" forName="img" refType="h" refFor="ch" refForName="box" fact="0.1"/>
              <dgm:constr type="h" for="ch" forName="text" refType="h"/>
              <dgm:constr type="l" for="ch" forName="text" refType="r" refFor="ch" refForName="img"/>
              <dgm:constr type="r" for="ch" forName="text" refType="w"/>
            </dgm:constrLst>
          </dgm:if>
          <dgm:else name="Name3">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r" for="ch" forName="img" refType="w" refFor="ch" refForName="box"/>
              <dgm:constr type="rOff" for="ch" forName="img" refType="h" refFor="ch" refForName="box" fact="-0.1"/>
              <dgm:constr type="h" for="ch" forName="text" refType="h"/>
              <dgm:constr type="r" for="ch" forName="text" refType="l" refFor="ch" refForName="img"/>
              <dgm:constr type="l" for="ch" forName="text"/>
            </dgm:constrLst>
          </dgm:else>
        </dgm:choose>
        <dgm:ruleLst/>
        <dgm:layoutNode name="box" styleLbl="node1">
          <dgm:alg type="sp"/>
          <dgm:shape xmlns:r="http://schemas.openxmlformats.org/officeDocument/2006/relationships" type="roundRect" r:blip="">
            <dgm:adjLst>
              <dgm:adj idx="1" val="0.1"/>
            </dgm:adjLst>
          </dgm:shape>
          <dgm:presOf axis="desOrSelf" ptType="node"/>
          <dgm:constrLst/>
          <dgm:ruleLst/>
        </dgm:layoutNode>
        <dgm:layoutNode name="img" styleLbl="fgImgPlace1">
          <dgm:alg type="sp"/>
          <dgm:shape xmlns:r="http://schemas.openxmlformats.org/officeDocument/2006/relationships" type="roundRect" r:blip="" blipPhldr="1">
            <dgm:adjLst>
              <dgm:adj idx="1" val="0.1"/>
            </dgm:adjLst>
          </dgm:shape>
          <dgm:presOf/>
          <dgm:constrLst/>
          <dgm:ruleLst/>
        </dgm:layoutNode>
        <dgm:layoutNode name="text">
          <dgm:varLst>
            <dgm:bulletEnabled val="1"/>
          </dgm:varLst>
          <dgm:alg type="tx">
            <dgm:param type="parTxLTRAlign" val="l"/>
            <dgm:param type="parTxRTLAlign" val="r"/>
          </dgm:alg>
          <dgm:shape xmlns:r="http://schemas.openxmlformats.org/officeDocument/2006/relationships" type="rect" r:blip="" hideGeom="1">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name="Name4" axis="followSib" ptType="sibTrans" cnt="1">
        <dgm:layoutNode name="spacer">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2550" y="730250"/>
            <a:ext cx="65039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b="1"/>
          </a:p>
          <a:p>
            <a:pPr marL="0" marR="0" lvl="0" indent="0" algn="l" defTabSz="914400" rtl="0" eaLnBrk="1" fontAlgn="auto" latinLnBrk="0" hangingPunct="1">
              <a:lnSpc>
                <a:spcPct val="100000"/>
              </a:lnSpc>
              <a:spcBef>
                <a:spcPts val="0"/>
              </a:spcBef>
              <a:spcAft>
                <a:spcPts val="0"/>
              </a:spcAft>
              <a:buClrTx/>
              <a:buSzTx/>
              <a:buFontTx/>
              <a:buNone/>
              <a:tabLst/>
              <a:defRPr/>
            </a:pPr>
            <a:r>
              <a:rPr lang="en-US" b="1"/>
              <a:t>Note:</a:t>
            </a:r>
            <a:r>
              <a:rPr lang="en-US"/>
              <a:t> Lecturer to fill-in knowledge gaps and make corrections after students explain.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a:p>
          <a:p>
            <a:pPr marL="0" marR="0" lvl="0" indent="0" algn="l" defTabSz="914400" rtl="0" eaLnBrk="1" fontAlgn="auto" latinLnBrk="0" hangingPunct="1">
              <a:lnSpc>
                <a:spcPct val="100000"/>
              </a:lnSpc>
              <a:spcBef>
                <a:spcPts val="0"/>
              </a:spcBef>
              <a:spcAft>
                <a:spcPts val="0"/>
              </a:spcAft>
              <a:buClrTx/>
              <a:buSzTx/>
              <a:buFontTx/>
              <a:buNone/>
              <a:tabLst/>
              <a:defRPr/>
            </a:pPr>
            <a:r>
              <a:rPr lang="en-US"/>
              <a:t>In addition, make sure they can differentiate between </a:t>
            </a:r>
            <a:r>
              <a:rPr lang="en-US" b="1"/>
              <a:t>Local</a:t>
            </a:r>
            <a:r>
              <a:rPr lang="en-US"/>
              <a:t>, </a:t>
            </a:r>
            <a:r>
              <a:rPr lang="en-US" b="1"/>
              <a:t>National</a:t>
            </a:r>
            <a:r>
              <a:rPr lang="en-US"/>
              <a:t> and </a:t>
            </a:r>
            <a:r>
              <a:rPr lang="en-US" b="1"/>
              <a:t>International</a:t>
            </a:r>
            <a:r>
              <a:rPr lang="en-US"/>
              <a:t> Business. Same with Private and Public sectors.</a:t>
            </a:r>
          </a:p>
          <a:p>
            <a:endParaRPr lang="en-US"/>
          </a:p>
        </p:txBody>
      </p:sp>
    </p:spTree>
    <p:extLst>
      <p:ext uri="{BB962C8B-B14F-4D97-AF65-F5344CB8AC3E}">
        <p14:creationId xmlns:p14="http://schemas.microsoft.com/office/powerpoint/2010/main" val="373234712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25</a:t>
            </a:fld>
            <a:endParaRPr lang="en-GB" altLang="en-US"/>
          </a:p>
        </p:txBody>
      </p:sp>
    </p:spTree>
    <p:extLst>
      <p:ext uri="{BB962C8B-B14F-4D97-AF65-F5344CB8AC3E}">
        <p14:creationId xmlns:p14="http://schemas.microsoft.com/office/powerpoint/2010/main" val="56396847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27</a:t>
            </a:fld>
            <a:endParaRPr lang="en-GB" altLang="en-US"/>
          </a:p>
        </p:txBody>
      </p:sp>
    </p:spTree>
    <p:extLst>
      <p:ext uri="{BB962C8B-B14F-4D97-AF65-F5344CB8AC3E}">
        <p14:creationId xmlns:p14="http://schemas.microsoft.com/office/powerpoint/2010/main" val="355878077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1.xml"/><Relationship Id="rId4" Type="http://schemas.openxmlformats.org/officeDocument/2006/relationships/image" Target="../media/image5.png"/></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pPr>
              <a:defRPr/>
            </a:pPr>
            <a:fld id="{953126BE-2B11-4C15-9167-0AEA0ED2A25D}" type="datetime1">
              <a:rPr lang="en-GB" altLang="en-US" smtClean="0"/>
              <a:t>22/02/2025</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4B939ABA-8476-47D9-80A0-5033786BCB72}" type="datetime1">
              <a:rPr lang="en-GB" altLang="en-US" smtClean="0"/>
              <a:t>22/02/2025</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A80D81D-633B-4627-A562-25F3E6B64B11}" type="datetime1">
              <a:rPr lang="en-GB" altLang="en-US" smtClean="0"/>
              <a:t>22/02/2025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8156C84-0050-45C6-A153-D430B4C0D6FF}" type="datetime1">
              <a:rPr lang="en-GB" altLang="en-US" smtClean="0"/>
              <a:t>22/02/2025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52E9540D-0AA9-4962-9475-E8ADC6DD4930}" type="datetime1">
              <a:rPr lang="en-GB" altLang="en-US" smtClean="0"/>
              <a:t>22/02/2025</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418B36E-4321-400C-8E7A-4FCB9118D968}" type="datetime1">
              <a:rPr lang="en-GB" altLang="en-US" smtClean="0"/>
              <a:t>22/02/2025</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EBCCEA-FF61-4260-ACFE-7F7C23F62991}" type="datetime1">
              <a:rPr lang="en-GB" altLang="en-US" smtClean="0"/>
              <a:t>22/02/2025</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D0D050C-C869-4CC5-9D78-7F483CBE7183}" type="datetime1">
              <a:rPr lang="en-GB" altLang="en-US" smtClean="0"/>
              <a:t>22/02/2025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634482C-3897-478C-BB79-23A31000D5CF}" type="datetime1">
              <a:rPr lang="en-GB" altLang="en-US" smtClean="0"/>
              <a:t>22/02/2025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81E1161B-8EB7-4236-A7DB-8E6C420692B9}" type="datetime1">
              <a:rPr lang="en-GB" altLang="en-US" smtClean="0"/>
              <a:t>22/02/2025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4D4FE7E7-A98C-4CEB-A79A-5015CF368AA9}" type="datetime1">
              <a:rPr lang="en-GB" altLang="en-US" smtClean="0"/>
              <a:t>22/02/2025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chapter divider">
    <p:spTree>
      <p:nvGrpSpPr>
        <p:cNvPr id="1" name=""/>
        <p:cNvGrpSpPr/>
        <p:nvPr/>
      </p:nvGrpSpPr>
      <p:grpSpPr>
        <a:xfrm>
          <a:off x="0" y="0"/>
          <a:ext cx="0" cy="0"/>
          <a:chOff x="0" y="0"/>
          <a:chExt cx="0" cy="0"/>
        </a:xfrm>
      </p:grpSpPr>
      <p:pic>
        <p:nvPicPr>
          <p:cNvPr id="3" name="Picture 2" descr="Shape, icon, circle&#10;&#10;Description automatically generated">
            <a:extLst>
              <a:ext uri="{FF2B5EF4-FFF2-40B4-BE49-F238E27FC236}">
                <a16:creationId xmlns:a16="http://schemas.microsoft.com/office/drawing/2014/main" id="{FF95DCAE-54A9-8C41-8C99-4552F262E4E9}"/>
              </a:ext>
            </a:extLst>
          </p:cNvPr>
          <p:cNvPicPr>
            <a:picLocks noChangeAspect="1"/>
          </p:cNvPicPr>
          <p:nvPr userDrawn="1"/>
        </p:nvPicPr>
        <p:blipFill>
          <a:blip r:embed="rId2">
            <a:alphaModFix amt="50000"/>
          </a:blip>
          <a:stretch>
            <a:fillRect/>
          </a:stretch>
        </p:blipFill>
        <p:spPr>
          <a:xfrm>
            <a:off x="-2542348" y="838507"/>
            <a:ext cx="6858000" cy="6858000"/>
          </a:xfrm>
          <a:prstGeom prst="rect">
            <a:avLst/>
          </a:prstGeom>
        </p:spPr>
      </p:pic>
      <p:pic>
        <p:nvPicPr>
          <p:cNvPr id="4" name="Picture 3">
            <a:extLst>
              <a:ext uri="{FF2B5EF4-FFF2-40B4-BE49-F238E27FC236}">
                <a16:creationId xmlns:a16="http://schemas.microsoft.com/office/drawing/2014/main" id="{3982D34F-EA4B-D444-87E3-AFCA8FBBC83D}"/>
              </a:ext>
            </a:extLst>
          </p:cNvPr>
          <p:cNvPicPr>
            <a:picLocks noChangeAspect="1"/>
          </p:cNvPicPr>
          <p:nvPr userDrawn="1"/>
        </p:nvPicPr>
        <p:blipFill>
          <a:blip r:embed="rId3">
            <a:alphaModFix amt="50000"/>
          </a:blip>
          <a:stretch>
            <a:fillRect/>
          </a:stretch>
        </p:blipFill>
        <p:spPr>
          <a:xfrm>
            <a:off x="7664390" y="-701780"/>
            <a:ext cx="6858000" cy="6858000"/>
          </a:xfrm>
          <a:prstGeom prst="rect">
            <a:avLst/>
          </a:prstGeom>
        </p:spPr>
      </p:pic>
      <p:pic>
        <p:nvPicPr>
          <p:cNvPr id="5" name="Picture 4" descr="Icon&#10;&#10;Description automatically generated with medium confidence">
            <a:extLst>
              <a:ext uri="{FF2B5EF4-FFF2-40B4-BE49-F238E27FC236}">
                <a16:creationId xmlns:a16="http://schemas.microsoft.com/office/drawing/2014/main" id="{4D5DE938-57BE-E443-BE6B-EC315A2859A2}"/>
              </a:ext>
            </a:extLst>
          </p:cNvPr>
          <p:cNvPicPr>
            <a:picLocks noChangeAspect="1"/>
          </p:cNvPicPr>
          <p:nvPr userDrawn="1"/>
        </p:nvPicPr>
        <p:blipFill>
          <a:blip r:embed="rId4" cstate="screen">
            <a:alphaModFix amt="50000"/>
            <a:extLst>
              <a:ext uri="{28A0092B-C50C-407E-A947-70E740481C1C}">
                <a14:useLocalDpi xmlns:a14="http://schemas.microsoft.com/office/drawing/2010/main"/>
              </a:ext>
            </a:extLst>
          </a:blip>
          <a:stretch>
            <a:fillRect/>
          </a:stretch>
        </p:blipFill>
        <p:spPr>
          <a:xfrm rot="7923834">
            <a:off x="4078255" y="4822672"/>
            <a:ext cx="4894518" cy="4894518"/>
          </a:xfrm>
          <a:prstGeom prst="rect">
            <a:avLst/>
          </a:prstGeom>
        </p:spPr>
      </p:pic>
    </p:spTree>
    <p:extLst>
      <p:ext uri="{BB962C8B-B14F-4D97-AF65-F5344CB8AC3E}">
        <p14:creationId xmlns:p14="http://schemas.microsoft.com/office/powerpoint/2010/main" val="30406001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4"/>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633D1104-0316-455E-BAFF-BC38C56D81EE}" type="datetime1">
              <a:rPr lang="en-GB" altLang="en-US" smtClean="0"/>
              <a:t>22/02/2025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 id="2147483788" r:id="rId12"/>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sldNum="0" hdr="0" ft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9.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1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slideLayout" Target="../slideLayouts/slideLayout2.xml"/><Relationship Id="rId1" Type="http://schemas.openxmlformats.org/officeDocument/2006/relationships/video" Target="https://www.youtube.com/embed/_sY8nbtDTTY?feature=oembed" TargetMode="External"/></Relationships>
</file>

<file path=ppt/slides/_rels/slide24.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slideLayout" Target="../slideLayouts/slideLayout2.xml"/><Relationship Id="rId1" Type="http://schemas.openxmlformats.org/officeDocument/2006/relationships/video" Target="https://www.youtube.com/embed/ktx2_Dzy3tM?feature=oembed" TargetMode="Externa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hyperlink" Target="https://www.airswift.com/blog/global-expansion" TargetMode="External"/><Relationship Id="rId2" Type="http://schemas.openxmlformats.org/officeDocument/2006/relationships/notesSlide" Target="../notesSlides/notesSlide3.xml"/><Relationship Id="rId1" Type="http://schemas.openxmlformats.org/officeDocument/2006/relationships/slideLayout" Target="../slideLayouts/slideLayout5.xml"/><Relationship Id="rId4" Type="http://schemas.openxmlformats.org/officeDocument/2006/relationships/hyperlink" Target="https://opentext.wsu.edu/mktg360/chapter/6-2-how-markets-are-segmented/"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2214885" y="476672"/>
            <a:ext cx="7772400" cy="1512888"/>
          </a:xfrm>
        </p:spPr>
        <p:txBody>
          <a:bodyPr/>
          <a:lstStyle/>
          <a:p>
            <a:pPr eaLnBrk="1" hangingPunct="1"/>
            <a:r>
              <a:rPr lang="en-GB" b="1"/>
              <a:t>LCBB4016 </a:t>
            </a:r>
            <a:endParaRPr lang="en-GB" altLang="en-US" dirty="0"/>
          </a:p>
        </p:txBody>
      </p:sp>
      <p:sp>
        <p:nvSpPr>
          <p:cNvPr id="5" name="Subtitle 4">
            <a:extLst>
              <a:ext uri="{FF2B5EF4-FFF2-40B4-BE49-F238E27FC236}">
                <a16:creationId xmlns:a16="http://schemas.microsoft.com/office/drawing/2014/main" id="{E8FBFAA6-7D53-4F46-B4FA-B6E25AA48337}"/>
              </a:ext>
            </a:extLst>
          </p:cNvPr>
          <p:cNvSpPr txBox="1">
            <a:spLocks/>
          </p:cNvSpPr>
          <p:nvPr/>
        </p:nvSpPr>
        <p:spPr bwMode="auto">
          <a:xfrm>
            <a:off x="1271464" y="3789040"/>
            <a:ext cx="9711487" cy="12729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altLang="en-US" b="1" dirty="0">
                <a:solidFill>
                  <a:srgbClr val="FFFF00"/>
                </a:solidFill>
              </a:rPr>
              <a:t>Week 3</a:t>
            </a:r>
          </a:p>
          <a:p>
            <a:pPr eaLnBrk="1" hangingPunct="1"/>
            <a:r>
              <a:rPr lang="en-GB" altLang="en-US" sz="4000" dirty="0">
                <a:solidFill>
                  <a:srgbClr val="FFFF00"/>
                </a:solidFill>
              </a:rPr>
              <a:t>Application of Business models</a:t>
            </a:r>
            <a:endParaRPr lang="en-GB" altLang="en-US" dirty="0">
              <a:solidFill>
                <a:schemeClr val="tx1"/>
              </a:solidFill>
            </a:endParaRPr>
          </a:p>
        </p:txBody>
      </p:sp>
      <p:sp>
        <p:nvSpPr>
          <p:cNvPr id="7" name="Subtitle 4">
            <a:extLst>
              <a:ext uri="{FF2B5EF4-FFF2-40B4-BE49-F238E27FC236}">
                <a16:creationId xmlns:a16="http://schemas.microsoft.com/office/drawing/2014/main" id="{673C1525-F3A6-4A8D-B8F9-227D18C2359A}"/>
              </a:ext>
            </a:extLst>
          </p:cNvPr>
          <p:cNvSpPr txBox="1">
            <a:spLocks/>
          </p:cNvSpPr>
          <p:nvPr/>
        </p:nvSpPr>
        <p:spPr bwMode="auto">
          <a:xfrm>
            <a:off x="479376" y="2276872"/>
            <a:ext cx="10945216" cy="6480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sz="4000" b="1">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rPr>
              <a:t>Global </a:t>
            </a:r>
            <a:r>
              <a:rPr lang="en-GB" sz="40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rPr>
              <a:t>Business Environment</a:t>
            </a:r>
          </a:p>
          <a:p>
            <a:pPr eaLnBrk="1" hangingPunct="1"/>
            <a:endParaRPr lang="en-GB" altLang="en-US" sz="36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endParaRPr>
          </a:p>
        </p:txBody>
      </p:sp>
    </p:spTree>
    <p:extLst>
      <p:ext uri="{BB962C8B-B14F-4D97-AF65-F5344CB8AC3E}">
        <p14:creationId xmlns:p14="http://schemas.microsoft.com/office/powerpoint/2010/main" val="404140382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3A4D4103-A077-25D8-4D8D-43049858F12B}"/>
              </a:ext>
            </a:extLst>
          </p:cNvPr>
          <p:cNvSpPr>
            <a:spLocks noGrp="1"/>
          </p:cNvSpPr>
          <p:nvPr>
            <p:ph type="title"/>
          </p:nvPr>
        </p:nvSpPr>
        <p:spPr>
          <a:xfrm>
            <a:off x="609600" y="274638"/>
            <a:ext cx="10972800" cy="1143000"/>
          </a:xfrm>
        </p:spPr>
        <p:txBody>
          <a:bodyPr/>
          <a:lstStyle/>
          <a:p>
            <a:pPr algn="l"/>
            <a:r>
              <a:rPr lang="en-GB" sz="3200" b="1" dirty="0"/>
              <a:t>By the end of this session, students should be able to: </a:t>
            </a:r>
            <a:endParaRPr lang="en-US" sz="3200" b="1" dirty="0"/>
          </a:p>
        </p:txBody>
      </p:sp>
      <p:sp>
        <p:nvSpPr>
          <p:cNvPr id="3" name="Subtitle 2"/>
          <p:cNvSpPr>
            <a:spLocks noGrp="1"/>
          </p:cNvSpPr>
          <p:nvPr>
            <p:ph idx="1"/>
          </p:nvPr>
        </p:nvSpPr>
        <p:spPr>
          <a:xfrm>
            <a:off x="551384" y="1484784"/>
            <a:ext cx="10972800" cy="3917032"/>
          </a:xfrm>
        </p:spPr>
        <p:txBody>
          <a:bodyPr vert="horz" wrap="square" lIns="91440" tIns="45720" rIns="91440" bIns="45720" rtlCol="0" anchor="t">
            <a:normAutofit fontScale="85000" lnSpcReduction="20000"/>
          </a:bodyPr>
          <a:lstStyle/>
          <a:p>
            <a:endParaRPr lang="en-GB" dirty="0"/>
          </a:p>
          <a:p>
            <a:pPr marL="0" indent="0">
              <a:buNone/>
            </a:pPr>
            <a:r>
              <a:rPr lang="en-GB" b="1" dirty="0"/>
              <a:t>Apply Porter's Five Forces in the context of the global business environment</a:t>
            </a:r>
          </a:p>
          <a:p>
            <a:pPr marL="0" indent="0">
              <a:buNone/>
            </a:pPr>
            <a:endParaRPr lang="en-GB" dirty="0"/>
          </a:p>
          <a:p>
            <a:pPr marL="0" indent="0">
              <a:buNone/>
            </a:pPr>
            <a:r>
              <a:rPr lang="en-GB" b="1" dirty="0"/>
              <a:t>Understand the concept of the global value chain</a:t>
            </a:r>
            <a:endParaRPr lang="en-GB" dirty="0"/>
          </a:p>
          <a:p>
            <a:pPr marL="457200" indent="-457200">
              <a:buFont typeface="Arial" panose="020B0604020202020204" pitchFamily="34" charset="0"/>
              <a:buChar char="•"/>
            </a:pPr>
            <a:r>
              <a:rPr lang="en-GB" dirty="0"/>
              <a:t>Define the global value chain.</a:t>
            </a:r>
          </a:p>
          <a:p>
            <a:pPr marL="457200" indent="-457200">
              <a:buFont typeface="Arial" panose="020B0604020202020204" pitchFamily="34" charset="0"/>
              <a:buChar char="•"/>
            </a:pPr>
            <a:r>
              <a:rPr lang="en-GB" dirty="0"/>
              <a:t>Identify the stages and components of the global value chain.</a:t>
            </a:r>
          </a:p>
          <a:p>
            <a:pPr marL="457200" indent="-457200">
              <a:buFont typeface="Arial" panose="020B0604020202020204" pitchFamily="34" charset="0"/>
              <a:buChar char="•"/>
            </a:pPr>
            <a:r>
              <a:rPr lang="en-GB" dirty="0"/>
              <a:t>Assess the impact of global value chains on international business strategies.</a:t>
            </a:r>
          </a:p>
        </p:txBody>
      </p:sp>
    </p:spTree>
    <p:extLst>
      <p:ext uri="{BB962C8B-B14F-4D97-AF65-F5344CB8AC3E}">
        <p14:creationId xmlns:p14="http://schemas.microsoft.com/office/powerpoint/2010/main" val="1098572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7">
            <a:extLst>
              <a:ext uri="{FF2B5EF4-FFF2-40B4-BE49-F238E27FC236}">
                <a16:creationId xmlns:a16="http://schemas.microsoft.com/office/drawing/2014/main" id="{57434368-A88C-E883-C52A-6449544F17CD}"/>
              </a:ext>
            </a:extLst>
          </p:cNvPr>
          <p:cNvSpPr txBox="1">
            <a:spLocks/>
          </p:cNvSpPr>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normAutofit/>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marL="0" indent="0">
              <a:spcAft>
                <a:spcPts val="600"/>
              </a:spcAft>
              <a:buNone/>
            </a:pPr>
            <a:r>
              <a:rPr lang="en-US" sz="3200" b="1" dirty="0"/>
              <a:t>Porter's 5 Forces</a:t>
            </a:r>
          </a:p>
        </p:txBody>
      </p:sp>
      <p:sp>
        <p:nvSpPr>
          <p:cNvPr id="3" name="Content Placeholder 2">
            <a:extLst>
              <a:ext uri="{FF2B5EF4-FFF2-40B4-BE49-F238E27FC236}">
                <a16:creationId xmlns:a16="http://schemas.microsoft.com/office/drawing/2014/main" id="{BE486376-3442-8C5B-9AF8-4B9A05E794DF}"/>
              </a:ext>
            </a:extLst>
          </p:cNvPr>
          <p:cNvSpPr>
            <a:spLocks noGrp="1"/>
          </p:cNvSpPr>
          <p:nvPr>
            <p:ph sz="half" idx="1"/>
          </p:nvPr>
        </p:nvSpPr>
        <p:spPr>
          <a:xfrm>
            <a:off x="609600" y="1434480"/>
            <a:ext cx="10972800" cy="3989040"/>
          </a:xfrm>
        </p:spPr>
        <p:txBody>
          <a:bodyPr vert="horz" wrap="square" lIns="91440" tIns="45720" rIns="91440" bIns="45720" numCol="1" rtlCol="0" anchor="t" anchorCtr="0" compatLnSpc="1">
            <a:prstTxWarp prst="textNoShape">
              <a:avLst/>
            </a:prstTxWarp>
            <a:normAutofit/>
          </a:bodyPr>
          <a:lstStyle/>
          <a:p>
            <a:pPr marL="0" indent="0" algn="just">
              <a:lnSpc>
                <a:spcPct val="90000"/>
              </a:lnSpc>
              <a:buFont typeface="Arial" panose="020B0604020202020204" pitchFamily="34" charset="0"/>
              <a:buNone/>
            </a:pPr>
            <a:r>
              <a:rPr lang="en-GB" sz="2400" b="1" dirty="0"/>
              <a:t>What is it?</a:t>
            </a:r>
          </a:p>
          <a:p>
            <a:pPr marL="0" indent="0" algn="just">
              <a:lnSpc>
                <a:spcPct val="90000"/>
              </a:lnSpc>
              <a:buFont typeface="Arial" panose="020B0604020202020204" pitchFamily="34" charset="0"/>
              <a:buNone/>
            </a:pPr>
            <a:r>
              <a:rPr lang="en-GB" sz="2400" dirty="0"/>
              <a:t>Porter’s Five Forces is an analytical framework used to assess the competitive forces within an industry. This model helps firms understand the underlying factors affecting their competitive environment and identify strategic opportunities and threats.</a:t>
            </a:r>
          </a:p>
          <a:p>
            <a:pPr marL="0" indent="0" algn="just">
              <a:lnSpc>
                <a:spcPct val="90000"/>
              </a:lnSpc>
              <a:buFont typeface="Arial" panose="020B0604020202020204" pitchFamily="34" charset="0"/>
              <a:buNone/>
            </a:pPr>
            <a:endParaRPr lang="en-GB" sz="2400" dirty="0"/>
          </a:p>
          <a:p>
            <a:pPr marL="0" indent="0" algn="just">
              <a:lnSpc>
                <a:spcPct val="90000"/>
              </a:lnSpc>
              <a:buFont typeface="Arial" panose="020B0604020202020204" pitchFamily="34" charset="0"/>
              <a:buNone/>
            </a:pPr>
            <a:r>
              <a:rPr lang="en-GB" sz="2400" b="1" dirty="0"/>
              <a:t>Who developed it?</a:t>
            </a:r>
          </a:p>
          <a:p>
            <a:pPr marL="0" indent="0" algn="just">
              <a:lnSpc>
                <a:spcPct val="90000"/>
              </a:lnSpc>
              <a:buFont typeface="Arial" panose="020B0604020202020204" pitchFamily="34" charset="0"/>
              <a:buNone/>
            </a:pPr>
            <a:r>
              <a:rPr lang="en-GB" sz="2400" dirty="0"/>
              <a:t>The model was developed by Harvard strategy professor Michael Porter in 1979. It remains a fundamental tool in strategic management and business analysis.</a:t>
            </a:r>
          </a:p>
          <a:p>
            <a:pPr marL="0" indent="0" algn="just">
              <a:lnSpc>
                <a:spcPct val="90000"/>
              </a:lnSpc>
              <a:buFont typeface="Arial" panose="020B0604020202020204" pitchFamily="34" charset="0"/>
              <a:buNone/>
            </a:pPr>
            <a:endParaRPr lang="en-GB" sz="2400" dirty="0"/>
          </a:p>
        </p:txBody>
      </p:sp>
    </p:spTree>
    <p:extLst>
      <p:ext uri="{BB962C8B-B14F-4D97-AF65-F5344CB8AC3E}">
        <p14:creationId xmlns:p14="http://schemas.microsoft.com/office/powerpoint/2010/main" val="428460448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D57DD50A-081A-D547-2DE1-E42D01608D0A}"/>
              </a:ext>
            </a:extLst>
          </p:cNvPr>
          <p:cNvSpPr>
            <a:spLocks noGrp="1"/>
          </p:cNvSpPr>
          <p:nvPr>
            <p:ph type="title"/>
          </p:nvPr>
        </p:nvSpPr>
        <p:spPr>
          <a:xfrm>
            <a:off x="2510408" y="188640"/>
            <a:ext cx="7315200" cy="566738"/>
          </a:xfrm>
        </p:spPr>
        <p:txBody>
          <a:bodyPr/>
          <a:lstStyle/>
          <a:p>
            <a:pPr algn="ctr"/>
            <a:r>
              <a:rPr lang="en-US" sz="3200" b="1" dirty="0"/>
              <a:t>Porter's 5 Forces Model</a:t>
            </a:r>
            <a:endParaRPr lang="en-US" sz="3200" dirty="0"/>
          </a:p>
        </p:txBody>
      </p:sp>
      <p:pic>
        <p:nvPicPr>
          <p:cNvPr id="5" name="Content Placeholder 3" descr="Porter's five forces of competitive analysis | The Enterprise World">
            <a:extLst>
              <a:ext uri="{FF2B5EF4-FFF2-40B4-BE49-F238E27FC236}">
                <a16:creationId xmlns:a16="http://schemas.microsoft.com/office/drawing/2014/main" id="{300CF0C7-9AC3-6447-B620-E8182871EC42}"/>
              </a:ext>
            </a:extLst>
          </p:cNvPr>
          <p:cNvPicPr>
            <a:picLocks noChangeAspect="1"/>
          </p:cNvPicPr>
          <p:nvPr/>
        </p:nvPicPr>
        <p:blipFill>
          <a:blip r:embed="rId2"/>
          <a:stretch>
            <a:fillRect/>
          </a:stretch>
        </p:blipFill>
        <p:spPr bwMode="auto">
          <a:xfrm>
            <a:off x="3143672" y="836712"/>
            <a:ext cx="6048672" cy="4838938"/>
          </a:xfrm>
          <a:prstGeom prst="rect">
            <a:avLst/>
          </a:prstGeom>
          <a:noFill/>
          <a:ln>
            <a:noFill/>
          </a:ln>
          <a:extLs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5986951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E486376-3442-8C5B-9AF8-4B9A05E794DF}"/>
              </a:ext>
            </a:extLst>
          </p:cNvPr>
          <p:cNvSpPr>
            <a:spLocks noGrp="1"/>
          </p:cNvSpPr>
          <p:nvPr>
            <p:ph idx="1"/>
          </p:nvPr>
        </p:nvSpPr>
        <p:spPr>
          <a:xfrm>
            <a:off x="551384" y="1340768"/>
            <a:ext cx="11089232" cy="4248472"/>
          </a:xfrm>
        </p:spPr>
        <p:txBody>
          <a:bodyPr vert="horz" lIns="91440" tIns="45720" rIns="91440" bIns="45720" rtlCol="0" anchor="t">
            <a:noAutofit/>
          </a:bodyPr>
          <a:lstStyle/>
          <a:p>
            <a:pPr marL="0" indent="0" algn="just">
              <a:buNone/>
            </a:pPr>
            <a:r>
              <a:rPr lang="en-GB" sz="2200" dirty="0">
                <a:solidFill>
                  <a:srgbClr val="373D3F"/>
                </a:solidFill>
              </a:rPr>
              <a:t>Industry rivalry refers to the intensity of competition among existing firms within an industry. It is central to Porter’s Five Forces model and influences the strategic actions firms must take to gain and sustain competitive advantage.</a:t>
            </a:r>
          </a:p>
          <a:p>
            <a:pPr marL="0" indent="0" algn="just">
              <a:buNone/>
            </a:pPr>
            <a:endParaRPr lang="en-GB" sz="2200" dirty="0">
              <a:solidFill>
                <a:srgbClr val="373D3F"/>
              </a:solidFill>
            </a:endParaRPr>
          </a:p>
          <a:p>
            <a:pPr marL="0" indent="0" algn="just">
              <a:buNone/>
            </a:pPr>
            <a:r>
              <a:rPr lang="en-GB" sz="2200" b="1" dirty="0">
                <a:solidFill>
                  <a:srgbClr val="373D3F"/>
                </a:solidFill>
              </a:rPr>
              <a:t>Factors Determining Industry Rivalry:</a:t>
            </a:r>
          </a:p>
          <a:p>
            <a:pPr algn="just"/>
            <a:r>
              <a:rPr lang="en-GB" sz="2200" dirty="0">
                <a:solidFill>
                  <a:srgbClr val="373D3F"/>
                </a:solidFill>
              </a:rPr>
              <a:t>Number of competitors</a:t>
            </a:r>
          </a:p>
          <a:p>
            <a:pPr algn="just"/>
            <a:r>
              <a:rPr lang="en-GB" sz="2200" dirty="0">
                <a:solidFill>
                  <a:srgbClr val="373D3F"/>
                </a:solidFill>
              </a:rPr>
              <a:t>Rate of industry growth</a:t>
            </a:r>
          </a:p>
          <a:p>
            <a:pPr algn="just"/>
            <a:r>
              <a:rPr lang="en-GB" sz="2200" dirty="0">
                <a:solidFill>
                  <a:srgbClr val="373D3F"/>
                </a:solidFill>
              </a:rPr>
              <a:t>Product or service differentiation</a:t>
            </a:r>
          </a:p>
          <a:p>
            <a:pPr algn="just"/>
            <a:r>
              <a:rPr lang="en-GB" sz="2200" dirty="0">
                <a:solidFill>
                  <a:srgbClr val="373D3F"/>
                </a:solidFill>
              </a:rPr>
              <a:t>Switching costs for customers</a:t>
            </a:r>
          </a:p>
          <a:p>
            <a:pPr algn="just"/>
            <a:r>
              <a:rPr lang="en-GB" sz="2200" dirty="0">
                <a:solidFill>
                  <a:srgbClr val="373D3F"/>
                </a:solidFill>
              </a:rPr>
              <a:t>Level of fixed costs</a:t>
            </a:r>
          </a:p>
          <a:p>
            <a:pPr algn="just"/>
            <a:r>
              <a:rPr lang="en-GB" sz="2200" dirty="0">
                <a:solidFill>
                  <a:srgbClr val="373D3F"/>
                </a:solidFill>
              </a:rPr>
              <a:t>Capacity levels</a:t>
            </a:r>
          </a:p>
        </p:txBody>
      </p:sp>
      <p:sp>
        <p:nvSpPr>
          <p:cNvPr id="6" name="Title 7">
            <a:extLst>
              <a:ext uri="{FF2B5EF4-FFF2-40B4-BE49-F238E27FC236}">
                <a16:creationId xmlns:a16="http://schemas.microsoft.com/office/drawing/2014/main" id="{763DFA36-96C4-2872-542B-A467254D121C}"/>
              </a:ext>
            </a:extLst>
          </p:cNvPr>
          <p:cNvSpPr txBox="1">
            <a:spLocks/>
          </p:cNvSpPr>
          <p:nvPr/>
        </p:nvSpPr>
        <p:spPr bwMode="auto">
          <a:xfrm>
            <a:off x="479376" y="381000"/>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normAutofit/>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a:spcAft>
                <a:spcPts val="600"/>
              </a:spcAft>
            </a:pPr>
            <a:r>
              <a:rPr lang="en-US" sz="3200" b="1" dirty="0"/>
              <a:t>Porter's 5 Forces: </a:t>
            </a:r>
            <a:r>
              <a:rPr lang="en-GB" sz="3200" b="1" dirty="0">
                <a:solidFill>
                  <a:srgbClr val="003180"/>
                </a:solidFill>
              </a:rPr>
              <a:t>Industry Rivalry</a:t>
            </a:r>
            <a:endParaRPr lang="en-GB" sz="3200" dirty="0">
              <a:solidFill>
                <a:srgbClr val="373D3F"/>
              </a:solidFill>
            </a:endParaRPr>
          </a:p>
        </p:txBody>
      </p:sp>
    </p:spTree>
    <p:extLst>
      <p:ext uri="{BB962C8B-B14F-4D97-AF65-F5344CB8AC3E}">
        <p14:creationId xmlns:p14="http://schemas.microsoft.com/office/powerpoint/2010/main" val="186086113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E486376-3442-8C5B-9AF8-4B9A05E794DF}"/>
              </a:ext>
            </a:extLst>
          </p:cNvPr>
          <p:cNvSpPr>
            <a:spLocks noGrp="1"/>
          </p:cNvSpPr>
          <p:nvPr>
            <p:ph idx="1"/>
          </p:nvPr>
        </p:nvSpPr>
        <p:spPr>
          <a:xfrm>
            <a:off x="429597" y="1340768"/>
            <a:ext cx="10972800" cy="4032448"/>
          </a:xfrm>
        </p:spPr>
        <p:txBody>
          <a:bodyPr vert="horz" lIns="91440" tIns="45720" rIns="91440" bIns="45720" rtlCol="0" anchor="t">
            <a:noAutofit/>
          </a:bodyPr>
          <a:lstStyle/>
          <a:p>
            <a:pPr marL="0" indent="0" algn="just">
              <a:buNone/>
            </a:pPr>
            <a:endParaRPr lang="en-GB" sz="2000" dirty="0">
              <a:solidFill>
                <a:srgbClr val="373D3F"/>
              </a:solidFill>
            </a:endParaRPr>
          </a:p>
          <a:p>
            <a:pPr marL="0" indent="0" algn="just">
              <a:buNone/>
            </a:pPr>
            <a:r>
              <a:rPr lang="en-GB" sz="2400" b="1" dirty="0">
                <a:solidFill>
                  <a:srgbClr val="373D3F"/>
                </a:solidFill>
              </a:rPr>
              <a:t>Case Example for Discussion</a:t>
            </a:r>
          </a:p>
          <a:p>
            <a:pPr marL="0" indent="0" algn="just">
              <a:buNone/>
            </a:pPr>
            <a:endParaRPr lang="en-GB" sz="2400" b="1" dirty="0">
              <a:solidFill>
                <a:srgbClr val="373D3F"/>
              </a:solidFill>
            </a:endParaRPr>
          </a:p>
          <a:p>
            <a:pPr marL="0" indent="0" algn="just">
              <a:buNone/>
            </a:pPr>
            <a:r>
              <a:rPr lang="en-GB" sz="2400" dirty="0">
                <a:solidFill>
                  <a:srgbClr val="373D3F"/>
                </a:solidFill>
              </a:rPr>
              <a:t>Example: </a:t>
            </a:r>
          </a:p>
          <a:p>
            <a:pPr algn="just"/>
            <a:r>
              <a:rPr lang="en-GB" sz="2400" dirty="0">
                <a:solidFill>
                  <a:srgbClr val="373D3F"/>
                </a:solidFill>
              </a:rPr>
              <a:t>In the airline industry, competition is fierce due to high fixed costs and low differentiation among services. </a:t>
            </a:r>
          </a:p>
          <a:p>
            <a:pPr algn="just"/>
            <a:r>
              <a:rPr lang="en-GB" sz="2400" dirty="0">
                <a:solidFill>
                  <a:srgbClr val="373D3F"/>
                </a:solidFill>
              </a:rPr>
              <a:t>Airlines often compete on price, routes, and service quality, leading to aggressive strategies to maintain or increase market share. </a:t>
            </a:r>
          </a:p>
          <a:p>
            <a:pPr algn="just"/>
            <a:r>
              <a:rPr lang="en-GB" sz="2400" dirty="0">
                <a:solidFill>
                  <a:srgbClr val="373D3F"/>
                </a:solidFill>
              </a:rPr>
              <a:t>Discuss how this rivalry affects profitability and strategic decisions.</a:t>
            </a:r>
          </a:p>
        </p:txBody>
      </p:sp>
      <p:sp>
        <p:nvSpPr>
          <p:cNvPr id="6" name="Title 7">
            <a:extLst>
              <a:ext uri="{FF2B5EF4-FFF2-40B4-BE49-F238E27FC236}">
                <a16:creationId xmlns:a16="http://schemas.microsoft.com/office/drawing/2014/main" id="{763DFA36-96C4-2872-542B-A467254D121C}"/>
              </a:ext>
            </a:extLst>
          </p:cNvPr>
          <p:cNvSpPr txBox="1">
            <a:spLocks/>
          </p:cNvSpPr>
          <p:nvPr/>
        </p:nvSpPr>
        <p:spPr bwMode="auto">
          <a:xfrm>
            <a:off x="479376" y="381000"/>
            <a:ext cx="10972800" cy="8157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normAutofit/>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a:spcAft>
                <a:spcPts val="600"/>
              </a:spcAft>
            </a:pPr>
            <a:r>
              <a:rPr lang="en-US" sz="3200" b="1" dirty="0"/>
              <a:t>Porter's 5 Forces: </a:t>
            </a:r>
            <a:r>
              <a:rPr lang="en-GB" sz="3200" b="1" dirty="0">
                <a:solidFill>
                  <a:srgbClr val="003180"/>
                </a:solidFill>
              </a:rPr>
              <a:t>Industry Rivalry</a:t>
            </a:r>
            <a:endParaRPr lang="en-GB" sz="3200" dirty="0">
              <a:solidFill>
                <a:srgbClr val="373D3F"/>
              </a:solidFill>
            </a:endParaRPr>
          </a:p>
        </p:txBody>
      </p:sp>
    </p:spTree>
    <p:extLst>
      <p:ext uri="{BB962C8B-B14F-4D97-AF65-F5344CB8AC3E}">
        <p14:creationId xmlns:p14="http://schemas.microsoft.com/office/powerpoint/2010/main" val="151284123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E486376-3442-8C5B-9AF8-4B9A05E794DF}"/>
              </a:ext>
            </a:extLst>
          </p:cNvPr>
          <p:cNvSpPr>
            <a:spLocks noGrp="1"/>
          </p:cNvSpPr>
          <p:nvPr>
            <p:ph idx="1"/>
          </p:nvPr>
        </p:nvSpPr>
        <p:spPr>
          <a:xfrm>
            <a:off x="479376" y="955441"/>
            <a:ext cx="11089232" cy="4633799"/>
          </a:xfrm>
        </p:spPr>
        <p:txBody>
          <a:bodyPr vert="horz" lIns="91440" tIns="45720" rIns="91440" bIns="45720" rtlCol="0" anchor="t">
            <a:noAutofit/>
          </a:bodyPr>
          <a:lstStyle/>
          <a:p>
            <a:pPr marL="0" indent="0" algn="just">
              <a:buNone/>
            </a:pPr>
            <a:r>
              <a:rPr lang="en-GB" sz="2200" dirty="0">
                <a:solidFill>
                  <a:srgbClr val="373D3F"/>
                </a:solidFill>
              </a:rPr>
              <a:t>The threat of new entrants refers to the possibility and ease with which new competitors can enter an industry. This force determines the potential for disruption and increased competition.</a:t>
            </a:r>
          </a:p>
          <a:p>
            <a:pPr marL="0" indent="0" algn="just">
              <a:buNone/>
            </a:pPr>
            <a:r>
              <a:rPr lang="en-GB" sz="2200" b="1" dirty="0">
                <a:solidFill>
                  <a:srgbClr val="373D3F"/>
                </a:solidFill>
              </a:rPr>
              <a:t>Factors Determining Threat of New Entrants:</a:t>
            </a:r>
          </a:p>
          <a:p>
            <a:pPr algn="just"/>
            <a:r>
              <a:rPr lang="en-GB" sz="2200" dirty="0">
                <a:solidFill>
                  <a:srgbClr val="373D3F"/>
                </a:solidFill>
              </a:rPr>
              <a:t>Economies of scale</a:t>
            </a:r>
          </a:p>
          <a:p>
            <a:pPr algn="just"/>
            <a:r>
              <a:rPr lang="en-GB" sz="2200" dirty="0">
                <a:solidFill>
                  <a:srgbClr val="373D3F"/>
                </a:solidFill>
              </a:rPr>
              <a:t>Capital requirements</a:t>
            </a:r>
          </a:p>
          <a:p>
            <a:pPr algn="just"/>
            <a:r>
              <a:rPr lang="en-GB" sz="2200" dirty="0">
                <a:solidFill>
                  <a:srgbClr val="373D3F"/>
                </a:solidFill>
              </a:rPr>
              <a:t>Brand loyalty</a:t>
            </a:r>
          </a:p>
          <a:p>
            <a:pPr algn="just"/>
            <a:r>
              <a:rPr lang="en-GB" sz="2200" dirty="0">
                <a:solidFill>
                  <a:srgbClr val="373D3F"/>
                </a:solidFill>
              </a:rPr>
              <a:t>Access to distribution channels</a:t>
            </a:r>
          </a:p>
          <a:p>
            <a:pPr algn="just"/>
            <a:r>
              <a:rPr lang="en-GB" sz="2200" dirty="0">
                <a:solidFill>
                  <a:srgbClr val="373D3F"/>
                </a:solidFill>
              </a:rPr>
              <a:t>Government policies and regulations</a:t>
            </a:r>
          </a:p>
          <a:p>
            <a:pPr algn="just"/>
            <a:r>
              <a:rPr lang="en-GB" sz="2200" dirty="0">
                <a:solidFill>
                  <a:srgbClr val="373D3F"/>
                </a:solidFill>
              </a:rPr>
              <a:t>Expected retaliation from existing firms</a:t>
            </a:r>
          </a:p>
          <a:p>
            <a:pPr algn="just"/>
            <a:r>
              <a:rPr lang="en-GB" sz="2200" dirty="0">
                <a:solidFill>
                  <a:srgbClr val="373D3F"/>
                </a:solidFill>
              </a:rPr>
              <a:t>Case Example for Discussion:</a:t>
            </a:r>
          </a:p>
          <a:p>
            <a:pPr algn="just"/>
            <a:endParaRPr lang="en-GB" sz="2200" dirty="0">
              <a:solidFill>
                <a:srgbClr val="373D3F"/>
              </a:solidFill>
            </a:endParaRPr>
          </a:p>
        </p:txBody>
      </p:sp>
      <p:sp>
        <p:nvSpPr>
          <p:cNvPr id="2" name="Title 7">
            <a:extLst>
              <a:ext uri="{FF2B5EF4-FFF2-40B4-BE49-F238E27FC236}">
                <a16:creationId xmlns:a16="http://schemas.microsoft.com/office/drawing/2014/main" id="{E261AA92-C0C4-91DF-8FCF-B18A8583CDCB}"/>
              </a:ext>
            </a:extLst>
          </p:cNvPr>
          <p:cNvSpPr txBox="1">
            <a:spLocks/>
          </p:cNvSpPr>
          <p:nvPr/>
        </p:nvSpPr>
        <p:spPr bwMode="auto">
          <a:xfrm>
            <a:off x="479376" y="381000"/>
            <a:ext cx="10972800" cy="5277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normAutofit fontScale="85000" lnSpcReduction="20000"/>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a:spcAft>
                <a:spcPts val="600"/>
              </a:spcAft>
            </a:pPr>
            <a:r>
              <a:rPr lang="en-US" sz="4000" b="1" dirty="0"/>
              <a:t>Porter's 5 Forces: </a:t>
            </a:r>
            <a:r>
              <a:rPr lang="en-GB" sz="4000" b="1" dirty="0">
                <a:solidFill>
                  <a:srgbClr val="003180"/>
                </a:solidFill>
              </a:rPr>
              <a:t>The Threat of New Entrants</a:t>
            </a:r>
            <a:endParaRPr lang="en-GB" sz="4000" dirty="0">
              <a:solidFill>
                <a:srgbClr val="000000"/>
              </a:solidFill>
            </a:endParaRPr>
          </a:p>
        </p:txBody>
      </p:sp>
    </p:spTree>
    <p:extLst>
      <p:ext uri="{BB962C8B-B14F-4D97-AF65-F5344CB8AC3E}">
        <p14:creationId xmlns:p14="http://schemas.microsoft.com/office/powerpoint/2010/main" val="119087308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E486376-3442-8C5B-9AF8-4B9A05E794DF}"/>
              </a:ext>
            </a:extLst>
          </p:cNvPr>
          <p:cNvSpPr>
            <a:spLocks noGrp="1"/>
          </p:cNvSpPr>
          <p:nvPr>
            <p:ph idx="1"/>
          </p:nvPr>
        </p:nvSpPr>
        <p:spPr>
          <a:xfrm>
            <a:off x="479376" y="955441"/>
            <a:ext cx="10873208" cy="4633799"/>
          </a:xfrm>
        </p:spPr>
        <p:txBody>
          <a:bodyPr vert="horz" lIns="91440" tIns="45720" rIns="91440" bIns="45720" rtlCol="0" anchor="t">
            <a:noAutofit/>
          </a:bodyPr>
          <a:lstStyle/>
          <a:p>
            <a:pPr marL="0" indent="0" algn="just">
              <a:buNone/>
            </a:pPr>
            <a:endParaRPr lang="en-GB" sz="2200" dirty="0">
              <a:solidFill>
                <a:srgbClr val="373D3F"/>
              </a:solidFill>
            </a:endParaRPr>
          </a:p>
          <a:p>
            <a:pPr marL="0" indent="0" algn="just">
              <a:buNone/>
            </a:pPr>
            <a:r>
              <a:rPr lang="en-GB" sz="2400" b="1" dirty="0">
                <a:solidFill>
                  <a:srgbClr val="373D3F"/>
                </a:solidFill>
              </a:rPr>
              <a:t>Examples</a:t>
            </a:r>
          </a:p>
          <a:p>
            <a:pPr algn="just"/>
            <a:r>
              <a:rPr lang="en-GB" sz="2400" dirty="0">
                <a:solidFill>
                  <a:srgbClr val="373D3F"/>
                </a:solidFill>
              </a:rPr>
              <a:t>The tech industry often sees new entrants due to relatively low capital requirements for software development. </a:t>
            </a:r>
          </a:p>
          <a:p>
            <a:pPr lvl="1" algn="just"/>
            <a:r>
              <a:rPr lang="en-GB" sz="2000" dirty="0">
                <a:solidFill>
                  <a:srgbClr val="373D3F"/>
                </a:solidFill>
              </a:rPr>
              <a:t>However, brand loyalty to established firms like Apple and Microsoft creates significant barriers. </a:t>
            </a:r>
          </a:p>
          <a:p>
            <a:pPr lvl="1" algn="just"/>
            <a:r>
              <a:rPr lang="en-GB" sz="2000" dirty="0">
                <a:solidFill>
                  <a:srgbClr val="373D3F"/>
                </a:solidFill>
              </a:rPr>
              <a:t>Discuss how new entrants might overcome these barriers and the impact on existing firms.</a:t>
            </a:r>
            <a:r>
              <a:rPr lang="en-GB" sz="2000" dirty="0">
                <a:solidFill>
                  <a:srgbClr val="373D3F"/>
                </a:solidFill>
                <a:ea typeface="+mn-lt"/>
                <a:cs typeface="+mn-lt"/>
              </a:rPr>
              <a:t> </a:t>
            </a:r>
          </a:p>
          <a:p>
            <a:pPr marL="457200" lvl="1" indent="0" algn="just">
              <a:buNone/>
            </a:pPr>
            <a:endParaRPr lang="en-GB" sz="2000" dirty="0">
              <a:solidFill>
                <a:srgbClr val="373D3F"/>
              </a:solidFill>
              <a:ea typeface="+mn-lt"/>
              <a:cs typeface="+mn-lt"/>
            </a:endParaRPr>
          </a:p>
          <a:p>
            <a:pPr algn="just"/>
            <a:r>
              <a:rPr lang="en-GB" sz="2400" dirty="0">
                <a:solidFill>
                  <a:srgbClr val="373D3F"/>
                </a:solidFill>
                <a:ea typeface="+mn-lt"/>
                <a:cs typeface="+mn-lt"/>
              </a:rPr>
              <a:t>Firms in the airline industry rarely face threats from new entrants because it is very expensive to obtain the equipment, airport landing rights, and expertise to start up a new airline.</a:t>
            </a:r>
            <a:endParaRPr lang="en-GB" sz="2400" dirty="0"/>
          </a:p>
          <a:p>
            <a:pPr algn="just"/>
            <a:endParaRPr lang="en-GB" sz="2200" dirty="0">
              <a:solidFill>
                <a:srgbClr val="003180"/>
              </a:solidFill>
            </a:endParaRPr>
          </a:p>
          <a:p>
            <a:pPr algn="just"/>
            <a:endParaRPr lang="en-GB" sz="2200" dirty="0">
              <a:solidFill>
                <a:srgbClr val="373D3F"/>
              </a:solidFill>
              <a:ea typeface="+mn-lt"/>
              <a:cs typeface="+mn-lt"/>
            </a:endParaRPr>
          </a:p>
          <a:p>
            <a:pPr algn="just"/>
            <a:endParaRPr lang="en-GB" sz="2200" dirty="0">
              <a:solidFill>
                <a:srgbClr val="373D3F"/>
              </a:solidFill>
            </a:endParaRPr>
          </a:p>
        </p:txBody>
      </p:sp>
      <p:sp>
        <p:nvSpPr>
          <p:cNvPr id="2" name="Title 7">
            <a:extLst>
              <a:ext uri="{FF2B5EF4-FFF2-40B4-BE49-F238E27FC236}">
                <a16:creationId xmlns:a16="http://schemas.microsoft.com/office/drawing/2014/main" id="{E261AA92-C0C4-91DF-8FCF-B18A8583CDCB}"/>
              </a:ext>
            </a:extLst>
          </p:cNvPr>
          <p:cNvSpPr txBox="1">
            <a:spLocks/>
          </p:cNvSpPr>
          <p:nvPr/>
        </p:nvSpPr>
        <p:spPr bwMode="auto">
          <a:xfrm>
            <a:off x="479376" y="381000"/>
            <a:ext cx="10972800" cy="5277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normAutofit fontScale="85000" lnSpcReduction="20000"/>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a:spcAft>
                <a:spcPts val="600"/>
              </a:spcAft>
            </a:pPr>
            <a:r>
              <a:rPr lang="en-US" sz="4000" b="1" dirty="0"/>
              <a:t>Porter's 5 Forces: </a:t>
            </a:r>
            <a:r>
              <a:rPr lang="en-GB" sz="4000" b="1" dirty="0">
                <a:solidFill>
                  <a:srgbClr val="003180"/>
                </a:solidFill>
              </a:rPr>
              <a:t>The Threat of New Entrants</a:t>
            </a:r>
            <a:endParaRPr lang="en-GB" sz="4000" dirty="0">
              <a:solidFill>
                <a:srgbClr val="000000"/>
              </a:solidFill>
            </a:endParaRPr>
          </a:p>
        </p:txBody>
      </p:sp>
    </p:spTree>
    <p:extLst>
      <p:ext uri="{BB962C8B-B14F-4D97-AF65-F5344CB8AC3E}">
        <p14:creationId xmlns:p14="http://schemas.microsoft.com/office/powerpoint/2010/main" val="55252552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E486376-3442-8C5B-9AF8-4B9A05E794DF}"/>
              </a:ext>
            </a:extLst>
          </p:cNvPr>
          <p:cNvSpPr>
            <a:spLocks noGrp="1"/>
          </p:cNvSpPr>
          <p:nvPr>
            <p:ph idx="1"/>
          </p:nvPr>
        </p:nvSpPr>
        <p:spPr>
          <a:xfrm>
            <a:off x="479376" y="1268759"/>
            <a:ext cx="10972800" cy="4320481"/>
          </a:xfrm>
        </p:spPr>
        <p:txBody>
          <a:bodyPr vert="horz" lIns="91440" tIns="45720" rIns="91440" bIns="45720" rtlCol="0" anchor="t">
            <a:normAutofit/>
          </a:bodyPr>
          <a:lstStyle/>
          <a:p>
            <a:pPr marL="0" indent="0" algn="just">
              <a:buNone/>
            </a:pPr>
            <a:r>
              <a:rPr lang="en-GB" sz="2200" dirty="0">
                <a:solidFill>
                  <a:srgbClr val="373D3F"/>
                </a:solidFill>
                <a:ea typeface="+mn-lt"/>
                <a:cs typeface="+mn-lt"/>
              </a:rPr>
              <a:t>In the context of Porter’s model, a </a:t>
            </a:r>
            <a:r>
              <a:rPr lang="en-GB" sz="2200" b="1" dirty="0">
                <a:solidFill>
                  <a:srgbClr val="373D3F"/>
                </a:solidFill>
                <a:ea typeface="+mn-lt"/>
                <a:cs typeface="+mn-lt"/>
              </a:rPr>
              <a:t>substitute </a:t>
            </a:r>
            <a:r>
              <a:rPr lang="en-GB" sz="2200" dirty="0">
                <a:solidFill>
                  <a:srgbClr val="373D3F"/>
                </a:solidFill>
                <a:ea typeface="+mn-lt"/>
                <a:cs typeface="+mn-lt"/>
              </a:rPr>
              <a:t>is any other product or service that can satisfy the same need of a customer as an industry’s offerings.  </a:t>
            </a:r>
            <a:r>
              <a:rPr lang="en-GB" sz="2200" dirty="0">
                <a:solidFill>
                  <a:srgbClr val="373D3F"/>
                </a:solidFill>
              </a:rPr>
              <a:t>The threat of substitutes pertains to the availability of alternative products or services that can satisfy the same needs as those offered by the industry.</a:t>
            </a:r>
          </a:p>
          <a:p>
            <a:pPr marL="0" indent="0" algn="just">
              <a:buNone/>
            </a:pPr>
            <a:endParaRPr lang="en-GB" sz="2200" dirty="0">
              <a:solidFill>
                <a:srgbClr val="373D3F"/>
              </a:solidFill>
            </a:endParaRPr>
          </a:p>
          <a:p>
            <a:pPr>
              <a:buNone/>
            </a:pPr>
            <a:r>
              <a:rPr lang="en-GB" sz="2200" b="1" dirty="0">
                <a:solidFill>
                  <a:srgbClr val="373D3F"/>
                </a:solidFill>
              </a:rPr>
              <a:t>Factors Determining Threat of Substitutes:</a:t>
            </a:r>
          </a:p>
          <a:p>
            <a:r>
              <a:rPr lang="en-GB" sz="2200" dirty="0">
                <a:solidFill>
                  <a:srgbClr val="373D3F"/>
                </a:solidFill>
              </a:rPr>
              <a:t>Availability of substitute products</a:t>
            </a:r>
          </a:p>
          <a:p>
            <a:r>
              <a:rPr lang="en-GB" sz="2200" dirty="0">
                <a:solidFill>
                  <a:srgbClr val="373D3F"/>
                </a:solidFill>
              </a:rPr>
              <a:t>Performance and price of substitutes</a:t>
            </a:r>
          </a:p>
          <a:p>
            <a:r>
              <a:rPr lang="en-GB" sz="2200" dirty="0">
                <a:solidFill>
                  <a:srgbClr val="373D3F"/>
                </a:solidFill>
              </a:rPr>
              <a:t>Switching costs for consumers</a:t>
            </a:r>
          </a:p>
          <a:p>
            <a:r>
              <a:rPr lang="en-GB" sz="2200" dirty="0">
                <a:solidFill>
                  <a:srgbClr val="373D3F"/>
                </a:solidFill>
              </a:rPr>
              <a:t>Consumer propensity to substitute</a:t>
            </a:r>
          </a:p>
          <a:p>
            <a:endParaRPr lang="en-GB" sz="2200" dirty="0">
              <a:solidFill>
                <a:srgbClr val="373D3F"/>
              </a:solidFill>
            </a:endParaRPr>
          </a:p>
        </p:txBody>
      </p:sp>
      <p:sp>
        <p:nvSpPr>
          <p:cNvPr id="2" name="Title 7">
            <a:extLst>
              <a:ext uri="{FF2B5EF4-FFF2-40B4-BE49-F238E27FC236}">
                <a16:creationId xmlns:a16="http://schemas.microsoft.com/office/drawing/2014/main" id="{B6ACA0E4-A546-3B46-4386-21A1FE15451F}"/>
              </a:ext>
            </a:extLst>
          </p:cNvPr>
          <p:cNvSpPr txBox="1">
            <a:spLocks/>
          </p:cNvSpPr>
          <p:nvPr/>
        </p:nvSpPr>
        <p:spPr bwMode="auto">
          <a:xfrm>
            <a:off x="479376" y="381000"/>
            <a:ext cx="10972800" cy="5277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normAutofit fontScale="85000" lnSpcReduction="20000"/>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algn="l">
              <a:spcAft>
                <a:spcPts val="600"/>
              </a:spcAft>
            </a:pPr>
            <a:r>
              <a:rPr lang="en-US" sz="4000" b="1" dirty="0"/>
              <a:t>Porter's 5 Forces: </a:t>
            </a:r>
            <a:r>
              <a:rPr lang="en-GB" sz="4000" b="1" dirty="0">
                <a:solidFill>
                  <a:srgbClr val="003180"/>
                </a:solidFill>
              </a:rPr>
              <a:t>The Threat of substitutes</a:t>
            </a:r>
            <a:endParaRPr lang="en-GB" sz="4000" dirty="0">
              <a:solidFill>
                <a:srgbClr val="000000"/>
              </a:solidFill>
            </a:endParaRPr>
          </a:p>
        </p:txBody>
      </p:sp>
    </p:spTree>
    <p:extLst>
      <p:ext uri="{BB962C8B-B14F-4D97-AF65-F5344CB8AC3E}">
        <p14:creationId xmlns:p14="http://schemas.microsoft.com/office/powerpoint/2010/main" val="244642122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E486376-3442-8C5B-9AF8-4B9A05E794DF}"/>
              </a:ext>
            </a:extLst>
          </p:cNvPr>
          <p:cNvSpPr>
            <a:spLocks noGrp="1"/>
          </p:cNvSpPr>
          <p:nvPr>
            <p:ph idx="1"/>
          </p:nvPr>
        </p:nvSpPr>
        <p:spPr>
          <a:xfrm>
            <a:off x="695399" y="1268759"/>
            <a:ext cx="10801201" cy="4320481"/>
          </a:xfrm>
        </p:spPr>
        <p:txBody>
          <a:bodyPr vert="horz" lIns="91440" tIns="45720" rIns="91440" bIns="45720" rtlCol="0" anchor="t">
            <a:normAutofit/>
          </a:bodyPr>
          <a:lstStyle/>
          <a:p>
            <a:pPr algn="just">
              <a:buNone/>
            </a:pPr>
            <a:r>
              <a:rPr lang="en-GB" sz="2200" b="1" dirty="0">
                <a:solidFill>
                  <a:srgbClr val="373D3F"/>
                </a:solidFill>
              </a:rPr>
              <a:t>Case Example for Discussion:</a:t>
            </a:r>
          </a:p>
          <a:p>
            <a:pPr algn="just">
              <a:buNone/>
            </a:pPr>
            <a:endParaRPr lang="en-GB" sz="2200" dirty="0">
              <a:solidFill>
                <a:srgbClr val="373D3F"/>
              </a:solidFill>
            </a:endParaRPr>
          </a:p>
          <a:p>
            <a:pPr algn="just"/>
            <a:r>
              <a:rPr lang="en-GB" sz="2200" dirty="0">
                <a:solidFill>
                  <a:srgbClr val="373D3F"/>
                </a:solidFill>
              </a:rPr>
              <a:t>In the beverage industry, soft drinks face significant threats from substitutes like bottled water, energy drinks, and health beverages. </a:t>
            </a:r>
          </a:p>
          <a:p>
            <a:pPr algn="just"/>
            <a:endParaRPr lang="en-GB" sz="2200" dirty="0">
              <a:solidFill>
                <a:srgbClr val="373D3F"/>
              </a:solidFill>
            </a:endParaRPr>
          </a:p>
          <a:p>
            <a:pPr algn="just"/>
            <a:r>
              <a:rPr lang="en-GB" sz="2200" dirty="0">
                <a:solidFill>
                  <a:srgbClr val="373D3F"/>
                </a:solidFill>
              </a:rPr>
              <a:t>Discuss how these substitutes impact the market share and strategies of companies like Coca-Cola.</a:t>
            </a:r>
          </a:p>
          <a:p>
            <a:pPr algn="just">
              <a:buNone/>
            </a:pPr>
            <a:endParaRPr lang="en-GB" sz="2200" b="1" dirty="0">
              <a:solidFill>
                <a:srgbClr val="003180"/>
              </a:solidFill>
            </a:endParaRPr>
          </a:p>
          <a:p>
            <a:pPr marL="0" indent="0" algn="just">
              <a:buNone/>
            </a:pPr>
            <a:endParaRPr lang="en-GB" sz="2200" b="1" dirty="0">
              <a:solidFill>
                <a:srgbClr val="003180"/>
              </a:solidFill>
            </a:endParaRPr>
          </a:p>
          <a:p>
            <a:pPr algn="just"/>
            <a:endParaRPr lang="en-GB" sz="2200" dirty="0">
              <a:solidFill>
                <a:srgbClr val="373D3F"/>
              </a:solidFill>
              <a:ea typeface="+mn-lt"/>
              <a:cs typeface="+mn-lt"/>
            </a:endParaRPr>
          </a:p>
          <a:p>
            <a:pPr algn="just"/>
            <a:endParaRPr lang="en-GB" sz="2200" dirty="0">
              <a:solidFill>
                <a:srgbClr val="373D3F"/>
              </a:solidFill>
            </a:endParaRPr>
          </a:p>
        </p:txBody>
      </p:sp>
      <p:sp>
        <p:nvSpPr>
          <p:cNvPr id="2" name="Title 7">
            <a:extLst>
              <a:ext uri="{FF2B5EF4-FFF2-40B4-BE49-F238E27FC236}">
                <a16:creationId xmlns:a16="http://schemas.microsoft.com/office/drawing/2014/main" id="{B6ACA0E4-A546-3B46-4386-21A1FE15451F}"/>
              </a:ext>
            </a:extLst>
          </p:cNvPr>
          <p:cNvSpPr txBox="1">
            <a:spLocks/>
          </p:cNvSpPr>
          <p:nvPr/>
        </p:nvSpPr>
        <p:spPr bwMode="auto">
          <a:xfrm>
            <a:off x="479376" y="381000"/>
            <a:ext cx="10972800" cy="5277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normAutofit fontScale="85000" lnSpcReduction="20000"/>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algn="l">
              <a:spcAft>
                <a:spcPts val="600"/>
              </a:spcAft>
            </a:pPr>
            <a:r>
              <a:rPr lang="en-US" sz="4000" b="1" dirty="0"/>
              <a:t>Porter's 5 Forces: </a:t>
            </a:r>
            <a:r>
              <a:rPr lang="en-GB" sz="4000" b="1" dirty="0">
                <a:solidFill>
                  <a:srgbClr val="003180"/>
                </a:solidFill>
              </a:rPr>
              <a:t>The Threat of substitutes</a:t>
            </a:r>
            <a:endParaRPr lang="en-GB" sz="4000" dirty="0">
              <a:solidFill>
                <a:srgbClr val="000000"/>
              </a:solidFill>
            </a:endParaRPr>
          </a:p>
        </p:txBody>
      </p:sp>
    </p:spTree>
    <p:extLst>
      <p:ext uri="{BB962C8B-B14F-4D97-AF65-F5344CB8AC3E}">
        <p14:creationId xmlns:p14="http://schemas.microsoft.com/office/powerpoint/2010/main" val="350085337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7">
            <a:extLst>
              <a:ext uri="{FF2B5EF4-FFF2-40B4-BE49-F238E27FC236}">
                <a16:creationId xmlns:a16="http://schemas.microsoft.com/office/drawing/2014/main" id="{36101EDB-5A1D-85F1-B248-D3A387B5EBA5}"/>
              </a:ext>
            </a:extLst>
          </p:cNvPr>
          <p:cNvSpPr txBox="1">
            <a:spLocks/>
          </p:cNvSpPr>
          <p:nvPr/>
        </p:nvSpPr>
        <p:spPr bwMode="auto">
          <a:xfrm>
            <a:off x="479376" y="381000"/>
            <a:ext cx="10972800" cy="5277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normAutofit fontScale="85000" lnSpcReduction="20000"/>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algn="l">
              <a:spcAft>
                <a:spcPts val="600"/>
              </a:spcAft>
            </a:pPr>
            <a:r>
              <a:rPr lang="en-US" sz="4000" b="1" dirty="0"/>
              <a:t>Porter's 5 Forces: </a:t>
            </a:r>
            <a:r>
              <a:rPr lang="en-GB" sz="4000" b="1" dirty="0">
                <a:solidFill>
                  <a:srgbClr val="003180"/>
                </a:solidFill>
              </a:rPr>
              <a:t>The Threat of substitutes</a:t>
            </a:r>
            <a:endParaRPr lang="en-GB" sz="4000" dirty="0">
              <a:solidFill>
                <a:srgbClr val="000000"/>
              </a:solidFill>
            </a:endParaRPr>
          </a:p>
        </p:txBody>
      </p:sp>
      <p:sp>
        <p:nvSpPr>
          <p:cNvPr id="5" name="Teardrop 4">
            <a:extLst>
              <a:ext uri="{FF2B5EF4-FFF2-40B4-BE49-F238E27FC236}">
                <a16:creationId xmlns:a16="http://schemas.microsoft.com/office/drawing/2014/main" id="{965B0AAE-2A12-D858-6439-BC7A13D37C80}"/>
              </a:ext>
            </a:extLst>
          </p:cNvPr>
          <p:cNvSpPr/>
          <p:nvPr/>
        </p:nvSpPr>
        <p:spPr>
          <a:xfrm>
            <a:off x="295390" y="1052736"/>
            <a:ext cx="11273218" cy="4248472"/>
          </a:xfrm>
          <a:prstGeom prst="teardrop">
            <a:avLst/>
          </a:prstGeom>
        </p:spPr>
        <p:style>
          <a:lnRef idx="0">
            <a:schemeClr val="accent1"/>
          </a:lnRef>
          <a:fillRef idx="3">
            <a:schemeClr val="accent1"/>
          </a:fillRef>
          <a:effectRef idx="3">
            <a:schemeClr val="accent1"/>
          </a:effectRef>
          <a:fontRef idx="minor">
            <a:schemeClr val="lt1"/>
          </a:fontRef>
        </p:style>
        <p:txBody>
          <a:bodyPr rtlCol="0" anchor="ctr"/>
          <a:lstStyle/>
          <a:p>
            <a:pPr marL="0" indent="0" algn="ctr">
              <a:buNone/>
            </a:pPr>
            <a:r>
              <a:rPr lang="en-GB" sz="2000" b="1" u="sng" dirty="0">
                <a:solidFill>
                  <a:schemeClr val="tx1"/>
                </a:solidFill>
                <a:latin typeface="ADLaM Display" panose="02010000000000000000" pitchFamily="2" charset="0"/>
                <a:ea typeface="ADLaM Display" panose="02010000000000000000" pitchFamily="2" charset="0"/>
                <a:cs typeface="ADLaM Display" panose="02010000000000000000" pitchFamily="2" charset="0"/>
              </a:rPr>
              <a:t>McDonald's Strategic Response</a:t>
            </a:r>
          </a:p>
          <a:p>
            <a:pPr marL="0" indent="0" algn="ctr">
              <a:buNone/>
            </a:pPr>
            <a:endParaRPr lang="en-GB" sz="2000" b="1" dirty="0">
              <a:solidFill>
                <a:schemeClr val="tx1"/>
              </a:solidFill>
              <a:latin typeface="ADLaM Display" panose="02010000000000000000" pitchFamily="2" charset="0"/>
              <a:ea typeface="ADLaM Display" panose="02010000000000000000" pitchFamily="2" charset="0"/>
              <a:cs typeface="ADLaM Display" panose="02010000000000000000" pitchFamily="2" charset="0"/>
            </a:endParaRPr>
          </a:p>
          <a:p>
            <a:pPr marL="0" indent="0" algn="ctr">
              <a:buNone/>
            </a:pPr>
            <a:r>
              <a:rPr lang="en-GB" sz="2000" dirty="0">
                <a:solidFill>
                  <a:schemeClr val="tx1"/>
                </a:solidFill>
                <a:latin typeface="Amasis MT Pro Medium" panose="02040604050005020304" pitchFamily="18" charset="0"/>
                <a:ea typeface="ADLaM Display" panose="02010000000000000000" pitchFamily="2" charset="0"/>
                <a:cs typeface="ADLaM Display" panose="02010000000000000000" pitchFamily="2" charset="0"/>
              </a:rPr>
              <a:t>How McDonald’s defends itself from the threat of grocery stores like Kroger as substitutes? </a:t>
            </a:r>
          </a:p>
          <a:p>
            <a:pPr marL="0" indent="0" algn="ctr">
              <a:buNone/>
            </a:pPr>
            <a:r>
              <a:rPr lang="en-GB" sz="2000" dirty="0">
                <a:solidFill>
                  <a:schemeClr val="tx1"/>
                </a:solidFill>
                <a:latin typeface="Amasis MT Pro Medium" panose="02040604050005020304" pitchFamily="18" charset="0"/>
                <a:ea typeface="ADLaM Display" panose="02010000000000000000" pitchFamily="2" charset="0"/>
                <a:cs typeface="ADLaM Display" panose="02010000000000000000" pitchFamily="2" charset="0"/>
              </a:rPr>
              <a:t>Consider the strategies McDonald’s employs, such as providing already-prepared, convenient meals that customers can purchase without leaving their cars. </a:t>
            </a:r>
          </a:p>
          <a:p>
            <a:pPr marL="0" indent="0" algn="ctr">
              <a:buNone/>
            </a:pPr>
            <a:r>
              <a:rPr lang="en-GB" sz="2000" dirty="0">
                <a:solidFill>
                  <a:schemeClr val="tx1"/>
                </a:solidFill>
                <a:latin typeface="Amasis MT Pro Medium" panose="02040604050005020304" pitchFamily="18" charset="0"/>
                <a:ea typeface="ADLaM Display" panose="02010000000000000000" pitchFamily="2" charset="0"/>
                <a:cs typeface="ADLaM Display" panose="02010000000000000000" pitchFamily="2" charset="0"/>
              </a:rPr>
              <a:t>What other strategies could McDonald’s implement to differentiate itself from grocery stores and maintain its competitive advantage?</a:t>
            </a:r>
          </a:p>
          <a:p>
            <a:pPr marL="0" indent="0" algn="ctr">
              <a:buNone/>
            </a:pPr>
            <a:endParaRPr lang="en-GB" sz="2000" dirty="0">
              <a:solidFill>
                <a:schemeClr val="tx1"/>
              </a:solidFill>
              <a:latin typeface="Amasis MT Pro Medium" panose="02040604050005020304" pitchFamily="18" charset="0"/>
              <a:ea typeface="ADLaM Display" panose="02010000000000000000" pitchFamily="2" charset="0"/>
              <a:cs typeface="ADLaM Display" panose="02010000000000000000" pitchFamily="2" charset="0"/>
            </a:endParaRPr>
          </a:p>
          <a:p>
            <a:pPr marL="0" indent="0" algn="ctr">
              <a:buNone/>
            </a:pPr>
            <a:r>
              <a:rPr lang="en-GB" sz="2000" dirty="0">
                <a:solidFill>
                  <a:schemeClr val="tx1"/>
                </a:solidFill>
                <a:latin typeface="Amasis MT Pro Medium" panose="02040604050005020304" pitchFamily="18" charset="0"/>
                <a:ea typeface="ADLaM Display" panose="02010000000000000000" pitchFamily="2" charset="0"/>
                <a:cs typeface="ADLaM Display" panose="02010000000000000000" pitchFamily="2" charset="0"/>
              </a:rPr>
              <a:t>How might changes in consumer behaviour and preferences impact the effectiveness of these strategies?</a:t>
            </a:r>
          </a:p>
          <a:p>
            <a:pPr algn="ctr"/>
            <a:endParaRPr lang="en-GB" sz="2000" b="1" dirty="0">
              <a:solidFill>
                <a:schemeClr val="tx1"/>
              </a:solidFill>
            </a:endParaRPr>
          </a:p>
        </p:txBody>
      </p:sp>
    </p:spTree>
    <p:extLst>
      <p:ext uri="{BB962C8B-B14F-4D97-AF65-F5344CB8AC3E}">
        <p14:creationId xmlns:p14="http://schemas.microsoft.com/office/powerpoint/2010/main" val="145438801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7">
            <a:extLst>
              <a:ext uri="{FF2B5EF4-FFF2-40B4-BE49-F238E27FC236}">
                <a16:creationId xmlns:a16="http://schemas.microsoft.com/office/drawing/2014/main" id="{36101EDB-5A1D-85F1-B248-D3A387B5EBA5}"/>
              </a:ext>
            </a:extLst>
          </p:cNvPr>
          <p:cNvSpPr txBox="1">
            <a:spLocks/>
          </p:cNvSpPr>
          <p:nvPr/>
        </p:nvSpPr>
        <p:spPr bwMode="auto">
          <a:xfrm>
            <a:off x="479376" y="381000"/>
            <a:ext cx="10972800" cy="5277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normAutofit fontScale="85000" lnSpcReduction="20000"/>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algn="l">
              <a:spcAft>
                <a:spcPts val="600"/>
              </a:spcAft>
            </a:pPr>
            <a:r>
              <a:rPr lang="en-US" sz="4000" b="1" dirty="0"/>
              <a:t>Porter's 5 Forces: </a:t>
            </a:r>
            <a:r>
              <a:rPr lang="en-GB" sz="4000" b="1" dirty="0">
                <a:solidFill>
                  <a:srgbClr val="003180"/>
                </a:solidFill>
              </a:rPr>
              <a:t>The Threat of substitutes</a:t>
            </a:r>
            <a:endParaRPr lang="en-GB" sz="4000" dirty="0">
              <a:solidFill>
                <a:srgbClr val="000000"/>
              </a:solidFill>
            </a:endParaRPr>
          </a:p>
        </p:txBody>
      </p:sp>
      <p:sp>
        <p:nvSpPr>
          <p:cNvPr id="6" name="Teardrop 5">
            <a:extLst>
              <a:ext uri="{FF2B5EF4-FFF2-40B4-BE49-F238E27FC236}">
                <a16:creationId xmlns:a16="http://schemas.microsoft.com/office/drawing/2014/main" id="{21AE3C1B-1A12-B006-73D1-1183629B420A}"/>
              </a:ext>
            </a:extLst>
          </p:cNvPr>
          <p:cNvSpPr/>
          <p:nvPr/>
        </p:nvSpPr>
        <p:spPr>
          <a:xfrm>
            <a:off x="335360" y="980728"/>
            <a:ext cx="10873208" cy="4608512"/>
          </a:xfrm>
          <a:prstGeom prst="teardrop">
            <a:avLst/>
          </a:prstGeom>
        </p:spPr>
        <p:style>
          <a:lnRef idx="1">
            <a:schemeClr val="accent4"/>
          </a:lnRef>
          <a:fillRef idx="2">
            <a:schemeClr val="accent4"/>
          </a:fillRef>
          <a:effectRef idx="1">
            <a:schemeClr val="accent4"/>
          </a:effectRef>
          <a:fontRef idx="minor">
            <a:schemeClr val="dk1"/>
          </a:fontRef>
        </p:style>
        <p:txBody>
          <a:bodyPr rtlCol="0" anchor="ctr"/>
          <a:lstStyle/>
          <a:p>
            <a:pPr algn="ctr"/>
            <a:r>
              <a:rPr lang="en-GB" sz="2000" b="1" u="sng" dirty="0">
                <a:latin typeface="Amasis MT Pro Medium" panose="02040604050005020304" pitchFamily="18" charset="0"/>
              </a:rPr>
              <a:t>Industry Disappearance Due to Substitutes</a:t>
            </a:r>
          </a:p>
          <a:p>
            <a:pPr algn="ctr"/>
            <a:r>
              <a:rPr lang="en-GB" sz="2000" dirty="0">
                <a:latin typeface="Amasis MT Pro Medium" panose="02040604050005020304" pitchFamily="18" charset="0"/>
              </a:rPr>
              <a:t>How the digital photography impacted on the film photography industry. </a:t>
            </a:r>
          </a:p>
          <a:p>
            <a:pPr algn="ctr"/>
            <a:r>
              <a:rPr lang="en-GB" sz="2000" dirty="0">
                <a:latin typeface="Amasis MT Pro Medium" panose="02040604050005020304" pitchFamily="18" charset="0"/>
              </a:rPr>
              <a:t>Companies like Kodak, which once dominated the film photography market, faced a significant threat from digital cameras. </a:t>
            </a:r>
          </a:p>
          <a:p>
            <a:pPr algn="ctr"/>
            <a:r>
              <a:rPr lang="en-GB" sz="2000" dirty="0">
                <a:latin typeface="Amasis MT Pro Medium" panose="02040604050005020304" pitchFamily="18" charset="0"/>
              </a:rPr>
              <a:t>As consumers rapidly adopted digital technology due to its convenience, cost-effectiveness, and improved quality, the demand for traditional film photography plummeted. </a:t>
            </a:r>
          </a:p>
          <a:p>
            <a:pPr algn="ctr"/>
            <a:r>
              <a:rPr lang="en-GB" sz="2000" dirty="0">
                <a:latin typeface="Amasis MT Pro Medium" panose="02040604050005020304" pitchFamily="18" charset="0"/>
              </a:rPr>
              <a:t>What lessons can modern businesses learn from the film photography industry's decline? </a:t>
            </a:r>
          </a:p>
          <a:p>
            <a:pPr algn="ctr"/>
            <a:r>
              <a:rPr lang="en-GB" sz="2000" dirty="0">
                <a:latin typeface="Amasis MT Pro Medium" panose="02040604050005020304" pitchFamily="18" charset="0"/>
              </a:rPr>
              <a:t>How can companies anticipate and respond to the threat of substitutes to avoid a similar fate?</a:t>
            </a:r>
          </a:p>
        </p:txBody>
      </p:sp>
    </p:spTree>
    <p:extLst>
      <p:ext uri="{BB962C8B-B14F-4D97-AF65-F5344CB8AC3E}">
        <p14:creationId xmlns:p14="http://schemas.microsoft.com/office/powerpoint/2010/main" val="279083783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E486376-3442-8C5B-9AF8-4B9A05E794DF}"/>
              </a:ext>
            </a:extLst>
          </p:cNvPr>
          <p:cNvSpPr>
            <a:spLocks noGrp="1"/>
          </p:cNvSpPr>
          <p:nvPr>
            <p:ph idx="1"/>
          </p:nvPr>
        </p:nvSpPr>
        <p:spPr>
          <a:xfrm>
            <a:off x="457200" y="1052736"/>
            <a:ext cx="11277599" cy="4464495"/>
          </a:xfrm>
        </p:spPr>
        <p:txBody>
          <a:bodyPr vert="horz" lIns="91440" tIns="45720" rIns="91440" bIns="45720" rtlCol="0" anchor="t">
            <a:normAutofit/>
          </a:bodyPr>
          <a:lstStyle/>
          <a:p>
            <a:pPr marL="0" indent="0" algn="just">
              <a:buNone/>
            </a:pPr>
            <a:r>
              <a:rPr lang="en-GB" sz="2200" dirty="0"/>
              <a:t>Supplier power refers to the degree of influence that suppliers have over the price and quality of inputs. High supplier power can affect a firm's operational costs and profitability.</a:t>
            </a:r>
          </a:p>
          <a:p>
            <a:pPr algn="just">
              <a:buNone/>
            </a:pPr>
            <a:endParaRPr lang="en-GB" sz="2200" dirty="0"/>
          </a:p>
          <a:p>
            <a:pPr algn="just">
              <a:buNone/>
            </a:pPr>
            <a:r>
              <a:rPr lang="en-GB" sz="2200" b="1" dirty="0"/>
              <a:t>Factors Determining Supplier Power:</a:t>
            </a:r>
          </a:p>
          <a:p>
            <a:pPr algn="just">
              <a:buNone/>
            </a:pPr>
            <a:endParaRPr lang="en-GB" sz="2200" dirty="0"/>
          </a:p>
          <a:p>
            <a:pPr algn="just"/>
            <a:r>
              <a:rPr lang="en-GB" sz="2200" dirty="0"/>
              <a:t>Number of suppliers</a:t>
            </a:r>
          </a:p>
          <a:p>
            <a:pPr algn="just"/>
            <a:r>
              <a:rPr lang="en-GB" sz="2200" dirty="0"/>
              <a:t>Uniqueness of the supplier’s product or service</a:t>
            </a:r>
          </a:p>
          <a:p>
            <a:pPr algn="just"/>
            <a:r>
              <a:rPr lang="en-GB" sz="2200" dirty="0"/>
              <a:t>Switching costs between suppliers</a:t>
            </a:r>
          </a:p>
          <a:p>
            <a:pPr algn="just"/>
            <a:r>
              <a:rPr lang="en-GB" sz="2200" dirty="0"/>
              <a:t>Supplier concentration compared to industry concentration</a:t>
            </a:r>
          </a:p>
          <a:p>
            <a:pPr algn="just"/>
            <a:r>
              <a:rPr lang="en-GB" sz="2200" dirty="0"/>
              <a:t>Availability of substitute inputs</a:t>
            </a:r>
          </a:p>
          <a:p>
            <a:pPr algn="just"/>
            <a:endParaRPr lang="en-GB" sz="2200" dirty="0">
              <a:solidFill>
                <a:srgbClr val="373D3F"/>
              </a:solidFill>
            </a:endParaRPr>
          </a:p>
        </p:txBody>
      </p:sp>
      <p:sp>
        <p:nvSpPr>
          <p:cNvPr id="2" name="Title 7">
            <a:extLst>
              <a:ext uri="{FF2B5EF4-FFF2-40B4-BE49-F238E27FC236}">
                <a16:creationId xmlns:a16="http://schemas.microsoft.com/office/drawing/2014/main" id="{B4A9A3AA-893D-8C2E-63A7-D414B8D75CE1}"/>
              </a:ext>
            </a:extLst>
          </p:cNvPr>
          <p:cNvSpPr txBox="1">
            <a:spLocks/>
          </p:cNvSpPr>
          <p:nvPr/>
        </p:nvSpPr>
        <p:spPr bwMode="auto">
          <a:xfrm>
            <a:off x="479376" y="381000"/>
            <a:ext cx="10972800" cy="5277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normAutofit fontScale="85000" lnSpcReduction="20000"/>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a:spcAft>
                <a:spcPts val="600"/>
              </a:spcAft>
            </a:pPr>
            <a:r>
              <a:rPr lang="en-US" sz="4000" b="1" dirty="0"/>
              <a:t>Porter's 5 Forces: </a:t>
            </a:r>
            <a:r>
              <a:rPr lang="en-GB" sz="4000" b="1" dirty="0">
                <a:solidFill>
                  <a:srgbClr val="003180"/>
                </a:solidFill>
              </a:rPr>
              <a:t>Supplier Power </a:t>
            </a:r>
            <a:endParaRPr lang="en-GB" sz="4000" dirty="0">
              <a:solidFill>
                <a:srgbClr val="000000"/>
              </a:solidFill>
            </a:endParaRPr>
          </a:p>
        </p:txBody>
      </p:sp>
    </p:spTree>
    <p:extLst>
      <p:ext uri="{BB962C8B-B14F-4D97-AF65-F5344CB8AC3E}">
        <p14:creationId xmlns:p14="http://schemas.microsoft.com/office/powerpoint/2010/main" val="166890097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E486376-3442-8C5B-9AF8-4B9A05E794DF}"/>
              </a:ext>
            </a:extLst>
          </p:cNvPr>
          <p:cNvSpPr>
            <a:spLocks noGrp="1"/>
          </p:cNvSpPr>
          <p:nvPr>
            <p:ph idx="1"/>
          </p:nvPr>
        </p:nvSpPr>
        <p:spPr>
          <a:xfrm>
            <a:off x="457200" y="1052736"/>
            <a:ext cx="11277599" cy="4464495"/>
          </a:xfrm>
        </p:spPr>
        <p:txBody>
          <a:bodyPr vert="horz" lIns="91440" tIns="45720" rIns="91440" bIns="45720" rtlCol="0" anchor="t">
            <a:normAutofit/>
          </a:bodyPr>
          <a:lstStyle/>
          <a:p>
            <a:pPr algn="just">
              <a:buNone/>
            </a:pPr>
            <a:r>
              <a:rPr lang="en-GB" sz="2200" dirty="0"/>
              <a:t>Case Example for Discussion:</a:t>
            </a:r>
          </a:p>
          <a:p>
            <a:pPr algn="just">
              <a:buNone/>
            </a:pPr>
            <a:endParaRPr lang="en-GB" sz="2200" dirty="0"/>
          </a:p>
          <a:p>
            <a:pPr algn="just"/>
            <a:r>
              <a:rPr lang="en-GB" sz="2200" dirty="0"/>
              <a:t>In the smartphone industry, companies like Apple rely on a few key suppliers for critical components like microprocessors. </a:t>
            </a:r>
          </a:p>
          <a:p>
            <a:pPr algn="just"/>
            <a:r>
              <a:rPr lang="en-GB" sz="2200" dirty="0"/>
              <a:t>Discuss how supplier power affects pricing, innovation, and supply chain strategies</a:t>
            </a:r>
          </a:p>
          <a:p>
            <a:pPr algn="just"/>
            <a:endParaRPr lang="en-GB" sz="2200" dirty="0"/>
          </a:p>
          <a:p>
            <a:pPr algn="just"/>
            <a:endParaRPr lang="en-GB" sz="2200" dirty="0">
              <a:ea typeface="+mn-lt"/>
              <a:cs typeface="+mn-lt"/>
            </a:endParaRPr>
          </a:p>
          <a:p>
            <a:pPr algn="just"/>
            <a:endParaRPr lang="en-GB" sz="2200" dirty="0">
              <a:solidFill>
                <a:srgbClr val="373D3F"/>
              </a:solidFill>
            </a:endParaRPr>
          </a:p>
        </p:txBody>
      </p:sp>
      <p:sp>
        <p:nvSpPr>
          <p:cNvPr id="2" name="Title 7">
            <a:extLst>
              <a:ext uri="{FF2B5EF4-FFF2-40B4-BE49-F238E27FC236}">
                <a16:creationId xmlns:a16="http://schemas.microsoft.com/office/drawing/2014/main" id="{B4A9A3AA-893D-8C2E-63A7-D414B8D75CE1}"/>
              </a:ext>
            </a:extLst>
          </p:cNvPr>
          <p:cNvSpPr txBox="1">
            <a:spLocks/>
          </p:cNvSpPr>
          <p:nvPr/>
        </p:nvSpPr>
        <p:spPr bwMode="auto">
          <a:xfrm>
            <a:off x="479376" y="381000"/>
            <a:ext cx="10972800" cy="5277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normAutofit fontScale="85000" lnSpcReduction="20000"/>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a:spcAft>
                <a:spcPts val="600"/>
              </a:spcAft>
            </a:pPr>
            <a:r>
              <a:rPr lang="en-US" sz="4000" b="1" dirty="0"/>
              <a:t>Porter's 5 Forces: </a:t>
            </a:r>
            <a:r>
              <a:rPr lang="en-GB" sz="4000" b="1" dirty="0">
                <a:solidFill>
                  <a:srgbClr val="003180"/>
                </a:solidFill>
              </a:rPr>
              <a:t>Supplier Power </a:t>
            </a:r>
            <a:endParaRPr lang="en-GB" sz="4000" dirty="0">
              <a:solidFill>
                <a:srgbClr val="000000"/>
              </a:solidFill>
            </a:endParaRPr>
          </a:p>
        </p:txBody>
      </p:sp>
    </p:spTree>
    <p:extLst>
      <p:ext uri="{BB962C8B-B14F-4D97-AF65-F5344CB8AC3E}">
        <p14:creationId xmlns:p14="http://schemas.microsoft.com/office/powerpoint/2010/main" val="280268747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E486376-3442-8C5B-9AF8-4B9A05E794DF}"/>
              </a:ext>
            </a:extLst>
          </p:cNvPr>
          <p:cNvSpPr>
            <a:spLocks noGrp="1"/>
          </p:cNvSpPr>
          <p:nvPr>
            <p:ph idx="1"/>
          </p:nvPr>
        </p:nvSpPr>
        <p:spPr>
          <a:xfrm>
            <a:off x="335361" y="1124744"/>
            <a:ext cx="11305256" cy="4536504"/>
          </a:xfrm>
        </p:spPr>
        <p:txBody>
          <a:bodyPr vert="horz" lIns="91440" tIns="45720" rIns="91440" bIns="45720" rtlCol="0" anchor="t">
            <a:normAutofit/>
          </a:bodyPr>
          <a:lstStyle/>
          <a:p>
            <a:pPr marL="0" indent="0" algn="just">
              <a:buNone/>
            </a:pPr>
            <a:r>
              <a:rPr lang="en-GB" sz="2200" dirty="0">
                <a:solidFill>
                  <a:srgbClr val="373D3F"/>
                </a:solidFill>
              </a:rPr>
              <a:t>Buyer power describes the influence customers have on the pricing and quality of goods and services. High buyer power can force companies to lower prices or enhance product features.</a:t>
            </a:r>
          </a:p>
          <a:p>
            <a:endParaRPr lang="en-GB" sz="2200" dirty="0">
              <a:solidFill>
                <a:srgbClr val="373D3F"/>
              </a:solidFill>
            </a:endParaRPr>
          </a:p>
          <a:p>
            <a:pPr marL="0" indent="0">
              <a:buNone/>
            </a:pPr>
            <a:r>
              <a:rPr lang="en-GB" sz="2200" b="1" dirty="0">
                <a:solidFill>
                  <a:srgbClr val="373D3F"/>
                </a:solidFill>
              </a:rPr>
              <a:t>Factors Determining Buyer Power:</a:t>
            </a:r>
            <a:endParaRPr lang="en-GB" sz="2200" dirty="0">
              <a:solidFill>
                <a:srgbClr val="373D3F"/>
              </a:solidFill>
            </a:endParaRPr>
          </a:p>
          <a:p>
            <a:r>
              <a:rPr lang="en-GB" sz="2200" dirty="0">
                <a:solidFill>
                  <a:srgbClr val="373D3F"/>
                </a:solidFill>
              </a:rPr>
              <a:t>Number of buyers</a:t>
            </a:r>
          </a:p>
          <a:p>
            <a:r>
              <a:rPr lang="en-GB" sz="2200" dirty="0">
                <a:solidFill>
                  <a:srgbClr val="373D3F"/>
                </a:solidFill>
              </a:rPr>
              <a:t>Buyer’s price sensitivity</a:t>
            </a:r>
          </a:p>
          <a:p>
            <a:r>
              <a:rPr lang="en-GB" sz="2200" dirty="0">
                <a:solidFill>
                  <a:srgbClr val="373D3F"/>
                </a:solidFill>
              </a:rPr>
              <a:t>Availability of substitute products</a:t>
            </a:r>
          </a:p>
          <a:p>
            <a:r>
              <a:rPr lang="en-GB" sz="2200" dirty="0">
                <a:solidFill>
                  <a:srgbClr val="373D3F"/>
                </a:solidFill>
              </a:rPr>
              <a:t>Importance of the product to the buyer</a:t>
            </a:r>
          </a:p>
          <a:p>
            <a:r>
              <a:rPr lang="en-GB" sz="2200" dirty="0">
                <a:solidFill>
                  <a:srgbClr val="373D3F"/>
                </a:solidFill>
              </a:rPr>
              <a:t>Switching costs for buyers</a:t>
            </a:r>
          </a:p>
          <a:p>
            <a:r>
              <a:rPr lang="en-GB" sz="2200" dirty="0">
                <a:solidFill>
                  <a:srgbClr val="373D3F"/>
                </a:solidFill>
              </a:rPr>
              <a:t>Case Example for Discussion</a:t>
            </a:r>
          </a:p>
        </p:txBody>
      </p:sp>
      <p:sp>
        <p:nvSpPr>
          <p:cNvPr id="2" name="Title 7">
            <a:extLst>
              <a:ext uri="{FF2B5EF4-FFF2-40B4-BE49-F238E27FC236}">
                <a16:creationId xmlns:a16="http://schemas.microsoft.com/office/drawing/2014/main" id="{7F844F40-1FDD-0170-6959-2633228464FD}"/>
              </a:ext>
            </a:extLst>
          </p:cNvPr>
          <p:cNvSpPr txBox="1">
            <a:spLocks/>
          </p:cNvSpPr>
          <p:nvPr/>
        </p:nvSpPr>
        <p:spPr bwMode="auto">
          <a:xfrm>
            <a:off x="479376" y="381000"/>
            <a:ext cx="10972800" cy="5277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normAutofit fontScale="85000" lnSpcReduction="20000"/>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a:spcAft>
                <a:spcPts val="600"/>
              </a:spcAft>
            </a:pPr>
            <a:r>
              <a:rPr lang="en-US" sz="4000" b="1" dirty="0"/>
              <a:t>Porter's 5 Forces: </a:t>
            </a:r>
            <a:r>
              <a:rPr lang="en-GB" sz="4000" b="1" dirty="0">
                <a:solidFill>
                  <a:srgbClr val="003180"/>
                </a:solidFill>
              </a:rPr>
              <a:t>Buyer Power </a:t>
            </a:r>
            <a:endParaRPr lang="en-GB" sz="4000" dirty="0">
              <a:solidFill>
                <a:srgbClr val="000000"/>
              </a:solidFill>
            </a:endParaRPr>
          </a:p>
        </p:txBody>
      </p:sp>
    </p:spTree>
    <p:extLst>
      <p:ext uri="{BB962C8B-B14F-4D97-AF65-F5344CB8AC3E}">
        <p14:creationId xmlns:p14="http://schemas.microsoft.com/office/powerpoint/2010/main" val="25312887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E486376-3442-8C5B-9AF8-4B9A05E794DF}"/>
              </a:ext>
            </a:extLst>
          </p:cNvPr>
          <p:cNvSpPr>
            <a:spLocks noGrp="1"/>
          </p:cNvSpPr>
          <p:nvPr>
            <p:ph idx="1"/>
          </p:nvPr>
        </p:nvSpPr>
        <p:spPr>
          <a:xfrm>
            <a:off x="335361" y="1124744"/>
            <a:ext cx="11305256" cy="4536504"/>
          </a:xfrm>
        </p:spPr>
        <p:txBody>
          <a:bodyPr vert="horz" lIns="91440" tIns="45720" rIns="91440" bIns="45720" rtlCol="0" anchor="t">
            <a:normAutofit/>
          </a:bodyPr>
          <a:lstStyle/>
          <a:p>
            <a:pPr marL="0" indent="0" algn="just">
              <a:buNone/>
            </a:pPr>
            <a:r>
              <a:rPr lang="en-GB" sz="2400" b="1" dirty="0">
                <a:solidFill>
                  <a:srgbClr val="373D3F"/>
                </a:solidFill>
              </a:rPr>
              <a:t>Examples</a:t>
            </a:r>
          </a:p>
          <a:p>
            <a:pPr algn="just"/>
            <a:r>
              <a:rPr lang="en-GB" sz="2800" dirty="0">
                <a:solidFill>
                  <a:srgbClr val="373D3F"/>
                </a:solidFill>
              </a:rPr>
              <a:t>In the retail industry, large buyers like Walmart exert significant power over suppliers due to their large order volumes and ability to switch suppliers easily.</a:t>
            </a:r>
          </a:p>
          <a:p>
            <a:pPr lvl="1" algn="just"/>
            <a:r>
              <a:rPr lang="en-GB" sz="2400" dirty="0">
                <a:solidFill>
                  <a:srgbClr val="373D3F"/>
                </a:solidFill>
              </a:rPr>
              <a:t>Discuss how this buyer power impacts supplier pricing and business strategies. </a:t>
            </a:r>
          </a:p>
          <a:p>
            <a:pPr marL="457200" lvl="1" indent="0" algn="just">
              <a:buNone/>
            </a:pPr>
            <a:endParaRPr lang="en-GB" sz="2400" dirty="0">
              <a:solidFill>
                <a:srgbClr val="373D3F"/>
              </a:solidFill>
            </a:endParaRPr>
          </a:p>
          <a:p>
            <a:pPr algn="just"/>
            <a:r>
              <a:rPr lang="en-GB" sz="2800" dirty="0">
                <a:solidFill>
                  <a:srgbClr val="373D3F"/>
                </a:solidFill>
              </a:rPr>
              <a:t>Think about your smartphone. </a:t>
            </a:r>
          </a:p>
          <a:p>
            <a:pPr lvl="1" algn="just"/>
            <a:r>
              <a:rPr lang="en-GB" sz="2400" dirty="0">
                <a:solidFill>
                  <a:srgbClr val="373D3F"/>
                </a:solidFill>
              </a:rPr>
              <a:t>If you have an iPhone now, what would be the penalty for you to switch to a non-Apple smartphone?</a:t>
            </a:r>
          </a:p>
        </p:txBody>
      </p:sp>
      <p:sp>
        <p:nvSpPr>
          <p:cNvPr id="2" name="Title 7">
            <a:extLst>
              <a:ext uri="{FF2B5EF4-FFF2-40B4-BE49-F238E27FC236}">
                <a16:creationId xmlns:a16="http://schemas.microsoft.com/office/drawing/2014/main" id="{7F844F40-1FDD-0170-6959-2633228464FD}"/>
              </a:ext>
            </a:extLst>
          </p:cNvPr>
          <p:cNvSpPr txBox="1">
            <a:spLocks/>
          </p:cNvSpPr>
          <p:nvPr/>
        </p:nvSpPr>
        <p:spPr bwMode="auto">
          <a:xfrm>
            <a:off x="479376" y="381000"/>
            <a:ext cx="10972800" cy="5277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normAutofit fontScale="85000" lnSpcReduction="20000"/>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a:spcAft>
                <a:spcPts val="600"/>
              </a:spcAft>
            </a:pPr>
            <a:r>
              <a:rPr lang="en-US" sz="4000" b="1" dirty="0"/>
              <a:t>Porter's 5 Forces: </a:t>
            </a:r>
            <a:r>
              <a:rPr lang="en-GB" sz="4000" b="1" dirty="0">
                <a:solidFill>
                  <a:srgbClr val="003180"/>
                </a:solidFill>
              </a:rPr>
              <a:t>Buyer Power </a:t>
            </a:r>
            <a:endParaRPr lang="en-GB" sz="4000" dirty="0">
              <a:solidFill>
                <a:srgbClr val="000000"/>
              </a:solidFill>
            </a:endParaRPr>
          </a:p>
        </p:txBody>
      </p:sp>
    </p:spTree>
    <p:extLst>
      <p:ext uri="{BB962C8B-B14F-4D97-AF65-F5344CB8AC3E}">
        <p14:creationId xmlns:p14="http://schemas.microsoft.com/office/powerpoint/2010/main" val="216333163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88ED9453-277C-204F-BD72-DCE03B1E8BBA}"/>
              </a:ext>
            </a:extLst>
          </p:cNvPr>
          <p:cNvSpPr>
            <a:spLocks noGrp="1"/>
          </p:cNvSpPr>
          <p:nvPr>
            <p:ph type="title" idx="4294967295"/>
          </p:nvPr>
        </p:nvSpPr>
        <p:spPr>
          <a:xfrm>
            <a:off x="469233" y="280485"/>
            <a:ext cx="11027367" cy="961691"/>
          </a:xfrm>
        </p:spPr>
        <p:txBody>
          <a:bodyPr/>
          <a:lstStyle/>
          <a:p>
            <a:r>
              <a:rPr lang="en-GB" sz="3200" b="1" dirty="0"/>
              <a:t>Activity 2: Porter's Five Forces Analysis; Beverage industry and Coca-Cola</a:t>
            </a:r>
            <a:endParaRPr lang="en-US" sz="3200" b="1" dirty="0"/>
          </a:p>
        </p:txBody>
      </p:sp>
      <p:graphicFrame>
        <p:nvGraphicFramePr>
          <p:cNvPr id="5" name="Diagram 4">
            <a:extLst>
              <a:ext uri="{FF2B5EF4-FFF2-40B4-BE49-F238E27FC236}">
                <a16:creationId xmlns:a16="http://schemas.microsoft.com/office/drawing/2014/main" id="{21872946-A127-6FE1-39B0-D5C1E360DA48}"/>
              </a:ext>
            </a:extLst>
          </p:cNvPr>
          <p:cNvGraphicFramePr/>
          <p:nvPr>
            <p:extLst>
              <p:ext uri="{D42A27DB-BD31-4B8C-83A1-F6EECF244321}">
                <p14:modId xmlns:p14="http://schemas.microsoft.com/office/powerpoint/2010/main" val="1404944406"/>
              </p:ext>
            </p:extLst>
          </p:nvPr>
        </p:nvGraphicFramePr>
        <p:xfrm>
          <a:off x="551384" y="2151739"/>
          <a:ext cx="10729192" cy="343792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extBox 2">
            <a:extLst>
              <a:ext uri="{FF2B5EF4-FFF2-40B4-BE49-F238E27FC236}">
                <a16:creationId xmlns:a16="http://schemas.microsoft.com/office/drawing/2014/main" id="{50AD87DB-A680-1218-AC93-FA828812AFE2}"/>
              </a:ext>
            </a:extLst>
          </p:cNvPr>
          <p:cNvSpPr txBox="1"/>
          <p:nvPr/>
        </p:nvSpPr>
        <p:spPr>
          <a:xfrm>
            <a:off x="623392" y="1268333"/>
            <a:ext cx="10313406" cy="646331"/>
          </a:xfrm>
          <a:prstGeom prst="rect">
            <a:avLst/>
          </a:prstGeom>
          <a:noFill/>
        </p:spPr>
        <p:txBody>
          <a:bodyPr wrap="square">
            <a:spAutoFit/>
          </a:bodyPr>
          <a:lstStyle/>
          <a:p>
            <a:r>
              <a:rPr lang="en-GB" sz="1800" dirty="0"/>
              <a:t>Conduct a detailed Porter's Five Forces analysis on the beverage industry with a focus on Coca-Cola's position in the global market. Use specific examples to support your analysis.</a:t>
            </a:r>
          </a:p>
        </p:txBody>
      </p:sp>
    </p:spTree>
    <p:extLst>
      <p:ext uri="{BB962C8B-B14F-4D97-AF65-F5344CB8AC3E}">
        <p14:creationId xmlns:p14="http://schemas.microsoft.com/office/powerpoint/2010/main" val="38024025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E486376-3442-8C5B-9AF8-4B9A05E794DF}"/>
              </a:ext>
            </a:extLst>
          </p:cNvPr>
          <p:cNvSpPr>
            <a:spLocks noGrp="1"/>
          </p:cNvSpPr>
          <p:nvPr>
            <p:ph idx="1"/>
          </p:nvPr>
        </p:nvSpPr>
        <p:spPr>
          <a:xfrm>
            <a:off x="335361" y="1124744"/>
            <a:ext cx="11305256" cy="4536504"/>
          </a:xfrm>
        </p:spPr>
        <p:txBody>
          <a:bodyPr vert="horz" lIns="91440" tIns="45720" rIns="91440" bIns="45720" rtlCol="0" anchor="t">
            <a:noAutofit/>
          </a:bodyPr>
          <a:lstStyle/>
          <a:p>
            <a:pPr marL="0" indent="0" algn="just">
              <a:buNone/>
            </a:pPr>
            <a:r>
              <a:rPr lang="en-GB" sz="2200" dirty="0"/>
              <a:t>Porter's Five Forces is crucial for evaluating the attractiveness and profitability potential of an industry within the global business environment. Understanding these forces helps businesses navigate and strategize effectively in a global context:</a:t>
            </a:r>
          </a:p>
          <a:p>
            <a:pPr algn="just">
              <a:buFont typeface="Arial" panose="020B0604020202020204" pitchFamily="34" charset="0"/>
              <a:buChar char="•"/>
            </a:pPr>
            <a:r>
              <a:rPr lang="en-GB" sz="2200" b="1" dirty="0"/>
              <a:t>Weak competitive forces:</a:t>
            </a:r>
            <a:r>
              <a:rPr lang="en-GB" sz="2200" dirty="0"/>
              <a:t> Indicates low competition, providing room for growth.</a:t>
            </a:r>
          </a:p>
          <a:p>
            <a:pPr algn="just">
              <a:buFont typeface="Arial" panose="020B0604020202020204" pitchFamily="34" charset="0"/>
              <a:buChar char="•"/>
            </a:pPr>
            <a:r>
              <a:rPr lang="en-GB" sz="2200" b="1" dirty="0"/>
              <a:t>High entry barriers:</a:t>
            </a:r>
            <a:r>
              <a:rPr lang="en-GB" sz="2200" dirty="0"/>
              <a:t> Protects against new international competitors.</a:t>
            </a:r>
          </a:p>
          <a:p>
            <a:pPr algn="just">
              <a:buFont typeface="Arial" panose="020B0604020202020204" pitchFamily="34" charset="0"/>
              <a:buChar char="•"/>
            </a:pPr>
            <a:r>
              <a:rPr lang="en-GB" sz="2200" b="1" dirty="0"/>
              <a:t>Low threat of substitutes:</a:t>
            </a:r>
            <a:r>
              <a:rPr lang="en-GB" sz="2200" dirty="0"/>
              <a:t> Ensures unique product offerings on a global scale.</a:t>
            </a:r>
          </a:p>
          <a:p>
            <a:pPr algn="just">
              <a:buFont typeface="Arial" panose="020B0604020202020204" pitchFamily="34" charset="0"/>
              <a:buChar char="•"/>
            </a:pPr>
            <a:r>
              <a:rPr lang="en-GB" sz="2200" b="1" dirty="0"/>
              <a:t>Low buyer power:</a:t>
            </a:r>
            <a:r>
              <a:rPr lang="en-GB" sz="2200" dirty="0"/>
              <a:t> Maintains favourable conditions for pricing strategies worldwide.</a:t>
            </a:r>
          </a:p>
          <a:p>
            <a:pPr algn="just">
              <a:buFont typeface="Arial" panose="020B0604020202020204" pitchFamily="34" charset="0"/>
              <a:buChar char="•"/>
            </a:pPr>
            <a:r>
              <a:rPr lang="en-GB" sz="2200" b="1" dirty="0"/>
              <a:t>Low supplier power:</a:t>
            </a:r>
            <a:r>
              <a:rPr lang="en-GB" sz="2200" dirty="0"/>
              <a:t> Secures stable supply chains and cost structures globally.</a:t>
            </a:r>
          </a:p>
          <a:p>
            <a:pPr marL="0" indent="0" algn="just">
              <a:buNone/>
            </a:pPr>
            <a:endParaRPr lang="en-GB" sz="2200" dirty="0"/>
          </a:p>
          <a:p>
            <a:pPr marL="0" indent="0" algn="just">
              <a:buNone/>
            </a:pPr>
            <a:r>
              <a:rPr lang="en-GB" sz="2200" dirty="0"/>
              <a:t>This framework helps businesses understand the global dynamics and make informed strategic decisions.</a:t>
            </a:r>
          </a:p>
        </p:txBody>
      </p:sp>
      <p:sp>
        <p:nvSpPr>
          <p:cNvPr id="2" name="Title 7">
            <a:extLst>
              <a:ext uri="{FF2B5EF4-FFF2-40B4-BE49-F238E27FC236}">
                <a16:creationId xmlns:a16="http://schemas.microsoft.com/office/drawing/2014/main" id="{7F844F40-1FDD-0170-6959-2633228464FD}"/>
              </a:ext>
            </a:extLst>
          </p:cNvPr>
          <p:cNvSpPr txBox="1">
            <a:spLocks/>
          </p:cNvSpPr>
          <p:nvPr/>
        </p:nvSpPr>
        <p:spPr bwMode="auto">
          <a:xfrm>
            <a:off x="479376" y="381000"/>
            <a:ext cx="10972800" cy="5277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normAutofit fontScale="85000" lnSpcReduction="20000"/>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a:spcAft>
                <a:spcPts val="600"/>
              </a:spcAft>
            </a:pPr>
            <a:r>
              <a:rPr lang="en-US" sz="4000" b="1" dirty="0"/>
              <a:t>Porter's 5 Forces: </a:t>
            </a:r>
            <a:r>
              <a:rPr lang="en-GB" sz="4000" b="1" dirty="0">
                <a:solidFill>
                  <a:srgbClr val="003180"/>
                </a:solidFill>
              </a:rPr>
              <a:t>Summary</a:t>
            </a:r>
            <a:endParaRPr lang="en-GB" sz="4000" dirty="0">
              <a:solidFill>
                <a:srgbClr val="000000"/>
              </a:solidFill>
            </a:endParaRPr>
          </a:p>
        </p:txBody>
      </p:sp>
    </p:spTree>
    <p:extLst>
      <p:ext uri="{BB962C8B-B14F-4D97-AF65-F5344CB8AC3E}">
        <p14:creationId xmlns:p14="http://schemas.microsoft.com/office/powerpoint/2010/main" val="402291648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E486376-3442-8C5B-9AF8-4B9A05E794DF}"/>
              </a:ext>
            </a:extLst>
          </p:cNvPr>
          <p:cNvSpPr>
            <a:spLocks noGrp="1"/>
          </p:cNvSpPr>
          <p:nvPr>
            <p:ph idx="1"/>
          </p:nvPr>
        </p:nvSpPr>
        <p:spPr>
          <a:xfrm>
            <a:off x="349673" y="1484784"/>
            <a:ext cx="11027367" cy="1872207"/>
          </a:xfrm>
        </p:spPr>
        <p:txBody>
          <a:bodyPr vert="horz" lIns="91440" tIns="45720" rIns="91440" bIns="45720" rtlCol="0" anchor="t">
            <a:normAutofit/>
          </a:bodyPr>
          <a:lstStyle/>
          <a:p>
            <a:pPr marL="0" indent="0" algn="just">
              <a:buNone/>
            </a:pPr>
            <a:r>
              <a:rPr lang="en-GB" sz="2200" dirty="0"/>
              <a:t>A global value chain (GVC) refers to the international organisation of production, where different stages of the production process are distributed across various countries. This structure is driven by globalization and aims to optimize efficiency and cost-effectiveness.</a:t>
            </a:r>
          </a:p>
        </p:txBody>
      </p:sp>
      <p:sp>
        <p:nvSpPr>
          <p:cNvPr id="2" name="Title 7">
            <a:extLst>
              <a:ext uri="{FF2B5EF4-FFF2-40B4-BE49-F238E27FC236}">
                <a16:creationId xmlns:a16="http://schemas.microsoft.com/office/drawing/2014/main" id="{98662BB5-35D0-7835-F028-724F815B0713}"/>
              </a:ext>
            </a:extLst>
          </p:cNvPr>
          <p:cNvSpPr txBox="1">
            <a:spLocks/>
          </p:cNvSpPr>
          <p:nvPr/>
        </p:nvSpPr>
        <p:spPr bwMode="auto">
          <a:xfrm>
            <a:off x="469233" y="280486"/>
            <a:ext cx="11027367" cy="84425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marL="0" indent="0">
              <a:buNone/>
            </a:pPr>
            <a:r>
              <a:rPr lang="en-GB" sz="3200" b="1" dirty="0"/>
              <a:t>Global value chain</a:t>
            </a:r>
          </a:p>
        </p:txBody>
      </p:sp>
    </p:spTree>
    <p:extLst>
      <p:ext uri="{BB962C8B-B14F-4D97-AF65-F5344CB8AC3E}">
        <p14:creationId xmlns:p14="http://schemas.microsoft.com/office/powerpoint/2010/main" val="223930575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E486376-3442-8C5B-9AF8-4B9A05E794DF}"/>
              </a:ext>
            </a:extLst>
          </p:cNvPr>
          <p:cNvSpPr>
            <a:spLocks noGrp="1"/>
          </p:cNvSpPr>
          <p:nvPr>
            <p:ph idx="1"/>
          </p:nvPr>
        </p:nvSpPr>
        <p:spPr>
          <a:xfrm>
            <a:off x="407369" y="1052737"/>
            <a:ext cx="11233248" cy="4608512"/>
          </a:xfrm>
        </p:spPr>
        <p:txBody>
          <a:bodyPr vert="horz" lIns="91440" tIns="45720" rIns="91440" bIns="45720" rtlCol="0" anchor="t">
            <a:normAutofit/>
          </a:bodyPr>
          <a:lstStyle/>
          <a:p>
            <a:pPr algn="just"/>
            <a:r>
              <a:rPr lang="en-GB" sz="2400" b="1" dirty="0"/>
              <a:t>International Production, Trade, and Investments</a:t>
            </a:r>
            <a:r>
              <a:rPr lang="en-GB" sz="2400" dirty="0"/>
              <a:t>: GVCs organize these elements across different countries, with each country specializing in specific stages of the production process. This distribution allows companies to leverage comparative advantages and reduce production costs.</a:t>
            </a:r>
          </a:p>
          <a:p>
            <a:pPr marL="0" indent="0" algn="just">
              <a:buNone/>
            </a:pPr>
            <a:endParaRPr lang="en-GB" sz="2400" dirty="0"/>
          </a:p>
          <a:p>
            <a:pPr algn="just"/>
            <a:r>
              <a:rPr lang="en-GB" sz="2400" b="1" dirty="0"/>
              <a:t>Motivation for Global Value Chains</a:t>
            </a:r>
            <a:r>
              <a:rPr lang="en-GB" sz="2400" dirty="0"/>
              <a:t>: Globalization encourages companies to restructure their operations by outsourcing and offshoring activities. This approach helps firms optimize their production processes by placing different stages in locations that offer the best conditions for each </a:t>
            </a:r>
            <a:r>
              <a:rPr lang="en-GB" sz="1800" dirty="0"/>
              <a:t>activity.</a:t>
            </a:r>
          </a:p>
        </p:txBody>
      </p:sp>
      <p:sp>
        <p:nvSpPr>
          <p:cNvPr id="2" name="Title 7">
            <a:extLst>
              <a:ext uri="{FF2B5EF4-FFF2-40B4-BE49-F238E27FC236}">
                <a16:creationId xmlns:a16="http://schemas.microsoft.com/office/drawing/2014/main" id="{98662BB5-35D0-7835-F028-724F815B0713}"/>
              </a:ext>
            </a:extLst>
          </p:cNvPr>
          <p:cNvSpPr txBox="1">
            <a:spLocks/>
          </p:cNvSpPr>
          <p:nvPr/>
        </p:nvSpPr>
        <p:spPr bwMode="auto">
          <a:xfrm>
            <a:off x="469233" y="280486"/>
            <a:ext cx="11027367" cy="84425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marL="0" indent="0">
              <a:buNone/>
            </a:pPr>
            <a:r>
              <a:rPr lang="en-GB" sz="3200" b="1" dirty="0"/>
              <a:t>Global value chain_ Key Points</a:t>
            </a:r>
          </a:p>
        </p:txBody>
      </p:sp>
    </p:spTree>
    <p:extLst>
      <p:ext uri="{BB962C8B-B14F-4D97-AF65-F5344CB8AC3E}">
        <p14:creationId xmlns:p14="http://schemas.microsoft.com/office/powerpoint/2010/main" val="141268768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E486376-3442-8C5B-9AF8-4B9A05E794DF}"/>
              </a:ext>
            </a:extLst>
          </p:cNvPr>
          <p:cNvSpPr>
            <a:spLocks noGrp="1"/>
          </p:cNvSpPr>
          <p:nvPr>
            <p:ph idx="1"/>
          </p:nvPr>
        </p:nvSpPr>
        <p:spPr>
          <a:xfrm>
            <a:off x="407369" y="1052737"/>
            <a:ext cx="11161240" cy="4608512"/>
          </a:xfrm>
        </p:spPr>
        <p:txBody>
          <a:bodyPr vert="horz" lIns="91440" tIns="45720" rIns="91440" bIns="45720" rtlCol="0" anchor="t">
            <a:normAutofit/>
          </a:bodyPr>
          <a:lstStyle/>
          <a:p>
            <a:pPr algn="just"/>
            <a:r>
              <a:rPr lang="en-GB" sz="2400" b="1" dirty="0"/>
              <a:t>Optimization of Production Processes</a:t>
            </a:r>
            <a:r>
              <a:rPr lang="en-GB" sz="2400" dirty="0"/>
              <a:t>: Firms strive to enhance efficiency by strategically placing various production stages across multiple sites globally. Over the past decades, there has been a significant trend towards the international dispersion of value chain activities such as design, production, marketing, and distribution.</a:t>
            </a:r>
          </a:p>
          <a:p>
            <a:pPr algn="just"/>
            <a:r>
              <a:rPr lang="en-GB" sz="2400" b="1" dirty="0"/>
              <a:t>Impact on Economic Globalization</a:t>
            </a:r>
            <a:r>
              <a:rPr lang="en-GB" sz="2400" dirty="0"/>
              <a:t>: The emergence of GVCs challenges traditional views on economic globalization and influences the development of related policies. It highlights the interconnectedness of global markets and the importance of considering international factors in economic planning and policy-making.</a:t>
            </a:r>
          </a:p>
        </p:txBody>
      </p:sp>
      <p:sp>
        <p:nvSpPr>
          <p:cNvPr id="2" name="Title 7">
            <a:extLst>
              <a:ext uri="{FF2B5EF4-FFF2-40B4-BE49-F238E27FC236}">
                <a16:creationId xmlns:a16="http://schemas.microsoft.com/office/drawing/2014/main" id="{98662BB5-35D0-7835-F028-724F815B0713}"/>
              </a:ext>
            </a:extLst>
          </p:cNvPr>
          <p:cNvSpPr txBox="1">
            <a:spLocks/>
          </p:cNvSpPr>
          <p:nvPr/>
        </p:nvSpPr>
        <p:spPr bwMode="auto">
          <a:xfrm>
            <a:off x="469233" y="280486"/>
            <a:ext cx="11027367" cy="84425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marL="0" indent="0">
              <a:buNone/>
            </a:pPr>
            <a:r>
              <a:rPr lang="en-GB" sz="3200" b="1" dirty="0"/>
              <a:t>Global value chain_ Key Points</a:t>
            </a:r>
          </a:p>
        </p:txBody>
      </p:sp>
    </p:spTree>
    <p:extLst>
      <p:ext uri="{BB962C8B-B14F-4D97-AF65-F5344CB8AC3E}">
        <p14:creationId xmlns:p14="http://schemas.microsoft.com/office/powerpoint/2010/main" val="166316629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E486376-3442-8C5B-9AF8-4B9A05E794DF}"/>
              </a:ext>
            </a:extLst>
          </p:cNvPr>
          <p:cNvSpPr>
            <a:spLocks noGrp="1"/>
          </p:cNvSpPr>
          <p:nvPr>
            <p:ph idx="1"/>
          </p:nvPr>
        </p:nvSpPr>
        <p:spPr>
          <a:xfrm>
            <a:off x="407368" y="1052737"/>
            <a:ext cx="11492653" cy="4608512"/>
          </a:xfrm>
        </p:spPr>
        <p:txBody>
          <a:bodyPr vert="horz" lIns="91440" tIns="45720" rIns="91440" bIns="45720" rtlCol="0" anchor="t">
            <a:normAutofit/>
          </a:bodyPr>
          <a:lstStyle/>
          <a:p>
            <a:pPr algn="just"/>
            <a:endParaRPr lang="en-GB" sz="2400" dirty="0"/>
          </a:p>
          <a:p>
            <a:pPr marL="0" indent="0" algn="just">
              <a:buNone/>
            </a:pPr>
            <a:r>
              <a:rPr lang="en-GB" sz="2400" dirty="0"/>
              <a:t>Global Value Chains necessitate a comprehensive understanding of global market dynamics and the ability to manage complex international operations.</a:t>
            </a:r>
          </a:p>
          <a:p>
            <a:pPr marL="0" indent="0" algn="just">
              <a:buNone/>
            </a:pPr>
            <a:endParaRPr lang="en-GB" sz="2400" dirty="0"/>
          </a:p>
          <a:p>
            <a:pPr marL="0" indent="0" algn="just">
              <a:buNone/>
            </a:pPr>
            <a:r>
              <a:rPr lang="en-GB" sz="2400" dirty="0"/>
              <a:t>Policymakers need to consider the global nature of production and trade when developing economic policies to ensure they support the efficient functioning of Global Value Chains .</a:t>
            </a:r>
          </a:p>
        </p:txBody>
      </p:sp>
      <p:sp>
        <p:nvSpPr>
          <p:cNvPr id="2" name="Title 7">
            <a:extLst>
              <a:ext uri="{FF2B5EF4-FFF2-40B4-BE49-F238E27FC236}">
                <a16:creationId xmlns:a16="http://schemas.microsoft.com/office/drawing/2014/main" id="{98662BB5-35D0-7835-F028-724F815B0713}"/>
              </a:ext>
            </a:extLst>
          </p:cNvPr>
          <p:cNvSpPr txBox="1">
            <a:spLocks/>
          </p:cNvSpPr>
          <p:nvPr/>
        </p:nvSpPr>
        <p:spPr bwMode="auto">
          <a:xfrm>
            <a:off x="469233" y="280486"/>
            <a:ext cx="11027367" cy="84425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marL="0" indent="0">
              <a:buNone/>
            </a:pPr>
            <a:r>
              <a:rPr lang="en-GB" sz="3200" b="1" dirty="0"/>
              <a:t>Global value </a:t>
            </a:r>
            <a:r>
              <a:rPr lang="en-GB" sz="3200" b="1" dirty="0" err="1"/>
              <a:t>chain_Implications</a:t>
            </a:r>
            <a:endParaRPr lang="en-GB" sz="3200" b="1" dirty="0"/>
          </a:p>
        </p:txBody>
      </p:sp>
    </p:spTree>
    <p:extLst>
      <p:ext uri="{BB962C8B-B14F-4D97-AF65-F5344CB8AC3E}">
        <p14:creationId xmlns:p14="http://schemas.microsoft.com/office/powerpoint/2010/main" val="46775459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What are Global Value Chains and why they matter for economic &amp; regional development | LSE Research">
            <a:hlinkClick r:id="" action="ppaction://media"/>
            <a:extLst>
              <a:ext uri="{FF2B5EF4-FFF2-40B4-BE49-F238E27FC236}">
                <a16:creationId xmlns:a16="http://schemas.microsoft.com/office/drawing/2014/main" id="{FA195C5D-F7A6-3098-32CB-8F68C1E7DE10}"/>
              </a:ext>
            </a:extLst>
          </p:cNvPr>
          <p:cNvPicPr>
            <a:picLocks noGrp="1" noRot="1" noChangeAspect="1"/>
          </p:cNvPicPr>
          <p:nvPr>
            <p:ph idx="1"/>
            <a:videoFile r:link="rId1"/>
          </p:nvPr>
        </p:nvPicPr>
        <p:blipFill>
          <a:blip r:embed="rId3"/>
          <a:stretch>
            <a:fillRect/>
          </a:stretch>
        </p:blipFill>
        <p:spPr>
          <a:xfrm>
            <a:off x="1631504" y="188640"/>
            <a:ext cx="9001000" cy="5085909"/>
          </a:xfrm>
        </p:spPr>
      </p:pic>
    </p:spTree>
    <p:extLst>
      <p:ext uri="{BB962C8B-B14F-4D97-AF65-F5344CB8AC3E}">
        <p14:creationId xmlns:p14="http://schemas.microsoft.com/office/powerpoint/2010/main" val="152130559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Global value chains: The production revolution of the 21st century">
            <a:hlinkClick r:id="" action="ppaction://media"/>
            <a:extLst>
              <a:ext uri="{FF2B5EF4-FFF2-40B4-BE49-F238E27FC236}">
                <a16:creationId xmlns:a16="http://schemas.microsoft.com/office/drawing/2014/main" id="{3A4CAFBE-5DC7-2CA2-B975-77B6A590CE62}"/>
              </a:ext>
            </a:extLst>
          </p:cNvPr>
          <p:cNvPicPr>
            <a:picLocks noGrp="1" noRot="1" noChangeAspect="1"/>
          </p:cNvPicPr>
          <p:nvPr>
            <p:ph idx="1"/>
            <a:videoFile r:link="rId1"/>
          </p:nvPr>
        </p:nvPicPr>
        <p:blipFill>
          <a:blip r:embed="rId3"/>
          <a:stretch>
            <a:fillRect/>
          </a:stretch>
        </p:blipFill>
        <p:spPr>
          <a:xfrm>
            <a:off x="1775520" y="476672"/>
            <a:ext cx="7700963" cy="4351338"/>
          </a:xfrm>
        </p:spPr>
      </p:pic>
    </p:spTree>
    <p:extLst>
      <p:ext uri="{BB962C8B-B14F-4D97-AF65-F5344CB8AC3E}">
        <p14:creationId xmlns:p14="http://schemas.microsoft.com/office/powerpoint/2010/main" val="264734771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34EFFC-E560-46EE-5C4E-2817192F6AC6}"/>
              </a:ext>
            </a:extLst>
          </p:cNvPr>
          <p:cNvSpPr>
            <a:spLocks noGrp="1"/>
          </p:cNvSpPr>
          <p:nvPr>
            <p:ph type="title"/>
          </p:nvPr>
        </p:nvSpPr>
        <p:spPr>
          <a:xfrm>
            <a:off x="609600" y="274638"/>
            <a:ext cx="10972800" cy="562074"/>
          </a:xfrm>
        </p:spPr>
        <p:txBody>
          <a:bodyPr wrap="square" anchor="ctr">
            <a:normAutofit/>
          </a:bodyPr>
          <a:lstStyle/>
          <a:p>
            <a:r>
              <a:rPr lang="en-GB" sz="2800" b="1" i="1" dirty="0">
                <a:solidFill>
                  <a:schemeClr val="tx2"/>
                </a:solidFill>
                <a:latin typeface="Amasis MT Pro Black" panose="02040A04050005020304" pitchFamily="18" charset="0"/>
              </a:rPr>
              <a:t>Reminder: Important Information for Week 7 Online Tests"</a:t>
            </a:r>
            <a:endParaRPr lang="en-GB" sz="2800" b="1" dirty="0">
              <a:latin typeface="Amasis MT Pro Black" panose="02040A04050005020304" pitchFamily="18" charset="0"/>
            </a:endParaRPr>
          </a:p>
        </p:txBody>
      </p:sp>
      <p:sp>
        <p:nvSpPr>
          <p:cNvPr id="3" name="Content Placeholder 2">
            <a:extLst>
              <a:ext uri="{FF2B5EF4-FFF2-40B4-BE49-F238E27FC236}">
                <a16:creationId xmlns:a16="http://schemas.microsoft.com/office/drawing/2014/main" id="{5FC5616E-2FE1-ED46-11E5-D2C3D0BBAC0C}"/>
              </a:ext>
            </a:extLst>
          </p:cNvPr>
          <p:cNvSpPr>
            <a:spLocks noGrp="1"/>
          </p:cNvSpPr>
          <p:nvPr>
            <p:ph idx="1"/>
          </p:nvPr>
        </p:nvSpPr>
        <p:spPr>
          <a:xfrm>
            <a:off x="609600" y="1052736"/>
            <a:ext cx="10972800" cy="4608512"/>
          </a:xfrm>
          <a:ln>
            <a:solidFill>
              <a:schemeClr val="tx1"/>
            </a:solidFill>
          </a:ln>
        </p:spPr>
        <p:txBody>
          <a:bodyPr wrap="square" anchor="t">
            <a:noAutofit/>
          </a:bodyPr>
          <a:lstStyle/>
          <a:p>
            <a:pPr marL="0" indent="0" algn="just">
              <a:buNone/>
            </a:pPr>
            <a:r>
              <a:rPr lang="en-GB" sz="2200" b="1" dirty="0"/>
              <a:t>Test Details</a:t>
            </a:r>
          </a:p>
          <a:p>
            <a:pPr algn="just">
              <a:buFont typeface="Arial" panose="020B0604020202020204" pitchFamily="34" charset="0"/>
              <a:buChar char="•"/>
            </a:pPr>
            <a:r>
              <a:rPr lang="en-GB" sz="2200" b="1" dirty="0"/>
              <a:t>Format:</a:t>
            </a:r>
            <a:r>
              <a:rPr lang="en-GB" sz="2200" dirty="0"/>
              <a:t> </a:t>
            </a:r>
            <a:r>
              <a:rPr lang="en-GB" sz="2200" dirty="0">
                <a:solidFill>
                  <a:srgbClr val="FF0000"/>
                </a:solidFill>
              </a:rPr>
              <a:t>Online Test with 25 multiple-choice questions</a:t>
            </a:r>
          </a:p>
          <a:p>
            <a:pPr algn="just">
              <a:buFont typeface="Arial" panose="020B0604020202020204" pitchFamily="34" charset="0"/>
              <a:buChar char="•"/>
            </a:pPr>
            <a:r>
              <a:rPr lang="en-GB" sz="2200" b="1" dirty="0"/>
              <a:t>Duration:</a:t>
            </a:r>
            <a:r>
              <a:rPr lang="en-GB" sz="2200" dirty="0"/>
              <a:t> </a:t>
            </a:r>
            <a:r>
              <a:rPr lang="en-GB" sz="2200" dirty="0">
                <a:solidFill>
                  <a:srgbClr val="FF0000"/>
                </a:solidFill>
              </a:rPr>
              <a:t>60 minutes</a:t>
            </a:r>
          </a:p>
          <a:p>
            <a:pPr algn="just">
              <a:buFont typeface="Arial" panose="020B0604020202020204" pitchFamily="34" charset="0"/>
              <a:buChar char="•"/>
            </a:pPr>
            <a:r>
              <a:rPr lang="en-GB" sz="2200" b="1" dirty="0"/>
              <a:t>Marks:</a:t>
            </a:r>
            <a:r>
              <a:rPr lang="en-GB" sz="2200" dirty="0"/>
              <a:t> Each question carries 2 marks. All questions must be answered.</a:t>
            </a:r>
            <a:endParaRPr lang="en-GB" sz="2200" b="1" dirty="0"/>
          </a:p>
          <a:p>
            <a:pPr marL="0" indent="0" algn="just">
              <a:buNone/>
            </a:pPr>
            <a:endParaRPr lang="en-GB" sz="2200" b="1" dirty="0"/>
          </a:p>
          <a:p>
            <a:pPr marL="0" indent="0" algn="just">
              <a:buNone/>
            </a:pPr>
            <a:r>
              <a:rPr lang="en-GB" sz="2200" b="1" dirty="0"/>
              <a:t>Important Information About Your Online Test</a:t>
            </a:r>
          </a:p>
          <a:p>
            <a:pPr algn="just">
              <a:buFont typeface="Arial" panose="020B0604020202020204" pitchFamily="34" charset="0"/>
              <a:buChar char="•"/>
            </a:pPr>
            <a:r>
              <a:rPr lang="en-GB" sz="2200" b="1" dirty="0"/>
              <a:t>Dates:</a:t>
            </a:r>
            <a:r>
              <a:rPr lang="en-GB" sz="2200" dirty="0"/>
              <a:t>  </a:t>
            </a:r>
            <a:r>
              <a:rPr lang="en-GB" sz="2200" dirty="0">
                <a:solidFill>
                  <a:srgbClr val="FF0000"/>
                </a:solidFill>
              </a:rPr>
              <a:t>Week 7 – during your regular teaching session </a:t>
            </a:r>
            <a:r>
              <a:rPr lang="en-GB" sz="2200" dirty="0"/>
              <a:t>(Please check the assessment schedule for more information)</a:t>
            </a:r>
            <a:endParaRPr lang="en-GB" sz="1800" dirty="0"/>
          </a:p>
          <a:p>
            <a:pPr algn="just">
              <a:buFont typeface="Arial" panose="020B0604020202020204" pitchFamily="34" charset="0"/>
              <a:buChar char="•"/>
            </a:pPr>
            <a:r>
              <a:rPr lang="en-GB" sz="2200" b="1" dirty="0"/>
              <a:t>Location:</a:t>
            </a:r>
            <a:r>
              <a:rPr lang="en-GB" sz="2200" dirty="0"/>
              <a:t> </a:t>
            </a:r>
            <a:r>
              <a:rPr lang="en-GB" sz="2200" dirty="0">
                <a:solidFill>
                  <a:srgbClr val="FF0000"/>
                </a:solidFill>
              </a:rPr>
              <a:t>On campus</a:t>
            </a:r>
            <a:r>
              <a:rPr lang="en-GB" sz="2200" dirty="0"/>
              <a:t>. Please attend at your usual class starting time.</a:t>
            </a:r>
          </a:p>
          <a:p>
            <a:pPr algn="just">
              <a:buFont typeface="Arial" panose="020B0604020202020204" pitchFamily="34" charset="0"/>
              <a:buChar char="•"/>
            </a:pPr>
            <a:r>
              <a:rPr lang="en-GB" sz="2200" b="1" dirty="0"/>
              <a:t>Coverage:</a:t>
            </a:r>
            <a:r>
              <a:rPr lang="en-GB" sz="2200" dirty="0"/>
              <a:t> The test will assess knowledge of the </a:t>
            </a:r>
            <a:r>
              <a:rPr lang="en-GB" sz="2200" dirty="0">
                <a:solidFill>
                  <a:srgbClr val="FF0000"/>
                </a:solidFill>
              </a:rPr>
              <a:t>lessons covered during the</a:t>
            </a:r>
            <a:r>
              <a:rPr lang="en-GB" sz="2200" dirty="0"/>
              <a:t> </a:t>
            </a:r>
            <a:r>
              <a:rPr lang="en-GB" sz="2200" dirty="0">
                <a:solidFill>
                  <a:srgbClr val="FF0000"/>
                </a:solidFill>
              </a:rPr>
              <a:t>first six weeks of the course</a:t>
            </a:r>
            <a:r>
              <a:rPr lang="en-GB" sz="2200" dirty="0"/>
              <a:t>.</a:t>
            </a:r>
          </a:p>
          <a:p>
            <a:pPr marL="0" indent="0" algn="just">
              <a:buNone/>
            </a:pPr>
            <a:endParaRPr lang="en-GB" sz="2200" dirty="0"/>
          </a:p>
        </p:txBody>
      </p:sp>
    </p:spTree>
    <p:extLst>
      <p:ext uri="{BB962C8B-B14F-4D97-AF65-F5344CB8AC3E}">
        <p14:creationId xmlns:p14="http://schemas.microsoft.com/office/powerpoint/2010/main" val="233023288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8AF8F2E-8C16-AA6D-AEA1-E53BCB65F975}"/>
              </a:ext>
            </a:extLst>
          </p:cNvPr>
          <p:cNvSpPr>
            <a:spLocks noGrp="1"/>
          </p:cNvSpPr>
          <p:nvPr>
            <p:ph idx="1"/>
          </p:nvPr>
        </p:nvSpPr>
        <p:spPr>
          <a:xfrm>
            <a:off x="419350" y="1340768"/>
            <a:ext cx="11171383" cy="4294728"/>
          </a:xfrm>
        </p:spPr>
        <p:txBody>
          <a:bodyPr vert="horz" lIns="91440" tIns="45720" rIns="91440" bIns="45720" rtlCol="0" anchor="t">
            <a:normAutofit/>
          </a:bodyPr>
          <a:lstStyle/>
          <a:p>
            <a:pPr marL="0" indent="0" algn="just">
              <a:buNone/>
            </a:pPr>
            <a:r>
              <a:rPr lang="en-GB" sz="2400" dirty="0"/>
              <a:t>Porter’s Five Forces</a:t>
            </a:r>
          </a:p>
          <a:p>
            <a:pPr marL="0" indent="0" algn="just">
              <a:buNone/>
            </a:pPr>
            <a:r>
              <a:rPr lang="en-GB" sz="2400" dirty="0"/>
              <a:t>Global Value Chain (GVC)</a:t>
            </a:r>
          </a:p>
          <a:p>
            <a:pPr marL="0" indent="0" algn="just">
              <a:buNone/>
            </a:pPr>
            <a:endParaRPr lang="en-GB" sz="2400" b="1" dirty="0"/>
          </a:p>
          <a:p>
            <a:pPr marL="0" indent="0" algn="just">
              <a:buNone/>
            </a:pPr>
            <a:r>
              <a:rPr lang="en-GB" sz="2400" b="1" dirty="0"/>
              <a:t>Further Study Questions</a:t>
            </a:r>
          </a:p>
          <a:p>
            <a:pPr marL="514350" indent="-514350" algn="just">
              <a:buFont typeface="+mj-lt"/>
              <a:buAutoNum type="arabicPeriod"/>
            </a:pPr>
            <a:r>
              <a:rPr lang="en-GB" sz="2400" dirty="0"/>
              <a:t>How do Porter’s Five Forces influence business strategy and competitiveness?</a:t>
            </a:r>
          </a:p>
          <a:p>
            <a:pPr marL="514350" indent="-514350" algn="just">
              <a:buFont typeface="+mj-lt"/>
              <a:buAutoNum type="arabicPeriod"/>
            </a:pPr>
            <a:r>
              <a:rPr lang="en-GB" sz="2400" dirty="0"/>
              <a:t>In what ways does the global value chain reshape the operational landscape for businesses?</a:t>
            </a:r>
          </a:p>
          <a:p>
            <a:pPr marL="514350" indent="-514350" algn="just">
              <a:buFont typeface="+mj-lt"/>
              <a:buAutoNum type="arabicPeriod"/>
            </a:pPr>
            <a:r>
              <a:rPr lang="en-GB" sz="2400" dirty="0"/>
              <a:t>What strategies can businesses employ to navigate the challenges and opportunities presented by the global value chain?</a:t>
            </a:r>
          </a:p>
        </p:txBody>
      </p:sp>
      <p:sp>
        <p:nvSpPr>
          <p:cNvPr id="2" name="Title 7">
            <a:extLst>
              <a:ext uri="{FF2B5EF4-FFF2-40B4-BE49-F238E27FC236}">
                <a16:creationId xmlns:a16="http://schemas.microsoft.com/office/drawing/2014/main" id="{8A902494-9C7C-9FA3-2CA3-8BD4AEA910DF}"/>
              </a:ext>
            </a:extLst>
          </p:cNvPr>
          <p:cNvSpPr txBox="1">
            <a:spLocks/>
          </p:cNvSpPr>
          <p:nvPr/>
        </p:nvSpPr>
        <p:spPr bwMode="auto">
          <a:xfrm>
            <a:off x="575925" y="250299"/>
            <a:ext cx="11027367" cy="84425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marL="0" indent="0">
              <a:buNone/>
            </a:pPr>
            <a:r>
              <a:rPr lang="en-GB" sz="3200" b="1" dirty="0"/>
              <a:t>Summary</a:t>
            </a:r>
          </a:p>
        </p:txBody>
      </p:sp>
    </p:spTree>
    <p:extLst>
      <p:ext uri="{BB962C8B-B14F-4D97-AF65-F5344CB8AC3E}">
        <p14:creationId xmlns:p14="http://schemas.microsoft.com/office/powerpoint/2010/main" val="102708132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Title 1">
            <a:extLst>
              <a:ext uri="{FF2B5EF4-FFF2-40B4-BE49-F238E27FC236}">
                <a16:creationId xmlns:a16="http://schemas.microsoft.com/office/drawing/2014/main" id="{97B71123-3D1B-C0DF-8218-D5FC9788CD7E}"/>
              </a:ext>
            </a:extLst>
          </p:cNvPr>
          <p:cNvSpPr>
            <a:spLocks noGrp="1"/>
          </p:cNvSpPr>
          <p:nvPr>
            <p:ph type="title"/>
          </p:nvPr>
        </p:nvSpPr>
        <p:spPr>
          <a:xfrm>
            <a:off x="609600" y="274638"/>
            <a:ext cx="10972800" cy="634082"/>
          </a:xfrm>
        </p:spPr>
        <p:txBody>
          <a:bodyPr/>
          <a:lstStyle/>
          <a:p>
            <a:r>
              <a:rPr lang="en-US" sz="3200" b="1" dirty="0"/>
              <a:t>References </a:t>
            </a:r>
          </a:p>
        </p:txBody>
      </p:sp>
      <p:sp>
        <p:nvSpPr>
          <p:cNvPr id="3" name="Subtitle 2"/>
          <p:cNvSpPr>
            <a:spLocks noGrp="1"/>
          </p:cNvSpPr>
          <p:nvPr>
            <p:ph sz="half" idx="2"/>
          </p:nvPr>
        </p:nvSpPr>
        <p:spPr>
          <a:xfrm>
            <a:off x="609600" y="1196752"/>
            <a:ext cx="10814992" cy="4392489"/>
          </a:xfrm>
        </p:spPr>
        <p:txBody>
          <a:bodyPr vert="horz" wrap="square" lIns="91440" tIns="45720" rIns="91440" bIns="45720" rtlCol="0" anchor="t">
            <a:normAutofit/>
          </a:bodyPr>
          <a:lstStyle/>
          <a:p>
            <a:pPr algn="just">
              <a:lnSpc>
                <a:spcPct val="90000"/>
              </a:lnSpc>
            </a:pPr>
            <a:r>
              <a:rPr lang="en-GB" sz="1700" dirty="0" err="1"/>
              <a:t>Fiumara</a:t>
            </a:r>
            <a:r>
              <a:rPr lang="en-GB" sz="1700" dirty="0"/>
              <a:t>. L and  </a:t>
            </a:r>
            <a:r>
              <a:rPr lang="en-GB" sz="1700" dirty="0" err="1"/>
              <a:t>Boyle.R</a:t>
            </a:r>
            <a:r>
              <a:rPr lang="en-GB" sz="1700" i="1" dirty="0"/>
              <a:t>  (2023) . </a:t>
            </a:r>
            <a:r>
              <a:rPr lang="en-GB" sz="1700" dirty="0"/>
              <a:t>AVAILABLE AT: </a:t>
            </a:r>
            <a:r>
              <a:rPr lang="en-GB" sz="1700" dirty="0">
                <a:hlinkClick r:id="rId3"/>
              </a:rPr>
              <a:t>Navigating global expansion strategy using the PESTEL framework (airswift.com)</a:t>
            </a:r>
            <a:r>
              <a:rPr lang="en-GB" sz="1700" dirty="0"/>
              <a:t>(</a:t>
            </a:r>
            <a:r>
              <a:rPr lang="en-GB" sz="1700" dirty="0" err="1"/>
              <a:t>Acccesses</a:t>
            </a:r>
            <a:r>
              <a:rPr lang="en-GB" sz="1700" dirty="0"/>
              <a:t> 13th April 2024)</a:t>
            </a:r>
          </a:p>
          <a:p>
            <a:pPr algn="just">
              <a:lnSpc>
                <a:spcPct val="90000"/>
              </a:lnSpc>
            </a:pPr>
            <a:r>
              <a:rPr lang="en-GB" sz="1700" dirty="0" err="1"/>
              <a:t>Mariados</a:t>
            </a:r>
            <a:r>
              <a:rPr lang="en-GB" sz="1700" dirty="0"/>
              <a:t>. B.J (2024</a:t>
            </a:r>
            <a:r>
              <a:rPr lang="en-GB" sz="1700" u="sng" dirty="0"/>
              <a:t>) </a:t>
            </a:r>
            <a:r>
              <a:rPr lang="en-GB" sz="1700" dirty="0"/>
              <a:t>6.2 global market opportunity assessment – </a:t>
            </a:r>
            <a:r>
              <a:rPr lang="en-GB" sz="1700" dirty="0" err="1"/>
              <a:t>pestel</a:t>
            </a:r>
            <a:r>
              <a:rPr lang="en-GB" sz="1700" dirty="0"/>
              <a:t> analysis. Available at:</a:t>
            </a:r>
            <a:r>
              <a:rPr lang="en-GB" sz="1700" u="sng" dirty="0"/>
              <a:t> </a:t>
            </a:r>
            <a:r>
              <a:rPr lang="en-GB" sz="1700" dirty="0">
                <a:hlinkClick r:id="rId4"/>
              </a:rPr>
              <a:t>6.2 Global Market Opportunity Assessment – PESTEL Analysis – Core Principles of International Marketing (wsu.edu)</a:t>
            </a:r>
            <a:r>
              <a:rPr lang="en-GB" sz="1700" dirty="0"/>
              <a:t> (</a:t>
            </a:r>
            <a:r>
              <a:rPr lang="en-GB" sz="1700" dirty="0" err="1"/>
              <a:t>Acccesses</a:t>
            </a:r>
            <a:r>
              <a:rPr lang="en-GB" sz="1700" dirty="0"/>
              <a:t> 13th April 2024)</a:t>
            </a:r>
          </a:p>
          <a:p>
            <a:pPr algn="just">
              <a:lnSpc>
                <a:spcPct val="90000"/>
              </a:lnSpc>
            </a:pPr>
            <a:r>
              <a:rPr lang="en-GB" sz="1700" dirty="0"/>
              <a:t>Morrison, J. (2017). The Global Business Environment Challenges and Responsibilities. 4th ed. London: Palgrave</a:t>
            </a:r>
            <a:endParaRPr lang="en-GB" sz="1800" u="none" strike="noStrike" kern="1200" baseline="0" dirty="0">
              <a:solidFill>
                <a:srgbClr val="373D3F"/>
              </a:solidFill>
            </a:endParaRPr>
          </a:p>
          <a:p>
            <a:pPr algn="just" rtl="0"/>
            <a:r>
              <a:rPr lang="en-GB" sz="1800" u="none" strike="noStrike" kern="1200" baseline="0" dirty="0">
                <a:solidFill>
                  <a:srgbClr val="373D3F"/>
                </a:solidFill>
              </a:rPr>
              <a:t>Whittington, R., Angwin, D., </a:t>
            </a:r>
            <a:r>
              <a:rPr lang="en-GB" sz="1800" u="none" strike="noStrike" kern="1200" baseline="0" dirty="0" err="1">
                <a:solidFill>
                  <a:srgbClr val="373D3F"/>
                </a:solidFill>
              </a:rPr>
              <a:t>Regné</a:t>
            </a:r>
            <a:r>
              <a:rPr lang="en-GB" sz="1800" i="0" u="none" strike="noStrike" kern="1200" baseline="0" dirty="0" err="1">
                <a:solidFill>
                  <a:srgbClr val="373D3F"/>
                </a:solidFill>
              </a:rPr>
              <a:t>r</a:t>
            </a:r>
            <a:r>
              <a:rPr lang="en-GB" sz="1800" i="0" u="none" strike="noStrike" kern="1200" baseline="0" dirty="0">
                <a:solidFill>
                  <a:srgbClr val="373D3F"/>
                </a:solidFill>
              </a:rPr>
              <a:t>, P., Johnson, G., Scholes, K. (2020). Exploring Strategy: Text and Cases. 12th ed. Pearson Education Limited.</a:t>
            </a:r>
            <a:endParaRPr lang="en-GB" sz="1700" dirty="0"/>
          </a:p>
        </p:txBody>
      </p:sp>
    </p:spTree>
    <p:extLst>
      <p:ext uri="{BB962C8B-B14F-4D97-AF65-F5344CB8AC3E}">
        <p14:creationId xmlns:p14="http://schemas.microsoft.com/office/powerpoint/2010/main" val="2434069896"/>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Integral</Template>
  <TotalTime>0</TotalTime>
  <Words>1951</Words>
  <Application>Microsoft Office PowerPoint</Application>
  <PresentationFormat>Widescreen</PresentationFormat>
  <Paragraphs>179</Paragraphs>
  <Slides>27</Slides>
  <Notes>3</Notes>
  <HiddenSlides>0</HiddenSlides>
  <MMClips>2</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27</vt:i4>
      </vt:variant>
    </vt:vector>
  </HeadingPairs>
  <TitlesOfParts>
    <vt:vector size="35" baseType="lpstr">
      <vt:lpstr>ADLaM Display</vt:lpstr>
      <vt:lpstr>Aharoni</vt:lpstr>
      <vt:lpstr>Amasis MT Pro Black</vt:lpstr>
      <vt:lpstr>Amasis MT Pro Medium</vt:lpstr>
      <vt:lpstr>Arial</vt:lpstr>
      <vt:lpstr>Myriad Pro</vt:lpstr>
      <vt:lpstr>Verdana</vt:lpstr>
      <vt:lpstr>20140311PresentationUWTSDTemplate</vt:lpstr>
      <vt:lpstr>LCBB4016 </vt:lpstr>
      <vt:lpstr>By the end of this session, students should be able to: </vt:lpstr>
      <vt:lpstr>PowerPoint Presentation</vt:lpstr>
      <vt:lpstr>Porter's 5 Forces Model</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Activity 2: Porter's Five Forces Analysis; Beverage industry and Coca-Cola</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Reminder: Important Information for Week 7 Online Tests"</vt:lpstr>
      <vt:lpstr>PowerPoint Presentation</vt:lpstr>
      <vt:lpstr>References </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Piyumika Kithulgoda Gamage</cp:lastModifiedBy>
  <cp:revision>136</cp:revision>
  <cp:lastPrinted>2018-07-09T15:27:01Z</cp:lastPrinted>
  <dcterms:created xsi:type="dcterms:W3CDTF">2002-10-07T19:43:58Z</dcterms:created>
  <dcterms:modified xsi:type="dcterms:W3CDTF">2025-02-22T15:30:31Z</dcterms:modified>
</cp:coreProperties>
</file>