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2"/>
  </p:notesMasterIdLst>
  <p:sldIdLst>
    <p:sldId id="311" r:id="rId3"/>
    <p:sldId id="305" r:id="rId4"/>
    <p:sldId id="294" r:id="rId5"/>
    <p:sldId id="300" r:id="rId6"/>
    <p:sldId id="299" r:id="rId7"/>
    <p:sldId id="301" r:id="rId8"/>
    <p:sldId id="298" r:id="rId9"/>
    <p:sldId id="297" r:id="rId10"/>
    <p:sldId id="293" r:id="rId11"/>
    <p:sldId id="302" r:id="rId12"/>
    <p:sldId id="303" r:id="rId13"/>
    <p:sldId id="25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8" r:id="rId22"/>
    <p:sldId id="279" r:id="rId23"/>
    <p:sldId id="280" r:id="rId24"/>
    <p:sldId id="281" r:id="rId25"/>
    <p:sldId id="370" r:id="rId26"/>
    <p:sldId id="283" r:id="rId27"/>
    <p:sldId id="284" r:id="rId28"/>
    <p:sldId id="285" r:id="rId29"/>
    <p:sldId id="286" r:id="rId30"/>
    <p:sldId id="310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108" d="100"/>
          <a:sy n="108" d="100"/>
        </p:scale>
        <p:origin x="173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3F8C4-1E49-4069-8482-3EDF9CC2754C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F7962-C81D-46C4-89FA-F2C5EF20DE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223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5F7962-C81D-46C4-89FA-F2C5EF20DEC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744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031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703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878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681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648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48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192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934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423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221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434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58A501-EAED-4BD7-B6C1-35A71EC226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11CE8-2617-4865-AF41-EBCF794F9DD2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176E4-7D81-417F-9DBB-328447F9B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DC06B-7BEE-46E4-8142-31E0A923A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10F3C-185B-4740-B686-7027F3DB38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9941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910A2-700C-4F35-B32D-9C78506AE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E4259-79AF-4CD5-A763-BB68CE0FCB17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9DCFD-8C91-4C33-9DA2-F62CD1CC8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B8C51-FD33-49DD-9E03-67AC8C803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5466E-C6AE-4651-BA39-FE562D642B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3415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2DB85-DB87-4559-9668-49F500903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81BA1-304D-440D-9843-332B564FF571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4404FA5-A201-4C5D-B69A-34AC039C19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C368F-13AF-44FD-BA17-A799B60BAC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86632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A70F136-B4CA-4CF8-9133-2D7F6CC69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DAEBC-47DD-4225-8B3E-2289DC9A791F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19A28-DA0A-4E8B-A67F-136ACBDE21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EC7FE-610B-4E69-8BCC-101725AE99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7247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653BF7D-1ACA-4C7F-A724-23284F70C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B5EA0-8BB0-4935-97A0-9CD2BA2E5700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0260518-BE23-4D69-8836-CF9BC7C75F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3A41A-11CE-42F0-AE2E-A761FA01850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59262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7FAD3CE-E812-48B4-B5DF-8AA96D90D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01570-873E-45B7-A040-399F2987CB7F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C516158-8F3C-4AFA-BAE6-F2E6E15B69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16663-3256-4657-B6FF-032AFE8C51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0995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BEA71CC-331E-4B8D-B71E-B5F8891D3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7A25D-956D-4981-9CFA-2514D62E0B01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839D46F-7976-4A37-A688-4719336FB7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CD7D-2122-4517-84F0-60D3065F4B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29969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B09B87F-EC18-4606-A544-85822D510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EF926-E85C-4F10-9CF0-53DD331F824B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1CFDD-94AF-4144-9670-6A66F6B805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82369-DAB8-4E64-ACB2-9EEAD6DB59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20528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3378D99-92D3-47D0-B937-59FAFC2E1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07140-24AC-4BDA-8A20-5B1476C3A79B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91182-B17F-4EA2-9EE4-348D9282C7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A3D-4BC7-4A9A-9EFE-5ADD99A24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42589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B6EE5-FFE0-4E24-BE7C-B5C56F905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A317C0-E2F8-4593-8192-81DBC8DE965B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DA48A99-93ED-435A-817D-F71FD41CEC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FC546-356E-4CA4-8185-A111FA2C30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54163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A020-17FC-46FB-9950-5AF3EBD81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6A22B-1B63-4020-8909-E26E3A6360E8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6B28672-4505-4564-9E4E-F3C42D7867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29B52-989B-4BE4-9472-ED579DA2A9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56394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A2E2-0D20-4391-8F3E-CAAFE6E7FA52}" type="datetimeFigureOut">
              <a:rPr lang="zh-TW" altLang="en-US" smtClean="0"/>
              <a:t>2021/12/1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575E-21D9-4F81-9A86-37E23FE3D5CC}" type="slidenum">
              <a:rPr lang="zh-TW" altLang="en-US" smtClean="0"/>
              <a:t>‹#›</a:t>
            </a:fld>
            <a:endParaRPr lang="zh-TW" altLang="en-US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95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72B8A-C053-4F59-A57D-94FD60C9CBC8}" type="datetimeFigureOut">
              <a:rPr lang="en-US" smtClean="0"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0C435-BDA7-49FB-A880-36C7721472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727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9ACE9B1-D26C-4FF7-A95F-DA7EBFBD591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0D8ADFA-BEC9-49DC-82F3-548B6C5F4D1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4B230-8C23-4270-ABFE-6D3A6097C5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CF57A6-7000-468F-8BAE-FC53226063D3}" type="datetime1">
              <a:rPr lang="en-GB" altLang="en-US"/>
              <a:pPr>
                <a:defRPr/>
              </a:pPr>
              <a:t>01/12/2021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DDDAC9-CF38-407E-A623-DC464CFA60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4EA0CF9-CE6B-45C4-83C6-DE847198AC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4939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F3FD50-E868-4122-AEEA-F68E8CA8AC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Blockchain</a:t>
            </a:r>
          </a:p>
        </p:txBody>
      </p:sp>
    </p:spTree>
    <p:extLst>
      <p:ext uri="{BB962C8B-B14F-4D97-AF65-F5344CB8AC3E}">
        <p14:creationId xmlns:p14="http://schemas.microsoft.com/office/powerpoint/2010/main" val="3408464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981200"/>
            <a:ext cx="8229600" cy="4525963"/>
          </a:xfrm>
        </p:spPr>
        <p:txBody>
          <a:bodyPr/>
          <a:lstStyle/>
          <a:p>
            <a:pPr marL="497205" indent="-405130">
              <a:lnSpc>
                <a:spcPts val="3229"/>
              </a:lnSpc>
              <a:spcBef>
                <a:spcPts val="100"/>
              </a:spcBef>
              <a:buFontTx/>
              <a:buAutoNum type="arabicPeriod"/>
              <a:tabLst>
                <a:tab pos="497205" algn="l"/>
                <a:tab pos="497840" algn="l"/>
              </a:tabLst>
            </a:pP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marL="497205" indent="-405130">
              <a:lnSpc>
                <a:spcPts val="3229"/>
              </a:lnSpc>
              <a:spcBef>
                <a:spcPts val="100"/>
              </a:spcBef>
              <a:buFontTx/>
              <a:buAutoNum type="arabicPeriod"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Evolution of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marL="497205" indent="-405130">
              <a:lnSpc>
                <a:spcPts val="3229"/>
              </a:lnSpc>
              <a:spcBef>
                <a:spcPts val="100"/>
              </a:spcBef>
              <a:buFontTx/>
              <a:buAutoNum type="arabicPeriod"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Working </a:t>
            </a:r>
          </a:p>
          <a:p>
            <a:pPr marL="497205" indent="-405130">
              <a:lnSpc>
                <a:spcPts val="3229"/>
              </a:lnSpc>
              <a:spcBef>
                <a:spcPts val="100"/>
              </a:spcBef>
              <a:buFontTx/>
              <a:buAutoNum type="arabicPeriod"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Types of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marL="497205" indent="-405130">
              <a:lnSpc>
                <a:spcPts val="3229"/>
              </a:lnSpc>
              <a:spcBef>
                <a:spcPts val="100"/>
              </a:spcBef>
              <a:buAutoNum type="arabicPeriod"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Applications</a:t>
            </a:r>
          </a:p>
          <a:p>
            <a:pPr marL="497205" indent="-405130">
              <a:lnSpc>
                <a:spcPts val="3229"/>
              </a:lnSpc>
              <a:spcBef>
                <a:spcPts val="100"/>
              </a:spcBef>
              <a:buAutoNum type="arabicPeriod"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Discussion</a:t>
            </a:r>
          </a:p>
          <a:p>
            <a:pPr marL="497205" indent="-405130">
              <a:lnSpc>
                <a:spcPts val="3229"/>
              </a:lnSpc>
              <a:spcBef>
                <a:spcPts val="100"/>
              </a:spcBef>
              <a:buAutoNum type="arabicPeriod"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336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228600"/>
            <a:ext cx="7772400" cy="1470025"/>
          </a:xfrm>
        </p:spPr>
        <p:txBody>
          <a:bodyPr/>
          <a:lstStyle/>
          <a:p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Technology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1752600"/>
            <a:ext cx="7696200" cy="4572000"/>
          </a:xfrm>
        </p:spPr>
        <p:txBody>
          <a:bodyPr/>
          <a:lstStyle/>
          <a:p>
            <a:pPr algn="just"/>
            <a:r>
              <a:rPr lang="en-US" sz="2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Blockchain</a:t>
            </a:r>
            <a:r>
              <a:rPr lang="en-US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is a combination of three leading technologies: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Cryptographic keys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peer-to-peer network containing a shared ledger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means of computing, to store the transactions and records of the network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424435" y="4038600"/>
            <a:ext cx="4719565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513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Network Types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295400"/>
            <a:ext cx="8991600" cy="518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0911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Different Perspective of Blockchain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DEADA6-263E-4DA5-9A81-F0B8EC78F3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1727517"/>
            <a:ext cx="2971800" cy="20674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D34442-7243-41BF-84B2-8A9F1E76E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1691936"/>
            <a:ext cx="2667000" cy="19606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45D847-180A-4FFD-9846-C2BCEC5D56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600" y="4290717"/>
            <a:ext cx="2819400" cy="17506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BBBAA7B-D08E-476A-A889-3F578A15DA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6216" y="4028847"/>
            <a:ext cx="3657600" cy="2172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425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Technology- How it works?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61619"/>
            <a:ext cx="8229600" cy="4843981"/>
          </a:xfrm>
        </p:spPr>
      </p:pic>
    </p:spTree>
    <p:extLst>
      <p:ext uri="{BB962C8B-B14F-4D97-AF65-F5344CB8AC3E}">
        <p14:creationId xmlns:p14="http://schemas.microsoft.com/office/powerpoint/2010/main" val="847796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lockchain - Blockchain Technology - Edureka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2790" y="4047259"/>
            <a:ext cx="419121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 err="1">
                <a:latin typeface="Times New Roman" pitchFamily="18" charset="0"/>
                <a:cs typeface="Times New Roman" pitchFamily="18" charset="0"/>
              </a:rPr>
              <a:t>Blockchain</a:t>
            </a:r>
            <a:r>
              <a:rPr lang="en-US" altLang="zh-HK" dirty="0">
                <a:latin typeface="Times New Roman" pitchFamily="18" charset="0"/>
                <a:cs typeface="Times New Roman" pitchFamily="18" charset="0"/>
              </a:rPr>
              <a:t> Structure</a:t>
            </a:r>
            <a:endParaRPr lang="zh-HK" alt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676400"/>
            <a:ext cx="4696481" cy="30293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D99061-2AA5-4885-A39C-28E6090D236B}"/>
              </a:ext>
            </a:extLst>
          </p:cNvPr>
          <p:cNvSpPr txBox="1"/>
          <p:nvPr/>
        </p:nvSpPr>
        <p:spPr>
          <a:xfrm>
            <a:off x="914400" y="49969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Segoe UI" panose="020B0502040204020203" pitchFamily="34" charset="0"/>
              </a:rPr>
              <a:t>youtube.com/</a:t>
            </a:r>
            <a:r>
              <a:rPr lang="en-GB" b="0" i="0" dirty="0" err="1">
                <a:effectLst/>
                <a:latin typeface="Segoe UI" panose="020B0502040204020203" pitchFamily="34" charset="0"/>
              </a:rPr>
              <a:t>watch?v</a:t>
            </a:r>
            <a:r>
              <a:rPr lang="en-GB" b="0" i="0" dirty="0">
                <a:effectLst/>
                <a:latin typeface="Segoe UI" panose="020B0502040204020203" pitchFamily="34" charset="0"/>
              </a:rPr>
              <a:t>=SSo_EIwHSd4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8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>
                <a:latin typeface="Times New Roman" pitchFamily="18" charset="0"/>
                <a:cs typeface="Times New Roman" pitchFamily="18" charset="0"/>
              </a:rPr>
              <a:t>What does a block look like?</a:t>
            </a:r>
            <a:endParaRPr lang="zh-HK" alt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8"/>
            <a:ext cx="9143999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438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9466" y="152400"/>
            <a:ext cx="7772400" cy="1470025"/>
          </a:xfrm>
        </p:spPr>
        <p:txBody>
          <a:bodyPr/>
          <a:lstStyle/>
          <a:p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Generations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24000"/>
            <a:ext cx="914400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752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Pros of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Improved accuracy by removing human involvement in verification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Cost reductions by eliminating third-party verification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Decentralization makes it harder to tamper with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Transactions are secure, private, and efficient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Transparent technology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Efficiency and speed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58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Types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00200"/>
            <a:ext cx="8382000" cy="5257800"/>
          </a:xfrm>
        </p:spPr>
      </p:pic>
    </p:spTree>
    <p:extLst>
      <p:ext uri="{BB962C8B-B14F-4D97-AF65-F5344CB8AC3E}">
        <p14:creationId xmlns:p14="http://schemas.microsoft.com/office/powerpoint/2010/main" val="1739053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What’s in it for you?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371600"/>
            <a:ext cx="8229600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2855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8726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75819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9515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Security- Before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7772400" cy="4495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12656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Security- Before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87" y="2048669"/>
            <a:ext cx="7667625" cy="362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4008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Security- Before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0"/>
            <a:ext cx="9144000" cy="533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65005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</a:t>
            </a: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43894"/>
            <a:ext cx="9144000" cy="4761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88412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</a:t>
            </a:r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2" y="2043906"/>
            <a:ext cx="7458075" cy="4509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80993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</a:t>
            </a:r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" y="2058194"/>
            <a:ext cx="7639050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4920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Security- using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2229644"/>
            <a:ext cx="7353300" cy="326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31559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Security- Using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1977230"/>
            <a:ext cx="7581900" cy="4347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5851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Security- Using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2" y="2010569"/>
            <a:ext cx="6886575" cy="370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3987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Cyber Security- Using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75340"/>
            <a:ext cx="8229600" cy="3575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76729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6327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Voting- Before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08886"/>
            <a:ext cx="8229600" cy="4949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15663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Voting- After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Blockchain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8229600" cy="4876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16057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Voting</a:t>
            </a:r>
          </a:p>
        </p:txBody>
      </p:sp>
      <p:pic>
        <p:nvPicPr>
          <p:cNvPr id="29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2" y="2139156"/>
            <a:ext cx="7724775" cy="441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62967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E9EF3-AC56-4CC6-96EB-29546F003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6149B-782C-43E8-B218-3D845C0B61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Jain, </a:t>
            </a:r>
            <a:r>
              <a:rPr lang="en-GB" dirty="0" err="1"/>
              <a:t>Shaveta</a:t>
            </a:r>
            <a:r>
              <a:rPr lang="en-GB" dirty="0"/>
              <a:t>. (2021). Blockchain Application ppt. 10.13140/RG.2.2.26962.07365.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326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796</TotalTime>
  <Words>188</Words>
  <Application>Microsoft Office PowerPoint</Application>
  <PresentationFormat>On-screen Show (4:3)</PresentationFormat>
  <Paragraphs>47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Myriad Pro</vt:lpstr>
      <vt:lpstr>Segoe UI</vt:lpstr>
      <vt:lpstr>Times New Roman</vt:lpstr>
      <vt:lpstr>Office Theme</vt:lpstr>
      <vt:lpstr>20140311PresentationUWTSDTemplate</vt:lpstr>
      <vt:lpstr>Blockchain</vt:lpstr>
      <vt:lpstr>OUTLINE</vt:lpstr>
      <vt:lpstr>Blockchain Technology</vt:lpstr>
      <vt:lpstr>PowerPoint Presentation</vt:lpstr>
      <vt:lpstr>Different Perspective of Blockchain</vt:lpstr>
      <vt:lpstr>Blockchain Technology- How it works?</vt:lpstr>
      <vt:lpstr>Blockchain Structure</vt:lpstr>
      <vt:lpstr>What does a block look like?</vt:lpstr>
      <vt:lpstr>Blockchain Generations</vt:lpstr>
      <vt:lpstr>Pros of Blockchain</vt:lpstr>
      <vt:lpstr>Blockchain Types</vt:lpstr>
      <vt:lpstr>What’s in it for you?</vt:lpstr>
      <vt:lpstr>PowerPoint Presentation</vt:lpstr>
      <vt:lpstr>Cyber Security</vt:lpstr>
      <vt:lpstr>Cyber Security- Before Blockchain</vt:lpstr>
      <vt:lpstr>Cyber Security- Before Blockchain</vt:lpstr>
      <vt:lpstr>Cyber Security- Before Blockchain</vt:lpstr>
      <vt:lpstr>Cyber Security</vt:lpstr>
      <vt:lpstr>Cyber Security</vt:lpstr>
      <vt:lpstr>Cyber Security</vt:lpstr>
      <vt:lpstr>Cyber Security- using Blockchain</vt:lpstr>
      <vt:lpstr>Cyber Security- Using Blockchain</vt:lpstr>
      <vt:lpstr>Cyber Security- Using Blockchain</vt:lpstr>
      <vt:lpstr>Cyber Security- Using Blockchain</vt:lpstr>
      <vt:lpstr>PowerPoint Presentation</vt:lpstr>
      <vt:lpstr>Voting- Before Blockchain</vt:lpstr>
      <vt:lpstr>Voting- After Blockchain</vt:lpstr>
      <vt:lpstr>Voting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SHAVETA</dc:creator>
  <cp:lastModifiedBy>Renuga Jayakumar</cp:lastModifiedBy>
  <cp:revision>59</cp:revision>
  <dcterms:created xsi:type="dcterms:W3CDTF">2020-12-23T09:34:23Z</dcterms:created>
  <dcterms:modified xsi:type="dcterms:W3CDTF">2021-12-01T13:41:01Z</dcterms:modified>
</cp:coreProperties>
</file>