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26" r:id="rId1"/>
  </p:sldMasterIdLst>
  <p:sldIdLst>
    <p:sldId id="258" r:id="rId2"/>
    <p:sldId id="259" r:id="rId3"/>
    <p:sldId id="262" r:id="rId4"/>
    <p:sldId id="260" r:id="rId5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521415D9-36F7-43E2-AB2F-B90AF26B5E84}">
      <p14:sectionLst xmlns:p14="http://schemas.microsoft.com/office/powerpoint/2010/main">
        <p14:section name="Default Section" id="{ECF47C15-FA3A-48D0-AB06-A8081802D43E}">
          <p14:sldIdLst>
            <p14:sldId id="258"/>
            <p14:sldId id="259"/>
          </p14:sldIdLst>
        </p14:section>
        <p14:section name="Untitled Section" id="{C491D59A-E30F-4737-99D2-D32B49005BCF}">
          <p14:sldIdLst>
            <p14:sldId id="262"/>
            <p14:sldId id="260"/>
          </p14:sldIdLst>
        </p14:section>
      </p14:sectionLst>
    </p:ex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79F26C20-4FD0-4A2B-8D14-685C81463582}" v="36" dt="2022-06-23T15:18:13.855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000" autoAdjust="0"/>
    <p:restoredTop sz="94660"/>
  </p:normalViewPr>
  <p:slideViewPr>
    <p:cSldViewPr snapToGrid="0">
      <p:cViewPr>
        <p:scale>
          <a:sx n="77" d="100"/>
          <a:sy n="77" d="100"/>
        </p:scale>
        <p:origin x="498" y="19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presProps" Target="presProps.xml"/><Relationship Id="rId11" Type="http://schemas.microsoft.com/office/2015/10/relationships/revisionInfo" Target="revisionInfo.xml"/><Relationship Id="rId5" Type="http://schemas.openxmlformats.org/officeDocument/2006/relationships/slide" Target="slides/slide4.xml"/><Relationship Id="rId10" Type="http://schemas.microsoft.com/office/2016/11/relationships/changesInfo" Target="changesInfos/changesInfo1.xml"/><Relationship Id="rId4" Type="http://schemas.openxmlformats.org/officeDocument/2006/relationships/slide" Target="slides/slide3.xml"/><Relationship Id="rId9" Type="http://schemas.openxmlformats.org/officeDocument/2006/relationships/tableStyles" Target="tableStyle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Oana Mirauta" userId="e43b976120bfbb1a" providerId="LiveId" clId="{79F26C20-4FD0-4A2B-8D14-685C81463582}"/>
    <pc:docChg chg="undo custSel addSld delSld modSld sldOrd addSection delSection modSection">
      <pc:chgData name="Oana Mirauta" userId="e43b976120bfbb1a" providerId="LiveId" clId="{79F26C20-4FD0-4A2B-8D14-685C81463582}" dt="2022-06-23T15:21:14.910" v="3829" actId="2696"/>
      <pc:docMkLst>
        <pc:docMk/>
      </pc:docMkLst>
      <pc:sldChg chg="addSp delSp modSp del mod modTransition modClrScheme chgLayout">
        <pc:chgData name="Oana Mirauta" userId="e43b976120bfbb1a" providerId="LiveId" clId="{79F26C20-4FD0-4A2B-8D14-685C81463582}" dt="2022-06-23T15:21:14.910" v="3829" actId="2696"/>
        <pc:sldMkLst>
          <pc:docMk/>
          <pc:sldMk cId="4152876811" sldId="257"/>
        </pc:sldMkLst>
        <pc:spChg chg="del">
          <ac:chgData name="Oana Mirauta" userId="e43b976120bfbb1a" providerId="LiveId" clId="{79F26C20-4FD0-4A2B-8D14-685C81463582}" dt="2022-06-23T11:10:05.241" v="3128" actId="21"/>
          <ac:spMkLst>
            <pc:docMk/>
            <pc:sldMk cId="4152876811" sldId="257"/>
            <ac:spMk id="4" creationId="{F78B8D32-E93E-B256-C6AE-B88C6E50B81E}"/>
          </ac:spMkLst>
        </pc:spChg>
        <pc:spChg chg="mod ord">
          <ac:chgData name="Oana Mirauta" userId="e43b976120bfbb1a" providerId="LiveId" clId="{79F26C20-4FD0-4A2B-8D14-685C81463582}" dt="2022-06-23T12:53:48.437" v="3631" actId="1076"/>
          <ac:spMkLst>
            <pc:docMk/>
            <pc:sldMk cId="4152876811" sldId="257"/>
            <ac:spMk id="5" creationId="{9D733AFA-05F2-AC7D-842E-4CF55D48C5DC}"/>
          </ac:spMkLst>
        </pc:spChg>
        <pc:spChg chg="mod ord">
          <ac:chgData name="Oana Mirauta" userId="e43b976120bfbb1a" providerId="LiveId" clId="{79F26C20-4FD0-4A2B-8D14-685C81463582}" dt="2022-06-23T15:21:10.498" v="3828" actId="20577"/>
          <ac:spMkLst>
            <pc:docMk/>
            <pc:sldMk cId="4152876811" sldId="257"/>
            <ac:spMk id="6" creationId="{412286AB-A0C5-E6F7-DBC3-724A9A793497}"/>
          </ac:spMkLst>
        </pc:spChg>
        <pc:spChg chg="add del mod">
          <ac:chgData name="Oana Mirauta" userId="e43b976120bfbb1a" providerId="LiveId" clId="{79F26C20-4FD0-4A2B-8D14-685C81463582}" dt="2022-06-23T11:32:51.471" v="3346" actId="21"/>
          <ac:spMkLst>
            <pc:docMk/>
            <pc:sldMk cId="4152876811" sldId="257"/>
            <ac:spMk id="7" creationId="{352B5699-0BE1-3FD8-4103-CCB17A0501B9}"/>
          </ac:spMkLst>
        </pc:spChg>
        <pc:spChg chg="add del mod ord">
          <ac:chgData name="Oana Mirauta" userId="e43b976120bfbb1a" providerId="LiveId" clId="{79F26C20-4FD0-4A2B-8D14-685C81463582}" dt="2022-06-23T12:11:10.522" v="3575"/>
          <ac:spMkLst>
            <pc:docMk/>
            <pc:sldMk cId="4152876811" sldId="257"/>
            <ac:spMk id="10" creationId="{A8972E37-C30E-1629-9BC2-DC64978CFF2C}"/>
          </ac:spMkLst>
        </pc:spChg>
        <pc:spChg chg="add del mod ord">
          <ac:chgData name="Oana Mirauta" userId="e43b976120bfbb1a" providerId="LiveId" clId="{79F26C20-4FD0-4A2B-8D14-685C81463582}" dt="2022-06-23T12:11:10.522" v="3575"/>
          <ac:spMkLst>
            <pc:docMk/>
            <pc:sldMk cId="4152876811" sldId="257"/>
            <ac:spMk id="11" creationId="{D32B56EB-8FD4-0528-794A-44DC8978362D}"/>
          </ac:spMkLst>
        </pc:spChg>
        <pc:spChg chg="add del mod ord">
          <ac:chgData name="Oana Mirauta" userId="e43b976120bfbb1a" providerId="LiveId" clId="{79F26C20-4FD0-4A2B-8D14-685C81463582}" dt="2022-06-23T12:11:10.522" v="3575"/>
          <ac:spMkLst>
            <pc:docMk/>
            <pc:sldMk cId="4152876811" sldId="257"/>
            <ac:spMk id="12" creationId="{085B83FD-BCB7-EAC8-12CD-0AA09AA70F25}"/>
          </ac:spMkLst>
        </pc:spChg>
        <pc:spChg chg="add del mod ord">
          <ac:chgData name="Oana Mirauta" userId="e43b976120bfbb1a" providerId="LiveId" clId="{79F26C20-4FD0-4A2B-8D14-685C81463582}" dt="2022-06-23T12:11:10.522" v="3575"/>
          <ac:spMkLst>
            <pc:docMk/>
            <pc:sldMk cId="4152876811" sldId="257"/>
            <ac:spMk id="13" creationId="{B1D0C11F-2F52-4B50-BCBE-FED0AE83AD62}"/>
          </ac:spMkLst>
        </pc:spChg>
        <pc:spChg chg="add del mod ord">
          <ac:chgData name="Oana Mirauta" userId="e43b976120bfbb1a" providerId="LiveId" clId="{79F26C20-4FD0-4A2B-8D14-685C81463582}" dt="2022-06-23T12:11:10.522" v="3575"/>
          <ac:spMkLst>
            <pc:docMk/>
            <pc:sldMk cId="4152876811" sldId="257"/>
            <ac:spMk id="14" creationId="{4142D191-AA48-AEE8-349F-ED404A95E2B4}"/>
          </ac:spMkLst>
        </pc:spChg>
        <pc:spChg chg="add del mod">
          <ac:chgData name="Oana Mirauta" userId="e43b976120bfbb1a" providerId="LiveId" clId="{79F26C20-4FD0-4A2B-8D14-685C81463582}" dt="2022-06-23T12:11:10.522" v="3575"/>
          <ac:spMkLst>
            <pc:docMk/>
            <pc:sldMk cId="4152876811" sldId="257"/>
            <ac:spMk id="15" creationId="{3FA9A98E-B3B1-AA46-32FC-03D39ED4DED6}"/>
          </ac:spMkLst>
        </pc:spChg>
        <pc:spChg chg="add del mod">
          <ac:chgData name="Oana Mirauta" userId="e43b976120bfbb1a" providerId="LiveId" clId="{79F26C20-4FD0-4A2B-8D14-685C81463582}" dt="2022-06-23T12:11:10.522" v="3575"/>
          <ac:spMkLst>
            <pc:docMk/>
            <pc:sldMk cId="4152876811" sldId="257"/>
            <ac:spMk id="16" creationId="{7ABC57FB-343C-9765-8D8E-EA5ECB268722}"/>
          </ac:spMkLst>
        </pc:spChg>
        <pc:spChg chg="add del mod">
          <ac:chgData name="Oana Mirauta" userId="e43b976120bfbb1a" providerId="LiveId" clId="{79F26C20-4FD0-4A2B-8D14-685C81463582}" dt="2022-06-23T12:11:40.978" v="3577"/>
          <ac:spMkLst>
            <pc:docMk/>
            <pc:sldMk cId="4152876811" sldId="257"/>
            <ac:spMk id="17" creationId="{117AE147-4E73-7289-CA7C-387CD107FE4A}"/>
          </ac:spMkLst>
        </pc:spChg>
        <pc:spChg chg="add del mod">
          <ac:chgData name="Oana Mirauta" userId="e43b976120bfbb1a" providerId="LiveId" clId="{79F26C20-4FD0-4A2B-8D14-685C81463582}" dt="2022-06-23T12:11:40.978" v="3577"/>
          <ac:spMkLst>
            <pc:docMk/>
            <pc:sldMk cId="4152876811" sldId="257"/>
            <ac:spMk id="18" creationId="{DB4D36E6-4CB2-FB5D-BC65-A45F91E512B2}"/>
          </ac:spMkLst>
        </pc:spChg>
        <pc:spChg chg="add del mod">
          <ac:chgData name="Oana Mirauta" userId="e43b976120bfbb1a" providerId="LiveId" clId="{79F26C20-4FD0-4A2B-8D14-685C81463582}" dt="2022-06-23T12:11:40.978" v="3577"/>
          <ac:spMkLst>
            <pc:docMk/>
            <pc:sldMk cId="4152876811" sldId="257"/>
            <ac:spMk id="19" creationId="{4F1DBC7A-DAE4-D814-859E-99E02741C105}"/>
          </ac:spMkLst>
        </pc:spChg>
        <pc:spChg chg="add del mod">
          <ac:chgData name="Oana Mirauta" userId="e43b976120bfbb1a" providerId="LiveId" clId="{79F26C20-4FD0-4A2B-8D14-685C81463582}" dt="2022-06-23T12:11:40.978" v="3577"/>
          <ac:spMkLst>
            <pc:docMk/>
            <pc:sldMk cId="4152876811" sldId="257"/>
            <ac:spMk id="20" creationId="{B3E0051B-B61F-4372-6D3A-483DF3CD9A62}"/>
          </ac:spMkLst>
        </pc:spChg>
        <pc:spChg chg="add del mod">
          <ac:chgData name="Oana Mirauta" userId="e43b976120bfbb1a" providerId="LiveId" clId="{79F26C20-4FD0-4A2B-8D14-685C81463582}" dt="2022-06-23T12:11:40.978" v="3577"/>
          <ac:spMkLst>
            <pc:docMk/>
            <pc:sldMk cId="4152876811" sldId="257"/>
            <ac:spMk id="21" creationId="{3315D57A-E2D1-C4BF-2ED9-261ED6FCE2C4}"/>
          </ac:spMkLst>
        </pc:spChg>
        <pc:spChg chg="add del mod">
          <ac:chgData name="Oana Mirauta" userId="e43b976120bfbb1a" providerId="LiveId" clId="{79F26C20-4FD0-4A2B-8D14-685C81463582}" dt="2022-06-23T12:11:40.978" v="3577"/>
          <ac:spMkLst>
            <pc:docMk/>
            <pc:sldMk cId="4152876811" sldId="257"/>
            <ac:spMk id="22" creationId="{BD4A0D6A-A611-4814-BADE-E3B6DB817607}"/>
          </ac:spMkLst>
        </pc:spChg>
        <pc:spChg chg="add del mod">
          <ac:chgData name="Oana Mirauta" userId="e43b976120bfbb1a" providerId="LiveId" clId="{79F26C20-4FD0-4A2B-8D14-685C81463582}" dt="2022-06-23T12:11:40.978" v="3577"/>
          <ac:spMkLst>
            <pc:docMk/>
            <pc:sldMk cId="4152876811" sldId="257"/>
            <ac:spMk id="23" creationId="{0CE4AD0A-2B6F-7CB4-0D93-936124061BBB}"/>
          </ac:spMkLst>
        </pc:spChg>
        <pc:spChg chg="add del mod">
          <ac:chgData name="Oana Mirauta" userId="e43b976120bfbb1a" providerId="LiveId" clId="{79F26C20-4FD0-4A2B-8D14-685C81463582}" dt="2022-06-23T12:27:38.986" v="3578"/>
          <ac:spMkLst>
            <pc:docMk/>
            <pc:sldMk cId="4152876811" sldId="257"/>
            <ac:spMk id="24" creationId="{D8762FEE-48CD-0CAC-8A0E-1BFE1C0CB7C7}"/>
          </ac:spMkLst>
        </pc:spChg>
        <pc:spChg chg="add del mod">
          <ac:chgData name="Oana Mirauta" userId="e43b976120bfbb1a" providerId="LiveId" clId="{79F26C20-4FD0-4A2B-8D14-685C81463582}" dt="2022-06-23T12:27:38.986" v="3578"/>
          <ac:spMkLst>
            <pc:docMk/>
            <pc:sldMk cId="4152876811" sldId="257"/>
            <ac:spMk id="25" creationId="{AC55A9C5-4FD2-0A41-60C2-E8EDCC4079BC}"/>
          </ac:spMkLst>
        </pc:spChg>
        <pc:spChg chg="add del mod">
          <ac:chgData name="Oana Mirauta" userId="e43b976120bfbb1a" providerId="LiveId" clId="{79F26C20-4FD0-4A2B-8D14-685C81463582}" dt="2022-06-23T12:27:38.986" v="3578"/>
          <ac:spMkLst>
            <pc:docMk/>
            <pc:sldMk cId="4152876811" sldId="257"/>
            <ac:spMk id="26" creationId="{A6981B2F-74C6-1696-2295-154E1D979927}"/>
          </ac:spMkLst>
        </pc:spChg>
        <pc:spChg chg="add del mod">
          <ac:chgData name="Oana Mirauta" userId="e43b976120bfbb1a" providerId="LiveId" clId="{79F26C20-4FD0-4A2B-8D14-685C81463582}" dt="2022-06-23T12:27:38.986" v="3578"/>
          <ac:spMkLst>
            <pc:docMk/>
            <pc:sldMk cId="4152876811" sldId="257"/>
            <ac:spMk id="27" creationId="{C363CA84-0F98-617C-B00F-5F912949EE46}"/>
          </ac:spMkLst>
        </pc:spChg>
        <pc:spChg chg="add del mod">
          <ac:chgData name="Oana Mirauta" userId="e43b976120bfbb1a" providerId="LiveId" clId="{79F26C20-4FD0-4A2B-8D14-685C81463582}" dt="2022-06-23T12:27:38.986" v="3578"/>
          <ac:spMkLst>
            <pc:docMk/>
            <pc:sldMk cId="4152876811" sldId="257"/>
            <ac:spMk id="28" creationId="{5DC0080E-D38D-9C60-247D-102443EB8115}"/>
          </ac:spMkLst>
        </pc:spChg>
        <pc:spChg chg="add del mod">
          <ac:chgData name="Oana Mirauta" userId="e43b976120bfbb1a" providerId="LiveId" clId="{79F26C20-4FD0-4A2B-8D14-685C81463582}" dt="2022-06-23T12:27:38.986" v="3578"/>
          <ac:spMkLst>
            <pc:docMk/>
            <pc:sldMk cId="4152876811" sldId="257"/>
            <ac:spMk id="29" creationId="{707B347D-3300-9A63-8262-9055C68C9724}"/>
          </ac:spMkLst>
        </pc:spChg>
        <pc:spChg chg="add del mod">
          <ac:chgData name="Oana Mirauta" userId="e43b976120bfbb1a" providerId="LiveId" clId="{79F26C20-4FD0-4A2B-8D14-685C81463582}" dt="2022-06-23T12:27:38.986" v="3578"/>
          <ac:spMkLst>
            <pc:docMk/>
            <pc:sldMk cId="4152876811" sldId="257"/>
            <ac:spMk id="30" creationId="{E6B48ABA-A500-D042-6E68-B613453C4EA6}"/>
          </ac:spMkLst>
        </pc:spChg>
        <pc:spChg chg="add del mod">
          <ac:chgData name="Oana Mirauta" userId="e43b976120bfbb1a" providerId="LiveId" clId="{79F26C20-4FD0-4A2B-8D14-685C81463582}" dt="2022-06-23T12:27:47.609" v="3579"/>
          <ac:spMkLst>
            <pc:docMk/>
            <pc:sldMk cId="4152876811" sldId="257"/>
            <ac:spMk id="31" creationId="{769B7608-4432-7574-2C43-C4E26D01F40B}"/>
          </ac:spMkLst>
        </pc:spChg>
        <pc:spChg chg="add del mod">
          <ac:chgData name="Oana Mirauta" userId="e43b976120bfbb1a" providerId="LiveId" clId="{79F26C20-4FD0-4A2B-8D14-685C81463582}" dt="2022-06-23T12:27:47.609" v="3579"/>
          <ac:spMkLst>
            <pc:docMk/>
            <pc:sldMk cId="4152876811" sldId="257"/>
            <ac:spMk id="32" creationId="{852B878D-6571-7CFF-7EC6-2AB500FD9B59}"/>
          </ac:spMkLst>
        </pc:spChg>
        <pc:spChg chg="add del mod">
          <ac:chgData name="Oana Mirauta" userId="e43b976120bfbb1a" providerId="LiveId" clId="{79F26C20-4FD0-4A2B-8D14-685C81463582}" dt="2022-06-23T12:27:47.609" v="3579"/>
          <ac:spMkLst>
            <pc:docMk/>
            <pc:sldMk cId="4152876811" sldId="257"/>
            <ac:spMk id="33" creationId="{86C50E06-F7AB-656E-4901-76AEE8DD7C42}"/>
          </ac:spMkLst>
        </pc:spChg>
        <pc:spChg chg="add del mod">
          <ac:chgData name="Oana Mirauta" userId="e43b976120bfbb1a" providerId="LiveId" clId="{79F26C20-4FD0-4A2B-8D14-685C81463582}" dt="2022-06-23T12:27:47.609" v="3579"/>
          <ac:spMkLst>
            <pc:docMk/>
            <pc:sldMk cId="4152876811" sldId="257"/>
            <ac:spMk id="34" creationId="{655A3B1B-14D7-80FF-1631-E34200ABB08E}"/>
          </ac:spMkLst>
        </pc:spChg>
        <pc:spChg chg="add del mod">
          <ac:chgData name="Oana Mirauta" userId="e43b976120bfbb1a" providerId="LiveId" clId="{79F26C20-4FD0-4A2B-8D14-685C81463582}" dt="2022-06-23T12:27:47.609" v="3579"/>
          <ac:spMkLst>
            <pc:docMk/>
            <pc:sldMk cId="4152876811" sldId="257"/>
            <ac:spMk id="35" creationId="{C4D57396-F2D0-F7AC-94C3-5747D8291BAB}"/>
          </ac:spMkLst>
        </pc:spChg>
        <pc:spChg chg="add del mod">
          <ac:chgData name="Oana Mirauta" userId="e43b976120bfbb1a" providerId="LiveId" clId="{79F26C20-4FD0-4A2B-8D14-685C81463582}" dt="2022-06-23T12:27:47.609" v="3579"/>
          <ac:spMkLst>
            <pc:docMk/>
            <pc:sldMk cId="4152876811" sldId="257"/>
            <ac:spMk id="36" creationId="{67CB0589-C65A-2BCB-9066-22EC8E53AD99}"/>
          </ac:spMkLst>
        </pc:spChg>
        <pc:spChg chg="add del mod">
          <ac:chgData name="Oana Mirauta" userId="e43b976120bfbb1a" providerId="LiveId" clId="{79F26C20-4FD0-4A2B-8D14-685C81463582}" dt="2022-06-23T12:27:47.609" v="3579"/>
          <ac:spMkLst>
            <pc:docMk/>
            <pc:sldMk cId="4152876811" sldId="257"/>
            <ac:spMk id="37" creationId="{EE7CBC7C-B728-EB3E-A5BC-4A8E33BC1128}"/>
          </ac:spMkLst>
        </pc:spChg>
        <pc:spChg chg="add del mod">
          <ac:chgData name="Oana Mirauta" userId="e43b976120bfbb1a" providerId="LiveId" clId="{79F26C20-4FD0-4A2B-8D14-685C81463582}" dt="2022-06-23T12:27:56.524" v="3580"/>
          <ac:spMkLst>
            <pc:docMk/>
            <pc:sldMk cId="4152876811" sldId="257"/>
            <ac:spMk id="38" creationId="{DBBD8F83-0C90-2104-C7BE-87719F742A52}"/>
          </ac:spMkLst>
        </pc:spChg>
        <pc:spChg chg="add del mod">
          <ac:chgData name="Oana Mirauta" userId="e43b976120bfbb1a" providerId="LiveId" clId="{79F26C20-4FD0-4A2B-8D14-685C81463582}" dt="2022-06-23T12:27:56.524" v="3580"/>
          <ac:spMkLst>
            <pc:docMk/>
            <pc:sldMk cId="4152876811" sldId="257"/>
            <ac:spMk id="39" creationId="{BF25C98C-19BE-8750-398F-0420922B8EF7}"/>
          </ac:spMkLst>
        </pc:spChg>
        <pc:spChg chg="add del mod">
          <ac:chgData name="Oana Mirauta" userId="e43b976120bfbb1a" providerId="LiveId" clId="{79F26C20-4FD0-4A2B-8D14-685C81463582}" dt="2022-06-23T12:27:56.524" v="3580"/>
          <ac:spMkLst>
            <pc:docMk/>
            <pc:sldMk cId="4152876811" sldId="257"/>
            <ac:spMk id="40" creationId="{ACCC516D-516B-B17B-BB81-91EC1F253645}"/>
          </ac:spMkLst>
        </pc:spChg>
        <pc:spChg chg="add del mod">
          <ac:chgData name="Oana Mirauta" userId="e43b976120bfbb1a" providerId="LiveId" clId="{79F26C20-4FD0-4A2B-8D14-685C81463582}" dt="2022-06-23T12:27:56.524" v="3580"/>
          <ac:spMkLst>
            <pc:docMk/>
            <pc:sldMk cId="4152876811" sldId="257"/>
            <ac:spMk id="41" creationId="{98D8BDB1-4433-5CF1-C977-444EACC9EA10}"/>
          </ac:spMkLst>
        </pc:spChg>
        <pc:spChg chg="add del mod">
          <ac:chgData name="Oana Mirauta" userId="e43b976120bfbb1a" providerId="LiveId" clId="{79F26C20-4FD0-4A2B-8D14-685C81463582}" dt="2022-06-23T12:27:56.524" v="3580"/>
          <ac:spMkLst>
            <pc:docMk/>
            <pc:sldMk cId="4152876811" sldId="257"/>
            <ac:spMk id="42" creationId="{C440FB63-AA73-02EC-4194-E7486E091D6D}"/>
          </ac:spMkLst>
        </pc:spChg>
        <pc:spChg chg="add del mod">
          <ac:chgData name="Oana Mirauta" userId="e43b976120bfbb1a" providerId="LiveId" clId="{79F26C20-4FD0-4A2B-8D14-685C81463582}" dt="2022-06-23T12:27:56.524" v="3580"/>
          <ac:spMkLst>
            <pc:docMk/>
            <pc:sldMk cId="4152876811" sldId="257"/>
            <ac:spMk id="43" creationId="{E559C5D7-C89E-7A2C-6589-7E4EAD2D871A}"/>
          </ac:spMkLst>
        </pc:spChg>
        <pc:spChg chg="add del mod">
          <ac:chgData name="Oana Mirauta" userId="e43b976120bfbb1a" providerId="LiveId" clId="{79F26C20-4FD0-4A2B-8D14-685C81463582}" dt="2022-06-23T12:27:56.524" v="3580"/>
          <ac:spMkLst>
            <pc:docMk/>
            <pc:sldMk cId="4152876811" sldId="257"/>
            <ac:spMk id="44" creationId="{EBFAA0F0-77DA-AA78-FD12-038A721540F2}"/>
          </ac:spMkLst>
        </pc:spChg>
        <pc:spChg chg="add del mod">
          <ac:chgData name="Oana Mirauta" userId="e43b976120bfbb1a" providerId="LiveId" clId="{79F26C20-4FD0-4A2B-8D14-685C81463582}" dt="2022-06-23T12:29:31.039" v="3582" actId="700"/>
          <ac:spMkLst>
            <pc:docMk/>
            <pc:sldMk cId="4152876811" sldId="257"/>
            <ac:spMk id="45" creationId="{BADC3CEA-52FE-DE59-A4E5-7C8DAFCEFC51}"/>
          </ac:spMkLst>
        </pc:spChg>
        <pc:spChg chg="add del mod">
          <ac:chgData name="Oana Mirauta" userId="e43b976120bfbb1a" providerId="LiveId" clId="{79F26C20-4FD0-4A2B-8D14-685C81463582}" dt="2022-06-23T12:29:31.039" v="3582" actId="700"/>
          <ac:spMkLst>
            <pc:docMk/>
            <pc:sldMk cId="4152876811" sldId="257"/>
            <ac:spMk id="46" creationId="{0F730F06-EC9C-A632-DEFE-5DBF34CB3EB7}"/>
          </ac:spMkLst>
        </pc:spChg>
        <pc:spChg chg="add del mod">
          <ac:chgData name="Oana Mirauta" userId="e43b976120bfbb1a" providerId="LiveId" clId="{79F26C20-4FD0-4A2B-8D14-685C81463582}" dt="2022-06-23T12:29:31.039" v="3582" actId="700"/>
          <ac:spMkLst>
            <pc:docMk/>
            <pc:sldMk cId="4152876811" sldId="257"/>
            <ac:spMk id="47" creationId="{A3C1264A-28E0-6F03-BA77-A09B60593E06}"/>
          </ac:spMkLst>
        </pc:spChg>
        <pc:spChg chg="add del mod">
          <ac:chgData name="Oana Mirauta" userId="e43b976120bfbb1a" providerId="LiveId" clId="{79F26C20-4FD0-4A2B-8D14-685C81463582}" dt="2022-06-23T12:29:31.039" v="3582" actId="700"/>
          <ac:spMkLst>
            <pc:docMk/>
            <pc:sldMk cId="4152876811" sldId="257"/>
            <ac:spMk id="48" creationId="{3727A219-0F78-D454-48BB-29CA70314523}"/>
          </ac:spMkLst>
        </pc:spChg>
        <pc:spChg chg="add del mod">
          <ac:chgData name="Oana Mirauta" userId="e43b976120bfbb1a" providerId="LiveId" clId="{79F26C20-4FD0-4A2B-8D14-685C81463582}" dt="2022-06-23T12:29:31.039" v="3582" actId="700"/>
          <ac:spMkLst>
            <pc:docMk/>
            <pc:sldMk cId="4152876811" sldId="257"/>
            <ac:spMk id="49" creationId="{7BA492E0-5234-8744-A779-BAE83FB70B1B}"/>
          </ac:spMkLst>
        </pc:spChg>
        <pc:spChg chg="add del mod ord">
          <ac:chgData name="Oana Mirauta" userId="e43b976120bfbb1a" providerId="LiveId" clId="{79F26C20-4FD0-4A2B-8D14-685C81463582}" dt="2022-06-23T12:30:41.407" v="3589" actId="21"/>
          <ac:spMkLst>
            <pc:docMk/>
            <pc:sldMk cId="4152876811" sldId="257"/>
            <ac:spMk id="50" creationId="{3CE5BF03-1A42-B093-8C55-ED079EEF62F2}"/>
          </ac:spMkLst>
        </pc:spChg>
        <pc:picChg chg="add del mod">
          <ac:chgData name="Oana Mirauta" userId="e43b976120bfbb1a" providerId="LiveId" clId="{79F26C20-4FD0-4A2B-8D14-685C81463582}" dt="2022-06-23T11:55:34.593" v="3539" actId="21"/>
          <ac:picMkLst>
            <pc:docMk/>
            <pc:sldMk cId="4152876811" sldId="257"/>
            <ac:picMk id="9" creationId="{7854E362-BFD1-2A87-CA67-B10B452357AB}"/>
          </ac:picMkLst>
        </pc:picChg>
      </pc:sldChg>
      <pc:sldChg chg="addSp delSp modSp new mod modTransition setBg addAnim setClrOvrMap delDesignElem">
        <pc:chgData name="Oana Mirauta" userId="e43b976120bfbb1a" providerId="LiveId" clId="{79F26C20-4FD0-4A2B-8D14-685C81463582}" dt="2022-06-23T12:52:19.779" v="3629"/>
        <pc:sldMkLst>
          <pc:docMk/>
          <pc:sldMk cId="2481799174" sldId="258"/>
        </pc:sldMkLst>
        <pc:spChg chg="del">
          <ac:chgData name="Oana Mirauta" userId="e43b976120bfbb1a" providerId="LiveId" clId="{79F26C20-4FD0-4A2B-8D14-685C81463582}" dt="2022-06-23T11:36:28.524" v="3351"/>
          <ac:spMkLst>
            <pc:docMk/>
            <pc:sldMk cId="2481799174" sldId="258"/>
            <ac:spMk id="2" creationId="{98E74E45-A487-CC22-069C-1C469BD7E6C8}"/>
          </ac:spMkLst>
        </pc:spChg>
        <pc:spChg chg="del">
          <ac:chgData name="Oana Mirauta" userId="e43b976120bfbb1a" providerId="LiveId" clId="{79F26C20-4FD0-4A2B-8D14-685C81463582}" dt="2022-06-23T11:36:52.306" v="3353"/>
          <ac:spMkLst>
            <pc:docMk/>
            <pc:sldMk cId="2481799174" sldId="258"/>
            <ac:spMk id="3" creationId="{EE789BD9-AA48-C5F7-D3B4-0B46D9472463}"/>
          </ac:spMkLst>
        </pc:spChg>
        <pc:spChg chg="add mod">
          <ac:chgData name="Oana Mirauta" userId="e43b976120bfbb1a" providerId="LiveId" clId="{79F26C20-4FD0-4A2B-8D14-685C81463582}" dt="2022-06-23T12:41:56.313" v="3624" actId="26606"/>
          <ac:spMkLst>
            <pc:docMk/>
            <pc:sldMk cId="2481799174" sldId="258"/>
            <ac:spMk id="4" creationId="{6ED4F7D3-9C7F-8F79-48BC-5D96E965B126}"/>
          </ac:spMkLst>
        </pc:spChg>
        <pc:spChg chg="add del mod">
          <ac:chgData name="Oana Mirauta" userId="e43b976120bfbb1a" providerId="LiveId" clId="{79F26C20-4FD0-4A2B-8D14-685C81463582}" dt="2022-06-23T11:37:02.153" v="3356" actId="21"/>
          <ac:spMkLst>
            <pc:docMk/>
            <pc:sldMk cId="2481799174" sldId="258"/>
            <ac:spMk id="5" creationId="{8AAC22AB-53D9-DA8F-8D97-4EA653677220}"/>
          </ac:spMkLst>
        </pc:spChg>
        <pc:spChg chg="add del">
          <ac:chgData name="Oana Mirauta" userId="e43b976120bfbb1a" providerId="LiveId" clId="{79F26C20-4FD0-4A2B-8D14-685C81463582}" dt="2022-06-23T12:41:25.023" v="3609"/>
          <ac:spMkLst>
            <pc:docMk/>
            <pc:sldMk cId="2481799174" sldId="258"/>
            <ac:spMk id="6" creationId="{DE27238C-8EAF-4098-86E6-7723B7DAE601}"/>
          </ac:spMkLst>
        </pc:spChg>
        <pc:spChg chg="add del mod">
          <ac:chgData name="Oana Mirauta" userId="e43b976120bfbb1a" providerId="LiveId" clId="{79F26C20-4FD0-4A2B-8D14-685C81463582}" dt="2022-06-23T11:37:05.612" v="3357"/>
          <ac:spMkLst>
            <pc:docMk/>
            <pc:sldMk cId="2481799174" sldId="258"/>
            <ac:spMk id="7" creationId="{31B70B7E-8ACE-96DE-8F7B-25443B21422E}"/>
          </ac:spMkLst>
        </pc:spChg>
        <pc:spChg chg="add del mod">
          <ac:chgData name="Oana Mirauta" userId="e43b976120bfbb1a" providerId="LiveId" clId="{79F26C20-4FD0-4A2B-8D14-685C81463582}" dt="2022-06-23T11:43:38.732" v="3369" actId="21"/>
          <ac:spMkLst>
            <pc:docMk/>
            <pc:sldMk cId="2481799174" sldId="258"/>
            <ac:spMk id="8" creationId="{49A5F656-4432-3530-CF4B-EEAE741CF7AE}"/>
          </ac:spMkLst>
        </pc:spChg>
        <pc:spChg chg="add del mod">
          <ac:chgData name="Oana Mirauta" userId="e43b976120bfbb1a" providerId="LiveId" clId="{79F26C20-4FD0-4A2B-8D14-685C81463582}" dt="2022-06-23T11:52:27.697" v="3448" actId="21"/>
          <ac:spMkLst>
            <pc:docMk/>
            <pc:sldMk cId="2481799174" sldId="258"/>
            <ac:spMk id="9" creationId="{A3D1ABE1-5676-C87C-7413-01299EED9388}"/>
          </ac:spMkLst>
        </pc:spChg>
        <pc:spChg chg="add del">
          <ac:chgData name="Oana Mirauta" userId="e43b976120bfbb1a" providerId="LiveId" clId="{79F26C20-4FD0-4A2B-8D14-685C81463582}" dt="2022-06-23T12:41:25.023" v="3609"/>
          <ac:spMkLst>
            <pc:docMk/>
            <pc:sldMk cId="2481799174" sldId="258"/>
            <ac:spMk id="11" creationId="{992F97B1-1891-4FCC-9E5F-BA97EDB48F89}"/>
          </ac:spMkLst>
        </pc:spChg>
        <pc:spChg chg="add del mod">
          <ac:chgData name="Oana Mirauta" userId="e43b976120bfbb1a" providerId="LiveId" clId="{79F26C20-4FD0-4A2B-8D14-685C81463582}" dt="2022-06-23T11:52:42.965" v="3450" actId="21"/>
          <ac:spMkLst>
            <pc:docMk/>
            <pc:sldMk cId="2481799174" sldId="258"/>
            <ac:spMk id="12" creationId="{26584306-0CD5-4A4D-F545-79833B6A1FEE}"/>
          </ac:spMkLst>
        </pc:spChg>
        <pc:spChg chg="add del">
          <ac:chgData name="Oana Mirauta" userId="e43b976120bfbb1a" providerId="LiveId" clId="{79F26C20-4FD0-4A2B-8D14-685C81463582}" dt="2022-06-23T12:41:25.023" v="3609"/>
          <ac:spMkLst>
            <pc:docMk/>
            <pc:sldMk cId="2481799174" sldId="258"/>
            <ac:spMk id="13" creationId="{78C6C821-FEE1-4EB6-9590-C021440C77DE}"/>
          </ac:spMkLst>
        </pc:spChg>
        <pc:spChg chg="add del">
          <ac:chgData name="Oana Mirauta" userId="e43b976120bfbb1a" providerId="LiveId" clId="{79F26C20-4FD0-4A2B-8D14-685C81463582}" dt="2022-06-23T12:41:25.023" v="3609"/>
          <ac:spMkLst>
            <pc:docMk/>
            <pc:sldMk cId="2481799174" sldId="258"/>
            <ac:spMk id="14" creationId="{B61A74B3-E247-44D4-8C48-FAE8E2056401}"/>
          </ac:spMkLst>
        </pc:spChg>
        <pc:spChg chg="add del">
          <ac:chgData name="Oana Mirauta" userId="e43b976120bfbb1a" providerId="LiveId" clId="{79F26C20-4FD0-4A2B-8D14-685C81463582}" dt="2022-06-23T11:51:14.641" v="3435"/>
          <ac:spMkLst>
            <pc:docMk/>
            <pc:sldMk cId="2481799174" sldId="258"/>
            <ac:spMk id="15" creationId="{19D32F93-50AC-4C46-A5DB-291C60DDB7BD}"/>
          </ac:spMkLst>
        </pc:spChg>
        <pc:spChg chg="add del mod">
          <ac:chgData name="Oana Mirauta" userId="e43b976120bfbb1a" providerId="LiveId" clId="{79F26C20-4FD0-4A2B-8D14-685C81463582}" dt="2022-06-23T12:41:25.023" v="3609"/>
          <ac:spMkLst>
            <pc:docMk/>
            <pc:sldMk cId="2481799174" sldId="258"/>
            <ac:spMk id="16" creationId="{F33CF33E-8980-9FC3-E425-ACF056FBD926}"/>
          </ac:spMkLst>
        </pc:spChg>
        <pc:spChg chg="add del">
          <ac:chgData name="Oana Mirauta" userId="e43b976120bfbb1a" providerId="LiveId" clId="{79F26C20-4FD0-4A2B-8D14-685C81463582}" dt="2022-06-23T11:51:14.641" v="3435"/>
          <ac:spMkLst>
            <pc:docMk/>
            <pc:sldMk cId="2481799174" sldId="258"/>
            <ac:spMk id="17" creationId="{827DC2C4-B485-428A-BF4A-472D2967F47F}"/>
          </ac:spMkLst>
        </pc:spChg>
        <pc:spChg chg="add del mod">
          <ac:chgData name="Oana Mirauta" userId="e43b976120bfbb1a" providerId="LiveId" clId="{79F26C20-4FD0-4A2B-8D14-685C81463582}" dt="2022-06-23T12:41:41.309" v="3621" actId="21"/>
          <ac:spMkLst>
            <pc:docMk/>
            <pc:sldMk cId="2481799174" sldId="258"/>
            <ac:spMk id="18" creationId="{501718A6-3120-3129-E583-7E8993F2B494}"/>
          </ac:spMkLst>
        </pc:spChg>
        <pc:spChg chg="add del">
          <ac:chgData name="Oana Mirauta" userId="e43b976120bfbb1a" providerId="LiveId" clId="{79F26C20-4FD0-4A2B-8D14-685C81463582}" dt="2022-06-23T11:51:14.641" v="3435"/>
          <ac:spMkLst>
            <pc:docMk/>
            <pc:sldMk cId="2481799174" sldId="258"/>
            <ac:spMk id="19" creationId="{EE04B5EB-F158-4507-90DD-BD23620C7CC9}"/>
          </ac:spMkLst>
        </pc:spChg>
        <pc:spChg chg="add">
          <ac:chgData name="Oana Mirauta" userId="e43b976120bfbb1a" providerId="LiveId" clId="{79F26C20-4FD0-4A2B-8D14-685C81463582}" dt="2022-06-23T12:41:56.313" v="3624" actId="26606"/>
          <ac:spMkLst>
            <pc:docMk/>
            <pc:sldMk cId="2481799174" sldId="258"/>
            <ac:spMk id="20" creationId="{C28D0172-F2E0-4763-9C35-F022664959D8}"/>
          </ac:spMkLst>
        </pc:spChg>
        <pc:spChg chg="add">
          <ac:chgData name="Oana Mirauta" userId="e43b976120bfbb1a" providerId="LiveId" clId="{79F26C20-4FD0-4A2B-8D14-685C81463582}" dt="2022-06-23T12:41:56.313" v="3624" actId="26606"/>
          <ac:spMkLst>
            <pc:docMk/>
            <pc:sldMk cId="2481799174" sldId="258"/>
            <ac:spMk id="21" creationId="{9F2851FB-E841-4509-8A6D-A416376EA380}"/>
          </ac:spMkLst>
        </pc:spChg>
        <pc:spChg chg="add">
          <ac:chgData name="Oana Mirauta" userId="e43b976120bfbb1a" providerId="LiveId" clId="{79F26C20-4FD0-4A2B-8D14-685C81463582}" dt="2022-06-23T12:41:56.313" v="3624" actId="26606"/>
          <ac:spMkLst>
            <pc:docMk/>
            <pc:sldMk cId="2481799174" sldId="258"/>
            <ac:spMk id="22" creationId="{DF6FB2B2-CE21-407F-B22E-302DADC2C3D3}"/>
          </ac:spMkLst>
        </pc:spChg>
        <pc:picChg chg="add del mod ord">
          <ac:chgData name="Oana Mirauta" userId="e43b976120bfbb1a" providerId="LiveId" clId="{79F26C20-4FD0-4A2B-8D14-685C81463582}" dt="2022-06-23T11:52:50.913" v="3452" actId="21"/>
          <ac:picMkLst>
            <pc:docMk/>
            <pc:sldMk cId="2481799174" sldId="258"/>
            <ac:picMk id="10" creationId="{A75A3F8B-CD19-3480-8537-469623C383CB}"/>
          </ac:picMkLst>
        </pc:picChg>
      </pc:sldChg>
      <pc:sldChg chg="addSp delSp modSp new mod setBg setClrOvrMap delDesignElem">
        <pc:chgData name="Oana Mirauta" userId="e43b976120bfbb1a" providerId="LiveId" clId="{79F26C20-4FD0-4A2B-8D14-685C81463582}" dt="2022-06-23T12:42:11.243" v="3627" actId="26606"/>
        <pc:sldMkLst>
          <pc:docMk/>
          <pc:sldMk cId="3124988707" sldId="259"/>
        </pc:sldMkLst>
        <pc:spChg chg="del">
          <ac:chgData name="Oana Mirauta" userId="e43b976120bfbb1a" providerId="LiveId" clId="{79F26C20-4FD0-4A2B-8D14-685C81463582}" dt="2022-06-23T11:39:06.414" v="3363"/>
          <ac:spMkLst>
            <pc:docMk/>
            <pc:sldMk cId="3124988707" sldId="259"/>
            <ac:spMk id="2" creationId="{EB0132DD-900A-FA12-C923-CF42D55E075F}"/>
          </ac:spMkLst>
        </pc:spChg>
        <pc:spChg chg="del">
          <ac:chgData name="Oana Mirauta" userId="e43b976120bfbb1a" providerId="LiveId" clId="{79F26C20-4FD0-4A2B-8D14-685C81463582}" dt="2022-06-23T11:39:32.746" v="3365"/>
          <ac:spMkLst>
            <pc:docMk/>
            <pc:sldMk cId="3124988707" sldId="259"/>
            <ac:spMk id="3" creationId="{9BC17DBC-8B58-8F87-9D55-77DDD2706684}"/>
          </ac:spMkLst>
        </pc:spChg>
        <pc:spChg chg="add mod">
          <ac:chgData name="Oana Mirauta" userId="e43b976120bfbb1a" providerId="LiveId" clId="{79F26C20-4FD0-4A2B-8D14-685C81463582}" dt="2022-06-23T12:42:11.243" v="3627" actId="26606"/>
          <ac:spMkLst>
            <pc:docMk/>
            <pc:sldMk cId="3124988707" sldId="259"/>
            <ac:spMk id="4" creationId="{125563BF-42BF-5C8F-914F-F777637230AC}"/>
          </ac:spMkLst>
        </pc:spChg>
        <pc:spChg chg="add del mod">
          <ac:chgData name="Oana Mirauta" userId="e43b976120bfbb1a" providerId="LiveId" clId="{79F26C20-4FD0-4A2B-8D14-685C81463582}" dt="2022-06-23T12:33:21.208" v="3602" actId="26606"/>
          <ac:spMkLst>
            <pc:docMk/>
            <pc:sldMk cId="3124988707" sldId="259"/>
            <ac:spMk id="5" creationId="{05F5C2F0-F2F6-9E20-29CC-8E729F650A9B}"/>
          </ac:spMkLst>
        </pc:spChg>
        <pc:spChg chg="add del">
          <ac:chgData name="Oana Mirauta" userId="e43b976120bfbb1a" providerId="LiveId" clId="{79F26C20-4FD0-4A2B-8D14-685C81463582}" dt="2022-06-23T12:42:10.993" v="3626" actId="26606"/>
          <ac:spMkLst>
            <pc:docMk/>
            <pc:sldMk cId="3124988707" sldId="259"/>
            <ac:spMk id="9" creationId="{4E78424C-6FD0-41F8-9CAA-5DC19C42359F}"/>
          </ac:spMkLst>
        </pc:spChg>
        <pc:spChg chg="add del">
          <ac:chgData name="Oana Mirauta" userId="e43b976120bfbb1a" providerId="LiveId" clId="{79F26C20-4FD0-4A2B-8D14-685C81463582}" dt="2022-06-23T12:33:21.130" v="3601" actId="26606"/>
          <ac:spMkLst>
            <pc:docMk/>
            <pc:sldMk cId="3124988707" sldId="259"/>
            <ac:spMk id="10" creationId="{74CD14DB-BB81-479F-A1FC-1C75640E9F84}"/>
          </ac:spMkLst>
        </pc:spChg>
        <pc:spChg chg="add del">
          <ac:chgData name="Oana Mirauta" userId="e43b976120bfbb1a" providerId="LiveId" clId="{79F26C20-4FD0-4A2B-8D14-685C81463582}" dt="2022-06-23T12:41:51.995" v="3623"/>
          <ac:spMkLst>
            <pc:docMk/>
            <pc:sldMk cId="3124988707" sldId="259"/>
            <ac:spMk id="11" creationId="{4E78424C-6FD0-41F8-9CAA-5DC19C42359F}"/>
          </ac:spMkLst>
        </pc:spChg>
        <pc:spChg chg="add del">
          <ac:chgData name="Oana Mirauta" userId="e43b976120bfbb1a" providerId="LiveId" clId="{79F26C20-4FD0-4A2B-8D14-685C81463582}" dt="2022-06-23T12:33:21.130" v="3601" actId="26606"/>
          <ac:spMkLst>
            <pc:docMk/>
            <pc:sldMk cId="3124988707" sldId="259"/>
            <ac:spMk id="12" creationId="{C943A91B-7CA7-4592-A975-73B1BF8C4C74}"/>
          </ac:spMkLst>
        </pc:spChg>
        <pc:spChg chg="add del">
          <ac:chgData name="Oana Mirauta" userId="e43b976120bfbb1a" providerId="LiveId" clId="{79F26C20-4FD0-4A2B-8D14-685C81463582}" dt="2022-06-23T12:41:51.995" v="3623"/>
          <ac:spMkLst>
            <pc:docMk/>
            <pc:sldMk cId="3124988707" sldId="259"/>
            <ac:spMk id="13" creationId="{DD136760-57DC-4301-8BEA-B71AD2D13905}"/>
          </ac:spMkLst>
        </pc:spChg>
        <pc:spChg chg="add del">
          <ac:chgData name="Oana Mirauta" userId="e43b976120bfbb1a" providerId="LiveId" clId="{79F26C20-4FD0-4A2B-8D14-685C81463582}" dt="2022-06-23T12:33:21.130" v="3601" actId="26606"/>
          <ac:spMkLst>
            <pc:docMk/>
            <pc:sldMk cId="3124988707" sldId="259"/>
            <ac:spMk id="14" creationId="{EC471314-E46A-414B-8D91-74880E84F187}"/>
          </ac:spMkLst>
        </pc:spChg>
        <pc:spChg chg="add del">
          <ac:chgData name="Oana Mirauta" userId="e43b976120bfbb1a" providerId="LiveId" clId="{79F26C20-4FD0-4A2B-8D14-685C81463582}" dt="2022-06-23T12:41:51.995" v="3623"/>
          <ac:spMkLst>
            <pc:docMk/>
            <pc:sldMk cId="3124988707" sldId="259"/>
            <ac:spMk id="15" creationId="{BDC58DEA-1307-4F44-AD47-E613D8B76A89}"/>
          </ac:spMkLst>
        </pc:spChg>
        <pc:spChg chg="add del">
          <ac:chgData name="Oana Mirauta" userId="e43b976120bfbb1a" providerId="LiveId" clId="{79F26C20-4FD0-4A2B-8D14-685C81463582}" dt="2022-06-23T12:33:21.130" v="3601" actId="26606"/>
          <ac:spMkLst>
            <pc:docMk/>
            <pc:sldMk cId="3124988707" sldId="259"/>
            <ac:spMk id="16" creationId="{6A681326-1C9D-44A3-A627-3871BDAE4127}"/>
          </ac:spMkLst>
        </pc:spChg>
        <pc:spChg chg="add del">
          <ac:chgData name="Oana Mirauta" userId="e43b976120bfbb1a" providerId="LiveId" clId="{79F26C20-4FD0-4A2B-8D14-685C81463582}" dt="2022-06-23T12:41:51.995" v="3623"/>
          <ac:spMkLst>
            <pc:docMk/>
            <pc:sldMk cId="3124988707" sldId="259"/>
            <ac:spMk id="17" creationId="{C99B912D-1E4B-42AF-A2BE-CFEFEC916EE7}"/>
          </ac:spMkLst>
        </pc:spChg>
        <pc:spChg chg="add del">
          <ac:chgData name="Oana Mirauta" userId="e43b976120bfbb1a" providerId="LiveId" clId="{79F26C20-4FD0-4A2B-8D14-685C81463582}" dt="2022-06-23T12:42:10.993" v="3626" actId="26606"/>
          <ac:spMkLst>
            <pc:docMk/>
            <pc:sldMk cId="3124988707" sldId="259"/>
            <ac:spMk id="18" creationId="{C99B912D-1E4B-42AF-A2BE-CFEFEC916EE7}"/>
          </ac:spMkLst>
        </pc:spChg>
        <pc:spChg chg="add del">
          <ac:chgData name="Oana Mirauta" userId="e43b976120bfbb1a" providerId="LiveId" clId="{79F26C20-4FD0-4A2B-8D14-685C81463582}" dt="2022-06-23T12:42:10.993" v="3626" actId="26606"/>
          <ac:spMkLst>
            <pc:docMk/>
            <pc:sldMk cId="3124988707" sldId="259"/>
            <ac:spMk id="19" creationId="{DD136760-57DC-4301-8BEA-B71AD2D13905}"/>
          </ac:spMkLst>
        </pc:spChg>
        <pc:spChg chg="add del">
          <ac:chgData name="Oana Mirauta" userId="e43b976120bfbb1a" providerId="LiveId" clId="{79F26C20-4FD0-4A2B-8D14-685C81463582}" dt="2022-06-23T12:42:10.993" v="3626" actId="26606"/>
          <ac:spMkLst>
            <pc:docMk/>
            <pc:sldMk cId="3124988707" sldId="259"/>
            <ac:spMk id="20" creationId="{BDC58DEA-1307-4F44-AD47-E613D8B76A89}"/>
          </ac:spMkLst>
        </pc:spChg>
        <pc:spChg chg="add">
          <ac:chgData name="Oana Mirauta" userId="e43b976120bfbb1a" providerId="LiveId" clId="{79F26C20-4FD0-4A2B-8D14-685C81463582}" dt="2022-06-23T12:42:11.243" v="3627" actId="26606"/>
          <ac:spMkLst>
            <pc:docMk/>
            <pc:sldMk cId="3124988707" sldId="259"/>
            <ac:spMk id="22" creationId="{ABE6F9A3-300E-47F5-B41C-C8C5E758DE7C}"/>
          </ac:spMkLst>
        </pc:spChg>
        <pc:spChg chg="add">
          <ac:chgData name="Oana Mirauta" userId="e43b976120bfbb1a" providerId="LiveId" clId="{79F26C20-4FD0-4A2B-8D14-685C81463582}" dt="2022-06-23T12:42:11.243" v="3627" actId="26606"/>
          <ac:spMkLst>
            <pc:docMk/>
            <pc:sldMk cId="3124988707" sldId="259"/>
            <ac:spMk id="23" creationId="{61B4701B-39FE-43B8-86AA-D6B8789C2207}"/>
          </ac:spMkLst>
        </pc:spChg>
        <pc:spChg chg="add">
          <ac:chgData name="Oana Mirauta" userId="e43b976120bfbb1a" providerId="LiveId" clId="{79F26C20-4FD0-4A2B-8D14-685C81463582}" dt="2022-06-23T12:42:11.243" v="3627" actId="26606"/>
          <ac:spMkLst>
            <pc:docMk/>
            <pc:sldMk cId="3124988707" sldId="259"/>
            <ac:spMk id="24" creationId="{E9A7EF13-49FA-4355-971A-34B065F35022}"/>
          </ac:spMkLst>
        </pc:spChg>
        <pc:spChg chg="add">
          <ac:chgData name="Oana Mirauta" userId="e43b976120bfbb1a" providerId="LiveId" clId="{79F26C20-4FD0-4A2B-8D14-685C81463582}" dt="2022-06-23T12:42:11.243" v="3627" actId="26606"/>
          <ac:spMkLst>
            <pc:docMk/>
            <pc:sldMk cId="3124988707" sldId="259"/>
            <ac:spMk id="25" creationId="{92CF3C3E-0F7B-4F0C-8EBD-BDD38E9C66F5}"/>
          </ac:spMkLst>
        </pc:spChg>
        <pc:graphicFrameChg chg="add mod modGraphic">
          <ac:chgData name="Oana Mirauta" userId="e43b976120bfbb1a" providerId="LiveId" clId="{79F26C20-4FD0-4A2B-8D14-685C81463582}" dt="2022-06-23T12:42:11.243" v="3627" actId="26606"/>
          <ac:graphicFrameMkLst>
            <pc:docMk/>
            <pc:sldMk cId="3124988707" sldId="259"/>
            <ac:graphicFrameMk id="7" creationId="{2E3B28DB-2699-302D-BEF4-4B2465641155}"/>
          </ac:graphicFrameMkLst>
        </pc:graphicFrameChg>
      </pc:sldChg>
      <pc:sldChg chg="addSp delSp modSp new mod setBg setClrOvrMap">
        <pc:chgData name="Oana Mirauta" userId="e43b976120bfbb1a" providerId="LiveId" clId="{79F26C20-4FD0-4A2B-8D14-685C81463582}" dt="2022-06-23T12:42:43.286" v="3628" actId="26606"/>
        <pc:sldMkLst>
          <pc:docMk/>
          <pc:sldMk cId="181353001" sldId="260"/>
        </pc:sldMkLst>
        <pc:spChg chg="mod">
          <ac:chgData name="Oana Mirauta" userId="e43b976120bfbb1a" providerId="LiveId" clId="{79F26C20-4FD0-4A2B-8D14-685C81463582}" dt="2022-06-23T12:42:43.286" v="3628" actId="26606"/>
          <ac:spMkLst>
            <pc:docMk/>
            <pc:sldMk cId="181353001" sldId="260"/>
            <ac:spMk id="2" creationId="{C3EBE2BA-F775-1ECB-3844-FF2619307525}"/>
          </ac:spMkLst>
        </pc:spChg>
        <pc:spChg chg="del">
          <ac:chgData name="Oana Mirauta" userId="e43b976120bfbb1a" providerId="LiveId" clId="{79F26C20-4FD0-4A2B-8D14-685C81463582}" dt="2022-06-23T11:45:03.504" v="3378"/>
          <ac:spMkLst>
            <pc:docMk/>
            <pc:sldMk cId="181353001" sldId="260"/>
            <ac:spMk id="3" creationId="{756DAD32-372F-B99A-D77B-B7DA1BFC3822}"/>
          </ac:spMkLst>
        </pc:spChg>
        <pc:spChg chg="del">
          <ac:chgData name="Oana Mirauta" userId="e43b976120bfbb1a" providerId="LiveId" clId="{79F26C20-4FD0-4A2B-8D14-685C81463582}" dt="2022-06-23T11:45:46.608" v="3411" actId="21"/>
          <ac:spMkLst>
            <pc:docMk/>
            <pc:sldMk cId="181353001" sldId="260"/>
            <ac:spMk id="4" creationId="{68F73349-251F-3774-9814-3F155998CCA1}"/>
          </ac:spMkLst>
        </pc:spChg>
        <pc:spChg chg="add del mod">
          <ac:chgData name="Oana Mirauta" userId="e43b976120bfbb1a" providerId="LiveId" clId="{79F26C20-4FD0-4A2B-8D14-685C81463582}" dt="2022-06-23T12:42:43.286" v="3628" actId="26606"/>
          <ac:spMkLst>
            <pc:docMk/>
            <pc:sldMk cId="181353001" sldId="260"/>
            <ac:spMk id="5" creationId="{DBE356E7-385C-3B8B-3E5B-8ADB866A038F}"/>
          </ac:spMkLst>
        </pc:spChg>
        <pc:spChg chg="add">
          <ac:chgData name="Oana Mirauta" userId="e43b976120bfbb1a" providerId="LiveId" clId="{79F26C20-4FD0-4A2B-8D14-685C81463582}" dt="2022-06-23T12:42:43.286" v="3628" actId="26606"/>
          <ac:spMkLst>
            <pc:docMk/>
            <pc:sldMk cId="181353001" sldId="260"/>
            <ac:spMk id="15" creationId="{C393B4A7-6ABF-423D-A762-3CDB4897A833}"/>
          </ac:spMkLst>
        </pc:spChg>
        <pc:spChg chg="add">
          <ac:chgData name="Oana Mirauta" userId="e43b976120bfbb1a" providerId="LiveId" clId="{79F26C20-4FD0-4A2B-8D14-685C81463582}" dt="2022-06-23T12:42:43.286" v="3628" actId="26606"/>
          <ac:spMkLst>
            <pc:docMk/>
            <pc:sldMk cId="181353001" sldId="260"/>
            <ac:spMk id="21" creationId="{01AD250C-F2EA-449F-9B14-DF5BB674C500}"/>
          </ac:spMkLst>
        </pc:spChg>
        <pc:spChg chg="add">
          <ac:chgData name="Oana Mirauta" userId="e43b976120bfbb1a" providerId="LiveId" clId="{79F26C20-4FD0-4A2B-8D14-685C81463582}" dt="2022-06-23T12:42:43.286" v="3628" actId="26606"/>
          <ac:spMkLst>
            <pc:docMk/>
            <pc:sldMk cId="181353001" sldId="260"/>
            <ac:spMk id="23" creationId="{ABE6F9A3-300E-47F5-B41C-C8C5E758DE7C}"/>
          </ac:spMkLst>
        </pc:spChg>
        <pc:spChg chg="add">
          <ac:chgData name="Oana Mirauta" userId="e43b976120bfbb1a" providerId="LiveId" clId="{79F26C20-4FD0-4A2B-8D14-685C81463582}" dt="2022-06-23T12:42:43.286" v="3628" actId="26606"/>
          <ac:spMkLst>
            <pc:docMk/>
            <pc:sldMk cId="181353001" sldId="260"/>
            <ac:spMk id="25" creationId="{61B4701B-39FE-43B8-86AA-D6B8789C2207}"/>
          </ac:spMkLst>
        </pc:spChg>
        <pc:spChg chg="add">
          <ac:chgData name="Oana Mirauta" userId="e43b976120bfbb1a" providerId="LiveId" clId="{79F26C20-4FD0-4A2B-8D14-685C81463582}" dt="2022-06-23T12:42:43.286" v="3628" actId="26606"/>
          <ac:spMkLst>
            <pc:docMk/>
            <pc:sldMk cId="181353001" sldId="260"/>
            <ac:spMk id="27" creationId="{E9A7EF13-49FA-4355-971A-34B065F35022}"/>
          </ac:spMkLst>
        </pc:spChg>
        <pc:spChg chg="add">
          <ac:chgData name="Oana Mirauta" userId="e43b976120bfbb1a" providerId="LiveId" clId="{79F26C20-4FD0-4A2B-8D14-685C81463582}" dt="2022-06-23T12:42:43.286" v="3628" actId="26606"/>
          <ac:spMkLst>
            <pc:docMk/>
            <pc:sldMk cId="181353001" sldId="260"/>
            <ac:spMk id="29" creationId="{92CF3C3E-0F7B-4F0C-8EBD-BDD38E9C66F5}"/>
          </ac:spMkLst>
        </pc:spChg>
        <pc:graphicFrameChg chg="add">
          <ac:chgData name="Oana Mirauta" userId="e43b976120bfbb1a" providerId="LiveId" clId="{79F26C20-4FD0-4A2B-8D14-685C81463582}" dt="2022-06-23T12:42:43.286" v="3628" actId="26606"/>
          <ac:graphicFrameMkLst>
            <pc:docMk/>
            <pc:sldMk cId="181353001" sldId="260"/>
            <ac:graphicFrameMk id="7" creationId="{9C5F2119-368D-1E4A-9431-438989C262EE}"/>
          </ac:graphicFrameMkLst>
        </pc:graphicFrameChg>
        <pc:picChg chg="add">
          <ac:chgData name="Oana Mirauta" userId="e43b976120bfbb1a" providerId="LiveId" clId="{79F26C20-4FD0-4A2B-8D14-685C81463582}" dt="2022-06-23T12:42:43.286" v="3628" actId="26606"/>
          <ac:picMkLst>
            <pc:docMk/>
            <pc:sldMk cId="181353001" sldId="260"/>
            <ac:picMk id="11" creationId="{F1B8F9CB-890B-4CB8-B503-188A763E2FC1}"/>
          </ac:picMkLst>
        </pc:picChg>
        <pc:picChg chg="add">
          <ac:chgData name="Oana Mirauta" userId="e43b976120bfbb1a" providerId="LiveId" clId="{79F26C20-4FD0-4A2B-8D14-685C81463582}" dt="2022-06-23T12:42:43.286" v="3628" actId="26606"/>
          <ac:picMkLst>
            <pc:docMk/>
            <pc:sldMk cId="181353001" sldId="260"/>
            <ac:picMk id="13" creationId="{AA632AB4-3837-4FD0-8B62-0A18B573F46D}"/>
          </ac:picMkLst>
        </pc:picChg>
        <pc:picChg chg="add">
          <ac:chgData name="Oana Mirauta" userId="e43b976120bfbb1a" providerId="LiveId" clId="{79F26C20-4FD0-4A2B-8D14-685C81463582}" dt="2022-06-23T12:42:43.286" v="3628" actId="26606"/>
          <ac:picMkLst>
            <pc:docMk/>
            <pc:sldMk cId="181353001" sldId="260"/>
            <ac:picMk id="17" creationId="{9CD2319A-6FA9-4EFB-9EDF-7304467425E8}"/>
          </ac:picMkLst>
        </pc:picChg>
        <pc:picChg chg="add">
          <ac:chgData name="Oana Mirauta" userId="e43b976120bfbb1a" providerId="LiveId" clId="{79F26C20-4FD0-4A2B-8D14-685C81463582}" dt="2022-06-23T12:42:43.286" v="3628" actId="26606"/>
          <ac:picMkLst>
            <pc:docMk/>
            <pc:sldMk cId="181353001" sldId="260"/>
            <ac:picMk id="19" creationId="{D1692A93-3514-4486-8B67-CCA4E0259BCB}"/>
          </ac:picMkLst>
        </pc:picChg>
      </pc:sldChg>
      <pc:sldChg chg="addSp modSp new del mod">
        <pc:chgData name="Oana Mirauta" userId="e43b976120bfbb1a" providerId="LiveId" clId="{79F26C20-4FD0-4A2B-8D14-685C81463582}" dt="2022-06-23T15:19:46.558" v="3824" actId="2696"/>
        <pc:sldMkLst>
          <pc:docMk/>
          <pc:sldMk cId="212069700" sldId="261"/>
        </pc:sldMkLst>
        <pc:graphicFrameChg chg="add mod modGraphic">
          <ac:chgData name="Oana Mirauta" userId="e43b976120bfbb1a" providerId="LiveId" clId="{79F26C20-4FD0-4A2B-8D14-685C81463582}" dt="2022-06-23T15:15:06.151" v="3739" actId="20577"/>
          <ac:graphicFrameMkLst>
            <pc:docMk/>
            <pc:sldMk cId="212069700" sldId="261"/>
            <ac:graphicFrameMk id="2" creationId="{BF896F86-4A1A-7002-0D27-EF1E763B35D6}"/>
          </ac:graphicFrameMkLst>
        </pc:graphicFrameChg>
      </pc:sldChg>
      <pc:sldChg chg="add del">
        <pc:chgData name="Oana Mirauta" userId="e43b976120bfbb1a" providerId="LiveId" clId="{79F26C20-4FD0-4A2B-8D14-685C81463582}" dt="2022-06-23T12:31:31.437" v="3594" actId="2696"/>
        <pc:sldMkLst>
          <pc:docMk/>
          <pc:sldMk cId="3780208914" sldId="261"/>
        </pc:sldMkLst>
      </pc:sldChg>
      <pc:sldChg chg="new del">
        <pc:chgData name="Oana Mirauta" userId="e43b976120bfbb1a" providerId="LiveId" clId="{79F26C20-4FD0-4A2B-8D14-685C81463582}" dt="2022-06-23T12:30:24.143" v="3586" actId="2696"/>
        <pc:sldMkLst>
          <pc:docMk/>
          <pc:sldMk cId="3818843401" sldId="261"/>
        </pc:sldMkLst>
      </pc:sldChg>
      <pc:sldChg chg="addSp modSp new mod ord">
        <pc:chgData name="Oana Mirauta" userId="e43b976120bfbb1a" providerId="LiveId" clId="{79F26C20-4FD0-4A2B-8D14-685C81463582}" dt="2022-06-23T15:19:50.264" v="3826"/>
        <pc:sldMkLst>
          <pc:docMk/>
          <pc:sldMk cId="3366400817" sldId="262"/>
        </pc:sldMkLst>
        <pc:graphicFrameChg chg="add mod modGraphic">
          <ac:chgData name="Oana Mirauta" userId="e43b976120bfbb1a" providerId="LiveId" clId="{79F26C20-4FD0-4A2B-8D14-685C81463582}" dt="2022-06-23T15:19:31.877" v="3823" actId="20577"/>
          <ac:graphicFrameMkLst>
            <pc:docMk/>
            <pc:sldMk cId="3366400817" sldId="262"/>
            <ac:graphicFrameMk id="2" creationId="{975D9760-4601-453D-FC22-64382F8346F8}"/>
          </ac:graphicFrameMkLst>
        </pc:graphicFrameChg>
      </pc:sldChg>
    </pc:docChg>
  </pc:docChgLst>
</pc:chgInfo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B8763E3C-0A77-4052-B9F4-25D14DCA2BBF}" type="doc">
      <dgm:prSet loTypeId="urn:microsoft.com/office/officeart/2005/8/layout/default" loCatId="list" qsTypeId="urn:microsoft.com/office/officeart/2005/8/quickstyle/simple1" qsCatId="simple" csTypeId="urn:microsoft.com/office/officeart/2005/8/colors/colorful5" csCatId="colorful"/>
      <dgm:spPr/>
      <dgm:t>
        <a:bodyPr/>
        <a:lstStyle/>
        <a:p>
          <a:endParaRPr lang="en-US"/>
        </a:p>
      </dgm:t>
    </dgm:pt>
    <dgm:pt modelId="{89430DC1-8997-4286-A226-A2DBA2E0076C}">
      <dgm:prSet/>
      <dgm:spPr/>
      <dgm:t>
        <a:bodyPr/>
        <a:lstStyle/>
        <a:p>
          <a:r>
            <a:rPr lang="en-US"/>
            <a:t>Placing orders, requesting deliveries , or collecting orders, please contact us at: Telephone number: 07236746353.</a:t>
          </a:r>
        </a:p>
      </dgm:t>
    </dgm:pt>
    <dgm:pt modelId="{CD051C28-46D0-4C9C-BD02-84F1361E881B}" type="parTrans" cxnId="{4433661A-EEE7-4154-B849-F69BE748FE7D}">
      <dgm:prSet/>
      <dgm:spPr/>
      <dgm:t>
        <a:bodyPr/>
        <a:lstStyle/>
        <a:p>
          <a:endParaRPr lang="en-US"/>
        </a:p>
      </dgm:t>
    </dgm:pt>
    <dgm:pt modelId="{EACB7F13-417D-4722-AE18-E840D85EEDFE}" type="sibTrans" cxnId="{4433661A-EEE7-4154-B849-F69BE748FE7D}">
      <dgm:prSet/>
      <dgm:spPr/>
      <dgm:t>
        <a:bodyPr/>
        <a:lstStyle/>
        <a:p>
          <a:endParaRPr lang="en-US"/>
        </a:p>
      </dgm:t>
    </dgm:pt>
    <dgm:pt modelId="{ED764548-1F3D-44E8-820B-63FD411FCB85}">
      <dgm:prSet/>
      <dgm:spPr/>
      <dgm:t>
        <a:bodyPr/>
        <a:lstStyle/>
        <a:p>
          <a:r>
            <a:rPr lang="en-US"/>
            <a:t>WhatsApp, Instagram, Facebook page, </a:t>
          </a:r>
        </a:p>
      </dgm:t>
    </dgm:pt>
    <dgm:pt modelId="{09193333-DDE9-4207-A446-30CA176C01A6}" type="parTrans" cxnId="{DC9CE95A-5D88-43CB-8F09-6931EB60D748}">
      <dgm:prSet/>
      <dgm:spPr/>
      <dgm:t>
        <a:bodyPr/>
        <a:lstStyle/>
        <a:p>
          <a:endParaRPr lang="en-US"/>
        </a:p>
      </dgm:t>
    </dgm:pt>
    <dgm:pt modelId="{36C2C3CE-BBE7-495B-B49C-9AFB8B0B0DDE}" type="sibTrans" cxnId="{DC9CE95A-5D88-43CB-8F09-6931EB60D748}">
      <dgm:prSet/>
      <dgm:spPr/>
      <dgm:t>
        <a:bodyPr/>
        <a:lstStyle/>
        <a:p>
          <a:endParaRPr lang="en-US"/>
        </a:p>
      </dgm:t>
    </dgm:pt>
    <dgm:pt modelId="{8F4F70A7-7923-4A81-B0A3-F432313F87F7}">
      <dgm:prSet/>
      <dgm:spPr/>
      <dgm:t>
        <a:bodyPr/>
        <a:lstStyle/>
        <a:p>
          <a:r>
            <a:rPr lang="en-US"/>
            <a:t>We deliver orders to the doorstep at request; customers may also collect the order at preferred joints indicated on our website.</a:t>
          </a:r>
        </a:p>
      </dgm:t>
    </dgm:pt>
    <dgm:pt modelId="{8EB20F7E-9A3F-476E-ACCE-8BB7FAEDAC9A}" type="parTrans" cxnId="{CC424387-7916-4C57-8C7C-072CD69F15E1}">
      <dgm:prSet/>
      <dgm:spPr/>
      <dgm:t>
        <a:bodyPr/>
        <a:lstStyle/>
        <a:p>
          <a:endParaRPr lang="en-US"/>
        </a:p>
      </dgm:t>
    </dgm:pt>
    <dgm:pt modelId="{466AA3E2-45DD-41D7-B1B1-6737F6A23D98}" type="sibTrans" cxnId="{CC424387-7916-4C57-8C7C-072CD69F15E1}">
      <dgm:prSet/>
      <dgm:spPr/>
      <dgm:t>
        <a:bodyPr/>
        <a:lstStyle/>
        <a:p>
          <a:endParaRPr lang="en-US"/>
        </a:p>
      </dgm:t>
    </dgm:pt>
    <dgm:pt modelId="{8C88790A-EAB6-45F4-9D70-08DFD517BE83}">
      <dgm:prSet/>
      <dgm:spPr/>
      <dgm:t>
        <a:bodyPr/>
        <a:lstStyle/>
        <a:p>
          <a:r>
            <a:rPr lang="en-US"/>
            <a:t>We value our customers, so the hotel is committed to enhancing customer experiences through observing policies regarding allergies and intolerances.</a:t>
          </a:r>
        </a:p>
      </dgm:t>
    </dgm:pt>
    <dgm:pt modelId="{F43A6D97-402B-45D7-9717-41504FECDCCA}" type="parTrans" cxnId="{A1FBBA0B-3779-4ED0-9B47-F3D1C9AB2F7A}">
      <dgm:prSet/>
      <dgm:spPr/>
      <dgm:t>
        <a:bodyPr/>
        <a:lstStyle/>
        <a:p>
          <a:endParaRPr lang="en-US"/>
        </a:p>
      </dgm:t>
    </dgm:pt>
    <dgm:pt modelId="{206B09DC-96D3-4A6A-8187-8683F6D3459D}" type="sibTrans" cxnId="{A1FBBA0B-3779-4ED0-9B47-F3D1C9AB2F7A}">
      <dgm:prSet/>
      <dgm:spPr/>
      <dgm:t>
        <a:bodyPr/>
        <a:lstStyle/>
        <a:p>
          <a:endParaRPr lang="en-US"/>
        </a:p>
      </dgm:t>
    </dgm:pt>
    <dgm:pt modelId="{F9960407-E7D9-492D-B018-074AD066C43C}">
      <dgm:prSet/>
      <dgm:spPr/>
      <dgm:t>
        <a:bodyPr/>
        <a:lstStyle/>
        <a:p>
          <a:r>
            <a:rPr lang="en-US"/>
            <a:t>Customers with food allergies and intolerances are required to inform our staff before placing orders, those needing special dietary features should also inform staff before placing orders.</a:t>
          </a:r>
        </a:p>
      </dgm:t>
    </dgm:pt>
    <dgm:pt modelId="{F388B120-82A4-4047-9059-9FAC5C6BF5BE}" type="parTrans" cxnId="{23BE1613-A593-4A61-B40D-B5379668DC2D}">
      <dgm:prSet/>
      <dgm:spPr/>
      <dgm:t>
        <a:bodyPr/>
        <a:lstStyle/>
        <a:p>
          <a:endParaRPr lang="en-US"/>
        </a:p>
      </dgm:t>
    </dgm:pt>
    <dgm:pt modelId="{5499E75B-1A91-48A8-8BA4-58FA982530CE}" type="sibTrans" cxnId="{23BE1613-A593-4A61-B40D-B5379668DC2D}">
      <dgm:prSet/>
      <dgm:spPr/>
      <dgm:t>
        <a:bodyPr/>
        <a:lstStyle/>
        <a:p>
          <a:endParaRPr lang="en-US"/>
        </a:p>
      </dgm:t>
    </dgm:pt>
    <dgm:pt modelId="{31B3191A-D921-439A-BA76-4035CAA5A1A8}">
      <dgm:prSet/>
      <dgm:spPr/>
      <dgm:t>
        <a:bodyPr/>
        <a:lstStyle/>
        <a:p>
          <a:r>
            <a:rPr lang="en-US"/>
            <a:t>Our hotel is compliant with all the established policies and guidelines governing the hotel industry; our mission is to provide our customers with a healthy and quality cousin that is safe and clean.</a:t>
          </a:r>
        </a:p>
      </dgm:t>
    </dgm:pt>
    <dgm:pt modelId="{7AAFB712-9975-4523-8D3F-EF1E14DDAAC3}" type="parTrans" cxnId="{1D60B838-E2C2-42C4-A337-73338DCC7476}">
      <dgm:prSet/>
      <dgm:spPr/>
      <dgm:t>
        <a:bodyPr/>
        <a:lstStyle/>
        <a:p>
          <a:endParaRPr lang="en-US"/>
        </a:p>
      </dgm:t>
    </dgm:pt>
    <dgm:pt modelId="{5B8A600F-3D47-47BF-8546-BC348CCCC2C9}" type="sibTrans" cxnId="{1D60B838-E2C2-42C4-A337-73338DCC7476}">
      <dgm:prSet/>
      <dgm:spPr/>
      <dgm:t>
        <a:bodyPr/>
        <a:lstStyle/>
        <a:p>
          <a:endParaRPr lang="en-US"/>
        </a:p>
      </dgm:t>
    </dgm:pt>
    <dgm:pt modelId="{3F84F940-88F0-4186-8BFF-AA1008DF73CD}" type="pres">
      <dgm:prSet presAssocID="{B8763E3C-0A77-4052-B9F4-25D14DCA2BBF}" presName="diagram" presStyleCnt="0">
        <dgm:presLayoutVars>
          <dgm:dir/>
          <dgm:resizeHandles val="exact"/>
        </dgm:presLayoutVars>
      </dgm:prSet>
      <dgm:spPr/>
    </dgm:pt>
    <dgm:pt modelId="{DECE2228-BD3D-4C88-A4DB-3C2453244B57}" type="pres">
      <dgm:prSet presAssocID="{89430DC1-8997-4286-A226-A2DBA2E0076C}" presName="node" presStyleLbl="node1" presStyleIdx="0" presStyleCnt="6">
        <dgm:presLayoutVars>
          <dgm:bulletEnabled val="1"/>
        </dgm:presLayoutVars>
      </dgm:prSet>
      <dgm:spPr/>
    </dgm:pt>
    <dgm:pt modelId="{C2A21E68-F40B-46C6-BC6C-AB8084ACB1EA}" type="pres">
      <dgm:prSet presAssocID="{EACB7F13-417D-4722-AE18-E840D85EEDFE}" presName="sibTrans" presStyleCnt="0"/>
      <dgm:spPr/>
    </dgm:pt>
    <dgm:pt modelId="{6BA9F254-1477-4805-91B1-4F3B4899F8E1}" type="pres">
      <dgm:prSet presAssocID="{ED764548-1F3D-44E8-820B-63FD411FCB85}" presName="node" presStyleLbl="node1" presStyleIdx="1" presStyleCnt="6">
        <dgm:presLayoutVars>
          <dgm:bulletEnabled val="1"/>
        </dgm:presLayoutVars>
      </dgm:prSet>
      <dgm:spPr/>
    </dgm:pt>
    <dgm:pt modelId="{9855C93E-4FD3-44DD-9962-B3AC17FD4F72}" type="pres">
      <dgm:prSet presAssocID="{36C2C3CE-BBE7-495B-B49C-9AFB8B0B0DDE}" presName="sibTrans" presStyleCnt="0"/>
      <dgm:spPr/>
    </dgm:pt>
    <dgm:pt modelId="{8691C3E5-A355-44D0-A87D-59C9F066B003}" type="pres">
      <dgm:prSet presAssocID="{8F4F70A7-7923-4A81-B0A3-F432313F87F7}" presName="node" presStyleLbl="node1" presStyleIdx="2" presStyleCnt="6">
        <dgm:presLayoutVars>
          <dgm:bulletEnabled val="1"/>
        </dgm:presLayoutVars>
      </dgm:prSet>
      <dgm:spPr/>
    </dgm:pt>
    <dgm:pt modelId="{2B123DCC-C077-4CA8-95FB-CFA07E856930}" type="pres">
      <dgm:prSet presAssocID="{466AA3E2-45DD-41D7-B1B1-6737F6A23D98}" presName="sibTrans" presStyleCnt="0"/>
      <dgm:spPr/>
    </dgm:pt>
    <dgm:pt modelId="{DAAF93E0-B380-4E6F-98ED-A654A5273B0D}" type="pres">
      <dgm:prSet presAssocID="{8C88790A-EAB6-45F4-9D70-08DFD517BE83}" presName="node" presStyleLbl="node1" presStyleIdx="3" presStyleCnt="6">
        <dgm:presLayoutVars>
          <dgm:bulletEnabled val="1"/>
        </dgm:presLayoutVars>
      </dgm:prSet>
      <dgm:spPr/>
    </dgm:pt>
    <dgm:pt modelId="{C8B7D0FD-DF96-4F57-87DE-2A2710A37D2E}" type="pres">
      <dgm:prSet presAssocID="{206B09DC-96D3-4A6A-8187-8683F6D3459D}" presName="sibTrans" presStyleCnt="0"/>
      <dgm:spPr/>
    </dgm:pt>
    <dgm:pt modelId="{DED2C437-7CEE-4727-9479-53ED6626BDE1}" type="pres">
      <dgm:prSet presAssocID="{F9960407-E7D9-492D-B018-074AD066C43C}" presName="node" presStyleLbl="node1" presStyleIdx="4" presStyleCnt="6">
        <dgm:presLayoutVars>
          <dgm:bulletEnabled val="1"/>
        </dgm:presLayoutVars>
      </dgm:prSet>
      <dgm:spPr/>
    </dgm:pt>
    <dgm:pt modelId="{1CBB2AFB-BE0E-46AB-A321-338FF0171266}" type="pres">
      <dgm:prSet presAssocID="{5499E75B-1A91-48A8-8BA4-58FA982530CE}" presName="sibTrans" presStyleCnt="0"/>
      <dgm:spPr/>
    </dgm:pt>
    <dgm:pt modelId="{AE646E09-FC41-474C-859C-B294130806DD}" type="pres">
      <dgm:prSet presAssocID="{31B3191A-D921-439A-BA76-4035CAA5A1A8}" presName="node" presStyleLbl="node1" presStyleIdx="5" presStyleCnt="6">
        <dgm:presLayoutVars>
          <dgm:bulletEnabled val="1"/>
        </dgm:presLayoutVars>
      </dgm:prSet>
      <dgm:spPr/>
    </dgm:pt>
  </dgm:ptLst>
  <dgm:cxnLst>
    <dgm:cxn modelId="{A1FBBA0B-3779-4ED0-9B47-F3D1C9AB2F7A}" srcId="{B8763E3C-0A77-4052-B9F4-25D14DCA2BBF}" destId="{8C88790A-EAB6-45F4-9D70-08DFD517BE83}" srcOrd="3" destOrd="0" parTransId="{F43A6D97-402B-45D7-9717-41504FECDCCA}" sibTransId="{206B09DC-96D3-4A6A-8187-8683F6D3459D}"/>
    <dgm:cxn modelId="{23BE1613-A593-4A61-B40D-B5379668DC2D}" srcId="{B8763E3C-0A77-4052-B9F4-25D14DCA2BBF}" destId="{F9960407-E7D9-492D-B018-074AD066C43C}" srcOrd="4" destOrd="0" parTransId="{F388B120-82A4-4047-9059-9FAC5C6BF5BE}" sibTransId="{5499E75B-1A91-48A8-8BA4-58FA982530CE}"/>
    <dgm:cxn modelId="{4433661A-EEE7-4154-B849-F69BE748FE7D}" srcId="{B8763E3C-0A77-4052-B9F4-25D14DCA2BBF}" destId="{89430DC1-8997-4286-A226-A2DBA2E0076C}" srcOrd="0" destOrd="0" parTransId="{CD051C28-46D0-4C9C-BD02-84F1361E881B}" sibTransId="{EACB7F13-417D-4722-AE18-E840D85EEDFE}"/>
    <dgm:cxn modelId="{1D60B838-E2C2-42C4-A337-73338DCC7476}" srcId="{B8763E3C-0A77-4052-B9F4-25D14DCA2BBF}" destId="{31B3191A-D921-439A-BA76-4035CAA5A1A8}" srcOrd="5" destOrd="0" parTransId="{7AAFB712-9975-4523-8D3F-EF1E14DDAAC3}" sibTransId="{5B8A600F-3D47-47BF-8546-BC348CCCC2C9}"/>
    <dgm:cxn modelId="{559F593E-3E71-4DFF-815E-FD41EBC363B7}" type="presOf" srcId="{8C88790A-EAB6-45F4-9D70-08DFD517BE83}" destId="{DAAF93E0-B380-4E6F-98ED-A654A5273B0D}" srcOrd="0" destOrd="0" presId="urn:microsoft.com/office/officeart/2005/8/layout/default"/>
    <dgm:cxn modelId="{DEB46646-4EE7-43CA-BA2D-9BDC7C8680C7}" type="presOf" srcId="{31B3191A-D921-439A-BA76-4035CAA5A1A8}" destId="{AE646E09-FC41-474C-859C-B294130806DD}" srcOrd="0" destOrd="0" presId="urn:microsoft.com/office/officeart/2005/8/layout/default"/>
    <dgm:cxn modelId="{E5BC7B55-E358-4FF1-80C9-AD0C6C1B0DB5}" type="presOf" srcId="{F9960407-E7D9-492D-B018-074AD066C43C}" destId="{DED2C437-7CEE-4727-9479-53ED6626BDE1}" srcOrd="0" destOrd="0" presId="urn:microsoft.com/office/officeart/2005/8/layout/default"/>
    <dgm:cxn modelId="{DC9CE95A-5D88-43CB-8F09-6931EB60D748}" srcId="{B8763E3C-0A77-4052-B9F4-25D14DCA2BBF}" destId="{ED764548-1F3D-44E8-820B-63FD411FCB85}" srcOrd="1" destOrd="0" parTransId="{09193333-DDE9-4207-A446-30CA176C01A6}" sibTransId="{36C2C3CE-BBE7-495B-B49C-9AFB8B0B0DDE}"/>
    <dgm:cxn modelId="{20912486-4AA9-42C4-A5E1-8A23E683015D}" type="presOf" srcId="{B8763E3C-0A77-4052-B9F4-25D14DCA2BBF}" destId="{3F84F940-88F0-4186-8BFF-AA1008DF73CD}" srcOrd="0" destOrd="0" presId="urn:microsoft.com/office/officeart/2005/8/layout/default"/>
    <dgm:cxn modelId="{CC424387-7916-4C57-8C7C-072CD69F15E1}" srcId="{B8763E3C-0A77-4052-B9F4-25D14DCA2BBF}" destId="{8F4F70A7-7923-4A81-B0A3-F432313F87F7}" srcOrd="2" destOrd="0" parTransId="{8EB20F7E-9A3F-476E-ACCE-8BB7FAEDAC9A}" sibTransId="{466AA3E2-45DD-41D7-B1B1-6737F6A23D98}"/>
    <dgm:cxn modelId="{95FD3695-2F03-4F10-9828-DACB4E2125E9}" type="presOf" srcId="{89430DC1-8997-4286-A226-A2DBA2E0076C}" destId="{DECE2228-BD3D-4C88-A4DB-3C2453244B57}" srcOrd="0" destOrd="0" presId="urn:microsoft.com/office/officeart/2005/8/layout/default"/>
    <dgm:cxn modelId="{094BE496-D013-4953-87C7-EB2F5485137C}" type="presOf" srcId="{8F4F70A7-7923-4A81-B0A3-F432313F87F7}" destId="{8691C3E5-A355-44D0-A87D-59C9F066B003}" srcOrd="0" destOrd="0" presId="urn:microsoft.com/office/officeart/2005/8/layout/default"/>
    <dgm:cxn modelId="{DB0197E7-0F25-4D72-A77C-4E42B5D613BB}" type="presOf" srcId="{ED764548-1F3D-44E8-820B-63FD411FCB85}" destId="{6BA9F254-1477-4805-91B1-4F3B4899F8E1}" srcOrd="0" destOrd="0" presId="urn:microsoft.com/office/officeart/2005/8/layout/default"/>
    <dgm:cxn modelId="{0BF39E8A-7481-4050-9817-D99047E8941E}" type="presParOf" srcId="{3F84F940-88F0-4186-8BFF-AA1008DF73CD}" destId="{DECE2228-BD3D-4C88-A4DB-3C2453244B57}" srcOrd="0" destOrd="0" presId="urn:microsoft.com/office/officeart/2005/8/layout/default"/>
    <dgm:cxn modelId="{F5394441-1697-4AD7-B79D-5FEC4E5CDB69}" type="presParOf" srcId="{3F84F940-88F0-4186-8BFF-AA1008DF73CD}" destId="{C2A21E68-F40B-46C6-BC6C-AB8084ACB1EA}" srcOrd="1" destOrd="0" presId="urn:microsoft.com/office/officeart/2005/8/layout/default"/>
    <dgm:cxn modelId="{6BA12788-C106-488D-ACCE-C2CF5C4C034C}" type="presParOf" srcId="{3F84F940-88F0-4186-8BFF-AA1008DF73CD}" destId="{6BA9F254-1477-4805-91B1-4F3B4899F8E1}" srcOrd="2" destOrd="0" presId="urn:microsoft.com/office/officeart/2005/8/layout/default"/>
    <dgm:cxn modelId="{617284CC-1A4D-4469-BC25-17B62B349F37}" type="presParOf" srcId="{3F84F940-88F0-4186-8BFF-AA1008DF73CD}" destId="{9855C93E-4FD3-44DD-9962-B3AC17FD4F72}" srcOrd="3" destOrd="0" presId="urn:microsoft.com/office/officeart/2005/8/layout/default"/>
    <dgm:cxn modelId="{A42B2566-CE56-4985-BFF2-09791D753F8F}" type="presParOf" srcId="{3F84F940-88F0-4186-8BFF-AA1008DF73CD}" destId="{8691C3E5-A355-44D0-A87D-59C9F066B003}" srcOrd="4" destOrd="0" presId="urn:microsoft.com/office/officeart/2005/8/layout/default"/>
    <dgm:cxn modelId="{EF24E19F-AE5B-490B-946B-9B93B4EEC267}" type="presParOf" srcId="{3F84F940-88F0-4186-8BFF-AA1008DF73CD}" destId="{2B123DCC-C077-4CA8-95FB-CFA07E856930}" srcOrd="5" destOrd="0" presId="urn:microsoft.com/office/officeart/2005/8/layout/default"/>
    <dgm:cxn modelId="{117F4DDC-02B5-4727-8F6B-8A5ECA5FB817}" type="presParOf" srcId="{3F84F940-88F0-4186-8BFF-AA1008DF73CD}" destId="{DAAF93E0-B380-4E6F-98ED-A654A5273B0D}" srcOrd="6" destOrd="0" presId="urn:microsoft.com/office/officeart/2005/8/layout/default"/>
    <dgm:cxn modelId="{1571433A-78EF-49DE-A977-3F9E93E8CCA4}" type="presParOf" srcId="{3F84F940-88F0-4186-8BFF-AA1008DF73CD}" destId="{C8B7D0FD-DF96-4F57-87DE-2A2710A37D2E}" srcOrd="7" destOrd="0" presId="urn:microsoft.com/office/officeart/2005/8/layout/default"/>
    <dgm:cxn modelId="{F2C7C0BC-54F7-4CE3-AF8C-8F331E1DC4F2}" type="presParOf" srcId="{3F84F940-88F0-4186-8BFF-AA1008DF73CD}" destId="{DED2C437-7CEE-4727-9479-53ED6626BDE1}" srcOrd="8" destOrd="0" presId="urn:microsoft.com/office/officeart/2005/8/layout/default"/>
    <dgm:cxn modelId="{5EFE0634-5FFA-411C-B326-274BECE31F1B}" type="presParOf" srcId="{3F84F940-88F0-4186-8BFF-AA1008DF73CD}" destId="{1CBB2AFB-BE0E-46AB-A321-338FF0171266}" srcOrd="9" destOrd="0" presId="urn:microsoft.com/office/officeart/2005/8/layout/default"/>
    <dgm:cxn modelId="{2D93ECEA-812A-4999-B635-86E125B477C6}" type="presParOf" srcId="{3F84F940-88F0-4186-8BFF-AA1008DF73CD}" destId="{AE646E09-FC41-474C-859C-B294130806DD}" srcOrd="10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64B00238-7CCC-4987-BA51-31B7ED01104E}" type="doc">
      <dgm:prSet loTypeId="urn:microsoft.com/office/officeart/2005/8/layout/vList2" loCatId="list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2AE9273E-A19E-4C37-A09E-71C4677A55C0}">
      <dgm:prSet/>
      <dgm:spPr/>
      <dgm:t>
        <a:bodyPr/>
        <a:lstStyle/>
        <a:p>
          <a:r>
            <a:rPr lang="en-US"/>
            <a:t>Brill. Buell, P.D., Anderson, E.N., de Pablo Moya, M. and Oskenbay, M., 2020. Food by Country. In Crossroads of Cuisine (pp. 204-286). </a:t>
          </a:r>
        </a:p>
      </dgm:t>
    </dgm:pt>
    <dgm:pt modelId="{B167BA42-F03F-4578-9590-C2F7B5C871D9}" type="parTrans" cxnId="{804378C2-BB62-4DB5-84D7-DE8360DB745D}">
      <dgm:prSet/>
      <dgm:spPr/>
      <dgm:t>
        <a:bodyPr/>
        <a:lstStyle/>
        <a:p>
          <a:endParaRPr lang="en-US"/>
        </a:p>
      </dgm:t>
    </dgm:pt>
    <dgm:pt modelId="{3D576359-40B2-47C2-B103-4DA9758EDC1E}" type="sibTrans" cxnId="{804378C2-BB62-4DB5-84D7-DE8360DB745D}">
      <dgm:prSet/>
      <dgm:spPr/>
      <dgm:t>
        <a:bodyPr/>
        <a:lstStyle/>
        <a:p>
          <a:endParaRPr lang="en-US"/>
        </a:p>
      </dgm:t>
    </dgm:pt>
    <dgm:pt modelId="{F8BCD000-7B80-4F79-8EBC-249CD5A111A5}">
      <dgm:prSet/>
      <dgm:spPr/>
      <dgm:t>
        <a:bodyPr/>
        <a:lstStyle/>
        <a:p>
          <a:r>
            <a:rPr lang="en-US"/>
            <a:t>Guides, R., 2018. The Rough Guide to Wales (Travel Guide eBook). Apa Publications (UK) Limited.</a:t>
          </a:r>
        </a:p>
      </dgm:t>
    </dgm:pt>
    <dgm:pt modelId="{15DF9AF3-900D-4C85-8675-CB5A9EDDDCAF}" type="parTrans" cxnId="{57A33932-BADF-4D20-ACF0-F8EE288773B8}">
      <dgm:prSet/>
      <dgm:spPr/>
      <dgm:t>
        <a:bodyPr/>
        <a:lstStyle/>
        <a:p>
          <a:endParaRPr lang="en-US"/>
        </a:p>
      </dgm:t>
    </dgm:pt>
    <dgm:pt modelId="{C42194D3-DD0A-4FC3-A04E-35EC073635E3}" type="sibTrans" cxnId="{57A33932-BADF-4D20-ACF0-F8EE288773B8}">
      <dgm:prSet/>
      <dgm:spPr/>
      <dgm:t>
        <a:bodyPr/>
        <a:lstStyle/>
        <a:p>
          <a:endParaRPr lang="en-US"/>
        </a:p>
      </dgm:t>
    </dgm:pt>
    <dgm:pt modelId="{0D7B35AD-6705-4311-A157-E764C6DF78E4}">
      <dgm:prSet/>
      <dgm:spPr/>
      <dgm:t>
        <a:bodyPr/>
        <a:lstStyle/>
        <a:p>
          <a:r>
            <a:rPr lang="en-US"/>
            <a:t>Kay, E., 2020. A History of British Baking: From Blood Bread to Bake-Off. Pen and Sword History.</a:t>
          </a:r>
        </a:p>
      </dgm:t>
    </dgm:pt>
    <dgm:pt modelId="{67B145F8-298A-4274-A192-EE5622429694}" type="parTrans" cxnId="{2F74DF78-8599-48F5-856A-B6310615C47A}">
      <dgm:prSet/>
      <dgm:spPr/>
      <dgm:t>
        <a:bodyPr/>
        <a:lstStyle/>
        <a:p>
          <a:endParaRPr lang="en-US"/>
        </a:p>
      </dgm:t>
    </dgm:pt>
    <dgm:pt modelId="{96D49B6C-EB00-4B44-8F00-A0B35C5F52F0}" type="sibTrans" cxnId="{2F74DF78-8599-48F5-856A-B6310615C47A}">
      <dgm:prSet/>
      <dgm:spPr/>
      <dgm:t>
        <a:bodyPr/>
        <a:lstStyle/>
        <a:p>
          <a:endParaRPr lang="en-US"/>
        </a:p>
      </dgm:t>
    </dgm:pt>
    <dgm:pt modelId="{028FD844-1003-4DB8-AA52-E25B209D62F7}" type="pres">
      <dgm:prSet presAssocID="{64B00238-7CCC-4987-BA51-31B7ED01104E}" presName="linear" presStyleCnt="0">
        <dgm:presLayoutVars>
          <dgm:animLvl val="lvl"/>
          <dgm:resizeHandles val="exact"/>
        </dgm:presLayoutVars>
      </dgm:prSet>
      <dgm:spPr/>
    </dgm:pt>
    <dgm:pt modelId="{A63467AC-0485-496E-BE08-F281CBD303A2}" type="pres">
      <dgm:prSet presAssocID="{2AE9273E-A19E-4C37-A09E-71C4677A55C0}" presName="parentText" presStyleLbl="node1" presStyleIdx="0" presStyleCnt="3">
        <dgm:presLayoutVars>
          <dgm:chMax val="0"/>
          <dgm:bulletEnabled val="1"/>
        </dgm:presLayoutVars>
      </dgm:prSet>
      <dgm:spPr/>
    </dgm:pt>
    <dgm:pt modelId="{761696FD-EEE3-4D04-914E-430EE4F5901F}" type="pres">
      <dgm:prSet presAssocID="{3D576359-40B2-47C2-B103-4DA9758EDC1E}" presName="spacer" presStyleCnt="0"/>
      <dgm:spPr/>
    </dgm:pt>
    <dgm:pt modelId="{A61F0892-1ADD-482E-9DFF-DBE1971B7E6C}" type="pres">
      <dgm:prSet presAssocID="{F8BCD000-7B80-4F79-8EBC-249CD5A111A5}" presName="parentText" presStyleLbl="node1" presStyleIdx="1" presStyleCnt="3">
        <dgm:presLayoutVars>
          <dgm:chMax val="0"/>
          <dgm:bulletEnabled val="1"/>
        </dgm:presLayoutVars>
      </dgm:prSet>
      <dgm:spPr/>
    </dgm:pt>
    <dgm:pt modelId="{65EA2FE2-BF94-418F-AC4D-3FC39EEA5A61}" type="pres">
      <dgm:prSet presAssocID="{C42194D3-DD0A-4FC3-A04E-35EC073635E3}" presName="spacer" presStyleCnt="0"/>
      <dgm:spPr/>
    </dgm:pt>
    <dgm:pt modelId="{6D253C61-192D-4F1D-973B-D074E1390DF0}" type="pres">
      <dgm:prSet presAssocID="{0D7B35AD-6705-4311-A157-E764C6DF78E4}" presName="parentText" presStyleLbl="node1" presStyleIdx="2" presStyleCnt="3">
        <dgm:presLayoutVars>
          <dgm:chMax val="0"/>
          <dgm:bulletEnabled val="1"/>
        </dgm:presLayoutVars>
      </dgm:prSet>
      <dgm:spPr/>
    </dgm:pt>
  </dgm:ptLst>
  <dgm:cxnLst>
    <dgm:cxn modelId="{D2BE0700-356D-4360-8A18-261F1D977C31}" type="presOf" srcId="{64B00238-7CCC-4987-BA51-31B7ED01104E}" destId="{028FD844-1003-4DB8-AA52-E25B209D62F7}" srcOrd="0" destOrd="0" presId="urn:microsoft.com/office/officeart/2005/8/layout/vList2"/>
    <dgm:cxn modelId="{57A33932-BADF-4D20-ACF0-F8EE288773B8}" srcId="{64B00238-7CCC-4987-BA51-31B7ED01104E}" destId="{F8BCD000-7B80-4F79-8EBC-249CD5A111A5}" srcOrd="1" destOrd="0" parTransId="{15DF9AF3-900D-4C85-8675-CB5A9EDDDCAF}" sibTransId="{C42194D3-DD0A-4FC3-A04E-35EC073635E3}"/>
    <dgm:cxn modelId="{00F5CB47-CAFB-487A-8B43-A525EDFE877B}" type="presOf" srcId="{F8BCD000-7B80-4F79-8EBC-249CD5A111A5}" destId="{A61F0892-1ADD-482E-9DFF-DBE1971B7E6C}" srcOrd="0" destOrd="0" presId="urn:microsoft.com/office/officeart/2005/8/layout/vList2"/>
    <dgm:cxn modelId="{2F74DF78-8599-48F5-856A-B6310615C47A}" srcId="{64B00238-7CCC-4987-BA51-31B7ED01104E}" destId="{0D7B35AD-6705-4311-A157-E764C6DF78E4}" srcOrd="2" destOrd="0" parTransId="{67B145F8-298A-4274-A192-EE5622429694}" sibTransId="{96D49B6C-EB00-4B44-8F00-A0B35C5F52F0}"/>
    <dgm:cxn modelId="{804378C2-BB62-4DB5-84D7-DE8360DB745D}" srcId="{64B00238-7CCC-4987-BA51-31B7ED01104E}" destId="{2AE9273E-A19E-4C37-A09E-71C4677A55C0}" srcOrd="0" destOrd="0" parTransId="{B167BA42-F03F-4578-9590-C2F7B5C871D9}" sibTransId="{3D576359-40B2-47C2-B103-4DA9758EDC1E}"/>
    <dgm:cxn modelId="{BCD329E8-0021-4C2D-A46B-A84E9FF4B309}" type="presOf" srcId="{0D7B35AD-6705-4311-A157-E764C6DF78E4}" destId="{6D253C61-192D-4F1D-973B-D074E1390DF0}" srcOrd="0" destOrd="0" presId="urn:microsoft.com/office/officeart/2005/8/layout/vList2"/>
    <dgm:cxn modelId="{A1E839E9-854E-4B57-A68C-63A18B19B180}" type="presOf" srcId="{2AE9273E-A19E-4C37-A09E-71C4677A55C0}" destId="{A63467AC-0485-496E-BE08-F281CBD303A2}" srcOrd="0" destOrd="0" presId="urn:microsoft.com/office/officeart/2005/8/layout/vList2"/>
    <dgm:cxn modelId="{683B631D-3738-49EA-B035-57E1FBA5A15C}" type="presParOf" srcId="{028FD844-1003-4DB8-AA52-E25B209D62F7}" destId="{A63467AC-0485-496E-BE08-F281CBD303A2}" srcOrd="0" destOrd="0" presId="urn:microsoft.com/office/officeart/2005/8/layout/vList2"/>
    <dgm:cxn modelId="{EA407371-898A-4278-BD9E-D39CA6DFF249}" type="presParOf" srcId="{028FD844-1003-4DB8-AA52-E25B209D62F7}" destId="{761696FD-EEE3-4D04-914E-430EE4F5901F}" srcOrd="1" destOrd="0" presId="urn:microsoft.com/office/officeart/2005/8/layout/vList2"/>
    <dgm:cxn modelId="{316DE12A-C3F6-4070-97F6-1ADF799FD0E3}" type="presParOf" srcId="{028FD844-1003-4DB8-AA52-E25B209D62F7}" destId="{A61F0892-1ADD-482E-9DFF-DBE1971B7E6C}" srcOrd="2" destOrd="0" presId="urn:microsoft.com/office/officeart/2005/8/layout/vList2"/>
    <dgm:cxn modelId="{F2636E47-2AAF-4A6B-A14A-6E962F25F97C}" type="presParOf" srcId="{028FD844-1003-4DB8-AA52-E25B209D62F7}" destId="{65EA2FE2-BF94-418F-AC4D-3FC39EEA5A61}" srcOrd="3" destOrd="0" presId="urn:microsoft.com/office/officeart/2005/8/layout/vList2"/>
    <dgm:cxn modelId="{52816003-6A1E-4464-8300-FCC1EA24312F}" type="presParOf" srcId="{028FD844-1003-4DB8-AA52-E25B209D62F7}" destId="{6D253C61-192D-4F1D-973B-D074E1390DF0}" srcOrd="4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10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ECE2228-BD3D-4C88-A4DB-3C2453244B57}">
      <dsp:nvSpPr>
        <dsp:cNvPr id="0" name=""/>
        <dsp:cNvSpPr/>
      </dsp:nvSpPr>
      <dsp:spPr>
        <a:xfrm>
          <a:off x="302957" y="1533"/>
          <a:ext cx="2385272" cy="1431163"/>
        </a:xfrm>
        <a:prstGeom prst="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kern="1200"/>
            <a:t>Placing orders, requesting deliveries , or collecting orders, please contact us at: Telephone number: 07236746353.</a:t>
          </a:r>
        </a:p>
      </dsp:txBody>
      <dsp:txXfrm>
        <a:off x="302957" y="1533"/>
        <a:ext cx="2385272" cy="1431163"/>
      </dsp:txXfrm>
    </dsp:sp>
    <dsp:sp modelId="{6BA9F254-1477-4805-91B1-4F3B4899F8E1}">
      <dsp:nvSpPr>
        <dsp:cNvPr id="0" name=""/>
        <dsp:cNvSpPr/>
      </dsp:nvSpPr>
      <dsp:spPr>
        <a:xfrm>
          <a:off x="2926757" y="1533"/>
          <a:ext cx="2385272" cy="1431163"/>
        </a:xfrm>
        <a:prstGeom prst="rect">
          <a:avLst/>
        </a:prstGeom>
        <a:solidFill>
          <a:schemeClr val="accent5">
            <a:hueOff val="1247448"/>
            <a:satOff val="-803"/>
            <a:lumOff val="549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kern="1200"/>
            <a:t>WhatsApp, Instagram, Facebook page, </a:t>
          </a:r>
        </a:p>
      </dsp:txBody>
      <dsp:txXfrm>
        <a:off x="2926757" y="1533"/>
        <a:ext cx="2385272" cy="1431163"/>
      </dsp:txXfrm>
    </dsp:sp>
    <dsp:sp modelId="{8691C3E5-A355-44D0-A87D-59C9F066B003}">
      <dsp:nvSpPr>
        <dsp:cNvPr id="0" name=""/>
        <dsp:cNvSpPr/>
      </dsp:nvSpPr>
      <dsp:spPr>
        <a:xfrm>
          <a:off x="302957" y="1671224"/>
          <a:ext cx="2385272" cy="1431163"/>
        </a:xfrm>
        <a:prstGeom prst="rect">
          <a:avLst/>
        </a:prstGeom>
        <a:solidFill>
          <a:schemeClr val="accent5">
            <a:hueOff val="2494895"/>
            <a:satOff val="-1605"/>
            <a:lumOff val="1098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kern="1200"/>
            <a:t>We deliver orders to the doorstep at request; customers may also collect the order at preferred joints indicated on our website.</a:t>
          </a:r>
        </a:p>
      </dsp:txBody>
      <dsp:txXfrm>
        <a:off x="302957" y="1671224"/>
        <a:ext cx="2385272" cy="1431163"/>
      </dsp:txXfrm>
    </dsp:sp>
    <dsp:sp modelId="{DAAF93E0-B380-4E6F-98ED-A654A5273B0D}">
      <dsp:nvSpPr>
        <dsp:cNvPr id="0" name=""/>
        <dsp:cNvSpPr/>
      </dsp:nvSpPr>
      <dsp:spPr>
        <a:xfrm>
          <a:off x="2926757" y="1671224"/>
          <a:ext cx="2385272" cy="1431163"/>
        </a:xfrm>
        <a:prstGeom prst="rect">
          <a:avLst/>
        </a:prstGeom>
        <a:solidFill>
          <a:schemeClr val="accent5">
            <a:hueOff val="3742343"/>
            <a:satOff val="-2408"/>
            <a:lumOff val="1646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kern="1200"/>
            <a:t>We value our customers, so the hotel is committed to enhancing customer experiences through observing policies regarding allergies and intolerances.</a:t>
          </a:r>
        </a:p>
      </dsp:txBody>
      <dsp:txXfrm>
        <a:off x="2926757" y="1671224"/>
        <a:ext cx="2385272" cy="1431163"/>
      </dsp:txXfrm>
    </dsp:sp>
    <dsp:sp modelId="{DED2C437-7CEE-4727-9479-53ED6626BDE1}">
      <dsp:nvSpPr>
        <dsp:cNvPr id="0" name=""/>
        <dsp:cNvSpPr/>
      </dsp:nvSpPr>
      <dsp:spPr>
        <a:xfrm>
          <a:off x="302957" y="3340915"/>
          <a:ext cx="2385272" cy="1431163"/>
        </a:xfrm>
        <a:prstGeom prst="rect">
          <a:avLst/>
        </a:prstGeom>
        <a:solidFill>
          <a:schemeClr val="accent5">
            <a:hueOff val="4989790"/>
            <a:satOff val="-3210"/>
            <a:lumOff val="2195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kern="1200"/>
            <a:t>Customers with food allergies and intolerances are required to inform our staff before placing orders, those needing special dietary features should also inform staff before placing orders.</a:t>
          </a:r>
        </a:p>
      </dsp:txBody>
      <dsp:txXfrm>
        <a:off x="302957" y="3340915"/>
        <a:ext cx="2385272" cy="1431163"/>
      </dsp:txXfrm>
    </dsp:sp>
    <dsp:sp modelId="{AE646E09-FC41-474C-859C-B294130806DD}">
      <dsp:nvSpPr>
        <dsp:cNvPr id="0" name=""/>
        <dsp:cNvSpPr/>
      </dsp:nvSpPr>
      <dsp:spPr>
        <a:xfrm>
          <a:off x="2926757" y="3340915"/>
          <a:ext cx="2385272" cy="1431163"/>
        </a:xfrm>
        <a:prstGeom prst="rect">
          <a:avLst/>
        </a:prstGeom>
        <a:solidFill>
          <a:schemeClr val="accent5">
            <a:hueOff val="6237238"/>
            <a:satOff val="-4013"/>
            <a:lumOff val="2744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kern="1200"/>
            <a:t>Our hotel is compliant with all the established policies and guidelines governing the hotel industry; our mission is to provide our customers with a healthy and quality cousin that is safe and clean.</a:t>
          </a:r>
        </a:p>
      </dsp:txBody>
      <dsp:txXfrm>
        <a:off x="2926757" y="3340915"/>
        <a:ext cx="2385272" cy="1431163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63467AC-0485-496E-BE08-F281CBD303A2}">
      <dsp:nvSpPr>
        <dsp:cNvPr id="0" name=""/>
        <dsp:cNvSpPr/>
      </dsp:nvSpPr>
      <dsp:spPr>
        <a:xfrm>
          <a:off x="0" y="78171"/>
          <a:ext cx="5614987" cy="1498770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kern="1200"/>
            <a:t>Brill. Buell, P.D., Anderson, E.N., de Pablo Moya, M. and Oskenbay, M., 2020. Food by Country. In Crossroads of Cuisine (pp. 204-286). </a:t>
          </a:r>
        </a:p>
      </dsp:txBody>
      <dsp:txXfrm>
        <a:off x="73164" y="151335"/>
        <a:ext cx="5468659" cy="1352442"/>
      </dsp:txXfrm>
    </dsp:sp>
    <dsp:sp modelId="{A61F0892-1ADD-482E-9DFF-DBE1971B7E6C}">
      <dsp:nvSpPr>
        <dsp:cNvPr id="0" name=""/>
        <dsp:cNvSpPr/>
      </dsp:nvSpPr>
      <dsp:spPr>
        <a:xfrm>
          <a:off x="0" y="1637421"/>
          <a:ext cx="5614987" cy="1498770"/>
        </a:xfrm>
        <a:prstGeom prst="roundRect">
          <a:avLst/>
        </a:prstGeom>
        <a:solidFill>
          <a:schemeClr val="accent2">
            <a:hueOff val="677407"/>
            <a:satOff val="-3316"/>
            <a:lumOff val="1862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kern="1200"/>
            <a:t>Guides, R., 2018. The Rough Guide to Wales (Travel Guide eBook). Apa Publications (UK) Limited.</a:t>
          </a:r>
        </a:p>
      </dsp:txBody>
      <dsp:txXfrm>
        <a:off x="73164" y="1710585"/>
        <a:ext cx="5468659" cy="1352442"/>
      </dsp:txXfrm>
    </dsp:sp>
    <dsp:sp modelId="{6D253C61-192D-4F1D-973B-D074E1390DF0}">
      <dsp:nvSpPr>
        <dsp:cNvPr id="0" name=""/>
        <dsp:cNvSpPr/>
      </dsp:nvSpPr>
      <dsp:spPr>
        <a:xfrm>
          <a:off x="0" y="3196671"/>
          <a:ext cx="5614987" cy="1498770"/>
        </a:xfrm>
        <a:prstGeom prst="roundRect">
          <a:avLst/>
        </a:prstGeom>
        <a:solidFill>
          <a:schemeClr val="accent2">
            <a:hueOff val="1354814"/>
            <a:satOff val="-6632"/>
            <a:lumOff val="3725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kern="1200"/>
            <a:t>Kay, E., 2020. A History of British Baking: From Blood Bread to Bake-Off. Pen and Sword History.</a:t>
          </a:r>
        </a:p>
      </dsp:txBody>
      <dsp:txXfrm>
        <a:off x="73164" y="3269835"/>
        <a:ext cx="5468659" cy="1352442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54955" y="1447800"/>
            <a:ext cx="8825658" cy="3329581"/>
          </a:xfrm>
        </p:spPr>
        <p:txBody>
          <a:bodyPr anchor="b"/>
          <a:lstStyle>
            <a:lvl1pPr>
              <a:defRPr sz="7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54955" y="4777380"/>
            <a:ext cx="8825658" cy="861420"/>
          </a:xfrm>
        </p:spPr>
        <p:txBody>
          <a:bodyPr anchor="t"/>
          <a:lstStyle>
            <a:lvl1pPr marL="0" indent="0" algn="l">
              <a:buNone/>
              <a:defRPr cap="all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303078-4929-41F0-88FB-5019064056AF}" type="datetimeFigureOut">
              <a:rPr lang="en-GB" smtClean="0"/>
              <a:t>23/06/2022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EC4545-35AB-4F55-B9FE-15E8BF14192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0909182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303078-4929-41F0-88FB-5019064056AF}" type="datetimeFigureOut">
              <a:rPr lang="en-GB" smtClean="0"/>
              <a:t>23/06/2022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EC4545-35AB-4F55-B9FE-15E8BF14192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2549316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6" y="2861733"/>
            <a:ext cx="8825657" cy="1915647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5" y="4777381"/>
            <a:ext cx="8825658" cy="860400"/>
          </a:xfrm>
        </p:spPr>
        <p:txBody>
          <a:bodyPr anchor="t"/>
          <a:lstStyle>
            <a:lvl1pPr marL="0" indent="0" algn="l">
              <a:buNone/>
              <a:defRPr sz="2000" cap="all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303078-4929-41F0-88FB-5019064056AF}" type="datetimeFigureOut">
              <a:rPr lang="en-GB" smtClean="0"/>
              <a:t>23/06/2022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EC4545-35AB-4F55-B9FE-15E8BF14192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6375151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03312" y="2060575"/>
            <a:ext cx="4396339" cy="4195763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654493" y="2056092"/>
            <a:ext cx="4396341" cy="4200245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303078-4929-41F0-88FB-5019064056AF}" type="datetimeFigureOut">
              <a:rPr lang="en-GB" smtClean="0"/>
              <a:t>23/06/2022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EC4545-35AB-4F55-B9FE-15E8BF14192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2195756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03313" y="1905000"/>
            <a:ext cx="439633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03312" y="2514600"/>
            <a:ext cx="4396339" cy="374173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654495" y="1905000"/>
            <a:ext cx="4396339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654495" y="2514600"/>
            <a:ext cx="4396339" cy="374173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303078-4929-41F0-88FB-5019064056AF}" type="datetimeFigureOut">
              <a:rPr lang="en-GB" smtClean="0"/>
              <a:t>23/06/2022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EC4545-35AB-4F55-B9FE-15E8BF14192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713063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7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303078-4929-41F0-88FB-5019064056AF}" type="datetimeFigureOut">
              <a:rPr lang="en-GB" smtClean="0"/>
              <a:t>23/06/2022</a:t>
            </a:fld>
            <a:endParaRPr lang="en-GB"/>
          </a:p>
        </p:txBody>
      </p:sp>
      <p:sp>
        <p:nvSpPr>
          <p:cNvPr id="5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EC4545-35AB-4F55-B9FE-15E8BF14192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6004160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303078-4929-41F0-88FB-5019064056AF}" type="datetimeFigureOut">
              <a:rPr lang="en-GB" smtClean="0"/>
              <a:t>23/06/2022</a:t>
            </a:fld>
            <a:endParaRPr lang="en-GB"/>
          </a:p>
        </p:txBody>
      </p:sp>
      <p:sp>
        <p:nvSpPr>
          <p:cNvPr id="5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EC4545-35AB-4F55-B9FE-15E8BF14192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7830144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3" y="1447800"/>
            <a:ext cx="3401064" cy="1447800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84616" y="1447800"/>
            <a:ext cx="5195997" cy="4572000"/>
          </a:xfrm>
        </p:spPr>
        <p:txBody>
          <a:bodyPr anchor="ctr"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3" y="3129280"/>
            <a:ext cx="3401063" cy="2895599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7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303078-4929-41F0-88FB-5019064056AF}" type="datetimeFigureOut">
              <a:rPr lang="en-GB" smtClean="0"/>
              <a:t>23/06/2022</a:t>
            </a:fld>
            <a:endParaRPr lang="en-GB"/>
          </a:p>
        </p:txBody>
      </p:sp>
      <p:sp>
        <p:nvSpPr>
          <p:cNvPr id="5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EC4545-35AB-4F55-B9FE-15E8BF14192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4039103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3907" y="1854192"/>
            <a:ext cx="5092906" cy="1574808"/>
          </a:xfrm>
        </p:spPr>
        <p:txBody>
          <a:bodyPr anchor="b">
            <a:normAutofit/>
          </a:bodyPr>
          <a:lstStyle>
            <a:lvl1pPr algn="l">
              <a:defRPr sz="36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949546" y="1143000"/>
            <a:ext cx="3200400" cy="4572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657600"/>
            <a:ext cx="5084979" cy="1371600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303078-4929-41F0-88FB-5019064056AF}" type="datetimeFigureOut">
              <a:rPr lang="en-GB" smtClean="0"/>
              <a:t>23/06/2022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EC4545-35AB-4F55-B9FE-15E8BF14192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9405554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6" y="4800587"/>
            <a:ext cx="882565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54955" y="685800"/>
            <a:ext cx="8825658" cy="3640666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6" y="5367325"/>
            <a:ext cx="8825656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303078-4929-41F0-88FB-5019064056AF}" type="datetimeFigureOut">
              <a:rPr lang="en-GB" smtClean="0"/>
              <a:t>23/06/2022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EC4545-35AB-4F55-B9FE-15E8BF14192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6714778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1447800"/>
            <a:ext cx="8825659" cy="1981200"/>
          </a:xfrm>
        </p:spPr>
        <p:txBody>
          <a:bodyPr/>
          <a:lstStyle>
            <a:lvl1pPr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657600"/>
            <a:ext cx="8825659" cy="23622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303078-4929-41F0-88FB-5019064056AF}" type="datetimeFigureOut">
              <a:rPr lang="en-GB" smtClean="0"/>
              <a:t>23/06/2022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EC4545-35AB-4F55-B9FE-15E8BF14192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11989904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74801" y="1447800"/>
            <a:ext cx="7999315" cy="2323374"/>
          </a:xfrm>
        </p:spPr>
        <p:txBody>
          <a:bodyPr/>
          <a:lstStyle>
            <a:lvl1pPr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1" name="Text Placeholder 3"/>
          <p:cNvSpPr>
            <a:spLocks noGrp="1"/>
          </p:cNvSpPr>
          <p:nvPr>
            <p:ph type="body" sz="half" idx="14"/>
          </p:nvPr>
        </p:nvSpPr>
        <p:spPr>
          <a:xfrm>
            <a:off x="1930400" y="3771174"/>
            <a:ext cx="7279649" cy="342174"/>
          </a:xfrm>
        </p:spPr>
        <p:txBody>
          <a:bodyPr vert="horz" lIns="91440" tIns="45720" rIns="91440" bIns="45720" rtlCol="0" anchor="t">
            <a:normAutofit/>
          </a:bodyPr>
          <a:lstStyle>
            <a:lvl1pPr marL="0" indent="0">
              <a:buNone/>
              <a:defRPr lang="en-US" sz="1400" b="0" i="0" kern="1200" cap="small" dirty="0">
                <a:solidFill>
                  <a:schemeClr val="bg2">
                    <a:lumMod val="40000"/>
                    <a:lumOff val="60000"/>
                  </a:schemeClr>
                </a:solidFill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4350657"/>
            <a:ext cx="8825659" cy="16764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303078-4929-41F0-88FB-5019064056AF}" type="datetimeFigureOut">
              <a:rPr lang="en-GB" smtClean="0"/>
              <a:t>23/06/2022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EC4545-35AB-4F55-B9FE-15E8BF141927}" type="slidenum">
              <a:rPr lang="en-GB" smtClean="0"/>
              <a:t>‹#›</a:t>
            </a:fld>
            <a:endParaRPr lang="en-GB"/>
          </a:p>
        </p:txBody>
      </p:sp>
      <p:sp>
        <p:nvSpPr>
          <p:cNvPr id="12" name="TextBox 11"/>
          <p:cNvSpPr txBox="1"/>
          <p:nvPr/>
        </p:nvSpPr>
        <p:spPr>
          <a:xfrm>
            <a:off x="898295" y="971253"/>
            <a:ext cx="801912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bg2">
                    <a:lumMod val="40000"/>
                    <a:lumOff val="60000"/>
                  </a:schemeClr>
                </a:solidFill>
                <a:latin typeface="Arial"/>
                <a:ea typeface="+mj-ea"/>
                <a:cs typeface="+mj-cs"/>
              </a:defRPr>
            </a:lvl1pPr>
          </a:lstStyle>
          <a:p>
            <a:pPr lvl="0"/>
            <a:r>
              <a:rPr lang="en-US" dirty="0"/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9330490" y="2613787"/>
            <a:ext cx="801912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bg2">
                    <a:lumMod val="40000"/>
                    <a:lumOff val="60000"/>
                  </a:schemeClr>
                </a:solidFill>
                <a:latin typeface="Arial"/>
                <a:ea typeface="+mj-ea"/>
                <a:cs typeface="+mj-cs"/>
              </a:defRPr>
            </a:lvl1pPr>
          </a:lstStyle>
          <a:p>
            <a:pPr lvl="0"/>
            <a:r>
              <a:rPr lang="en-US" dirty="0"/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408661081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3124201"/>
            <a:ext cx="8825660" cy="1653180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4777381"/>
            <a:ext cx="8825659" cy="860400"/>
          </a:xfrm>
        </p:spPr>
        <p:txBody>
          <a:bodyPr anchor="t"/>
          <a:lstStyle>
            <a:lvl1pPr marL="0" indent="0" algn="l">
              <a:buNone/>
              <a:defRPr sz="2000" cap="none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303078-4929-41F0-88FB-5019064056AF}" type="datetimeFigureOut">
              <a:rPr lang="en-GB" smtClean="0"/>
              <a:t>23/06/2022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EC4545-35AB-4F55-B9FE-15E8BF14192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66727844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32947" y="1981200"/>
            <a:ext cx="2946866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6" name="Text Placeholder 3"/>
          <p:cNvSpPr>
            <a:spLocks noGrp="1"/>
          </p:cNvSpPr>
          <p:nvPr>
            <p:ph type="body" sz="half" idx="15"/>
          </p:nvPr>
        </p:nvSpPr>
        <p:spPr>
          <a:xfrm>
            <a:off x="652463" y="2667000"/>
            <a:ext cx="2927350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83659" y="1981200"/>
            <a:ext cx="2936241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9" name="Text Placeholder 3"/>
          <p:cNvSpPr>
            <a:spLocks noGrp="1"/>
          </p:cNvSpPr>
          <p:nvPr>
            <p:ph type="body" sz="half" idx="16"/>
          </p:nvPr>
        </p:nvSpPr>
        <p:spPr>
          <a:xfrm>
            <a:off x="3873106" y="2667000"/>
            <a:ext cx="2946794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124700" y="1981200"/>
            <a:ext cx="293211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0" name="Text Placeholder 3"/>
          <p:cNvSpPr>
            <a:spLocks noGrp="1"/>
          </p:cNvSpPr>
          <p:nvPr>
            <p:ph type="body" sz="half" idx="17"/>
          </p:nvPr>
        </p:nvSpPr>
        <p:spPr>
          <a:xfrm>
            <a:off x="7124700" y="2667000"/>
            <a:ext cx="2932113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cxnSp>
        <p:nvCxnSpPr>
          <p:cNvPr id="17" name="Straight Connector 16"/>
          <p:cNvCxnSpPr/>
          <p:nvPr/>
        </p:nvCxnSpPr>
        <p:spPr>
          <a:xfrm>
            <a:off x="3726142" y="2133600"/>
            <a:ext cx="0" cy="3962400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/>
          <p:cNvCxnSpPr/>
          <p:nvPr/>
        </p:nvCxnSpPr>
        <p:spPr>
          <a:xfrm>
            <a:off x="6962227" y="2133600"/>
            <a:ext cx="0" cy="3966882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303078-4929-41F0-88FB-5019064056AF}" type="datetimeFigureOut">
              <a:rPr lang="en-GB" smtClean="0"/>
              <a:t>23/06/2022</a:t>
            </a:fld>
            <a:endParaRPr lang="en-GB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EC4545-35AB-4F55-B9FE-15E8BF14192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55921463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52463" y="4250949"/>
            <a:ext cx="294005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9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652463" y="2209800"/>
            <a:ext cx="2940050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2" name="Text Placeholder 3"/>
          <p:cNvSpPr>
            <a:spLocks noGrp="1"/>
          </p:cNvSpPr>
          <p:nvPr>
            <p:ph type="body" sz="half" idx="18"/>
          </p:nvPr>
        </p:nvSpPr>
        <p:spPr>
          <a:xfrm>
            <a:off x="652463" y="4827211"/>
            <a:ext cx="2940050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89375" y="4250949"/>
            <a:ext cx="293052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0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3889374" y="2209800"/>
            <a:ext cx="2930525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3" name="Text Placeholder 3"/>
          <p:cNvSpPr>
            <a:spLocks noGrp="1"/>
          </p:cNvSpPr>
          <p:nvPr>
            <p:ph type="body" sz="half" idx="19"/>
          </p:nvPr>
        </p:nvSpPr>
        <p:spPr>
          <a:xfrm>
            <a:off x="3888022" y="4827210"/>
            <a:ext cx="2934406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124700" y="4250949"/>
            <a:ext cx="293211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1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7124699" y="2209800"/>
            <a:ext cx="2932113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20"/>
          </p:nvPr>
        </p:nvSpPr>
        <p:spPr>
          <a:xfrm>
            <a:off x="7124575" y="4827208"/>
            <a:ext cx="2935997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cxnSp>
        <p:nvCxnSpPr>
          <p:cNvPr id="19" name="Straight Connector 18"/>
          <p:cNvCxnSpPr/>
          <p:nvPr/>
        </p:nvCxnSpPr>
        <p:spPr>
          <a:xfrm>
            <a:off x="3726142" y="2133600"/>
            <a:ext cx="0" cy="3962400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0" name="Straight Connector 19"/>
          <p:cNvCxnSpPr/>
          <p:nvPr/>
        </p:nvCxnSpPr>
        <p:spPr>
          <a:xfrm>
            <a:off x="6962227" y="2133600"/>
            <a:ext cx="0" cy="3966882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303078-4929-41F0-88FB-5019064056AF}" type="datetimeFigureOut">
              <a:rPr lang="en-GB" smtClean="0"/>
              <a:t>23/06/2022</a:t>
            </a:fld>
            <a:endParaRPr lang="en-GB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EC4545-35AB-4F55-B9FE-15E8BF14192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52032652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 anchorCtr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303078-4929-41F0-88FB-5019064056AF}" type="datetimeFigureOut">
              <a:rPr lang="en-GB" smtClean="0"/>
              <a:t>23/06/2022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EC4545-35AB-4F55-B9FE-15E8BF14192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56083949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304212" y="430213"/>
            <a:ext cx="1752601" cy="5826125"/>
          </a:xfrm>
        </p:spPr>
        <p:txBody>
          <a:bodyPr vert="eaVert" anchor="b" anchorCtr="0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52463" y="887414"/>
            <a:ext cx="7423149" cy="536892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303078-4929-41F0-88FB-5019064056AF}" type="datetimeFigureOut">
              <a:rPr lang="en-GB" smtClean="0"/>
              <a:t>23/06/2022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EC4545-35AB-4F55-B9FE-15E8BF14192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454829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21" Type="http://schemas.openxmlformats.org/officeDocument/2006/relationships/image" Target="../media/image4.png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image" Target="../media/image3.pn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2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Relationship Id="rId22" Type="http://schemas.openxmlformats.org/officeDocument/2006/relationships/image" Target="../media/image5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/>
          <p:cNvPicPr>
            <a:picLocks noChangeAspect="1"/>
          </p:cNvPicPr>
          <p:nvPr/>
        </p:nvPicPr>
        <p:blipFill rotWithShape="1">
          <a:blip r:embed="rId1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613"/>
          <a:stretch/>
        </p:blipFill>
        <p:spPr>
          <a:xfrm>
            <a:off x="0" y="2669685"/>
            <a:ext cx="4037012" cy="4188315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 rotWithShape="1">
          <a:blip r:embed="rId2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640"/>
          <a:stretch/>
        </p:blipFill>
        <p:spPr>
          <a:xfrm>
            <a:off x="0" y="2892347"/>
            <a:ext cx="1522412" cy="2365453"/>
          </a:xfrm>
          <a:prstGeom prst="rect">
            <a:avLst/>
          </a:prstGeom>
        </p:spPr>
      </p:pic>
      <p:sp>
        <p:nvSpPr>
          <p:cNvPr id="16" name="Oval 15"/>
          <p:cNvSpPr/>
          <p:nvPr/>
        </p:nvSpPr>
        <p:spPr>
          <a:xfrm>
            <a:off x="8609012" y="1676400"/>
            <a:ext cx="2819400" cy="28194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60000"/>
                  <a:lumOff val="40000"/>
                  <a:alpha val="7000"/>
                </a:schemeClr>
              </a:gs>
              <a:gs pos="69000">
                <a:schemeClr val="bg2">
                  <a:lumMod val="60000"/>
                  <a:lumOff val="40000"/>
                  <a:alpha val="0"/>
                </a:schemeClr>
              </a:gs>
              <a:gs pos="36000">
                <a:schemeClr val="bg2">
                  <a:lumMod val="60000"/>
                  <a:lumOff val="40000"/>
                  <a:alpha val="6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pic>
        <p:nvPicPr>
          <p:cNvPr id="9" name="Picture 8"/>
          <p:cNvPicPr>
            <a:picLocks noChangeAspect="1"/>
          </p:cNvPicPr>
          <p:nvPr/>
        </p:nvPicPr>
        <p:blipFill rotWithShape="1">
          <a:blip r:embed="rId2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8813"/>
          <a:stretch/>
        </p:blipFill>
        <p:spPr>
          <a:xfrm>
            <a:off x="7999412" y="0"/>
            <a:ext cx="1603387" cy="1141407"/>
          </a:xfrm>
          <a:prstGeom prst="rect">
            <a:avLst/>
          </a:prstGeom>
        </p:spPr>
      </p:pic>
      <p:pic>
        <p:nvPicPr>
          <p:cNvPr id="10" name="Picture 9"/>
          <p:cNvPicPr>
            <a:picLocks noChangeAspect="1"/>
          </p:cNvPicPr>
          <p:nvPr/>
        </p:nvPicPr>
        <p:blipFill rotWithShape="1">
          <a:blip r:embed="rId2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3320"/>
          <a:stretch/>
        </p:blipFill>
        <p:spPr>
          <a:xfrm>
            <a:off x="8605878" y="6096000"/>
            <a:ext cx="993734" cy="762000"/>
          </a:xfrm>
          <a:prstGeom prst="rect">
            <a:avLst/>
          </a:prstGeom>
        </p:spPr>
      </p:pic>
      <p:sp>
        <p:nvSpPr>
          <p:cNvPr id="14" name="Rectangle 13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46111" y="452718"/>
            <a:ext cx="9404723" cy="1400530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03312" y="2052918"/>
            <a:ext cx="8946541" cy="419548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 rot="5400000">
            <a:off x="10155639" y="1790701"/>
            <a:ext cx="990599" cy="304799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fld id="{AC303078-4929-41F0-88FB-5019064056AF}" type="datetimeFigureOut">
              <a:rPr lang="en-GB" smtClean="0"/>
              <a:t>23/06/2022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 rot="5400000">
            <a:off x="8951573" y="3225297"/>
            <a:ext cx="3859795" cy="304801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10352540" y="295729"/>
            <a:ext cx="838199" cy="7676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ctr">
              <a:defRPr sz="2800" b="0" i="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AEC4545-35AB-4F55-B9FE-15E8BF14192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81850031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727" r:id="rId1"/>
    <p:sldLayoutId id="2147483728" r:id="rId2"/>
    <p:sldLayoutId id="2147483729" r:id="rId3"/>
    <p:sldLayoutId id="2147483730" r:id="rId4"/>
    <p:sldLayoutId id="2147483731" r:id="rId5"/>
    <p:sldLayoutId id="2147483732" r:id="rId6"/>
    <p:sldLayoutId id="2147483733" r:id="rId7"/>
    <p:sldLayoutId id="2147483734" r:id="rId8"/>
    <p:sldLayoutId id="2147483735" r:id="rId9"/>
    <p:sldLayoutId id="2147483736" r:id="rId10"/>
    <p:sldLayoutId id="2147483737" r:id="rId11"/>
    <p:sldLayoutId id="2147483738" r:id="rId12"/>
    <p:sldLayoutId id="2147483739" r:id="rId13"/>
    <p:sldLayoutId id="2147483740" r:id="rId14"/>
    <p:sldLayoutId id="2147483741" r:id="rId15"/>
    <p:sldLayoutId id="2147483742" r:id="rId16"/>
    <p:sldLayoutId id="2147483743" r:id="rId17"/>
  </p:sldLayoutIdLst>
  <p:txStyles>
    <p:titleStyle>
      <a:lvl1pPr algn="l" defTabSz="457200" rtl="0" eaLnBrk="1" latinLnBrk="0" hangingPunct="1">
        <a:spcBef>
          <a:spcPct val="0"/>
        </a:spcBef>
        <a:buNone/>
        <a:defRPr sz="4200" b="0" i="0" kern="1200">
          <a:solidFill>
            <a:schemeClr val="tx2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2000" b="0" i="0" kern="1200">
          <a:solidFill>
            <a:schemeClr val="tx1"/>
          </a:solidFill>
          <a:latin typeface="+mj-lt"/>
          <a:ea typeface="+mj-ea"/>
          <a:cs typeface="+mj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800" b="0" i="0" kern="1200">
          <a:solidFill>
            <a:schemeClr val="tx1"/>
          </a:solidFill>
          <a:latin typeface="+mj-lt"/>
          <a:ea typeface="+mj-ea"/>
          <a:cs typeface="+mj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600" b="0" i="0" kern="1200">
          <a:solidFill>
            <a:schemeClr val="tx1"/>
          </a:solidFill>
          <a:latin typeface="+mj-lt"/>
          <a:ea typeface="+mj-ea"/>
          <a:cs typeface="+mj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5pPr>
      <a:lvl6pPr marL="2506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diagramQuickStyle" Target="../diagrams/quickStyle2.xml"/><Relationship Id="rId3" Type="http://schemas.openxmlformats.org/officeDocument/2006/relationships/image" Target="../media/image3.png"/><Relationship Id="rId7" Type="http://schemas.openxmlformats.org/officeDocument/2006/relationships/diagramLayout" Target="../diagrams/layout2.xml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4.xml"/><Relationship Id="rId6" Type="http://schemas.openxmlformats.org/officeDocument/2006/relationships/diagramData" Target="../diagrams/data2.xml"/><Relationship Id="rId5" Type="http://schemas.openxmlformats.org/officeDocument/2006/relationships/image" Target="../media/image5.png"/><Relationship Id="rId10" Type="http://schemas.microsoft.com/office/2007/relationships/diagramDrawing" Target="../diagrams/drawing2.xml"/><Relationship Id="rId4" Type="http://schemas.openxmlformats.org/officeDocument/2006/relationships/image" Target="../media/image4.png"/><Relationship Id="rId9" Type="http://schemas.openxmlformats.org/officeDocument/2006/relationships/diagramColors" Target="../diagrams/colors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69000"/>
                <a:hueMod val="108000"/>
                <a:satMod val="164000"/>
                <a:lumMod val="74000"/>
              </a:schemeClr>
              <a:schemeClr val="bg2">
                <a:tint val="96000"/>
                <a:hueMod val="88000"/>
                <a:satMod val="140000"/>
                <a:lumMod val="132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0" name="Rectangle 8">
            <a:extLst>
              <a:ext uri="{FF2B5EF4-FFF2-40B4-BE49-F238E27FC236}">
                <a16:creationId xmlns:a16="http://schemas.microsoft.com/office/drawing/2014/main" id="{C28D0172-F2E0-4763-9C35-F022664959D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5"/>
            <a:ext cx="12191695" cy="4730744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1" name="Freeform 16">
            <a:extLst>
              <a:ext uri="{FF2B5EF4-FFF2-40B4-BE49-F238E27FC236}">
                <a16:creationId xmlns:a16="http://schemas.microsoft.com/office/drawing/2014/main" id="{9F2851FB-E841-4509-8A6D-A416376EA38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719939" y="3753695"/>
            <a:ext cx="3472060" cy="825932"/>
          </a:xfrm>
          <a:custGeom>
            <a:avLst/>
            <a:gdLst>
              <a:gd name="connsiteX0" fmla="*/ 3470310 w 3472060"/>
              <a:gd name="connsiteY0" fmla="*/ 0 h 825932"/>
              <a:gd name="connsiteX1" fmla="*/ 3472060 w 3472060"/>
              <a:gd name="connsiteY1" fmla="*/ 12850 h 825932"/>
              <a:gd name="connsiteX2" fmla="*/ 3472060 w 3472060"/>
              <a:gd name="connsiteY2" fmla="*/ 480529 h 825932"/>
              <a:gd name="connsiteX3" fmla="*/ 3363699 w 3472060"/>
              <a:gd name="connsiteY3" fmla="*/ 498471 h 825932"/>
              <a:gd name="connsiteX4" fmla="*/ 42060 w 3472060"/>
              <a:gd name="connsiteY4" fmla="*/ 824486 h 825932"/>
              <a:gd name="connsiteX5" fmla="*/ 0 w 3472060"/>
              <a:gd name="connsiteY5" fmla="*/ 758452 h 825932"/>
              <a:gd name="connsiteX6" fmla="*/ 188014 w 3472060"/>
              <a:gd name="connsiteY6" fmla="*/ 735602 h 825932"/>
              <a:gd name="connsiteX7" fmla="*/ 284087 w 3472060"/>
              <a:gd name="connsiteY7" fmla="*/ 722590 h 825932"/>
              <a:gd name="connsiteX8" fmla="*/ 382288 w 3472060"/>
              <a:gd name="connsiteY8" fmla="*/ 709392 h 825932"/>
              <a:gd name="connsiteX9" fmla="*/ 481858 w 3472060"/>
              <a:gd name="connsiteY9" fmla="*/ 695774 h 825932"/>
              <a:gd name="connsiteX10" fmla="*/ 581897 w 3472060"/>
              <a:gd name="connsiteY10" fmla="*/ 680711 h 825932"/>
              <a:gd name="connsiteX11" fmla="*/ 683670 w 3472060"/>
              <a:gd name="connsiteY11" fmla="*/ 665256 h 825932"/>
              <a:gd name="connsiteX12" fmla="*/ 787206 w 3472060"/>
              <a:gd name="connsiteY12" fmla="*/ 649587 h 825932"/>
              <a:gd name="connsiteX13" fmla="*/ 892019 w 3472060"/>
              <a:gd name="connsiteY13" fmla="*/ 632968 h 825932"/>
              <a:gd name="connsiteX14" fmla="*/ 997620 w 3472060"/>
              <a:gd name="connsiteY14" fmla="*/ 614667 h 825932"/>
              <a:gd name="connsiteX15" fmla="*/ 1104727 w 3472060"/>
              <a:gd name="connsiteY15" fmla="*/ 596741 h 825932"/>
              <a:gd name="connsiteX16" fmla="*/ 1212669 w 3472060"/>
              <a:gd name="connsiteY16" fmla="*/ 577397 h 825932"/>
              <a:gd name="connsiteX17" fmla="*/ 1321506 w 3472060"/>
              <a:gd name="connsiteY17" fmla="*/ 556988 h 825932"/>
              <a:gd name="connsiteX18" fmla="*/ 1430709 w 3472060"/>
              <a:gd name="connsiteY18" fmla="*/ 536607 h 825932"/>
              <a:gd name="connsiteX19" fmla="*/ 1541050 w 3472060"/>
              <a:gd name="connsiteY19" fmla="*/ 514481 h 825932"/>
              <a:gd name="connsiteX20" fmla="*/ 1652805 w 3472060"/>
              <a:gd name="connsiteY20" fmla="*/ 492202 h 825932"/>
              <a:gd name="connsiteX21" fmla="*/ 1763708 w 3472060"/>
              <a:gd name="connsiteY21" fmla="*/ 469161 h 825932"/>
              <a:gd name="connsiteX22" fmla="*/ 1875795 w 3472060"/>
              <a:gd name="connsiteY22" fmla="*/ 444641 h 825932"/>
              <a:gd name="connsiteX23" fmla="*/ 1989128 w 3472060"/>
              <a:gd name="connsiteY23" fmla="*/ 418995 h 825932"/>
              <a:gd name="connsiteX24" fmla="*/ 2102476 w 3472060"/>
              <a:gd name="connsiteY24" fmla="*/ 393438 h 825932"/>
              <a:gd name="connsiteX25" fmla="*/ 2215549 w 3472060"/>
              <a:gd name="connsiteY25" fmla="*/ 366291 h 825932"/>
              <a:gd name="connsiteX26" fmla="*/ 2330490 w 3472060"/>
              <a:gd name="connsiteY26" fmla="*/ 337455 h 825932"/>
              <a:gd name="connsiteX27" fmla="*/ 2443333 w 3472060"/>
              <a:gd name="connsiteY27" fmla="*/ 308983 h 825932"/>
              <a:gd name="connsiteX28" fmla="*/ 2558014 w 3472060"/>
              <a:gd name="connsiteY28" fmla="*/ 278646 h 825932"/>
              <a:gd name="connsiteX29" fmla="*/ 2673621 w 3472060"/>
              <a:gd name="connsiteY29" fmla="*/ 247421 h 825932"/>
              <a:gd name="connsiteX30" fmla="*/ 2787008 w 3472060"/>
              <a:gd name="connsiteY30" fmla="*/ 215853 h 825932"/>
              <a:gd name="connsiteX31" fmla="*/ 2901442 w 3472060"/>
              <a:gd name="connsiteY31" fmla="*/ 182011 h 825932"/>
              <a:gd name="connsiteX32" fmla="*/ 3015722 w 3472060"/>
              <a:gd name="connsiteY32" fmla="*/ 147286 h 825932"/>
              <a:gd name="connsiteX33" fmla="*/ 3130018 w 3472060"/>
              <a:gd name="connsiteY33" fmla="*/ 112649 h 825932"/>
              <a:gd name="connsiteX34" fmla="*/ 3243551 w 3472060"/>
              <a:gd name="connsiteY34" fmla="*/ 75688 h 825932"/>
              <a:gd name="connsiteX35" fmla="*/ 3356992 w 3472060"/>
              <a:gd name="connsiteY35" fmla="*/ 38197 h 825932"/>
              <a:gd name="connsiteX36" fmla="*/ 3470310 w 3472060"/>
              <a:gd name="connsiteY36" fmla="*/ 0 h 8259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</a:cxnLst>
            <a:rect l="l" t="t" r="r" b="b"/>
            <a:pathLst>
              <a:path w="3472060" h="825932">
                <a:moveTo>
                  <a:pt x="3470310" y="0"/>
                </a:moveTo>
                <a:lnTo>
                  <a:pt x="3472060" y="12850"/>
                </a:lnTo>
                <a:lnTo>
                  <a:pt x="3472060" y="480529"/>
                </a:lnTo>
                <a:lnTo>
                  <a:pt x="3363699" y="498471"/>
                </a:lnTo>
                <a:cubicBezTo>
                  <a:pt x="2435623" y="645518"/>
                  <a:pt x="603076" y="844866"/>
                  <a:pt x="42060" y="824486"/>
                </a:cubicBezTo>
                <a:cubicBezTo>
                  <a:pt x="28151" y="802425"/>
                  <a:pt x="13909" y="780513"/>
                  <a:pt x="0" y="758452"/>
                </a:cubicBezTo>
                <a:lnTo>
                  <a:pt x="188014" y="735602"/>
                </a:lnTo>
                <a:lnTo>
                  <a:pt x="284087" y="722590"/>
                </a:lnTo>
                <a:lnTo>
                  <a:pt x="382288" y="709392"/>
                </a:lnTo>
                <a:lnTo>
                  <a:pt x="481858" y="695774"/>
                </a:lnTo>
                <a:lnTo>
                  <a:pt x="581897" y="680711"/>
                </a:lnTo>
                <a:lnTo>
                  <a:pt x="683670" y="665256"/>
                </a:lnTo>
                <a:lnTo>
                  <a:pt x="787206" y="649587"/>
                </a:lnTo>
                <a:lnTo>
                  <a:pt x="892019" y="632968"/>
                </a:lnTo>
                <a:lnTo>
                  <a:pt x="997620" y="614667"/>
                </a:lnTo>
                <a:lnTo>
                  <a:pt x="1104727" y="596741"/>
                </a:lnTo>
                <a:lnTo>
                  <a:pt x="1212669" y="577397"/>
                </a:lnTo>
                <a:lnTo>
                  <a:pt x="1321506" y="556988"/>
                </a:lnTo>
                <a:lnTo>
                  <a:pt x="1430709" y="536607"/>
                </a:lnTo>
                <a:lnTo>
                  <a:pt x="1541050" y="514481"/>
                </a:lnTo>
                <a:lnTo>
                  <a:pt x="1652805" y="492202"/>
                </a:lnTo>
                <a:lnTo>
                  <a:pt x="1763708" y="469161"/>
                </a:lnTo>
                <a:lnTo>
                  <a:pt x="1875795" y="444641"/>
                </a:lnTo>
                <a:lnTo>
                  <a:pt x="1989128" y="418995"/>
                </a:lnTo>
                <a:lnTo>
                  <a:pt x="2102476" y="393438"/>
                </a:lnTo>
                <a:lnTo>
                  <a:pt x="2215549" y="366291"/>
                </a:lnTo>
                <a:lnTo>
                  <a:pt x="2330490" y="337455"/>
                </a:lnTo>
                <a:lnTo>
                  <a:pt x="2443333" y="308983"/>
                </a:lnTo>
                <a:lnTo>
                  <a:pt x="2558014" y="278646"/>
                </a:lnTo>
                <a:lnTo>
                  <a:pt x="2673621" y="247421"/>
                </a:lnTo>
                <a:lnTo>
                  <a:pt x="2787008" y="215853"/>
                </a:lnTo>
                <a:lnTo>
                  <a:pt x="2901442" y="182011"/>
                </a:lnTo>
                <a:lnTo>
                  <a:pt x="3015722" y="147286"/>
                </a:lnTo>
                <a:lnTo>
                  <a:pt x="3130018" y="112649"/>
                </a:lnTo>
                <a:lnTo>
                  <a:pt x="3243551" y="75688"/>
                </a:lnTo>
                <a:lnTo>
                  <a:pt x="3356992" y="38197"/>
                </a:lnTo>
                <a:lnTo>
                  <a:pt x="3470310" y="0"/>
                </a:lnTo>
                <a:close/>
              </a:path>
            </a:pathLst>
          </a:custGeom>
          <a:solidFill>
            <a:schemeClr val="tx1">
              <a:alpha val="20000"/>
            </a:schemeClr>
          </a:solidFill>
          <a:ln>
            <a:noFill/>
          </a:ln>
        </p:spPr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>
        <p:nvSpPr>
          <p:cNvPr id="22" name="Freeform: Shape 12">
            <a:extLst>
              <a:ext uri="{FF2B5EF4-FFF2-40B4-BE49-F238E27FC236}">
                <a16:creationId xmlns:a16="http://schemas.microsoft.com/office/drawing/2014/main" id="{DF6FB2B2-CE21-407F-B22E-302DADC2C3D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4055533"/>
            <a:ext cx="12192000" cy="2802467"/>
          </a:xfrm>
          <a:custGeom>
            <a:avLst/>
            <a:gdLst>
              <a:gd name="connsiteX0" fmla="*/ 1 w 12192000"/>
              <a:gd name="connsiteY0" fmla="*/ 0 h 2802467"/>
              <a:gd name="connsiteX1" fmla="*/ 71932 w 12192000"/>
              <a:gd name="connsiteY1" fmla="*/ 12261 h 2802467"/>
              <a:gd name="connsiteX2" fmla="*/ 282848 w 12192000"/>
              <a:gd name="connsiteY2" fmla="*/ 48342 h 2802467"/>
              <a:gd name="connsiteX3" fmla="*/ 436464 w 12192000"/>
              <a:gd name="connsiteY3" fmla="*/ 73565 h 2802467"/>
              <a:gd name="connsiteX4" fmla="*/ 619339 w 12192000"/>
              <a:gd name="connsiteY4" fmla="*/ 100188 h 2802467"/>
              <a:gd name="connsiteX5" fmla="*/ 836351 w 12192000"/>
              <a:gd name="connsiteY5" fmla="*/ 132066 h 2802467"/>
              <a:gd name="connsiteX6" fmla="*/ 1076528 w 12192000"/>
              <a:gd name="connsiteY6" fmla="*/ 165696 h 2802467"/>
              <a:gd name="connsiteX7" fmla="*/ 1347183 w 12192000"/>
              <a:gd name="connsiteY7" fmla="*/ 201077 h 2802467"/>
              <a:gd name="connsiteX8" fmla="*/ 1642223 w 12192000"/>
              <a:gd name="connsiteY8" fmla="*/ 238560 h 2802467"/>
              <a:gd name="connsiteX9" fmla="*/ 1962864 w 12192000"/>
              <a:gd name="connsiteY9" fmla="*/ 276043 h 2802467"/>
              <a:gd name="connsiteX10" fmla="*/ 2304232 w 12192000"/>
              <a:gd name="connsiteY10" fmla="*/ 314226 h 2802467"/>
              <a:gd name="connsiteX11" fmla="*/ 2672421 w 12192000"/>
              <a:gd name="connsiteY11" fmla="*/ 349608 h 2802467"/>
              <a:gd name="connsiteX12" fmla="*/ 3057678 w 12192000"/>
              <a:gd name="connsiteY12" fmla="*/ 383587 h 2802467"/>
              <a:gd name="connsiteX13" fmla="*/ 3464881 w 12192000"/>
              <a:gd name="connsiteY13" fmla="*/ 414415 h 2802467"/>
              <a:gd name="connsiteX14" fmla="*/ 3889152 w 12192000"/>
              <a:gd name="connsiteY14" fmla="*/ 443840 h 2802467"/>
              <a:gd name="connsiteX15" fmla="*/ 4331710 w 12192000"/>
              <a:gd name="connsiteY15" fmla="*/ 471515 h 2802467"/>
              <a:gd name="connsiteX16" fmla="*/ 4558476 w 12192000"/>
              <a:gd name="connsiteY16" fmla="*/ 481323 h 2802467"/>
              <a:gd name="connsiteX17" fmla="*/ 4790118 w 12192000"/>
              <a:gd name="connsiteY17" fmla="*/ 492183 h 2802467"/>
              <a:gd name="connsiteX18" fmla="*/ 5025418 w 12192000"/>
              <a:gd name="connsiteY18" fmla="*/ 502342 h 2802467"/>
              <a:gd name="connsiteX19" fmla="*/ 5261937 w 12192000"/>
              <a:gd name="connsiteY19" fmla="*/ 508998 h 2802467"/>
              <a:gd name="connsiteX20" fmla="*/ 5503332 w 12192000"/>
              <a:gd name="connsiteY20" fmla="*/ 514953 h 2802467"/>
              <a:gd name="connsiteX21" fmla="*/ 5747166 w 12192000"/>
              <a:gd name="connsiteY21" fmla="*/ 521259 h 2802467"/>
              <a:gd name="connsiteX22" fmla="*/ 5995877 w 12192000"/>
              <a:gd name="connsiteY22" fmla="*/ 525462 h 2802467"/>
              <a:gd name="connsiteX23" fmla="*/ 6247026 w 12192000"/>
              <a:gd name="connsiteY23" fmla="*/ 525462 h 2802467"/>
              <a:gd name="connsiteX24" fmla="*/ 6500613 w 12192000"/>
              <a:gd name="connsiteY24" fmla="*/ 527564 h 2802467"/>
              <a:gd name="connsiteX25" fmla="*/ 6756639 w 12192000"/>
              <a:gd name="connsiteY25" fmla="*/ 525462 h 2802467"/>
              <a:gd name="connsiteX26" fmla="*/ 7016322 w 12192000"/>
              <a:gd name="connsiteY26" fmla="*/ 521259 h 2802467"/>
              <a:gd name="connsiteX27" fmla="*/ 7276005 w 12192000"/>
              <a:gd name="connsiteY27" fmla="*/ 517405 h 2802467"/>
              <a:gd name="connsiteX28" fmla="*/ 7539345 w 12192000"/>
              <a:gd name="connsiteY28" fmla="*/ 508998 h 2802467"/>
              <a:gd name="connsiteX29" fmla="*/ 7805124 w 12192000"/>
              <a:gd name="connsiteY29" fmla="*/ 500240 h 2802467"/>
              <a:gd name="connsiteX30" fmla="*/ 8070903 w 12192000"/>
              <a:gd name="connsiteY30" fmla="*/ 490081 h 2802467"/>
              <a:gd name="connsiteX31" fmla="*/ 8339121 w 12192000"/>
              <a:gd name="connsiteY31" fmla="*/ 475719 h 2802467"/>
              <a:gd name="connsiteX32" fmla="*/ 8609776 w 12192000"/>
              <a:gd name="connsiteY32" fmla="*/ 458553 h 2802467"/>
              <a:gd name="connsiteX33" fmla="*/ 8881651 w 12192000"/>
              <a:gd name="connsiteY33" fmla="*/ 442089 h 2802467"/>
              <a:gd name="connsiteX34" fmla="*/ 9153526 w 12192000"/>
              <a:gd name="connsiteY34" fmla="*/ 421070 h 2802467"/>
              <a:gd name="connsiteX35" fmla="*/ 9429058 w 12192000"/>
              <a:gd name="connsiteY35" fmla="*/ 395848 h 2802467"/>
              <a:gd name="connsiteX36" fmla="*/ 9700933 w 12192000"/>
              <a:gd name="connsiteY36" fmla="*/ 370626 h 2802467"/>
              <a:gd name="connsiteX37" fmla="*/ 9977684 w 12192000"/>
              <a:gd name="connsiteY37" fmla="*/ 341550 h 2802467"/>
              <a:gd name="connsiteX38" fmla="*/ 10255655 w 12192000"/>
              <a:gd name="connsiteY38" fmla="*/ 309672 h 2802467"/>
              <a:gd name="connsiteX39" fmla="*/ 10529968 w 12192000"/>
              <a:gd name="connsiteY39" fmla="*/ 276043 h 2802467"/>
              <a:gd name="connsiteX40" fmla="*/ 10807939 w 12192000"/>
              <a:gd name="connsiteY40" fmla="*/ 236808 h 2802467"/>
              <a:gd name="connsiteX41" fmla="*/ 11084690 w 12192000"/>
              <a:gd name="connsiteY41" fmla="*/ 194771 h 2802467"/>
              <a:gd name="connsiteX42" fmla="*/ 11362661 w 12192000"/>
              <a:gd name="connsiteY42" fmla="*/ 153085 h 2802467"/>
              <a:gd name="connsiteX43" fmla="*/ 11639412 w 12192000"/>
              <a:gd name="connsiteY43" fmla="*/ 104392 h 2802467"/>
              <a:gd name="connsiteX44" fmla="*/ 11914945 w 12192000"/>
              <a:gd name="connsiteY44" fmla="*/ 54648 h 2802467"/>
              <a:gd name="connsiteX45" fmla="*/ 12191696 w 12192000"/>
              <a:gd name="connsiteY45" fmla="*/ 2452 h 2802467"/>
              <a:gd name="connsiteX46" fmla="*/ 12191696 w 12192000"/>
              <a:gd name="connsiteY46" fmla="*/ 2236410 h 2802467"/>
              <a:gd name="connsiteX47" fmla="*/ 12192000 w 12192000"/>
              <a:gd name="connsiteY47" fmla="*/ 2236410 h 2802467"/>
              <a:gd name="connsiteX48" fmla="*/ 12192000 w 12192000"/>
              <a:gd name="connsiteY48" fmla="*/ 2802467 h 2802467"/>
              <a:gd name="connsiteX49" fmla="*/ 12191696 w 12192000"/>
              <a:gd name="connsiteY49" fmla="*/ 2802467 h 2802467"/>
              <a:gd name="connsiteX50" fmla="*/ 0 w 12192000"/>
              <a:gd name="connsiteY50" fmla="*/ 2802467 h 2802467"/>
              <a:gd name="connsiteX51" fmla="*/ 0 w 12192000"/>
              <a:gd name="connsiteY51" fmla="*/ 2236410 h 2802467"/>
              <a:gd name="connsiteX52" fmla="*/ 1 w 12192000"/>
              <a:gd name="connsiteY52" fmla="*/ 2236410 h 280246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</a:cxnLst>
            <a:rect l="l" t="t" r="r" b="b"/>
            <a:pathLst>
              <a:path w="12192000" h="2802467">
                <a:moveTo>
                  <a:pt x="1" y="0"/>
                </a:moveTo>
                <a:lnTo>
                  <a:pt x="71932" y="12261"/>
                </a:lnTo>
                <a:lnTo>
                  <a:pt x="282848" y="48342"/>
                </a:lnTo>
                <a:lnTo>
                  <a:pt x="436464" y="73565"/>
                </a:lnTo>
                <a:lnTo>
                  <a:pt x="619339" y="100188"/>
                </a:lnTo>
                <a:lnTo>
                  <a:pt x="836351" y="132066"/>
                </a:lnTo>
                <a:lnTo>
                  <a:pt x="1076528" y="165696"/>
                </a:lnTo>
                <a:lnTo>
                  <a:pt x="1347183" y="201077"/>
                </a:lnTo>
                <a:lnTo>
                  <a:pt x="1642223" y="238560"/>
                </a:lnTo>
                <a:lnTo>
                  <a:pt x="1962864" y="276043"/>
                </a:lnTo>
                <a:lnTo>
                  <a:pt x="2304232" y="314226"/>
                </a:lnTo>
                <a:lnTo>
                  <a:pt x="2672421" y="349608"/>
                </a:lnTo>
                <a:lnTo>
                  <a:pt x="3057678" y="383587"/>
                </a:lnTo>
                <a:lnTo>
                  <a:pt x="3464881" y="414415"/>
                </a:lnTo>
                <a:lnTo>
                  <a:pt x="3889152" y="443840"/>
                </a:lnTo>
                <a:lnTo>
                  <a:pt x="4331710" y="471515"/>
                </a:lnTo>
                <a:lnTo>
                  <a:pt x="4558476" y="481323"/>
                </a:lnTo>
                <a:lnTo>
                  <a:pt x="4790118" y="492183"/>
                </a:lnTo>
                <a:lnTo>
                  <a:pt x="5025418" y="502342"/>
                </a:lnTo>
                <a:lnTo>
                  <a:pt x="5261937" y="508998"/>
                </a:lnTo>
                <a:lnTo>
                  <a:pt x="5503332" y="514953"/>
                </a:lnTo>
                <a:lnTo>
                  <a:pt x="5747166" y="521259"/>
                </a:lnTo>
                <a:lnTo>
                  <a:pt x="5995877" y="525462"/>
                </a:lnTo>
                <a:lnTo>
                  <a:pt x="6247026" y="525462"/>
                </a:lnTo>
                <a:lnTo>
                  <a:pt x="6500613" y="527564"/>
                </a:lnTo>
                <a:lnTo>
                  <a:pt x="6756639" y="525462"/>
                </a:lnTo>
                <a:lnTo>
                  <a:pt x="7016322" y="521259"/>
                </a:lnTo>
                <a:lnTo>
                  <a:pt x="7276005" y="517405"/>
                </a:lnTo>
                <a:lnTo>
                  <a:pt x="7539345" y="508998"/>
                </a:lnTo>
                <a:lnTo>
                  <a:pt x="7805124" y="500240"/>
                </a:lnTo>
                <a:lnTo>
                  <a:pt x="8070903" y="490081"/>
                </a:lnTo>
                <a:lnTo>
                  <a:pt x="8339121" y="475719"/>
                </a:lnTo>
                <a:lnTo>
                  <a:pt x="8609776" y="458553"/>
                </a:lnTo>
                <a:lnTo>
                  <a:pt x="8881651" y="442089"/>
                </a:lnTo>
                <a:lnTo>
                  <a:pt x="9153526" y="421070"/>
                </a:lnTo>
                <a:lnTo>
                  <a:pt x="9429058" y="395848"/>
                </a:lnTo>
                <a:lnTo>
                  <a:pt x="9700933" y="370626"/>
                </a:lnTo>
                <a:lnTo>
                  <a:pt x="9977684" y="341550"/>
                </a:lnTo>
                <a:lnTo>
                  <a:pt x="10255655" y="309672"/>
                </a:lnTo>
                <a:lnTo>
                  <a:pt x="10529968" y="276043"/>
                </a:lnTo>
                <a:lnTo>
                  <a:pt x="10807939" y="236808"/>
                </a:lnTo>
                <a:lnTo>
                  <a:pt x="11084690" y="194771"/>
                </a:lnTo>
                <a:lnTo>
                  <a:pt x="11362661" y="153085"/>
                </a:lnTo>
                <a:lnTo>
                  <a:pt x="11639412" y="104392"/>
                </a:lnTo>
                <a:lnTo>
                  <a:pt x="11914945" y="54648"/>
                </a:lnTo>
                <a:lnTo>
                  <a:pt x="12191696" y="2452"/>
                </a:lnTo>
                <a:lnTo>
                  <a:pt x="12191696" y="2236410"/>
                </a:lnTo>
                <a:lnTo>
                  <a:pt x="12192000" y="2236410"/>
                </a:lnTo>
                <a:lnTo>
                  <a:pt x="12192000" y="2802467"/>
                </a:lnTo>
                <a:lnTo>
                  <a:pt x="12191696" y="2802467"/>
                </a:lnTo>
                <a:lnTo>
                  <a:pt x="0" y="2802467"/>
                </a:lnTo>
                <a:lnTo>
                  <a:pt x="0" y="2236410"/>
                </a:lnTo>
                <a:lnTo>
                  <a:pt x="1" y="2236410"/>
                </a:lnTo>
                <a:close/>
              </a:path>
            </a:pathLst>
          </a:cu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Subtitle 2">
            <a:extLst>
              <a:ext uri="{FF2B5EF4-FFF2-40B4-BE49-F238E27FC236}">
                <a16:creationId xmlns:a16="http://schemas.microsoft.com/office/drawing/2014/main" id="{6ED4F7D3-9C7F-8F79-48BC-5D96E965B12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965505" y="623571"/>
            <a:ext cx="10260990" cy="3523885"/>
          </a:xfrm>
        </p:spPr>
        <p:txBody>
          <a:bodyPr>
            <a:normAutofit/>
          </a:bodyPr>
          <a:lstStyle/>
          <a:p>
            <a:pPr algn="ctr">
              <a:lnSpc>
                <a:spcPct val="90000"/>
              </a:lnSpc>
            </a:pPr>
            <a:r>
              <a:rPr lang="en-US" sz="3800"/>
              <a:t>    Student name: Oana Mihaela Mirauta </a:t>
            </a:r>
          </a:p>
          <a:p>
            <a:pPr algn="ctr">
              <a:lnSpc>
                <a:spcPct val="90000"/>
              </a:lnSpc>
            </a:pPr>
            <a:r>
              <a:rPr lang="en-US" sz="3800"/>
              <a:t>    Student number: 2124122</a:t>
            </a:r>
          </a:p>
          <a:p>
            <a:pPr algn="ctr">
              <a:lnSpc>
                <a:spcPct val="90000"/>
              </a:lnSpc>
            </a:pPr>
            <a:r>
              <a:rPr lang="en-US" sz="3800"/>
              <a:t>    Module: Food and Beverage        (BMIH4002)</a:t>
            </a:r>
          </a:p>
          <a:p>
            <a:pPr algn="ctr">
              <a:lnSpc>
                <a:spcPct val="90000"/>
              </a:lnSpc>
            </a:pPr>
            <a:r>
              <a:rPr lang="en-US" sz="3800"/>
              <a:t>    Tutor: Lola Villard</a:t>
            </a:r>
          </a:p>
          <a:p>
            <a:pPr algn="ctr">
              <a:lnSpc>
                <a:spcPct val="90000"/>
              </a:lnSpc>
            </a:pPr>
            <a:endParaRPr lang="en-US" sz="3800"/>
          </a:p>
        </p:txBody>
      </p:sp>
    </p:spTree>
    <p:extLst>
      <p:ext uri="{BB962C8B-B14F-4D97-AF65-F5344CB8AC3E}">
        <p14:creationId xmlns:p14="http://schemas.microsoft.com/office/powerpoint/2010/main" val="248179917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500">
        <p:split orient="vert"/>
      </p:transition>
    </mc:Choice>
    <mc:Fallback>
      <p:transition spd="slow">
        <p:split orient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5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Rectangle 11">
            <a:extLst>
              <a:ext uri="{FF2B5EF4-FFF2-40B4-BE49-F238E27FC236}">
                <a16:creationId xmlns:a16="http://schemas.microsoft.com/office/drawing/2014/main" id="{ABE6F9A3-300E-47F5-B41C-C8C5E758DE7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Title 4">
            <a:extLst>
              <a:ext uri="{FF2B5EF4-FFF2-40B4-BE49-F238E27FC236}">
                <a16:creationId xmlns:a16="http://schemas.microsoft.com/office/drawing/2014/main" id="{125563BF-42BF-5C8F-914F-F777637230A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8929" y="1063417"/>
            <a:ext cx="3505495" cy="4675396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lnSpc>
                <a:spcPct val="90000"/>
              </a:lnSpc>
            </a:pPr>
            <a:r>
              <a:rPr lang="en-US" sz="3600">
                <a:solidFill>
                  <a:srgbClr val="F2F2F2"/>
                </a:solidFill>
              </a:rPr>
              <a:t>HOTEL TRINITY MENU</a:t>
            </a:r>
            <a:br>
              <a:rPr lang="en-US" sz="3600">
                <a:solidFill>
                  <a:srgbClr val="F2F2F2"/>
                </a:solidFill>
              </a:rPr>
            </a:br>
            <a:r>
              <a:rPr lang="en-US" sz="3600">
                <a:solidFill>
                  <a:srgbClr val="F2F2F2"/>
                </a:solidFill>
              </a:rPr>
              <a:t>Open hours: Monday to Friday   11am – 9pm</a:t>
            </a:r>
            <a:br>
              <a:rPr lang="en-US" sz="3600">
                <a:solidFill>
                  <a:srgbClr val="F2F2F2"/>
                </a:solidFill>
              </a:rPr>
            </a:br>
            <a:r>
              <a:rPr lang="en-US" sz="3600">
                <a:solidFill>
                  <a:srgbClr val="F2F2F2"/>
                </a:solidFill>
              </a:rPr>
              <a:t>Saturday and Sunday  9am – 10pm </a:t>
            </a:r>
          </a:p>
        </p:txBody>
      </p:sp>
      <p:sp>
        <p:nvSpPr>
          <p:cNvPr id="23" name="Rectangle 13">
            <a:extLst>
              <a:ext uri="{FF2B5EF4-FFF2-40B4-BE49-F238E27FC236}">
                <a16:creationId xmlns:a16="http://schemas.microsoft.com/office/drawing/2014/main" id="{61B4701B-39FE-43B8-86AA-D6B8789C220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639056" y="0"/>
            <a:ext cx="7552944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24" name="Rounded Rectangle 9">
            <a:extLst>
              <a:ext uri="{FF2B5EF4-FFF2-40B4-BE49-F238E27FC236}">
                <a16:creationId xmlns:a16="http://schemas.microsoft.com/office/drawing/2014/main" id="{E9A7EF13-49FA-4355-971A-34B065F3502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23688" y="484632"/>
            <a:ext cx="6584098" cy="5739187"/>
          </a:xfrm>
          <a:prstGeom prst="roundRect">
            <a:avLst>
              <a:gd name="adj" fmla="val 0"/>
            </a:avLst>
          </a:prstGeom>
          <a:ln w="12700" cap="sq">
            <a:solidFill>
              <a:schemeClr val="bg1">
                <a:lumMod val="75000"/>
              </a:schemeClr>
            </a:solidFill>
            <a:miter lim="800000"/>
          </a:ln>
          <a:effectLst>
            <a:outerShdw blurRad="63500" dist="25400" dir="5400000" algn="tl" rotWithShape="0">
              <a:srgbClr val="000000">
                <a:alpha val="39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5" name="Rectangle 17">
            <a:extLst>
              <a:ext uri="{FF2B5EF4-FFF2-40B4-BE49-F238E27FC236}">
                <a16:creationId xmlns:a16="http://schemas.microsoft.com/office/drawing/2014/main" id="{92CF3C3E-0F7B-4F0C-8EBD-BDD38E9C66F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42448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graphicFrame>
        <p:nvGraphicFramePr>
          <p:cNvPr id="7" name="Content Placeholder 5">
            <a:extLst>
              <a:ext uri="{FF2B5EF4-FFF2-40B4-BE49-F238E27FC236}">
                <a16:creationId xmlns:a16="http://schemas.microsoft.com/office/drawing/2014/main" id="{2E3B28DB-2699-302D-BEF4-4B2465641155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917800728"/>
              </p:ext>
            </p:extLst>
          </p:nvPr>
        </p:nvGraphicFramePr>
        <p:xfrm>
          <a:off x="5608638" y="965200"/>
          <a:ext cx="5614987" cy="477361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124988707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le 2">
            <a:extLst>
              <a:ext uri="{FF2B5EF4-FFF2-40B4-BE49-F238E27FC236}">
                <a16:creationId xmlns:a16="http://schemas.microsoft.com/office/drawing/2014/main" id="{975D9760-4601-453D-FC22-64382F8346F8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1427358"/>
              </p:ext>
            </p:extLst>
          </p:nvPr>
        </p:nvGraphicFramePr>
        <p:xfrm>
          <a:off x="130827" y="76200"/>
          <a:ext cx="11831529" cy="6487438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925524">
                  <a:extLst>
                    <a:ext uri="{9D8B030D-6E8A-4147-A177-3AD203B41FA5}">
                      <a16:colId xmlns:a16="http://schemas.microsoft.com/office/drawing/2014/main" val="823434844"/>
                    </a:ext>
                  </a:extLst>
                </a:gridCol>
                <a:gridCol w="3845490">
                  <a:extLst>
                    <a:ext uri="{9D8B030D-6E8A-4147-A177-3AD203B41FA5}">
                      <a16:colId xmlns:a16="http://schemas.microsoft.com/office/drawing/2014/main" val="1297476853"/>
                    </a:ext>
                  </a:extLst>
                </a:gridCol>
                <a:gridCol w="2718148">
                  <a:extLst>
                    <a:ext uri="{9D8B030D-6E8A-4147-A177-3AD203B41FA5}">
                      <a16:colId xmlns:a16="http://schemas.microsoft.com/office/drawing/2014/main" val="121335032"/>
                    </a:ext>
                  </a:extLst>
                </a:gridCol>
                <a:gridCol w="2342367">
                  <a:extLst>
                    <a:ext uri="{9D8B030D-6E8A-4147-A177-3AD203B41FA5}">
                      <a16:colId xmlns:a16="http://schemas.microsoft.com/office/drawing/2014/main" val="615692309"/>
                    </a:ext>
                  </a:extLst>
                </a:gridCol>
              </a:tblGrid>
              <a:tr h="6487438">
                <a:tc>
                  <a:txBody>
                    <a:bodyPr/>
                    <a:lstStyle/>
                    <a:p>
                      <a:r>
                        <a:rPr lang="en-GB" sz="1600" u="sng" dirty="0"/>
                        <a:t>STARETERS </a:t>
                      </a:r>
                    </a:p>
                    <a:p>
                      <a:endParaRPr lang="en-GB" sz="1600" dirty="0"/>
                    </a:p>
                    <a:p>
                      <a:r>
                        <a:rPr lang="en-GB" sz="1600" dirty="0"/>
                        <a:t>Courgette, pea and mint soup, lemon cream   £7.</a:t>
                      </a:r>
                    </a:p>
                    <a:p>
                      <a:endParaRPr lang="en-GB" sz="1600" dirty="0"/>
                    </a:p>
                    <a:p>
                      <a:r>
                        <a:rPr lang="en-GB" sz="1600" dirty="0"/>
                        <a:t>Torched mackerel, local asparagus, pickled cucumber, gooseberries, horseradish cream, dill oil  £ 9.50.</a:t>
                      </a:r>
                    </a:p>
                    <a:p>
                      <a:endParaRPr lang="en-GB" sz="1600" dirty="0"/>
                    </a:p>
                    <a:p>
                      <a:r>
                        <a:rPr lang="en-GB" sz="1600" dirty="0"/>
                        <a:t>King prawn, river Fowey mussels, crab bisque  £11.</a:t>
                      </a:r>
                    </a:p>
                    <a:p>
                      <a:endParaRPr lang="en-GB" sz="1600" dirty="0"/>
                    </a:p>
                    <a:p>
                      <a:r>
                        <a:rPr lang="en-GB" sz="1600" dirty="0"/>
                        <a:t>Seared scallops, cauliflower puree, chorizo , chilli oil  £12.</a:t>
                      </a:r>
                    </a:p>
                    <a:p>
                      <a:r>
                        <a:rPr lang="en-GB" sz="1600" dirty="0"/>
                        <a:t>Roasted garlic butter and mozzarella flatbread  £8.</a:t>
                      </a:r>
                    </a:p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u="sng" dirty="0"/>
                        <a:t>MAINS </a:t>
                      </a:r>
                    </a:p>
                    <a:p>
                      <a:endParaRPr lang="en-GB" sz="1600" dirty="0"/>
                    </a:p>
                    <a:p>
                      <a:r>
                        <a:rPr lang="en-GB" sz="1600" dirty="0"/>
                        <a:t>Duck breast cooked pink, confit leg spring roll, pressed potato pave, </a:t>
                      </a:r>
                      <a:r>
                        <a:rPr lang="en-GB" sz="1600" dirty="0" err="1"/>
                        <a:t>pak</a:t>
                      </a:r>
                      <a:r>
                        <a:rPr lang="en-GB" sz="1600" dirty="0"/>
                        <a:t> choi, cherry and rosemary jus   £22 ,  served with a glass or bottle of Point Noir full bodied point from California or New Zealand  7£ per glass(200ml)/ £18 per full unopened bottle.</a:t>
                      </a:r>
                    </a:p>
                    <a:p>
                      <a:endParaRPr lang="en-GB" sz="1600" dirty="0"/>
                    </a:p>
                    <a:p>
                      <a:r>
                        <a:rPr lang="en-GB" sz="1600" dirty="0"/>
                        <a:t>Seafood linguine, king prawns, mussels, calamari, tomato ragu, nduja chilli     £17 served with a glass or bottle of Muscadet white wine from western Loire Valley in France  £8 per glass (200ml) / £44 per full unopened bottle.</a:t>
                      </a:r>
                    </a:p>
                    <a:p>
                      <a:endParaRPr lang="en-GB" sz="1600" dirty="0"/>
                    </a:p>
                    <a:p>
                      <a:r>
                        <a:rPr lang="en-GB" sz="1600" dirty="0"/>
                        <a:t>Lamb rump pink cooked, butternut puree, sugar snaps, sweet peas, rosemary beef jus  £25 .</a:t>
                      </a:r>
                    </a:p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u="sng" dirty="0"/>
                        <a:t>CHILDREN MENU </a:t>
                      </a:r>
                    </a:p>
                    <a:p>
                      <a:r>
                        <a:rPr lang="en-GB" sz="1600" dirty="0"/>
                        <a:t>2courses and a drink for £8</a:t>
                      </a:r>
                    </a:p>
                    <a:p>
                      <a:endParaRPr lang="en-GB" dirty="0"/>
                    </a:p>
                    <a:p>
                      <a:r>
                        <a:rPr lang="en-GB" sz="1600" dirty="0"/>
                        <a:t>Linguine pomodoro – pasta, tomato sauce, parmesan </a:t>
                      </a:r>
                    </a:p>
                    <a:p>
                      <a:endParaRPr lang="en-GB" sz="1600" dirty="0"/>
                    </a:p>
                    <a:p>
                      <a:r>
                        <a:rPr lang="en-GB" sz="1600" dirty="0"/>
                        <a:t>Burger  - beef burger, cheese, beef tomato, white onion, dill pickle, brioche bun, and skinny fries </a:t>
                      </a:r>
                    </a:p>
                    <a:p>
                      <a:endParaRPr lang="en-GB" sz="1600" dirty="0"/>
                    </a:p>
                    <a:p>
                      <a:r>
                        <a:rPr lang="en-GB" sz="1600" dirty="0"/>
                        <a:t>Chicken Milanese – breaded chicken, tomato spaghetti</a:t>
                      </a:r>
                    </a:p>
                    <a:p>
                      <a:endParaRPr lang="en-GB" sz="1600" dirty="0"/>
                    </a:p>
                    <a:p>
                      <a:r>
                        <a:rPr lang="en-GB" sz="1600" dirty="0"/>
                        <a:t>Fish and chips – battered hake, hand cut triple cooked chips, peas.</a:t>
                      </a:r>
                    </a:p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u="sng" dirty="0"/>
                        <a:t>DESSERTS</a:t>
                      </a:r>
                      <a:r>
                        <a:rPr lang="en-GB" dirty="0"/>
                        <a:t> </a:t>
                      </a:r>
                    </a:p>
                    <a:p>
                      <a:endParaRPr lang="en-GB" dirty="0"/>
                    </a:p>
                    <a:p>
                      <a:r>
                        <a:rPr lang="en-GB" sz="1600" dirty="0"/>
                        <a:t>Passion fruit cheesecake £7</a:t>
                      </a:r>
                    </a:p>
                    <a:p>
                      <a:endParaRPr lang="en-GB" sz="1600" dirty="0"/>
                    </a:p>
                    <a:p>
                      <a:r>
                        <a:rPr lang="en-GB" sz="1600" dirty="0"/>
                        <a:t>Sticky toffee pudding, caramel sauce, vanilla ice cream £8</a:t>
                      </a:r>
                    </a:p>
                    <a:p>
                      <a:endParaRPr lang="en-GB" sz="1600" dirty="0"/>
                    </a:p>
                    <a:p>
                      <a:r>
                        <a:rPr lang="en-GB" sz="1600" dirty="0"/>
                        <a:t> Lemon posset  £7</a:t>
                      </a:r>
                    </a:p>
                    <a:p>
                      <a:endParaRPr lang="en-GB" sz="1600" dirty="0"/>
                    </a:p>
                    <a:p>
                      <a:r>
                        <a:rPr lang="en-GB" sz="1600" dirty="0"/>
                        <a:t> Ice cream – vanilla / chocolate / strawberry / gingerbread / banana / lemon / mango – 3 scoops for £6 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154956508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36640081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>
            <a:extLst>
              <a:ext uri="{FF2B5EF4-FFF2-40B4-BE49-F238E27FC236}">
                <a16:creationId xmlns:a16="http://schemas.microsoft.com/office/drawing/2014/main" id="{F1B8F9CB-890B-4CB8-B503-188A763E2FC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613"/>
          <a:stretch/>
        </p:blipFill>
        <p:spPr>
          <a:xfrm>
            <a:off x="0" y="2669685"/>
            <a:ext cx="4037012" cy="4188315"/>
          </a:xfrm>
          <a:prstGeom prst="rect">
            <a:avLst/>
          </a:prstGeom>
        </p:spPr>
      </p:pic>
      <p:pic>
        <p:nvPicPr>
          <p:cNvPr id="13" name="Picture 12">
            <a:extLst>
              <a:ext uri="{FF2B5EF4-FFF2-40B4-BE49-F238E27FC236}">
                <a16:creationId xmlns:a16="http://schemas.microsoft.com/office/drawing/2014/main" id="{AA632AB4-3837-4FD0-8B62-0A18B573F46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640"/>
          <a:stretch/>
        </p:blipFill>
        <p:spPr>
          <a:xfrm>
            <a:off x="0" y="2892347"/>
            <a:ext cx="1522412" cy="2365453"/>
          </a:xfrm>
          <a:prstGeom prst="rect">
            <a:avLst/>
          </a:prstGeom>
        </p:spPr>
      </p:pic>
      <p:sp>
        <p:nvSpPr>
          <p:cNvPr id="15" name="Oval 14">
            <a:extLst>
              <a:ext uri="{FF2B5EF4-FFF2-40B4-BE49-F238E27FC236}">
                <a16:creationId xmlns:a16="http://schemas.microsoft.com/office/drawing/2014/main" id="{C393B4A7-6ABF-423D-A762-3CDB4897A83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609012" y="1676400"/>
            <a:ext cx="2819400" cy="28194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60000"/>
                  <a:lumOff val="40000"/>
                  <a:alpha val="7000"/>
                </a:schemeClr>
              </a:gs>
              <a:gs pos="69000">
                <a:schemeClr val="bg2">
                  <a:lumMod val="60000"/>
                  <a:lumOff val="40000"/>
                  <a:alpha val="0"/>
                </a:schemeClr>
              </a:gs>
              <a:gs pos="36000">
                <a:schemeClr val="bg2">
                  <a:lumMod val="60000"/>
                  <a:lumOff val="40000"/>
                  <a:alpha val="6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pic>
        <p:nvPicPr>
          <p:cNvPr id="17" name="Picture 16">
            <a:extLst>
              <a:ext uri="{FF2B5EF4-FFF2-40B4-BE49-F238E27FC236}">
                <a16:creationId xmlns:a16="http://schemas.microsoft.com/office/drawing/2014/main" id="{9CD2319A-6FA9-4EFB-9EDF-7304467425E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8813"/>
          <a:stretch/>
        </p:blipFill>
        <p:spPr>
          <a:xfrm>
            <a:off x="7999412" y="0"/>
            <a:ext cx="1603387" cy="1141407"/>
          </a:xfrm>
          <a:prstGeom prst="rect">
            <a:avLst/>
          </a:prstGeom>
        </p:spPr>
      </p:pic>
      <p:pic>
        <p:nvPicPr>
          <p:cNvPr id="19" name="Picture 18">
            <a:extLst>
              <a:ext uri="{FF2B5EF4-FFF2-40B4-BE49-F238E27FC236}">
                <a16:creationId xmlns:a16="http://schemas.microsoft.com/office/drawing/2014/main" id="{D1692A93-3514-4486-8B67-CCA4E0259BC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3320"/>
          <a:stretch/>
        </p:blipFill>
        <p:spPr>
          <a:xfrm>
            <a:off x="8605878" y="6096000"/>
            <a:ext cx="993734" cy="762000"/>
          </a:xfrm>
          <a:prstGeom prst="rect">
            <a:avLst/>
          </a:prstGeom>
        </p:spPr>
      </p:pic>
      <p:sp>
        <p:nvSpPr>
          <p:cNvPr id="21" name="Rectangle 20">
            <a:extLst>
              <a:ext uri="{FF2B5EF4-FFF2-40B4-BE49-F238E27FC236}">
                <a16:creationId xmlns:a16="http://schemas.microsoft.com/office/drawing/2014/main" id="{01AD250C-F2EA-449F-9B14-DF5BB674C50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3" name="Rectangle 22">
            <a:extLst>
              <a:ext uri="{FF2B5EF4-FFF2-40B4-BE49-F238E27FC236}">
                <a16:creationId xmlns:a16="http://schemas.microsoft.com/office/drawing/2014/main" id="{ABE6F9A3-300E-47F5-B41C-C8C5E758DE7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3EBE2BA-F775-1ECB-3844-FF261930752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8929" y="1063417"/>
            <a:ext cx="3505495" cy="4675396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>
                <a:solidFill>
                  <a:srgbClr val="F2F2F2"/>
                </a:solidFill>
              </a:rPr>
              <a:t>REFERENCES</a:t>
            </a:r>
            <a:br>
              <a:rPr lang="en-US">
                <a:solidFill>
                  <a:srgbClr val="F2F2F2"/>
                </a:solidFill>
              </a:rPr>
            </a:br>
            <a:endParaRPr lang="en-US">
              <a:solidFill>
                <a:srgbClr val="F2F2F2"/>
              </a:solidFill>
            </a:endParaRPr>
          </a:p>
        </p:txBody>
      </p:sp>
      <p:sp>
        <p:nvSpPr>
          <p:cNvPr id="25" name="Rectangle 24">
            <a:extLst>
              <a:ext uri="{FF2B5EF4-FFF2-40B4-BE49-F238E27FC236}">
                <a16:creationId xmlns:a16="http://schemas.microsoft.com/office/drawing/2014/main" id="{61B4701B-39FE-43B8-86AA-D6B8789C220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639056" y="0"/>
            <a:ext cx="7552944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27" name="Rounded Rectangle 9">
            <a:extLst>
              <a:ext uri="{FF2B5EF4-FFF2-40B4-BE49-F238E27FC236}">
                <a16:creationId xmlns:a16="http://schemas.microsoft.com/office/drawing/2014/main" id="{E9A7EF13-49FA-4355-971A-34B065F3502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23688" y="484632"/>
            <a:ext cx="6584098" cy="5739187"/>
          </a:xfrm>
          <a:prstGeom prst="roundRect">
            <a:avLst>
              <a:gd name="adj" fmla="val 0"/>
            </a:avLst>
          </a:prstGeom>
          <a:ln w="12700" cap="sq">
            <a:solidFill>
              <a:schemeClr val="bg1">
                <a:lumMod val="75000"/>
              </a:schemeClr>
            </a:solidFill>
            <a:miter lim="800000"/>
          </a:ln>
          <a:effectLst>
            <a:outerShdw blurRad="63500" dist="25400" dir="5400000" algn="tl" rotWithShape="0">
              <a:srgbClr val="000000">
                <a:alpha val="39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9" name="Rectangle 28">
            <a:extLst>
              <a:ext uri="{FF2B5EF4-FFF2-40B4-BE49-F238E27FC236}">
                <a16:creationId xmlns:a16="http://schemas.microsoft.com/office/drawing/2014/main" id="{92CF3C3E-0F7B-4F0C-8EBD-BDD38E9C66F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42448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graphicFrame>
        <p:nvGraphicFramePr>
          <p:cNvPr id="7" name="Content Placeholder 2">
            <a:extLst>
              <a:ext uri="{FF2B5EF4-FFF2-40B4-BE49-F238E27FC236}">
                <a16:creationId xmlns:a16="http://schemas.microsoft.com/office/drawing/2014/main" id="{9C5F2119-368D-1E4A-9431-438989C262EE}"/>
              </a:ext>
            </a:extLst>
          </p:cNvPr>
          <p:cNvGraphicFramePr>
            <a:graphicFrameLocks noGrp="1"/>
          </p:cNvGraphicFramePr>
          <p:nvPr>
            <p:ph sz="half" idx="1"/>
            <p:extLst>
              <p:ext uri="{D42A27DB-BD31-4B8C-83A1-F6EECF244321}">
                <p14:modId xmlns:p14="http://schemas.microsoft.com/office/powerpoint/2010/main" val="4116518592"/>
              </p:ext>
            </p:extLst>
          </p:nvPr>
        </p:nvGraphicFramePr>
        <p:xfrm>
          <a:off x="5608638" y="965200"/>
          <a:ext cx="5614987" cy="477361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6" r:lo="rId7" r:qs="rId8" r:cs="rId9"/>
          </a:graphicData>
        </a:graphic>
      </p:graphicFrame>
    </p:spTree>
    <p:extLst>
      <p:ext uri="{BB962C8B-B14F-4D97-AF65-F5344CB8AC3E}">
        <p14:creationId xmlns:p14="http://schemas.microsoft.com/office/powerpoint/2010/main" val="181353001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Ion">
  <a:themeElements>
    <a:clrScheme name="Ion">
      <a:dk1>
        <a:sysClr val="windowText" lastClr="000000"/>
      </a:dk1>
      <a:lt1>
        <a:sysClr val="window" lastClr="FFFFFF"/>
      </a:lt1>
      <a:dk2>
        <a:srgbClr val="1E5155"/>
      </a:dk2>
      <a:lt2>
        <a:srgbClr val="EBEBEB"/>
      </a:lt2>
      <a:accent1>
        <a:srgbClr val="B01513"/>
      </a:accent1>
      <a:accent2>
        <a:srgbClr val="EA6312"/>
      </a:accent2>
      <a:accent3>
        <a:srgbClr val="E6B729"/>
      </a:accent3>
      <a:accent4>
        <a:srgbClr val="6AAC90"/>
      </a:accent4>
      <a:accent5>
        <a:srgbClr val="54849A"/>
      </a:accent5>
      <a:accent6>
        <a:srgbClr val="9E5E9B"/>
      </a:accent6>
      <a:hlink>
        <a:srgbClr val="58C1BA"/>
      </a:hlink>
      <a:folHlink>
        <a:srgbClr val="9DFFCB"/>
      </a:folHlink>
    </a:clrScheme>
    <a:fontScheme name="Ion">
      <a:maj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Ion">
      <a:fillStyleLst>
        <a:solidFill>
          <a:schemeClr val="phClr"/>
        </a:solidFill>
        <a:gradFill rotWithShape="1">
          <a:gsLst>
            <a:gs pos="0">
              <a:schemeClr val="phClr">
                <a:tint val="64000"/>
                <a:lumMod val="118000"/>
              </a:schemeClr>
            </a:gs>
            <a:gs pos="100000">
              <a:schemeClr val="phClr">
                <a:tint val="92000"/>
                <a:alpha val="100000"/>
                <a:lumMod val="11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lumMod val="114000"/>
              </a:schemeClr>
            </a:gs>
            <a:gs pos="100000">
              <a:schemeClr val="phClr">
                <a:shade val="90000"/>
                <a:lumMod val="8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7000"/>
                <a:hueMod val="88000"/>
                <a:satMod val="130000"/>
                <a:lumMod val="124000"/>
              </a:schemeClr>
            </a:gs>
            <a:gs pos="100000">
              <a:schemeClr val="phClr">
                <a:tint val="96000"/>
                <a:shade val="88000"/>
                <a:hueMod val="108000"/>
                <a:satMod val="164000"/>
                <a:lumMod val="76000"/>
              </a:schemeClr>
            </a:gs>
          </a:gsLst>
          <a:path path="circle">
            <a:fillToRect l="45000" t="65000" r="125000" b="10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shade val="69000"/>
                <a:hueMod val="108000"/>
                <a:satMod val="164000"/>
                <a:lumMod val="74000"/>
              </a:schemeClr>
              <a:schemeClr val="phClr">
                <a:tint val="96000"/>
                <a:hueMod val="88000"/>
                <a:satMod val="140000"/>
                <a:lumMod val="132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Ion" id="{B8441ADB-2E43-4AF7-B97A-BD870242C6A8}" vid="{292E63A9-BB86-4E3D-B92A-7223C6510D2E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Ion</Template>
  <TotalTime>757</TotalTime>
  <Words>569</Words>
  <Application>Microsoft Office PowerPoint</Application>
  <PresentationFormat>Widescreen</PresentationFormat>
  <Paragraphs>51</Paragraphs>
  <Slides>4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</vt:i4>
      </vt:variant>
    </vt:vector>
  </HeadingPairs>
  <TitlesOfParts>
    <vt:vector size="8" baseType="lpstr">
      <vt:lpstr>Arial</vt:lpstr>
      <vt:lpstr>Century Gothic</vt:lpstr>
      <vt:lpstr>Wingdings 3</vt:lpstr>
      <vt:lpstr>Ion</vt:lpstr>
      <vt:lpstr>    Student name: Oana Mihaela Mirauta      Student number: 2124122     Module: Food and Beverage        (BMIH4002)     Tutor: Lola Villard </vt:lpstr>
      <vt:lpstr>HOTEL TRINITY MENU Open hours: Monday to Friday   11am – 9pm Saturday and Sunday  9am – 10pm </vt:lpstr>
      <vt:lpstr>PowerPoint Presentation</vt:lpstr>
      <vt:lpstr>REFERENCES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Oana Mirauta</dc:creator>
  <cp:lastModifiedBy>Oana Mirauta</cp:lastModifiedBy>
  <cp:revision>1</cp:revision>
  <dcterms:created xsi:type="dcterms:W3CDTF">2022-06-23T05:47:23Z</dcterms:created>
  <dcterms:modified xsi:type="dcterms:W3CDTF">2022-06-23T18:35:01Z</dcterms:modified>
</cp:coreProperties>
</file>