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60" r:id="rId4"/>
    <p:sldId id="261" r:id="rId5"/>
    <p:sldId id="262" r:id="rId6"/>
    <p:sldId id="263" r:id="rId7"/>
    <p:sldId id="264" r:id="rId8"/>
    <p:sldId id="266" r:id="rId9"/>
    <p:sldId id="269" r:id="rId10"/>
    <p:sldId id="270" r:id="rId11"/>
    <p:sldId id="274" r:id="rId12"/>
    <p:sldId id="275"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4" d="100"/>
          <a:sy n="74" d="100"/>
        </p:scale>
        <p:origin x="103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98348" y="1371600"/>
            <a:ext cx="8147304" cy="1344168"/>
          </a:xfrm>
        </p:spPr>
        <p:txBody>
          <a:bodyPr rtlCol="0">
            <a:normAutofit/>
            <a:scene3d>
              <a:camera prst="orthographicFront"/>
              <a:lightRig rig="threePt" dir="t">
                <a:rot lat="0" lon="0" rev="10800000"/>
              </a:lightRig>
            </a:scene3d>
            <a:sp3d extrusionH="57150">
              <a:bevelT w="38100" h="38100" prst="relaxedInset"/>
              <a:bevelB w="38100" h="38100" prst="relaxedInset"/>
            </a:sp3d>
          </a:bodyPr>
          <a:lstStyle>
            <a:lvl1pPr algn="ctr" defTabSz="914400" rtl="0" eaLnBrk="1" latinLnBrk="0" hangingPunct="1">
              <a:lnSpc>
                <a:spcPts val="6400"/>
              </a:lnSpc>
              <a:spcBef>
                <a:spcPct val="0"/>
              </a:spcBef>
              <a:buNone/>
              <a:defRPr sz="6000" kern="1200">
                <a:solidFill>
                  <a:schemeClr val="bg1"/>
                </a:solidFill>
                <a:effectLst>
                  <a:outerShdw blurRad="25400" dist="19050" dir="4200000" algn="ctr" rotWithShape="0">
                    <a:schemeClr val="tx1">
                      <a:alpha val="40000"/>
                    </a:schemeClr>
                  </a:outerShdw>
                </a:effectLst>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498348" y="2715767"/>
            <a:ext cx="8147304" cy="667512"/>
          </a:xfrm>
        </p:spPr>
        <p:txBody>
          <a:bodyPr rtlCol="0">
            <a:normAutofit/>
            <a:scene3d>
              <a:camera prst="orthographicFront"/>
              <a:lightRig rig="threePt" dir="t"/>
            </a:scene3d>
            <a:sp3d extrusionH="57150">
              <a:bevelT w="38100" h="38100" prst="relaxedInset"/>
              <a:bevelB w="38100" h="38100" prst="relaxedInset"/>
            </a:sp3d>
          </a:bodyPr>
          <a:lstStyle>
            <a:lvl1pPr marL="0" indent="0" algn="ctr" defTabSz="914400" rtl="0" eaLnBrk="1" latinLnBrk="0" hangingPunct="1">
              <a:spcBef>
                <a:spcPts val="0"/>
              </a:spcBef>
              <a:buClr>
                <a:schemeClr val="tx1">
                  <a:lumMod val="75000"/>
                  <a:lumOff val="25000"/>
                </a:schemeClr>
              </a:buClr>
              <a:buSzPct val="75000"/>
              <a:buFont typeface="Wingdings 2" pitchFamily="18" charset="2"/>
              <a:buNone/>
              <a:defRPr sz="2200" b="0" kern="1200" baseline="0">
                <a:solidFill>
                  <a:schemeClr val="bg1"/>
                </a:solidFill>
                <a:effectLst>
                  <a:outerShdw blurRad="25400" dist="25400" dir="4200000" algn="ctr" rotWithShape="0">
                    <a:schemeClr val="tx1">
                      <a:alpha val="40000"/>
                    </a:scheme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a:lstStyle>
            <a:lvl1pPr marL="0" algn="l"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52201C06-01DE-4F64-8EEE-59E6C353014D}" type="datetimeFigureOut">
              <a:rPr lang="en-GB" smtClean="0"/>
              <a:t>26/03/2018</a:t>
            </a:fld>
            <a:endParaRPr lang="en-GB"/>
          </a:p>
        </p:txBody>
      </p:sp>
      <p:sp>
        <p:nvSpPr>
          <p:cNvPr id="5" name="Footer Placeholder 4"/>
          <p:cNvSpPr>
            <a:spLocks noGrp="1"/>
          </p:cNvSpPr>
          <p:nvPr>
            <p:ph type="ftr" sz="quarter" idx="11"/>
          </p:nvPr>
        </p:nvSpPr>
        <p:spPr/>
        <p:txBody>
          <a:bodyP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GB"/>
          </a:p>
        </p:txBody>
      </p:sp>
      <p:sp>
        <p:nvSpPr>
          <p:cNvPr id="6" name="Slide Number Placeholder 5"/>
          <p:cNvSpPr>
            <a:spLocks noGrp="1"/>
          </p:cNvSpPr>
          <p:nvPr>
            <p:ph type="sldNum" sz="quarter" idx="12"/>
          </p:nvPr>
        </p:nvSpPr>
        <p:spPr/>
        <p:txBody>
          <a:bodyPr/>
          <a:lstStyle>
            <a:lvl1pPr>
              <a:defRPr>
                <a:effectLst>
                  <a:outerShdw blurRad="38100" dist="38100" dir="2700000" algn="tl">
                    <a:srgbClr val="000000"/>
                  </a:outerShdw>
                </a:effectLst>
                <a:latin typeface="Book Antiqua" panose="02040602050305030304" pitchFamily="18" charset="0"/>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133921539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52201C06-01DE-4F64-8EEE-59E6C353014D}" type="datetimeFigureOut">
              <a:rPr lang="en-GB" smtClean="0"/>
              <a:t>26/03/2018</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2994387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98475" y="4343398"/>
            <a:ext cx="8147049" cy="1346013"/>
          </a:xfrm>
        </p:spPr>
        <p:txBody>
          <a:bodyPr>
            <a:normAutofit/>
            <a:scene3d>
              <a:camera prst="orthographicFront"/>
              <a:lightRig rig="threePt" dir="t">
                <a:rot lat="0" lon="0" rev="10800000"/>
              </a:lightRig>
            </a:scene3d>
            <a:sp3d extrusionH="57150">
              <a:bevelT w="38100" h="38100" prst="relaxedInset"/>
              <a:bevelB w="38100" h="38100" prst="relaxedInset"/>
            </a:sp3d>
          </a:bodyPr>
          <a:lstStyle>
            <a:lvl1pPr>
              <a:lnSpc>
                <a:spcPts val="6400"/>
              </a:lnSpc>
              <a:defRPr sz="6000">
                <a:solidFill>
                  <a:schemeClr val="bg1"/>
                </a:solidFill>
                <a:effectLst>
                  <a:outerShdw blurRad="25400" dist="19050" dir="4200000" algn="ctr" rotWithShape="0">
                    <a:schemeClr val="tx1">
                      <a:alpha val="40000"/>
                    </a:schemeClr>
                  </a:outerShdw>
                </a:effectLst>
              </a:defRPr>
            </a:lvl1pPr>
          </a:lstStyle>
          <a:p>
            <a:r>
              <a:rPr lang="en-US" smtClean="0"/>
              <a:t>Click to edit Master title style</a:t>
            </a:r>
            <a:endParaRPr/>
          </a:p>
        </p:txBody>
      </p:sp>
      <p:sp>
        <p:nvSpPr>
          <p:cNvPr id="3" name="Subtitle 2"/>
          <p:cNvSpPr>
            <a:spLocks noGrp="1"/>
          </p:cNvSpPr>
          <p:nvPr>
            <p:ph type="subTitle" idx="1"/>
          </p:nvPr>
        </p:nvSpPr>
        <p:spPr>
          <a:xfrm>
            <a:off x="498475" y="5688105"/>
            <a:ext cx="8147050" cy="663387"/>
          </a:xfrm>
        </p:spPr>
        <p:txBody>
          <a:bodyPr>
            <a:scene3d>
              <a:camera prst="orthographicFront"/>
              <a:lightRig rig="threePt" dir="t"/>
            </a:scene3d>
            <a:sp3d extrusionH="57150">
              <a:bevelT w="38100" h="38100" prst="relaxedInset"/>
              <a:bevelB w="38100" h="38100" prst="relaxedInset"/>
            </a:sp3d>
          </a:bodyPr>
          <a:lstStyle>
            <a:lvl1pPr marL="0" indent="0" algn="ctr">
              <a:spcBef>
                <a:spcPts val="0"/>
              </a:spcBef>
              <a:buNone/>
              <a:defRPr b="0" baseline="0">
                <a:solidFill>
                  <a:schemeClr val="bg1"/>
                </a:solidFill>
                <a:effectLst>
                  <a:outerShdw blurRad="25400" dist="25400" dir="4200000" algn="ctr" rotWithShape="0">
                    <a:schemeClr val="tx1">
                      <a:alpha val="40000"/>
                    </a:scheme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8" name="Picture Placeholder 7"/>
          <p:cNvSpPr>
            <a:spLocks noGrp="1"/>
          </p:cNvSpPr>
          <p:nvPr>
            <p:ph type="pic" sz="quarter" idx="13"/>
          </p:nvPr>
        </p:nvSpPr>
        <p:spPr>
          <a:xfrm>
            <a:off x="1981200" y="685800"/>
            <a:ext cx="5181600" cy="3352800"/>
          </a:xfrm>
          <a:solidFill>
            <a:schemeClr val="tx1">
              <a:lumMod val="75000"/>
            </a:schemeClr>
          </a:solidFill>
          <a:ln w="127000" cap="sq">
            <a:solidFill>
              <a:schemeClr val="tx1"/>
            </a:solidFill>
            <a:miter lim="800000"/>
          </a:ln>
          <a:effectLst>
            <a:outerShdw blurRad="63500" sx="101000" sy="101000" algn="ctr" rotWithShape="0">
              <a:schemeClr val="bg2">
                <a:lumMod val="20000"/>
                <a:lumOff val="80000"/>
                <a:alpha val="40000"/>
              </a:schemeClr>
            </a:outerShdw>
          </a:effectLst>
          <a:scene3d>
            <a:camera prst="orthographicFront"/>
            <a:lightRig rig="twoPt" dir="t">
              <a:rot lat="0" lon="0" rev="9000000"/>
            </a:lightRig>
          </a:scene3d>
          <a:sp3d prstMaterial="matte">
            <a:bevelT w="12700" prst="relaxedInset"/>
            <a:bevelB w="38100" h="127000" prst="relaxedInset"/>
            <a:extrusionClr>
              <a:schemeClr val="tx1"/>
            </a:extrusionClr>
            <a:contourClr>
              <a:schemeClr val="tx1"/>
            </a:contourClr>
          </a:sp3d>
        </p:spPr>
        <p:txBody>
          <a:bodyPr rtlCol="0">
            <a:normAutofit/>
          </a:bodyPr>
          <a:lstStyle>
            <a:lvl1pPr>
              <a:buNone/>
              <a:defRPr/>
            </a:lvl1pPr>
          </a:lstStyle>
          <a:p>
            <a:pPr lvl="0"/>
            <a:r>
              <a:rPr lang="en-US" noProof="0" smtClean="0"/>
              <a:t>Click icon to add picture</a:t>
            </a:r>
            <a:endParaRPr noProof="0"/>
          </a:p>
        </p:txBody>
      </p:sp>
      <p:sp>
        <p:nvSpPr>
          <p:cNvPr id="5" name="Date Placeholder 3"/>
          <p:cNvSpPr>
            <a:spLocks noGrp="1"/>
          </p:cNvSpPr>
          <p:nvPr>
            <p:ph type="dt" sz="half" idx="14"/>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fld id="{52201C06-01DE-4F64-8EEE-59E6C353014D}" type="datetimeFigureOut">
              <a:rPr lang="en-GB" smtClean="0"/>
              <a:t>26/03/2018</a:t>
            </a:fld>
            <a:endParaRPr lang="en-GB"/>
          </a:p>
        </p:txBody>
      </p:sp>
      <p:sp>
        <p:nvSpPr>
          <p:cNvPr id="6" name="Footer Placeholder 4"/>
          <p:cNvSpPr>
            <a:spLocks noGrp="1"/>
          </p:cNvSpPr>
          <p:nvPr>
            <p:ph type="ftr" sz="quarter" idx="15"/>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endParaRPr lang="en-GB"/>
          </a:p>
        </p:txBody>
      </p:sp>
      <p:sp>
        <p:nvSpPr>
          <p:cNvPr id="7" name="Slide Number Placeholder 5"/>
          <p:cNvSpPr>
            <a:spLocks noGrp="1"/>
          </p:cNvSpPr>
          <p:nvPr>
            <p:ph type="sldNum" sz="quarter" idx="16"/>
          </p:nvPr>
        </p:nvSpPr>
        <p:spPr/>
        <p:txBody>
          <a:bodyPr/>
          <a:lstStyle>
            <a:lvl1pPr>
              <a:defRPr>
                <a:effectLst>
                  <a:outerShdw blurRad="38100" dist="38100" dir="2700000" algn="tl">
                    <a:srgbClr val="000000"/>
                  </a:outerShdw>
                </a:effectLst>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332008490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98475" y="1774826"/>
            <a:ext cx="8147050" cy="1873250"/>
          </a:xfrm>
        </p:spPr>
        <p:txBody>
          <a:bodyPr/>
          <a:lstStyle>
            <a:lvl1pPr algn="ctr">
              <a:defRPr sz="6000" b="0" cap="none" baseline="0"/>
            </a:lvl1pPr>
          </a:lstStyle>
          <a:p>
            <a:r>
              <a:rPr lang="en-US" smtClean="0"/>
              <a:t>Click to edit Master title style</a:t>
            </a:r>
            <a:endParaRPr/>
          </a:p>
        </p:txBody>
      </p:sp>
      <p:sp>
        <p:nvSpPr>
          <p:cNvPr id="3" name="Text Placeholder 2"/>
          <p:cNvSpPr>
            <a:spLocks noGrp="1"/>
          </p:cNvSpPr>
          <p:nvPr>
            <p:ph type="body" idx="1"/>
          </p:nvPr>
        </p:nvSpPr>
        <p:spPr>
          <a:xfrm>
            <a:off x="498475" y="3654519"/>
            <a:ext cx="8147050" cy="1500187"/>
          </a:xfrm>
        </p:spPr>
        <p:txBody>
          <a:bodyPr>
            <a:normAutofit/>
          </a:bodyPr>
          <a:lstStyle>
            <a:lvl1pPr marL="0" indent="0" algn="ctr">
              <a:spcBef>
                <a:spcPts val="0"/>
              </a:spcBef>
              <a:buNone/>
              <a:defRPr sz="22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52201C06-01DE-4F64-8EEE-59E6C353014D}" type="datetimeFigureOut">
              <a:rPr lang="en-GB" smtClean="0"/>
              <a:t>26/03/2018</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3754906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98475" y="94129"/>
            <a:ext cx="8147051" cy="1452283"/>
          </a:xfrm>
        </p:spPr>
        <p:txBody>
          <a:bodyPr/>
          <a:lstStyle/>
          <a:p>
            <a:r>
              <a:rPr lang="en-US" smtClean="0"/>
              <a:t>Click to edit Master title style</a:t>
            </a:r>
            <a:endParaRPr/>
          </a:p>
        </p:txBody>
      </p:sp>
      <p:sp>
        <p:nvSpPr>
          <p:cNvPr id="3" name="Content Placeholder 2"/>
          <p:cNvSpPr>
            <a:spLocks noGrp="1"/>
          </p:cNvSpPr>
          <p:nvPr>
            <p:ph sz="half" idx="1"/>
          </p:nvPr>
        </p:nvSpPr>
        <p:spPr>
          <a:xfrm>
            <a:off x="498475" y="1762125"/>
            <a:ext cx="3840480" cy="4364038"/>
          </a:xfrm>
        </p:spPr>
        <p:txBody>
          <a:bodyPr>
            <a:normAutofit/>
          </a:bodyPr>
          <a:lstStyle>
            <a:lvl1pPr>
              <a:defRPr sz="2000"/>
            </a:lvl1pPr>
            <a:lvl2pPr>
              <a:defRPr sz="18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4805046" y="1762125"/>
            <a:ext cx="3840480" cy="4364038"/>
          </a:xfrm>
        </p:spPr>
        <p:txBody>
          <a:bodyPr>
            <a:normAutofit/>
          </a:bodyPr>
          <a:lstStyle>
            <a:lvl1pPr>
              <a:defRPr sz="2000"/>
            </a:lvl1pPr>
            <a:lvl2pPr>
              <a:defRPr sz="1800"/>
            </a:lvl2pPr>
            <a:lvl3pPr>
              <a:defRPr sz="1800"/>
            </a:lvl3pPr>
            <a:lvl4pPr>
              <a:defRPr sz="1800"/>
            </a:lvl4pPr>
            <a:lvl5pPr marL="2290763" indent="-461963">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3"/>
          <p:cNvSpPr>
            <a:spLocks noGrp="1"/>
          </p:cNvSpPr>
          <p:nvPr>
            <p:ph type="dt" sz="half" idx="10"/>
          </p:nvPr>
        </p:nvSpPr>
        <p:spPr/>
        <p:txBody>
          <a:bodyPr/>
          <a:lstStyle>
            <a:lvl1pPr>
              <a:defRPr/>
            </a:lvl1pPr>
          </a:lstStyle>
          <a:p>
            <a:fld id="{52201C06-01DE-4F64-8EEE-59E6C353014D}" type="datetimeFigureOut">
              <a:rPr lang="en-GB" smtClean="0"/>
              <a:t>26/03/2018</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2241365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p:cNvCxnSpPr/>
          <p:nvPr/>
        </p:nvCxnSpPr>
        <p:spPr>
          <a:xfrm>
            <a:off x="503238" y="2352675"/>
            <a:ext cx="3840162"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4805363" y="2352675"/>
            <a:ext cx="3840162"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98475" y="94129"/>
            <a:ext cx="8147051" cy="1452283"/>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498475" y="1550894"/>
            <a:ext cx="384048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98475" y="2541494"/>
            <a:ext cx="384048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4805046" y="1550894"/>
            <a:ext cx="384048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05046" y="2541494"/>
            <a:ext cx="384048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9" name="Date Placeholder 6"/>
          <p:cNvSpPr>
            <a:spLocks noGrp="1"/>
          </p:cNvSpPr>
          <p:nvPr>
            <p:ph type="dt" sz="half" idx="10"/>
          </p:nvPr>
        </p:nvSpPr>
        <p:spPr/>
        <p:txBody>
          <a:bodyPr/>
          <a:lstStyle>
            <a:lvl1pPr>
              <a:defRPr/>
            </a:lvl1pPr>
          </a:lstStyle>
          <a:p>
            <a:fld id="{52201C06-01DE-4F64-8EEE-59E6C353014D}" type="datetimeFigureOut">
              <a:rPr lang="en-GB" smtClean="0"/>
              <a:t>26/03/2018</a:t>
            </a:fld>
            <a:endParaRPr lang="en-GB"/>
          </a:p>
        </p:txBody>
      </p:sp>
      <p:sp>
        <p:nvSpPr>
          <p:cNvPr id="10" name="Footer Placeholder 7"/>
          <p:cNvSpPr>
            <a:spLocks noGrp="1"/>
          </p:cNvSpPr>
          <p:nvPr>
            <p:ph type="ftr" sz="quarter" idx="11"/>
          </p:nvPr>
        </p:nvSpPr>
        <p:spPr/>
        <p:txBody>
          <a:bodyPr/>
          <a:lstStyle>
            <a:lvl1pPr>
              <a:defRPr/>
            </a:lvl1pPr>
          </a:lstStyle>
          <a:p>
            <a:endParaRPr lang="en-GB"/>
          </a:p>
        </p:txBody>
      </p:sp>
      <p:sp>
        <p:nvSpPr>
          <p:cNvPr id="11" name="Slide Number Placeholder 8"/>
          <p:cNvSpPr>
            <a:spLocks noGrp="1"/>
          </p:cNvSpPr>
          <p:nvPr>
            <p:ph type="sldNum" sz="quarter" idx="12"/>
          </p:nvPr>
        </p:nvSpPr>
        <p:spPr/>
        <p:txBody>
          <a:bodyPr/>
          <a:lstStyle>
            <a:lvl1pPr>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1302182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3"/>
          <p:cNvSpPr>
            <a:spLocks noGrp="1"/>
          </p:cNvSpPr>
          <p:nvPr>
            <p:ph type="dt" sz="half" idx="10"/>
          </p:nvPr>
        </p:nvSpPr>
        <p:spPr/>
        <p:txBody>
          <a:bodyPr/>
          <a:lstStyle>
            <a:lvl1pPr>
              <a:defRPr/>
            </a:lvl1pPr>
          </a:lstStyle>
          <a:p>
            <a:fld id="{52201C06-01DE-4F64-8EEE-59E6C353014D}" type="datetimeFigureOut">
              <a:rPr lang="en-GB" smtClean="0"/>
              <a:t>26/03/2018</a:t>
            </a:fld>
            <a:endParaRPr lang="en-GB"/>
          </a:p>
        </p:txBody>
      </p:sp>
      <p:sp>
        <p:nvSpPr>
          <p:cNvPr id="4" name="Footer Placeholder 4"/>
          <p:cNvSpPr>
            <a:spLocks noGrp="1"/>
          </p:cNvSpPr>
          <p:nvPr>
            <p:ph type="ftr" sz="quarter" idx="11"/>
          </p:nvPr>
        </p:nvSpPr>
        <p:spPr/>
        <p:txBody>
          <a:bodyPr/>
          <a:lstStyle>
            <a:lvl1pPr>
              <a:defRPr/>
            </a:lvl1pPr>
          </a:lstStyle>
          <a:p>
            <a:endParaRPr lang="en-GB"/>
          </a:p>
        </p:txBody>
      </p:sp>
      <p:sp>
        <p:nvSpPr>
          <p:cNvPr id="5" name="Slide Number Placeholder 5"/>
          <p:cNvSpPr>
            <a:spLocks noGrp="1"/>
          </p:cNvSpPr>
          <p:nvPr>
            <p:ph type="sldNum" sz="quarter" idx="12"/>
          </p:nvPr>
        </p:nvSpPr>
        <p:spPr/>
        <p:txBody>
          <a:bodyPr/>
          <a:lstStyle>
            <a:lvl1pPr>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4234702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52201C06-01DE-4F64-8EEE-59E6C353014D}" type="datetimeFigureOut">
              <a:rPr lang="en-GB" smtClean="0"/>
              <a:t>26/03/2018</a:t>
            </a:fld>
            <a:endParaRPr lang="en-GB"/>
          </a:p>
        </p:txBody>
      </p:sp>
      <p:sp>
        <p:nvSpPr>
          <p:cNvPr id="3" name="Footer Placeholder 4"/>
          <p:cNvSpPr>
            <a:spLocks noGrp="1"/>
          </p:cNvSpPr>
          <p:nvPr>
            <p:ph type="ftr" sz="quarter" idx="11"/>
          </p:nvPr>
        </p:nvSpPr>
        <p:spPr/>
        <p:txBody>
          <a:bodyPr/>
          <a:lstStyle>
            <a:lvl1pPr>
              <a:defRPr/>
            </a:lvl1pPr>
          </a:lstStyle>
          <a:p>
            <a:endParaRPr lang="en-GB"/>
          </a:p>
        </p:txBody>
      </p:sp>
      <p:sp>
        <p:nvSpPr>
          <p:cNvPr id="4" name="Slide Number Placeholder 5"/>
          <p:cNvSpPr>
            <a:spLocks noGrp="1"/>
          </p:cNvSpPr>
          <p:nvPr>
            <p:ph type="sldNum" sz="quarter" idx="12"/>
          </p:nvPr>
        </p:nvSpPr>
        <p:spPr/>
        <p:txBody>
          <a:bodyPr/>
          <a:lstStyle>
            <a:lvl1pPr>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1195685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7540" y="416859"/>
            <a:ext cx="3840480" cy="1994647"/>
          </a:xfrm>
        </p:spPr>
        <p:txBody>
          <a:bodyPr/>
          <a:lstStyle>
            <a:lvl1pPr algn="ctr">
              <a:defRPr sz="4400" b="0"/>
            </a:lvl1pPr>
          </a:lstStyle>
          <a:p>
            <a:r>
              <a:rPr lang="en-US" smtClean="0"/>
              <a:t>Click to edit Master title style</a:t>
            </a:r>
            <a:endParaRPr/>
          </a:p>
        </p:txBody>
      </p:sp>
      <p:sp>
        <p:nvSpPr>
          <p:cNvPr id="3" name="Content Placeholder 2"/>
          <p:cNvSpPr>
            <a:spLocks noGrp="1"/>
          </p:cNvSpPr>
          <p:nvPr>
            <p:ph idx="1"/>
          </p:nvPr>
        </p:nvSpPr>
        <p:spPr>
          <a:xfrm>
            <a:off x="4792532" y="403412"/>
            <a:ext cx="3840480" cy="5722751"/>
          </a:xfrm>
        </p:spPr>
        <p:txBody>
          <a:bodyPr>
            <a:normAutofit/>
          </a:bodyPr>
          <a:lstStyle>
            <a:lvl1pPr>
              <a:defRPr sz="2000"/>
            </a:lvl1pPr>
            <a:lvl2pPr>
              <a:defRPr sz="20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497540" y="2438400"/>
            <a:ext cx="384048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fld id="{52201C06-01DE-4F64-8EEE-59E6C353014D}" type="datetimeFigureOut">
              <a:rPr lang="en-GB" smtClean="0"/>
              <a:t>26/03/2018</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2651393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7540" y="416859"/>
            <a:ext cx="3840480" cy="1994647"/>
          </a:xfrm>
        </p:spPr>
        <p:txBody>
          <a:bodyPr/>
          <a:lstStyle>
            <a:lvl1pPr algn="ctr">
              <a:defRPr sz="4400" b="0"/>
            </a:lvl1pPr>
          </a:lstStyle>
          <a:p>
            <a:r>
              <a:rPr lang="en-US" smtClean="0"/>
              <a:t>Click to edit Master title style</a:t>
            </a:r>
            <a:endParaRPr/>
          </a:p>
        </p:txBody>
      </p:sp>
      <p:sp>
        <p:nvSpPr>
          <p:cNvPr id="4" name="Text Placeholder 3"/>
          <p:cNvSpPr>
            <a:spLocks noGrp="1"/>
          </p:cNvSpPr>
          <p:nvPr>
            <p:ph type="body" sz="half" idx="2"/>
          </p:nvPr>
        </p:nvSpPr>
        <p:spPr>
          <a:xfrm>
            <a:off x="497540" y="2438400"/>
            <a:ext cx="384048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Picture Placeholder 2"/>
          <p:cNvSpPr>
            <a:spLocks noGrp="1"/>
          </p:cNvSpPr>
          <p:nvPr>
            <p:ph type="pic" idx="1"/>
          </p:nvPr>
        </p:nvSpPr>
        <p:spPr>
          <a:xfrm>
            <a:off x="4805045" y="430306"/>
            <a:ext cx="3840480" cy="5432612"/>
          </a:xfrm>
          <a:solidFill>
            <a:schemeClr val="bg1">
              <a:lumMod val="85000"/>
            </a:schemeClr>
          </a:solidFill>
          <a:ln w="127000" cap="sq">
            <a:solidFill>
              <a:schemeClr val="bg1"/>
            </a:solidFill>
            <a:miter lim="800000"/>
          </a:ln>
          <a:effectLst>
            <a:outerShdw blurRad="76200" dist="12700" dir="5400000" sx="100500" sy="100500" rotWithShape="0">
              <a:prstClr val="black">
                <a:alpha val="30000"/>
              </a:prstClr>
            </a:outerShdw>
          </a:effectLst>
          <a:scene3d>
            <a:camera prst="orthographicFront"/>
            <a:lightRig rig="threePt" dir="t"/>
          </a:scene3d>
          <a:sp3d extrusionH="50800">
            <a:extrusionClr>
              <a:schemeClr val="tx1"/>
            </a:extrusionClr>
            <a:contourClr>
              <a:schemeClr val="tx1"/>
            </a:contourClr>
          </a:sp3d>
        </p:spPr>
        <p:txBody>
          <a:bodyPr rtlCol="0">
            <a:normAutofit/>
          </a:bodyPr>
          <a:lstStyle>
            <a:lvl1pPr marL="457200" indent="-457200" algn="l" defTabSz="914400" rtl="0" eaLnBrk="1" latinLnBrk="0" hangingPunct="1">
              <a:spcBef>
                <a:spcPts val="2000"/>
              </a:spcBef>
              <a:buClr>
                <a:schemeClr val="accent2">
                  <a:lumMod val="50000"/>
                  <a:lumOff val="50000"/>
                </a:schemeClr>
              </a:buClr>
              <a:buSzPct val="75000"/>
              <a:buFont typeface="Wingdings 2" pitchFamily="18" charset="2"/>
              <a:buNone/>
              <a:defRPr sz="2200" kern="1200">
                <a:solidFill>
                  <a:schemeClr val="tx1">
                    <a:lumMod val="75000"/>
                    <a:lumOff val="2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noProof="0"/>
          </a:p>
        </p:txBody>
      </p:sp>
      <p:sp>
        <p:nvSpPr>
          <p:cNvPr id="5" name="Date Placeholder 3"/>
          <p:cNvSpPr>
            <a:spLocks noGrp="1"/>
          </p:cNvSpPr>
          <p:nvPr>
            <p:ph type="dt" sz="half" idx="10"/>
          </p:nvPr>
        </p:nvSpPr>
        <p:spPr/>
        <p:txBody>
          <a:bodyPr/>
          <a:lstStyle>
            <a:lvl1pPr>
              <a:defRPr/>
            </a:lvl1pPr>
          </a:lstStyle>
          <a:p>
            <a:fld id="{52201C06-01DE-4F64-8EEE-59E6C353014D}" type="datetimeFigureOut">
              <a:rPr lang="en-GB" smtClean="0"/>
              <a:t>26/03/2018</a:t>
            </a:fld>
            <a:endParaRPr lang="en-GB"/>
          </a:p>
        </p:txBody>
      </p:sp>
      <p:sp>
        <p:nvSpPr>
          <p:cNvPr id="6" name="Footer Placeholder 4"/>
          <p:cNvSpPr>
            <a:spLocks noGrp="1"/>
          </p:cNvSpPr>
          <p:nvPr>
            <p:ph type="ftr" sz="quarter" idx="11"/>
          </p:nvPr>
        </p:nvSpPr>
        <p:spPr/>
        <p:txBody>
          <a:bodyPr/>
          <a:lstStyle>
            <a:lvl1pPr>
              <a:defRPr/>
            </a:lvl1pPr>
          </a:lstStyle>
          <a:p>
            <a:endParaRPr lang="en-GB"/>
          </a:p>
        </p:txBody>
      </p:sp>
      <p:sp>
        <p:nvSpPr>
          <p:cNvPr id="7" name="Slide Number Placeholder 5"/>
          <p:cNvSpPr>
            <a:spLocks noGrp="1"/>
          </p:cNvSpPr>
          <p:nvPr>
            <p:ph type="sldNum" sz="quarter" idx="12"/>
          </p:nvPr>
        </p:nvSpPr>
        <p:spPr/>
        <p:txBody>
          <a:bodyPr/>
          <a:lstStyle>
            <a:lvl1pPr>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317405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7pPr marL="2743200" indent="-457200">
              <a:defRPr/>
            </a:lvl7pPr>
            <a:lvl8pPr marL="2743200" indent="-457200">
              <a:defRPr/>
            </a:lvl8pPr>
            <a:lvl9pPr marL="2743200" indent="-457200">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52201C06-01DE-4F64-8EEE-59E6C353014D}" type="datetimeFigureOut">
              <a:rPr lang="en-GB" smtClean="0"/>
              <a:t>26/03/2018</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209927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61412" y="417513"/>
            <a:ext cx="1600200" cy="570865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511174" y="417513"/>
            <a:ext cx="6499225" cy="5708650"/>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lvl1pPr>
              <a:defRPr/>
            </a:lvl1pPr>
          </a:lstStyle>
          <a:p>
            <a:fld id="{52201C06-01DE-4F64-8EEE-59E6C353014D}" type="datetimeFigureOut">
              <a:rPr lang="en-GB" smtClean="0"/>
              <a:t>26/03/2018</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830191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losing">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Date Placeholder 2"/>
          <p:cNvSpPr>
            <a:spLocks noGrp="1"/>
          </p:cNvSpPr>
          <p:nvPr>
            <p:ph type="dt" sz="half" idx="10"/>
          </p:nvPr>
        </p:nvSpPr>
        <p:spPr/>
        <p:txBody>
          <a:bodyPr/>
          <a:lstStyle>
            <a:lvl1pPr marL="0" algn="l"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52201C06-01DE-4F64-8EEE-59E6C353014D}" type="datetimeFigureOut">
              <a:rPr lang="en-GB" smtClean="0"/>
              <a:t>26/03/2018</a:t>
            </a:fld>
            <a:endParaRPr lang="en-GB"/>
          </a:p>
        </p:txBody>
      </p:sp>
      <p:sp>
        <p:nvSpPr>
          <p:cNvPr id="3" name="Footer Placeholder 3"/>
          <p:cNvSpPr>
            <a:spLocks noGrp="1"/>
          </p:cNvSpPr>
          <p:nvPr>
            <p:ph type="ftr" sz="quarter" idx="11"/>
          </p:nvPr>
        </p:nvSpPr>
        <p:spPr/>
        <p:txBody>
          <a:bodyP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GB"/>
          </a:p>
        </p:txBody>
      </p:sp>
      <p:sp>
        <p:nvSpPr>
          <p:cNvPr id="4" name="Slide Number Placeholder 4"/>
          <p:cNvSpPr>
            <a:spLocks noGrp="1"/>
          </p:cNvSpPr>
          <p:nvPr>
            <p:ph type="sldNum" sz="quarter" idx="12"/>
          </p:nvPr>
        </p:nvSpPr>
        <p:spPr/>
        <p:txBody>
          <a:bodyPr/>
          <a:lstStyle>
            <a:lvl1pPr>
              <a:defRPr>
                <a:effectLst>
                  <a:outerShdw blurRad="38100" dist="38100" dir="2700000" algn="tl">
                    <a:srgbClr val="000000"/>
                  </a:outerShdw>
                </a:effectLst>
                <a:latin typeface="Book Antiqua" panose="02040602050305030304" pitchFamily="18" charset="0"/>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3216920849"/>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4.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98475" y="93663"/>
            <a:ext cx="8147050" cy="145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498475" y="1762125"/>
            <a:ext cx="8147050" cy="436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188913" y="6356350"/>
            <a:ext cx="2133600" cy="365125"/>
          </a:xfrm>
          <a:prstGeom prst="rect">
            <a:avLst/>
          </a:prstGeom>
        </p:spPr>
        <p:txBody>
          <a:bodyPr vert="horz" lIns="91440" tIns="45720" rIns="91440" bIns="45720" rtlCol="0" anchor="ctr"/>
          <a:lstStyle>
            <a:lvl1pPr algn="l" eaLnBrk="1" hangingPunct="1">
              <a:defRPr sz="1100">
                <a:solidFill>
                  <a:schemeClr val="tx1">
                    <a:lumMod val="75000"/>
                    <a:lumOff val="25000"/>
                  </a:schemeClr>
                </a:solidFill>
                <a:latin typeface="Arial" charset="0"/>
                <a:ea typeface="ＭＳ Ｐゴシック" charset="0"/>
                <a:cs typeface="ＭＳ Ｐゴシック" charset="0"/>
              </a:defRPr>
            </a:lvl1pPr>
          </a:lstStyle>
          <a:p>
            <a:fld id="{52201C06-01DE-4F64-8EEE-59E6C353014D}" type="datetimeFigureOut">
              <a:rPr lang="en-GB" smtClean="0"/>
              <a:t>26/03/2018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defRPr sz="1100">
                <a:solidFill>
                  <a:schemeClr val="tx1">
                    <a:lumMod val="75000"/>
                    <a:lumOff val="25000"/>
                  </a:schemeClr>
                </a:solidFill>
                <a:latin typeface="Arial" charset="0"/>
                <a:ea typeface="ＭＳ Ｐゴシック" charset="0"/>
                <a:cs typeface="ＭＳ Ｐゴシック" charset="0"/>
              </a:defRPr>
            </a:lvl1pPr>
          </a:lstStyle>
          <a:p>
            <a:endParaRPr lang="en-GB"/>
          </a:p>
        </p:txBody>
      </p:sp>
      <p:sp>
        <p:nvSpPr>
          <p:cNvPr id="6" name="Slide Number Placeholder 5"/>
          <p:cNvSpPr>
            <a:spLocks noGrp="1"/>
          </p:cNvSpPr>
          <p:nvPr>
            <p:ph type="sldNum" sz="quarter" idx="4"/>
          </p:nvPr>
        </p:nvSpPr>
        <p:spPr>
          <a:xfrm>
            <a:off x="6818313"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100">
                <a:solidFill>
                  <a:srgbClr val="6D6452"/>
                </a:solidFill>
              </a:defRPr>
            </a:lvl1pPr>
          </a:lstStyle>
          <a:p>
            <a:fld id="{418E69BF-342E-4037-A4C1-8F56BDF7F9D8}" type="slidenum">
              <a:rPr lang="en-GB" smtClean="0"/>
              <a:t>‹#›</a:t>
            </a:fld>
            <a:endParaRPr lang="en-GB"/>
          </a:p>
        </p:txBody>
      </p:sp>
    </p:spTree>
    <p:extLst>
      <p:ext uri="{BB962C8B-B14F-4D97-AF65-F5344CB8AC3E}">
        <p14:creationId xmlns:p14="http://schemas.microsoft.com/office/powerpoint/2010/main" val="40200128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5000" kern="1200">
          <a:solidFill>
            <a:schemeClr val="tx1"/>
          </a:solidFill>
          <a:latin typeface="+mj-lt"/>
          <a:ea typeface="MS PGothic" panose="020B0600070205080204" pitchFamily="34" charset="-128"/>
          <a:cs typeface="ＭＳ Ｐゴシック" charset="0"/>
        </a:defRPr>
      </a:lvl1pPr>
      <a:lvl2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2pPr>
      <a:lvl3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3pPr>
      <a:lvl4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4pPr>
      <a:lvl5pPr algn="ctr" rtl="0" eaLnBrk="1" fontAlgn="base" hangingPunct="1">
        <a:spcBef>
          <a:spcPct val="0"/>
        </a:spcBef>
        <a:spcAft>
          <a:spcPct val="0"/>
        </a:spcAft>
        <a:defRPr sz="5000">
          <a:solidFill>
            <a:schemeClr val="tx1"/>
          </a:solidFill>
          <a:latin typeface="Book Antiqua" charset="0"/>
          <a:ea typeface="MS PGothic" panose="020B0600070205080204" pitchFamily="34" charset="-128"/>
          <a:cs typeface="ＭＳ Ｐゴシック" charset="0"/>
        </a:defRPr>
      </a:lvl5pPr>
      <a:lvl6pPr marL="4572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6pPr>
      <a:lvl7pPr marL="9144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7pPr>
      <a:lvl8pPr marL="13716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8pPr>
      <a:lvl9pPr marL="1828800" algn="ctr" rtl="0" eaLnBrk="1" fontAlgn="base" hangingPunct="1">
        <a:spcBef>
          <a:spcPct val="0"/>
        </a:spcBef>
        <a:spcAft>
          <a:spcPct val="0"/>
        </a:spcAft>
        <a:defRPr sz="5000">
          <a:solidFill>
            <a:schemeClr val="tx1"/>
          </a:solidFill>
          <a:latin typeface="Book Antiqua" charset="0"/>
          <a:ea typeface="ＭＳ Ｐゴシック" charset="0"/>
          <a:cs typeface="ＭＳ Ｐゴシック" charset="0"/>
        </a:defRPr>
      </a:lvl9pPr>
    </p:titleStyle>
    <p:bodyStyle>
      <a:lvl1pPr marL="457200" indent="-457200" algn="l" rtl="0" eaLnBrk="1" fontAlgn="base" hangingPunct="1">
        <a:spcBef>
          <a:spcPts val="2000"/>
        </a:spcBef>
        <a:spcAft>
          <a:spcPct val="0"/>
        </a:spcAft>
        <a:buClr>
          <a:srgbClr val="6D6452"/>
        </a:buClr>
        <a:buSzPct val="75000"/>
        <a:buFont typeface="Wingdings 2" panose="05020102010507070707" pitchFamily="18" charset="2"/>
        <a:buChar char=""/>
        <a:defRPr sz="2200" kern="1200">
          <a:solidFill>
            <a:srgbClr val="6D6452"/>
          </a:solidFill>
          <a:latin typeface="+mn-lt"/>
          <a:ea typeface="MS PGothic" panose="020B0600070205080204" pitchFamily="34" charset="-128"/>
          <a:cs typeface="ＭＳ Ｐゴシック" charset="0"/>
        </a:defRPr>
      </a:lvl1pPr>
      <a:lvl2pPr marL="914400" indent="-457200" algn="l" rtl="0" eaLnBrk="1" fontAlgn="base" hangingPunct="1">
        <a:spcBef>
          <a:spcPts val="600"/>
        </a:spcBef>
        <a:spcAft>
          <a:spcPct val="0"/>
        </a:spcAft>
        <a:buClr>
          <a:srgbClr val="A49A85"/>
        </a:buClr>
        <a:buSzPct val="75000"/>
        <a:buFont typeface="Wingdings 2" panose="05020102010507070707" pitchFamily="18" charset="2"/>
        <a:buChar char=""/>
        <a:defRPr sz="2000" kern="1200">
          <a:solidFill>
            <a:srgbClr val="6D6452"/>
          </a:solidFill>
          <a:latin typeface="+mn-lt"/>
          <a:ea typeface="MS PGothic" panose="020B0600070205080204" pitchFamily="34" charset="-128"/>
          <a:cs typeface="+mn-cs"/>
        </a:defRPr>
      </a:lvl2pPr>
      <a:lvl3pPr marL="1371600" indent="-457200" algn="l" rtl="0" eaLnBrk="1" fontAlgn="base" hangingPunct="1">
        <a:spcBef>
          <a:spcPts val="600"/>
        </a:spcBef>
        <a:spcAft>
          <a:spcPct val="0"/>
        </a:spcAft>
        <a:buClr>
          <a:srgbClr val="6D6452"/>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3pPr>
      <a:lvl4pPr marL="1828800" indent="-457200" algn="l" rtl="0" eaLnBrk="1" fontAlgn="base" hangingPunct="1">
        <a:spcBef>
          <a:spcPts val="600"/>
        </a:spcBef>
        <a:spcAft>
          <a:spcPct val="0"/>
        </a:spcAft>
        <a:buClr>
          <a:srgbClr val="A49A85"/>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4pPr>
      <a:lvl5pPr marL="2286000" indent="-457200" algn="l" rtl="0" eaLnBrk="1" fontAlgn="base" hangingPunct="1">
        <a:spcBef>
          <a:spcPts val="600"/>
        </a:spcBef>
        <a:spcAft>
          <a:spcPct val="0"/>
        </a:spcAft>
        <a:buClr>
          <a:srgbClr val="6D6452"/>
        </a:buClr>
        <a:buSzPct val="75000"/>
        <a:buFont typeface="Wingdings 2" panose="05020102010507070707" pitchFamily="18" charset="2"/>
        <a:buChar char=""/>
        <a:defRPr kern="1200">
          <a:solidFill>
            <a:srgbClr val="6D6452"/>
          </a:solidFill>
          <a:latin typeface="+mn-lt"/>
          <a:ea typeface="MS PGothic" panose="020B0600070205080204" pitchFamily="34" charset="-128"/>
          <a:cs typeface="+mn-cs"/>
        </a:defRPr>
      </a:lvl5pPr>
      <a:lvl6pPr marL="27432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6pPr>
      <a:lvl7pPr marL="32051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7pPr>
      <a:lvl8pPr marL="36576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8pPr>
      <a:lvl9pPr marL="41195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Managing Organisations</a:t>
            </a:r>
            <a:endParaRPr lang="en-GB" dirty="0"/>
          </a:p>
        </p:txBody>
      </p:sp>
      <p:sp>
        <p:nvSpPr>
          <p:cNvPr id="3" name="Subtitle 2"/>
          <p:cNvSpPr>
            <a:spLocks noGrp="1"/>
          </p:cNvSpPr>
          <p:nvPr>
            <p:ph type="subTitle" idx="1"/>
          </p:nvPr>
        </p:nvSpPr>
        <p:spPr/>
        <p:txBody>
          <a:bodyPr/>
          <a:lstStyle/>
          <a:p>
            <a:r>
              <a:rPr lang="en-GB" dirty="0" smtClean="0"/>
              <a:t>Assignment 2</a:t>
            </a:r>
            <a:endParaRPr lang="en-GB" dirty="0"/>
          </a:p>
        </p:txBody>
      </p:sp>
    </p:spTree>
    <p:extLst>
      <p:ext uri="{BB962C8B-B14F-4D97-AF65-F5344CB8AC3E}">
        <p14:creationId xmlns:p14="http://schemas.microsoft.com/office/powerpoint/2010/main" val="3737382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a:t>
            </a:r>
            <a:endParaRPr lang="en-GB" dirty="0"/>
          </a:p>
        </p:txBody>
      </p:sp>
      <p:sp>
        <p:nvSpPr>
          <p:cNvPr id="3" name="Content Placeholder 2"/>
          <p:cNvSpPr>
            <a:spLocks noGrp="1"/>
          </p:cNvSpPr>
          <p:nvPr>
            <p:ph idx="1"/>
          </p:nvPr>
        </p:nvSpPr>
        <p:spPr/>
        <p:txBody>
          <a:bodyPr/>
          <a:lstStyle/>
          <a:p>
            <a:r>
              <a:rPr lang="en-GB" dirty="0" smtClean="0"/>
              <a:t>There is a WRITTEN and PRACTICAL element </a:t>
            </a:r>
          </a:p>
          <a:p>
            <a:r>
              <a:rPr lang="en-GB" dirty="0" smtClean="0"/>
              <a:t>The practical element is to be completed </a:t>
            </a:r>
            <a:r>
              <a:rPr lang="en-GB" dirty="0" smtClean="0"/>
              <a:t>MONDAY 23</a:t>
            </a:r>
            <a:r>
              <a:rPr lang="en-GB" baseline="30000" dirty="0" smtClean="0"/>
              <a:t>rd</a:t>
            </a:r>
            <a:r>
              <a:rPr lang="en-GB" dirty="0" smtClean="0"/>
              <a:t> April 2018</a:t>
            </a:r>
            <a:endParaRPr lang="en-GB" dirty="0" smtClean="0"/>
          </a:p>
          <a:p>
            <a:r>
              <a:rPr lang="en-GB" dirty="0" smtClean="0"/>
              <a:t>The deadline for the written element is </a:t>
            </a:r>
            <a:r>
              <a:rPr lang="en-GB" dirty="0" smtClean="0"/>
              <a:t>FRIDAY 11</a:t>
            </a:r>
            <a:r>
              <a:rPr lang="en-GB" baseline="30000" dirty="0" smtClean="0"/>
              <a:t>th</a:t>
            </a:r>
            <a:r>
              <a:rPr lang="en-GB" dirty="0" smtClean="0"/>
              <a:t> May 2018</a:t>
            </a:r>
            <a:endParaRPr lang="en-GB" dirty="0" smtClean="0"/>
          </a:p>
        </p:txBody>
      </p:sp>
    </p:spTree>
    <p:extLst>
      <p:ext uri="{BB962C8B-B14F-4D97-AF65-F5344CB8AC3E}">
        <p14:creationId xmlns:p14="http://schemas.microsoft.com/office/powerpoint/2010/main" val="3898728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a:t>
            </a:r>
            <a:endParaRPr lang="en-GB" dirty="0"/>
          </a:p>
        </p:txBody>
      </p:sp>
      <p:sp>
        <p:nvSpPr>
          <p:cNvPr id="3" name="Content Placeholder 2"/>
          <p:cNvSpPr>
            <a:spLocks noGrp="1"/>
          </p:cNvSpPr>
          <p:nvPr>
            <p:ph idx="1"/>
          </p:nvPr>
        </p:nvSpPr>
        <p:spPr/>
        <p:txBody>
          <a:bodyPr/>
          <a:lstStyle/>
          <a:p>
            <a:r>
              <a:rPr lang="en-GB" dirty="0" smtClean="0"/>
              <a:t>To develop learners’ understanding about their responsibilities in ensuring the health and safety of service users</a:t>
            </a:r>
            <a:endParaRPr lang="en-GB" dirty="0"/>
          </a:p>
        </p:txBody>
      </p:sp>
    </p:spTree>
    <p:extLst>
      <p:ext uri="{BB962C8B-B14F-4D97-AF65-F5344CB8AC3E}">
        <p14:creationId xmlns:p14="http://schemas.microsoft.com/office/powerpoint/2010/main" val="966504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Aim</a:t>
            </a:r>
            <a:endParaRPr lang="en-GB" dirty="0"/>
          </a:p>
        </p:txBody>
      </p:sp>
      <p:sp>
        <p:nvSpPr>
          <p:cNvPr id="3" name="Content Placeholder 2"/>
          <p:cNvSpPr>
            <a:spLocks noGrp="1"/>
          </p:cNvSpPr>
          <p:nvPr>
            <p:ph idx="1"/>
          </p:nvPr>
        </p:nvSpPr>
        <p:spPr/>
        <p:txBody>
          <a:bodyPr/>
          <a:lstStyle/>
          <a:p>
            <a:pPr lvl="0"/>
            <a:r>
              <a:rPr lang="en-GB" dirty="0"/>
              <a:t>Demonstrate an understanding of how health and safety legislation is implemented, monitored, and reviewed.</a:t>
            </a:r>
          </a:p>
          <a:p>
            <a:endParaRPr lang="en-GB" dirty="0"/>
          </a:p>
        </p:txBody>
      </p:sp>
    </p:spTree>
    <p:extLst>
      <p:ext uri="{BB962C8B-B14F-4D97-AF65-F5344CB8AC3E}">
        <p14:creationId xmlns:p14="http://schemas.microsoft.com/office/powerpoint/2010/main" val="384328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Description</a:t>
            </a:r>
            <a:endParaRPr lang="en-GB" dirty="0"/>
          </a:p>
        </p:txBody>
      </p:sp>
      <p:sp>
        <p:nvSpPr>
          <p:cNvPr id="3" name="Content Placeholder 2"/>
          <p:cNvSpPr>
            <a:spLocks noGrp="1"/>
          </p:cNvSpPr>
          <p:nvPr>
            <p:ph idx="1"/>
          </p:nvPr>
        </p:nvSpPr>
        <p:spPr/>
        <p:txBody>
          <a:bodyPr/>
          <a:lstStyle/>
          <a:p>
            <a:r>
              <a:rPr lang="en-GB" dirty="0" smtClean="0"/>
              <a:t>Students will create, implement and review a risk assessment plan using health and safety legislation and guidelines.  </a:t>
            </a:r>
          </a:p>
          <a:p>
            <a:r>
              <a:rPr lang="en-GB" dirty="0" smtClean="0"/>
              <a:t>This will involve a real-life visit / event</a:t>
            </a:r>
            <a:endParaRPr lang="en-GB" dirty="0"/>
          </a:p>
        </p:txBody>
      </p:sp>
    </p:spTree>
    <p:extLst>
      <p:ext uri="{BB962C8B-B14F-4D97-AF65-F5344CB8AC3E}">
        <p14:creationId xmlns:p14="http://schemas.microsoft.com/office/powerpoint/2010/main" val="3414918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Breakdown</a:t>
            </a:r>
            <a:endParaRPr lang="en-GB" dirty="0"/>
          </a:p>
        </p:txBody>
      </p:sp>
      <p:sp>
        <p:nvSpPr>
          <p:cNvPr id="3" name="Content Placeholder 2"/>
          <p:cNvSpPr>
            <a:spLocks noGrp="1"/>
          </p:cNvSpPr>
          <p:nvPr>
            <p:ph idx="1"/>
          </p:nvPr>
        </p:nvSpPr>
        <p:spPr/>
        <p:txBody>
          <a:bodyPr>
            <a:normAutofit/>
          </a:bodyPr>
          <a:lstStyle/>
          <a:p>
            <a:r>
              <a:rPr lang="en-GB" dirty="0" smtClean="0"/>
              <a:t>You will, as a class</a:t>
            </a:r>
            <a:r>
              <a:rPr lang="en-GB" dirty="0"/>
              <a:t> </a:t>
            </a:r>
            <a:r>
              <a:rPr lang="en-GB" dirty="0" smtClean="0"/>
              <a:t>or as individual groups take part </a:t>
            </a:r>
            <a:r>
              <a:rPr lang="en-GB" dirty="0" smtClean="0"/>
              <a:t>in </a:t>
            </a:r>
            <a:r>
              <a:rPr lang="en-GB" dirty="0" smtClean="0"/>
              <a:t>an event. </a:t>
            </a:r>
          </a:p>
          <a:p>
            <a:r>
              <a:rPr lang="en-GB" dirty="0" smtClean="0"/>
              <a:t>You will create, implement and review a risk assessment for this event </a:t>
            </a:r>
          </a:p>
          <a:p>
            <a:r>
              <a:rPr lang="en-GB" dirty="0" smtClean="0"/>
              <a:t>The risk assessment will aim to protect every member taking part in the event</a:t>
            </a:r>
            <a:endParaRPr lang="en-GB" dirty="0"/>
          </a:p>
        </p:txBody>
      </p:sp>
    </p:spTree>
    <p:extLst>
      <p:ext uri="{BB962C8B-B14F-4D97-AF65-F5344CB8AC3E}">
        <p14:creationId xmlns:p14="http://schemas.microsoft.com/office/powerpoint/2010/main" val="2791529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breakdown</a:t>
            </a:r>
            <a:endParaRPr lang="en-GB" dirty="0"/>
          </a:p>
        </p:txBody>
      </p:sp>
      <p:sp>
        <p:nvSpPr>
          <p:cNvPr id="3" name="Content Placeholder 2"/>
          <p:cNvSpPr>
            <a:spLocks noGrp="1"/>
          </p:cNvSpPr>
          <p:nvPr>
            <p:ph idx="1"/>
          </p:nvPr>
        </p:nvSpPr>
        <p:spPr/>
        <p:txBody>
          <a:bodyPr/>
          <a:lstStyle/>
          <a:p>
            <a:r>
              <a:rPr lang="en-GB" dirty="0" smtClean="0"/>
              <a:t>Therefore your Risk Assessment must be completed BEFORE the event</a:t>
            </a:r>
          </a:p>
          <a:p>
            <a:r>
              <a:rPr lang="en-GB" dirty="0" smtClean="0"/>
              <a:t>You will then be asked to add a 250 word ‘Review’ which critiques the effectiveness of your own plan  </a:t>
            </a:r>
            <a:endParaRPr lang="en-GB" dirty="0"/>
          </a:p>
        </p:txBody>
      </p:sp>
    </p:spTree>
    <p:extLst>
      <p:ext uri="{BB962C8B-B14F-4D97-AF65-F5344CB8AC3E}">
        <p14:creationId xmlns:p14="http://schemas.microsoft.com/office/powerpoint/2010/main" val="791416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Task Breakdown Documentation</a:t>
            </a:r>
            <a:endParaRPr lang="en-GB" dirty="0"/>
          </a:p>
        </p:txBody>
      </p:sp>
      <p:sp>
        <p:nvSpPr>
          <p:cNvPr id="3" name="Content Placeholder 2"/>
          <p:cNvSpPr>
            <a:spLocks noGrp="1"/>
          </p:cNvSpPr>
          <p:nvPr>
            <p:ph idx="1"/>
          </p:nvPr>
        </p:nvSpPr>
        <p:spPr/>
        <p:txBody>
          <a:bodyPr/>
          <a:lstStyle/>
          <a:p>
            <a:r>
              <a:rPr lang="en-GB" dirty="0" smtClean="0"/>
              <a:t>I have placed two documents on moodle for you</a:t>
            </a:r>
          </a:p>
          <a:p>
            <a:r>
              <a:rPr lang="en-GB" dirty="0" smtClean="0"/>
              <a:t>Risk Assessment Template (1,500 words)</a:t>
            </a:r>
          </a:p>
          <a:p>
            <a:r>
              <a:rPr lang="en-GB" dirty="0" smtClean="0"/>
              <a:t>Risk Assessment information Document </a:t>
            </a:r>
            <a:endParaRPr lang="en-GB" dirty="0"/>
          </a:p>
        </p:txBody>
      </p:sp>
    </p:spTree>
    <p:extLst>
      <p:ext uri="{BB962C8B-B14F-4D97-AF65-F5344CB8AC3E}">
        <p14:creationId xmlns:p14="http://schemas.microsoft.com/office/powerpoint/2010/main" val="143502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Lectures</a:t>
            </a:r>
            <a:endParaRPr lang="en-GB" dirty="0"/>
          </a:p>
        </p:txBody>
      </p:sp>
      <p:sp>
        <p:nvSpPr>
          <p:cNvPr id="3" name="Content Placeholder 2"/>
          <p:cNvSpPr>
            <a:spLocks noGrp="1"/>
          </p:cNvSpPr>
          <p:nvPr>
            <p:ph idx="1"/>
          </p:nvPr>
        </p:nvSpPr>
        <p:spPr/>
        <p:txBody>
          <a:bodyPr/>
          <a:lstStyle/>
          <a:p>
            <a:r>
              <a:rPr lang="en-GB" dirty="0"/>
              <a:t>Y</a:t>
            </a:r>
            <a:r>
              <a:rPr lang="en-GB" dirty="0" smtClean="0"/>
              <a:t>ou will have your lectures on health and safety legislation</a:t>
            </a:r>
          </a:p>
          <a:p>
            <a:r>
              <a:rPr lang="en-GB" dirty="0" smtClean="0"/>
              <a:t>You </a:t>
            </a:r>
            <a:r>
              <a:rPr lang="en-GB" dirty="0" smtClean="0"/>
              <a:t>were given </a:t>
            </a:r>
            <a:r>
              <a:rPr lang="en-GB" dirty="0" smtClean="0"/>
              <a:t>your risk assessment breakdown and </a:t>
            </a:r>
            <a:r>
              <a:rPr lang="en-GB" dirty="0" err="1" smtClean="0"/>
              <a:t>Proforma</a:t>
            </a:r>
            <a:r>
              <a:rPr lang="en-GB" dirty="0" smtClean="0"/>
              <a:t> </a:t>
            </a:r>
            <a:r>
              <a:rPr lang="en-GB" dirty="0" smtClean="0"/>
              <a:t>on Monday March 19</a:t>
            </a:r>
            <a:r>
              <a:rPr lang="en-GB" baseline="30000" dirty="0" smtClean="0"/>
              <a:t>th</a:t>
            </a:r>
            <a:r>
              <a:rPr lang="en-GB" dirty="0" smtClean="0"/>
              <a:t> (they are available on Moodle), and Monday April 23</a:t>
            </a:r>
            <a:r>
              <a:rPr lang="en-GB" baseline="30000" dirty="0" smtClean="0"/>
              <a:t>rd</a:t>
            </a:r>
            <a:r>
              <a:rPr lang="en-GB" dirty="0" smtClean="0"/>
              <a:t> will involve the event and a supporting lecture</a:t>
            </a:r>
            <a:endParaRPr lang="en-GB" dirty="0" smtClean="0"/>
          </a:p>
        </p:txBody>
      </p:sp>
    </p:spTree>
    <p:extLst>
      <p:ext uri="{BB962C8B-B14F-4D97-AF65-F5344CB8AC3E}">
        <p14:creationId xmlns:p14="http://schemas.microsoft.com/office/powerpoint/2010/main" val="3601625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Lectures</a:t>
            </a:r>
            <a:endParaRPr lang="en-GB" dirty="0"/>
          </a:p>
        </p:txBody>
      </p:sp>
      <p:sp>
        <p:nvSpPr>
          <p:cNvPr id="3" name="Content Placeholder 2"/>
          <p:cNvSpPr>
            <a:spLocks noGrp="1"/>
          </p:cNvSpPr>
          <p:nvPr>
            <p:ph idx="1"/>
          </p:nvPr>
        </p:nvSpPr>
        <p:spPr/>
        <p:txBody>
          <a:bodyPr/>
          <a:lstStyle/>
          <a:p>
            <a:r>
              <a:rPr lang="en-GB" dirty="0" smtClean="0"/>
              <a:t>ALL STUDENTS MUST ATTEND </a:t>
            </a:r>
            <a:r>
              <a:rPr lang="en-GB" dirty="0" smtClean="0"/>
              <a:t>THE </a:t>
            </a:r>
            <a:r>
              <a:rPr lang="en-GB" dirty="0" smtClean="0"/>
              <a:t>EVENT</a:t>
            </a:r>
          </a:p>
          <a:p>
            <a:r>
              <a:rPr lang="en-GB" dirty="0" smtClean="0"/>
              <a:t>You must also disclose any disabilities or difficulties that the student body must take into account for the risk assessment</a:t>
            </a:r>
          </a:p>
          <a:p>
            <a:r>
              <a:rPr lang="en-GB" dirty="0" smtClean="0"/>
              <a:t> </a:t>
            </a:r>
            <a:endParaRPr lang="en-GB" dirty="0" smtClean="0"/>
          </a:p>
          <a:p>
            <a:endParaRPr lang="en-GB" dirty="0"/>
          </a:p>
        </p:txBody>
      </p:sp>
    </p:spTree>
    <p:extLst>
      <p:ext uri="{BB962C8B-B14F-4D97-AF65-F5344CB8AC3E}">
        <p14:creationId xmlns:p14="http://schemas.microsoft.com/office/powerpoint/2010/main" val="1956141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Steps</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Reading before then</a:t>
            </a:r>
          </a:p>
          <a:p>
            <a:r>
              <a:rPr lang="en-GB" dirty="0" smtClean="0"/>
              <a:t>Documents on Moodle</a:t>
            </a:r>
          </a:p>
          <a:p>
            <a:r>
              <a:rPr lang="en-GB" dirty="0" smtClean="0"/>
              <a:t>You will need to decide which relevant H&amp;S Legislation needs to be in your Risk Assessment</a:t>
            </a:r>
          </a:p>
          <a:p>
            <a:r>
              <a:rPr lang="en-GB" dirty="0" smtClean="0"/>
              <a:t>This includes…</a:t>
            </a:r>
          </a:p>
          <a:p>
            <a:endParaRPr lang="en-GB" dirty="0" smtClean="0"/>
          </a:p>
        </p:txBody>
      </p:sp>
    </p:spTree>
    <p:extLst>
      <p:ext uri="{BB962C8B-B14F-4D97-AF65-F5344CB8AC3E}">
        <p14:creationId xmlns:p14="http://schemas.microsoft.com/office/powerpoint/2010/main" val="3219553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Health and Safety Legislation</a:t>
            </a:r>
            <a:br>
              <a:rPr lang="en-GB" dirty="0" smtClean="0"/>
            </a:br>
            <a:endParaRPr lang="en-GB" dirty="0"/>
          </a:p>
        </p:txBody>
      </p:sp>
      <p:sp>
        <p:nvSpPr>
          <p:cNvPr id="3" name="Content Placeholder 2"/>
          <p:cNvSpPr>
            <a:spLocks noGrp="1"/>
          </p:cNvSpPr>
          <p:nvPr>
            <p:ph idx="1"/>
          </p:nvPr>
        </p:nvSpPr>
        <p:spPr>
          <a:xfrm>
            <a:off x="457200" y="1052736"/>
            <a:ext cx="8229600" cy="5472608"/>
          </a:xfrm>
        </p:spPr>
        <p:txBody>
          <a:bodyPr>
            <a:normAutofit/>
          </a:bodyPr>
          <a:lstStyle/>
          <a:p>
            <a:r>
              <a:rPr lang="en-GB" dirty="0" smtClean="0"/>
              <a:t>Any current legislation, regulations and codes of practice relevant to health and safety in health and social care settings </a:t>
            </a:r>
            <a:r>
              <a:rPr lang="en-GB" dirty="0" err="1" smtClean="0"/>
              <a:t>eg</a:t>
            </a:r>
            <a:r>
              <a:rPr lang="en-GB" dirty="0" smtClean="0"/>
              <a:t> Health and Safety at Work Act 1974, Health and Safety (First Aid) Regulations 1981, Management of Health and Safety Regulations 1999, Reporting of Injuries, Diseases and Dangerous Occurrences Regulations 1995, Control of Substances Hazardous to Health 2002, Manual Handling Operations Regulations 1992, Food Safety Act 1990, Food Safety (General Food Hygiene) Regulations 1995, Workplace (Health, Safety and Welfare) Regulations 1992, Health and Social Care Act 2008, Care Standards Act 2000, Mental Health Act 2007, Disability Discrimination Act 1995, Mental Health Act 2007, Children Act 2004 </a:t>
            </a:r>
          </a:p>
          <a:p>
            <a:endParaRPr lang="en-GB" dirty="0" smtClean="0"/>
          </a:p>
        </p:txBody>
      </p:sp>
    </p:spTree>
    <p:extLst>
      <p:ext uri="{BB962C8B-B14F-4D97-AF65-F5344CB8AC3E}">
        <p14:creationId xmlns:p14="http://schemas.microsoft.com/office/powerpoint/2010/main" val="3353953746"/>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addle">
  <a:themeElements>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fontScheme name="Saddle">
      <a:majorFont>
        <a:latin typeface="Book Antiqua"/>
        <a:ea typeface=""/>
        <a:cs typeface=""/>
        <a:font script="Jpan" typeface="ＭＳ 明朝"/>
        <a:font script="Hans" typeface="宋体"/>
        <a:font script="Hant" typeface="新細明體"/>
      </a:majorFont>
      <a:minorFont>
        <a:latin typeface="Book Antiqua"/>
        <a:ea typeface=""/>
        <a:cs typeface=""/>
        <a:font script="Jpan" typeface="ＭＳ 明朝"/>
        <a:font script="Hans" typeface="宋体"/>
        <a:font script="Hant" typeface="新細明體"/>
      </a:minorFont>
    </a:fontScheme>
    <a:fmtScheme name="Saddle">
      <a:fillStyleLst>
        <a:solidFill>
          <a:schemeClr val="phClr"/>
        </a:solidFill>
        <a:gradFill rotWithShape="1">
          <a:gsLst>
            <a:gs pos="0">
              <a:schemeClr val="phClr"/>
            </a:gs>
            <a:gs pos="30000">
              <a:schemeClr val="phClr">
                <a:tint val="80000"/>
              </a:schemeClr>
            </a:gs>
            <a:gs pos="100000">
              <a:schemeClr val="phClr">
                <a:tint val="100000"/>
              </a:schemeClr>
            </a:gs>
          </a:gsLst>
          <a:path path="rect">
            <a:fillToRect l="50000" r="100000"/>
          </a:path>
        </a:gradFill>
        <a:blipFill rotWithShape="1">
          <a:blip xmlns:r="http://schemas.openxmlformats.org/officeDocument/2006/relationships" r:embed="rId1">
            <a:duotone>
              <a:schemeClr val="phClr">
                <a:shade val="70000"/>
                <a:satMod val="120000"/>
              </a:schemeClr>
              <a:schemeClr val="phClr">
                <a:tint val="30000"/>
                <a:satMod val="120000"/>
              </a:schemeClr>
            </a:duotone>
          </a:blip>
          <a:stretch/>
        </a:blipFill>
      </a:fillStyleLst>
      <a:lnStyleLst>
        <a:ln w="25400" cap="flat" cmpd="sng" algn="ctr">
          <a:solidFill>
            <a:schemeClr val="phClr">
              <a:shade val="95000"/>
              <a:satMod val="105000"/>
            </a:schemeClr>
          </a:solidFill>
          <a:prstDash val="solid"/>
        </a:ln>
        <a:ln w="50800" cap="flat" cmpd="dbl" algn="ctr">
          <a:solidFill>
            <a:schemeClr val="phClr"/>
          </a:solidFill>
          <a:prstDash val="solid"/>
        </a:ln>
        <a:ln w="76200" cap="flat" cmpd="dbl" algn="ctr">
          <a:solidFill>
            <a:schemeClr val="phClr"/>
          </a:solidFill>
          <a:prstDash val="solid"/>
        </a:ln>
      </a:lnStyleLst>
      <a:effectStyleLst>
        <a:effectStyle>
          <a:effectLst/>
        </a:effectStyle>
        <a:effectStyle>
          <a:effectLst>
            <a:outerShdw blurRad="38100" dist="25400" dir="5400000" rotWithShape="0">
              <a:srgbClr val="FFFFFF">
                <a:alpha val="75000"/>
              </a:srgbClr>
            </a:outerShdw>
          </a:effectLst>
          <a:scene3d>
            <a:camera prst="orthographicFront">
              <a:rot lat="0" lon="0" rev="0"/>
            </a:camera>
            <a:lightRig rig="sunrise" dir="tl">
              <a:rot lat="0" lon="0" rev="1200000"/>
            </a:lightRig>
          </a:scene3d>
          <a:sp3d prstMaterial="softEdge">
            <a:bevelT w="0" h="0"/>
          </a:sp3d>
        </a:effectStyle>
        <a:effectStyle>
          <a:effectLst>
            <a:innerShdw blurRad="76200" dist="38100" dir="13500000">
              <a:srgbClr val="FFFFFF">
                <a:alpha val="75000"/>
              </a:srgbClr>
            </a:innerShdw>
          </a:effectLst>
          <a:scene3d>
            <a:camera prst="perspectiveFront" fov="2400000"/>
            <a:lightRig rig="twoPt" dir="tl"/>
          </a:scene3d>
          <a:sp3d>
            <a:bevelT w="25400" h="12700" prst="angle"/>
          </a:sp3d>
        </a:effectStyle>
      </a:effectStyleLst>
      <a:bgFillStyleLst>
        <a:solidFill>
          <a:schemeClr val="phClr"/>
        </a:solidFill>
        <a:blipFill rotWithShape="1">
          <a:blip xmlns:r="http://schemas.openxmlformats.org/officeDocument/2006/relationships" r:embed="rId2">
            <a:duotone>
              <a:schemeClr val="phClr">
                <a:shade val="30000"/>
                <a:satMod val="250000"/>
              </a:schemeClr>
              <a:schemeClr val="phClr">
                <a:tint val="50000"/>
                <a:satMod val="200000"/>
              </a:schemeClr>
            </a:duotone>
          </a:blip>
          <a:stretch/>
        </a:blipFill>
        <a:blipFill rotWithShape="1">
          <a:blip xmlns:r="http://schemas.openxmlformats.org/officeDocument/2006/relationships" r:embed="rId3">
            <a:duotone>
              <a:schemeClr val="phClr">
                <a:shade val="90000"/>
                <a:hueMod val="90000"/>
                <a:satMod val="150000"/>
                <a:lumMod val="90000"/>
              </a:schemeClr>
              <a:schemeClr val="phClr">
                <a:tint val="70000"/>
                <a:shade val="80000"/>
                <a:satMod val="300000"/>
                <a:lumMod val="11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ppt/theme/themeOverride2.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ppt/theme/themeOverride3.xml><?xml version="1.0" encoding="utf-8"?>
<a:themeOverride xmlns:a="http://schemas.openxmlformats.org/drawingml/2006/main">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themeOverride>
</file>

<file path=docProps/app.xml><?xml version="1.0" encoding="utf-8"?>
<Properties xmlns="http://schemas.openxmlformats.org/officeDocument/2006/extended-properties" xmlns:vt="http://schemas.openxmlformats.org/officeDocument/2006/docPropsVTypes">
  <Template>Finding Key Points and Note-making</Template>
  <TotalTime>335</TotalTime>
  <Words>432</Words>
  <Application>Microsoft Office PowerPoint</Application>
  <PresentationFormat>On-screen Show (4:3)</PresentationFormat>
  <Paragraphs>38</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MS PGothic</vt:lpstr>
      <vt:lpstr>MS PGothic</vt:lpstr>
      <vt:lpstr>Arial</vt:lpstr>
      <vt:lpstr>Book Antiqua</vt:lpstr>
      <vt:lpstr>Wingdings 2</vt:lpstr>
      <vt:lpstr>Saddle</vt:lpstr>
      <vt:lpstr>Managing Organisations</vt:lpstr>
      <vt:lpstr>Assignment</vt:lpstr>
      <vt:lpstr>Module Aim</vt:lpstr>
      <vt:lpstr>Assignment Aim</vt:lpstr>
      <vt:lpstr>Assignment Description</vt:lpstr>
      <vt:lpstr>Task Breakdown</vt:lpstr>
      <vt:lpstr>Task breakdown</vt:lpstr>
      <vt:lpstr>Task Breakdown Documentation</vt:lpstr>
      <vt:lpstr>Lectures</vt:lpstr>
      <vt:lpstr>Lectures</vt:lpstr>
      <vt:lpstr>Next Steps</vt:lpstr>
      <vt:lpstr>Health and Safety Legislation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Organisations</dc:title>
  <dc:creator>Administrator</dc:creator>
  <cp:lastModifiedBy>Marie Pitson</cp:lastModifiedBy>
  <cp:revision>11</cp:revision>
  <dcterms:created xsi:type="dcterms:W3CDTF">2016-03-21T08:38:58Z</dcterms:created>
  <dcterms:modified xsi:type="dcterms:W3CDTF">2018-03-26T08:34:44Z</dcterms:modified>
</cp:coreProperties>
</file>