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81" r:id="rId3"/>
    <p:sldId id="471" r:id="rId4"/>
    <p:sldId id="484" r:id="rId5"/>
    <p:sldId id="485" r:id="rId6"/>
    <p:sldId id="474" r:id="rId7"/>
    <p:sldId id="487" r:id="rId8"/>
    <p:sldId id="476" r:id="rId9"/>
    <p:sldId id="489" r:id="rId10"/>
    <p:sldId id="477" r:id="rId11"/>
    <p:sldId id="478" r:id="rId12"/>
    <p:sldId id="479" r:id="rId13"/>
    <p:sldId id="48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2131F-0DA8-4DA5-A9FD-930F900FEEF4}" v="187" dt="2026-08-13T23:14:09.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82" autoAdjust="0"/>
    <p:restoredTop sz="94576" autoAdjust="0"/>
  </p:normalViewPr>
  <p:slideViewPr>
    <p:cSldViewPr>
      <p:cViewPr>
        <p:scale>
          <a:sx n="75" d="100"/>
          <a:sy n="75" d="100"/>
        </p:scale>
        <p:origin x="920"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ADEWOLE" userId="cf980db71a676a75" providerId="LiveId" clId="{BBB5FACE-CE94-4D3E-8C4B-10B16B02C3DD}"/>
    <pc:docChg chg="undo custSel addSld delSld modSld sldOrd">
      <pc:chgData name="BEN ADEWOLE" userId="cf980db71a676a75" providerId="LiveId" clId="{BBB5FACE-CE94-4D3E-8C4B-10B16B02C3DD}" dt="2026-08-13T23:14:09.946" v="2497"/>
      <pc:docMkLst>
        <pc:docMk/>
      </pc:docMkLst>
      <pc:sldChg chg="addSp delSp modSp mod modTransition modClrScheme modAnim chgLayout">
        <pc:chgData name="BEN ADEWOLE" userId="cf980db71a676a75" providerId="LiveId" clId="{BBB5FACE-CE94-4D3E-8C4B-10B16B02C3DD}" dt="2026-08-13T14:05:33.350" v="2438"/>
        <pc:sldMkLst>
          <pc:docMk/>
          <pc:sldMk cId="0" sldId="277"/>
        </pc:sldMkLst>
        <pc:spChg chg="mod">
          <ac:chgData name="BEN ADEWOLE" userId="cf980db71a676a75" providerId="LiveId" clId="{BBB5FACE-CE94-4D3E-8C4B-10B16B02C3DD}" dt="2026-08-13T14:03:42.053" v="2436" actId="20577"/>
          <ac:spMkLst>
            <pc:docMk/>
            <pc:sldMk cId="0" sldId="277"/>
            <ac:spMk id="6147" creationId="{00000000-0000-0000-0000-000000000000}"/>
          </ac:spMkLst>
        </pc:spChg>
        <pc:spChg chg="mod ord">
          <ac:chgData name="BEN ADEWOLE" userId="cf980db71a676a75" providerId="LiveId" clId="{BBB5FACE-CE94-4D3E-8C4B-10B16B02C3DD}" dt="2026-08-13T13:59:59.516" v="2385" actId="26606"/>
          <ac:spMkLst>
            <pc:docMk/>
            <pc:sldMk cId="0" sldId="277"/>
            <ac:spMk id="6149" creationId="{00000000-0000-0000-0000-000000000000}"/>
          </ac:spMkLst>
        </pc:spChg>
        <pc:spChg chg="add del mod">
          <ac:chgData name="BEN ADEWOLE" userId="cf980db71a676a75" providerId="LiveId" clId="{BBB5FACE-CE94-4D3E-8C4B-10B16B02C3DD}" dt="2026-08-13T13:57:46.148" v="2379" actId="26606"/>
          <ac:spMkLst>
            <pc:docMk/>
            <pc:sldMk cId="0" sldId="277"/>
            <ac:spMk id="6151" creationId="{8BC88FA3-7A20-990E-5BB7-FF834D8347FF}"/>
          </ac:spMkLst>
        </pc:spChg>
        <pc:spChg chg="add del mod">
          <ac:chgData name="BEN ADEWOLE" userId="cf980db71a676a75" providerId="LiveId" clId="{BBB5FACE-CE94-4D3E-8C4B-10B16B02C3DD}" dt="2026-08-13T13:57:54.739" v="2382" actId="26606"/>
          <ac:spMkLst>
            <pc:docMk/>
            <pc:sldMk cId="0" sldId="277"/>
            <ac:spMk id="6153" creationId="{DFC17463-84A9-09DD-4E69-7B7409C97880}"/>
          </ac:spMkLst>
        </pc:spChg>
        <pc:spChg chg="add del mod">
          <ac:chgData name="BEN ADEWOLE" userId="cf980db71a676a75" providerId="LiveId" clId="{BBB5FACE-CE94-4D3E-8C4B-10B16B02C3DD}" dt="2026-08-13T09:29:54.960" v="1188" actId="26606"/>
          <ac:spMkLst>
            <pc:docMk/>
            <pc:sldMk cId="0" sldId="277"/>
            <ac:spMk id="6154" creationId="{C4AABA55-8C95-0214-76D8-443B1181D256}"/>
          </ac:spMkLst>
        </pc:spChg>
        <pc:spChg chg="add del mod">
          <ac:chgData name="BEN ADEWOLE" userId="cf980db71a676a75" providerId="LiveId" clId="{BBB5FACE-CE94-4D3E-8C4B-10B16B02C3DD}" dt="2026-08-13T13:57:54.739" v="2382" actId="26606"/>
          <ac:spMkLst>
            <pc:docMk/>
            <pc:sldMk cId="0" sldId="277"/>
            <ac:spMk id="6156" creationId="{31EE1777-DF0A-5EC6-6DAB-41EEB0295D30}"/>
          </ac:spMkLst>
        </pc:spChg>
        <pc:spChg chg="add del mod">
          <ac:chgData name="BEN ADEWOLE" userId="cf980db71a676a75" providerId="LiveId" clId="{BBB5FACE-CE94-4D3E-8C4B-10B16B02C3DD}" dt="2026-08-13T13:59:59.516" v="2385" actId="26606"/>
          <ac:spMkLst>
            <pc:docMk/>
            <pc:sldMk cId="0" sldId="277"/>
            <ac:spMk id="6158" creationId="{8BC88FA3-7A20-990E-5BB7-FF834D8347FF}"/>
          </ac:spMkLst>
        </pc:spChg>
        <pc:picChg chg="add del mod">
          <ac:chgData name="BEN ADEWOLE" userId="cf980db71a676a75" providerId="LiveId" clId="{BBB5FACE-CE94-4D3E-8C4B-10B16B02C3DD}" dt="2026-08-13T09:29:56.130" v="1189" actId="22"/>
          <ac:picMkLst>
            <pc:docMk/>
            <pc:sldMk cId="0" sldId="277"/>
            <ac:picMk id="3" creationId="{5077326F-9B88-D594-D03A-E0553F38055E}"/>
          </ac:picMkLst>
        </pc:picChg>
        <pc:picChg chg="add del mod">
          <ac:chgData name="BEN ADEWOLE" userId="cf980db71a676a75" providerId="LiveId" clId="{BBB5FACE-CE94-4D3E-8C4B-10B16B02C3DD}" dt="2026-08-13T06:35:04.019" v="13"/>
          <ac:picMkLst>
            <pc:docMk/>
            <pc:sldMk cId="0" sldId="277"/>
            <ac:picMk id="4" creationId="{3EC816CD-09A6-407C-2021-C14AC868D428}"/>
          </ac:picMkLst>
        </pc:picChg>
        <pc:picChg chg="add del mod">
          <ac:chgData name="BEN ADEWOLE" userId="cf980db71a676a75" providerId="LiveId" clId="{BBB5FACE-CE94-4D3E-8C4B-10B16B02C3DD}" dt="2026-08-13T14:00:00.508" v="2386" actId="22"/>
          <ac:picMkLst>
            <pc:docMk/>
            <pc:sldMk cId="0" sldId="277"/>
            <ac:picMk id="7" creationId="{DDB3A9A8-6B4C-FBC3-7203-25E766E46BF6}"/>
          </ac:picMkLst>
        </pc:picChg>
        <pc:picChg chg="add mod">
          <ac:chgData name="BEN ADEWOLE" userId="cf980db71a676a75" providerId="LiveId" clId="{BBB5FACE-CE94-4D3E-8C4B-10B16B02C3DD}" dt="2026-08-13T14:05:33.350" v="2438"/>
          <ac:picMkLst>
            <pc:docMk/>
            <pc:sldMk cId="0" sldId="277"/>
            <ac:picMk id="10" creationId="{FC034B05-FA54-06A8-B060-E884D5EDD6CD}"/>
          </ac:picMkLst>
        </pc:picChg>
        <pc:picChg chg="add del mod">
          <ac:chgData name="BEN ADEWOLE" userId="cf980db71a676a75" providerId="LiveId" clId="{BBB5FACE-CE94-4D3E-8C4B-10B16B02C3DD}" dt="2026-08-13T06:43:14.262" v="18"/>
          <ac:picMkLst>
            <pc:docMk/>
            <pc:sldMk cId="0" sldId="277"/>
            <ac:picMk id="13" creationId="{4D6912BB-3B43-9280-ADB6-0847237EE269}"/>
          </ac:picMkLst>
        </pc:picChg>
      </pc:sldChg>
      <pc:sldChg chg="addSp delSp modSp mod modTransition modClrScheme modAnim chgLayout">
        <pc:chgData name="BEN ADEWOLE" userId="cf980db71a676a75" providerId="LiveId" clId="{BBB5FACE-CE94-4D3E-8C4B-10B16B02C3DD}" dt="2026-08-13T14:10:49.799" v="2446"/>
        <pc:sldMkLst>
          <pc:docMk/>
          <pc:sldMk cId="2528563295" sldId="471"/>
        </pc:sldMkLst>
        <pc:spChg chg="mod">
          <ac:chgData name="BEN ADEWOLE" userId="cf980db71a676a75" providerId="LiveId" clId="{BBB5FACE-CE94-4D3E-8C4B-10B16B02C3DD}" dt="2026-08-13T09:17:11.310" v="1111" actId="26606"/>
          <ac:spMkLst>
            <pc:docMk/>
            <pc:sldMk cId="2528563295" sldId="471"/>
            <ac:spMk id="2" creationId="{C79C3CB7-D278-A2A4-CAD1-A290CF81F7AE}"/>
          </ac:spMkLst>
        </pc:spChg>
        <pc:spChg chg="mod">
          <ac:chgData name="BEN ADEWOLE" userId="cf980db71a676a75" providerId="LiveId" clId="{BBB5FACE-CE94-4D3E-8C4B-10B16B02C3DD}" dt="2026-08-13T09:20:14.471" v="1181" actId="20577"/>
          <ac:spMkLst>
            <pc:docMk/>
            <pc:sldMk cId="2528563295" sldId="471"/>
            <ac:spMk id="3" creationId="{0F63D4A8-101E-12D0-65B2-FF0482C77A7B}"/>
          </ac:spMkLst>
        </pc:spChg>
        <pc:spChg chg="mod">
          <ac:chgData name="BEN ADEWOLE" userId="cf980db71a676a75" providerId="LiveId" clId="{BBB5FACE-CE94-4D3E-8C4B-10B16B02C3DD}" dt="2026-08-13T09:17:11.310" v="1111" actId="26606"/>
          <ac:spMkLst>
            <pc:docMk/>
            <pc:sldMk cId="2528563295" sldId="471"/>
            <ac:spMk id="4" creationId="{C563C9C2-F8C4-FC64-3A2B-8D7272153520}"/>
          </ac:spMkLst>
        </pc:spChg>
        <pc:spChg chg="mod">
          <ac:chgData name="BEN ADEWOLE" userId="cf980db71a676a75" providerId="LiveId" clId="{BBB5FACE-CE94-4D3E-8C4B-10B16B02C3DD}" dt="2026-08-13T09:17:11.310" v="1111" actId="26606"/>
          <ac:spMkLst>
            <pc:docMk/>
            <pc:sldMk cId="2528563295" sldId="471"/>
            <ac:spMk id="5" creationId="{311AD01A-35D6-54F1-21E7-C950B3125C02}"/>
          </ac:spMkLst>
        </pc:spChg>
        <pc:picChg chg="add mod ord">
          <ac:chgData name="BEN ADEWOLE" userId="cf980db71a676a75" providerId="LiveId" clId="{BBB5FACE-CE94-4D3E-8C4B-10B16B02C3DD}" dt="2026-08-13T09:17:11.310" v="1111" actId="26606"/>
          <ac:picMkLst>
            <pc:docMk/>
            <pc:sldMk cId="2528563295" sldId="471"/>
            <ac:picMk id="6" creationId="{134AD99D-DC99-BA0E-B7C9-D35AF1739263}"/>
          </ac:picMkLst>
        </pc:picChg>
        <pc:picChg chg="add mod">
          <ac:chgData name="BEN ADEWOLE" userId="cf980db71a676a75" providerId="LiveId" clId="{BBB5FACE-CE94-4D3E-8C4B-10B16B02C3DD}" dt="2026-08-13T13:39:16.965" v="2367"/>
          <ac:picMkLst>
            <pc:docMk/>
            <pc:sldMk cId="2528563295" sldId="471"/>
            <ac:picMk id="9" creationId="{C433380B-0D7F-9265-1AAF-A026130E4A65}"/>
          </ac:picMkLst>
        </pc:picChg>
        <pc:picChg chg="add del mod">
          <ac:chgData name="BEN ADEWOLE" userId="cf980db71a676a75" providerId="LiveId" clId="{BBB5FACE-CE94-4D3E-8C4B-10B16B02C3DD}" dt="2026-08-13T13:44:51.347" v="2374"/>
          <ac:picMkLst>
            <pc:docMk/>
            <pc:sldMk cId="2528563295" sldId="471"/>
            <ac:picMk id="12" creationId="{7C805A61-C2CA-CE27-B18A-3185513368AF}"/>
          </ac:picMkLst>
        </pc:picChg>
        <pc:picChg chg="add del mod">
          <ac:chgData name="BEN ADEWOLE" userId="cf980db71a676a75" providerId="LiveId" clId="{BBB5FACE-CE94-4D3E-8C4B-10B16B02C3DD}" dt="2026-08-13T06:43:14.262" v="18"/>
          <ac:picMkLst>
            <pc:docMk/>
            <pc:sldMk cId="2528563295" sldId="471"/>
            <ac:picMk id="15" creationId="{14B0B65F-46A8-ADC9-99EF-C706E1492236}"/>
          </ac:picMkLst>
        </pc:picChg>
        <pc:picChg chg="add del mod">
          <ac:chgData name="BEN ADEWOLE" userId="cf980db71a676a75" providerId="LiveId" clId="{BBB5FACE-CE94-4D3E-8C4B-10B16B02C3DD}" dt="2026-08-13T14:09:31.143" v="2442"/>
          <ac:picMkLst>
            <pc:docMk/>
            <pc:sldMk cId="2528563295" sldId="471"/>
            <ac:picMk id="19" creationId="{4D122F72-5E1E-B605-BBA5-5676C4A3252C}"/>
          </ac:picMkLst>
        </pc:picChg>
        <pc:picChg chg="add del mod ord">
          <ac:chgData name="BEN ADEWOLE" userId="cf980db71a676a75" providerId="LiveId" clId="{BBB5FACE-CE94-4D3E-8C4B-10B16B02C3DD}" dt="2026-08-13T14:09:41.160" v="2443"/>
          <ac:picMkLst>
            <pc:docMk/>
            <pc:sldMk cId="2528563295" sldId="471"/>
            <ac:picMk id="22" creationId="{306A166F-AE0D-89E5-5B80-276C6F42511A}"/>
          </ac:picMkLst>
        </pc:picChg>
        <pc:picChg chg="add del mod">
          <ac:chgData name="BEN ADEWOLE" userId="cf980db71a676a75" providerId="LiveId" clId="{BBB5FACE-CE94-4D3E-8C4B-10B16B02C3DD}" dt="2026-08-13T14:10:00.075" v="2445"/>
          <ac:picMkLst>
            <pc:docMk/>
            <pc:sldMk cId="2528563295" sldId="471"/>
            <ac:picMk id="23" creationId="{6183BE1D-2BEA-582B-6E6F-7A97FBDB814F}"/>
          </ac:picMkLst>
        </pc:picChg>
        <pc:picChg chg="add del mod ord">
          <ac:chgData name="BEN ADEWOLE" userId="cf980db71a676a75" providerId="LiveId" clId="{BBB5FACE-CE94-4D3E-8C4B-10B16B02C3DD}" dt="2026-08-13T14:10:49.799" v="2446"/>
          <ac:picMkLst>
            <pc:docMk/>
            <pc:sldMk cId="2528563295" sldId="471"/>
            <ac:picMk id="26" creationId="{53CCA99E-A417-F963-5357-9AF54DCD0725}"/>
          </ac:picMkLst>
        </pc:picChg>
        <pc:picChg chg="add mod">
          <ac:chgData name="BEN ADEWOLE" userId="cf980db71a676a75" providerId="LiveId" clId="{BBB5FACE-CE94-4D3E-8C4B-10B16B02C3DD}" dt="2026-08-13T14:10:49.799" v="2446"/>
          <ac:picMkLst>
            <pc:docMk/>
            <pc:sldMk cId="2528563295" sldId="471"/>
            <ac:picMk id="27" creationId="{B434A977-449F-241B-B8DF-901B04138148}"/>
          </ac:picMkLst>
        </pc:picChg>
      </pc:sldChg>
      <pc:sldChg chg="addSp delSp modSp del mod modTransition modAnim">
        <pc:chgData name="BEN ADEWOLE" userId="cf980db71a676a75" providerId="LiveId" clId="{BBB5FACE-CE94-4D3E-8C4B-10B16B02C3DD}" dt="2026-08-13T09:52:06.201" v="1354" actId="2696"/>
        <pc:sldMkLst>
          <pc:docMk/>
          <pc:sldMk cId="2323019882" sldId="472"/>
        </pc:sldMkLst>
        <pc:spChg chg="mod">
          <ac:chgData name="BEN ADEWOLE" userId="cf980db71a676a75" providerId="LiveId" clId="{BBB5FACE-CE94-4D3E-8C4B-10B16B02C3DD}" dt="2026-08-13T09:49:59.704" v="1300" actId="1076"/>
          <ac:spMkLst>
            <pc:docMk/>
            <pc:sldMk cId="2323019882" sldId="472"/>
            <ac:spMk id="2" creationId="{A821B7D8-FAFA-459E-E97E-26762F0675AB}"/>
          </ac:spMkLst>
        </pc:spChg>
        <pc:spChg chg="add del mod">
          <ac:chgData name="BEN ADEWOLE" userId="cf980db71a676a75" providerId="LiveId" clId="{BBB5FACE-CE94-4D3E-8C4B-10B16B02C3DD}" dt="2026-08-13T09:50:03.599" v="1301" actId="1076"/>
          <ac:spMkLst>
            <pc:docMk/>
            <pc:sldMk cId="2323019882" sldId="472"/>
            <ac:spMk id="3" creationId="{53880F13-35A9-9D38-4535-EF0C49E1491E}"/>
          </ac:spMkLst>
        </pc:spChg>
        <pc:graphicFrameChg chg="add mod modGraphic">
          <ac:chgData name="BEN ADEWOLE" userId="cf980db71a676a75" providerId="LiveId" clId="{BBB5FACE-CE94-4D3E-8C4B-10B16B02C3DD}" dt="2026-08-13T09:43:19.990" v="1218"/>
          <ac:graphicFrameMkLst>
            <pc:docMk/>
            <pc:sldMk cId="2323019882" sldId="472"/>
            <ac:graphicFrameMk id="6" creationId="{9C16444E-D969-B891-7276-C7DBB60D70E7}"/>
          </ac:graphicFrameMkLst>
        </pc:graphicFrameChg>
        <pc:graphicFrameChg chg="add mod">
          <ac:chgData name="BEN ADEWOLE" userId="cf980db71a676a75" providerId="LiveId" clId="{BBB5FACE-CE94-4D3E-8C4B-10B16B02C3DD}" dt="2026-08-13T09:46:13.703" v="1250"/>
          <ac:graphicFrameMkLst>
            <pc:docMk/>
            <pc:sldMk cId="2323019882" sldId="472"/>
            <ac:graphicFrameMk id="7" creationId="{1D76543D-A6C3-98F3-765A-288A21FD52EA}"/>
          </ac:graphicFrameMkLst>
        </pc:graphicFrameChg>
        <pc:graphicFrameChg chg="add mod modGraphic">
          <ac:chgData name="BEN ADEWOLE" userId="cf980db71a676a75" providerId="LiveId" clId="{BBB5FACE-CE94-4D3E-8C4B-10B16B02C3DD}" dt="2026-08-13T09:50:59.763" v="1351" actId="20577"/>
          <ac:graphicFrameMkLst>
            <pc:docMk/>
            <pc:sldMk cId="2323019882" sldId="472"/>
            <ac:graphicFrameMk id="8" creationId="{21B3CE72-E446-B78C-C5DE-137426C28DEA}"/>
          </ac:graphicFrameMkLst>
        </pc:graphicFrameChg>
        <pc:picChg chg="add del mod">
          <ac:chgData name="BEN ADEWOLE" userId="cf980db71a676a75" providerId="LiveId" clId="{BBB5FACE-CE94-4D3E-8C4B-10B16B02C3DD}" dt="2026-08-13T06:43:14.262" v="18"/>
          <ac:picMkLst>
            <pc:docMk/>
            <pc:sldMk cId="2323019882" sldId="472"/>
            <ac:picMk id="18" creationId="{D8EB47CC-A0D8-56BC-B3C8-2DA69E31850E}"/>
          </ac:picMkLst>
        </pc:picChg>
      </pc:sldChg>
      <pc:sldChg chg="addSp delSp modSp del mod modTransition modAnim">
        <pc:chgData name="BEN ADEWOLE" userId="cf980db71a676a75" providerId="LiveId" clId="{BBB5FACE-CE94-4D3E-8C4B-10B16B02C3DD}" dt="2026-08-13T10:38:42.105" v="1509" actId="2696"/>
        <pc:sldMkLst>
          <pc:docMk/>
          <pc:sldMk cId="1446427416" sldId="473"/>
        </pc:sldMkLst>
        <pc:spChg chg="mod">
          <ac:chgData name="BEN ADEWOLE" userId="cf980db71a676a75" providerId="LiveId" clId="{BBB5FACE-CE94-4D3E-8C4B-10B16B02C3DD}" dt="2026-08-13T10:19:13.889" v="1447" actId="255"/>
          <ac:spMkLst>
            <pc:docMk/>
            <pc:sldMk cId="1446427416" sldId="473"/>
            <ac:spMk id="2" creationId="{41C35443-F263-7B57-2247-B900E4E8B74E}"/>
          </ac:spMkLst>
        </pc:spChg>
        <pc:spChg chg="mod">
          <ac:chgData name="BEN ADEWOLE" userId="cf980db71a676a75" providerId="LiveId" clId="{BBB5FACE-CE94-4D3E-8C4B-10B16B02C3DD}" dt="2026-08-13T10:33:20.306" v="1466" actId="2711"/>
          <ac:spMkLst>
            <pc:docMk/>
            <pc:sldMk cId="1446427416" sldId="473"/>
            <ac:spMk id="3" creationId="{00000000-0000-0000-0000-000000000000}"/>
          </ac:spMkLst>
        </pc:spChg>
        <pc:spChg chg="add mod">
          <ac:chgData name="BEN ADEWOLE" userId="cf980db71a676a75" providerId="LiveId" clId="{BBB5FACE-CE94-4D3E-8C4B-10B16B02C3DD}" dt="2026-08-13T10:29:26.222" v="1459" actId="931"/>
          <ac:spMkLst>
            <pc:docMk/>
            <pc:sldMk cId="1446427416" sldId="473"/>
            <ac:spMk id="9" creationId="{DBB65DDB-7D95-482D-D623-6C50BE39F71B}"/>
          </ac:spMkLst>
        </pc:spChg>
        <pc:picChg chg="add">
          <ac:chgData name="BEN ADEWOLE" userId="cf980db71a676a75" providerId="LiveId" clId="{BBB5FACE-CE94-4D3E-8C4B-10B16B02C3DD}" dt="2026-08-13T10:21:40.908" v="1448"/>
          <ac:picMkLst>
            <pc:docMk/>
            <pc:sldMk cId="1446427416" sldId="473"/>
            <ac:picMk id="4" creationId="{F9F20CD1-7BF0-E6D5-7F58-80219F3AFF16}"/>
          </ac:picMkLst>
        </pc:picChg>
        <pc:picChg chg="add">
          <ac:chgData name="BEN ADEWOLE" userId="cf980db71a676a75" providerId="LiveId" clId="{BBB5FACE-CE94-4D3E-8C4B-10B16B02C3DD}" dt="2026-08-13T10:22:30.121" v="1449"/>
          <ac:picMkLst>
            <pc:docMk/>
            <pc:sldMk cId="1446427416" sldId="473"/>
            <ac:picMk id="5" creationId="{84E6254C-83B7-88AA-9A0B-2A97B403DE86}"/>
          </ac:picMkLst>
        </pc:picChg>
        <pc:picChg chg="add del mod">
          <ac:chgData name="BEN ADEWOLE" userId="cf980db71a676a75" providerId="LiveId" clId="{BBB5FACE-CE94-4D3E-8C4B-10B16B02C3DD}" dt="2026-08-13T10:26:55.744" v="1457" actId="478"/>
          <ac:picMkLst>
            <pc:docMk/>
            <pc:sldMk cId="1446427416" sldId="473"/>
            <ac:picMk id="6" creationId="{6D3FC135-159A-A17D-1C88-AF5D00118684}"/>
          </ac:picMkLst>
        </pc:picChg>
        <pc:picChg chg="add mod">
          <ac:chgData name="BEN ADEWOLE" userId="cf980db71a676a75" providerId="LiveId" clId="{BBB5FACE-CE94-4D3E-8C4B-10B16B02C3DD}" dt="2026-08-13T10:28:18.832" v="1458" actId="931"/>
          <ac:picMkLst>
            <pc:docMk/>
            <pc:sldMk cId="1446427416" sldId="473"/>
            <ac:picMk id="8" creationId="{74155ADE-60F8-0FBA-CE1C-ADB10EBADE28}"/>
          </ac:picMkLst>
        </pc:picChg>
        <pc:picChg chg="add del mod">
          <ac:chgData name="BEN ADEWOLE" userId="cf980db71a676a75" providerId="LiveId" clId="{BBB5FACE-CE94-4D3E-8C4B-10B16B02C3DD}" dt="2026-08-13T06:43:14.262" v="18"/>
          <ac:picMkLst>
            <pc:docMk/>
            <pc:sldMk cId="1446427416" sldId="473"/>
            <ac:picMk id="12" creationId="{A4E9265E-33E5-9485-4088-FDC4C87B4F81}"/>
          </ac:picMkLst>
        </pc:picChg>
      </pc:sldChg>
      <pc:sldChg chg="addSp delSp modSp mod modTransition modClrScheme modAnim chgLayout">
        <pc:chgData name="BEN ADEWOLE" userId="cf980db71a676a75" providerId="LiveId" clId="{BBB5FACE-CE94-4D3E-8C4B-10B16B02C3DD}" dt="2026-08-13T14:21:39.119" v="2454"/>
        <pc:sldMkLst>
          <pc:docMk/>
          <pc:sldMk cId="1804203998" sldId="474"/>
        </pc:sldMkLst>
        <pc:spChg chg="mod">
          <ac:chgData name="BEN ADEWOLE" userId="cf980db71a676a75" providerId="LiveId" clId="{BBB5FACE-CE94-4D3E-8C4B-10B16B02C3DD}" dt="2026-08-13T10:48:59.999" v="1616" actId="26606"/>
          <ac:spMkLst>
            <pc:docMk/>
            <pc:sldMk cId="1804203998" sldId="474"/>
            <ac:spMk id="2" creationId="{33B924A3-1440-EE2D-BFA7-E4E87ED0695F}"/>
          </ac:spMkLst>
        </pc:spChg>
        <pc:spChg chg="mod">
          <ac:chgData name="BEN ADEWOLE" userId="cf980db71a676a75" providerId="LiveId" clId="{BBB5FACE-CE94-4D3E-8C4B-10B16B02C3DD}" dt="2026-08-13T11:24:02.129" v="1630"/>
          <ac:spMkLst>
            <pc:docMk/>
            <pc:sldMk cId="1804203998" sldId="474"/>
            <ac:spMk id="3" creationId="{6434F549-6873-A292-8A34-6B47A514022A}"/>
          </ac:spMkLst>
        </pc:spChg>
        <pc:spChg chg="mod">
          <ac:chgData name="BEN ADEWOLE" userId="cf980db71a676a75" providerId="LiveId" clId="{BBB5FACE-CE94-4D3E-8C4B-10B16B02C3DD}" dt="2026-08-13T10:48:59.999" v="1616" actId="26606"/>
          <ac:spMkLst>
            <pc:docMk/>
            <pc:sldMk cId="1804203998" sldId="474"/>
            <ac:spMk id="4" creationId="{9FCEB692-B9B5-A7EC-175D-C55FD2A656B5}"/>
          </ac:spMkLst>
        </pc:spChg>
        <pc:spChg chg="mod">
          <ac:chgData name="BEN ADEWOLE" userId="cf980db71a676a75" providerId="LiveId" clId="{BBB5FACE-CE94-4D3E-8C4B-10B16B02C3DD}" dt="2026-08-13T10:48:59.999" v="1616" actId="26606"/>
          <ac:spMkLst>
            <pc:docMk/>
            <pc:sldMk cId="1804203998" sldId="474"/>
            <ac:spMk id="5" creationId="{4E6DEE0F-0A02-6D68-23C0-0B77EC1F3087}"/>
          </ac:spMkLst>
        </pc:spChg>
        <pc:picChg chg="add mod ord">
          <ac:chgData name="BEN ADEWOLE" userId="cf980db71a676a75" providerId="LiveId" clId="{BBB5FACE-CE94-4D3E-8C4B-10B16B02C3DD}" dt="2026-08-13T10:49:15.196" v="1618" actId="14100"/>
          <ac:picMkLst>
            <pc:docMk/>
            <pc:sldMk cId="1804203998" sldId="474"/>
            <ac:picMk id="6" creationId="{CD7B1895-A68F-5D8A-BA98-90CD2C8C8C47}"/>
          </ac:picMkLst>
        </pc:picChg>
        <pc:picChg chg="add mod">
          <ac:chgData name="BEN ADEWOLE" userId="cf980db71a676a75" providerId="LiveId" clId="{BBB5FACE-CE94-4D3E-8C4B-10B16B02C3DD}" dt="2026-08-13T13:39:16.965" v="2367"/>
          <ac:picMkLst>
            <pc:docMk/>
            <pc:sldMk cId="1804203998" sldId="474"/>
            <ac:picMk id="8" creationId="{E9848045-3912-2AAC-5222-33C55EE74E80}"/>
          </ac:picMkLst>
        </pc:picChg>
        <pc:picChg chg="add del mod">
          <ac:chgData name="BEN ADEWOLE" userId="cf980db71a676a75" providerId="LiveId" clId="{BBB5FACE-CE94-4D3E-8C4B-10B16B02C3DD}" dt="2026-08-13T14:20:17.710" v="2450"/>
          <ac:picMkLst>
            <pc:docMk/>
            <pc:sldMk cId="1804203998" sldId="474"/>
            <ac:picMk id="16" creationId="{4A5D32B1-5EA6-1AAF-28C7-0EB1DEC191FD}"/>
          </ac:picMkLst>
        </pc:picChg>
        <pc:picChg chg="add del mod ord">
          <ac:chgData name="BEN ADEWOLE" userId="cf980db71a676a75" providerId="LiveId" clId="{BBB5FACE-CE94-4D3E-8C4B-10B16B02C3DD}" dt="2026-08-13T14:20:37.859" v="2451"/>
          <ac:picMkLst>
            <pc:docMk/>
            <pc:sldMk cId="1804203998" sldId="474"/>
            <ac:picMk id="19" creationId="{32FFBE6B-B6E3-9841-9124-3F2C7D275206}"/>
          </ac:picMkLst>
        </pc:picChg>
        <pc:picChg chg="add del mod">
          <ac:chgData name="BEN ADEWOLE" userId="cf980db71a676a75" providerId="LiveId" clId="{BBB5FACE-CE94-4D3E-8C4B-10B16B02C3DD}" dt="2026-08-13T14:20:48.839" v="2453"/>
          <ac:picMkLst>
            <pc:docMk/>
            <pc:sldMk cId="1804203998" sldId="474"/>
            <ac:picMk id="20" creationId="{C72B94E7-6348-B361-27C8-1486D1EDE755}"/>
          </ac:picMkLst>
        </pc:picChg>
        <pc:picChg chg="add del mod ord">
          <ac:chgData name="BEN ADEWOLE" userId="cf980db71a676a75" providerId="LiveId" clId="{BBB5FACE-CE94-4D3E-8C4B-10B16B02C3DD}" dt="2026-08-13T14:21:39.119" v="2454"/>
          <ac:picMkLst>
            <pc:docMk/>
            <pc:sldMk cId="1804203998" sldId="474"/>
            <ac:picMk id="23" creationId="{768C7ACF-6477-E04D-DB35-FF0665F99754}"/>
          </ac:picMkLst>
        </pc:picChg>
        <pc:picChg chg="add mod">
          <ac:chgData name="BEN ADEWOLE" userId="cf980db71a676a75" providerId="LiveId" clId="{BBB5FACE-CE94-4D3E-8C4B-10B16B02C3DD}" dt="2026-08-13T14:21:39.119" v="2454"/>
          <ac:picMkLst>
            <pc:docMk/>
            <pc:sldMk cId="1804203998" sldId="474"/>
            <ac:picMk id="24" creationId="{B5D8DF8D-A4A6-D854-4E2B-870BF882CD97}"/>
          </ac:picMkLst>
        </pc:picChg>
      </pc:sldChg>
      <pc:sldChg chg="addSp delSp modSp del mod modTransition modAnim">
        <pc:chgData name="BEN ADEWOLE" userId="cf980db71a676a75" providerId="LiveId" clId="{BBB5FACE-CE94-4D3E-8C4B-10B16B02C3DD}" dt="2026-08-13T11:24:45.021" v="1632" actId="2696"/>
        <pc:sldMkLst>
          <pc:docMk/>
          <pc:sldMk cId="2773911049" sldId="475"/>
        </pc:sldMkLst>
        <pc:spChg chg="mod">
          <ac:chgData name="BEN ADEWOLE" userId="cf980db71a676a75" providerId="LiveId" clId="{BBB5FACE-CE94-4D3E-8C4B-10B16B02C3DD}" dt="2026-08-13T11:23:11.679" v="1629" actId="20577"/>
          <ac:spMkLst>
            <pc:docMk/>
            <pc:sldMk cId="2773911049" sldId="475"/>
            <ac:spMk id="3" creationId="{D8D4FB70-B25A-602C-D334-08F645D206D5}"/>
          </ac:spMkLst>
        </pc:spChg>
        <pc:spChg chg="add mod">
          <ac:chgData name="BEN ADEWOLE" userId="cf980db71a676a75" providerId="LiveId" clId="{BBB5FACE-CE94-4D3E-8C4B-10B16B02C3DD}" dt="2026-08-13T11:23:09.904" v="1628" actId="14100"/>
          <ac:spMkLst>
            <pc:docMk/>
            <pc:sldMk cId="2773911049" sldId="475"/>
            <ac:spMk id="8" creationId="{C6D96D09-59C4-C01D-6D4B-5649E5ADEADD}"/>
          </ac:spMkLst>
        </pc:spChg>
        <pc:graphicFrameChg chg="add mod modGraphic">
          <ac:chgData name="BEN ADEWOLE" userId="cf980db71a676a75" providerId="LiveId" clId="{BBB5FACE-CE94-4D3E-8C4B-10B16B02C3DD}" dt="2026-08-13T11:23:09.395" v="1627" actId="14100"/>
          <ac:graphicFrameMkLst>
            <pc:docMk/>
            <pc:sldMk cId="2773911049" sldId="475"/>
            <ac:graphicFrameMk id="6" creationId="{6FCCD2AA-D63E-F912-1948-479DC49B7FB2}"/>
          </ac:graphicFrameMkLst>
        </pc:graphicFrameChg>
      </pc:sldChg>
      <pc:sldChg chg="addSp delSp modSp mod modTransition modClrScheme modAnim chgLayout">
        <pc:chgData name="BEN ADEWOLE" userId="cf980db71a676a75" providerId="LiveId" clId="{BBB5FACE-CE94-4D3E-8C4B-10B16B02C3DD}" dt="2026-08-13T22:56:35.269" v="2471"/>
        <pc:sldMkLst>
          <pc:docMk/>
          <pc:sldMk cId="180165127" sldId="476"/>
        </pc:sldMkLst>
        <pc:spChg chg="mod">
          <ac:chgData name="BEN ADEWOLE" userId="cf980db71a676a75" providerId="LiveId" clId="{BBB5FACE-CE94-4D3E-8C4B-10B16B02C3DD}" dt="2026-08-13T12:25:08.654" v="2175" actId="26606"/>
          <ac:spMkLst>
            <pc:docMk/>
            <pc:sldMk cId="180165127" sldId="476"/>
            <ac:spMk id="2" creationId="{9DFE0124-C10B-2C22-8E26-7781C9788DBB}"/>
          </ac:spMkLst>
        </pc:spChg>
        <pc:spChg chg="mod">
          <ac:chgData name="BEN ADEWOLE" userId="cf980db71a676a75" providerId="LiveId" clId="{BBB5FACE-CE94-4D3E-8C4B-10B16B02C3DD}" dt="2026-08-13T12:25:52.301" v="2177" actId="27636"/>
          <ac:spMkLst>
            <pc:docMk/>
            <pc:sldMk cId="180165127" sldId="476"/>
            <ac:spMk id="3" creationId="{CB8DB334-A7AC-B263-B902-D885AE203F43}"/>
          </ac:spMkLst>
        </pc:spChg>
        <pc:spChg chg="mod">
          <ac:chgData name="BEN ADEWOLE" userId="cf980db71a676a75" providerId="LiveId" clId="{BBB5FACE-CE94-4D3E-8C4B-10B16B02C3DD}" dt="2026-08-13T12:25:08.654" v="2175" actId="26606"/>
          <ac:spMkLst>
            <pc:docMk/>
            <pc:sldMk cId="180165127" sldId="476"/>
            <ac:spMk id="4" creationId="{DB4193C0-9C37-D32B-C845-058D81A0063B}"/>
          </ac:spMkLst>
        </pc:spChg>
        <pc:spChg chg="mod">
          <ac:chgData name="BEN ADEWOLE" userId="cf980db71a676a75" providerId="LiveId" clId="{BBB5FACE-CE94-4D3E-8C4B-10B16B02C3DD}" dt="2026-08-13T12:25:08.654" v="2175" actId="26606"/>
          <ac:spMkLst>
            <pc:docMk/>
            <pc:sldMk cId="180165127" sldId="476"/>
            <ac:spMk id="5" creationId="{332ED7D4-D58E-B110-D734-7BC6B273144D}"/>
          </ac:spMkLst>
        </pc:spChg>
        <pc:picChg chg="add mod ord">
          <ac:chgData name="BEN ADEWOLE" userId="cf980db71a676a75" providerId="LiveId" clId="{BBB5FACE-CE94-4D3E-8C4B-10B16B02C3DD}" dt="2026-08-13T12:25:08.654" v="2175" actId="26606"/>
          <ac:picMkLst>
            <pc:docMk/>
            <pc:sldMk cId="180165127" sldId="476"/>
            <ac:picMk id="6" creationId="{6D56887E-AE59-8ABA-678C-24CA08A87048}"/>
          </ac:picMkLst>
        </pc:picChg>
        <pc:picChg chg="add mod">
          <ac:chgData name="BEN ADEWOLE" userId="cf980db71a676a75" providerId="LiveId" clId="{BBB5FACE-CE94-4D3E-8C4B-10B16B02C3DD}" dt="2026-08-13T22:56:35.269" v="2471"/>
          <ac:picMkLst>
            <pc:docMk/>
            <pc:sldMk cId="180165127" sldId="476"/>
            <ac:picMk id="12" creationId="{917BE709-8A5C-6697-B372-4DC0BA8926F0}"/>
          </ac:picMkLst>
        </pc:picChg>
      </pc:sldChg>
      <pc:sldChg chg="addSp delSp modSp mod modTransition modAnim">
        <pc:chgData name="BEN ADEWOLE" userId="cf980db71a676a75" providerId="LiveId" clId="{BBB5FACE-CE94-4D3E-8C4B-10B16B02C3DD}" dt="2026-08-13T23:02:25.042" v="2479"/>
        <pc:sldMkLst>
          <pc:docMk/>
          <pc:sldMk cId="2642543611" sldId="477"/>
        </pc:sldMkLst>
        <pc:spChg chg="mod">
          <ac:chgData name="BEN ADEWOLE" userId="cf980db71a676a75" providerId="LiveId" clId="{BBB5FACE-CE94-4D3E-8C4B-10B16B02C3DD}" dt="2026-08-13T12:28:39.139" v="2178" actId="20577"/>
          <ac:spMkLst>
            <pc:docMk/>
            <pc:sldMk cId="2642543611" sldId="477"/>
            <ac:spMk id="2" creationId="{B6307EA7-00DA-7750-8609-7051118EDC20}"/>
          </ac:spMkLst>
        </pc:spChg>
        <pc:spChg chg="add mod">
          <ac:chgData name="BEN ADEWOLE" userId="cf980db71a676a75" providerId="LiveId" clId="{BBB5FACE-CE94-4D3E-8C4B-10B16B02C3DD}" dt="2026-08-13T12:30:30.103" v="2199" actId="14100"/>
          <ac:spMkLst>
            <pc:docMk/>
            <pc:sldMk cId="2642543611" sldId="477"/>
            <ac:spMk id="6" creationId="{869BC136-016B-4754-A554-A7E8D1E2B37A}"/>
          </ac:spMkLst>
        </pc:spChg>
        <pc:graphicFrameChg chg="add mod modGraphic">
          <ac:chgData name="BEN ADEWOLE" userId="cf980db71a676a75" providerId="LiveId" clId="{BBB5FACE-CE94-4D3E-8C4B-10B16B02C3DD}" dt="2026-08-13T12:29:39.933" v="2186" actId="14100"/>
          <ac:graphicFrameMkLst>
            <pc:docMk/>
            <pc:sldMk cId="2642543611" sldId="477"/>
            <ac:graphicFrameMk id="4" creationId="{60464535-28DA-58A5-078D-4997FB63BC00}"/>
          </ac:graphicFrameMkLst>
        </pc:graphicFrameChg>
        <pc:picChg chg="add mod">
          <ac:chgData name="BEN ADEWOLE" userId="cf980db71a676a75" providerId="LiveId" clId="{BBB5FACE-CE94-4D3E-8C4B-10B16B02C3DD}" dt="2026-08-13T23:02:25.042" v="2479"/>
          <ac:picMkLst>
            <pc:docMk/>
            <pc:sldMk cId="2642543611" sldId="477"/>
            <ac:picMk id="9" creationId="{53FB86DE-2957-9449-C1D5-9FD123D2CF1F}"/>
          </ac:picMkLst>
        </pc:picChg>
      </pc:sldChg>
      <pc:sldChg chg="addSp delSp modSp mod modTransition modClrScheme modAnim chgLayout">
        <pc:chgData name="BEN ADEWOLE" userId="cf980db71a676a75" providerId="LiveId" clId="{BBB5FACE-CE94-4D3E-8C4B-10B16B02C3DD}" dt="2026-08-13T23:04:14.242" v="2480"/>
        <pc:sldMkLst>
          <pc:docMk/>
          <pc:sldMk cId="1976972165" sldId="478"/>
        </pc:sldMkLst>
        <pc:spChg chg="mod">
          <ac:chgData name="BEN ADEWOLE" userId="cf980db71a676a75" providerId="LiveId" clId="{BBB5FACE-CE94-4D3E-8C4B-10B16B02C3DD}" dt="2026-08-13T12:35:53.490" v="2205" actId="26606"/>
          <ac:spMkLst>
            <pc:docMk/>
            <pc:sldMk cId="1976972165" sldId="478"/>
            <ac:spMk id="2" creationId="{77E0FCB6-E8B5-E668-6859-562592213C24}"/>
          </ac:spMkLst>
        </pc:spChg>
        <pc:spChg chg="mod">
          <ac:chgData name="BEN ADEWOLE" userId="cf980db71a676a75" providerId="LiveId" clId="{BBB5FACE-CE94-4D3E-8C4B-10B16B02C3DD}" dt="2026-08-13T12:37:16.061" v="2212" actId="27636"/>
          <ac:spMkLst>
            <pc:docMk/>
            <pc:sldMk cId="1976972165" sldId="478"/>
            <ac:spMk id="3" creationId="{7EB34A5C-AEA4-8C87-D5EF-1CD835079D1D}"/>
          </ac:spMkLst>
        </pc:spChg>
        <pc:spChg chg="mod">
          <ac:chgData name="BEN ADEWOLE" userId="cf980db71a676a75" providerId="LiveId" clId="{BBB5FACE-CE94-4D3E-8C4B-10B16B02C3DD}" dt="2026-08-13T12:35:53.490" v="2205" actId="26606"/>
          <ac:spMkLst>
            <pc:docMk/>
            <pc:sldMk cId="1976972165" sldId="478"/>
            <ac:spMk id="4" creationId="{BFDC4459-B578-A402-DCF4-CAC2307B75D4}"/>
          </ac:spMkLst>
        </pc:spChg>
        <pc:spChg chg="mod">
          <ac:chgData name="BEN ADEWOLE" userId="cf980db71a676a75" providerId="LiveId" clId="{BBB5FACE-CE94-4D3E-8C4B-10B16B02C3DD}" dt="2026-08-13T12:35:53.490" v="2205" actId="26606"/>
          <ac:spMkLst>
            <pc:docMk/>
            <pc:sldMk cId="1976972165" sldId="478"/>
            <ac:spMk id="5" creationId="{C61D60C8-0E6D-5493-15CC-220B5D39BED7}"/>
          </ac:spMkLst>
        </pc:spChg>
        <pc:picChg chg="add mod ord">
          <ac:chgData name="BEN ADEWOLE" userId="cf980db71a676a75" providerId="LiveId" clId="{BBB5FACE-CE94-4D3E-8C4B-10B16B02C3DD}" dt="2026-08-13T12:35:53.490" v="2205" actId="26606"/>
          <ac:picMkLst>
            <pc:docMk/>
            <pc:sldMk cId="1976972165" sldId="478"/>
            <ac:picMk id="6" creationId="{B80B557F-E68A-FDC3-9520-EFD7238EE19E}"/>
          </ac:picMkLst>
        </pc:picChg>
        <pc:picChg chg="add mod">
          <ac:chgData name="BEN ADEWOLE" userId="cf980db71a676a75" providerId="LiveId" clId="{BBB5FACE-CE94-4D3E-8C4B-10B16B02C3DD}" dt="2026-08-13T23:04:14.242" v="2480"/>
          <ac:picMkLst>
            <pc:docMk/>
            <pc:sldMk cId="1976972165" sldId="478"/>
            <ac:picMk id="9" creationId="{9CE9190D-EF12-91F7-3C23-BE7300D9EC2F}"/>
          </ac:picMkLst>
        </pc:picChg>
      </pc:sldChg>
      <pc:sldChg chg="addSp delSp modSp mod ord modTransition modAnim">
        <pc:chgData name="BEN ADEWOLE" userId="cf980db71a676a75" providerId="LiveId" clId="{BBB5FACE-CE94-4D3E-8C4B-10B16B02C3DD}" dt="2026-08-13T23:07:18.783" v="2484"/>
        <pc:sldMkLst>
          <pc:docMk/>
          <pc:sldMk cId="2515865707" sldId="479"/>
        </pc:sldMkLst>
        <pc:spChg chg="mod">
          <ac:chgData name="BEN ADEWOLE" userId="cf980db71a676a75" providerId="LiveId" clId="{BBB5FACE-CE94-4D3E-8C4B-10B16B02C3DD}" dt="2026-08-13T13:05:01.600" v="2288" actId="5793"/>
          <ac:spMkLst>
            <pc:docMk/>
            <pc:sldMk cId="2515865707" sldId="479"/>
            <ac:spMk id="6" creationId="{C68C4224-F958-CB66-7629-688D5AD53A53}"/>
          </ac:spMkLst>
        </pc:spChg>
        <pc:picChg chg="add del mod">
          <ac:chgData name="BEN ADEWOLE" userId="cf980db71a676a75" providerId="LiveId" clId="{BBB5FACE-CE94-4D3E-8C4B-10B16B02C3DD}" dt="2026-08-13T23:06:30.090" v="2483"/>
          <ac:picMkLst>
            <pc:docMk/>
            <pc:sldMk cId="2515865707" sldId="479"/>
            <ac:picMk id="8" creationId="{FE4BC475-B638-A520-0415-9659A2B21A90}"/>
          </ac:picMkLst>
        </pc:picChg>
        <pc:picChg chg="add del mod ord">
          <ac:chgData name="BEN ADEWOLE" userId="cf980db71a676a75" providerId="LiveId" clId="{BBB5FACE-CE94-4D3E-8C4B-10B16B02C3DD}" dt="2026-08-13T23:07:18.783" v="2484"/>
          <ac:picMkLst>
            <pc:docMk/>
            <pc:sldMk cId="2515865707" sldId="479"/>
            <ac:picMk id="11" creationId="{779BDCB6-F5A3-E0E8-1785-FB7F194A1BF3}"/>
          </ac:picMkLst>
        </pc:picChg>
        <pc:picChg chg="add mod">
          <ac:chgData name="BEN ADEWOLE" userId="cf980db71a676a75" providerId="LiveId" clId="{BBB5FACE-CE94-4D3E-8C4B-10B16B02C3DD}" dt="2026-08-13T23:07:18.783" v="2484"/>
          <ac:picMkLst>
            <pc:docMk/>
            <pc:sldMk cId="2515865707" sldId="479"/>
            <ac:picMk id="12" creationId="{91282642-54B6-AB9F-AE36-2AD341029A66}"/>
          </ac:picMkLst>
        </pc:picChg>
      </pc:sldChg>
      <pc:sldChg chg="addSp delSp modSp mod modTransition modAnim">
        <pc:chgData name="BEN ADEWOLE" userId="cf980db71a676a75" providerId="LiveId" clId="{BBB5FACE-CE94-4D3E-8C4B-10B16B02C3DD}" dt="2026-08-13T23:09:13.811" v="2488"/>
        <pc:sldMkLst>
          <pc:docMk/>
          <pc:sldMk cId="2021817562" sldId="480"/>
        </pc:sldMkLst>
        <pc:spChg chg="add mod">
          <ac:chgData name="BEN ADEWOLE" userId="cf980db71a676a75" providerId="LiveId" clId="{BBB5FACE-CE94-4D3E-8C4B-10B16B02C3DD}" dt="2026-08-13T13:39:20.036" v="2372" actId="20577"/>
          <ac:spMkLst>
            <pc:docMk/>
            <pc:sldMk cId="2021817562" sldId="480"/>
            <ac:spMk id="3" creationId="{FDE489B5-F98D-526E-DE78-417B5625C591}"/>
          </ac:spMkLst>
        </pc:spChg>
        <pc:spChg chg="del mod">
          <ac:chgData name="BEN ADEWOLE" userId="cf980db71a676a75" providerId="LiveId" clId="{BBB5FACE-CE94-4D3E-8C4B-10B16B02C3DD}" dt="2026-08-13T13:07:21.716" v="2293" actId="478"/>
          <ac:spMkLst>
            <pc:docMk/>
            <pc:sldMk cId="2021817562" sldId="480"/>
            <ac:spMk id="6" creationId="{A4085575-4426-A9AB-0F8A-7A51209EE3B6}"/>
          </ac:spMkLst>
        </pc:spChg>
        <pc:picChg chg="add del mod">
          <ac:chgData name="BEN ADEWOLE" userId="cf980db71a676a75" providerId="LiveId" clId="{BBB5FACE-CE94-4D3E-8C4B-10B16B02C3DD}" dt="2026-08-13T23:08:35.202" v="2487"/>
          <ac:picMkLst>
            <pc:docMk/>
            <pc:sldMk cId="2021817562" sldId="480"/>
            <ac:picMk id="10" creationId="{79DEEC2C-31F7-514F-F74C-C74DE6EAD32D}"/>
          </ac:picMkLst>
        </pc:picChg>
        <pc:picChg chg="add del mod ord">
          <ac:chgData name="BEN ADEWOLE" userId="cf980db71a676a75" providerId="LiveId" clId="{BBB5FACE-CE94-4D3E-8C4B-10B16B02C3DD}" dt="2026-08-13T23:09:13.811" v="2488"/>
          <ac:picMkLst>
            <pc:docMk/>
            <pc:sldMk cId="2021817562" sldId="480"/>
            <ac:picMk id="13" creationId="{05154454-C98A-3FD8-7406-E1B491102226}"/>
          </ac:picMkLst>
        </pc:picChg>
        <pc:picChg chg="add mod">
          <ac:chgData name="BEN ADEWOLE" userId="cf980db71a676a75" providerId="LiveId" clId="{BBB5FACE-CE94-4D3E-8C4B-10B16B02C3DD}" dt="2026-08-13T23:09:13.811" v="2488"/>
          <ac:picMkLst>
            <pc:docMk/>
            <pc:sldMk cId="2021817562" sldId="480"/>
            <ac:picMk id="14" creationId="{DE788F57-9642-E272-9E4C-AAC8AE45B83A}"/>
          </ac:picMkLst>
        </pc:picChg>
      </pc:sldChg>
      <pc:sldChg chg="addSp delSp modSp new mod modTransition modClrScheme modAnim chgLayout">
        <pc:chgData name="BEN ADEWOLE" userId="cf980db71a676a75" providerId="LiveId" clId="{BBB5FACE-CE94-4D3E-8C4B-10B16B02C3DD}" dt="2026-08-13T23:14:09.946" v="2497"/>
        <pc:sldMkLst>
          <pc:docMk/>
          <pc:sldMk cId="3926056746" sldId="481"/>
        </pc:sldMkLst>
        <pc:spChg chg="del">
          <ac:chgData name="BEN ADEWOLE" userId="cf980db71a676a75" providerId="LiveId" clId="{BBB5FACE-CE94-4D3E-8C4B-10B16B02C3DD}" dt="2026-08-13T09:31:24.192" v="1192" actId="26606"/>
          <ac:spMkLst>
            <pc:docMk/>
            <pc:sldMk cId="3926056746" sldId="481"/>
            <ac:spMk id="2" creationId="{49D41D53-C975-E332-0C6B-A2AEC12525EE}"/>
          </ac:spMkLst>
        </pc:spChg>
        <pc:spChg chg="del">
          <ac:chgData name="BEN ADEWOLE" userId="cf980db71a676a75" providerId="LiveId" clId="{BBB5FACE-CE94-4D3E-8C4B-10B16B02C3DD}" dt="2026-08-13T09:31:24.192" v="1192" actId="26606"/>
          <ac:spMkLst>
            <pc:docMk/>
            <pc:sldMk cId="3926056746" sldId="481"/>
            <ac:spMk id="3" creationId="{1360F1F9-18F2-7606-B87F-3A8D08DCFF35}"/>
          </ac:spMkLst>
        </pc:spChg>
        <pc:spChg chg="mod">
          <ac:chgData name="BEN ADEWOLE" userId="cf980db71a676a75" providerId="LiveId" clId="{BBB5FACE-CE94-4D3E-8C4B-10B16B02C3DD}" dt="2026-08-13T09:31:24.192" v="1192" actId="26606"/>
          <ac:spMkLst>
            <pc:docMk/>
            <pc:sldMk cId="3926056746" sldId="481"/>
            <ac:spMk id="4" creationId="{8CD337F1-F79A-4AD7-472C-F5D71C878D55}"/>
          </ac:spMkLst>
        </pc:spChg>
        <pc:spChg chg="mod">
          <ac:chgData name="BEN ADEWOLE" userId="cf980db71a676a75" providerId="LiveId" clId="{BBB5FACE-CE94-4D3E-8C4B-10B16B02C3DD}" dt="2026-08-13T09:31:24.192" v="1192" actId="26606"/>
          <ac:spMkLst>
            <pc:docMk/>
            <pc:sldMk cId="3926056746" sldId="481"/>
            <ac:spMk id="5" creationId="{3BD20AB5-88C9-460A-B035-C369CAAE3E23}"/>
          </ac:spMkLst>
        </pc:spChg>
        <pc:spChg chg="add mod">
          <ac:chgData name="BEN ADEWOLE" userId="cf980db71a676a75" providerId="LiveId" clId="{BBB5FACE-CE94-4D3E-8C4B-10B16B02C3DD}" dt="2026-08-13T14:04:01.441" v="2437" actId="113"/>
          <ac:spMkLst>
            <pc:docMk/>
            <pc:sldMk cId="3926056746" sldId="481"/>
            <ac:spMk id="12" creationId="{DD16F5EE-1C0A-DF52-892F-07E45627A03B}"/>
          </ac:spMkLst>
        </pc:spChg>
        <pc:picChg chg="add mod ord">
          <ac:chgData name="BEN ADEWOLE" userId="cf980db71a676a75" providerId="LiveId" clId="{BBB5FACE-CE94-4D3E-8C4B-10B16B02C3DD}" dt="2026-08-13T13:57:19.124" v="2375" actId="1076"/>
          <ac:picMkLst>
            <pc:docMk/>
            <pc:sldMk cId="3926056746" sldId="481"/>
            <ac:picMk id="7" creationId="{F7B64271-D464-1267-F4BE-661E903B5643}"/>
          </ac:picMkLst>
        </pc:picChg>
        <pc:picChg chg="add del mod">
          <ac:chgData name="BEN ADEWOLE" userId="cf980db71a676a75" providerId="LiveId" clId="{BBB5FACE-CE94-4D3E-8C4B-10B16B02C3DD}" dt="2026-08-13T23:12:35.646" v="2490"/>
          <ac:picMkLst>
            <pc:docMk/>
            <pc:sldMk cId="3926056746" sldId="481"/>
            <ac:picMk id="18" creationId="{53895D5B-A795-7763-6E6D-0CD738CA0CB0}"/>
          </ac:picMkLst>
        </pc:picChg>
        <pc:picChg chg="add del mod ord">
          <ac:chgData name="BEN ADEWOLE" userId="cf980db71a676a75" providerId="LiveId" clId="{BBB5FACE-CE94-4D3E-8C4B-10B16B02C3DD}" dt="2026-08-13T23:12:50.438" v="2491"/>
          <ac:picMkLst>
            <pc:docMk/>
            <pc:sldMk cId="3926056746" sldId="481"/>
            <ac:picMk id="38" creationId="{B48CE05C-D722-964B-234D-66C1527D897F}"/>
          </ac:picMkLst>
        </pc:picChg>
        <pc:picChg chg="add del mod">
          <ac:chgData name="BEN ADEWOLE" userId="cf980db71a676a75" providerId="LiveId" clId="{BBB5FACE-CE94-4D3E-8C4B-10B16B02C3DD}" dt="2026-08-13T23:13:05.491" v="2493"/>
          <ac:picMkLst>
            <pc:docMk/>
            <pc:sldMk cId="3926056746" sldId="481"/>
            <ac:picMk id="39" creationId="{317A4B50-A87C-144A-DD3F-829653FBEA0E}"/>
          </ac:picMkLst>
        </pc:picChg>
        <pc:picChg chg="add del mod ord">
          <ac:chgData name="BEN ADEWOLE" userId="cf980db71a676a75" providerId="LiveId" clId="{BBB5FACE-CE94-4D3E-8C4B-10B16B02C3DD}" dt="2026-08-13T23:13:27.806" v="2494"/>
          <ac:picMkLst>
            <pc:docMk/>
            <pc:sldMk cId="3926056746" sldId="481"/>
            <ac:picMk id="42" creationId="{11F8BB9B-25CF-81A4-969D-79F292841C0F}"/>
          </ac:picMkLst>
        </pc:picChg>
        <pc:picChg chg="add del mod">
          <ac:chgData name="BEN ADEWOLE" userId="cf980db71a676a75" providerId="LiveId" clId="{BBB5FACE-CE94-4D3E-8C4B-10B16B02C3DD}" dt="2026-08-13T23:13:31.558" v="2496"/>
          <ac:picMkLst>
            <pc:docMk/>
            <pc:sldMk cId="3926056746" sldId="481"/>
            <ac:picMk id="43" creationId="{3EC83EF5-E557-DFBB-0CB1-196BEBADCF26}"/>
          </ac:picMkLst>
        </pc:picChg>
        <pc:picChg chg="add del mod ord">
          <ac:chgData name="BEN ADEWOLE" userId="cf980db71a676a75" providerId="LiveId" clId="{BBB5FACE-CE94-4D3E-8C4B-10B16B02C3DD}" dt="2026-08-13T23:14:09.946" v="2497"/>
          <ac:picMkLst>
            <pc:docMk/>
            <pc:sldMk cId="3926056746" sldId="481"/>
            <ac:picMk id="46" creationId="{D9DC09A0-23C7-4056-BF3A-4497017692F6}"/>
          </ac:picMkLst>
        </pc:picChg>
        <pc:picChg chg="add mod">
          <ac:chgData name="BEN ADEWOLE" userId="cf980db71a676a75" providerId="LiveId" clId="{BBB5FACE-CE94-4D3E-8C4B-10B16B02C3DD}" dt="2026-08-13T23:14:09.946" v="2497"/>
          <ac:picMkLst>
            <pc:docMk/>
            <pc:sldMk cId="3926056746" sldId="481"/>
            <ac:picMk id="47" creationId="{0DF75AEF-5C6A-0632-536E-3DA0C3511FEA}"/>
          </ac:picMkLst>
        </pc:picChg>
      </pc:sldChg>
      <pc:sldChg chg="modSp new del">
        <pc:chgData name="BEN ADEWOLE" userId="cf980db71a676a75" providerId="LiveId" clId="{BBB5FACE-CE94-4D3E-8C4B-10B16B02C3DD}" dt="2026-08-13T09:53:17.780" v="1358" actId="2696"/>
        <pc:sldMkLst>
          <pc:docMk/>
          <pc:sldMk cId="2302371651" sldId="482"/>
        </pc:sldMkLst>
        <pc:spChg chg="mod">
          <ac:chgData name="BEN ADEWOLE" userId="cf980db71a676a75" providerId="LiveId" clId="{BBB5FACE-CE94-4D3E-8C4B-10B16B02C3DD}" dt="2026-08-13T09:51:57.965" v="1353"/>
          <ac:spMkLst>
            <pc:docMk/>
            <pc:sldMk cId="2302371651" sldId="482"/>
            <ac:spMk id="2" creationId="{F36C3CD4-C2DF-4FE3-9CA1-D042FE7F3D80}"/>
          </ac:spMkLst>
        </pc:spChg>
      </pc:sldChg>
      <pc:sldChg chg="new del">
        <pc:chgData name="BEN ADEWOLE" userId="cf980db71a676a75" providerId="LiveId" clId="{BBB5FACE-CE94-4D3E-8C4B-10B16B02C3DD}" dt="2026-08-13T09:53:26.603" v="1359" actId="2696"/>
        <pc:sldMkLst>
          <pc:docMk/>
          <pc:sldMk cId="2386506411" sldId="483"/>
        </pc:sldMkLst>
      </pc:sldChg>
      <pc:sldChg chg="addSp delSp modSp new mod modTransition modAnim">
        <pc:chgData name="BEN ADEWOLE" userId="cf980db71a676a75" providerId="LiveId" clId="{BBB5FACE-CE94-4D3E-8C4B-10B16B02C3DD}" dt="2026-08-13T14:17:12.834" v="2447"/>
        <pc:sldMkLst>
          <pc:docMk/>
          <pc:sldMk cId="1649756146" sldId="484"/>
        </pc:sldMkLst>
        <pc:spChg chg="mod">
          <ac:chgData name="BEN ADEWOLE" userId="cf980db71a676a75" providerId="LiveId" clId="{BBB5FACE-CE94-4D3E-8C4B-10B16B02C3DD}" dt="2026-08-13T09:53:06.667" v="1357"/>
          <ac:spMkLst>
            <pc:docMk/>
            <pc:sldMk cId="1649756146" sldId="484"/>
            <ac:spMk id="2" creationId="{5C9623E4-7931-BB2E-1F1F-00493BF720E4}"/>
          </ac:spMkLst>
        </pc:spChg>
        <pc:spChg chg="del">
          <ac:chgData name="BEN ADEWOLE" userId="cf980db71a676a75" providerId="LiveId" clId="{BBB5FACE-CE94-4D3E-8C4B-10B16B02C3DD}" dt="2026-08-13T09:54:07.879" v="1360"/>
          <ac:spMkLst>
            <pc:docMk/>
            <pc:sldMk cId="1649756146" sldId="484"/>
            <ac:spMk id="3" creationId="{AA3D42F1-78F2-94CE-AF43-69A6ED9BE99F}"/>
          </ac:spMkLst>
        </pc:spChg>
        <pc:spChg chg="mod">
          <ac:chgData name="BEN ADEWOLE" userId="cf980db71a676a75" providerId="LiveId" clId="{BBB5FACE-CE94-4D3E-8C4B-10B16B02C3DD}" dt="2026-08-13T09:56:26.042" v="1375"/>
          <ac:spMkLst>
            <pc:docMk/>
            <pc:sldMk cId="1649756146" sldId="484"/>
            <ac:spMk id="4" creationId="{3902F2BF-1D48-B34F-3B16-5D79D12193D3}"/>
          </ac:spMkLst>
        </pc:spChg>
        <pc:graphicFrameChg chg="add mod modGraphic">
          <ac:chgData name="BEN ADEWOLE" userId="cf980db71a676a75" providerId="LiveId" clId="{BBB5FACE-CE94-4D3E-8C4B-10B16B02C3DD}" dt="2026-08-13T09:55:50.651" v="1369" actId="14100"/>
          <ac:graphicFrameMkLst>
            <pc:docMk/>
            <pc:sldMk cId="1649756146" sldId="484"/>
            <ac:graphicFrameMk id="7" creationId="{92EC37AD-57E3-70C7-F333-6FD19C30F724}"/>
          </ac:graphicFrameMkLst>
        </pc:graphicFrameChg>
        <pc:picChg chg="add mod">
          <ac:chgData name="BEN ADEWOLE" userId="cf980db71a676a75" providerId="LiveId" clId="{BBB5FACE-CE94-4D3E-8C4B-10B16B02C3DD}" dt="2026-08-13T13:39:16.965" v="2367"/>
          <ac:picMkLst>
            <pc:docMk/>
            <pc:sldMk cId="1649756146" sldId="484"/>
            <ac:picMk id="9" creationId="{9663E426-BFD5-B01A-23CA-CECCDBE8AE97}"/>
          </ac:picMkLst>
        </pc:picChg>
        <pc:picChg chg="add mod">
          <ac:chgData name="BEN ADEWOLE" userId="cf980db71a676a75" providerId="LiveId" clId="{BBB5FACE-CE94-4D3E-8C4B-10B16B02C3DD}" dt="2026-08-13T14:17:12.834" v="2447"/>
          <ac:picMkLst>
            <pc:docMk/>
            <pc:sldMk cId="1649756146" sldId="484"/>
            <ac:picMk id="17" creationId="{33275672-326F-44A6-708F-CB7FED88F377}"/>
          </ac:picMkLst>
        </pc:picChg>
      </pc:sldChg>
      <pc:sldChg chg="addSp delSp modSp new mod modTransition modAnim">
        <pc:chgData name="BEN ADEWOLE" userId="cf980db71a676a75" providerId="LiveId" clId="{BBB5FACE-CE94-4D3E-8C4B-10B16B02C3DD}" dt="2026-08-13T22:51:58.419" v="2470"/>
        <pc:sldMkLst>
          <pc:docMk/>
          <pc:sldMk cId="1879934601" sldId="485"/>
        </pc:sldMkLst>
        <pc:spChg chg="mod">
          <ac:chgData name="BEN ADEWOLE" userId="cf980db71a676a75" providerId="LiveId" clId="{BBB5FACE-CE94-4D3E-8C4B-10B16B02C3DD}" dt="2026-08-13T10:34:53.939" v="1475" actId="14100"/>
          <ac:spMkLst>
            <pc:docMk/>
            <pc:sldMk cId="1879934601" sldId="485"/>
            <ac:spMk id="2" creationId="{72654246-1B99-E31C-89E7-B8DAAF273B28}"/>
          </ac:spMkLst>
        </pc:spChg>
        <pc:spChg chg="mod">
          <ac:chgData name="BEN ADEWOLE" userId="cf980db71a676a75" providerId="LiveId" clId="{BBB5FACE-CE94-4D3E-8C4B-10B16B02C3DD}" dt="2026-08-13T22:37:46.769" v="2463" actId="20577"/>
          <ac:spMkLst>
            <pc:docMk/>
            <pc:sldMk cId="1879934601" sldId="485"/>
            <ac:spMk id="3" creationId="{A6A6A70A-1DA6-A6A4-B9B4-44532537F375}"/>
          </ac:spMkLst>
        </pc:spChg>
        <pc:spChg chg="del">
          <ac:chgData name="BEN ADEWOLE" userId="cf980db71a676a75" providerId="LiveId" clId="{BBB5FACE-CE94-4D3E-8C4B-10B16B02C3DD}" dt="2026-08-13T10:32:55.332" v="1465"/>
          <ac:spMkLst>
            <pc:docMk/>
            <pc:sldMk cId="1879934601" sldId="485"/>
            <ac:spMk id="4" creationId="{5C07D2EC-8E14-67B2-C45C-4C90F9CF8332}"/>
          </ac:spMkLst>
        </pc:spChg>
        <pc:spChg chg="add mod">
          <ac:chgData name="BEN ADEWOLE" userId="cf980db71a676a75" providerId="LiveId" clId="{BBB5FACE-CE94-4D3E-8C4B-10B16B02C3DD}" dt="2026-08-13T10:37:08.616" v="1503" actId="20577"/>
          <ac:spMkLst>
            <pc:docMk/>
            <pc:sldMk cId="1879934601" sldId="485"/>
            <ac:spMk id="8" creationId="{EAF1A659-0B63-D40A-2DF1-2C3374A07466}"/>
          </ac:spMkLst>
        </pc:spChg>
        <pc:picChg chg="add del mod">
          <ac:chgData name="BEN ADEWOLE" userId="cf980db71a676a75" providerId="LiveId" clId="{BBB5FACE-CE94-4D3E-8C4B-10B16B02C3DD}" dt="2026-08-13T10:35:29.304" v="1478" actId="21"/>
          <ac:picMkLst>
            <pc:docMk/>
            <pc:sldMk cId="1879934601" sldId="485"/>
            <ac:picMk id="7" creationId="{EAD4C14A-B75E-9709-3997-2A50CD884708}"/>
          </ac:picMkLst>
        </pc:picChg>
        <pc:picChg chg="add mod">
          <ac:chgData name="BEN ADEWOLE" userId="cf980db71a676a75" providerId="LiveId" clId="{BBB5FACE-CE94-4D3E-8C4B-10B16B02C3DD}" dt="2026-08-13T10:38:01.013" v="1508" actId="1076"/>
          <ac:picMkLst>
            <pc:docMk/>
            <pc:sldMk cId="1879934601" sldId="485"/>
            <ac:picMk id="9" creationId="{EDF6BE1D-94D6-7252-8E3E-5F7C071868E3}"/>
          </ac:picMkLst>
        </pc:picChg>
        <pc:picChg chg="add mod">
          <ac:chgData name="BEN ADEWOLE" userId="cf980db71a676a75" providerId="LiveId" clId="{BBB5FACE-CE94-4D3E-8C4B-10B16B02C3DD}" dt="2026-08-13T13:39:16.965" v="2367"/>
          <ac:picMkLst>
            <pc:docMk/>
            <pc:sldMk cId="1879934601" sldId="485"/>
            <ac:picMk id="11" creationId="{BD90BFD0-77CA-45AD-6B5C-EE7E03D8DC46}"/>
          </ac:picMkLst>
        </pc:picChg>
        <pc:picChg chg="add del mod">
          <ac:chgData name="BEN ADEWOLE" userId="cf980db71a676a75" providerId="LiveId" clId="{BBB5FACE-CE94-4D3E-8C4B-10B16B02C3DD}" dt="2026-08-13T22:50:07.149" v="2466"/>
          <ac:picMkLst>
            <pc:docMk/>
            <pc:sldMk cId="1879934601" sldId="485"/>
            <ac:picMk id="23" creationId="{64D60D1F-CF1C-37BF-EBDA-3456B8617723}"/>
          </ac:picMkLst>
        </pc:picChg>
        <pc:picChg chg="add del mod ord">
          <ac:chgData name="BEN ADEWOLE" userId="cf980db71a676a75" providerId="LiveId" clId="{BBB5FACE-CE94-4D3E-8C4B-10B16B02C3DD}" dt="2026-08-13T22:50:11.337" v="2467"/>
          <ac:picMkLst>
            <pc:docMk/>
            <pc:sldMk cId="1879934601" sldId="485"/>
            <ac:picMk id="26" creationId="{BE962C55-6310-BF87-7AED-313F9ECFD5E8}"/>
          </ac:picMkLst>
        </pc:picChg>
        <pc:picChg chg="add del mod">
          <ac:chgData name="BEN ADEWOLE" userId="cf980db71a676a75" providerId="LiveId" clId="{BBB5FACE-CE94-4D3E-8C4B-10B16B02C3DD}" dt="2026-08-13T22:50:57.213" v="2469"/>
          <ac:picMkLst>
            <pc:docMk/>
            <pc:sldMk cId="1879934601" sldId="485"/>
            <ac:picMk id="27" creationId="{C24F79DE-8A1C-7BEE-59C2-FF99E9A44E84}"/>
          </ac:picMkLst>
        </pc:picChg>
        <pc:picChg chg="add del mod ord">
          <ac:chgData name="BEN ADEWOLE" userId="cf980db71a676a75" providerId="LiveId" clId="{BBB5FACE-CE94-4D3E-8C4B-10B16B02C3DD}" dt="2026-08-13T22:51:58.419" v="2470"/>
          <ac:picMkLst>
            <pc:docMk/>
            <pc:sldMk cId="1879934601" sldId="485"/>
            <ac:picMk id="30" creationId="{3EC8B5A2-BFE3-0C86-9C24-AC3504469171}"/>
          </ac:picMkLst>
        </pc:picChg>
        <pc:picChg chg="add mod">
          <ac:chgData name="BEN ADEWOLE" userId="cf980db71a676a75" providerId="LiveId" clId="{BBB5FACE-CE94-4D3E-8C4B-10B16B02C3DD}" dt="2026-08-13T22:51:58.419" v="2470"/>
          <ac:picMkLst>
            <pc:docMk/>
            <pc:sldMk cId="1879934601" sldId="485"/>
            <ac:picMk id="31" creationId="{871F166A-2802-2B44-CD4E-7CE49FE430AD}"/>
          </ac:picMkLst>
        </pc:picChg>
      </pc:sldChg>
      <pc:sldChg chg="addSp delSp modSp new del mod">
        <pc:chgData name="BEN ADEWOLE" userId="cf980db71a676a75" providerId="LiveId" clId="{BBB5FACE-CE94-4D3E-8C4B-10B16B02C3DD}" dt="2026-08-13T12:09:37.037" v="2002" actId="2696"/>
        <pc:sldMkLst>
          <pc:docMk/>
          <pc:sldMk cId="1305018191" sldId="486"/>
        </pc:sldMkLst>
        <pc:spChg chg="mod">
          <ac:chgData name="BEN ADEWOLE" userId="cf980db71a676a75" providerId="LiveId" clId="{BBB5FACE-CE94-4D3E-8C4B-10B16B02C3DD}" dt="2026-08-13T11:25:27.299" v="1649" actId="113"/>
          <ac:spMkLst>
            <pc:docMk/>
            <pc:sldMk cId="1305018191" sldId="486"/>
            <ac:spMk id="2" creationId="{CE83FE8D-EBC6-15F5-5154-518B6F58B945}"/>
          </ac:spMkLst>
        </pc:spChg>
        <pc:spChg chg="add del mod">
          <ac:chgData name="BEN ADEWOLE" userId="cf980db71a676a75" providerId="LiveId" clId="{BBB5FACE-CE94-4D3E-8C4B-10B16B02C3DD}" dt="2026-08-13T11:29:28.196" v="1674" actId="255"/>
          <ac:spMkLst>
            <pc:docMk/>
            <pc:sldMk cId="1305018191" sldId="486"/>
            <ac:spMk id="3" creationId="{EFCA04F0-2BD4-1E09-EC48-BF5A76066923}"/>
          </ac:spMkLst>
        </pc:spChg>
        <pc:spChg chg="del mod">
          <ac:chgData name="BEN ADEWOLE" userId="cf980db71a676a75" providerId="LiveId" clId="{BBB5FACE-CE94-4D3E-8C4B-10B16B02C3DD}" dt="2026-08-13T11:26:29.728" v="1662"/>
          <ac:spMkLst>
            <pc:docMk/>
            <pc:sldMk cId="1305018191" sldId="486"/>
            <ac:spMk id="4" creationId="{87A4ACBD-6B6A-0FC8-C90B-638E65CAC99B}"/>
          </ac:spMkLst>
        </pc:spChg>
        <pc:graphicFrameChg chg="add mod">
          <ac:chgData name="BEN ADEWOLE" userId="cf980db71a676a75" providerId="LiveId" clId="{BBB5FACE-CE94-4D3E-8C4B-10B16B02C3DD}" dt="2026-08-13T11:26:23.460" v="1660"/>
          <ac:graphicFrameMkLst>
            <pc:docMk/>
            <pc:sldMk cId="1305018191" sldId="486"/>
            <ac:graphicFrameMk id="7" creationId="{4F21BFC9-2119-88FC-541F-8DD24EC74CC7}"/>
          </ac:graphicFrameMkLst>
        </pc:graphicFrameChg>
        <pc:graphicFrameChg chg="add mod modGraphic">
          <ac:chgData name="BEN ADEWOLE" userId="cf980db71a676a75" providerId="LiveId" clId="{BBB5FACE-CE94-4D3E-8C4B-10B16B02C3DD}" dt="2026-08-13T11:28:01.346" v="1671" actId="1076"/>
          <ac:graphicFrameMkLst>
            <pc:docMk/>
            <pc:sldMk cId="1305018191" sldId="486"/>
            <ac:graphicFrameMk id="8" creationId="{32A477D1-9890-6792-4A66-1407DA43DF4A}"/>
          </ac:graphicFrameMkLst>
        </pc:graphicFrameChg>
      </pc:sldChg>
      <pc:sldChg chg="addSp delSp modSp new mod modTransition">
        <pc:chgData name="BEN ADEWOLE" userId="cf980db71a676a75" providerId="LiveId" clId="{BBB5FACE-CE94-4D3E-8C4B-10B16B02C3DD}" dt="2026-08-13T14:23:51.040" v="2455"/>
        <pc:sldMkLst>
          <pc:docMk/>
          <pc:sldMk cId="1122973737" sldId="487"/>
        </pc:sldMkLst>
        <pc:spChg chg="mod">
          <ac:chgData name="BEN ADEWOLE" userId="cf980db71a676a75" providerId="LiveId" clId="{BBB5FACE-CE94-4D3E-8C4B-10B16B02C3DD}" dt="2026-08-13T12:09:20.859" v="2001" actId="255"/>
          <ac:spMkLst>
            <pc:docMk/>
            <pc:sldMk cId="1122973737" sldId="487"/>
            <ac:spMk id="2" creationId="{3AE25312-BB48-C76C-D71E-A7D62326F94B}"/>
          </ac:spMkLst>
        </pc:spChg>
        <pc:spChg chg="mod">
          <ac:chgData name="BEN ADEWOLE" userId="cf980db71a676a75" providerId="LiveId" clId="{BBB5FACE-CE94-4D3E-8C4B-10B16B02C3DD}" dt="2026-08-13T12:01:57.610" v="1972" actId="20577"/>
          <ac:spMkLst>
            <pc:docMk/>
            <pc:sldMk cId="1122973737" sldId="487"/>
            <ac:spMk id="3" creationId="{493C1DED-17E8-F059-122F-0780BCBB825D}"/>
          </ac:spMkLst>
        </pc:spChg>
        <pc:spChg chg="add del mod">
          <ac:chgData name="BEN ADEWOLE" userId="cf980db71a676a75" providerId="LiveId" clId="{BBB5FACE-CE94-4D3E-8C4B-10B16B02C3DD}" dt="2026-08-13T12:07:14.931" v="1977" actId="20577"/>
          <ac:spMkLst>
            <pc:docMk/>
            <pc:sldMk cId="1122973737" sldId="487"/>
            <ac:spMk id="4" creationId="{3F75F549-A711-A9F8-BC5B-7E2FBCA6227A}"/>
          </ac:spMkLst>
        </pc:spChg>
        <pc:spChg chg="mod">
          <ac:chgData name="BEN ADEWOLE" userId="cf980db71a676a75" providerId="LiveId" clId="{BBB5FACE-CE94-4D3E-8C4B-10B16B02C3DD}" dt="2026-08-13T11:31:39.917" v="1683" actId="20577"/>
          <ac:spMkLst>
            <pc:docMk/>
            <pc:sldMk cId="1122973737" sldId="487"/>
            <ac:spMk id="5" creationId="{2057AF17-1111-BCFB-0C80-7295835F843A}"/>
          </ac:spMkLst>
        </pc:spChg>
        <pc:spChg chg="del">
          <ac:chgData name="BEN ADEWOLE" userId="cf980db71a676a75" providerId="LiveId" clId="{BBB5FACE-CE94-4D3E-8C4B-10B16B02C3DD}" dt="2026-08-13T11:32:00.969" v="1684"/>
          <ac:spMkLst>
            <pc:docMk/>
            <pc:sldMk cId="1122973737" sldId="487"/>
            <ac:spMk id="6" creationId="{EA0E0338-2666-7494-990D-35ABFEC1B841}"/>
          </ac:spMkLst>
        </pc:spChg>
        <pc:graphicFrameChg chg="add mod modGraphic">
          <ac:chgData name="BEN ADEWOLE" userId="cf980db71a676a75" providerId="LiveId" clId="{BBB5FACE-CE94-4D3E-8C4B-10B16B02C3DD}" dt="2026-08-13T11:34:04.062" v="1696" actId="14734"/>
          <ac:graphicFrameMkLst>
            <pc:docMk/>
            <pc:sldMk cId="1122973737" sldId="487"/>
            <ac:graphicFrameMk id="9" creationId="{033E873F-B275-D5DA-B3F0-4BBED8B88201}"/>
          </ac:graphicFrameMkLst>
        </pc:graphicFrameChg>
        <pc:graphicFrameChg chg="add mod">
          <ac:chgData name="BEN ADEWOLE" userId="cf980db71a676a75" providerId="LiveId" clId="{BBB5FACE-CE94-4D3E-8C4B-10B16B02C3DD}" dt="2026-08-13T11:33:30.717" v="1692"/>
          <ac:graphicFrameMkLst>
            <pc:docMk/>
            <pc:sldMk cId="1122973737" sldId="487"/>
            <ac:graphicFrameMk id="10" creationId="{1FC65AD5-F870-E2D5-E003-C7610D2CB0AE}"/>
          </ac:graphicFrameMkLst>
        </pc:graphicFrameChg>
        <pc:picChg chg="add mod">
          <ac:chgData name="BEN ADEWOLE" userId="cf980db71a676a75" providerId="LiveId" clId="{BBB5FACE-CE94-4D3E-8C4B-10B16B02C3DD}" dt="2026-08-13T14:23:51.040" v="2455"/>
          <ac:picMkLst>
            <pc:docMk/>
            <pc:sldMk cId="1122973737" sldId="487"/>
            <ac:picMk id="17" creationId="{107D0AFB-A675-C3F3-8608-1AC594F31372}"/>
          </ac:picMkLst>
        </pc:picChg>
      </pc:sldChg>
      <pc:sldChg chg="new del">
        <pc:chgData name="BEN ADEWOLE" userId="cf980db71a676a75" providerId="LiveId" clId="{BBB5FACE-CE94-4D3E-8C4B-10B16B02C3DD}" dt="2026-08-13T12:39:41.218" v="2215" actId="2696"/>
        <pc:sldMkLst>
          <pc:docMk/>
          <pc:sldMk cId="2198284576" sldId="488"/>
        </pc:sldMkLst>
      </pc:sldChg>
      <pc:sldChg chg="modSp new del mod">
        <pc:chgData name="BEN ADEWOLE" userId="cf980db71a676a75" providerId="LiveId" clId="{BBB5FACE-CE94-4D3E-8C4B-10B16B02C3DD}" dt="2026-08-13T12:01:17.100" v="1952" actId="680"/>
        <pc:sldMkLst>
          <pc:docMk/>
          <pc:sldMk cId="4226269996" sldId="488"/>
        </pc:sldMkLst>
        <pc:spChg chg="mod">
          <ac:chgData name="BEN ADEWOLE" userId="cf980db71a676a75" providerId="LiveId" clId="{BBB5FACE-CE94-4D3E-8C4B-10B16B02C3DD}" dt="2026-08-13T12:01:09.707" v="1949" actId="1076"/>
          <ac:spMkLst>
            <pc:docMk/>
            <pc:sldMk cId="4226269996" sldId="488"/>
            <ac:spMk id="2" creationId="{FA639270-357D-C295-2BBE-46F15BC45C5A}"/>
          </ac:spMkLst>
        </pc:spChg>
        <pc:spChg chg="mod">
          <ac:chgData name="BEN ADEWOLE" userId="cf980db71a676a75" providerId="LiveId" clId="{BBB5FACE-CE94-4D3E-8C4B-10B16B02C3DD}" dt="2026-08-13T12:01:14.595" v="1951" actId="255"/>
          <ac:spMkLst>
            <pc:docMk/>
            <pc:sldMk cId="4226269996" sldId="488"/>
            <ac:spMk id="3" creationId="{B3277ACC-4861-E0F5-7D1B-AB8FF7380E30}"/>
          </ac:spMkLst>
        </pc:spChg>
        <pc:spChg chg="mod">
          <ac:chgData name="BEN ADEWOLE" userId="cf980db71a676a75" providerId="LiveId" clId="{BBB5FACE-CE94-4D3E-8C4B-10B16B02C3DD}" dt="2026-08-13T12:01:09.303" v="1948" actId="1076"/>
          <ac:spMkLst>
            <pc:docMk/>
            <pc:sldMk cId="4226269996" sldId="488"/>
            <ac:spMk id="4" creationId="{3FA082A0-0609-13A4-9964-6F69A898E52B}"/>
          </ac:spMkLst>
        </pc:spChg>
      </pc:sldChg>
      <pc:sldChg chg="addSp delSp modSp new mod ord modTransition modAnim">
        <pc:chgData name="BEN ADEWOLE" userId="cf980db71a676a75" providerId="LiveId" clId="{BBB5FACE-CE94-4D3E-8C4B-10B16B02C3DD}" dt="2026-08-13T23:00:41.194" v="2478"/>
        <pc:sldMkLst>
          <pc:docMk/>
          <pc:sldMk cId="3504318892" sldId="489"/>
        </pc:sldMkLst>
        <pc:spChg chg="mod">
          <ac:chgData name="BEN ADEWOLE" userId="cf980db71a676a75" providerId="LiveId" clId="{BBB5FACE-CE94-4D3E-8C4B-10B16B02C3DD}" dt="2026-08-13T12:41:01.717" v="2221" actId="255"/>
          <ac:spMkLst>
            <pc:docMk/>
            <pc:sldMk cId="3504318892" sldId="489"/>
            <ac:spMk id="2" creationId="{AAC0F73A-04E5-57E1-3D44-D7556029DA65}"/>
          </ac:spMkLst>
        </pc:spChg>
        <pc:spChg chg="mod">
          <ac:chgData name="BEN ADEWOLE" userId="cf980db71a676a75" providerId="LiveId" clId="{BBB5FACE-CE94-4D3E-8C4B-10B16B02C3DD}" dt="2026-08-13T12:41:09.995" v="2223" actId="20577"/>
          <ac:spMkLst>
            <pc:docMk/>
            <pc:sldMk cId="3504318892" sldId="489"/>
            <ac:spMk id="3" creationId="{EBC2D2C1-3D85-D64A-7A37-A7CC10C16AF4}"/>
          </ac:spMkLst>
        </pc:spChg>
        <pc:picChg chg="add del mod">
          <ac:chgData name="BEN ADEWOLE" userId="cf980db71a676a75" providerId="LiveId" clId="{BBB5FACE-CE94-4D3E-8C4B-10B16B02C3DD}" dt="2026-08-13T22:59:07.819" v="2474"/>
          <ac:picMkLst>
            <pc:docMk/>
            <pc:sldMk cId="3504318892" sldId="489"/>
            <ac:picMk id="8" creationId="{BFF9C98D-C296-5A2D-9F7E-213C6C38D0B7}"/>
          </ac:picMkLst>
        </pc:picChg>
        <pc:picChg chg="add del mod ord">
          <ac:chgData name="BEN ADEWOLE" userId="cf980db71a676a75" providerId="LiveId" clId="{BBB5FACE-CE94-4D3E-8C4B-10B16B02C3DD}" dt="2026-08-13T22:59:16.646" v="2475"/>
          <ac:picMkLst>
            <pc:docMk/>
            <pc:sldMk cId="3504318892" sldId="489"/>
            <ac:picMk id="11" creationId="{97FE72BA-5CB6-AC48-AFFF-363C07835603}"/>
          </ac:picMkLst>
        </pc:picChg>
        <pc:picChg chg="add del mod">
          <ac:chgData name="BEN ADEWOLE" userId="cf980db71a676a75" providerId="LiveId" clId="{BBB5FACE-CE94-4D3E-8C4B-10B16B02C3DD}" dt="2026-08-13T22:59:48.146" v="2477"/>
          <ac:picMkLst>
            <pc:docMk/>
            <pc:sldMk cId="3504318892" sldId="489"/>
            <ac:picMk id="12" creationId="{CAD8E67F-E6AE-6F79-1166-D1AF33D90BB2}"/>
          </ac:picMkLst>
        </pc:picChg>
        <pc:picChg chg="add del mod ord">
          <ac:chgData name="BEN ADEWOLE" userId="cf980db71a676a75" providerId="LiveId" clId="{BBB5FACE-CE94-4D3E-8C4B-10B16B02C3DD}" dt="2026-08-13T23:00:41.194" v="2478"/>
          <ac:picMkLst>
            <pc:docMk/>
            <pc:sldMk cId="3504318892" sldId="489"/>
            <ac:picMk id="15" creationId="{3A8ED753-0CED-80A0-9451-3A8EAFD40AE0}"/>
          </ac:picMkLst>
        </pc:picChg>
        <pc:picChg chg="add mod">
          <ac:chgData name="BEN ADEWOLE" userId="cf980db71a676a75" providerId="LiveId" clId="{BBB5FACE-CE94-4D3E-8C4B-10B16B02C3DD}" dt="2026-08-13T23:00:41.194" v="2478"/>
          <ac:picMkLst>
            <pc:docMk/>
            <pc:sldMk cId="3504318892" sldId="489"/>
            <ac:picMk id="16" creationId="{AB02BAF5-502E-FDF6-F7F5-F00652BE904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1546340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hyperlink" Target="http://www.nhs.uk/respiratory-system-diagram"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www.blf.org.uk/" TargetMode="External"/><Relationship Id="rId3" Type="http://schemas.openxmlformats.org/officeDocument/2006/relationships/slideLayout" Target="../slideLayouts/slideLayout2.xml"/><Relationship Id="rId7" Type="http://schemas.openxmlformats.org/officeDocument/2006/relationships/hyperlink" Target="http://www.nice.org.uk/guidance/ng115"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www.nhs.uk/conditions/copd/" TargetMode="External"/><Relationship Id="rId11" Type="http://schemas.openxmlformats.org/officeDocument/2006/relationships/image" Target="../media/image3.png"/><Relationship Id="rId5" Type="http://schemas.openxmlformats.org/officeDocument/2006/relationships/hyperlink" Target="http://www.nhs.uk/respiratory-system-diagram" TargetMode="External"/><Relationship Id="rId10" Type="http://schemas.openxmlformats.org/officeDocument/2006/relationships/hyperlink" Target="http://www.who.int/" TargetMode="External"/><Relationship Id="rId4" Type="http://schemas.openxmlformats.org/officeDocument/2006/relationships/hyperlink" Target="https://stock.adobe.com/uk/images/healthy-lifestyle-infographic-banner-flat-vector-illustration/143522650" TargetMode="External"/><Relationship Id="rId9" Type="http://schemas.openxmlformats.org/officeDocument/2006/relationships/hyperlink" Target="http://www.goldcopd.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2436083</a:t>
            </a:r>
          </a:p>
          <a:p>
            <a:pPr algn="l" eaLnBrk="1" hangingPunct="1"/>
            <a:r>
              <a:rPr lang="en-GB" altLang="en-US" sz="2800" b="1" dirty="0">
                <a:solidFill>
                  <a:schemeClr val="bg1"/>
                </a:solidFill>
              </a:rPr>
              <a:t>Student name: Ebenezer Akinyemi Moses</a:t>
            </a:r>
          </a:p>
          <a:p>
            <a:pPr algn="l" eaLnBrk="1" hangingPunct="1"/>
            <a:r>
              <a:rPr lang="en-GB" altLang="en-US" sz="2800" b="1" dirty="0">
                <a:solidFill>
                  <a:schemeClr val="bg1"/>
                </a:solidFill>
              </a:rPr>
              <a:t>Lecturer Name: Shaila Hussain</a:t>
            </a:r>
          </a:p>
          <a:p>
            <a:pPr algn="l" eaLnBrk="1" hangingPunct="1"/>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0" name="Audio 9">
            <a:hlinkClick r:id="" action="ppaction://media"/>
            <a:extLst>
              <a:ext uri="{FF2B5EF4-FFF2-40B4-BE49-F238E27FC236}">
                <a16:creationId xmlns:a16="http://schemas.microsoft.com/office/drawing/2014/main" id="{FC034B05-FA54-06A8-B060-E884D5EDD6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854"/>
    </mc:Choice>
    <mc:Fallback>
      <p:transition spd="slow" advTm="25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D16F5EE-1C0A-DF52-892F-07E45627A03B}"/>
              </a:ext>
            </a:extLst>
          </p:cNvPr>
          <p:cNvSpPr>
            <a:spLocks noGrp="1"/>
          </p:cNvSpPr>
          <p:nvPr>
            <p:ph type="title"/>
          </p:nvPr>
        </p:nvSpPr>
        <p:spPr>
          <a:xfrm>
            <a:off x="457200" y="274638"/>
            <a:ext cx="8229600" cy="1143000"/>
          </a:xfrm>
        </p:spPr>
        <p:txBody>
          <a:bodyPr/>
          <a:lstStyle/>
          <a:p>
            <a:br>
              <a:rPr lang="en-GB" sz="1200" dirty="0"/>
            </a:br>
            <a:r>
              <a:rPr lang="en-GB" sz="1200" b="1" dirty="0">
                <a:latin typeface="Arial" panose="020B0604020202020204" pitchFamily="34" charset="0"/>
                <a:cs typeface="Arial" panose="020B0604020202020204" pitchFamily="34" charset="0"/>
              </a:rPr>
              <a:t>Title:</a:t>
            </a: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Care Plan for a Fictional Patient with Chronic Respiratory Diseases</a:t>
            </a:r>
            <a:br>
              <a:rPr lang="en-GB" sz="12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Image: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[Picture of healthy and diseased lungs. </a:t>
            </a:r>
            <a:r>
              <a:rPr lang="en-GB" sz="1200" dirty="0">
                <a:latin typeface="Arial" panose="020B0604020202020204" pitchFamily="34" charset="0"/>
                <a:cs typeface="Arial" panose="020B0604020202020204" pitchFamily="34" charset="0"/>
              </a:rPr>
              <a:t>Source: NHS, 2023]</a:t>
            </a:r>
            <a:endParaRPr lang="en-US" sz="1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7B64271-D464-1267-F4BE-661E903B5643}"/>
              </a:ext>
            </a:extLst>
          </p:cNvPr>
          <p:cNvPicPr>
            <a:picLocks noChangeAspect="1"/>
          </p:cNvPicPr>
          <p:nvPr/>
        </p:nvPicPr>
        <p:blipFill>
          <a:blip r:embed="rId4"/>
          <a:srcRect t="15669" b="1193"/>
          <a:stretch>
            <a:fillRect/>
          </a:stretch>
        </p:blipFill>
        <p:spPr>
          <a:xfrm>
            <a:off x="539552" y="1417638"/>
            <a:ext cx="8229600" cy="4171601"/>
          </a:xfrm>
          <a:prstGeom prst="rect">
            <a:avLst/>
          </a:prstGeom>
          <a:noFill/>
        </p:spPr>
      </p:pic>
      <p:sp>
        <p:nvSpPr>
          <p:cNvPr id="4" name="Date Placeholder 3">
            <a:extLst>
              <a:ext uri="{FF2B5EF4-FFF2-40B4-BE49-F238E27FC236}">
                <a16:creationId xmlns:a16="http://schemas.microsoft.com/office/drawing/2014/main" id="{8CD337F1-F79A-4AD7-472C-F5D71C878D5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8EFCBBD8-CF39-48F7-8656-50407EDD0B37}"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3BD20AB5-88C9-460A-B035-C369CAAE3E2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905DF63-1FF9-46D5-8FED-1829CDB5D9EE}" type="slidenum">
              <a:rPr lang="en-GB" altLang="en-US" smtClean="0"/>
              <a:pPr>
                <a:spcAft>
                  <a:spcPts val="600"/>
                </a:spcAft>
                <a:defRPr/>
              </a:pPr>
              <a:t>2</a:t>
            </a:fld>
            <a:endParaRPr lang="en-GB" altLang="en-US"/>
          </a:p>
        </p:txBody>
      </p:sp>
      <p:pic>
        <p:nvPicPr>
          <p:cNvPr id="47" name="Audio 46">
            <a:hlinkClick r:id="" action="ppaction://media"/>
            <a:extLst>
              <a:ext uri="{FF2B5EF4-FFF2-40B4-BE49-F238E27FC236}">
                <a16:creationId xmlns:a16="http://schemas.microsoft.com/office/drawing/2014/main" id="{0DF75AEF-5C6A-0632-536E-3DA0C3511F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26056746"/>
      </p:ext>
    </p:extLst>
  </p:cSld>
  <p:clrMapOvr>
    <a:masterClrMapping/>
  </p:clrMapOvr>
  <mc:AlternateContent xmlns:mc="http://schemas.openxmlformats.org/markup-compatibility/2006">
    <mc:Choice xmlns:p14="http://schemas.microsoft.com/office/powerpoint/2010/main" Requires="p14">
      <p:transition spd="slow" p14:dur="2000" advTm="35174"/>
    </mc:Choice>
    <mc:Fallback>
      <p:transition spd="slow" advTm="35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half" idx="1"/>
          </p:nvPr>
        </p:nvSpPr>
        <p:spPr>
          <a:xfrm>
            <a:off x="457200" y="1600201"/>
            <a:ext cx="4038600" cy="3989040"/>
          </a:xfrm>
        </p:spPr>
        <p:txBody>
          <a:bodyPr wrap="square" anchor="t" anchorCtr="0">
            <a:normAutofit lnSpcReduction="10000"/>
          </a:bodyPr>
          <a:lstStyle/>
          <a:p>
            <a:pPr lvl="0"/>
            <a:r>
              <a:rPr lang="en-GB" sz="1400" dirty="0"/>
              <a:t>Name: </a:t>
            </a:r>
            <a:r>
              <a:rPr lang="en-GB" sz="1400" b="1" dirty="0"/>
              <a:t>John Davies</a:t>
            </a:r>
            <a:endParaRPr lang="en-GB" sz="1400" dirty="0"/>
          </a:p>
          <a:p>
            <a:pPr lvl="0"/>
            <a:r>
              <a:rPr lang="en-GB" sz="1400" dirty="0"/>
              <a:t>Age: </a:t>
            </a:r>
            <a:r>
              <a:rPr lang="en-GB" sz="1400" b="1" dirty="0"/>
              <a:t>65</a:t>
            </a:r>
            <a:endParaRPr lang="en-GB" sz="1400" dirty="0"/>
          </a:p>
          <a:p>
            <a:pPr lvl="0"/>
            <a:r>
              <a:rPr lang="en-GB" sz="1400" dirty="0"/>
              <a:t>Gender: </a:t>
            </a:r>
            <a:r>
              <a:rPr lang="en-GB" sz="1400" b="1" dirty="0"/>
              <a:t>Male</a:t>
            </a:r>
            <a:endParaRPr lang="en-GB" sz="1400" dirty="0"/>
          </a:p>
          <a:p>
            <a:pPr lvl="0"/>
            <a:r>
              <a:rPr lang="en-GB" sz="1400" dirty="0"/>
              <a:t>Background: Retired bus driver living alone in a ground-floor flat in Cardiff.</a:t>
            </a:r>
          </a:p>
          <a:p>
            <a:pPr lvl="0"/>
            <a:r>
              <a:rPr lang="en-GB" sz="1400" b="1" dirty="0"/>
              <a:t>Main Disorder:</a:t>
            </a:r>
            <a:r>
              <a:rPr lang="en-GB" sz="1400" dirty="0"/>
              <a:t> Chronic Obstructive Pulmonary Disease (COPD)</a:t>
            </a:r>
          </a:p>
          <a:p>
            <a:pPr lvl="0"/>
            <a:r>
              <a:rPr lang="en-GB" sz="1400" b="1" dirty="0"/>
              <a:t>Chosen Condition:</a:t>
            </a:r>
            <a:r>
              <a:rPr lang="en-GB" sz="1400" dirty="0"/>
              <a:t> Chronic Respiratory Disease</a:t>
            </a:r>
          </a:p>
          <a:p>
            <a:r>
              <a:rPr lang="en-GB" sz="1400" b="1" dirty="0"/>
              <a:t>Why is this condition important? </a:t>
            </a:r>
          </a:p>
          <a:p>
            <a:r>
              <a:rPr lang="en-GB" sz="1400" dirty="0"/>
              <a:t> Affects 1.2 million people in the UK (NHS, 2023).</a:t>
            </a:r>
          </a:p>
          <a:p>
            <a:pPr lvl="0"/>
            <a:r>
              <a:rPr lang="en-GB" sz="1400" dirty="0"/>
              <a:t>Leading cause of hospital admissions, disability, and preventable death (NICE, 2022).</a:t>
            </a:r>
          </a:p>
          <a:p>
            <a:pPr lvl="0"/>
            <a:r>
              <a:rPr lang="en-GB" sz="1400" dirty="0"/>
              <a:t>High need for integrated health and social care.</a:t>
            </a:r>
          </a:p>
          <a:p>
            <a:pPr marL="0" indent="0">
              <a:lnSpc>
                <a:spcPct val="90000"/>
              </a:lnSpc>
              <a:buNone/>
            </a:pPr>
            <a:r>
              <a:rPr lang="en-GB" sz="1200" dirty="0"/>
              <a:t> referenced: Shutterstock, 2024]</a:t>
            </a:r>
          </a:p>
          <a:p>
            <a:pPr marL="0" indent="0">
              <a:lnSpc>
                <a:spcPct val="90000"/>
              </a:lnSpc>
              <a:buNone/>
            </a:pPr>
            <a:endParaRPr lang="en-GB" sz="1300" dirty="0"/>
          </a:p>
          <a:p>
            <a:pPr lvl="0">
              <a:lnSpc>
                <a:spcPct val="90000"/>
              </a:lnSpc>
            </a:pPr>
            <a:endParaRPr lang="en-GB" sz="1300" dirty="0"/>
          </a:p>
          <a:p>
            <a:pPr lvl="0">
              <a:lnSpc>
                <a:spcPct val="90000"/>
              </a:lnSpc>
            </a:pPr>
            <a:endParaRPr lang="en-GB" sz="1300" dirty="0"/>
          </a:p>
          <a:p>
            <a:pPr lvl="0">
              <a:lnSpc>
                <a:spcPct val="90000"/>
              </a:lnSpc>
            </a:pPr>
            <a:endParaRPr lang="en-GB" sz="1300" dirty="0"/>
          </a:p>
          <a:p>
            <a:pPr lvl="0">
              <a:lnSpc>
                <a:spcPct val="90000"/>
              </a:lnSpc>
            </a:pPr>
            <a:endParaRPr lang="en-GB" sz="1300" dirty="0"/>
          </a:p>
        </p:txBody>
      </p:sp>
      <p:pic>
        <p:nvPicPr>
          <p:cNvPr id="6" name="Picture 5" descr="Old People Smile Images: Browse 1,050,053 Stock Photos &amp; Vectors Free ...">
            <a:extLst>
              <a:ext uri="{FF2B5EF4-FFF2-40B4-BE49-F238E27FC236}">
                <a16:creationId xmlns:a16="http://schemas.microsoft.com/office/drawing/2014/main" id="{134AD99D-DC99-BA0E-B7C9-D35AF1739263}"/>
              </a:ext>
            </a:extLst>
          </p:cNvPr>
          <p:cNvPicPr>
            <a:picLocks noChangeAspect="1"/>
          </p:cNvPicPr>
          <p:nvPr/>
        </p:nvPicPr>
        <p:blipFill>
          <a:blip r:embed="rId4"/>
          <a:srcRect l="12172" r="2" b="2"/>
          <a:stretch>
            <a:fillRect/>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27" name="Audio 26">
            <a:hlinkClick r:id="" action="ppaction://media"/>
            <a:extLst>
              <a:ext uri="{FF2B5EF4-FFF2-40B4-BE49-F238E27FC236}">
                <a16:creationId xmlns:a16="http://schemas.microsoft.com/office/drawing/2014/main" id="{B434A977-449F-241B-B8DF-901B041381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46459"/>
    </mc:Choice>
    <mc:Fallback>
      <p:transition spd="slow" advTm="46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623E4-7931-BB2E-1F1F-00493BF720E4}"/>
              </a:ext>
            </a:extLst>
          </p:cNvPr>
          <p:cNvSpPr>
            <a:spLocks noGrp="1"/>
          </p:cNvSpPr>
          <p:nvPr>
            <p:ph type="title"/>
          </p:nvPr>
        </p:nvSpPr>
        <p:spPr/>
        <p:txBody>
          <a:bodyPr/>
          <a:lstStyle/>
          <a:p>
            <a:r>
              <a:rPr lang="en-GB" b="1" dirty="0"/>
              <a:t>Information about the person</a:t>
            </a:r>
            <a:endParaRPr lang="en-GB" dirty="0"/>
          </a:p>
        </p:txBody>
      </p:sp>
      <p:graphicFrame>
        <p:nvGraphicFramePr>
          <p:cNvPr id="7" name="Content Placeholder 6">
            <a:extLst>
              <a:ext uri="{FF2B5EF4-FFF2-40B4-BE49-F238E27FC236}">
                <a16:creationId xmlns:a16="http://schemas.microsoft.com/office/drawing/2014/main" id="{92EC37AD-57E3-70C7-F333-6FD19C30F724}"/>
              </a:ext>
            </a:extLst>
          </p:cNvPr>
          <p:cNvGraphicFramePr>
            <a:graphicFrameLocks noGrp="1"/>
          </p:cNvGraphicFramePr>
          <p:nvPr>
            <p:ph sz="half" idx="1"/>
            <p:extLst>
              <p:ext uri="{D42A27DB-BD31-4B8C-83A1-F6EECF244321}">
                <p14:modId xmlns:p14="http://schemas.microsoft.com/office/powerpoint/2010/main" val="1722786824"/>
              </p:ext>
            </p:extLst>
          </p:nvPr>
        </p:nvGraphicFramePr>
        <p:xfrm>
          <a:off x="814254" y="1417638"/>
          <a:ext cx="3469716" cy="4205526"/>
        </p:xfrm>
        <a:graphic>
          <a:graphicData uri="http://schemas.openxmlformats.org/drawingml/2006/table">
            <a:tbl>
              <a:tblPr/>
              <a:tblGrid>
                <a:gridCol w="867429">
                  <a:extLst>
                    <a:ext uri="{9D8B030D-6E8A-4147-A177-3AD203B41FA5}">
                      <a16:colId xmlns:a16="http://schemas.microsoft.com/office/drawing/2014/main" val="1394316536"/>
                    </a:ext>
                  </a:extLst>
                </a:gridCol>
                <a:gridCol w="867429">
                  <a:extLst>
                    <a:ext uri="{9D8B030D-6E8A-4147-A177-3AD203B41FA5}">
                      <a16:colId xmlns:a16="http://schemas.microsoft.com/office/drawing/2014/main" val="3977797443"/>
                    </a:ext>
                  </a:extLst>
                </a:gridCol>
                <a:gridCol w="867429">
                  <a:extLst>
                    <a:ext uri="{9D8B030D-6E8A-4147-A177-3AD203B41FA5}">
                      <a16:colId xmlns:a16="http://schemas.microsoft.com/office/drawing/2014/main" val="676481856"/>
                    </a:ext>
                  </a:extLst>
                </a:gridCol>
                <a:gridCol w="867429">
                  <a:extLst>
                    <a:ext uri="{9D8B030D-6E8A-4147-A177-3AD203B41FA5}">
                      <a16:colId xmlns:a16="http://schemas.microsoft.com/office/drawing/2014/main" val="3494788612"/>
                    </a:ext>
                  </a:extLst>
                </a:gridCol>
              </a:tblGrid>
              <a:tr h="335514">
                <a:tc>
                  <a:txBody>
                    <a:bodyPr/>
                    <a:lstStyle/>
                    <a:p>
                      <a:pPr fontAlgn="t">
                        <a:buNone/>
                      </a:pPr>
                      <a:r>
                        <a:rPr lang="en-GB" sz="1600">
                          <a:effectLst/>
                        </a:rPr>
                        <a:t>Age</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65</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006305587"/>
                  </a:ext>
                </a:extLst>
              </a:tr>
              <a:tr h="841105">
                <a:tc>
                  <a:txBody>
                    <a:bodyPr/>
                    <a:lstStyle/>
                    <a:p>
                      <a:pPr fontAlgn="t">
                        <a:buNone/>
                      </a:pPr>
                      <a:r>
                        <a:rPr lang="en-GB" sz="1600">
                          <a:effectLst/>
                        </a:rPr>
                        <a:t>BMI</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29 (overweight)</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18.5–24.9 kg/m²</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NHS, 2024</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649727404"/>
                  </a:ext>
                </a:extLst>
              </a:tr>
              <a:tr h="841105">
                <a:tc>
                  <a:txBody>
                    <a:bodyPr/>
                    <a:lstStyle/>
                    <a:p>
                      <a:pPr fontAlgn="t">
                        <a:buNone/>
                      </a:pPr>
                      <a:r>
                        <a:rPr lang="en-GB" sz="1600">
                          <a:effectLst/>
                        </a:rPr>
                        <a:t>Blood Pressure</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145/92 mmHg</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&lt;140/90 mmHg</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NHS, 2024</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478017776"/>
                  </a:ext>
                </a:extLst>
              </a:tr>
              <a:tr h="1093901">
                <a:tc>
                  <a:txBody>
                    <a:bodyPr/>
                    <a:lstStyle/>
                    <a:p>
                      <a:pPr fontAlgn="t">
                        <a:buNone/>
                      </a:pPr>
                      <a:r>
                        <a:rPr lang="en-GB" sz="1600">
                          <a:effectLst/>
                        </a:rPr>
                        <a:t>Oxygen Saturation</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91%</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95–100%</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NICE, 2022</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1323462098"/>
                  </a:ext>
                </a:extLst>
              </a:tr>
              <a:tr h="1093901">
                <a:tc>
                  <a:txBody>
                    <a:bodyPr/>
                    <a:lstStyle/>
                    <a:p>
                      <a:pPr fontAlgn="t">
                        <a:buNone/>
                      </a:pPr>
                      <a:r>
                        <a:rPr lang="en-GB" sz="1600">
                          <a:effectLst/>
                        </a:rPr>
                        <a:t>FEV1 (Lung Function)</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48% predicted</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a:effectLst/>
                        </a:rPr>
                        <a:t>&gt;80% predicted</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sz="1600" dirty="0">
                          <a:effectLst/>
                        </a:rPr>
                        <a:t>GOLD, 2023</a:t>
                      </a:r>
                    </a:p>
                  </a:txBody>
                  <a:tcPr marL="79788" marR="79788" marT="39894" marB="39894">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061287845"/>
                  </a:ext>
                </a:extLst>
              </a:tr>
            </a:tbl>
          </a:graphicData>
        </a:graphic>
      </p:graphicFrame>
      <p:sp>
        <p:nvSpPr>
          <p:cNvPr id="4" name="Content Placeholder 3">
            <a:extLst>
              <a:ext uri="{FF2B5EF4-FFF2-40B4-BE49-F238E27FC236}">
                <a16:creationId xmlns:a16="http://schemas.microsoft.com/office/drawing/2014/main" id="{3902F2BF-1D48-B34F-3B16-5D79D12193D3}"/>
              </a:ext>
            </a:extLst>
          </p:cNvPr>
          <p:cNvSpPr>
            <a:spLocks noGrp="1"/>
          </p:cNvSpPr>
          <p:nvPr>
            <p:ph sz="half" idx="2"/>
          </p:nvPr>
        </p:nvSpPr>
        <p:spPr/>
        <p:txBody>
          <a:bodyPr/>
          <a:lstStyle/>
          <a:p>
            <a:r>
              <a:rPr lang="en-GB" sz="1200" dirty="0">
                <a:latin typeface="Arial" panose="020B0604020202020204" pitchFamily="34" charset="0"/>
                <a:cs typeface="Arial" panose="020B0604020202020204" pitchFamily="34" charset="0"/>
              </a:rPr>
              <a:t> The key health data for the fictional patient, John Davies. He is 65 years old, overweight (BMI 29), and has slightly high blood pressure (145/92 mmHg). His oxygen saturation is low at 91%, and his lung function (FEV1) is significantly reduced at just 48% of the predicted value. Compared to normal ranges, these results show that John’s weight, blood pressure, and especially his lung function are outside healthy limits, highlighting the severity of his COPD and the need for careful monitoring and tailored care. All normal ranges are referenced from NHS, NICE, and GOLD guidelines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t>Chart comparing John's measurements to normal ranges, referenced: NHS, 2024</a:t>
            </a:r>
          </a:p>
          <a:p>
            <a:r>
              <a:rPr lang="en-GB" sz="1200" dirty="0">
                <a:latin typeface="Arial" panose="020B0604020202020204" pitchFamily="34" charset="0"/>
                <a:cs typeface="Arial" panose="020B0604020202020204" pitchFamily="34" charset="0"/>
              </a:rPr>
              <a:t>.</a:t>
            </a:r>
          </a:p>
        </p:txBody>
      </p:sp>
      <p:sp>
        <p:nvSpPr>
          <p:cNvPr id="5" name="Date Placeholder 4">
            <a:extLst>
              <a:ext uri="{FF2B5EF4-FFF2-40B4-BE49-F238E27FC236}">
                <a16:creationId xmlns:a16="http://schemas.microsoft.com/office/drawing/2014/main" id="{F53D9256-02F9-EDA3-7E36-9B9019BF2170}"/>
              </a:ext>
            </a:extLst>
          </p:cNvPr>
          <p:cNvSpPr>
            <a:spLocks noGrp="1"/>
          </p:cNvSpPr>
          <p:nvPr>
            <p:ph type="dt" sz="half" idx="10"/>
          </p:nvPr>
        </p:nvSpPr>
        <p:spPr/>
        <p:txBody>
          <a:bodyPr/>
          <a:lstStyle/>
          <a:p>
            <a:pPr>
              <a:defRPr/>
            </a:pPr>
            <a:fld id="{F7614AD2-EBEE-4B9C-B8EB-7B45076136C4}" type="datetime1">
              <a:rPr lang="en-GB" altLang="en-US" smtClean="0"/>
              <a:pPr>
                <a:defRPr/>
              </a:pPr>
              <a:t>13/08/2026</a:t>
            </a:fld>
            <a:endParaRPr lang="en-GB" altLang="en-US"/>
          </a:p>
        </p:txBody>
      </p:sp>
      <p:sp>
        <p:nvSpPr>
          <p:cNvPr id="6" name="Slide Number Placeholder 5">
            <a:extLst>
              <a:ext uri="{FF2B5EF4-FFF2-40B4-BE49-F238E27FC236}">
                <a16:creationId xmlns:a16="http://schemas.microsoft.com/office/drawing/2014/main" id="{F5442125-865E-7FCD-9537-5652BA5C4408}"/>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a:p>
        </p:txBody>
      </p:sp>
      <p:pic>
        <p:nvPicPr>
          <p:cNvPr id="17" name="Audio 16">
            <a:hlinkClick r:id="" action="ppaction://media"/>
            <a:extLst>
              <a:ext uri="{FF2B5EF4-FFF2-40B4-BE49-F238E27FC236}">
                <a16:creationId xmlns:a16="http://schemas.microsoft.com/office/drawing/2014/main" id="{33275672-326F-44A6-708F-CB7FED88F3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49756146"/>
      </p:ext>
    </p:extLst>
  </p:cSld>
  <p:clrMapOvr>
    <a:masterClrMapping/>
  </p:clrMapOvr>
  <mc:AlternateContent xmlns:mc="http://schemas.openxmlformats.org/markup-compatibility/2006">
    <mc:Choice xmlns:p14="http://schemas.microsoft.com/office/powerpoint/2010/main" Requires="p14">
      <p:transition spd="slow" p14:dur="2000" advTm="54041"/>
    </mc:Choice>
    <mc:Fallback>
      <p:transition spd="slow" advTm="54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54246-1B99-E31C-89E7-B8DAAF273B28}"/>
              </a:ext>
            </a:extLst>
          </p:cNvPr>
          <p:cNvSpPr>
            <a:spLocks noGrp="1"/>
          </p:cNvSpPr>
          <p:nvPr>
            <p:ph type="title"/>
          </p:nvPr>
        </p:nvSpPr>
        <p:spPr>
          <a:xfrm>
            <a:off x="395536" y="-459432"/>
            <a:ext cx="8291264" cy="1584176"/>
          </a:xfrm>
        </p:spPr>
        <p:txBody>
          <a:bodyPr/>
          <a:lstStyle/>
          <a:p>
            <a:r>
              <a:rPr lang="en-GB" b="1" dirty="0">
                <a:latin typeface="Arial" panose="020B0604020202020204" pitchFamily="34" charset="0"/>
                <a:cs typeface="Arial" panose="020B0604020202020204" pitchFamily="34" charset="0"/>
              </a:rPr>
              <a:t>Anatomy and Physiology</a:t>
            </a:r>
            <a:endParaRPr lang="en-GB" dirty="0"/>
          </a:p>
        </p:txBody>
      </p:sp>
      <p:sp>
        <p:nvSpPr>
          <p:cNvPr id="3" name="Content Placeholder 2">
            <a:extLst>
              <a:ext uri="{FF2B5EF4-FFF2-40B4-BE49-F238E27FC236}">
                <a16:creationId xmlns:a16="http://schemas.microsoft.com/office/drawing/2014/main" id="{A6A6A70A-1DA6-A6A4-B9B4-44532537F375}"/>
              </a:ext>
            </a:extLst>
          </p:cNvPr>
          <p:cNvSpPr>
            <a:spLocks noGrp="1"/>
          </p:cNvSpPr>
          <p:nvPr>
            <p:ph sz="half" idx="1"/>
          </p:nvPr>
        </p:nvSpPr>
        <p:spPr>
          <a:xfrm>
            <a:off x="481806" y="1196752"/>
            <a:ext cx="4167808" cy="4226768"/>
          </a:xfrm>
        </p:spPr>
        <p:txBody>
          <a:bodyPr/>
          <a:lstStyle/>
          <a:p>
            <a:pPr marL="0" lvl="0" indent="0">
              <a:buNone/>
            </a:pPr>
            <a:r>
              <a:rPr lang="en-GB" sz="900" b="1" dirty="0">
                <a:latin typeface="Arial" panose="020B0604020202020204" pitchFamily="34" charset="0"/>
                <a:cs typeface="Arial" panose="020B0604020202020204" pitchFamily="34" charset="0"/>
              </a:rPr>
              <a:t>The respiratory system</a:t>
            </a:r>
            <a:r>
              <a:rPr lang="en-GB" sz="900" dirty="0">
                <a:latin typeface="Arial" panose="020B0604020202020204" pitchFamily="34" charset="0"/>
                <a:cs typeface="Arial" panose="020B0604020202020204" pitchFamily="34" charset="0"/>
              </a:rPr>
              <a:t> is primarily affected by COPD.</a:t>
            </a:r>
          </a:p>
          <a:p>
            <a:r>
              <a:rPr lang="en-GB" sz="900" b="1" dirty="0">
                <a:latin typeface="Arial" panose="020B0604020202020204" pitchFamily="34" charset="0"/>
                <a:cs typeface="Arial" panose="020B0604020202020204" pitchFamily="34" charset="0"/>
              </a:rPr>
              <a:t>Main Parts of the Respiratory System and Their Normal Functions:</a:t>
            </a:r>
          </a:p>
          <a:p>
            <a:r>
              <a:rPr lang="en-GB" sz="900" b="1" dirty="0">
                <a:latin typeface="Arial" panose="020B0604020202020204" pitchFamily="34" charset="0"/>
                <a:cs typeface="Arial" panose="020B0604020202020204" pitchFamily="34" charset="0"/>
              </a:rPr>
              <a:t>Nasal Cavity &amp; Pharynx:</a:t>
            </a:r>
            <a:r>
              <a:rPr lang="en-GB" sz="900" dirty="0">
                <a:latin typeface="Arial" panose="020B0604020202020204" pitchFamily="34" charset="0"/>
                <a:cs typeface="Arial" panose="020B0604020202020204" pitchFamily="34" charset="0"/>
              </a:rPr>
              <a:t> Filters, warms, and humidifies incoming air.</a:t>
            </a:r>
          </a:p>
          <a:p>
            <a:pPr lvl="0"/>
            <a:r>
              <a:rPr lang="en-GB" sz="900" b="1" dirty="0">
                <a:latin typeface="Arial" panose="020B0604020202020204" pitchFamily="34" charset="0"/>
                <a:cs typeface="Arial" panose="020B0604020202020204" pitchFamily="34" charset="0"/>
              </a:rPr>
              <a:t>Larynx:</a:t>
            </a:r>
            <a:r>
              <a:rPr lang="en-GB" sz="900" dirty="0">
                <a:latin typeface="Arial" panose="020B0604020202020204" pitchFamily="34" charset="0"/>
                <a:cs typeface="Arial" panose="020B0604020202020204" pitchFamily="34" charset="0"/>
              </a:rPr>
              <a:t> Contains vocal cords; passageway for air to enter the lower respiratory tract.</a:t>
            </a:r>
          </a:p>
          <a:p>
            <a:pPr lvl="0"/>
            <a:r>
              <a:rPr lang="en-GB" sz="900" b="1" dirty="0">
                <a:latin typeface="Arial" panose="020B0604020202020204" pitchFamily="34" charset="0"/>
                <a:cs typeface="Arial" panose="020B0604020202020204" pitchFamily="34" charset="0"/>
              </a:rPr>
              <a:t>Trachea:</a:t>
            </a:r>
            <a:r>
              <a:rPr lang="en-GB" sz="900" dirty="0">
                <a:latin typeface="Arial" panose="020B0604020202020204" pitchFamily="34" charset="0"/>
                <a:cs typeface="Arial" panose="020B0604020202020204" pitchFamily="34" charset="0"/>
              </a:rPr>
              <a:t> Windpipe, conducts air towards the lungs.</a:t>
            </a:r>
          </a:p>
          <a:p>
            <a:pPr lvl="0"/>
            <a:r>
              <a:rPr lang="en-GB" sz="900" b="1" dirty="0">
                <a:latin typeface="Arial" panose="020B0604020202020204" pitchFamily="34" charset="0"/>
                <a:cs typeface="Arial" panose="020B0604020202020204" pitchFamily="34" charset="0"/>
              </a:rPr>
              <a:t>Bronchi &amp; Bronchioles:</a:t>
            </a:r>
            <a:r>
              <a:rPr lang="en-GB" sz="900" dirty="0">
                <a:latin typeface="Arial" panose="020B0604020202020204" pitchFamily="34" charset="0"/>
                <a:cs typeface="Arial" panose="020B0604020202020204" pitchFamily="34" charset="0"/>
              </a:rPr>
              <a:t> Bronchi divide into smaller bronchioles, directing air into each lung lobe.</a:t>
            </a:r>
          </a:p>
          <a:p>
            <a:pPr lvl="0"/>
            <a:r>
              <a:rPr lang="en-GB" sz="900" b="1" dirty="0">
                <a:latin typeface="Arial" panose="020B0604020202020204" pitchFamily="34" charset="0"/>
                <a:cs typeface="Arial" panose="020B0604020202020204" pitchFamily="34" charset="0"/>
              </a:rPr>
              <a:t>Alveoli:</a:t>
            </a:r>
            <a:r>
              <a:rPr lang="en-GB" sz="900" dirty="0">
                <a:latin typeface="Arial" panose="020B0604020202020204" pitchFamily="34" charset="0"/>
                <a:cs typeface="Arial" panose="020B0604020202020204" pitchFamily="34" charset="0"/>
              </a:rPr>
              <a:t> Tiny air sacs where gas exchange (oxygen in, carbon dioxide out) occurs.</a:t>
            </a:r>
          </a:p>
          <a:p>
            <a:pPr lvl="0"/>
            <a:r>
              <a:rPr lang="en-GB" sz="900" b="1" dirty="0">
                <a:latin typeface="Arial" panose="020B0604020202020204" pitchFamily="34" charset="0"/>
                <a:cs typeface="Arial" panose="020B0604020202020204" pitchFamily="34" charset="0"/>
              </a:rPr>
              <a:t>Lungs:</a:t>
            </a:r>
            <a:r>
              <a:rPr lang="en-GB" sz="900" dirty="0">
                <a:latin typeface="Arial" panose="020B0604020202020204" pitchFamily="34" charset="0"/>
                <a:cs typeface="Arial" panose="020B0604020202020204" pitchFamily="34" charset="0"/>
              </a:rPr>
              <a:t> Pair of organs containing bronchi, bronchioles, and alveoli; main site of gas exchange.</a:t>
            </a:r>
          </a:p>
          <a:p>
            <a:pPr lvl="0"/>
            <a:r>
              <a:rPr lang="en-GB" sz="900" b="1" dirty="0">
                <a:latin typeface="Arial" panose="020B0604020202020204" pitchFamily="34" charset="0"/>
                <a:cs typeface="Arial" panose="020B0604020202020204" pitchFamily="34" charset="0"/>
              </a:rPr>
              <a:t>Diaphragm &amp; Intercostal Muscles:</a:t>
            </a:r>
            <a:r>
              <a:rPr lang="en-GB" sz="900" dirty="0">
                <a:latin typeface="Arial" panose="020B0604020202020204" pitchFamily="34" charset="0"/>
                <a:cs typeface="Arial" panose="020B0604020202020204" pitchFamily="34" charset="0"/>
              </a:rPr>
              <a:t> Control breathing movements.</a:t>
            </a:r>
          </a:p>
          <a:p>
            <a:r>
              <a:rPr lang="en-GB" sz="900" b="1" dirty="0">
                <a:latin typeface="Arial" panose="020B0604020202020204" pitchFamily="34" charset="0"/>
                <a:cs typeface="Arial" panose="020B0604020202020204" pitchFamily="34" charset="0"/>
              </a:rPr>
              <a:t>Correct Anatomical Terms: </a:t>
            </a:r>
            <a:r>
              <a:rPr lang="en-GB" sz="900" dirty="0">
                <a:latin typeface="Arial" panose="020B0604020202020204" pitchFamily="34" charset="0"/>
                <a:cs typeface="Arial" panose="020B0604020202020204" pitchFamily="34" charset="0"/>
              </a:rPr>
              <a:t>Nasal cavity, pharynx, larynx, trachea, bronchi, bronchioles, alveoli, lungs, diaphragm, intercostal muscles.</a:t>
            </a:r>
          </a:p>
          <a:p>
            <a:r>
              <a:rPr lang="en-GB" sz="900" b="1" dirty="0">
                <a:latin typeface="Arial" panose="020B0604020202020204" pitchFamily="34" charset="0"/>
                <a:cs typeface="Arial" panose="020B0604020202020204" pitchFamily="34" charset="0"/>
              </a:rPr>
              <a:t>How Does COPD Change Normal Respiratory Function?</a:t>
            </a:r>
          </a:p>
          <a:p>
            <a:pPr lvl="0"/>
            <a:r>
              <a:rPr lang="en-GB" sz="900" b="1" dirty="0">
                <a:latin typeface="Arial" panose="020B0604020202020204" pitchFamily="34" charset="0"/>
                <a:cs typeface="Arial" panose="020B0604020202020204" pitchFamily="34" charset="0"/>
              </a:rPr>
              <a:t>Chronic Inflammation:</a:t>
            </a:r>
            <a:r>
              <a:rPr lang="en-GB" sz="900" dirty="0">
                <a:latin typeface="Arial" panose="020B0604020202020204" pitchFamily="34" charset="0"/>
                <a:cs typeface="Arial" panose="020B0604020202020204" pitchFamily="34" charset="0"/>
              </a:rPr>
              <a:t> COPD causes long-term inflammation of the bronchi (bronchitis) and destruction of alveolar walls (emphysema).</a:t>
            </a:r>
          </a:p>
          <a:p>
            <a:pPr lvl="0"/>
            <a:r>
              <a:rPr lang="en-GB" sz="900" b="1" dirty="0">
                <a:latin typeface="Arial" panose="020B0604020202020204" pitchFamily="34" charset="0"/>
                <a:cs typeface="Arial" panose="020B0604020202020204" pitchFamily="34" charset="0"/>
              </a:rPr>
              <a:t>Airflow Obstruction:</a:t>
            </a:r>
            <a:r>
              <a:rPr lang="en-GB" sz="900" dirty="0">
                <a:latin typeface="Arial" panose="020B0604020202020204" pitchFamily="34" charset="0"/>
                <a:cs typeface="Arial" panose="020B0604020202020204" pitchFamily="34" charset="0"/>
              </a:rPr>
              <a:t> The bronchi become narrowed and filled with mucus, making it hard for air to move in and out.</a:t>
            </a:r>
          </a:p>
          <a:p>
            <a:pPr lvl="0"/>
            <a:r>
              <a:rPr lang="en-GB" sz="900" b="1" dirty="0">
                <a:latin typeface="Arial" panose="020B0604020202020204" pitchFamily="34" charset="0"/>
                <a:cs typeface="Arial" panose="020B0604020202020204" pitchFamily="34" charset="0"/>
              </a:rPr>
              <a:t>Alveolar Damage:</a:t>
            </a:r>
            <a:r>
              <a:rPr lang="en-GB" sz="900" dirty="0">
                <a:latin typeface="Arial" panose="020B0604020202020204" pitchFamily="34" charset="0"/>
                <a:cs typeface="Arial" panose="020B0604020202020204" pitchFamily="34" charset="0"/>
              </a:rPr>
              <a:t> Destruction of alveolar walls reduces the surface area for gas exchange, leading to low oxygen levels and high carbon dioxide in the blood.</a:t>
            </a:r>
          </a:p>
          <a:p>
            <a:pPr lvl="0"/>
            <a:r>
              <a:rPr lang="en-GB" sz="900" b="1" dirty="0">
                <a:latin typeface="Arial" panose="020B0604020202020204" pitchFamily="34" charset="0"/>
                <a:cs typeface="Arial" panose="020B0604020202020204" pitchFamily="34" charset="0"/>
              </a:rPr>
              <a:t>Reduced Elasticity:</a:t>
            </a:r>
            <a:r>
              <a:rPr lang="en-GB" sz="900" dirty="0">
                <a:latin typeface="Arial" panose="020B0604020202020204" pitchFamily="34" charset="0"/>
                <a:cs typeface="Arial" panose="020B0604020202020204" pitchFamily="34" charset="0"/>
              </a:rPr>
              <a:t> The lungs lose their normal stretchiness (elastic recoil), trapping air inside and making exhalation difficult.</a:t>
            </a:r>
          </a:p>
          <a:p>
            <a:pPr lvl="0"/>
            <a:r>
              <a:rPr lang="en-GB" sz="900" b="1" dirty="0">
                <a:latin typeface="Arial" panose="020B0604020202020204" pitchFamily="34" charset="0"/>
                <a:cs typeface="Arial" panose="020B0604020202020204" pitchFamily="34" charset="0"/>
              </a:rPr>
              <a:t>Symptoms:</a:t>
            </a:r>
            <a:r>
              <a:rPr lang="en-GB" sz="900" dirty="0">
                <a:latin typeface="Arial" panose="020B0604020202020204" pitchFamily="34" charset="0"/>
                <a:cs typeface="Arial" panose="020B0604020202020204" pitchFamily="34" charset="0"/>
              </a:rPr>
              <a:t> Resulting symptoms include breathlessness, chronic cough, and wheezing.</a:t>
            </a:r>
          </a:p>
          <a:p>
            <a:endParaRPr lang="en-GB" dirty="0"/>
          </a:p>
        </p:txBody>
      </p:sp>
      <p:sp>
        <p:nvSpPr>
          <p:cNvPr id="5" name="Date Placeholder 4">
            <a:extLst>
              <a:ext uri="{FF2B5EF4-FFF2-40B4-BE49-F238E27FC236}">
                <a16:creationId xmlns:a16="http://schemas.microsoft.com/office/drawing/2014/main" id="{2DCB5DAB-C20F-F986-5778-5BE7A57F163B}"/>
              </a:ext>
            </a:extLst>
          </p:cNvPr>
          <p:cNvSpPr>
            <a:spLocks noGrp="1"/>
          </p:cNvSpPr>
          <p:nvPr>
            <p:ph type="dt" sz="half" idx="10"/>
          </p:nvPr>
        </p:nvSpPr>
        <p:spPr/>
        <p:txBody>
          <a:bodyPr/>
          <a:lstStyle/>
          <a:p>
            <a:pPr>
              <a:defRPr/>
            </a:pPr>
            <a:fld id="{F7614AD2-EBEE-4B9C-B8EB-7B45076136C4}" type="datetime1">
              <a:rPr lang="en-GB" altLang="en-US" smtClean="0"/>
              <a:pPr>
                <a:defRPr/>
              </a:pPr>
              <a:t>13/08/2026</a:t>
            </a:fld>
            <a:endParaRPr lang="en-GB" altLang="en-US"/>
          </a:p>
        </p:txBody>
      </p:sp>
      <p:sp>
        <p:nvSpPr>
          <p:cNvPr id="6" name="Slide Number Placeholder 5">
            <a:extLst>
              <a:ext uri="{FF2B5EF4-FFF2-40B4-BE49-F238E27FC236}">
                <a16:creationId xmlns:a16="http://schemas.microsoft.com/office/drawing/2014/main" id="{1E0801D5-0055-7A05-C173-D5635076CECD}"/>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a:p>
        </p:txBody>
      </p:sp>
      <p:sp>
        <p:nvSpPr>
          <p:cNvPr id="8" name="Content Placeholder 7">
            <a:extLst>
              <a:ext uri="{FF2B5EF4-FFF2-40B4-BE49-F238E27FC236}">
                <a16:creationId xmlns:a16="http://schemas.microsoft.com/office/drawing/2014/main" id="{EAF1A659-0B63-D40A-2DF1-2C3374A07466}"/>
              </a:ext>
            </a:extLst>
          </p:cNvPr>
          <p:cNvSpPr>
            <a:spLocks noGrp="1"/>
          </p:cNvSpPr>
          <p:nvPr>
            <p:ph sz="half" idx="2"/>
          </p:nvPr>
        </p:nvSpPr>
        <p:spPr>
          <a:xfrm>
            <a:off x="4932040" y="1052736"/>
            <a:ext cx="4038600" cy="3989040"/>
          </a:xfrm>
        </p:spPr>
        <p:txBody>
          <a:bodyPr/>
          <a:lstStyle/>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NHS (2023) ‘The Respiratory System’, NHS.uk. Available at: </a:t>
            </a:r>
            <a:r>
              <a:rPr lang="en-GB" sz="900" dirty="0">
                <a:latin typeface="Arial" panose="020B0604020202020204" pitchFamily="34" charset="0"/>
                <a:cs typeface="Arial" panose="020B0604020202020204" pitchFamily="34" charset="0"/>
                <a:hlinkClick r:id="rId4"/>
              </a:rPr>
              <a:t>www.nhs.uk/respiratory-system-diagram</a:t>
            </a:r>
            <a:r>
              <a:rPr lang="en-GB" sz="900" dirty="0">
                <a:latin typeface="Arial" panose="020B0604020202020204" pitchFamily="34" charset="0"/>
                <a:cs typeface="Arial" panose="020B0604020202020204" pitchFamily="34" charset="0"/>
              </a:rPr>
              <a:t> (Accessed: 13 August 2026).</a:t>
            </a:r>
          </a:p>
        </p:txBody>
      </p:sp>
      <p:pic>
        <p:nvPicPr>
          <p:cNvPr id="9" name="Picture 8" descr="Respiratory System Uk">
            <a:extLst>
              <a:ext uri="{FF2B5EF4-FFF2-40B4-BE49-F238E27FC236}">
                <a16:creationId xmlns:a16="http://schemas.microsoft.com/office/drawing/2014/main" id="{EDF6BE1D-94D6-7252-8E3E-5F7C071868E3}"/>
              </a:ext>
            </a:extLst>
          </p:cNvPr>
          <p:cNvPicPr>
            <a:picLocks noChangeAspect="1"/>
          </p:cNvPicPr>
          <p:nvPr/>
        </p:nvPicPr>
        <p:blipFill>
          <a:blip r:embed="rId5"/>
          <a:stretch>
            <a:fillRect/>
          </a:stretch>
        </p:blipFill>
        <p:spPr>
          <a:xfrm>
            <a:off x="5004048" y="867544"/>
            <a:ext cx="3538736" cy="3538736"/>
          </a:xfrm>
          <a:prstGeom prst="rect">
            <a:avLst/>
          </a:prstGeom>
        </p:spPr>
      </p:pic>
      <p:pic>
        <p:nvPicPr>
          <p:cNvPr id="31" name="Audio 30">
            <a:hlinkClick r:id="" action="ppaction://media"/>
            <a:extLst>
              <a:ext uri="{FF2B5EF4-FFF2-40B4-BE49-F238E27FC236}">
                <a16:creationId xmlns:a16="http://schemas.microsoft.com/office/drawing/2014/main" id="{871F166A-2802-2B44-CD4E-7CE49FE430A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79934601"/>
      </p:ext>
    </p:extLst>
  </p:cSld>
  <p:clrMapOvr>
    <a:masterClrMapping/>
  </p:clrMapOvr>
  <mc:AlternateContent xmlns:mc="http://schemas.openxmlformats.org/markup-compatibility/2006">
    <mc:Choice xmlns:p14="http://schemas.microsoft.com/office/powerpoint/2010/main" Requires="p14">
      <p:transition spd="slow" p14:dur="2000" advTm="57877"/>
    </mc:Choice>
    <mc:Fallback>
      <p:transition spd="slow" advTm="57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b="1"/>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57200" y="1600201"/>
            <a:ext cx="4038600" cy="3989040"/>
          </a:xfrm>
        </p:spPr>
        <p:txBody>
          <a:bodyPr wrap="square" anchor="t" anchorCtr="0">
            <a:normAutofit/>
          </a:bodyPr>
          <a:lstStyle/>
          <a:p>
            <a:pPr>
              <a:lnSpc>
                <a:spcPct val="90000"/>
              </a:lnSpc>
            </a:pPr>
            <a:r>
              <a:rPr lang="en-GB" sz="1500" b="1" dirty="0"/>
              <a:t>Lifestyle &amp; Health Behaviour</a:t>
            </a:r>
          </a:p>
          <a:p>
            <a:pPr lvl="0">
              <a:lnSpc>
                <a:spcPct val="90000"/>
              </a:lnSpc>
            </a:pPr>
            <a:r>
              <a:rPr lang="en-GB" sz="1500" b="1" dirty="0"/>
              <a:t>Diet:</a:t>
            </a:r>
            <a:r>
              <a:rPr lang="en-GB" sz="1500" dirty="0"/>
              <a:t> High in processed foods, low in fruit/veg.</a:t>
            </a:r>
          </a:p>
          <a:p>
            <a:pPr lvl="0">
              <a:lnSpc>
                <a:spcPct val="90000"/>
              </a:lnSpc>
            </a:pPr>
            <a:r>
              <a:rPr lang="en-GB" sz="1500" b="1" dirty="0"/>
              <a:t>Exercise:</a:t>
            </a:r>
            <a:r>
              <a:rPr lang="en-GB" sz="1500" dirty="0"/>
              <a:t> Avoids due to breathlessness.</a:t>
            </a:r>
          </a:p>
          <a:p>
            <a:pPr lvl="0">
              <a:lnSpc>
                <a:spcPct val="90000"/>
              </a:lnSpc>
            </a:pPr>
            <a:r>
              <a:rPr lang="en-GB" sz="1500" b="1" dirty="0"/>
              <a:t>Smoking:</a:t>
            </a:r>
            <a:r>
              <a:rPr lang="en-GB" sz="1500" dirty="0"/>
              <a:t> Smoked 20 cigarettes/day for 40 years, quit 3 years ago.</a:t>
            </a:r>
          </a:p>
          <a:p>
            <a:pPr lvl="0">
              <a:lnSpc>
                <a:spcPct val="90000"/>
              </a:lnSpc>
            </a:pPr>
            <a:r>
              <a:rPr lang="en-GB" sz="1500" b="1" dirty="0"/>
              <a:t>Alcohol:</a:t>
            </a:r>
            <a:r>
              <a:rPr lang="en-GB" sz="1500" dirty="0"/>
              <a:t> 1-2 units/week.</a:t>
            </a:r>
          </a:p>
          <a:p>
            <a:pPr lvl="0">
              <a:lnSpc>
                <a:spcPct val="90000"/>
              </a:lnSpc>
            </a:pPr>
            <a:r>
              <a:rPr lang="en-GB" sz="1500" b="1" dirty="0"/>
              <a:t>Sleep:</a:t>
            </a:r>
            <a:r>
              <a:rPr lang="en-GB" sz="1500" dirty="0"/>
              <a:t> Disturbed by coughing.</a:t>
            </a:r>
          </a:p>
          <a:p>
            <a:pPr>
              <a:lnSpc>
                <a:spcPct val="90000"/>
              </a:lnSpc>
            </a:pPr>
            <a:r>
              <a:rPr lang="en-GB" sz="1500" b="1" dirty="0"/>
              <a:t>Impact:</a:t>
            </a:r>
            <a:endParaRPr lang="en-GB" sz="1500" dirty="0"/>
          </a:p>
          <a:p>
            <a:pPr lvl="0">
              <a:lnSpc>
                <a:spcPct val="90000"/>
              </a:lnSpc>
            </a:pPr>
            <a:r>
              <a:rPr lang="en-GB" sz="1500" dirty="0"/>
              <a:t>Smoking is the primary cause of COPD (NHS, 2023).</a:t>
            </a:r>
          </a:p>
          <a:p>
            <a:pPr lvl="0">
              <a:lnSpc>
                <a:spcPct val="90000"/>
              </a:lnSpc>
            </a:pPr>
            <a:r>
              <a:rPr lang="en-GB" sz="1500" dirty="0"/>
              <a:t>Inactivity and poor diet worsen symptoms and reduce quality of life (NICE, 2022).</a:t>
            </a:r>
          </a:p>
          <a:p>
            <a:pPr lvl="1">
              <a:lnSpc>
                <a:spcPct val="90000"/>
              </a:lnSpc>
              <a:spcBef>
                <a:spcPts val="2000"/>
              </a:spcBef>
              <a:buNone/>
            </a:pPr>
            <a:r>
              <a:rPr lang="en-GB" sz="1600" dirty="0"/>
              <a:t>Image source: Adobe Stock (2024)</a:t>
            </a:r>
            <a:endParaRPr lang="en-GB" sz="1500" i="1" dirty="0"/>
          </a:p>
        </p:txBody>
      </p:sp>
      <p:pic>
        <p:nvPicPr>
          <p:cNvPr id="6" name="Picture 5" descr="Healthy lifestyle infographic banner. Flat vector illustration.">
            <a:extLst>
              <a:ext uri="{FF2B5EF4-FFF2-40B4-BE49-F238E27FC236}">
                <a16:creationId xmlns:a16="http://schemas.microsoft.com/office/drawing/2014/main" id="{CD7B1895-A68F-5D8A-BA98-90CD2C8C8C47}"/>
              </a:ext>
            </a:extLst>
          </p:cNvPr>
          <p:cNvPicPr>
            <a:picLocks noChangeAspect="1"/>
          </p:cNvPicPr>
          <p:nvPr/>
        </p:nvPicPr>
        <p:blipFill>
          <a:blip r:embed="rId4"/>
          <a:stretch>
            <a:fillRect/>
          </a:stretch>
        </p:blipFill>
        <p:spPr>
          <a:xfrm>
            <a:off x="4672980" y="1196753"/>
            <a:ext cx="3989040" cy="4176464"/>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24" name="Audio 23">
            <a:hlinkClick r:id="" action="ppaction://media"/>
            <a:extLst>
              <a:ext uri="{FF2B5EF4-FFF2-40B4-BE49-F238E27FC236}">
                <a16:creationId xmlns:a16="http://schemas.microsoft.com/office/drawing/2014/main" id="{B5D8DF8D-A4A6-D854-4E2B-870BF882CD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46886"/>
    </mc:Choice>
    <mc:Fallback>
      <p:transition spd="slow" advTm="46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5312-BB48-C76C-D71E-A7D62326F94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Care Plan (2/3)</a:t>
            </a:r>
          </a:p>
        </p:txBody>
      </p:sp>
      <p:sp>
        <p:nvSpPr>
          <p:cNvPr id="3" name="Text Placeholder 2">
            <a:extLst>
              <a:ext uri="{FF2B5EF4-FFF2-40B4-BE49-F238E27FC236}">
                <a16:creationId xmlns:a16="http://schemas.microsoft.com/office/drawing/2014/main" id="{493C1DED-17E8-F059-122F-0780BCBB825D}"/>
              </a:ext>
            </a:extLst>
          </p:cNvPr>
          <p:cNvSpPr>
            <a:spLocks noGrp="1"/>
          </p:cNvSpPr>
          <p:nvPr>
            <p:ph type="body" idx="1"/>
          </p:nvPr>
        </p:nvSpPr>
        <p:spPr>
          <a:xfrm>
            <a:off x="395536" y="1340768"/>
            <a:ext cx="4101852" cy="834107"/>
          </a:xfrm>
        </p:spPr>
        <p:txBody>
          <a:bodyPr/>
          <a:lstStyle/>
          <a:p>
            <a:r>
              <a:rPr lang="en-GB" sz="1600" dirty="0">
                <a:latin typeface="Arial" panose="020B0604020202020204" pitchFamily="34" charset="0"/>
                <a:cs typeface="Arial" panose="020B0604020202020204" pitchFamily="34" charset="0"/>
              </a:rPr>
              <a:t>Daily Route:</a:t>
            </a:r>
          </a:p>
        </p:txBody>
      </p:sp>
      <p:sp>
        <p:nvSpPr>
          <p:cNvPr id="4" name="Content Placeholder 3">
            <a:extLst>
              <a:ext uri="{FF2B5EF4-FFF2-40B4-BE49-F238E27FC236}">
                <a16:creationId xmlns:a16="http://schemas.microsoft.com/office/drawing/2014/main" id="{3F75F549-A711-A9F8-BC5B-7E2FBCA6227A}"/>
              </a:ext>
            </a:extLst>
          </p:cNvPr>
          <p:cNvSpPr>
            <a:spLocks noGrp="1"/>
          </p:cNvSpPr>
          <p:nvPr>
            <p:ph sz="half" idx="2"/>
          </p:nvPr>
        </p:nvSpPr>
        <p:spPr>
          <a:xfrm>
            <a:off x="395536" y="2185144"/>
            <a:ext cx="4176464" cy="2751162"/>
          </a:xfrm>
        </p:spPr>
        <p:txBody>
          <a:bodyPr/>
          <a:lstStyle/>
          <a:p>
            <a:pPr marL="0" indent="0">
              <a:buNone/>
            </a:pPr>
            <a:endParaRPr lang="en-GB" sz="1200" dirty="0">
              <a:latin typeface="Arial" panose="020B0604020202020204" pitchFamily="34" charset="0"/>
              <a:cs typeface="Arial" panose="020B0604020202020204" pitchFamily="34" charset="0"/>
            </a:endParaRPr>
          </a:p>
          <a:p>
            <a:r>
              <a:rPr lang="en-GB" sz="900" dirty="0"/>
              <a:t>John’s day revolves around managing his breathlessness and fatigue. He starts each morning with his inhaler and medications, and needs extra time for personal care. Light activities are punctuated by frequent rests, and he sometimes uses a spacer for his inhaler. In the afternoon, he may take a short walk with a walking aid and often receives support from a carer or community nurse. Evenings are quiet, focused on simple meals, relaxation, and medication. At night, his sleep is often disrupted by coughing or shortness of breath.</a:t>
            </a:r>
          </a:p>
          <a:p>
            <a:r>
              <a:rPr lang="en-GB" sz="900" dirty="0"/>
              <a:t>COPD limits John’s ability to do everyday tasks, requiring strict adherence to medication and leading to social isolation as he avoids activities that worsen symptoms. Support from home adaptations, regular carer and nurse visits, pulmonary rehabilitation, and an emergency care plan helps him manage daily living safely and maintain some independence.</a:t>
            </a:r>
          </a:p>
          <a:p>
            <a:endParaRPr lang="en-GB" sz="900" dirty="0">
              <a:latin typeface="Arial" panose="020B0604020202020204" pitchFamily="34" charset="0"/>
              <a:cs typeface="Arial" panose="020B0604020202020204" pitchFamily="34" charset="0"/>
            </a:endParaRPr>
          </a:p>
          <a:p>
            <a:r>
              <a:rPr lang="en-GB" sz="1200" i="1" dirty="0"/>
              <a:t>Diagram/image reference: Created by author, adapted from NHS (2023) COPD advice)</a:t>
            </a:r>
            <a:endParaRPr lang="en-GB" sz="1200"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Simple daily routine diagram, referenced: Created by author, based on NHS (2023) advice]</a:t>
            </a:r>
          </a:p>
          <a:p>
            <a:endParaRPr lang="en-GB" dirty="0"/>
          </a:p>
        </p:txBody>
      </p:sp>
      <p:sp>
        <p:nvSpPr>
          <p:cNvPr id="5" name="Text Placeholder 4">
            <a:extLst>
              <a:ext uri="{FF2B5EF4-FFF2-40B4-BE49-F238E27FC236}">
                <a16:creationId xmlns:a16="http://schemas.microsoft.com/office/drawing/2014/main" id="{2057AF17-1111-BCFB-0C80-7295835F843A}"/>
              </a:ext>
            </a:extLst>
          </p:cNvPr>
          <p:cNvSpPr>
            <a:spLocks noGrp="1"/>
          </p:cNvSpPr>
          <p:nvPr>
            <p:ph type="body" sz="quarter" idx="3"/>
          </p:nvPr>
        </p:nvSpPr>
        <p:spPr/>
        <p:txBody>
          <a:bodyPr/>
          <a:lstStyle/>
          <a:p>
            <a:r>
              <a:rPr lang="en-GB" dirty="0"/>
              <a:t>Table:</a:t>
            </a:r>
          </a:p>
        </p:txBody>
      </p:sp>
      <p:graphicFrame>
        <p:nvGraphicFramePr>
          <p:cNvPr id="9" name="Content Placeholder 8">
            <a:extLst>
              <a:ext uri="{FF2B5EF4-FFF2-40B4-BE49-F238E27FC236}">
                <a16:creationId xmlns:a16="http://schemas.microsoft.com/office/drawing/2014/main" id="{033E873F-B275-D5DA-B3F0-4BBED8B88201}"/>
              </a:ext>
            </a:extLst>
          </p:cNvPr>
          <p:cNvGraphicFramePr>
            <a:graphicFrameLocks noGrp="1"/>
          </p:cNvGraphicFramePr>
          <p:nvPr>
            <p:ph sz="quarter" idx="4"/>
            <p:extLst>
              <p:ext uri="{D42A27DB-BD31-4B8C-83A1-F6EECF244321}">
                <p14:modId xmlns:p14="http://schemas.microsoft.com/office/powerpoint/2010/main" val="2707113525"/>
              </p:ext>
            </p:extLst>
          </p:nvPr>
        </p:nvGraphicFramePr>
        <p:xfrm>
          <a:off x="5220072" y="2420888"/>
          <a:ext cx="3384376" cy="2751162"/>
        </p:xfrm>
        <a:graphic>
          <a:graphicData uri="http://schemas.openxmlformats.org/drawingml/2006/table">
            <a:tbl>
              <a:tblPr>
                <a:tableStyleId>{775DCB02-9BB8-47FD-8907-85C794F793BA}</a:tableStyleId>
              </a:tblPr>
              <a:tblGrid>
                <a:gridCol w="1800200">
                  <a:extLst>
                    <a:ext uri="{9D8B030D-6E8A-4147-A177-3AD203B41FA5}">
                      <a16:colId xmlns:a16="http://schemas.microsoft.com/office/drawing/2014/main" val="365850867"/>
                    </a:ext>
                  </a:extLst>
                </a:gridCol>
                <a:gridCol w="1584176">
                  <a:extLst>
                    <a:ext uri="{9D8B030D-6E8A-4147-A177-3AD203B41FA5}">
                      <a16:colId xmlns:a16="http://schemas.microsoft.com/office/drawing/2014/main" val="1875440849"/>
                    </a:ext>
                  </a:extLst>
                </a:gridCol>
              </a:tblGrid>
              <a:tr h="323666">
                <a:tc>
                  <a:txBody>
                    <a:bodyPr/>
                    <a:lstStyle/>
                    <a:p>
                      <a:pPr fontAlgn="t">
                        <a:buNone/>
                      </a:pPr>
                      <a:r>
                        <a:rPr lang="en-GB" sz="800" dirty="0">
                          <a:effectLst/>
                        </a:rPr>
                        <a:t>7:00 AM</a:t>
                      </a:r>
                    </a:p>
                  </a:txBody>
                  <a:tcPr marL="40173" marR="40173" marT="20087" marB="20087"/>
                </a:tc>
                <a:tc>
                  <a:txBody>
                    <a:bodyPr/>
                    <a:lstStyle/>
                    <a:p>
                      <a:pPr fontAlgn="t">
                        <a:buNone/>
                      </a:pPr>
                      <a:r>
                        <a:rPr lang="en-GB" sz="800" dirty="0">
                          <a:effectLst/>
                        </a:rPr>
                        <a:t>Wakes, uses inhaler</a:t>
                      </a:r>
                    </a:p>
                  </a:txBody>
                  <a:tcPr marL="40173" marR="40173" marT="20087" marB="20087"/>
                </a:tc>
                <a:extLst>
                  <a:ext uri="{0D108BD9-81ED-4DB2-BD59-A6C34878D82A}">
                    <a16:rowId xmlns:a16="http://schemas.microsoft.com/office/drawing/2014/main" val="578958892"/>
                  </a:ext>
                </a:extLst>
              </a:tr>
              <a:tr h="420766">
                <a:tc>
                  <a:txBody>
                    <a:bodyPr/>
                    <a:lstStyle/>
                    <a:p>
                      <a:pPr fontAlgn="t">
                        <a:buNone/>
                      </a:pPr>
                      <a:r>
                        <a:rPr lang="en-GB" sz="800">
                          <a:effectLst/>
                        </a:rPr>
                        <a:t>8:00 AM</a:t>
                      </a:r>
                    </a:p>
                  </a:txBody>
                  <a:tcPr marL="40173" marR="40173" marT="20087" marB="20087"/>
                </a:tc>
                <a:tc>
                  <a:txBody>
                    <a:bodyPr/>
                    <a:lstStyle/>
                    <a:p>
                      <a:pPr fontAlgn="t">
                        <a:buNone/>
                      </a:pPr>
                      <a:r>
                        <a:rPr lang="en-GB" sz="800" dirty="0">
                          <a:effectLst/>
                        </a:rPr>
                        <a:t>Breakfast, medication</a:t>
                      </a:r>
                    </a:p>
                  </a:txBody>
                  <a:tcPr marL="40173" marR="40173" marT="20087" marB="20087"/>
                </a:tc>
                <a:extLst>
                  <a:ext uri="{0D108BD9-81ED-4DB2-BD59-A6C34878D82A}">
                    <a16:rowId xmlns:a16="http://schemas.microsoft.com/office/drawing/2014/main" val="4014818171"/>
                  </a:ext>
                </a:extLst>
              </a:tr>
              <a:tr h="517866">
                <a:tc>
                  <a:txBody>
                    <a:bodyPr/>
                    <a:lstStyle/>
                    <a:p>
                      <a:pPr fontAlgn="t">
                        <a:buNone/>
                      </a:pPr>
                      <a:r>
                        <a:rPr lang="en-GB" sz="800">
                          <a:effectLst/>
                        </a:rPr>
                        <a:t>10:00 AM</a:t>
                      </a:r>
                    </a:p>
                  </a:txBody>
                  <a:tcPr marL="40173" marR="40173" marT="20087" marB="20087"/>
                </a:tc>
                <a:tc>
                  <a:txBody>
                    <a:bodyPr/>
                    <a:lstStyle/>
                    <a:p>
                      <a:pPr fontAlgn="t">
                        <a:buNone/>
                      </a:pPr>
                      <a:r>
                        <a:rPr lang="en-GB" sz="800">
                          <a:effectLst/>
                        </a:rPr>
                        <a:t>TV/rest, minimal activity</a:t>
                      </a:r>
                    </a:p>
                  </a:txBody>
                  <a:tcPr marL="40173" marR="40173" marT="20087" marB="20087"/>
                </a:tc>
                <a:extLst>
                  <a:ext uri="{0D108BD9-81ED-4DB2-BD59-A6C34878D82A}">
                    <a16:rowId xmlns:a16="http://schemas.microsoft.com/office/drawing/2014/main" val="2712469080"/>
                  </a:ext>
                </a:extLst>
              </a:tr>
              <a:tr h="323666">
                <a:tc>
                  <a:txBody>
                    <a:bodyPr/>
                    <a:lstStyle/>
                    <a:p>
                      <a:pPr fontAlgn="t">
                        <a:buNone/>
                      </a:pPr>
                      <a:r>
                        <a:rPr lang="en-GB" sz="800">
                          <a:effectLst/>
                        </a:rPr>
                        <a:t>12:30 PM</a:t>
                      </a:r>
                    </a:p>
                  </a:txBody>
                  <a:tcPr marL="40173" marR="40173" marT="20087" marB="20087"/>
                </a:tc>
                <a:tc>
                  <a:txBody>
                    <a:bodyPr/>
                    <a:lstStyle/>
                    <a:p>
                      <a:pPr fontAlgn="t">
                        <a:buNone/>
                      </a:pPr>
                      <a:r>
                        <a:rPr lang="en-GB" sz="800">
                          <a:effectLst/>
                        </a:rPr>
                        <a:t>Lunch, medication</a:t>
                      </a:r>
                    </a:p>
                  </a:txBody>
                  <a:tcPr marL="40173" marR="40173" marT="20087" marB="20087"/>
                </a:tc>
                <a:extLst>
                  <a:ext uri="{0D108BD9-81ED-4DB2-BD59-A6C34878D82A}">
                    <a16:rowId xmlns:a16="http://schemas.microsoft.com/office/drawing/2014/main" val="2957263330"/>
                  </a:ext>
                </a:extLst>
              </a:tr>
              <a:tr h="323666">
                <a:tc>
                  <a:txBody>
                    <a:bodyPr/>
                    <a:lstStyle/>
                    <a:p>
                      <a:pPr fontAlgn="t">
                        <a:buNone/>
                      </a:pPr>
                      <a:r>
                        <a:rPr lang="en-GB" sz="800">
                          <a:effectLst/>
                        </a:rPr>
                        <a:t>2:00 PM</a:t>
                      </a:r>
                    </a:p>
                  </a:txBody>
                  <a:tcPr marL="40173" marR="40173" marT="20087" marB="20087"/>
                </a:tc>
                <a:tc>
                  <a:txBody>
                    <a:bodyPr/>
                    <a:lstStyle/>
                    <a:p>
                      <a:pPr fontAlgn="t">
                        <a:buNone/>
                      </a:pPr>
                      <a:r>
                        <a:rPr lang="en-GB" sz="800">
                          <a:effectLst/>
                        </a:rPr>
                        <a:t>Short walk (if able)</a:t>
                      </a:r>
                    </a:p>
                  </a:txBody>
                  <a:tcPr marL="40173" marR="40173" marT="20087" marB="20087"/>
                </a:tc>
                <a:extLst>
                  <a:ext uri="{0D108BD9-81ED-4DB2-BD59-A6C34878D82A}">
                    <a16:rowId xmlns:a16="http://schemas.microsoft.com/office/drawing/2014/main" val="3203526565"/>
                  </a:ext>
                </a:extLst>
              </a:tr>
              <a:tr h="517866">
                <a:tc>
                  <a:txBody>
                    <a:bodyPr/>
                    <a:lstStyle/>
                    <a:p>
                      <a:pPr fontAlgn="t">
                        <a:buNone/>
                      </a:pPr>
                      <a:r>
                        <a:rPr lang="en-GB" sz="800">
                          <a:effectLst/>
                        </a:rPr>
                        <a:t>5:00 PM</a:t>
                      </a:r>
                    </a:p>
                  </a:txBody>
                  <a:tcPr marL="40173" marR="40173" marT="20087" marB="20087"/>
                </a:tc>
                <a:tc>
                  <a:txBody>
                    <a:bodyPr/>
                    <a:lstStyle/>
                    <a:p>
                      <a:pPr fontAlgn="t">
                        <a:buNone/>
                      </a:pPr>
                      <a:r>
                        <a:rPr lang="en-GB" sz="800">
                          <a:effectLst/>
                        </a:rPr>
                        <a:t>Dinner, evening medication</a:t>
                      </a:r>
                    </a:p>
                  </a:txBody>
                  <a:tcPr marL="40173" marR="40173" marT="20087" marB="20087"/>
                </a:tc>
                <a:extLst>
                  <a:ext uri="{0D108BD9-81ED-4DB2-BD59-A6C34878D82A}">
                    <a16:rowId xmlns:a16="http://schemas.microsoft.com/office/drawing/2014/main" val="1040224061"/>
                  </a:ext>
                </a:extLst>
              </a:tr>
              <a:tr h="323666">
                <a:tc>
                  <a:txBody>
                    <a:bodyPr/>
                    <a:lstStyle/>
                    <a:p>
                      <a:pPr fontAlgn="t">
                        <a:buNone/>
                      </a:pPr>
                      <a:r>
                        <a:rPr lang="en-GB" sz="800">
                          <a:effectLst/>
                        </a:rPr>
                        <a:t>9:00 PM</a:t>
                      </a:r>
                    </a:p>
                  </a:txBody>
                  <a:tcPr marL="40173" marR="40173" marT="20087" marB="20087"/>
                </a:tc>
                <a:tc>
                  <a:txBody>
                    <a:bodyPr/>
                    <a:lstStyle/>
                    <a:p>
                      <a:pPr fontAlgn="t">
                        <a:buNone/>
                      </a:pPr>
                      <a:r>
                        <a:rPr lang="en-GB" sz="800" dirty="0">
                          <a:effectLst/>
                        </a:rPr>
                        <a:t>Prepares for bed</a:t>
                      </a:r>
                    </a:p>
                  </a:txBody>
                  <a:tcPr marL="40173" marR="40173" marT="20087" marB="20087"/>
                </a:tc>
                <a:extLst>
                  <a:ext uri="{0D108BD9-81ED-4DB2-BD59-A6C34878D82A}">
                    <a16:rowId xmlns:a16="http://schemas.microsoft.com/office/drawing/2014/main" val="3228547490"/>
                  </a:ext>
                </a:extLst>
              </a:tr>
            </a:tbl>
          </a:graphicData>
        </a:graphic>
      </p:graphicFrame>
      <p:sp>
        <p:nvSpPr>
          <p:cNvPr id="7" name="Date Placeholder 6">
            <a:extLst>
              <a:ext uri="{FF2B5EF4-FFF2-40B4-BE49-F238E27FC236}">
                <a16:creationId xmlns:a16="http://schemas.microsoft.com/office/drawing/2014/main" id="{F5EAB27F-0732-C829-7446-E245A06C34B7}"/>
              </a:ext>
            </a:extLst>
          </p:cNvPr>
          <p:cNvSpPr>
            <a:spLocks noGrp="1"/>
          </p:cNvSpPr>
          <p:nvPr>
            <p:ph type="dt" sz="half" idx="10"/>
          </p:nvPr>
        </p:nvSpPr>
        <p:spPr/>
        <p:txBody>
          <a:bodyPr/>
          <a:lstStyle/>
          <a:p>
            <a:pPr>
              <a:defRPr/>
            </a:pPr>
            <a:fld id="{9453B735-BACA-4CF9-84E6-D7AD67CD6A41}" type="datetime1">
              <a:rPr lang="en-GB" altLang="en-US" smtClean="0"/>
              <a:pPr>
                <a:defRPr/>
              </a:pPr>
              <a:t>13/08/2026</a:t>
            </a:fld>
            <a:endParaRPr lang="en-GB" altLang="en-US"/>
          </a:p>
        </p:txBody>
      </p:sp>
      <p:sp>
        <p:nvSpPr>
          <p:cNvPr id="8" name="Slide Number Placeholder 7">
            <a:extLst>
              <a:ext uri="{FF2B5EF4-FFF2-40B4-BE49-F238E27FC236}">
                <a16:creationId xmlns:a16="http://schemas.microsoft.com/office/drawing/2014/main" id="{47D6BB68-D4FC-9DB3-96F4-C8D8EB00D2B1}"/>
              </a:ext>
            </a:extLst>
          </p:cNvPr>
          <p:cNvSpPr>
            <a:spLocks noGrp="1"/>
          </p:cNvSpPr>
          <p:nvPr>
            <p:ph type="sldNum" sz="quarter" idx="11"/>
          </p:nvPr>
        </p:nvSpPr>
        <p:spPr/>
        <p:txBody>
          <a:bodyPr/>
          <a:lstStyle/>
          <a:p>
            <a:pPr>
              <a:defRPr/>
            </a:pPr>
            <a:fld id="{0669F83E-C611-4B90-8FAE-1379528B23C3}" type="slidenum">
              <a:rPr lang="en-GB" altLang="en-US" smtClean="0"/>
              <a:pPr>
                <a:defRPr/>
              </a:pPr>
              <a:t>7</a:t>
            </a:fld>
            <a:endParaRPr lang="en-GB" altLang="en-US"/>
          </a:p>
        </p:txBody>
      </p:sp>
      <p:pic>
        <p:nvPicPr>
          <p:cNvPr id="17" name="Audio 16">
            <a:hlinkClick r:id="" action="ppaction://media"/>
            <a:extLst>
              <a:ext uri="{FF2B5EF4-FFF2-40B4-BE49-F238E27FC236}">
                <a16:creationId xmlns:a16="http://schemas.microsoft.com/office/drawing/2014/main" id="{107D0AFB-A675-C3F3-8608-1AC594F3137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22973737"/>
      </p:ext>
    </p:extLst>
  </p:cSld>
  <p:clrMapOvr>
    <a:masterClrMapping/>
  </p:clrMapOvr>
  <mc:AlternateContent xmlns:mc="http://schemas.openxmlformats.org/markup-compatibility/2006">
    <mc:Choice xmlns:p14="http://schemas.microsoft.com/office/powerpoint/2010/main" Requires="p14">
      <p:transition spd="slow" p14:dur="2000" advTm="47427"/>
    </mc:Choice>
    <mc:Fallback>
      <p:transition spd="slow" advTm="47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1143000"/>
          </a:xfrm>
        </p:spPr>
        <p:txBody>
          <a:bodyPr wrap="square" anchor="ctr">
            <a:normAutofit/>
          </a:bodyPr>
          <a:lstStyle/>
          <a:p>
            <a:r>
              <a:rPr lang="en-GB" b="1"/>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sz="half" idx="1"/>
          </p:nvPr>
        </p:nvSpPr>
        <p:spPr>
          <a:xfrm>
            <a:off x="457200" y="1600201"/>
            <a:ext cx="4038600" cy="3989040"/>
          </a:xfrm>
        </p:spPr>
        <p:txBody>
          <a:bodyPr wrap="square" anchor="t" anchorCtr="0">
            <a:normAutofit lnSpcReduction="10000"/>
          </a:bodyPr>
          <a:lstStyle/>
          <a:p>
            <a:pPr marL="0" indent="0">
              <a:lnSpc>
                <a:spcPct val="90000"/>
              </a:lnSpc>
              <a:buNone/>
            </a:pPr>
            <a:r>
              <a:rPr lang="en-GB" sz="1300" b="1" dirty="0"/>
              <a:t>             Communication &amp; Ethical Considerations</a:t>
            </a:r>
            <a:endParaRPr lang="en-GB" sz="1300" dirty="0"/>
          </a:p>
          <a:p>
            <a:pPr lvl="0">
              <a:lnSpc>
                <a:spcPct val="90000"/>
              </a:lnSpc>
            </a:pPr>
            <a:endParaRPr lang="en-GB" sz="1300" dirty="0"/>
          </a:p>
          <a:p>
            <a:pPr lvl="0">
              <a:lnSpc>
                <a:spcPct val="90000"/>
              </a:lnSpc>
            </a:pPr>
            <a:r>
              <a:rPr lang="en-GB" sz="1300" dirty="0"/>
              <a:t>Use clear, simple language; check understanding</a:t>
            </a:r>
          </a:p>
          <a:p>
            <a:pPr lvl="0">
              <a:lnSpc>
                <a:spcPct val="90000"/>
              </a:lnSpc>
            </a:pPr>
            <a:r>
              <a:rPr lang="en-GB" sz="1300" dirty="0"/>
              <a:t>Obtain informed consent; respect John’s decisions</a:t>
            </a:r>
          </a:p>
          <a:p>
            <a:pPr lvl="0">
              <a:lnSpc>
                <a:spcPct val="90000"/>
              </a:lnSpc>
            </a:pPr>
            <a:r>
              <a:rPr lang="en-GB" sz="1300" dirty="0"/>
              <a:t>Maintain confidentiality and privacy</a:t>
            </a:r>
          </a:p>
          <a:p>
            <a:pPr lvl="0">
              <a:lnSpc>
                <a:spcPct val="90000"/>
              </a:lnSpc>
            </a:pPr>
            <a:r>
              <a:rPr lang="en-GB" sz="1300" dirty="0"/>
              <a:t>Involve family/carers only with John’s permission</a:t>
            </a:r>
          </a:p>
          <a:p>
            <a:pPr lvl="0">
              <a:lnSpc>
                <a:spcPct val="90000"/>
              </a:lnSpc>
            </a:pPr>
            <a:r>
              <a:rPr lang="en-GB" sz="1300" dirty="0"/>
              <a:t>Uphold dignity and autonomy, as guided by NHS and NICE policies</a:t>
            </a:r>
          </a:p>
          <a:p>
            <a:pPr lvl="0">
              <a:lnSpc>
                <a:spcPct val="90000"/>
              </a:lnSpc>
            </a:pPr>
            <a:r>
              <a:rPr lang="en-GB" sz="1300" dirty="0"/>
              <a:t>NHS and NICE guidelines support my choices because they state that all patients must be involved in decisions about their care and that information should be tailored to their needs and preferences. Protecting dignity and privacy is a core value in all NHS care settings. (NICE, 2022; NHS, 2023</a:t>
            </a:r>
          </a:p>
          <a:p>
            <a:pPr lvl="1">
              <a:lnSpc>
                <a:spcPct val="90000"/>
              </a:lnSpc>
              <a:spcBef>
                <a:spcPts val="2000"/>
              </a:spcBef>
              <a:buNone/>
            </a:pPr>
            <a:r>
              <a:rPr lang="en-GB" sz="1400" dirty="0"/>
              <a:t>Cover of NICE guideline, referenced: NICE, 2022</a:t>
            </a:r>
          </a:p>
          <a:p>
            <a:pPr lvl="1">
              <a:lnSpc>
                <a:spcPct val="90000"/>
              </a:lnSpc>
              <a:spcBef>
                <a:spcPts val="2000"/>
              </a:spcBef>
              <a:buNone/>
            </a:pPr>
            <a:endParaRPr lang="en-GB" sz="1300" i="1" dirty="0"/>
          </a:p>
        </p:txBody>
      </p:sp>
      <p:pic>
        <p:nvPicPr>
          <p:cNvPr id="6" name="Picture 5" descr="Nice Guidelines Copd – COPD: overview of updated NICE guidance – VBDEQ">
            <a:extLst>
              <a:ext uri="{FF2B5EF4-FFF2-40B4-BE49-F238E27FC236}">
                <a16:creationId xmlns:a16="http://schemas.microsoft.com/office/drawing/2014/main" id="{6D56887E-AE59-8ABA-678C-24CA08A87048}"/>
              </a:ext>
            </a:extLst>
          </p:cNvPr>
          <p:cNvPicPr>
            <a:picLocks noChangeAspect="1"/>
          </p:cNvPicPr>
          <p:nvPr/>
        </p:nvPicPr>
        <p:blipFill>
          <a:blip r:embed="rId4"/>
          <a:stretch>
            <a:fillRect/>
          </a:stretch>
        </p:blipFill>
        <p:spPr>
          <a:xfrm>
            <a:off x="4648200" y="2080246"/>
            <a:ext cx="4038600" cy="3028950"/>
          </a:xfrm>
          <a:prstGeom prst="rect">
            <a:avLst/>
          </a:prstGeom>
          <a:noFill/>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pic>
        <p:nvPicPr>
          <p:cNvPr id="12" name="Audio 11">
            <a:hlinkClick r:id="" action="ppaction://media"/>
            <a:extLst>
              <a:ext uri="{FF2B5EF4-FFF2-40B4-BE49-F238E27FC236}">
                <a16:creationId xmlns:a16="http://schemas.microsoft.com/office/drawing/2014/main" id="{917BE709-8A5C-6697-B372-4DC0BA8926F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71769"/>
    </mc:Choice>
    <mc:Fallback>
      <p:transition spd="slow" advTm="71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0F73A-04E5-57E1-3D44-D7556029DA65}"/>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Other Care Plan Considerations</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BC2D2C1-3D85-D64A-7A37-A7CC10C16AF4}"/>
              </a:ext>
            </a:extLst>
          </p:cNvPr>
          <p:cNvSpPr>
            <a:spLocks noGrp="1"/>
          </p:cNvSpPr>
          <p:nvPr>
            <p:ph idx="1"/>
          </p:nvPr>
        </p:nvSpPr>
        <p:spPr/>
        <p:txBody>
          <a:bodyPr/>
          <a:lstStyle/>
          <a:p>
            <a:pPr lvl="0"/>
            <a:endParaRPr lang="en-GB" sz="1600" dirty="0">
              <a:latin typeface="Arial" panose="020B0604020202020204" pitchFamily="34" charset="0"/>
              <a:cs typeface="Arial" panose="020B0604020202020204" pitchFamily="34" charset="0"/>
            </a:endParaRPr>
          </a:p>
          <a:p>
            <a:pPr lvl="0"/>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Assess home for fall risks; provide assistive devices.</a:t>
            </a:r>
          </a:p>
          <a:p>
            <a:pPr lvl="0"/>
            <a:r>
              <a:rPr lang="en-GB" sz="1600" dirty="0">
                <a:latin typeface="Arial" panose="020B0604020202020204" pitchFamily="34" charset="0"/>
                <a:cs typeface="Arial" panose="020B0604020202020204" pitchFamily="34" charset="0"/>
              </a:rPr>
              <a:t>Plan for worsening symptoms or acute exacerbations.</a:t>
            </a:r>
          </a:p>
          <a:p>
            <a:pPr lvl="0"/>
            <a:r>
              <a:rPr lang="en-GB" sz="1600" dirty="0">
                <a:latin typeface="Arial" panose="020B0604020202020204" pitchFamily="34" charset="0"/>
                <a:cs typeface="Arial" panose="020B0604020202020204" pitchFamily="34" charset="0"/>
              </a:rPr>
              <a:t>Discuss future wishes (advance care planning).</a:t>
            </a:r>
          </a:p>
          <a:p>
            <a:pPr lvl="0"/>
            <a:r>
              <a:rPr lang="en-GB" sz="1600" dirty="0">
                <a:latin typeface="Arial" panose="020B0604020202020204" pitchFamily="34" charset="0"/>
                <a:cs typeface="Arial" panose="020B0604020202020204" pitchFamily="34" charset="0"/>
              </a:rPr>
              <a:t>Signpost to local support groups and resources.</a:t>
            </a:r>
          </a:p>
          <a:p>
            <a:endParaRPr lang="en-GB" dirty="0"/>
          </a:p>
        </p:txBody>
      </p:sp>
      <p:sp>
        <p:nvSpPr>
          <p:cNvPr id="4" name="Date Placeholder 3">
            <a:extLst>
              <a:ext uri="{FF2B5EF4-FFF2-40B4-BE49-F238E27FC236}">
                <a16:creationId xmlns:a16="http://schemas.microsoft.com/office/drawing/2014/main" id="{13127134-930A-F890-FA14-3C67DD140A44}"/>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BE5BE1F3-BD87-DC5D-1841-4772AC5DC3F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6" name="Audio 15">
            <a:hlinkClick r:id="" action="ppaction://media"/>
            <a:extLst>
              <a:ext uri="{FF2B5EF4-FFF2-40B4-BE49-F238E27FC236}">
                <a16:creationId xmlns:a16="http://schemas.microsoft.com/office/drawing/2014/main" id="{AB02BAF5-502E-FDF6-F7F5-F00652BE904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04318892"/>
      </p:ext>
    </p:extLst>
  </p:cSld>
  <p:clrMapOvr>
    <a:masterClrMapping/>
  </p:clrMapOvr>
  <mc:AlternateContent xmlns:mc="http://schemas.openxmlformats.org/markup-compatibility/2006">
    <mc:Choice xmlns:p14="http://schemas.microsoft.com/office/powerpoint/2010/main" Requires="p14">
      <p:transition spd="slow" p14:dur="2000" advTm="49696"/>
    </mc:Choice>
    <mc:Fallback>
      <p:transition spd="slow" advTm="49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nchor="ctr" anchorCtr="0"/>
          <a:lstStyle/>
          <a:p>
            <a:pPr>
              <a:spcBef>
                <a:spcPts val="1400"/>
              </a:spcBef>
              <a:buFont typeface="Arial"/>
              <a:buChar char="•"/>
            </a:pPr>
            <a:r>
              <a:rPr lang="en-GB" sz="1500" i="1" dirty="0">
                <a:solidFill>
                  <a:schemeClr val="tx1"/>
                </a:solidFill>
              </a:rPr>
              <a:t>.</a:t>
            </a:r>
          </a:p>
        </p:txBody>
      </p:sp>
      <p:graphicFrame>
        <p:nvGraphicFramePr>
          <p:cNvPr id="4" name="Table 3">
            <a:extLst>
              <a:ext uri="{FF2B5EF4-FFF2-40B4-BE49-F238E27FC236}">
                <a16:creationId xmlns:a16="http://schemas.microsoft.com/office/drawing/2014/main" id="{60464535-28DA-58A5-078D-4997FB63BC00}"/>
              </a:ext>
            </a:extLst>
          </p:cNvPr>
          <p:cNvGraphicFramePr>
            <a:graphicFrameLocks noGrp="1"/>
          </p:cNvGraphicFramePr>
          <p:nvPr>
            <p:extLst>
              <p:ext uri="{D42A27DB-BD31-4B8C-83A1-F6EECF244321}">
                <p14:modId xmlns:p14="http://schemas.microsoft.com/office/powerpoint/2010/main" val="3035221160"/>
              </p:ext>
            </p:extLst>
          </p:nvPr>
        </p:nvGraphicFramePr>
        <p:xfrm>
          <a:off x="5220072" y="1683860"/>
          <a:ext cx="3466728" cy="3740774"/>
        </p:xfrm>
        <a:graphic>
          <a:graphicData uri="http://schemas.openxmlformats.org/drawingml/2006/table">
            <a:tbl>
              <a:tblPr/>
              <a:tblGrid>
                <a:gridCol w="1155576">
                  <a:extLst>
                    <a:ext uri="{9D8B030D-6E8A-4147-A177-3AD203B41FA5}">
                      <a16:colId xmlns:a16="http://schemas.microsoft.com/office/drawing/2014/main" val="4088425170"/>
                    </a:ext>
                  </a:extLst>
                </a:gridCol>
                <a:gridCol w="1155576">
                  <a:extLst>
                    <a:ext uri="{9D8B030D-6E8A-4147-A177-3AD203B41FA5}">
                      <a16:colId xmlns:a16="http://schemas.microsoft.com/office/drawing/2014/main" val="1650164174"/>
                    </a:ext>
                  </a:extLst>
                </a:gridCol>
                <a:gridCol w="1155576">
                  <a:extLst>
                    <a:ext uri="{9D8B030D-6E8A-4147-A177-3AD203B41FA5}">
                      <a16:colId xmlns:a16="http://schemas.microsoft.com/office/drawing/2014/main" val="2806429591"/>
                    </a:ext>
                  </a:extLst>
                </a:gridCol>
              </a:tblGrid>
              <a:tr h="910267">
                <a:tc>
                  <a:txBody>
                    <a:bodyPr/>
                    <a:lstStyle/>
                    <a:p>
                      <a:pPr fontAlgn="t">
                        <a:buNone/>
                      </a:pPr>
                      <a:r>
                        <a:rPr lang="en-GB">
                          <a:effectLst/>
                        </a:rPr>
                        <a:t>Smoking history</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No (past)</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NICE, 2022</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2783009389"/>
                  </a:ext>
                </a:extLst>
              </a:tr>
              <a:tr h="637186">
                <a:tc>
                  <a:txBody>
                    <a:bodyPr/>
                    <a:lstStyle/>
                    <a:p>
                      <a:pPr fontAlgn="t">
                        <a:buNone/>
                      </a:pPr>
                      <a:r>
                        <a:rPr lang="en-GB">
                          <a:effectLst/>
                        </a:rPr>
                        <a:t>Overweight</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Yes</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dirty="0">
                          <a:effectLst/>
                        </a:rPr>
                        <a:t>NHS, 2024</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514774772"/>
                  </a:ext>
                </a:extLst>
              </a:tr>
              <a:tr h="637186">
                <a:tc>
                  <a:txBody>
                    <a:bodyPr/>
                    <a:lstStyle/>
                    <a:p>
                      <a:pPr fontAlgn="t">
                        <a:buNone/>
                      </a:pPr>
                      <a:r>
                        <a:rPr lang="en-GB">
                          <a:effectLst/>
                        </a:rPr>
                        <a:t>Low activity</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Yes</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NICE, 2022</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2643639272"/>
                  </a:ext>
                </a:extLst>
              </a:tr>
              <a:tr h="637186">
                <a:tc>
                  <a:txBody>
                    <a:bodyPr/>
                    <a:lstStyle/>
                    <a:p>
                      <a:pPr fontAlgn="t">
                        <a:buNone/>
                      </a:pPr>
                      <a:r>
                        <a:rPr lang="en-GB">
                          <a:effectLst/>
                        </a:rPr>
                        <a:t>Age</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No</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NHS, 2023</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2568253394"/>
                  </a:ext>
                </a:extLst>
              </a:tr>
              <a:tr h="910267">
                <a:tc>
                  <a:txBody>
                    <a:bodyPr/>
                    <a:lstStyle/>
                    <a:p>
                      <a:pPr fontAlgn="t">
                        <a:buNone/>
                      </a:pPr>
                      <a:r>
                        <a:rPr lang="en-GB">
                          <a:effectLst/>
                        </a:rPr>
                        <a:t>Air pollution</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a:effectLst/>
                        </a:rPr>
                        <a:t>Partially</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tc>
                  <a:txBody>
                    <a:bodyPr/>
                    <a:lstStyle/>
                    <a:p>
                      <a:pPr fontAlgn="t">
                        <a:buNone/>
                      </a:pPr>
                      <a:r>
                        <a:rPr lang="en-GB" dirty="0">
                          <a:effectLst/>
                        </a:rPr>
                        <a:t>WHO, 2023</a:t>
                      </a: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069664937"/>
                  </a:ext>
                </a:extLst>
              </a:tr>
            </a:tbl>
          </a:graphicData>
        </a:graphic>
      </p:graphicFrame>
      <p:sp>
        <p:nvSpPr>
          <p:cNvPr id="6" name="TextBox 5">
            <a:extLst>
              <a:ext uri="{FF2B5EF4-FFF2-40B4-BE49-F238E27FC236}">
                <a16:creationId xmlns:a16="http://schemas.microsoft.com/office/drawing/2014/main" id="{869BC136-016B-4754-A554-A7E8D1E2B37A}"/>
              </a:ext>
            </a:extLst>
          </p:cNvPr>
          <p:cNvSpPr txBox="1"/>
          <p:nvPr/>
        </p:nvSpPr>
        <p:spPr>
          <a:xfrm>
            <a:off x="539552" y="1052736"/>
            <a:ext cx="8424936" cy="4524315"/>
          </a:xfrm>
          <a:prstGeom prst="rect">
            <a:avLst/>
          </a:prstGeom>
          <a:noFill/>
        </p:spPr>
        <p:txBody>
          <a:bodyPr wrap="square">
            <a:spAutoFit/>
          </a:bodyPr>
          <a:lstStyle/>
          <a:p>
            <a:pPr algn="l">
              <a:buNone/>
            </a:pPr>
            <a:r>
              <a:rPr lang="en-GB" b="1" dirty="0">
                <a:effectLst/>
              </a:rPr>
              <a:t>Risk Factors</a:t>
            </a:r>
          </a:p>
          <a:p>
            <a:pPr algn="l">
              <a:buNone/>
            </a:pPr>
            <a:r>
              <a:rPr lang="en-GB" b="1" dirty="0">
                <a:effectLst/>
              </a:rPr>
              <a:t>Table:</a:t>
            </a:r>
            <a:endParaRPr lang="en-GB" dirty="0">
              <a:effectLst/>
            </a:endParaRPr>
          </a:p>
          <a:p>
            <a:pPr algn="l">
              <a:buNone/>
            </a:pPr>
            <a:endParaRPr lang="en-GB" b="1" dirty="0">
              <a:effectLst/>
            </a:endParaRPr>
          </a:p>
          <a:p>
            <a:pPr algn="l">
              <a:buNone/>
            </a:pPr>
            <a:endParaRPr lang="en-GB" b="1" dirty="0"/>
          </a:p>
          <a:p>
            <a:pPr algn="l">
              <a:buNone/>
            </a:pPr>
            <a:endParaRPr lang="en-GB" b="1" dirty="0">
              <a:effectLst/>
            </a:endParaRPr>
          </a:p>
          <a:p>
            <a:pPr algn="l">
              <a:buNone/>
            </a:pPr>
            <a:endParaRPr lang="en-GB" b="1" dirty="0"/>
          </a:p>
          <a:p>
            <a:pPr algn="l">
              <a:buNone/>
            </a:pPr>
            <a:endParaRPr lang="en-GB" b="1" dirty="0">
              <a:effectLst/>
            </a:endParaRPr>
          </a:p>
          <a:p>
            <a:pPr algn="l">
              <a:buNone/>
            </a:pPr>
            <a:endParaRPr lang="en-GB" b="1" dirty="0"/>
          </a:p>
          <a:p>
            <a:pPr algn="l">
              <a:buNone/>
            </a:pPr>
            <a:endParaRPr lang="en-GB" b="1" dirty="0">
              <a:effectLst/>
            </a:endParaRPr>
          </a:p>
          <a:p>
            <a:pPr algn="l">
              <a:buNone/>
            </a:pPr>
            <a:endParaRPr lang="en-GB" b="1" dirty="0"/>
          </a:p>
          <a:p>
            <a:pPr algn="l">
              <a:buNone/>
            </a:pPr>
            <a:endParaRPr lang="en-GB" b="1" dirty="0">
              <a:effectLst/>
            </a:endParaRPr>
          </a:p>
          <a:p>
            <a:pPr algn="l">
              <a:buNone/>
            </a:pPr>
            <a:endParaRPr lang="en-GB" b="1" dirty="0"/>
          </a:p>
          <a:p>
            <a:pPr algn="l">
              <a:buNone/>
            </a:pPr>
            <a:endParaRPr lang="en-GB" b="1" dirty="0">
              <a:effectLst/>
            </a:endParaRPr>
          </a:p>
          <a:p>
            <a:pPr algn="l">
              <a:buNone/>
            </a:pPr>
            <a:endParaRPr lang="en-GB" b="1" dirty="0"/>
          </a:p>
          <a:p>
            <a:pPr algn="l">
              <a:buNone/>
            </a:pPr>
            <a:r>
              <a:rPr lang="en-GB" b="1" dirty="0">
                <a:effectLst/>
              </a:rPr>
              <a:t>Image:</a:t>
            </a:r>
            <a:br>
              <a:rPr lang="en-GB" dirty="0">
                <a:effectLst/>
              </a:rPr>
            </a:br>
            <a:r>
              <a:rPr lang="en-GB" dirty="0">
                <a:effectLst/>
              </a:rPr>
              <a:t>[Risk factor wheel, referenced: WHO, 2023]</a:t>
            </a:r>
          </a:p>
        </p:txBody>
      </p:sp>
      <p:pic>
        <p:nvPicPr>
          <p:cNvPr id="9" name="Audio 8">
            <a:hlinkClick r:id="" action="ppaction://media"/>
            <a:extLst>
              <a:ext uri="{FF2B5EF4-FFF2-40B4-BE49-F238E27FC236}">
                <a16:creationId xmlns:a16="http://schemas.microsoft.com/office/drawing/2014/main" id="{53FB86DE-2957-9449-C1D5-9FD123D2CF1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64627"/>
    </mc:Choice>
    <mc:Fallback>
      <p:transition spd="slow" advTm="64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r>
              <a:rPr lang="en-GB"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457200" y="1600201"/>
            <a:ext cx="4038600" cy="3989040"/>
          </a:xfrm>
        </p:spPr>
        <p:txBody>
          <a:bodyPr wrap="square" anchor="t" anchorCtr="0">
            <a:normAutofit lnSpcReduction="10000"/>
          </a:bodyPr>
          <a:lstStyle/>
          <a:p>
            <a:pPr>
              <a:lnSpc>
                <a:spcPct val="90000"/>
              </a:lnSpc>
            </a:pPr>
            <a:r>
              <a:rPr lang="en-GB" sz="1500" b="1" dirty="0"/>
              <a:t>Evidence-Based Recommendations</a:t>
            </a:r>
          </a:p>
          <a:p>
            <a:pPr lvl="0">
              <a:lnSpc>
                <a:spcPct val="90000"/>
              </a:lnSpc>
            </a:pPr>
            <a:r>
              <a:rPr lang="en-GB" sz="1500" dirty="0"/>
              <a:t>Continue prescribed inhalers (long-acting bronchodilators, corticosteroids) (NICE, 2022).</a:t>
            </a:r>
          </a:p>
          <a:p>
            <a:pPr lvl="0">
              <a:lnSpc>
                <a:spcPct val="90000"/>
              </a:lnSpc>
            </a:pPr>
            <a:r>
              <a:rPr lang="en-GB" sz="1500" dirty="0"/>
              <a:t>Enrol in pulmonary rehabilitation.</a:t>
            </a:r>
          </a:p>
          <a:p>
            <a:pPr lvl="0">
              <a:lnSpc>
                <a:spcPct val="90000"/>
              </a:lnSpc>
            </a:pPr>
            <a:r>
              <a:rPr lang="en-GB" sz="1500" dirty="0"/>
              <a:t>Regular monitoring: oxygen saturation, BP, spirometry.</a:t>
            </a:r>
          </a:p>
          <a:p>
            <a:pPr lvl="0">
              <a:lnSpc>
                <a:spcPct val="90000"/>
              </a:lnSpc>
            </a:pPr>
            <a:r>
              <a:rPr lang="en-GB" sz="1500" dirty="0"/>
              <a:t>Dietitian referral for weight management.</a:t>
            </a:r>
          </a:p>
          <a:p>
            <a:pPr lvl="0">
              <a:lnSpc>
                <a:spcPct val="90000"/>
              </a:lnSpc>
            </a:pPr>
            <a:r>
              <a:rPr lang="en-GB" sz="1500" dirty="0"/>
              <a:t>Annual flu and pneumonia vaccines.</a:t>
            </a:r>
          </a:p>
          <a:p>
            <a:pPr lvl="0">
              <a:lnSpc>
                <a:spcPct val="90000"/>
              </a:lnSpc>
            </a:pPr>
            <a:r>
              <a:rPr lang="en-GB" sz="1500" dirty="0"/>
              <a:t>Social care support for daily living.</a:t>
            </a:r>
          </a:p>
          <a:p>
            <a:pPr>
              <a:lnSpc>
                <a:spcPct val="90000"/>
              </a:lnSpc>
            </a:pPr>
            <a:r>
              <a:rPr lang="en-GB" sz="1500" b="1" dirty="0"/>
              <a:t>Guidelines:</a:t>
            </a:r>
            <a:endParaRPr lang="en-GB" sz="1500" dirty="0"/>
          </a:p>
          <a:p>
            <a:pPr lvl="0">
              <a:lnSpc>
                <a:spcPct val="90000"/>
              </a:lnSpc>
            </a:pPr>
            <a:r>
              <a:rPr lang="en-GB" sz="1500" dirty="0"/>
              <a:t>NHS COPD Pathway</a:t>
            </a:r>
          </a:p>
          <a:p>
            <a:pPr lvl="0">
              <a:lnSpc>
                <a:spcPct val="90000"/>
              </a:lnSpc>
            </a:pPr>
            <a:r>
              <a:rPr lang="en-GB" sz="1500" dirty="0"/>
              <a:t>NICE NG115 (2022)</a:t>
            </a:r>
          </a:p>
          <a:p>
            <a:pPr>
              <a:lnSpc>
                <a:spcPct val="90000"/>
              </a:lnSpc>
              <a:spcBef>
                <a:spcPts val="1000"/>
              </a:spcBef>
              <a:buFont typeface="Arial"/>
              <a:buChar char="•"/>
            </a:pPr>
            <a:endParaRPr lang="en-GB" sz="1500" i="1" dirty="0"/>
          </a:p>
          <a:p>
            <a:pPr>
              <a:lnSpc>
                <a:spcPct val="90000"/>
              </a:lnSpc>
              <a:spcBef>
                <a:spcPts val="1000"/>
              </a:spcBef>
              <a:buFont typeface="Arial"/>
              <a:buChar char="•"/>
            </a:pPr>
            <a:r>
              <a:rPr lang="en-GB" sz="1600" b="1" dirty="0"/>
              <a:t>Image:</a:t>
            </a:r>
            <a:br>
              <a:rPr lang="en-GB" sz="1600" dirty="0"/>
            </a:br>
            <a:r>
              <a:rPr lang="en-GB" sz="1600" dirty="0"/>
              <a:t>[Excerpt of NHS COPD care pathway, referenced: NHS, 2023]</a:t>
            </a:r>
          </a:p>
          <a:p>
            <a:pPr>
              <a:lnSpc>
                <a:spcPct val="90000"/>
              </a:lnSpc>
              <a:spcBef>
                <a:spcPts val="1000"/>
              </a:spcBef>
              <a:buFont typeface="Arial"/>
              <a:buChar char="•"/>
            </a:pPr>
            <a:endParaRPr lang="en-GB" sz="1500" i="1" dirty="0"/>
          </a:p>
        </p:txBody>
      </p:sp>
      <p:pic>
        <p:nvPicPr>
          <p:cNvPr id="6" name="Picture 5" descr="Copd Nhs Guidelines _ Chronic Obstructive Pulmonary Disease (COPD ...">
            <a:extLst>
              <a:ext uri="{FF2B5EF4-FFF2-40B4-BE49-F238E27FC236}">
                <a16:creationId xmlns:a16="http://schemas.microsoft.com/office/drawing/2014/main" id="{B80B557F-E68A-FDC3-9520-EFD7238EE19E}"/>
              </a:ext>
            </a:extLst>
          </p:cNvPr>
          <p:cNvPicPr>
            <a:picLocks noChangeAspect="1"/>
          </p:cNvPicPr>
          <p:nvPr/>
        </p:nvPicPr>
        <p:blipFill>
          <a:blip r:embed="rId4"/>
          <a:srcRect t="8769" r="3" b="116"/>
          <a:stretch>
            <a:fillRect/>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pic>
        <p:nvPicPr>
          <p:cNvPr id="9" name="Audio 8">
            <a:hlinkClick r:id="" action="ppaction://media"/>
            <a:extLst>
              <a:ext uri="{FF2B5EF4-FFF2-40B4-BE49-F238E27FC236}">
                <a16:creationId xmlns:a16="http://schemas.microsoft.com/office/drawing/2014/main" id="{9CE9190D-EF12-91F7-3C23-BE7300D9EC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54711"/>
    </mc:Choice>
    <mc:Fallback>
      <p:transition spd="slow" advTm="54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nchor="ctr" anchorCtr="0"/>
          <a:lstStyle/>
          <a:p>
            <a:pPr marL="0" indent="0">
              <a:spcBef>
                <a:spcPts val="1400"/>
              </a:spcBef>
              <a:buNone/>
            </a:pPr>
            <a:endParaRPr lang="en-GB" sz="2000" dirty="0">
              <a:solidFill>
                <a:srgbClr val="0070C0"/>
              </a:solidFill>
            </a:endParaRPr>
          </a:p>
          <a:p>
            <a:pPr>
              <a:spcBef>
                <a:spcPts val="1400"/>
              </a:spcBef>
              <a:buFont typeface="Arial"/>
              <a:buChar char="•"/>
            </a:pPr>
            <a:endParaRPr lang="en-GB" sz="2000" dirty="0"/>
          </a:p>
          <a:p>
            <a:pPr lvl="0"/>
            <a:r>
              <a:rPr lang="en-GB" sz="1200" b="1" dirty="0">
                <a:latin typeface="Arial" panose="020B0604020202020204" pitchFamily="34" charset="0"/>
                <a:cs typeface="Arial" panose="020B0604020202020204" pitchFamily="34" charset="0"/>
              </a:rPr>
              <a:t>COPD is a serious, long-term condition</a:t>
            </a:r>
            <a:r>
              <a:rPr lang="en-GB" sz="1200" dirty="0">
                <a:latin typeface="Arial" panose="020B0604020202020204" pitchFamily="34" charset="0"/>
                <a:cs typeface="Arial" panose="020B0604020202020204" pitchFamily="34" charset="0"/>
              </a:rPr>
              <a:t> that affects the respiratory system, especially the airways and alveoli, making breathing difficult and impacting every aspect of daily life.</a:t>
            </a:r>
          </a:p>
          <a:p>
            <a:pPr lvl="0"/>
            <a:r>
              <a:rPr lang="en-GB" sz="1200" b="1" dirty="0">
                <a:latin typeface="Arial" panose="020B0604020202020204" pitchFamily="34" charset="0"/>
                <a:cs typeface="Arial" panose="020B0604020202020204" pitchFamily="34" charset="0"/>
              </a:rPr>
              <a:t>John Davies’ care plan must be holistic and person-centred,</a:t>
            </a:r>
            <a:r>
              <a:rPr lang="en-GB" sz="1200" dirty="0">
                <a:latin typeface="Arial" panose="020B0604020202020204" pitchFamily="34" charset="0"/>
                <a:cs typeface="Arial" panose="020B0604020202020204" pitchFamily="34" charset="0"/>
              </a:rPr>
              <a:t> combining medical management (like inhalers and monitoring), practical support (such as home adaptations and carer visits), and emotional support to maintain independence and wellbeing.</a:t>
            </a:r>
          </a:p>
          <a:p>
            <a:pPr lvl="0"/>
            <a:r>
              <a:rPr lang="en-GB" sz="1200" b="1" dirty="0">
                <a:latin typeface="Arial" panose="020B0604020202020204" pitchFamily="34" charset="0"/>
                <a:cs typeface="Arial" panose="020B0604020202020204" pitchFamily="34" charset="0"/>
              </a:rPr>
              <a:t>Understanding the respiratory system</a:t>
            </a:r>
            <a:r>
              <a:rPr lang="en-GB" sz="1200" dirty="0">
                <a:latin typeface="Arial" panose="020B0604020202020204" pitchFamily="34" charset="0"/>
                <a:cs typeface="Arial" panose="020B0604020202020204" pitchFamily="34" charset="0"/>
              </a:rPr>
              <a:t> helps health and social care professionals recognise why symptoms occur, plan effective interventions, and anticipate complications, ensuring care is safe and evidence-based.</a:t>
            </a:r>
          </a:p>
          <a:p>
            <a:pPr lvl="0"/>
            <a:r>
              <a:rPr lang="en-GB" sz="1200" b="1" dirty="0">
                <a:latin typeface="Arial" panose="020B0604020202020204" pitchFamily="34" charset="0"/>
                <a:cs typeface="Arial" panose="020B0604020202020204" pitchFamily="34" charset="0"/>
              </a:rPr>
              <a:t>Ethical and communication principles—like consent, confidentiality, dignity, and autonomy—are essential</a:t>
            </a:r>
            <a:r>
              <a:rPr lang="en-GB" sz="1200" dirty="0">
                <a:latin typeface="Arial" panose="020B0604020202020204" pitchFamily="34" charset="0"/>
                <a:cs typeface="Arial" panose="020B0604020202020204" pitchFamily="34" charset="0"/>
              </a:rPr>
              <a:t> to respect John’s rights, involve him in decisions, and build trust with him and his carers.</a:t>
            </a:r>
          </a:p>
          <a:p>
            <a:pPr lvl="0"/>
            <a:r>
              <a:rPr lang="en-GB" sz="1200" b="1" dirty="0">
                <a:latin typeface="Arial" panose="020B0604020202020204" pitchFamily="34" charset="0"/>
                <a:cs typeface="Arial" panose="020B0604020202020204" pitchFamily="34" charset="0"/>
              </a:rPr>
              <a:t>Living with COPD requires daily adjustments</a:t>
            </a:r>
            <a:r>
              <a:rPr lang="en-GB" sz="1200" dirty="0">
                <a:latin typeface="Arial" panose="020B0604020202020204" pitchFamily="34" charset="0"/>
                <a:cs typeface="Arial" panose="020B0604020202020204" pitchFamily="34" charset="0"/>
              </a:rPr>
              <a:t> and support from healthcare teams, carers, and family, highlighting the importance of tailored care and patient empowerment.</a:t>
            </a:r>
          </a:p>
          <a:p>
            <a:pPr lvl="0"/>
            <a:r>
              <a:rPr lang="en-GB" sz="1200" b="1" dirty="0">
                <a:latin typeface="Arial" panose="020B0604020202020204" pitchFamily="34" charset="0"/>
                <a:cs typeface="Arial" panose="020B0604020202020204" pitchFamily="34" charset="0"/>
              </a:rPr>
              <a:t>Reflection: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This case has shown me how chronic respiratory disease deeply affects a person’s daily routine and quality of life, and that comprehensive, respectful care can make a significant positive difference.</a:t>
            </a:r>
          </a:p>
          <a:p>
            <a:pPr>
              <a:spcBef>
                <a:spcPts val="1400"/>
              </a:spcBef>
              <a:buFont typeface="Arial"/>
              <a:buChar char="•"/>
            </a:pPr>
            <a:endParaRPr lang="en-GB" sz="20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2" name="Audio 11">
            <a:hlinkClick r:id="" action="ppaction://media"/>
            <a:extLst>
              <a:ext uri="{FF2B5EF4-FFF2-40B4-BE49-F238E27FC236}">
                <a16:creationId xmlns:a16="http://schemas.microsoft.com/office/drawing/2014/main" id="{91282642-54B6-AB9F-AE36-2AD341029A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45372"/>
    </mc:Choice>
    <mc:Fallback>
      <p:transition spd="slow" advTm="45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Content Placeholder 2">
            <a:extLst>
              <a:ext uri="{FF2B5EF4-FFF2-40B4-BE49-F238E27FC236}">
                <a16:creationId xmlns:a16="http://schemas.microsoft.com/office/drawing/2014/main" id="{FDE489B5-F98D-526E-DE78-417B5625C591}"/>
              </a:ext>
            </a:extLst>
          </p:cNvPr>
          <p:cNvSpPr>
            <a:spLocks noGrp="1"/>
          </p:cNvSpPr>
          <p:nvPr>
            <p:ph idx="1"/>
          </p:nvPr>
        </p:nvSpPr>
        <p:spPr/>
        <p:txBody>
          <a:bodyPr/>
          <a:lstStyle/>
          <a:p>
            <a:r>
              <a:rPr lang="en-GB" sz="1400" dirty="0"/>
              <a:t>Adobe Stock (2024) ‘Healthy lifestyle infographic banner, flat vector illustration’. Available at: </a:t>
            </a:r>
            <a:r>
              <a:rPr lang="en-GB" sz="1400" dirty="0">
                <a:hlinkClick r:id="rId4"/>
              </a:rPr>
              <a:t>https://stock.adobe.com/uk/images/healthy-lifestyle-infographic-banner-flat-vector-illustration/143522650</a:t>
            </a:r>
            <a:r>
              <a:rPr lang="en-GB" sz="1400" dirty="0"/>
              <a:t> (Accessed: 13 August 2026).</a:t>
            </a:r>
          </a:p>
          <a:p>
            <a:r>
              <a:rPr lang="en-GB" sz="1400" dirty="0"/>
              <a:t>Chart comparing John's measurements to normal ranges, referenced: NHS, 2024</a:t>
            </a:r>
          </a:p>
          <a:p>
            <a:r>
              <a:rPr lang="en-GB" sz="1400" dirty="0">
                <a:latin typeface="Arial" panose="020B0604020202020204" pitchFamily="34" charset="0"/>
                <a:cs typeface="Arial" panose="020B0604020202020204" pitchFamily="34" charset="0"/>
              </a:rPr>
              <a:t>.</a:t>
            </a:r>
            <a:r>
              <a:rPr lang="en-GB" sz="1400" dirty="0"/>
              <a:t> Cover of NICE guideline, referenced: NICE</a:t>
            </a:r>
            <a:r>
              <a:rPr lang="en-GB" sz="1400"/>
              <a:t>, 2022</a:t>
            </a:r>
          </a:p>
          <a:p>
            <a:endParaRPr lang="en-GB" sz="1400"/>
          </a:p>
          <a:p>
            <a:pPr marL="0" indent="0">
              <a:buNone/>
            </a:pPr>
            <a:r>
              <a:rPr lang="en-GB" sz="1400">
                <a:latin typeface="Arial" panose="020B0604020202020204" pitchFamily="34" charset="0"/>
                <a:cs typeface="Arial" panose="020B0604020202020204" pitchFamily="34" charset="0"/>
              </a:rPr>
              <a:t>        </a:t>
            </a:r>
            <a:r>
              <a:rPr lang="en-GB" sz="1400" i="1"/>
              <a:t>Diagram/image reference: Created by author, adapted from NHS (2023) COPD advice)</a:t>
            </a:r>
            <a:endParaRPr lang="en-GB" sz="1400"/>
          </a:p>
          <a:p>
            <a:r>
              <a:rPr lang="en-GB" sz="1400" b="1"/>
              <a:t>Image</a:t>
            </a:r>
            <a:r>
              <a:rPr lang="en-GB" sz="1400" b="1" dirty="0"/>
              <a:t>:</a:t>
            </a:r>
            <a:br>
              <a:rPr lang="en-GB" sz="1400" dirty="0"/>
            </a:br>
            <a:r>
              <a:rPr lang="en-GB" sz="1400" dirty="0"/>
              <a:t>[Risk factor wheel, referenced: WHO, 2023</a:t>
            </a:r>
            <a:endParaRPr lang="en-GB" sz="1400" dirty="0">
              <a:latin typeface="Arial" panose="020B0604020202020204" pitchFamily="34" charset="0"/>
              <a:cs typeface="Arial" panose="020B0604020202020204" pitchFamily="34" charset="0"/>
            </a:endParaRPr>
          </a:p>
          <a:p>
            <a:r>
              <a:rPr lang="en-GB" sz="1400" b="1" dirty="0"/>
              <a:t>Image:</a:t>
            </a:r>
            <a:br>
              <a:rPr lang="en-GB" sz="1400" dirty="0"/>
            </a:br>
            <a:r>
              <a:rPr lang="en-GB" sz="1400" dirty="0"/>
              <a:t>[Excerpt of NHS COPD care pathway, referenced: NHS, 2023]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(2023) ‘The Respiratory System’, NHS.uk. Available at: </a:t>
            </a:r>
            <a:r>
              <a:rPr lang="en-GB" sz="1400" dirty="0">
                <a:latin typeface="Arial" panose="020B0604020202020204" pitchFamily="34" charset="0"/>
                <a:cs typeface="Arial" panose="020B0604020202020204" pitchFamily="34" charset="0"/>
                <a:hlinkClick r:id="rId5"/>
              </a:rPr>
              <a:t>www.nhs.uk/respiratory-system-diagram</a:t>
            </a:r>
            <a:r>
              <a:rPr lang="en-GB" sz="1400" dirty="0">
                <a:latin typeface="Arial" panose="020B0604020202020204" pitchFamily="34" charset="0"/>
                <a:cs typeface="Arial" panose="020B0604020202020204" pitchFamily="34" charset="0"/>
              </a:rPr>
              <a:t> (Accessed: 13 August 2026).</a:t>
            </a:r>
          </a:p>
          <a:p>
            <a:pPr lvl="0"/>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NHS (2023) ‘Chronic obstructive pulmonary disease (COPD)’, NHS.uk, available at: </a:t>
            </a:r>
            <a:r>
              <a:rPr lang="en-GB" sz="1400" dirty="0">
                <a:latin typeface="Arial" panose="020B0604020202020204" pitchFamily="34" charset="0"/>
                <a:cs typeface="Arial" panose="020B0604020202020204" pitchFamily="34" charset="0"/>
                <a:hlinkClick r:id="rId6"/>
              </a:rPr>
              <a:t>www.nhs.uk/conditions/copd/</a:t>
            </a:r>
            <a:r>
              <a:rPr lang="en-GB" sz="1400" dirty="0">
                <a:latin typeface="Arial" panose="020B0604020202020204" pitchFamily="34" charset="0"/>
                <a:cs typeface="Arial" panose="020B0604020202020204" pitchFamily="34" charset="0"/>
              </a:rPr>
              <a:t> (Accessed: 10 August 2026).</a:t>
            </a:r>
          </a:p>
          <a:p>
            <a:pPr lvl="0"/>
            <a:r>
              <a:rPr lang="en-GB" sz="1400" dirty="0">
                <a:latin typeface="Arial" panose="020B0604020202020204" pitchFamily="34" charset="0"/>
                <a:cs typeface="Arial" panose="020B0604020202020204" pitchFamily="34" charset="0"/>
              </a:rPr>
              <a:t>NICE (2022) Chronic obstructive pulmonary disease in over 16s: diagnosis and management (NG115), available at: </a:t>
            </a:r>
            <a:r>
              <a:rPr lang="en-GB" sz="1400" dirty="0">
                <a:latin typeface="Arial" panose="020B0604020202020204" pitchFamily="34" charset="0"/>
                <a:cs typeface="Arial" panose="020B0604020202020204" pitchFamily="34" charset="0"/>
                <a:hlinkClick r:id="rId7"/>
              </a:rPr>
              <a:t>www.nice.org.uk/guidance/ng115</a:t>
            </a:r>
            <a:r>
              <a:rPr lang="en-GB" sz="1400" dirty="0">
                <a:latin typeface="Arial" panose="020B0604020202020204" pitchFamily="34" charset="0"/>
                <a:cs typeface="Arial" panose="020B0604020202020204" pitchFamily="34" charset="0"/>
              </a:rPr>
              <a:t> (Accessed: 10 August 2026).</a:t>
            </a:r>
          </a:p>
          <a:p>
            <a:pPr lvl="0"/>
            <a:r>
              <a:rPr lang="en-GB" sz="1400" dirty="0">
                <a:latin typeface="Arial" panose="020B0604020202020204" pitchFamily="34" charset="0"/>
                <a:cs typeface="Arial" panose="020B0604020202020204" pitchFamily="34" charset="0"/>
              </a:rPr>
              <a:t>British Lung Foundation (2022) About COPD. Available at: </a:t>
            </a:r>
            <a:r>
              <a:rPr lang="en-GB" sz="1400" dirty="0">
                <a:latin typeface="Arial" panose="020B0604020202020204" pitchFamily="34" charset="0"/>
                <a:cs typeface="Arial" panose="020B0604020202020204" pitchFamily="34" charset="0"/>
                <a:hlinkClick r:id="rId8"/>
              </a:rPr>
              <a:t>www.blf.org.uk</a:t>
            </a:r>
            <a:r>
              <a:rPr lang="en-GB" sz="1400" dirty="0">
                <a:latin typeface="Arial" panose="020B0604020202020204" pitchFamily="34" charset="0"/>
                <a:cs typeface="Arial" panose="020B0604020202020204" pitchFamily="34" charset="0"/>
              </a:rPr>
              <a:t> (Accessed: 10 August 2026).</a:t>
            </a:r>
          </a:p>
          <a:p>
            <a:pPr lvl="0"/>
            <a:r>
              <a:rPr lang="en-GB" sz="1400" dirty="0">
                <a:latin typeface="Arial" panose="020B0604020202020204" pitchFamily="34" charset="0"/>
                <a:cs typeface="Arial" panose="020B0604020202020204" pitchFamily="34" charset="0"/>
              </a:rPr>
              <a:t>GOLD (2023) Global Initiative for Chronic Obstructive Lung Disease. Available at: </a:t>
            </a:r>
            <a:r>
              <a:rPr lang="en-GB" sz="1400" dirty="0">
                <a:latin typeface="Arial" panose="020B0604020202020204" pitchFamily="34" charset="0"/>
                <a:cs typeface="Arial" panose="020B0604020202020204" pitchFamily="34" charset="0"/>
                <a:hlinkClick r:id="rId9"/>
              </a:rPr>
              <a:t>www.goldcopd.org</a:t>
            </a:r>
            <a:r>
              <a:rPr lang="en-GB" sz="1400" dirty="0">
                <a:latin typeface="Arial" panose="020B0604020202020204" pitchFamily="34" charset="0"/>
                <a:cs typeface="Arial" panose="020B0604020202020204" pitchFamily="34" charset="0"/>
              </a:rPr>
              <a:t> (Accessed: 10 August 2026).</a:t>
            </a:r>
          </a:p>
          <a:p>
            <a:pPr lvl="0"/>
            <a:r>
              <a:rPr lang="en-GB" sz="1400" dirty="0">
                <a:latin typeface="Arial" panose="020B0604020202020204" pitchFamily="34" charset="0"/>
                <a:cs typeface="Arial" panose="020B0604020202020204" pitchFamily="34" charset="0"/>
              </a:rPr>
              <a:t>NHS (2024) ‘BMI healthy weight range’, NHS.uk.</a:t>
            </a:r>
          </a:p>
          <a:p>
            <a:pPr lvl="0"/>
            <a:r>
              <a:rPr lang="en-GB" sz="1400" dirty="0">
                <a:latin typeface="Arial" panose="020B0604020202020204" pitchFamily="34" charset="0"/>
                <a:cs typeface="Arial" panose="020B0604020202020204" pitchFamily="34" charset="0"/>
              </a:rPr>
              <a:t>Public Health England (2023) Health Profile for England.</a:t>
            </a:r>
          </a:p>
          <a:p>
            <a:pPr lvl="0"/>
            <a:r>
              <a:rPr lang="en-GB" sz="1400" dirty="0">
                <a:latin typeface="Arial" panose="020B0604020202020204" pitchFamily="34" charset="0"/>
                <a:cs typeface="Arial" panose="020B0604020202020204" pitchFamily="34" charset="0"/>
              </a:rPr>
              <a:t>[Picture of healthy and diseased lungs. </a:t>
            </a:r>
            <a:r>
              <a:rPr lang="en-GB" sz="1200" dirty="0">
                <a:latin typeface="Arial" panose="020B0604020202020204" pitchFamily="34" charset="0"/>
                <a:cs typeface="Arial" panose="020B0604020202020204" pitchFamily="34" charset="0"/>
              </a:rPr>
              <a:t>Source: NHS, 2023]</a:t>
            </a:r>
          </a:p>
          <a:p>
            <a:r>
              <a:rPr lang="en-GB" sz="1400" dirty="0"/>
              <a:t> referenced: Shutterstock, 2024]</a:t>
            </a:r>
          </a:p>
          <a:p>
            <a:pPr lvl="0"/>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WHO (2023) Chronic respiratory diseases. Available at: </a:t>
            </a:r>
            <a:r>
              <a:rPr lang="en-GB" sz="1400" dirty="0">
                <a:latin typeface="Arial" panose="020B0604020202020204" pitchFamily="34" charset="0"/>
                <a:cs typeface="Arial" panose="020B0604020202020204" pitchFamily="34" charset="0"/>
                <a:hlinkClick r:id="rId10"/>
              </a:rPr>
              <a:t>www.who.int</a:t>
            </a:r>
            <a:r>
              <a:rPr lang="en-GB" sz="1400" dirty="0">
                <a:latin typeface="Arial" panose="020B0604020202020204" pitchFamily="34" charset="0"/>
                <a:cs typeface="Arial" panose="020B0604020202020204" pitchFamily="34" charset="0"/>
              </a:rPr>
              <a:t> (Accessed: 10 August 2026).</a:t>
            </a:r>
          </a:p>
          <a:p>
            <a:pPr lvl="0"/>
            <a:r>
              <a:rPr lang="en-GB" sz="1400" dirty="0">
                <a:latin typeface="Arial" panose="020B0604020202020204" pitchFamily="34" charset="0"/>
                <a:cs typeface="Arial" panose="020B0604020202020204" pitchFamily="34" charset="0"/>
              </a:rPr>
              <a:t>Jones, P.W. et al. (2021) ‘Impact of lifestyle interventions on COPD outcomes’, Respiratory Medicine, 185, p.106510.</a:t>
            </a:r>
          </a:p>
          <a:p>
            <a:endParaRPr lang="en-GB" dirty="0"/>
          </a:p>
        </p:txBody>
      </p:sp>
      <p:pic>
        <p:nvPicPr>
          <p:cNvPr id="14" name="Audio 13">
            <a:hlinkClick r:id="" action="ppaction://media"/>
            <a:extLst>
              <a:ext uri="{FF2B5EF4-FFF2-40B4-BE49-F238E27FC236}">
                <a16:creationId xmlns:a16="http://schemas.microsoft.com/office/drawing/2014/main" id="{DE788F57-9642-E272-9E4C-AAC8AE45B83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35269"/>
    </mc:Choice>
    <mc:Fallback>
      <p:transition spd="slow" advTm="35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1037</TotalTime>
  <Words>1849</Words>
  <Application>Microsoft Office PowerPoint</Application>
  <PresentationFormat>On-screen Show (4:3)</PresentationFormat>
  <Paragraphs>247</Paragraphs>
  <Slides>13</Slides>
  <Notes>1</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PowerPoint Presentation</vt:lpstr>
      <vt:lpstr> Title: Care Plan for a Fictional Patient with Chronic Respiratory Diseases Image: [Picture of healthy and diseased lungs. Source: NHS, 2023]</vt:lpstr>
      <vt:lpstr>Introduction</vt:lpstr>
      <vt:lpstr>Information about the person</vt:lpstr>
      <vt:lpstr>Anatomy and Physiology</vt:lpstr>
      <vt:lpstr>Care Plan (1/3)</vt:lpstr>
      <vt:lpstr>Care Plan (2/3)</vt:lpstr>
      <vt:lpstr>Care Plan (3/3) </vt:lpstr>
      <vt:lpstr>Other Care Plan Considerations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BEN ADEWOLE</cp:lastModifiedBy>
  <cp:revision>227</cp:revision>
  <cp:lastPrinted>2018-07-09T15:27:01Z</cp:lastPrinted>
  <dcterms:created xsi:type="dcterms:W3CDTF">2002-10-07T19:43:58Z</dcterms:created>
  <dcterms:modified xsi:type="dcterms:W3CDTF">2026-08-13T23:14:18Z</dcterms:modified>
</cp:coreProperties>
</file>