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7" dt="2026-10-18T12:40:56.441"/>
    <p1510:client id="{1303594A-7CAD-AC82-128D-A3260CD53390}" v="605" dt="2026-10-18T10:27:37.173"/>
    <p1510:client id="{31781A8A-4999-EB90-4AE6-F770126A0B2C}" v="84" dt="2026-10-17T08:13:46.803"/>
    <p1510:client id="{A95A24A4-E453-E52F-D073-B54E265EFF6B}" v="592" dt="2026-10-17T15:15:02.912"/>
    <p1510:client id="{AA05FA16-33D2-86F4-B47A-9CFDBB653C7D}" v="2154" dt="2026-10-17T14:07:39.856"/>
    <p1510:client id="{D4B7F392-76FE-5686-FDCC-16C76D5F59E2}" v="942" dt="2026-10-18T12:25:34.855"/>
    <p1510:client id="{D9EAF7E8-BFA0-0613-1B11-6865BC0C72BC}" v="474" dt="2026-10-17T09:49:11.9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wzeen Majeed Omar Omar (2519617)" userId="S::2519617@student.uwtsd.ac.uk::a64eda84-75af-40d0-a798-b2620d4e5db3" providerId="AD" clId="Web-{31781A8A-4999-EB90-4AE6-F770126A0B2C}"/>
    <pc:docChg chg="addSld delSld modSld">
      <pc:chgData name="Hawzeen Majeed Omar Omar (2519617)" userId="S::2519617@student.uwtsd.ac.uk::a64eda84-75af-40d0-a798-b2620d4e5db3" providerId="AD" clId="Web-{31781A8A-4999-EB90-4AE6-F770126A0B2C}" dt="2026-10-17T08:13:46.803" v="83"/>
      <pc:docMkLst>
        <pc:docMk/>
      </pc:docMkLst>
      <pc:sldChg chg="modSp">
        <pc:chgData name="Hawzeen Majeed Omar Omar (2519617)" userId="S::2519617@student.uwtsd.ac.uk::a64eda84-75af-40d0-a798-b2620d4e5db3" providerId="AD" clId="Web-{31781A8A-4999-EB90-4AE6-F770126A0B2C}" dt="2026-10-17T08:08:38.400" v="21" actId="20577"/>
        <pc:sldMkLst>
          <pc:docMk/>
          <pc:sldMk cId="109857222" sldId="256"/>
        </pc:sldMkLst>
        <pc:spChg chg="mod">
          <ac:chgData name="Hawzeen Majeed Omar Omar (2519617)" userId="S::2519617@student.uwtsd.ac.uk::a64eda84-75af-40d0-a798-b2620d4e5db3" providerId="AD" clId="Web-{31781A8A-4999-EB90-4AE6-F770126A0B2C}" dt="2026-10-17T08:08:38.400" v="21" actId="20577"/>
          <ac:spMkLst>
            <pc:docMk/>
            <pc:sldMk cId="109857222" sldId="256"/>
            <ac:spMk id="2" creationId="{00000000-0000-0000-0000-000000000000}"/>
          </ac:spMkLst>
        </pc:spChg>
      </pc:sldChg>
      <pc:sldChg chg="addSp delSp modSp new del">
        <pc:chgData name="Hawzeen Majeed Omar Omar (2519617)" userId="S::2519617@student.uwtsd.ac.uk::a64eda84-75af-40d0-a798-b2620d4e5db3" providerId="AD" clId="Web-{31781A8A-4999-EB90-4AE6-F770126A0B2C}" dt="2026-10-17T08:13:46.803" v="83"/>
        <pc:sldMkLst>
          <pc:docMk/>
          <pc:sldMk cId="112512174" sldId="258"/>
        </pc:sldMkLst>
        <pc:spChg chg="mod">
          <ac:chgData name="Hawzeen Majeed Omar Omar (2519617)" userId="S::2519617@student.uwtsd.ac.uk::a64eda84-75af-40d0-a798-b2620d4e5db3" providerId="AD" clId="Web-{31781A8A-4999-EB90-4AE6-F770126A0B2C}" dt="2026-10-17T08:12:36.379" v="79" actId="20577"/>
          <ac:spMkLst>
            <pc:docMk/>
            <pc:sldMk cId="112512174" sldId="258"/>
            <ac:spMk id="2" creationId="{F0378A8A-C4F0-F423-CE37-34EAD390B31F}"/>
          </ac:spMkLst>
        </pc:spChg>
        <pc:spChg chg="del mod">
          <ac:chgData name="Hawzeen Majeed Omar Omar (2519617)" userId="S::2519617@student.uwtsd.ac.uk::a64eda84-75af-40d0-a798-b2620d4e5db3" providerId="AD" clId="Web-{31781A8A-4999-EB90-4AE6-F770126A0B2C}" dt="2026-10-17T08:13:25.240" v="82"/>
          <ac:spMkLst>
            <pc:docMk/>
            <pc:sldMk cId="112512174" sldId="258"/>
            <ac:spMk id="3" creationId="{ABFC0BD1-811E-5742-696D-59DC6EC81CCE}"/>
          </ac:spMkLst>
        </pc:spChg>
        <pc:graphicFrameChg chg="add mod ord modGraphic">
          <ac:chgData name="Hawzeen Majeed Omar Omar (2519617)" userId="S::2519617@student.uwtsd.ac.uk::a64eda84-75af-40d0-a798-b2620d4e5db3" providerId="AD" clId="Web-{31781A8A-4999-EB90-4AE6-F770126A0B2C}" dt="2026-10-17T08:13:25.240" v="82"/>
          <ac:graphicFrameMkLst>
            <pc:docMk/>
            <pc:sldMk cId="112512174" sldId="258"/>
            <ac:graphicFrameMk id="4" creationId="{ED341529-5713-11F8-0D56-6168F56EA3BE}"/>
          </ac:graphicFrameMkLst>
        </pc:graphicFrameChg>
      </pc:sldChg>
      <pc:sldChg chg="addSp modSp del">
        <pc:chgData name="Hawzeen Majeed Omar Omar (2519617)" userId="S::2519617@student.uwtsd.ac.uk::a64eda84-75af-40d0-a798-b2620d4e5db3" providerId="AD" clId="Web-{31781A8A-4999-EB90-4AE6-F770126A0B2C}" dt="2026-10-17T08:11:33.267" v="56"/>
        <pc:sldMkLst>
          <pc:docMk/>
          <pc:sldMk cId="1613898636" sldId="258"/>
        </pc:sldMkLst>
        <pc:spChg chg="mod">
          <ac:chgData name="Hawzeen Majeed Omar Omar (2519617)" userId="S::2519617@student.uwtsd.ac.uk::a64eda84-75af-40d0-a798-b2620d4e5db3" providerId="AD" clId="Web-{31781A8A-4999-EB90-4AE6-F770126A0B2C}" dt="2026-10-17T08:09:32.496" v="41" actId="20577"/>
          <ac:spMkLst>
            <pc:docMk/>
            <pc:sldMk cId="1613898636" sldId="258"/>
            <ac:spMk id="2" creationId="{63F22EF8-3565-DA8A-A9B6-D5858BE3F00A}"/>
          </ac:spMkLst>
        </pc:spChg>
        <pc:spChg chg="mod">
          <ac:chgData name="Hawzeen Majeed Omar Omar (2519617)" userId="S::2519617@student.uwtsd.ac.uk::a64eda84-75af-40d0-a798-b2620d4e5db3" providerId="AD" clId="Web-{31781A8A-4999-EB90-4AE6-F770126A0B2C}" dt="2026-10-17T08:09:51.388" v="44" actId="14100"/>
          <ac:spMkLst>
            <pc:docMk/>
            <pc:sldMk cId="1613898636" sldId="258"/>
            <ac:spMk id="3" creationId="{5C447B42-F0F0-391D-C72B-FEC640944961}"/>
          </ac:spMkLst>
        </pc:spChg>
        <pc:spChg chg="add mod">
          <ac:chgData name="Hawzeen Majeed Omar Omar (2519617)" userId="S::2519617@student.uwtsd.ac.uk::a64eda84-75af-40d0-a798-b2620d4e5db3" providerId="AD" clId="Web-{31781A8A-4999-EB90-4AE6-F770126A0B2C}" dt="2026-10-17T08:11:21.673" v="55" actId="14100"/>
          <ac:spMkLst>
            <pc:docMk/>
            <pc:sldMk cId="1613898636" sldId="258"/>
            <ac:spMk id="4" creationId="{1823095A-800F-F62E-61D2-BA4355025D0E}"/>
          </ac:spMkLst>
        </pc:spChg>
      </pc:sldChg>
    </pc:docChg>
  </pc:docChgLst>
  <pc:docChgLst>
    <pc:chgData name="Hawzeen Majeed Omar Omar (2519617)" userId="S::2519617@student.uwtsd.ac.uk::a64eda84-75af-40d0-a798-b2620d4e5db3" providerId="AD" clId="Web-{D4B7F392-76FE-5686-FDCC-16C76D5F59E2}"/>
    <pc:docChg chg="addSld modSld">
      <pc:chgData name="Hawzeen Majeed Omar Omar (2519617)" userId="S::2519617@student.uwtsd.ac.uk::a64eda84-75af-40d0-a798-b2620d4e5db3" providerId="AD" clId="Web-{D4B7F392-76FE-5686-FDCC-16C76D5F59E2}" dt="2026-10-18T12:25:34.855" v="941" actId="20577"/>
      <pc:docMkLst>
        <pc:docMk/>
      </pc:docMkLst>
      <pc:sldChg chg="modSp">
        <pc:chgData name="Hawzeen Majeed Omar Omar (2519617)" userId="S::2519617@student.uwtsd.ac.uk::a64eda84-75af-40d0-a798-b2620d4e5db3" providerId="AD" clId="Web-{D4B7F392-76FE-5686-FDCC-16C76D5F59E2}" dt="2026-10-18T11:54:11.155" v="486" actId="20577"/>
        <pc:sldMkLst>
          <pc:docMk/>
          <pc:sldMk cId="2989979009" sldId="261"/>
        </pc:sldMkLst>
        <pc:spChg chg="mod">
          <ac:chgData name="Hawzeen Majeed Omar Omar (2519617)" userId="S::2519617@student.uwtsd.ac.uk::a64eda84-75af-40d0-a798-b2620d4e5db3" providerId="AD" clId="Web-{D4B7F392-76FE-5686-FDCC-16C76D5F59E2}" dt="2026-10-18T11:54:11.155" v="486" actId="20577"/>
          <ac:spMkLst>
            <pc:docMk/>
            <pc:sldMk cId="2989979009" sldId="261"/>
            <ac:spMk id="3" creationId="{041C0E1C-9592-6B14-FADE-FB1F5FA22FF2}"/>
          </ac:spMkLst>
        </pc:spChg>
      </pc:sldChg>
      <pc:sldChg chg="modSp new">
        <pc:chgData name="Hawzeen Majeed Omar Omar (2519617)" userId="S::2519617@student.uwtsd.ac.uk::a64eda84-75af-40d0-a798-b2620d4e5db3" providerId="AD" clId="Web-{D4B7F392-76FE-5686-FDCC-16C76D5F59E2}" dt="2026-10-18T12:25:34.855" v="941" actId="20577"/>
        <pc:sldMkLst>
          <pc:docMk/>
          <pc:sldMk cId="4239015083" sldId="262"/>
        </pc:sldMkLst>
        <pc:spChg chg="mod">
          <ac:chgData name="Hawzeen Majeed Omar Omar (2519617)" userId="S::2519617@student.uwtsd.ac.uk::a64eda84-75af-40d0-a798-b2620d4e5db3" providerId="AD" clId="Web-{D4B7F392-76FE-5686-FDCC-16C76D5F59E2}" dt="2026-10-18T11:55:40.939" v="503" actId="14100"/>
          <ac:spMkLst>
            <pc:docMk/>
            <pc:sldMk cId="4239015083" sldId="262"/>
            <ac:spMk id="2" creationId="{6E1E0D69-27E2-E4EA-5520-C4D96F61ECC3}"/>
          </ac:spMkLst>
        </pc:spChg>
        <pc:spChg chg="mod">
          <ac:chgData name="Hawzeen Majeed Omar Omar (2519617)" userId="S::2519617@student.uwtsd.ac.uk::a64eda84-75af-40d0-a798-b2620d4e5db3" providerId="AD" clId="Web-{D4B7F392-76FE-5686-FDCC-16C76D5F59E2}" dt="2026-10-18T12:25:34.855" v="941" actId="20577"/>
          <ac:spMkLst>
            <pc:docMk/>
            <pc:sldMk cId="4239015083" sldId="262"/>
            <ac:spMk id="3" creationId="{8250DD62-9B91-ED11-4C1F-B109ECB7AE54}"/>
          </ac:spMkLst>
        </pc:spChg>
      </pc:sldChg>
    </pc:docChg>
  </pc:docChgLst>
  <pc:docChgLst>
    <pc:chgData name="Hawzeen Majeed Omar Omar (2519617)" userId="S::2519617@student.uwtsd.ac.uk::a64eda84-75af-40d0-a798-b2620d4e5db3" providerId="AD" clId="Web-{4CEFC356-B6FB-070B-8279-4CA93FD16702}"/>
    <pc:docChg chg="modSld">
      <pc:chgData name="Hawzeen Majeed Omar Omar (2519617)" userId="S::2519617@student.uwtsd.ac.uk::a64eda84-75af-40d0-a798-b2620d4e5db3" providerId="AD" clId="Web-{4CEFC356-B6FB-070B-8279-4CA93FD16702}" dt="2026-10-04T13:25:12.025" v="315" actId="20577"/>
      <pc:docMkLst>
        <pc:docMk/>
      </pc:docMkLst>
      <pc:sldChg chg="modSp">
        <pc:chgData name="Hawzeen Majeed Omar Omar (2519617)" userId="S::2519617@student.uwtsd.ac.uk::a64eda84-75af-40d0-a798-b2620d4e5db3" providerId="AD" clId="Web-{4CEFC356-B6FB-070B-8279-4CA93FD16702}" dt="2026-10-04T12:59:19.036" v="7" actId="20577"/>
        <pc:sldMkLst>
          <pc:docMk/>
          <pc:sldMk cId="109857222" sldId="256"/>
        </pc:sldMkLst>
        <pc:spChg chg="mod">
          <ac:chgData name="Hawzeen Majeed Omar Omar (2519617)" userId="S::2519617@student.uwtsd.ac.uk::a64eda84-75af-40d0-a798-b2620d4e5db3" providerId="AD" clId="Web-{4CEFC356-B6FB-070B-8279-4CA93FD16702}" dt="2026-10-04T12:59:19.036" v="7" actId="20577"/>
          <ac:spMkLst>
            <pc:docMk/>
            <pc:sldMk cId="109857222" sldId="256"/>
            <ac:spMk id="2" creationId="{00000000-0000-0000-0000-000000000000}"/>
          </ac:spMkLst>
        </pc:spChg>
      </pc:sldChg>
      <pc:sldChg chg="modSp">
        <pc:chgData name="Hawzeen Majeed Omar Omar (2519617)" userId="S::2519617@student.uwtsd.ac.uk::a64eda84-75af-40d0-a798-b2620d4e5db3" providerId="AD" clId="Web-{4CEFC356-B6FB-070B-8279-4CA93FD16702}" dt="2026-10-04T13:25:12.025" v="315" actId="20577"/>
        <pc:sldMkLst>
          <pc:docMk/>
          <pc:sldMk cId="1573455864" sldId="257"/>
        </pc:sldMkLst>
        <pc:spChg chg="mod">
          <ac:chgData name="Hawzeen Majeed Omar Omar (2519617)" userId="S::2519617@student.uwtsd.ac.uk::a64eda84-75af-40d0-a798-b2620d4e5db3" providerId="AD" clId="Web-{4CEFC356-B6FB-070B-8279-4CA93FD16702}" dt="2026-10-04T13:25:12.025" v="315" actId="20577"/>
          <ac:spMkLst>
            <pc:docMk/>
            <pc:sldMk cId="1573455864" sldId="257"/>
            <ac:spMk id="2" creationId="{36143942-BE81-DF29-8EB8-EB2C2A1622C0}"/>
          </ac:spMkLst>
        </pc:spChg>
      </pc:sldChg>
    </pc:docChg>
  </pc:docChgLst>
  <pc:docChgLst>
    <pc:chgData name="Hawzeen Majeed Omar Omar (2519617)" userId="S::2519617@student.uwtsd.ac.uk::a64eda84-75af-40d0-a798-b2620d4e5db3" providerId="AD" clId="Web-{4F039690-0704-B21E-484C-357173493630}"/>
    <pc:docChg chg="modSld">
      <pc:chgData name="Hawzeen Majeed Omar Omar (2519617)" userId="S::2519617@student.uwtsd.ac.uk::a64eda84-75af-40d0-a798-b2620d4e5db3" providerId="AD" clId="Web-{4F039690-0704-B21E-484C-357173493630}" dt="2026-09-29T11:41:34.185" v="24" actId="20577"/>
      <pc:docMkLst>
        <pc:docMk/>
      </pc:docMkLst>
      <pc:sldChg chg="modSp">
        <pc:chgData name="Hawzeen Majeed Omar Omar (2519617)" userId="S::2519617@student.uwtsd.ac.uk::a64eda84-75af-40d0-a798-b2620d4e5db3" providerId="AD" clId="Web-{4F039690-0704-B21E-484C-357173493630}" dt="2026-09-29T11:41:34.185" v="24" actId="20577"/>
        <pc:sldMkLst>
          <pc:docMk/>
          <pc:sldMk cId="1573455864" sldId="257"/>
        </pc:sldMkLst>
        <pc:spChg chg="mod">
          <ac:chgData name="Hawzeen Majeed Omar Omar (2519617)" userId="S::2519617@student.uwtsd.ac.uk::a64eda84-75af-40d0-a798-b2620d4e5db3" providerId="AD" clId="Web-{4F039690-0704-B21E-484C-357173493630}" dt="2026-09-29T11:41:34.185" v="24" actId="20577"/>
          <ac:spMkLst>
            <pc:docMk/>
            <pc:sldMk cId="1573455864" sldId="257"/>
            <ac:spMk id="2" creationId="{36143942-BE81-DF29-8EB8-EB2C2A1622C0}"/>
          </ac:spMkLst>
        </pc:spChg>
        <pc:spChg chg="mod">
          <ac:chgData name="Hawzeen Majeed Omar Omar (2519617)" userId="S::2519617@student.uwtsd.ac.uk::a64eda84-75af-40d0-a798-b2620d4e5db3" providerId="AD" clId="Web-{4F039690-0704-B21E-484C-357173493630}" dt="2026-09-29T11:41:25.607" v="20" actId="20577"/>
          <ac:spMkLst>
            <pc:docMk/>
            <pc:sldMk cId="1573455864" sldId="257"/>
            <ac:spMk id="3" creationId="{2FB5B513-592A-D5FF-184E-AEC334B2D20E}"/>
          </ac:spMkLst>
        </pc:spChg>
      </pc:sldChg>
    </pc:docChg>
  </pc:docChgLst>
  <pc:docChgLst>
    <pc:chgData name="Hawzeen Majeed Omar Omar (2519617)" userId="S::2519617@student.uwtsd.ac.uk::a64eda84-75af-40d0-a798-b2620d4e5db3" providerId="AD" clId="Web-{AA05FA16-33D2-86F4-B47A-9CFDBB653C7D}"/>
    <pc:docChg chg="addSld delSld modSld">
      <pc:chgData name="Hawzeen Majeed Omar Omar (2519617)" userId="S::2519617@student.uwtsd.ac.uk::a64eda84-75af-40d0-a798-b2620d4e5db3" providerId="AD" clId="Web-{AA05FA16-33D2-86F4-B47A-9CFDBB653C7D}" dt="2026-10-17T14:07:39.856" v="2142"/>
      <pc:docMkLst>
        <pc:docMk/>
      </pc:docMkLst>
      <pc:sldChg chg="addSp delSp modSp">
        <pc:chgData name="Hawzeen Majeed Omar Omar (2519617)" userId="S::2519617@student.uwtsd.ac.uk::a64eda84-75af-40d0-a798-b2620d4e5db3" providerId="AD" clId="Web-{AA05FA16-33D2-86F4-B47A-9CFDBB653C7D}" dt="2026-10-17T13:45:32.746" v="1550"/>
        <pc:sldMkLst>
          <pc:docMk/>
          <pc:sldMk cId="1400524150" sldId="258"/>
        </pc:sldMkLst>
        <pc:spChg chg="mod">
          <ac:chgData name="Hawzeen Majeed Omar Omar (2519617)" userId="S::2519617@student.uwtsd.ac.uk::a64eda84-75af-40d0-a798-b2620d4e5db3" providerId="AD" clId="Web-{AA05FA16-33D2-86F4-B47A-9CFDBB653C7D}" dt="2026-10-17T12:49:50.769" v="27" actId="20577"/>
          <ac:spMkLst>
            <pc:docMk/>
            <pc:sldMk cId="1400524150" sldId="258"/>
            <ac:spMk id="2" creationId="{977C370C-BA06-520F-4E75-C56074879E30}"/>
          </ac:spMkLst>
        </pc:spChg>
        <pc:spChg chg="del">
          <ac:chgData name="Hawzeen Majeed Omar Omar (2519617)" userId="S::2519617@student.uwtsd.ac.uk::a64eda84-75af-40d0-a798-b2620d4e5db3" providerId="AD" clId="Web-{AA05FA16-33D2-86F4-B47A-9CFDBB653C7D}" dt="2026-10-17T12:50:10.223" v="28"/>
          <ac:spMkLst>
            <pc:docMk/>
            <pc:sldMk cId="1400524150" sldId="258"/>
            <ac:spMk id="3" creationId="{4F21D4B9-39AB-FE23-3211-D5CB2B4270BE}"/>
          </ac:spMkLst>
        </pc:spChg>
        <pc:graphicFrameChg chg="add mod ord modGraphic">
          <ac:chgData name="Hawzeen Majeed Omar Omar (2519617)" userId="S::2519617@student.uwtsd.ac.uk::a64eda84-75af-40d0-a798-b2620d4e5db3" providerId="AD" clId="Web-{AA05FA16-33D2-86F4-B47A-9CFDBB653C7D}" dt="2026-10-17T13:45:32.746" v="1550"/>
          <ac:graphicFrameMkLst>
            <pc:docMk/>
            <pc:sldMk cId="1400524150" sldId="258"/>
            <ac:graphicFrameMk id="4" creationId="{8F46915F-446C-6048-0012-B20149C2F758}"/>
          </ac:graphicFrameMkLst>
        </pc:graphicFrameChg>
      </pc:sldChg>
      <pc:sldChg chg="addSp delSp modSp new">
        <pc:chgData name="Hawzeen Majeed Omar Omar (2519617)" userId="S::2519617@student.uwtsd.ac.uk::a64eda84-75af-40d0-a798-b2620d4e5db3" providerId="AD" clId="Web-{AA05FA16-33D2-86F4-B47A-9CFDBB653C7D}" dt="2026-10-17T14:02:06.844" v="2062"/>
        <pc:sldMkLst>
          <pc:docMk/>
          <pc:sldMk cId="932333290" sldId="259"/>
        </pc:sldMkLst>
        <pc:spChg chg="mod">
          <ac:chgData name="Hawzeen Majeed Omar Omar (2519617)" userId="S::2519617@student.uwtsd.ac.uk::a64eda84-75af-40d0-a798-b2620d4e5db3" providerId="AD" clId="Web-{AA05FA16-33D2-86F4-B47A-9CFDBB653C7D}" dt="2026-10-17T13:49:12.082" v="1591" actId="20577"/>
          <ac:spMkLst>
            <pc:docMk/>
            <pc:sldMk cId="932333290" sldId="259"/>
            <ac:spMk id="2" creationId="{D050645F-26AE-34AC-E0C0-53FE5A9121EC}"/>
          </ac:spMkLst>
        </pc:spChg>
        <pc:spChg chg="del mod">
          <ac:chgData name="Hawzeen Majeed Omar Omar (2519617)" userId="S::2519617@student.uwtsd.ac.uk::a64eda84-75af-40d0-a798-b2620d4e5db3" providerId="AD" clId="Web-{AA05FA16-33D2-86F4-B47A-9CFDBB653C7D}" dt="2026-10-17T13:49:32.973" v="1593"/>
          <ac:spMkLst>
            <pc:docMk/>
            <pc:sldMk cId="932333290" sldId="259"/>
            <ac:spMk id="3" creationId="{1AA142DC-3EC1-C075-63E2-C5E38E2C8275}"/>
          </ac:spMkLst>
        </pc:spChg>
        <pc:graphicFrameChg chg="add mod ord modGraphic">
          <ac:chgData name="Hawzeen Majeed Omar Omar (2519617)" userId="S::2519617@student.uwtsd.ac.uk::a64eda84-75af-40d0-a798-b2620d4e5db3" providerId="AD" clId="Web-{AA05FA16-33D2-86F4-B47A-9CFDBB653C7D}" dt="2026-10-17T14:02:06.844" v="2062"/>
          <ac:graphicFrameMkLst>
            <pc:docMk/>
            <pc:sldMk cId="932333290" sldId="259"/>
            <ac:graphicFrameMk id="4" creationId="{14284B7E-B824-5DC9-E0FC-65BA95AD245B}"/>
          </ac:graphicFrameMkLst>
        </pc:graphicFrameChg>
      </pc:sldChg>
      <pc:sldChg chg="addSp delSp modSp new del">
        <pc:chgData name="Hawzeen Majeed Omar Omar (2519617)" userId="S::2519617@student.uwtsd.ac.uk::a64eda84-75af-40d0-a798-b2620d4e5db3" providerId="AD" clId="Web-{AA05FA16-33D2-86F4-B47A-9CFDBB653C7D}" dt="2026-10-17T13:48:29.236" v="1573"/>
        <pc:sldMkLst>
          <pc:docMk/>
          <pc:sldMk cId="1864847841" sldId="259"/>
        </pc:sldMkLst>
        <pc:spChg chg="mod">
          <ac:chgData name="Hawzeen Majeed Omar Omar (2519617)" userId="S::2519617@student.uwtsd.ac.uk::a64eda84-75af-40d0-a798-b2620d4e5db3" providerId="AD" clId="Web-{AA05FA16-33D2-86F4-B47A-9CFDBB653C7D}" dt="2026-10-17T13:47:23.515" v="1563" actId="14100"/>
          <ac:spMkLst>
            <pc:docMk/>
            <pc:sldMk cId="1864847841" sldId="259"/>
            <ac:spMk id="2" creationId="{40ADF8DB-65F3-DFAF-AA93-E5EB1D098392}"/>
          </ac:spMkLst>
        </pc:spChg>
        <pc:spChg chg="del mod">
          <ac:chgData name="Hawzeen Majeed Omar Omar (2519617)" userId="S::2519617@student.uwtsd.ac.uk::a64eda84-75af-40d0-a798-b2620d4e5db3" providerId="AD" clId="Web-{AA05FA16-33D2-86F4-B47A-9CFDBB653C7D}" dt="2026-10-17T13:47:41.985" v="1565"/>
          <ac:spMkLst>
            <pc:docMk/>
            <pc:sldMk cId="1864847841" sldId="259"/>
            <ac:spMk id="3" creationId="{F0F65438-9350-3F33-0372-826254FA3740}"/>
          </ac:spMkLst>
        </pc:spChg>
        <pc:graphicFrameChg chg="add mod ord modGraphic">
          <ac:chgData name="Hawzeen Majeed Omar Omar (2519617)" userId="S::2519617@student.uwtsd.ac.uk::a64eda84-75af-40d0-a798-b2620d4e5db3" providerId="AD" clId="Web-{AA05FA16-33D2-86F4-B47A-9CFDBB653C7D}" dt="2026-10-17T13:47:41.985" v="1565"/>
          <ac:graphicFrameMkLst>
            <pc:docMk/>
            <pc:sldMk cId="1864847841" sldId="259"/>
            <ac:graphicFrameMk id="4" creationId="{0491C87B-306E-06F3-CB4C-F13595DAC87F}"/>
          </ac:graphicFrameMkLst>
        </pc:graphicFrameChg>
        <pc:graphicFrameChg chg="add mod modGraphic">
          <ac:chgData name="Hawzeen Majeed Omar Omar (2519617)" userId="S::2519617@student.uwtsd.ac.uk::a64eda84-75af-40d0-a798-b2620d4e5db3" providerId="AD" clId="Web-{AA05FA16-33D2-86F4-B47A-9CFDBB653C7D}" dt="2026-10-17T13:48:24.752" v="1572"/>
          <ac:graphicFrameMkLst>
            <pc:docMk/>
            <pc:sldMk cId="1864847841" sldId="259"/>
            <ac:graphicFrameMk id="5" creationId="{B5E8531C-F372-3874-F3D1-956218D4AD3D}"/>
          </ac:graphicFrameMkLst>
        </pc:graphicFrameChg>
      </pc:sldChg>
      <pc:sldChg chg="addSp delSp modSp new">
        <pc:chgData name="Hawzeen Majeed Omar Omar (2519617)" userId="S::2519617@student.uwtsd.ac.uk::a64eda84-75af-40d0-a798-b2620d4e5db3" providerId="AD" clId="Web-{AA05FA16-33D2-86F4-B47A-9CFDBB653C7D}" dt="2026-10-17T14:07:39.856" v="2142"/>
        <pc:sldMkLst>
          <pc:docMk/>
          <pc:sldMk cId="461096375" sldId="260"/>
        </pc:sldMkLst>
        <pc:spChg chg="mod">
          <ac:chgData name="Hawzeen Majeed Omar Omar (2519617)" userId="S::2519617@student.uwtsd.ac.uk::a64eda84-75af-40d0-a798-b2620d4e5db3" providerId="AD" clId="Web-{AA05FA16-33D2-86F4-B47A-9CFDBB653C7D}" dt="2026-10-17T14:05:08.273" v="2091" actId="14100"/>
          <ac:spMkLst>
            <pc:docMk/>
            <pc:sldMk cId="461096375" sldId="260"/>
            <ac:spMk id="2" creationId="{493CE2A3-23D4-DB1A-0DB8-12572BACAE11}"/>
          </ac:spMkLst>
        </pc:spChg>
        <pc:spChg chg="del mod">
          <ac:chgData name="Hawzeen Majeed Omar Omar (2519617)" userId="S::2519617@student.uwtsd.ac.uk::a64eda84-75af-40d0-a798-b2620d4e5db3" providerId="AD" clId="Web-{AA05FA16-33D2-86F4-B47A-9CFDBB653C7D}" dt="2026-10-17T14:05:32.352" v="2094"/>
          <ac:spMkLst>
            <pc:docMk/>
            <pc:sldMk cId="461096375" sldId="260"/>
            <ac:spMk id="3" creationId="{40D31283-CF61-4FC3-5E47-E3AFACDBEA58}"/>
          </ac:spMkLst>
        </pc:spChg>
        <pc:graphicFrameChg chg="add mod ord modGraphic">
          <ac:chgData name="Hawzeen Majeed Omar Omar (2519617)" userId="S::2519617@student.uwtsd.ac.uk::a64eda84-75af-40d0-a798-b2620d4e5db3" providerId="AD" clId="Web-{AA05FA16-33D2-86F4-B47A-9CFDBB653C7D}" dt="2026-10-17T14:07:39.856" v="2142"/>
          <ac:graphicFrameMkLst>
            <pc:docMk/>
            <pc:sldMk cId="461096375" sldId="260"/>
            <ac:graphicFrameMk id="4" creationId="{64D7FEF7-553A-C111-C779-A112E69BAE5E}"/>
          </ac:graphicFrameMkLst>
        </pc:graphicFrameChg>
      </pc:sldChg>
    </pc:docChg>
  </pc:docChgLst>
  <pc:docChgLst>
    <pc:chgData name="Hawzeen Majeed Omar Omar (2519617)" userId="S::2519617@student.uwtsd.ac.uk::a64eda84-75af-40d0-a798-b2620d4e5db3" providerId="AD" clId="Web-{00000000-0000-0000-0000-000000000000}"/>
    <pc:docChg chg="addSld modSld">
      <pc:chgData name="Hawzeen Majeed Omar Omar (2519617)" userId="S::2519617@student.uwtsd.ac.uk::a64eda84-75af-40d0-a798-b2620d4e5db3" providerId="AD" clId="Web-{00000000-0000-0000-0000-000000000000}" dt="2026-10-18T12:40:53.566" v="36" actId="20577"/>
      <pc:docMkLst>
        <pc:docMk/>
      </pc:docMkLst>
      <pc:sldChg chg="modSp">
        <pc:chgData name="Hawzeen Majeed Omar Omar (2519617)" userId="S::2519617@student.uwtsd.ac.uk::a64eda84-75af-40d0-a798-b2620d4e5db3" providerId="AD" clId="Web-{00000000-0000-0000-0000-000000000000}" dt="2026-10-18T12:40:53.566" v="36" actId="20577"/>
        <pc:sldMkLst>
          <pc:docMk/>
          <pc:sldMk cId="109857222" sldId="256"/>
        </pc:sldMkLst>
        <pc:spChg chg="mod">
          <ac:chgData name="Hawzeen Majeed Omar Omar (2519617)" userId="S::2519617@student.uwtsd.ac.uk::a64eda84-75af-40d0-a798-b2620d4e5db3" providerId="AD" clId="Web-{00000000-0000-0000-0000-000000000000}" dt="2026-10-18T12:40:53.566" v="36" actId="20577"/>
          <ac:spMkLst>
            <pc:docMk/>
            <pc:sldMk cId="109857222" sldId="256"/>
            <ac:spMk id="2" creationId="{00000000-0000-0000-0000-000000000000}"/>
          </ac:spMkLst>
        </pc:spChg>
      </pc:sldChg>
    </pc:docChg>
  </pc:docChgLst>
  <pc:docChgLst>
    <pc:chgData name="Hawzeen Majeed Omar Omar (2519617)" userId="S::2519617@student.uwtsd.ac.uk::a64eda84-75af-40d0-a798-b2620d4e5db3" providerId="AD" clId="Web-{D9EAF7E8-BFA0-0613-1B11-6865BC0C72BC}"/>
    <pc:docChg chg="addSld modSld">
      <pc:chgData name="Hawzeen Majeed Omar Omar (2519617)" userId="S::2519617@student.uwtsd.ac.uk::a64eda84-75af-40d0-a798-b2620d4e5db3" providerId="AD" clId="Web-{D9EAF7E8-BFA0-0613-1B11-6865BC0C72BC}" dt="2026-10-17T09:49:11.973" v="479" actId="14100"/>
      <pc:docMkLst>
        <pc:docMk/>
      </pc:docMkLst>
      <pc:sldChg chg="addSp delSp modSp mod setBg">
        <pc:chgData name="Hawzeen Majeed Omar Omar (2519617)" userId="S::2519617@student.uwtsd.ac.uk::a64eda84-75af-40d0-a798-b2620d4e5db3" providerId="AD" clId="Web-{D9EAF7E8-BFA0-0613-1B11-6865BC0C72BC}" dt="2026-10-17T09:19:51.192" v="444" actId="20577"/>
        <pc:sldMkLst>
          <pc:docMk/>
          <pc:sldMk cId="1573455864" sldId="257"/>
        </pc:sldMkLst>
        <pc:spChg chg="mod">
          <ac:chgData name="Hawzeen Majeed Omar Omar (2519617)" userId="S::2519617@student.uwtsd.ac.uk::a64eda84-75af-40d0-a798-b2620d4e5db3" providerId="AD" clId="Web-{D9EAF7E8-BFA0-0613-1B11-6865BC0C72BC}" dt="2026-10-17T09:19:51.192" v="444" actId="20577"/>
          <ac:spMkLst>
            <pc:docMk/>
            <pc:sldMk cId="1573455864" sldId="257"/>
            <ac:spMk id="2" creationId="{36143942-BE81-DF29-8EB8-EB2C2A1622C0}"/>
          </ac:spMkLst>
        </pc:spChg>
        <pc:spChg chg="mod">
          <ac:chgData name="Hawzeen Majeed Omar Omar (2519617)" userId="S::2519617@student.uwtsd.ac.uk::a64eda84-75af-40d0-a798-b2620d4e5db3" providerId="AD" clId="Web-{D9EAF7E8-BFA0-0613-1B11-6865BC0C72BC}" dt="2026-10-17T09:17:06.634" v="424"/>
          <ac:spMkLst>
            <pc:docMk/>
            <pc:sldMk cId="1573455864" sldId="257"/>
            <ac:spMk id="3" creationId="{2FB5B513-592A-D5FF-184E-AEC334B2D20E}"/>
          </ac:spMkLst>
        </pc:spChg>
        <pc:spChg chg="add">
          <ac:chgData name="Hawzeen Majeed Omar Omar (2519617)" userId="S::2519617@student.uwtsd.ac.uk::a64eda84-75af-40d0-a798-b2620d4e5db3" providerId="AD" clId="Web-{D9EAF7E8-BFA0-0613-1B11-6865BC0C72BC}" dt="2026-10-17T09:17:06.634" v="424"/>
          <ac:spMkLst>
            <pc:docMk/>
            <pc:sldMk cId="1573455864" sldId="257"/>
            <ac:spMk id="9" creationId="{3F088236-D655-4F88-B238-E16762358025}"/>
          </ac:spMkLst>
        </pc:spChg>
        <pc:spChg chg="add del">
          <ac:chgData name="Hawzeen Majeed Omar Omar (2519617)" userId="S::2519617@student.uwtsd.ac.uk::a64eda84-75af-40d0-a798-b2620d4e5db3" providerId="AD" clId="Web-{D9EAF7E8-BFA0-0613-1B11-6865BC0C72BC}" dt="2026-10-17T09:16:59.680" v="419"/>
          <ac:spMkLst>
            <pc:docMk/>
            <pc:sldMk cId="1573455864" sldId="257"/>
            <ac:spMk id="10" creationId="{9F4444CE-BC8D-4D61-B303-4C05614E62AB}"/>
          </ac:spMkLst>
        </pc:spChg>
        <pc:spChg chg="add">
          <ac:chgData name="Hawzeen Majeed Omar Omar (2519617)" userId="S::2519617@student.uwtsd.ac.uk::a64eda84-75af-40d0-a798-b2620d4e5db3" providerId="AD" clId="Web-{D9EAF7E8-BFA0-0613-1B11-6865BC0C72BC}" dt="2026-10-17T09:17:06.634" v="424"/>
          <ac:spMkLst>
            <pc:docMk/>
            <pc:sldMk cId="1573455864" sldId="257"/>
            <ac:spMk id="11" creationId="{3DAC0C92-199E-475C-9390-119A9B027276}"/>
          </ac:spMkLst>
        </pc:spChg>
        <pc:spChg chg="add del">
          <ac:chgData name="Hawzeen Majeed Omar Omar (2519617)" userId="S::2519617@student.uwtsd.ac.uk::a64eda84-75af-40d0-a798-b2620d4e5db3" providerId="AD" clId="Web-{D9EAF7E8-BFA0-0613-1B11-6865BC0C72BC}" dt="2026-10-17T09:16:59.680" v="419"/>
          <ac:spMkLst>
            <pc:docMk/>
            <pc:sldMk cId="1573455864" sldId="257"/>
            <ac:spMk id="12" creationId="{62423CA5-E2E1-4789-B759-9906C1C94063}"/>
          </ac:spMkLst>
        </pc:spChg>
        <pc:spChg chg="add">
          <ac:chgData name="Hawzeen Majeed Omar Omar (2519617)" userId="S::2519617@student.uwtsd.ac.uk::a64eda84-75af-40d0-a798-b2620d4e5db3" providerId="AD" clId="Web-{D9EAF7E8-BFA0-0613-1B11-6865BC0C72BC}" dt="2026-10-17T09:17:06.634" v="424"/>
          <ac:spMkLst>
            <pc:docMk/>
            <pc:sldMk cId="1573455864" sldId="257"/>
            <ac:spMk id="13" creationId="{C4CFB339-0ED8-4FE2-9EF1-6D1375B8499B}"/>
          </ac:spMkLst>
        </pc:spChg>
        <pc:spChg chg="add del">
          <ac:chgData name="Hawzeen Majeed Omar Omar (2519617)" userId="S::2519617@student.uwtsd.ac.uk::a64eda84-75af-40d0-a798-b2620d4e5db3" providerId="AD" clId="Web-{D9EAF7E8-BFA0-0613-1B11-6865BC0C72BC}" dt="2026-10-17T09:16:59.680" v="419"/>
          <ac:spMkLst>
            <pc:docMk/>
            <pc:sldMk cId="1573455864" sldId="257"/>
            <ac:spMk id="14" creationId="{73772B81-181F-48B7-8826-4D9686D15DF5}"/>
          </ac:spMkLst>
        </pc:spChg>
        <pc:spChg chg="add del">
          <ac:chgData name="Hawzeen Majeed Omar Omar (2519617)" userId="S::2519617@student.uwtsd.ac.uk::a64eda84-75af-40d0-a798-b2620d4e5db3" providerId="AD" clId="Web-{D9EAF7E8-BFA0-0613-1B11-6865BC0C72BC}" dt="2026-10-17T09:16:59.680" v="419"/>
          <ac:spMkLst>
            <pc:docMk/>
            <pc:sldMk cId="1573455864" sldId="257"/>
            <ac:spMk id="16" creationId="{B2205F6E-03C6-4E92-877C-E2482F6599AA}"/>
          </ac:spMkLst>
        </pc:spChg>
        <pc:spChg chg="add del">
          <ac:chgData name="Hawzeen Majeed Omar Omar (2519617)" userId="S::2519617@student.uwtsd.ac.uk::a64eda84-75af-40d0-a798-b2620d4e5db3" providerId="AD" clId="Web-{D9EAF7E8-BFA0-0613-1B11-6865BC0C72BC}" dt="2026-10-17T09:17:03.649" v="421"/>
          <ac:spMkLst>
            <pc:docMk/>
            <pc:sldMk cId="1573455864" sldId="257"/>
            <ac:spMk id="18" creationId="{3BCB5F6A-9EB0-40B0-9D13-3023E9A20508}"/>
          </ac:spMkLst>
        </pc:spChg>
        <pc:spChg chg="add">
          <ac:chgData name="Hawzeen Majeed Omar Omar (2519617)" userId="S::2519617@student.uwtsd.ac.uk::a64eda84-75af-40d0-a798-b2620d4e5db3" providerId="AD" clId="Web-{D9EAF7E8-BFA0-0613-1B11-6865BC0C72BC}" dt="2026-10-17T09:17:06.634" v="424"/>
          <ac:spMkLst>
            <pc:docMk/>
            <pc:sldMk cId="1573455864" sldId="257"/>
            <ac:spMk id="20" creationId="{31896C80-2069-4431-9C19-83B913734490}"/>
          </ac:spMkLst>
        </pc:spChg>
        <pc:spChg chg="add">
          <ac:chgData name="Hawzeen Majeed Omar Omar (2519617)" userId="S::2519617@student.uwtsd.ac.uk::a64eda84-75af-40d0-a798-b2620d4e5db3" providerId="AD" clId="Web-{D9EAF7E8-BFA0-0613-1B11-6865BC0C72BC}" dt="2026-10-17T09:17:06.634" v="424"/>
          <ac:spMkLst>
            <pc:docMk/>
            <pc:sldMk cId="1573455864" sldId="257"/>
            <ac:spMk id="22" creationId="{BF120A21-0841-4823-B0C4-28AEBCEF9B78}"/>
          </ac:spMkLst>
        </pc:spChg>
        <pc:spChg chg="add">
          <ac:chgData name="Hawzeen Majeed Omar Omar (2519617)" userId="S::2519617@student.uwtsd.ac.uk::a64eda84-75af-40d0-a798-b2620d4e5db3" providerId="AD" clId="Web-{D9EAF7E8-BFA0-0613-1B11-6865BC0C72BC}" dt="2026-10-17T09:17:06.634" v="424"/>
          <ac:spMkLst>
            <pc:docMk/>
            <pc:sldMk cId="1573455864" sldId="257"/>
            <ac:spMk id="24" creationId="{DBB05BAE-BBD3-4289-899F-A6851503C6B0}"/>
          </ac:spMkLst>
        </pc:spChg>
        <pc:spChg chg="add">
          <ac:chgData name="Hawzeen Majeed Omar Omar (2519617)" userId="S::2519617@student.uwtsd.ac.uk::a64eda84-75af-40d0-a798-b2620d4e5db3" providerId="AD" clId="Web-{D9EAF7E8-BFA0-0613-1B11-6865BC0C72BC}" dt="2026-10-17T09:17:06.634" v="424"/>
          <ac:spMkLst>
            <pc:docMk/>
            <pc:sldMk cId="1573455864" sldId="257"/>
            <ac:spMk id="26" creationId="{9874D11C-36F5-4BBE-A490-019A54E953B0}"/>
          </ac:spMkLst>
        </pc:spChg>
        <pc:picChg chg="add mod ord">
          <ac:chgData name="Hawzeen Majeed Omar Omar (2519617)" userId="S::2519617@student.uwtsd.ac.uk::a64eda84-75af-40d0-a798-b2620d4e5db3" providerId="AD" clId="Web-{D9EAF7E8-BFA0-0613-1B11-6865BC0C72BC}" dt="2026-10-17T09:17:06.618" v="423"/>
          <ac:picMkLst>
            <pc:docMk/>
            <pc:sldMk cId="1573455864" sldId="257"/>
            <ac:picMk id="4" creationId="{19E880B1-1173-E2D6-6495-EE99A861A274}"/>
          </ac:picMkLst>
        </pc:picChg>
        <pc:picChg chg="add mod ord">
          <ac:chgData name="Hawzeen Majeed Omar Omar (2519617)" userId="S::2519617@student.uwtsd.ac.uk::a64eda84-75af-40d0-a798-b2620d4e5db3" providerId="AD" clId="Web-{D9EAF7E8-BFA0-0613-1B11-6865BC0C72BC}" dt="2026-10-17T09:17:06.634" v="424"/>
          <ac:picMkLst>
            <pc:docMk/>
            <pc:sldMk cId="1573455864" sldId="257"/>
            <ac:picMk id="5" creationId="{4E71644C-EDB0-04E5-0867-350BA6131B4F}"/>
          </ac:picMkLst>
        </pc:picChg>
      </pc:sldChg>
      <pc:sldChg chg="modSp new">
        <pc:chgData name="Hawzeen Majeed Omar Omar (2519617)" userId="S::2519617@student.uwtsd.ac.uk::a64eda84-75af-40d0-a798-b2620d4e5db3" providerId="AD" clId="Web-{D9EAF7E8-BFA0-0613-1B11-6865BC0C72BC}" dt="2026-10-17T09:49:11.973" v="479" actId="14100"/>
        <pc:sldMkLst>
          <pc:docMk/>
          <pc:sldMk cId="1400524150" sldId="258"/>
        </pc:sldMkLst>
        <pc:spChg chg="mod">
          <ac:chgData name="Hawzeen Majeed Omar Omar (2519617)" userId="S::2519617@student.uwtsd.ac.uk::a64eda84-75af-40d0-a798-b2620d4e5db3" providerId="AD" clId="Web-{D9EAF7E8-BFA0-0613-1B11-6865BC0C72BC}" dt="2026-10-17T09:48:49.175" v="477" actId="14100"/>
          <ac:spMkLst>
            <pc:docMk/>
            <pc:sldMk cId="1400524150" sldId="258"/>
            <ac:spMk id="2" creationId="{977C370C-BA06-520F-4E75-C56074879E30}"/>
          </ac:spMkLst>
        </pc:spChg>
        <pc:spChg chg="mod">
          <ac:chgData name="Hawzeen Majeed Omar Omar (2519617)" userId="S::2519617@student.uwtsd.ac.uk::a64eda84-75af-40d0-a798-b2620d4e5db3" providerId="AD" clId="Web-{D9EAF7E8-BFA0-0613-1B11-6865BC0C72BC}" dt="2026-10-17T09:49:11.973" v="479" actId="14100"/>
          <ac:spMkLst>
            <pc:docMk/>
            <pc:sldMk cId="1400524150" sldId="258"/>
            <ac:spMk id="3" creationId="{4F21D4B9-39AB-FE23-3211-D5CB2B4270BE}"/>
          </ac:spMkLst>
        </pc:spChg>
      </pc:sldChg>
    </pc:docChg>
  </pc:docChgLst>
  <pc:docChgLst>
    <pc:chgData name="Hawzeen Majeed Omar Omar (2519617)" userId="S::2519617@student.uwtsd.ac.uk::a64eda84-75af-40d0-a798-b2620d4e5db3" providerId="AD" clId="Web-{1303594A-7CAD-AC82-128D-A3260CD53390}"/>
    <pc:docChg chg="addSld modSld">
      <pc:chgData name="Hawzeen Majeed Omar Omar (2519617)" userId="S::2519617@student.uwtsd.ac.uk::a64eda84-75af-40d0-a798-b2620d4e5db3" providerId="AD" clId="Web-{1303594A-7CAD-AC82-128D-A3260CD53390}" dt="2026-10-18T10:27:37.173" v="602" actId="20577"/>
      <pc:docMkLst>
        <pc:docMk/>
      </pc:docMkLst>
      <pc:sldChg chg="modSp">
        <pc:chgData name="Hawzeen Majeed Omar Omar (2519617)" userId="S::2519617@student.uwtsd.ac.uk::a64eda84-75af-40d0-a798-b2620d4e5db3" providerId="AD" clId="Web-{1303594A-7CAD-AC82-128D-A3260CD53390}" dt="2026-10-18T10:27:37.173" v="602" actId="20577"/>
        <pc:sldMkLst>
          <pc:docMk/>
          <pc:sldMk cId="1573455864" sldId="257"/>
        </pc:sldMkLst>
        <pc:spChg chg="mod">
          <ac:chgData name="Hawzeen Majeed Omar Omar (2519617)" userId="S::2519617@student.uwtsd.ac.uk::a64eda84-75af-40d0-a798-b2620d4e5db3" providerId="AD" clId="Web-{1303594A-7CAD-AC82-128D-A3260CD53390}" dt="2026-10-18T10:27:37.173" v="602" actId="20577"/>
          <ac:spMkLst>
            <pc:docMk/>
            <pc:sldMk cId="1573455864" sldId="257"/>
            <ac:spMk id="2" creationId="{36143942-BE81-DF29-8EB8-EB2C2A1622C0}"/>
          </ac:spMkLst>
        </pc:spChg>
      </pc:sldChg>
      <pc:sldChg chg="modSp">
        <pc:chgData name="Hawzeen Majeed Omar Omar (2519617)" userId="S::2519617@student.uwtsd.ac.uk::a64eda84-75af-40d0-a798-b2620d4e5db3" providerId="AD" clId="Web-{1303594A-7CAD-AC82-128D-A3260CD53390}" dt="2026-10-18T10:23:37.383" v="495"/>
        <pc:sldMkLst>
          <pc:docMk/>
          <pc:sldMk cId="1400524150" sldId="258"/>
        </pc:sldMkLst>
        <pc:graphicFrameChg chg="mod modGraphic">
          <ac:chgData name="Hawzeen Majeed Omar Omar (2519617)" userId="S::2519617@student.uwtsd.ac.uk::a64eda84-75af-40d0-a798-b2620d4e5db3" providerId="AD" clId="Web-{1303594A-7CAD-AC82-128D-A3260CD53390}" dt="2026-10-18T10:23:37.383" v="495"/>
          <ac:graphicFrameMkLst>
            <pc:docMk/>
            <pc:sldMk cId="1400524150" sldId="258"/>
            <ac:graphicFrameMk id="4" creationId="{8F46915F-446C-6048-0012-B20149C2F758}"/>
          </ac:graphicFrameMkLst>
        </pc:graphicFrameChg>
      </pc:sldChg>
      <pc:sldChg chg="modSp">
        <pc:chgData name="Hawzeen Majeed Omar Omar (2519617)" userId="S::2519617@student.uwtsd.ac.uk::a64eda84-75af-40d0-a798-b2620d4e5db3" providerId="AD" clId="Web-{1303594A-7CAD-AC82-128D-A3260CD53390}" dt="2026-10-18T10:15:08.286" v="346" actId="20577"/>
        <pc:sldMkLst>
          <pc:docMk/>
          <pc:sldMk cId="3845470940" sldId="260"/>
        </pc:sldMkLst>
        <pc:spChg chg="mod">
          <ac:chgData name="Hawzeen Majeed Omar Omar (2519617)" userId="S::2519617@student.uwtsd.ac.uk::a64eda84-75af-40d0-a798-b2620d4e5db3" providerId="AD" clId="Web-{1303594A-7CAD-AC82-128D-A3260CD53390}" dt="2026-10-18T10:15:08.286" v="346" actId="20577"/>
          <ac:spMkLst>
            <pc:docMk/>
            <pc:sldMk cId="3845470940" sldId="260"/>
            <ac:spMk id="2" creationId="{FE2E4A09-146E-66B5-0BE8-4673F27DD428}"/>
          </ac:spMkLst>
        </pc:spChg>
        <pc:graphicFrameChg chg="mod modGraphic">
          <ac:chgData name="Hawzeen Majeed Omar Omar (2519617)" userId="S::2519617@student.uwtsd.ac.uk::a64eda84-75af-40d0-a798-b2620d4e5db3" providerId="AD" clId="Web-{1303594A-7CAD-AC82-128D-A3260CD53390}" dt="2026-10-18T10:13:53.909" v="321"/>
          <ac:graphicFrameMkLst>
            <pc:docMk/>
            <pc:sldMk cId="3845470940" sldId="260"/>
            <ac:graphicFrameMk id="4" creationId="{E302E46A-1126-1EED-43D0-1DF491C0FB39}"/>
          </ac:graphicFrameMkLst>
        </pc:graphicFrameChg>
      </pc:sldChg>
      <pc:sldChg chg="modSp new">
        <pc:chgData name="Hawzeen Majeed Omar Omar (2519617)" userId="S::2519617@student.uwtsd.ac.uk::a64eda84-75af-40d0-a798-b2620d4e5db3" providerId="AD" clId="Web-{1303594A-7CAD-AC82-128D-A3260CD53390}" dt="2026-10-18T10:16:54.837" v="367" actId="14100"/>
        <pc:sldMkLst>
          <pc:docMk/>
          <pc:sldMk cId="2989979009" sldId="261"/>
        </pc:sldMkLst>
        <pc:spChg chg="mod">
          <ac:chgData name="Hawzeen Majeed Omar Omar (2519617)" userId="S::2519617@student.uwtsd.ac.uk::a64eda84-75af-40d0-a798-b2620d4e5db3" providerId="AD" clId="Web-{1303594A-7CAD-AC82-128D-A3260CD53390}" dt="2026-10-18T10:16:46.993" v="366" actId="14100"/>
          <ac:spMkLst>
            <pc:docMk/>
            <pc:sldMk cId="2989979009" sldId="261"/>
            <ac:spMk id="2" creationId="{475FA7E9-EBC3-E330-4BBC-C27F19553CC8}"/>
          </ac:spMkLst>
        </pc:spChg>
        <pc:spChg chg="mod">
          <ac:chgData name="Hawzeen Majeed Omar Omar (2519617)" userId="S::2519617@student.uwtsd.ac.uk::a64eda84-75af-40d0-a798-b2620d4e5db3" providerId="AD" clId="Web-{1303594A-7CAD-AC82-128D-A3260CD53390}" dt="2026-10-18T10:16:54.837" v="367" actId="14100"/>
          <ac:spMkLst>
            <pc:docMk/>
            <pc:sldMk cId="2989979009" sldId="261"/>
            <ac:spMk id="3" creationId="{041C0E1C-9592-6B14-FADE-FB1F5FA22FF2}"/>
          </ac:spMkLst>
        </pc:spChg>
      </pc:sldChg>
    </pc:docChg>
  </pc:docChgLst>
  <pc:docChgLst>
    <pc:chgData name="Hawzeen Majeed Omar Omar (2519617)" userId="S::2519617@student.uwtsd.ac.uk::a64eda84-75af-40d0-a798-b2620d4e5db3" providerId="AD" clId="Web-{379D1FAA-2631-F282-6569-A0EBC103629F}"/>
    <pc:docChg chg="mod addSld modSld addMainMaster delMainMaster">
      <pc:chgData name="Hawzeen Majeed Omar Omar (2519617)" userId="S::2519617@student.uwtsd.ac.uk::a64eda84-75af-40d0-a798-b2620d4e5db3" providerId="AD" clId="Web-{379D1FAA-2631-F282-6569-A0EBC103629F}" dt="2026-09-28T22:28:03.963" v="384" actId="20577"/>
      <pc:docMkLst>
        <pc:docMk/>
      </pc:docMkLst>
      <pc:sldChg chg="modSp mod modClrScheme chgLayout modNotes">
        <pc:chgData name="Hawzeen Majeed Omar Omar (2519617)" userId="S::2519617@student.uwtsd.ac.uk::a64eda84-75af-40d0-a798-b2620d4e5db3" providerId="AD" clId="Web-{379D1FAA-2631-F282-6569-A0EBC103629F}" dt="2026-09-28T22:22:59.780" v="356" actId="20577"/>
        <pc:sldMkLst>
          <pc:docMk/>
          <pc:sldMk cId="109857222" sldId="256"/>
        </pc:sldMkLst>
        <pc:spChg chg="mod ord">
          <ac:chgData name="Hawzeen Majeed Omar Omar (2519617)" userId="S::2519617@student.uwtsd.ac.uk::a64eda84-75af-40d0-a798-b2620d4e5db3" providerId="AD" clId="Web-{379D1FAA-2631-F282-6569-A0EBC103629F}" dt="2026-09-28T22:22:59.780" v="356" actId="20577"/>
          <ac:spMkLst>
            <pc:docMk/>
            <pc:sldMk cId="109857222" sldId="256"/>
            <ac:spMk id="2" creationId="{00000000-0000-0000-0000-000000000000}"/>
          </ac:spMkLst>
        </pc:spChg>
        <pc:spChg chg="mod ord">
          <ac:chgData name="Hawzeen Majeed Omar Omar (2519617)" userId="S::2519617@student.uwtsd.ac.uk::a64eda84-75af-40d0-a798-b2620d4e5db3" providerId="AD" clId="Web-{379D1FAA-2631-F282-6569-A0EBC103629F}" dt="2026-09-28T22:02:28.610" v="190"/>
          <ac:spMkLst>
            <pc:docMk/>
            <pc:sldMk cId="109857222" sldId="256"/>
            <ac:spMk id="3" creationId="{00000000-0000-0000-0000-000000000000}"/>
          </ac:spMkLst>
        </pc:spChg>
      </pc:sldChg>
      <pc:sldChg chg="modSp new">
        <pc:chgData name="Hawzeen Majeed Omar Omar (2519617)" userId="S::2519617@student.uwtsd.ac.uk::a64eda84-75af-40d0-a798-b2620d4e5db3" providerId="AD" clId="Web-{379D1FAA-2631-F282-6569-A0EBC103629F}" dt="2026-09-28T22:28:03.963" v="384" actId="20577"/>
        <pc:sldMkLst>
          <pc:docMk/>
          <pc:sldMk cId="1573455864" sldId="257"/>
        </pc:sldMkLst>
        <pc:spChg chg="mod">
          <ac:chgData name="Hawzeen Majeed Omar Omar (2519617)" userId="S::2519617@student.uwtsd.ac.uk::a64eda84-75af-40d0-a798-b2620d4e5db3" providerId="AD" clId="Web-{379D1FAA-2631-F282-6569-A0EBC103629F}" dt="2026-09-28T22:19:26.741" v="338" actId="20577"/>
          <ac:spMkLst>
            <pc:docMk/>
            <pc:sldMk cId="1573455864" sldId="257"/>
            <ac:spMk id="2" creationId="{36143942-BE81-DF29-8EB8-EB2C2A1622C0}"/>
          </ac:spMkLst>
        </pc:spChg>
        <pc:spChg chg="mod">
          <ac:chgData name="Hawzeen Majeed Omar Omar (2519617)" userId="S::2519617@student.uwtsd.ac.uk::a64eda84-75af-40d0-a798-b2620d4e5db3" providerId="AD" clId="Web-{379D1FAA-2631-F282-6569-A0EBC103629F}" dt="2026-09-28T22:28:03.963" v="384" actId="20577"/>
          <ac:spMkLst>
            <pc:docMk/>
            <pc:sldMk cId="1573455864" sldId="257"/>
            <ac:spMk id="3" creationId="{2FB5B513-592A-D5FF-184E-AEC334B2D20E}"/>
          </ac:spMkLst>
        </pc:spChg>
      </pc:sldChg>
      <pc:sldMasterChg chg="add addSldLayout modSldLayout">
        <pc:chgData name="Hawzeen Majeed Omar Omar (2519617)" userId="S::2519617@student.uwtsd.ac.uk::a64eda84-75af-40d0-a798-b2620d4e5db3" providerId="AD" clId="Web-{379D1FAA-2631-F282-6569-A0EBC103629F}" dt="2026-09-28T22:02:28.610" v="190"/>
        <pc:sldMasterMkLst>
          <pc:docMk/>
          <pc:sldMasterMk cId="3864177169" sldId="2147483706"/>
        </pc:sldMasterMkLst>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2022235947" sldId="2147483707"/>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354148236" sldId="2147483708"/>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1178973518" sldId="2147483709"/>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3220242964" sldId="2147483710"/>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3138880722" sldId="2147483711"/>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3585635643" sldId="2147483712"/>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1431283967" sldId="2147483713"/>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3290588796" sldId="2147483714"/>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4078471371" sldId="2147483715"/>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3571659123" sldId="2147483716"/>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1765405169" sldId="2147483717"/>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3219806257" sldId="2147483718"/>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1941374936" sldId="2147483719"/>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3804990868" sldId="2147483720"/>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3630837743" sldId="2147483721"/>
          </pc:sldLayoutMkLst>
        </pc:sldLayoutChg>
        <pc:sldLayoutChg chg="add mod replId">
          <pc:chgData name="Hawzeen Majeed Omar Omar (2519617)" userId="S::2519617@student.uwtsd.ac.uk::a64eda84-75af-40d0-a798-b2620d4e5db3" providerId="AD" clId="Web-{379D1FAA-2631-F282-6569-A0EBC103629F}" dt="2026-09-28T22:02:28.610" v="190"/>
          <pc:sldLayoutMkLst>
            <pc:docMk/>
            <pc:sldMasterMk cId="3864177169" sldId="2147483706"/>
            <pc:sldLayoutMk cId="3143819640" sldId="2147483722"/>
          </pc:sldLayoutMkLst>
        </pc:sldLayoutChg>
      </pc:sldMasterChg>
    </pc:docChg>
  </pc:docChgLst>
  <pc:docChgLst>
    <pc:chgData name="Hawzeen Majeed Omar Omar (2519617)" userId="S::2519617@student.uwtsd.ac.uk::a64eda84-75af-40d0-a798-b2620d4e5db3" providerId="AD" clId="Web-{DD648DCE-CD79-07BF-DFAE-D9AB6C218608}"/>
    <pc:docChg chg="modSld">
      <pc:chgData name="Hawzeen Majeed Omar Omar (2519617)" userId="S::2519617@student.uwtsd.ac.uk::a64eda84-75af-40d0-a798-b2620d4e5db3" providerId="AD" clId="Web-{DD648DCE-CD79-07BF-DFAE-D9AB6C218608}" dt="2026-09-29T11:02:49.929" v="12" actId="20577"/>
      <pc:docMkLst>
        <pc:docMk/>
      </pc:docMkLst>
      <pc:sldChg chg="modSp">
        <pc:chgData name="Hawzeen Majeed Omar Omar (2519617)" userId="S::2519617@student.uwtsd.ac.uk::a64eda84-75af-40d0-a798-b2620d4e5db3" providerId="AD" clId="Web-{DD648DCE-CD79-07BF-DFAE-D9AB6C218608}" dt="2026-09-29T11:02:49.929" v="12" actId="20577"/>
        <pc:sldMkLst>
          <pc:docMk/>
          <pc:sldMk cId="109857222" sldId="256"/>
        </pc:sldMkLst>
        <pc:spChg chg="mod">
          <ac:chgData name="Hawzeen Majeed Omar Omar (2519617)" userId="S::2519617@student.uwtsd.ac.uk::a64eda84-75af-40d0-a798-b2620d4e5db3" providerId="AD" clId="Web-{DD648DCE-CD79-07BF-DFAE-D9AB6C218608}" dt="2026-09-29T11:02:49.929" v="12" actId="20577"/>
          <ac:spMkLst>
            <pc:docMk/>
            <pc:sldMk cId="109857222" sldId="256"/>
            <ac:spMk id="2" creationId="{00000000-0000-0000-0000-000000000000}"/>
          </ac:spMkLst>
        </pc:spChg>
      </pc:sldChg>
    </pc:docChg>
  </pc:docChgLst>
  <pc:docChgLst>
    <pc:chgData name="Hawzeen Majeed Omar Omar (2519617)" userId="S::2519617@student.uwtsd.ac.uk::a64eda84-75af-40d0-a798-b2620d4e5db3" providerId="AD" clId="Web-{A95A24A4-E453-E52F-D073-B54E265EFF6B}"/>
    <pc:docChg chg="addSld delSld modSld">
      <pc:chgData name="Hawzeen Majeed Omar Omar (2519617)" userId="S::2519617@student.uwtsd.ac.uk::a64eda84-75af-40d0-a798-b2620d4e5db3" providerId="AD" clId="Web-{A95A24A4-E453-E52F-D073-B54E265EFF6B}" dt="2026-10-17T15:15:02.912" v="591"/>
      <pc:docMkLst>
        <pc:docMk/>
      </pc:docMkLst>
      <pc:sldChg chg="addSp modSp del">
        <pc:chgData name="Hawzeen Majeed Omar Omar (2519617)" userId="S::2519617@student.uwtsd.ac.uk::a64eda84-75af-40d0-a798-b2620d4e5db3" providerId="AD" clId="Web-{A95A24A4-E453-E52F-D073-B54E265EFF6B}" dt="2026-10-17T14:48:37.702" v="6"/>
        <pc:sldMkLst>
          <pc:docMk/>
          <pc:sldMk cId="461096375" sldId="260"/>
        </pc:sldMkLst>
        <pc:graphicFrameChg chg="add mod modGraphic">
          <ac:chgData name="Hawzeen Majeed Omar Omar (2519617)" userId="S::2519617@student.uwtsd.ac.uk::a64eda84-75af-40d0-a798-b2620d4e5db3" providerId="AD" clId="Web-{A95A24A4-E453-E52F-D073-B54E265EFF6B}" dt="2026-10-17T14:48:34.248" v="5"/>
          <ac:graphicFrameMkLst>
            <pc:docMk/>
            <pc:sldMk cId="461096375" sldId="260"/>
            <ac:graphicFrameMk id="3" creationId="{FFFF93AB-3F18-0BD6-2645-F4DDF7A9D398}"/>
          </ac:graphicFrameMkLst>
        </pc:graphicFrameChg>
        <pc:graphicFrameChg chg="modGraphic">
          <ac:chgData name="Hawzeen Majeed Omar Omar (2519617)" userId="S::2519617@student.uwtsd.ac.uk::a64eda84-75af-40d0-a798-b2620d4e5db3" providerId="AD" clId="Web-{A95A24A4-E453-E52F-D073-B54E265EFF6B}" dt="2026-10-17T14:48:11.091" v="2"/>
          <ac:graphicFrameMkLst>
            <pc:docMk/>
            <pc:sldMk cId="461096375" sldId="260"/>
            <ac:graphicFrameMk id="4" creationId="{64D7FEF7-553A-C111-C779-A112E69BAE5E}"/>
          </ac:graphicFrameMkLst>
        </pc:graphicFrameChg>
      </pc:sldChg>
      <pc:sldChg chg="addSp delSp modSp new">
        <pc:chgData name="Hawzeen Majeed Omar Omar (2519617)" userId="S::2519617@student.uwtsd.ac.uk::a64eda84-75af-40d0-a798-b2620d4e5db3" providerId="AD" clId="Web-{A95A24A4-E453-E52F-D073-B54E265EFF6B}" dt="2026-10-17T15:15:02.912" v="591"/>
        <pc:sldMkLst>
          <pc:docMk/>
          <pc:sldMk cId="3845470940" sldId="260"/>
        </pc:sldMkLst>
        <pc:spChg chg="mod">
          <ac:chgData name="Hawzeen Majeed Omar Omar (2519617)" userId="S::2519617@student.uwtsd.ac.uk::a64eda84-75af-40d0-a798-b2620d4e5db3" providerId="AD" clId="Web-{A95A24A4-E453-E52F-D073-B54E265EFF6B}" dt="2026-10-17T14:48:54.343" v="9" actId="14100"/>
          <ac:spMkLst>
            <pc:docMk/>
            <pc:sldMk cId="3845470940" sldId="260"/>
            <ac:spMk id="2" creationId="{FE2E4A09-146E-66B5-0BE8-4673F27DD428}"/>
          </ac:spMkLst>
        </pc:spChg>
        <pc:spChg chg="del mod">
          <ac:chgData name="Hawzeen Majeed Omar Omar (2519617)" userId="S::2519617@student.uwtsd.ac.uk::a64eda84-75af-40d0-a798-b2620d4e5db3" providerId="AD" clId="Web-{A95A24A4-E453-E52F-D073-B54E265EFF6B}" dt="2026-10-17T14:50:22.080" v="14"/>
          <ac:spMkLst>
            <pc:docMk/>
            <pc:sldMk cId="3845470940" sldId="260"/>
            <ac:spMk id="3" creationId="{32EDB2C6-77E5-F9ED-ED48-51067276D54A}"/>
          </ac:spMkLst>
        </pc:spChg>
        <pc:graphicFrameChg chg="add mod ord modGraphic">
          <ac:chgData name="Hawzeen Majeed Omar Omar (2519617)" userId="S::2519617@student.uwtsd.ac.uk::a64eda84-75af-40d0-a798-b2620d4e5db3" providerId="AD" clId="Web-{A95A24A4-E453-E52F-D073-B54E265EFF6B}" dt="2026-10-17T15:15:02.912" v="591"/>
          <ac:graphicFrameMkLst>
            <pc:docMk/>
            <pc:sldMk cId="3845470940" sldId="260"/>
            <ac:graphicFrameMk id="4" creationId="{E302E46A-1126-1EED-43D0-1DF491C0FB39}"/>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4C4B39-1AD9-4AF3-99BE-862DF6D8826E}" type="datetimeFigureOut">
              <a:t>10/18/2026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878385-2E0F-43A6-BF8F-B1D9391382ED}" type="slidenum">
              <a:t>‹#›</a:t>
            </a:fld>
            <a:endParaRPr lang="en-GB"/>
          </a:p>
        </p:txBody>
      </p:sp>
    </p:spTree>
    <p:extLst>
      <p:ext uri="{BB962C8B-B14F-4D97-AF65-F5344CB8AC3E}">
        <p14:creationId xmlns:p14="http://schemas.microsoft.com/office/powerpoint/2010/main" val="1309782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F6878385-2E0F-43A6-BF8F-B1D9391382ED}" type="slidenum">
              <a:t>1</a:t>
            </a:fld>
            <a:endParaRPr lang="en-GB"/>
          </a:p>
        </p:txBody>
      </p:sp>
    </p:spTree>
    <p:extLst>
      <p:ext uri="{BB962C8B-B14F-4D97-AF65-F5344CB8AC3E}">
        <p14:creationId xmlns:p14="http://schemas.microsoft.com/office/powerpoint/2010/main" val="1782237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22235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5414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8973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20242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38880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5635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1283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90588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10/18/2026</a:t>
            </a:fld>
            <a:endParaRPr lang="en-US"/>
          </a:p>
        </p:txBody>
      </p:sp>
    </p:spTree>
    <p:extLst>
      <p:ext uri="{BB962C8B-B14F-4D97-AF65-F5344CB8AC3E}">
        <p14:creationId xmlns:p14="http://schemas.microsoft.com/office/powerpoint/2010/main" val="4078471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1659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65405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198062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41374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49908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6308377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43819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10/18/2026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64177169"/>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83" y="-16360"/>
            <a:ext cx="12794230" cy="7174562"/>
          </a:xfrm>
        </p:spPr>
        <p:txBody>
          <a:bodyPr vert="horz" lIns="91440" tIns="45720" rIns="91440" bIns="45720" rtlCol="0" anchor="t">
            <a:normAutofit/>
          </a:bodyPr>
          <a:lstStyle/>
          <a:p>
            <a:pPr algn="l"/>
            <a:br>
              <a:rPr lang="en-GB" sz="1800" dirty="0">
                <a:latin typeface="Abadi"/>
              </a:rPr>
            </a:br>
            <a:r>
              <a:rPr lang="en-GB" dirty="0">
                <a:solidFill>
                  <a:schemeClr val="accent2"/>
                </a:solidFill>
                <a:latin typeface="Abadi"/>
              </a:rPr>
              <a:t>My Future Career as a Care Assistant </a:t>
            </a:r>
            <a:br>
              <a:rPr lang="en-GB" sz="1800" dirty="0"/>
            </a:br>
            <a:br>
              <a:rPr lang="en-GB" sz="1800" dirty="0"/>
            </a:br>
            <a:r>
              <a:rPr lang="en-GB" dirty="0">
                <a:solidFill>
                  <a:schemeClr val="accent2"/>
                </a:solidFill>
                <a:latin typeface="Abadi"/>
              </a:rPr>
              <a:t> </a:t>
            </a:r>
            <a:br>
              <a:rPr lang="en-GB" dirty="0">
                <a:latin typeface="Abadi"/>
              </a:rPr>
            </a:br>
            <a:r>
              <a:rPr lang="en-GB" sz="2000" dirty="0" err="1">
                <a:solidFill>
                  <a:schemeClr val="accent2"/>
                </a:solidFill>
                <a:latin typeface="Abadi"/>
              </a:rPr>
              <a:t>Na</a:t>
            </a:r>
            <a:r>
              <a:rPr lang="en-GB" sz="2000" dirty="0">
                <a:solidFill>
                  <a:schemeClr val="accent2"/>
                </a:solidFill>
                <a:latin typeface="Abadi"/>
              </a:rPr>
              <a:t>me: Haw</a:t>
            </a:r>
            <a:r>
              <a:rPr lang="en-GB" sz="2000" dirty="0" err="1">
                <a:solidFill>
                  <a:schemeClr val="accent2"/>
                </a:solidFill>
                <a:latin typeface="Abadi"/>
              </a:rPr>
              <a:t>zeen Om</a:t>
            </a:r>
            <a:r>
              <a:rPr lang="en-GB" sz="2000" dirty="0">
                <a:solidFill>
                  <a:schemeClr val="accent2"/>
                </a:solidFill>
                <a:latin typeface="Abadi"/>
              </a:rPr>
              <a:t>ar</a:t>
            </a:r>
            <a:br>
              <a:rPr lang="en-GB" sz="2000" dirty="0">
                <a:latin typeface="Abadi"/>
              </a:rPr>
            </a:br>
            <a:r>
              <a:rPr lang="en-GB" sz="2000" dirty="0">
                <a:solidFill>
                  <a:schemeClr val="accent2"/>
                </a:solidFill>
                <a:latin typeface="Abadi"/>
              </a:rPr>
              <a:t>Student Number: 2519617</a:t>
            </a:r>
            <a:br>
              <a:rPr lang="en-GB" sz="2000" dirty="0">
                <a:latin typeface="Abadi"/>
              </a:rPr>
            </a:br>
            <a:r>
              <a:rPr lang="en-GB" sz="2000" dirty="0">
                <a:solidFill>
                  <a:schemeClr val="accent2"/>
                </a:solidFill>
                <a:latin typeface="Abadi"/>
              </a:rPr>
              <a:t>Module Code: LCHS4009</a:t>
            </a:r>
            <a:br>
              <a:rPr lang="en-GB" sz="2000" dirty="0">
                <a:latin typeface="Abadi"/>
              </a:rPr>
            </a:br>
            <a:r>
              <a:rPr lang="en-GB" sz="2000" dirty="0" err="1">
                <a:solidFill>
                  <a:schemeClr val="accent2"/>
                </a:solidFill>
                <a:latin typeface="Abadi"/>
              </a:rPr>
              <a:t>Lcturer</a:t>
            </a:r>
            <a:r>
              <a:rPr lang="en-GB" sz="2000" dirty="0">
                <a:solidFill>
                  <a:schemeClr val="accent2"/>
                </a:solidFill>
                <a:latin typeface="Abadi"/>
              </a:rPr>
              <a:t>: Besty Jose</a:t>
            </a:r>
            <a:br>
              <a:rPr lang="en-GB" sz="2000" dirty="0">
                <a:latin typeface="Abadi"/>
              </a:rPr>
            </a:br>
            <a:br>
              <a:rPr lang="en-GB" sz="2000" dirty="0">
                <a:latin typeface="Abadi"/>
              </a:rPr>
            </a:br>
            <a:br>
              <a:rPr lang="en-GB" sz="2000" dirty="0">
                <a:latin typeface="Abadi"/>
              </a:rPr>
            </a:br>
            <a:r>
              <a:rPr lang="en-GB" sz="2000" dirty="0">
                <a:solidFill>
                  <a:schemeClr val="accent2"/>
                </a:solidFill>
                <a:latin typeface="Abadi"/>
              </a:rPr>
              <a:t>https://recruitment.hamberleycarehomes.co.uk/</a:t>
            </a:r>
            <a:br>
              <a:rPr lang="en-GB" sz="2000" dirty="0">
                <a:latin typeface="Abadi"/>
              </a:rPr>
            </a:br>
            <a:endParaRPr lang="en-GB" sz="2000" dirty="0">
              <a:solidFill>
                <a:schemeClr val="accent2"/>
              </a:solidFill>
              <a:latin typeface="Abadi"/>
            </a:endParaRPr>
          </a:p>
        </p:txBody>
      </p:sp>
      <p:sp>
        <p:nvSpPr>
          <p:cNvPr id="3" name="Subtitle 2"/>
          <p:cNvSpPr>
            <a:spLocks noGrp="1"/>
          </p:cNvSpPr>
          <p:nvPr>
            <p:ph type="subTitle" idx="1"/>
          </p:nvPr>
        </p:nvSpPr>
        <p:spPr>
          <a:xfrm>
            <a:off x="-229338" y="6206154"/>
            <a:ext cx="12465725" cy="649626"/>
          </a:xfrm>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re Homes &amp; Nursing Homes UK | Reviews | Prices | UK's number one care home  website | carehome.co.uk">
            <a:extLst>
              <a:ext uri="{FF2B5EF4-FFF2-40B4-BE49-F238E27FC236}">
                <a16:creationId xmlns:a16="http://schemas.microsoft.com/office/drawing/2014/main" id="{4E71644C-EDB0-04E5-0867-350BA6131B4F}"/>
              </a:ext>
            </a:extLst>
          </p:cNvPr>
          <p:cNvPicPr>
            <a:picLocks noChangeAspect="1"/>
          </p:cNvPicPr>
          <p:nvPr/>
        </p:nvPicPr>
        <p:blipFill>
          <a:blip r:embed="rId2"/>
          <a:srcRect l="19741" r="3150"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6143942-BE81-DF29-8EB8-EB2C2A1622C0}"/>
              </a:ext>
            </a:extLst>
          </p:cNvPr>
          <p:cNvSpPr>
            <a:spLocks noGrp="1"/>
          </p:cNvSpPr>
          <p:nvPr>
            <p:ph type="title"/>
          </p:nvPr>
        </p:nvSpPr>
        <p:spPr>
          <a:xfrm>
            <a:off x="-40278" y="964707"/>
            <a:ext cx="5167977" cy="2090198"/>
          </a:xfrm>
        </p:spPr>
        <p:txBody>
          <a:bodyPr>
            <a:normAutofit fontScale="90000"/>
          </a:bodyPr>
          <a:lstStyle/>
          <a:p>
            <a:pPr>
              <a:lnSpc>
                <a:spcPct val="90000"/>
              </a:lnSpc>
            </a:pPr>
            <a:r>
              <a:rPr lang="en-GB" sz="1800" b="1">
                <a:solidFill>
                  <a:srgbClr val="C00000"/>
                </a:solidFill>
              </a:rPr>
              <a:t>What does a Care Assistant do ?</a:t>
            </a:r>
            <a:br>
              <a:rPr lang="en-GB" sz="1800" b="1">
                <a:solidFill>
                  <a:srgbClr val="C00000"/>
                </a:solidFill>
              </a:rPr>
            </a:br>
            <a:r>
              <a:rPr lang="en-GB" sz="1400" b="1">
                <a:solidFill>
                  <a:schemeClr val="tx1"/>
                </a:solidFill>
              </a:rPr>
              <a:t>The care assistant supports older adults living independently through careers for help them for daily activity </a:t>
            </a:r>
            <a:r>
              <a:rPr lang="en-GB" sz="1800" b="1">
                <a:solidFill>
                  <a:srgbClr val="C00000"/>
                </a:solidFill>
              </a:rPr>
              <a:t>.</a:t>
            </a:r>
            <a:br>
              <a:rPr lang="en-GB" sz="900"/>
            </a:br>
            <a:br>
              <a:rPr lang="en-GB" sz="900"/>
            </a:br>
            <a:r>
              <a:rPr lang="en-GB" sz="1400">
                <a:solidFill>
                  <a:schemeClr val="tx1"/>
                </a:solidFill>
              </a:rPr>
              <a:t>To work at a Care home, care assistants would need to help with personal hygiene like helping patients shower, brush teeth, dress or undress, use the toilet, was</a:t>
            </a:r>
            <a:r>
              <a:rPr lang="en-GB" sz="900"/>
              <a:t>h. </a:t>
            </a:r>
            <a:br>
              <a:rPr lang="en-GB" sz="900">
                <a:solidFill>
                  <a:schemeClr val="tx1"/>
                </a:solidFill>
              </a:rPr>
            </a:br>
            <a:br>
              <a:rPr lang="en-GB" sz="900">
                <a:solidFill>
                  <a:schemeClr val="tx1"/>
                </a:solidFill>
              </a:rPr>
            </a:br>
            <a:r>
              <a:rPr lang="en-GB" sz="1400">
                <a:solidFill>
                  <a:schemeClr val="tx1"/>
                </a:solidFill>
              </a:rPr>
              <a:t>Care assistants must help patients move around between beds or chairs safely.</a:t>
            </a:r>
            <a:br>
              <a:rPr lang="en-GB" sz="1400"/>
            </a:br>
            <a:br>
              <a:rPr lang="en-GB" sz="1400"/>
            </a:br>
            <a:r>
              <a:rPr lang="en-GB" sz="1400">
                <a:solidFill>
                  <a:schemeClr val="tx1"/>
                </a:solidFill>
              </a:rPr>
              <a:t>Care assistants would also need to prepare meals for the patients and help them eat and drink if they cannot feed themselves.</a:t>
            </a:r>
            <a:br>
              <a:rPr lang="en-GB" sz="900">
                <a:solidFill>
                  <a:schemeClr val="tx1"/>
                </a:solidFill>
              </a:rPr>
            </a:br>
            <a:br>
              <a:rPr lang="en-GB" sz="900" b="1"/>
            </a:br>
            <a:br>
              <a:rPr lang="en-GB" sz="900"/>
            </a:br>
            <a:endParaRPr lang="en-GB" sz="900"/>
          </a:p>
        </p:txBody>
      </p:sp>
      <p:sp>
        <p:nvSpPr>
          <p:cNvPr id="3" name="Content Placeholder 2">
            <a:extLst>
              <a:ext uri="{FF2B5EF4-FFF2-40B4-BE49-F238E27FC236}">
                <a16:creationId xmlns:a16="http://schemas.microsoft.com/office/drawing/2014/main" id="{2FB5B513-592A-D5FF-184E-AEC334B2D20E}"/>
              </a:ext>
            </a:extLst>
          </p:cNvPr>
          <p:cNvSpPr>
            <a:spLocks noGrp="1"/>
          </p:cNvSpPr>
          <p:nvPr>
            <p:ph idx="1"/>
          </p:nvPr>
        </p:nvSpPr>
        <p:spPr>
          <a:xfrm>
            <a:off x="677334" y="2160589"/>
            <a:ext cx="3851122" cy="3880773"/>
          </a:xfrm>
        </p:spPr>
        <p:txBody>
          <a:bodyPr vert="horz" lIns="91440" tIns="45720" rIns="91440" bIns="45720" rtlCol="0" anchor="t">
            <a:normAutofit/>
          </a:bodyPr>
          <a:lstStyle/>
          <a:p>
            <a:pPr marL="0" indent="0">
              <a:buNone/>
            </a:pPr>
            <a:endParaRPr lang="en-GB"/>
          </a:p>
          <a:p>
            <a:endParaRPr lang="en-GB"/>
          </a:p>
        </p:txBody>
      </p:sp>
      <p:cxnSp>
        <p:nvCxnSpPr>
          <p:cNvPr id="7" name="Straight Connector 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descr="Care Homes &amp; Nursing Homes UK | Reviews | Prices | UK's number one care home  website | carehome.co.uk">
            <a:extLst>
              <a:ext uri="{FF2B5EF4-FFF2-40B4-BE49-F238E27FC236}">
                <a16:creationId xmlns:a16="http://schemas.microsoft.com/office/drawing/2014/main" id="{19E880B1-1173-E2D6-6495-EE99A861A274}"/>
              </a:ext>
            </a:extLst>
          </p:cNvPr>
          <p:cNvPicPr>
            <a:picLocks noChangeAspect="1"/>
          </p:cNvPicPr>
          <p:nvPr/>
        </p:nvPicPr>
        <p:blipFill>
          <a:blip r:embed="rId2"/>
          <a:stretch>
            <a:fillRect/>
          </a:stretch>
        </p:blipFill>
        <p:spPr>
          <a:xfrm>
            <a:off x="14879216" y="7859076"/>
            <a:ext cx="4881464" cy="3263151"/>
          </a:xfrm>
          <a:prstGeom prst="rect">
            <a:avLst/>
          </a:prstGeom>
        </p:spPr>
      </p:pic>
    </p:spTree>
    <p:extLst>
      <p:ext uri="{BB962C8B-B14F-4D97-AF65-F5344CB8AC3E}">
        <p14:creationId xmlns:p14="http://schemas.microsoft.com/office/powerpoint/2010/main" val="1573455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C370C-BA06-520F-4E75-C56074879E30}"/>
              </a:ext>
            </a:extLst>
          </p:cNvPr>
          <p:cNvSpPr>
            <a:spLocks noGrp="1"/>
          </p:cNvSpPr>
          <p:nvPr>
            <p:ph type="title"/>
          </p:nvPr>
        </p:nvSpPr>
        <p:spPr>
          <a:xfrm>
            <a:off x="79458" y="609600"/>
            <a:ext cx="9194544" cy="687754"/>
          </a:xfrm>
        </p:spPr>
        <p:txBody>
          <a:bodyPr/>
          <a:lstStyle/>
          <a:p>
            <a:r>
              <a:rPr lang="en-GB" sz="2400" b="1">
                <a:solidFill>
                  <a:srgbClr val="C00000"/>
                </a:solidFill>
              </a:rPr>
              <a:t>My Personal Strengths , Weaknesses , opportunities, Threats </a:t>
            </a:r>
          </a:p>
        </p:txBody>
      </p:sp>
      <p:graphicFrame>
        <p:nvGraphicFramePr>
          <p:cNvPr id="4" name="Content Placeholder 3">
            <a:extLst>
              <a:ext uri="{FF2B5EF4-FFF2-40B4-BE49-F238E27FC236}">
                <a16:creationId xmlns:a16="http://schemas.microsoft.com/office/drawing/2014/main" id="{8F46915F-446C-6048-0012-B20149C2F758}"/>
              </a:ext>
            </a:extLst>
          </p:cNvPr>
          <p:cNvGraphicFramePr>
            <a:graphicFrameLocks noGrp="1"/>
          </p:cNvGraphicFramePr>
          <p:nvPr>
            <p:ph idx="1"/>
            <p:extLst>
              <p:ext uri="{D42A27DB-BD31-4B8C-83A1-F6EECF244321}">
                <p14:modId xmlns:p14="http://schemas.microsoft.com/office/powerpoint/2010/main" val="1611581799"/>
              </p:ext>
            </p:extLst>
          </p:nvPr>
        </p:nvGraphicFramePr>
        <p:xfrm>
          <a:off x="102680" y="1199744"/>
          <a:ext cx="11819206" cy="5234056"/>
        </p:xfrm>
        <a:graphic>
          <a:graphicData uri="http://schemas.openxmlformats.org/drawingml/2006/table">
            <a:tbl>
              <a:tblPr firstRow="1" bandRow="1">
                <a:tableStyleId>{5C22544A-7EE6-4342-B048-85BDC9FD1C3A}</a:tableStyleId>
              </a:tblPr>
              <a:tblGrid>
                <a:gridCol w="2383623">
                  <a:extLst>
                    <a:ext uri="{9D8B030D-6E8A-4147-A177-3AD203B41FA5}">
                      <a16:colId xmlns:a16="http://schemas.microsoft.com/office/drawing/2014/main" val="1948254156"/>
                    </a:ext>
                  </a:extLst>
                </a:gridCol>
                <a:gridCol w="9435583">
                  <a:extLst>
                    <a:ext uri="{9D8B030D-6E8A-4147-A177-3AD203B41FA5}">
                      <a16:colId xmlns:a16="http://schemas.microsoft.com/office/drawing/2014/main" val="2042124341"/>
                    </a:ext>
                  </a:extLst>
                </a:gridCol>
              </a:tblGrid>
              <a:tr h="1308514">
                <a:tc>
                  <a:txBody>
                    <a:bodyPr/>
                    <a:lstStyle/>
                    <a:p>
                      <a:r>
                        <a:rPr lang="en-US" err="1">
                          <a:solidFill>
                            <a:srgbClr val="FF0000"/>
                          </a:solidFill>
                        </a:rPr>
                        <a:t>Streangths</a:t>
                      </a:r>
                    </a:p>
                  </a:txBody>
                  <a:tcPr/>
                </a:tc>
                <a:tc>
                  <a:txBody>
                    <a:bodyPr/>
                    <a:lstStyle/>
                    <a:p>
                      <a:r>
                        <a:rPr lang="en-US"/>
                        <a:t>I am a quick learner ,I am patience and kind to patients,  and I am caring and understanding ,I listen carefully to others .I am a determined worker , this means even when things  get tough, I will overcome the challenges </a:t>
                      </a:r>
                      <a:endParaRPr lang="en-US" err="1"/>
                    </a:p>
                  </a:txBody>
                  <a:tcPr/>
                </a:tc>
                <a:extLst>
                  <a:ext uri="{0D108BD9-81ED-4DB2-BD59-A6C34878D82A}">
                    <a16:rowId xmlns:a16="http://schemas.microsoft.com/office/drawing/2014/main" val="348104716"/>
                  </a:ext>
                </a:extLst>
              </a:tr>
              <a:tr h="1308514">
                <a:tc>
                  <a:txBody>
                    <a:bodyPr/>
                    <a:lstStyle/>
                    <a:p>
                      <a:r>
                        <a:rPr lang="en-US">
                          <a:solidFill>
                            <a:srgbClr val="FF0000"/>
                          </a:solidFill>
                        </a:rPr>
                        <a:t>Weaknesses</a:t>
                      </a:r>
                    </a:p>
                  </a:txBody>
                  <a:tcPr/>
                </a:tc>
                <a:tc>
                  <a:txBody>
                    <a:bodyPr/>
                    <a:lstStyle/>
                    <a:p>
                      <a:r>
                        <a:rPr lang="en-US"/>
                        <a:t>Sometimes I get stress when I must do a lot of tasks in a short period of time .When there are too many tasks to complete, I have a hard time to manage my </a:t>
                      </a:r>
                      <a:r>
                        <a:rPr lang="en-US" err="1"/>
                        <a:t>time.I</a:t>
                      </a:r>
                      <a:r>
                        <a:rPr lang="en-US"/>
                        <a:t> am nervous if I make a mistake.</a:t>
                      </a:r>
                    </a:p>
                  </a:txBody>
                  <a:tcPr/>
                </a:tc>
                <a:extLst>
                  <a:ext uri="{0D108BD9-81ED-4DB2-BD59-A6C34878D82A}">
                    <a16:rowId xmlns:a16="http://schemas.microsoft.com/office/drawing/2014/main" val="1673201206"/>
                  </a:ext>
                </a:extLst>
              </a:tr>
              <a:tr h="1308514">
                <a:tc>
                  <a:txBody>
                    <a:bodyPr/>
                    <a:lstStyle/>
                    <a:p>
                      <a:r>
                        <a:rPr lang="en-US">
                          <a:solidFill>
                            <a:srgbClr val="FF0000"/>
                          </a:solidFill>
                        </a:rPr>
                        <a:t>Opportunities </a:t>
                      </a:r>
                    </a:p>
                  </a:txBody>
                  <a:tcPr/>
                </a:tc>
                <a:tc>
                  <a:txBody>
                    <a:bodyPr/>
                    <a:lstStyle/>
                    <a:p>
                      <a:r>
                        <a:rPr lang="en-US"/>
                        <a:t>I need to attend training to improve care skills and knowledge . I need to work with group for more experience I need for my job .I can work to improve my confidence ,  communication and problem-solving skills .Provided with training ,staff can develop their knowledge .</a:t>
                      </a:r>
                    </a:p>
                  </a:txBody>
                  <a:tcPr/>
                </a:tc>
                <a:extLst>
                  <a:ext uri="{0D108BD9-81ED-4DB2-BD59-A6C34878D82A}">
                    <a16:rowId xmlns:a16="http://schemas.microsoft.com/office/drawing/2014/main" val="199388253"/>
                  </a:ext>
                </a:extLst>
              </a:tr>
              <a:tr h="1308514">
                <a:tc>
                  <a:txBody>
                    <a:bodyPr/>
                    <a:lstStyle/>
                    <a:p>
                      <a:r>
                        <a:rPr lang="en-US">
                          <a:solidFill>
                            <a:srgbClr val="FF0000"/>
                          </a:solidFill>
                        </a:rPr>
                        <a:t>Threats</a:t>
                      </a:r>
                    </a:p>
                  </a:txBody>
                  <a:tcPr/>
                </a:tc>
                <a:tc>
                  <a:txBody>
                    <a:bodyPr/>
                    <a:lstStyle/>
                    <a:p>
                      <a:r>
                        <a:rPr lang="en-US"/>
                        <a:t>If the is shortage of staff in a particular day , there will be a higher work cloud on me . If and when I am tired there is an increased chance of making mistakes .When I have so many tasks to do at the same time so I cannot finish all my tasks.</a:t>
                      </a:r>
                    </a:p>
                  </a:txBody>
                  <a:tcPr/>
                </a:tc>
                <a:extLst>
                  <a:ext uri="{0D108BD9-81ED-4DB2-BD59-A6C34878D82A}">
                    <a16:rowId xmlns:a16="http://schemas.microsoft.com/office/drawing/2014/main" val="1083088478"/>
                  </a:ext>
                </a:extLst>
              </a:tr>
            </a:tbl>
          </a:graphicData>
        </a:graphic>
      </p:graphicFrame>
    </p:spTree>
    <p:extLst>
      <p:ext uri="{BB962C8B-B14F-4D97-AF65-F5344CB8AC3E}">
        <p14:creationId xmlns:p14="http://schemas.microsoft.com/office/powerpoint/2010/main" val="1400524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645F-26AE-34AC-E0C0-53FE5A9121EC}"/>
              </a:ext>
            </a:extLst>
          </p:cNvPr>
          <p:cNvSpPr>
            <a:spLocks noGrp="1"/>
          </p:cNvSpPr>
          <p:nvPr>
            <p:ph type="title"/>
          </p:nvPr>
        </p:nvSpPr>
        <p:spPr>
          <a:xfrm>
            <a:off x="114626" y="175846"/>
            <a:ext cx="8584945" cy="652585"/>
          </a:xfrm>
        </p:spPr>
        <p:txBody>
          <a:bodyPr/>
          <a:lstStyle/>
          <a:p>
            <a:r>
              <a:rPr lang="en-US" b="1">
                <a:solidFill>
                  <a:srgbClr val="FF0000"/>
                </a:solidFill>
              </a:rPr>
              <a:t>Weaknesses and Threats</a:t>
            </a:r>
          </a:p>
        </p:txBody>
      </p:sp>
      <p:graphicFrame>
        <p:nvGraphicFramePr>
          <p:cNvPr id="4" name="Content Placeholder 3">
            <a:extLst>
              <a:ext uri="{FF2B5EF4-FFF2-40B4-BE49-F238E27FC236}">
                <a16:creationId xmlns:a16="http://schemas.microsoft.com/office/drawing/2014/main" id="{14284B7E-B824-5DC9-E0FC-65BA95AD245B}"/>
              </a:ext>
            </a:extLst>
          </p:cNvPr>
          <p:cNvGraphicFramePr>
            <a:graphicFrameLocks noGrp="1"/>
          </p:cNvGraphicFramePr>
          <p:nvPr>
            <p:ph idx="1"/>
            <p:extLst>
              <p:ext uri="{D42A27DB-BD31-4B8C-83A1-F6EECF244321}">
                <p14:modId xmlns:p14="http://schemas.microsoft.com/office/powerpoint/2010/main" val="4065362496"/>
              </p:ext>
            </p:extLst>
          </p:nvPr>
        </p:nvGraphicFramePr>
        <p:xfrm>
          <a:off x="187569" y="1184030"/>
          <a:ext cx="11503646" cy="3182804"/>
        </p:xfrm>
        <a:graphic>
          <a:graphicData uri="http://schemas.openxmlformats.org/drawingml/2006/table">
            <a:tbl>
              <a:tblPr firstRow="1" bandRow="1">
                <a:tableStyleId>{5C22544A-7EE6-4342-B048-85BDC9FD1C3A}</a:tableStyleId>
              </a:tblPr>
              <a:tblGrid>
                <a:gridCol w="5751823">
                  <a:extLst>
                    <a:ext uri="{9D8B030D-6E8A-4147-A177-3AD203B41FA5}">
                      <a16:colId xmlns:a16="http://schemas.microsoft.com/office/drawing/2014/main" val="212807312"/>
                    </a:ext>
                  </a:extLst>
                </a:gridCol>
                <a:gridCol w="5751823">
                  <a:extLst>
                    <a:ext uri="{9D8B030D-6E8A-4147-A177-3AD203B41FA5}">
                      <a16:colId xmlns:a16="http://schemas.microsoft.com/office/drawing/2014/main" val="3318273060"/>
                    </a:ext>
                  </a:extLst>
                </a:gridCol>
              </a:tblGrid>
              <a:tr h="539261">
                <a:tc>
                  <a:txBody>
                    <a:bodyPr/>
                    <a:lstStyle/>
                    <a:p>
                      <a:r>
                        <a:rPr lang="en-US" b="0">
                          <a:solidFill>
                            <a:srgbClr val="FF0000"/>
                          </a:solidFill>
                        </a:rPr>
                        <a:t>Weaknesses</a:t>
                      </a:r>
                    </a:p>
                  </a:txBody>
                  <a:tcPr/>
                </a:tc>
                <a:tc>
                  <a:txBody>
                    <a:bodyPr/>
                    <a:lstStyle/>
                    <a:p>
                      <a:r>
                        <a:rPr lang="en-US" b="0">
                          <a:solidFill>
                            <a:srgbClr val="FF0000"/>
                          </a:solidFill>
                        </a:rPr>
                        <a:t>Threats</a:t>
                      </a:r>
                    </a:p>
                  </a:txBody>
                  <a:tcPr/>
                </a:tc>
                <a:extLst>
                  <a:ext uri="{0D108BD9-81ED-4DB2-BD59-A6C34878D82A}">
                    <a16:rowId xmlns:a16="http://schemas.microsoft.com/office/drawing/2014/main" val="2016141946"/>
                  </a:ext>
                </a:extLst>
              </a:tr>
              <a:tr h="2643543">
                <a:tc>
                  <a:txBody>
                    <a:bodyPr/>
                    <a:lstStyle/>
                    <a:p>
                      <a:r>
                        <a:rPr lang="en-US"/>
                        <a:t>When solving problem on my own it could be quite challenging  , this is mean I need to start. asking for more help when necessary to make sure that the resident are safe . </a:t>
                      </a:r>
                    </a:p>
                  </a:txBody>
                  <a:tcPr/>
                </a:tc>
                <a:tc>
                  <a:txBody>
                    <a:bodyPr/>
                    <a:lstStyle/>
                    <a:p>
                      <a:r>
                        <a:rPr lang="en-US"/>
                        <a:t>If I do not ask for help when </a:t>
                      </a:r>
                      <a:r>
                        <a:rPr lang="en-US" err="1"/>
                        <a:t>nesessary</a:t>
                      </a:r>
                      <a:r>
                        <a:rPr lang="en-US"/>
                        <a:t> ,it could be bad affect my ability to solve problems impressively .</a:t>
                      </a:r>
                    </a:p>
                  </a:txBody>
                  <a:tcPr/>
                </a:tc>
                <a:extLst>
                  <a:ext uri="{0D108BD9-81ED-4DB2-BD59-A6C34878D82A}">
                    <a16:rowId xmlns:a16="http://schemas.microsoft.com/office/drawing/2014/main" val="3088598178"/>
                  </a:ext>
                </a:extLst>
              </a:tr>
            </a:tbl>
          </a:graphicData>
        </a:graphic>
      </p:graphicFrame>
    </p:spTree>
    <p:extLst>
      <p:ext uri="{BB962C8B-B14F-4D97-AF65-F5344CB8AC3E}">
        <p14:creationId xmlns:p14="http://schemas.microsoft.com/office/powerpoint/2010/main" val="932333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E4A09-146E-66B5-0BE8-4673F27DD428}"/>
              </a:ext>
            </a:extLst>
          </p:cNvPr>
          <p:cNvSpPr>
            <a:spLocks noGrp="1"/>
          </p:cNvSpPr>
          <p:nvPr>
            <p:ph type="title"/>
          </p:nvPr>
        </p:nvSpPr>
        <p:spPr>
          <a:xfrm>
            <a:off x="34008" y="109928"/>
            <a:ext cx="9239994" cy="858604"/>
          </a:xfrm>
        </p:spPr>
        <p:txBody>
          <a:bodyPr/>
          <a:lstStyle/>
          <a:p>
            <a:r>
              <a:rPr lang="en-GB" b="1">
                <a:solidFill>
                  <a:srgbClr val="FF0000"/>
                </a:solidFill>
              </a:rPr>
              <a:t>Strengths and Opportunities</a:t>
            </a:r>
            <a:r>
              <a:rPr lang="en-GB"/>
              <a:t> </a:t>
            </a:r>
          </a:p>
        </p:txBody>
      </p:sp>
      <p:graphicFrame>
        <p:nvGraphicFramePr>
          <p:cNvPr id="4" name="Content Placeholder 3">
            <a:extLst>
              <a:ext uri="{FF2B5EF4-FFF2-40B4-BE49-F238E27FC236}">
                <a16:creationId xmlns:a16="http://schemas.microsoft.com/office/drawing/2014/main" id="{E302E46A-1126-1EED-43D0-1DF491C0FB39}"/>
              </a:ext>
            </a:extLst>
          </p:cNvPr>
          <p:cNvGraphicFramePr>
            <a:graphicFrameLocks noGrp="1"/>
          </p:cNvGraphicFramePr>
          <p:nvPr>
            <p:ph idx="1"/>
            <p:extLst>
              <p:ext uri="{D42A27DB-BD31-4B8C-83A1-F6EECF244321}">
                <p14:modId xmlns:p14="http://schemas.microsoft.com/office/powerpoint/2010/main" val="2536067962"/>
              </p:ext>
            </p:extLst>
          </p:nvPr>
        </p:nvGraphicFramePr>
        <p:xfrm>
          <a:off x="31229" y="1124262"/>
          <a:ext cx="10893836" cy="5646290"/>
        </p:xfrm>
        <a:graphic>
          <a:graphicData uri="http://schemas.openxmlformats.org/drawingml/2006/table">
            <a:tbl>
              <a:tblPr firstRow="1" bandRow="1">
                <a:tableStyleId>{5C22544A-7EE6-4342-B048-85BDC9FD1C3A}</a:tableStyleId>
              </a:tblPr>
              <a:tblGrid>
                <a:gridCol w="2760688">
                  <a:extLst>
                    <a:ext uri="{9D8B030D-6E8A-4147-A177-3AD203B41FA5}">
                      <a16:colId xmlns:a16="http://schemas.microsoft.com/office/drawing/2014/main" val="720095858"/>
                    </a:ext>
                  </a:extLst>
                </a:gridCol>
                <a:gridCol w="8133148">
                  <a:extLst>
                    <a:ext uri="{9D8B030D-6E8A-4147-A177-3AD203B41FA5}">
                      <a16:colId xmlns:a16="http://schemas.microsoft.com/office/drawing/2014/main" val="3073892773"/>
                    </a:ext>
                  </a:extLst>
                </a:gridCol>
              </a:tblGrid>
              <a:tr h="1129258">
                <a:tc>
                  <a:txBody>
                    <a:bodyPr/>
                    <a:lstStyle/>
                    <a:p>
                      <a:r>
                        <a:rPr lang="en-GB" b="0">
                          <a:solidFill>
                            <a:srgbClr val="FF0000"/>
                          </a:solidFill>
                        </a:rPr>
                        <a:t>Strengths</a:t>
                      </a:r>
                    </a:p>
                  </a:txBody>
                  <a:tcPr/>
                </a:tc>
                <a:tc>
                  <a:txBody>
                    <a:bodyPr/>
                    <a:lstStyle/>
                    <a:p>
                      <a:r>
                        <a:rPr lang="en-GB" b="0">
                          <a:solidFill>
                            <a:srgbClr val="FF0000"/>
                          </a:solidFill>
                        </a:rPr>
                        <a:t>Opportunities</a:t>
                      </a:r>
                    </a:p>
                  </a:txBody>
                  <a:tcPr/>
                </a:tc>
                <a:extLst>
                  <a:ext uri="{0D108BD9-81ED-4DB2-BD59-A6C34878D82A}">
                    <a16:rowId xmlns:a16="http://schemas.microsoft.com/office/drawing/2014/main" val="25344724"/>
                  </a:ext>
                </a:extLst>
              </a:tr>
              <a:tr h="1129258">
                <a:tc>
                  <a:txBody>
                    <a:bodyPr/>
                    <a:lstStyle/>
                    <a:p>
                      <a:r>
                        <a:rPr lang="en-GB"/>
                        <a:t>Good communication skills </a:t>
                      </a:r>
                    </a:p>
                  </a:txBody>
                  <a:tcPr/>
                </a:tc>
                <a:tc>
                  <a:txBody>
                    <a:bodyPr/>
                    <a:lstStyle/>
                    <a:p>
                      <a:r>
                        <a:rPr lang="en-GB"/>
                        <a:t>To meet new people and share ideas for build relationships.</a:t>
                      </a:r>
                    </a:p>
                  </a:txBody>
                  <a:tcPr/>
                </a:tc>
                <a:extLst>
                  <a:ext uri="{0D108BD9-81ED-4DB2-BD59-A6C34878D82A}">
                    <a16:rowId xmlns:a16="http://schemas.microsoft.com/office/drawing/2014/main" val="119582237"/>
                  </a:ext>
                </a:extLst>
              </a:tr>
              <a:tr h="1129258">
                <a:tc>
                  <a:txBody>
                    <a:bodyPr/>
                    <a:lstStyle/>
                    <a:p>
                      <a:r>
                        <a:rPr lang="en-GB"/>
                        <a:t>Problem-solving skills </a:t>
                      </a:r>
                    </a:p>
                  </a:txBody>
                  <a:tcPr/>
                </a:tc>
                <a:tc>
                  <a:txBody>
                    <a:bodyPr/>
                    <a:lstStyle/>
                    <a:p>
                      <a:r>
                        <a:rPr lang="en-GB"/>
                        <a:t>Takes different challenges for learn new things and new skills .</a:t>
                      </a:r>
                    </a:p>
                  </a:txBody>
                  <a:tcPr/>
                </a:tc>
                <a:extLst>
                  <a:ext uri="{0D108BD9-81ED-4DB2-BD59-A6C34878D82A}">
                    <a16:rowId xmlns:a16="http://schemas.microsoft.com/office/drawing/2014/main" val="1530725775"/>
                  </a:ext>
                </a:extLst>
              </a:tr>
              <a:tr h="1129258">
                <a:tc>
                  <a:txBody>
                    <a:bodyPr/>
                    <a:lstStyle/>
                    <a:p>
                      <a:r>
                        <a:rPr lang="en-GB"/>
                        <a:t>Teamwork</a:t>
                      </a:r>
                    </a:p>
                  </a:txBody>
                  <a:tcPr/>
                </a:tc>
                <a:tc>
                  <a:txBody>
                    <a:bodyPr/>
                    <a:lstStyle/>
                    <a:p>
                      <a:r>
                        <a:rPr lang="en-GB"/>
                        <a:t>Working in the groups for get new skills and learn new things for get better in my job .</a:t>
                      </a:r>
                    </a:p>
                  </a:txBody>
                  <a:tcPr/>
                </a:tc>
                <a:extLst>
                  <a:ext uri="{0D108BD9-81ED-4DB2-BD59-A6C34878D82A}">
                    <a16:rowId xmlns:a16="http://schemas.microsoft.com/office/drawing/2014/main" val="439382102"/>
                  </a:ext>
                </a:extLst>
              </a:tr>
              <a:tr h="1129258">
                <a:tc>
                  <a:txBody>
                    <a:bodyPr/>
                    <a:lstStyle/>
                    <a:p>
                      <a:r>
                        <a:rPr lang="en-GB"/>
                        <a:t>Confidence </a:t>
                      </a:r>
                    </a:p>
                  </a:txBody>
                  <a:tcPr/>
                </a:tc>
                <a:tc>
                  <a:txBody>
                    <a:bodyPr/>
                    <a:lstStyle/>
                    <a:p>
                      <a:r>
                        <a:rPr lang="en-GB"/>
                        <a:t>Since I am a confident individual, I can get tasks done without worrying if I make a mistake or not. </a:t>
                      </a:r>
                    </a:p>
                  </a:txBody>
                  <a:tcPr/>
                </a:tc>
                <a:extLst>
                  <a:ext uri="{0D108BD9-81ED-4DB2-BD59-A6C34878D82A}">
                    <a16:rowId xmlns:a16="http://schemas.microsoft.com/office/drawing/2014/main" val="772368675"/>
                  </a:ext>
                </a:extLst>
              </a:tr>
            </a:tbl>
          </a:graphicData>
        </a:graphic>
      </p:graphicFrame>
    </p:spTree>
    <p:extLst>
      <p:ext uri="{BB962C8B-B14F-4D97-AF65-F5344CB8AC3E}">
        <p14:creationId xmlns:p14="http://schemas.microsoft.com/office/powerpoint/2010/main" val="3845470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FA7E9-EBC3-E330-4BBC-C27F19553CC8}"/>
              </a:ext>
            </a:extLst>
          </p:cNvPr>
          <p:cNvSpPr>
            <a:spLocks noGrp="1"/>
          </p:cNvSpPr>
          <p:nvPr>
            <p:ph type="title"/>
          </p:nvPr>
        </p:nvSpPr>
        <p:spPr>
          <a:xfrm>
            <a:off x="-15960" y="122420"/>
            <a:ext cx="8727831" cy="733686"/>
          </a:xfrm>
        </p:spPr>
        <p:txBody>
          <a:bodyPr/>
          <a:lstStyle/>
          <a:p>
            <a:r>
              <a:rPr lang="en-GB" b="1">
                <a:solidFill>
                  <a:srgbClr val="FF0000"/>
                </a:solidFill>
              </a:rPr>
              <a:t>Conclusion</a:t>
            </a:r>
          </a:p>
        </p:txBody>
      </p:sp>
      <p:sp>
        <p:nvSpPr>
          <p:cNvPr id="3" name="Content Placeholder 2">
            <a:extLst>
              <a:ext uri="{FF2B5EF4-FFF2-40B4-BE49-F238E27FC236}">
                <a16:creationId xmlns:a16="http://schemas.microsoft.com/office/drawing/2014/main" id="{041C0E1C-9592-6B14-FADE-FB1F5FA22FF2}"/>
              </a:ext>
            </a:extLst>
          </p:cNvPr>
          <p:cNvSpPr>
            <a:spLocks noGrp="1"/>
          </p:cNvSpPr>
          <p:nvPr>
            <p:ph idx="1"/>
          </p:nvPr>
        </p:nvSpPr>
        <p:spPr>
          <a:xfrm>
            <a:off x="177662" y="867688"/>
            <a:ext cx="9096340" cy="5173674"/>
          </a:xfrm>
        </p:spPr>
        <p:txBody>
          <a:bodyPr vert="horz" lIns="91440" tIns="45720" rIns="91440" bIns="45720" rtlCol="0" anchor="t">
            <a:normAutofit/>
          </a:bodyPr>
          <a:lstStyle/>
          <a:p>
            <a:pPr marL="0" indent="0">
              <a:buNone/>
            </a:pPr>
            <a:r>
              <a:rPr lang="en-GB" dirty="0"/>
              <a:t>. Good working </a:t>
            </a:r>
            <a:r>
              <a:rPr lang="en-GB"/>
              <a:t>positions  are linked to better health manner between care assistant.</a:t>
            </a:r>
            <a:endParaRPr lang="en-GB" dirty="0"/>
          </a:p>
          <a:p>
            <a:pPr marL="0" indent="0">
              <a:buNone/>
            </a:pPr>
            <a:r>
              <a:rPr lang="en-GB" dirty="0"/>
              <a:t>.Physical working positions would be increase be reducing   heavy lifting and physically requ</a:t>
            </a:r>
            <a:r>
              <a:rPr lang="en-GB"/>
              <a:t>iring tasks .</a:t>
            </a:r>
          </a:p>
          <a:p>
            <a:pPr marL="0" indent="0">
              <a:buNone/>
            </a:pPr>
            <a:r>
              <a:rPr lang="en-GB"/>
              <a:t>.The support leadership and suitable staffing can help care assistant keep in condition </a:t>
            </a:r>
            <a:r>
              <a:rPr lang="en-GB" dirty="0"/>
              <a:t>their health and well-being .</a:t>
            </a:r>
          </a:p>
          <a:p>
            <a:pPr marL="0" indent="0">
              <a:buNone/>
            </a:pPr>
            <a:r>
              <a:rPr lang="en-GB" dirty="0"/>
              <a:t>.Psychosocial working position should be demand be reducing repetition and  mo</a:t>
            </a:r>
            <a:r>
              <a:rPr lang="en-GB"/>
              <a:t>r work.</a:t>
            </a:r>
          </a:p>
          <a:p>
            <a:pPr marL="0" indent="0">
              <a:buNone/>
            </a:pPr>
            <a:r>
              <a:rPr lang="en-GB" dirty="0"/>
              <a:t>.Organisations should promote a healthy workplace to decrease illness not attend and </a:t>
            </a:r>
            <a:r>
              <a:rPr lang="en-GB"/>
              <a:t>overexertion </a:t>
            </a:r>
            <a:r>
              <a:rPr lang="en-GB" dirty="0"/>
              <a:t> (working while unwell).</a:t>
            </a:r>
          </a:p>
          <a:p>
            <a:pPr marL="0" indent="0">
              <a:buNone/>
            </a:pPr>
            <a:r>
              <a:rPr lang="en-GB" dirty="0"/>
              <a:t>.For improve  working position profit everyone by amending activate well-being and </a:t>
            </a:r>
            <a:r>
              <a:rPr lang="en-GB"/>
              <a:t>decreasing prices .</a:t>
            </a:r>
            <a:endParaRPr lang="en-GB" dirty="0"/>
          </a:p>
        </p:txBody>
      </p:sp>
    </p:spTree>
    <p:extLst>
      <p:ext uri="{BB962C8B-B14F-4D97-AF65-F5344CB8AC3E}">
        <p14:creationId xmlns:p14="http://schemas.microsoft.com/office/powerpoint/2010/main" val="2989979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E0D69-27E2-E4EA-5520-C4D96F61ECC3}"/>
              </a:ext>
            </a:extLst>
          </p:cNvPr>
          <p:cNvSpPr>
            <a:spLocks noGrp="1"/>
          </p:cNvSpPr>
          <p:nvPr>
            <p:ph type="title"/>
          </p:nvPr>
        </p:nvSpPr>
        <p:spPr>
          <a:xfrm>
            <a:off x="108956" y="84944"/>
            <a:ext cx="8615406" cy="733686"/>
          </a:xfrm>
        </p:spPr>
        <p:txBody>
          <a:bodyPr/>
          <a:lstStyle/>
          <a:p>
            <a:r>
              <a:rPr lang="en-GB" b="1">
                <a:solidFill>
                  <a:srgbClr val="FF0000"/>
                </a:solidFill>
              </a:rPr>
              <a:t>REFERENCES</a:t>
            </a:r>
          </a:p>
        </p:txBody>
      </p:sp>
      <p:sp>
        <p:nvSpPr>
          <p:cNvPr id="3" name="Content Placeholder 2">
            <a:extLst>
              <a:ext uri="{FF2B5EF4-FFF2-40B4-BE49-F238E27FC236}">
                <a16:creationId xmlns:a16="http://schemas.microsoft.com/office/drawing/2014/main" id="{8250DD62-9B91-ED11-4C1F-B109ECB7AE54}"/>
              </a:ext>
            </a:extLst>
          </p:cNvPr>
          <p:cNvSpPr>
            <a:spLocks noGrp="1"/>
          </p:cNvSpPr>
          <p:nvPr>
            <p:ph idx="1"/>
          </p:nvPr>
        </p:nvSpPr>
        <p:spPr>
          <a:xfrm>
            <a:off x="121450" y="817720"/>
            <a:ext cx="8602913" cy="5923182"/>
          </a:xfrm>
        </p:spPr>
        <p:txBody>
          <a:bodyPr vert="horz" lIns="91440" tIns="45720" rIns="91440" bIns="45720" rtlCol="0" anchor="t">
            <a:normAutofit/>
          </a:bodyPr>
          <a:lstStyle/>
          <a:p>
            <a:pPr marL="0" indent="0">
              <a:buNone/>
            </a:pPr>
            <a:r>
              <a:rPr lang="en-GB" dirty="0"/>
              <a:t>1.Gerdtz MF , Nelson S. 5-20: a model of minimum nurse –to-patient ratios in Victoria ,</a:t>
            </a:r>
            <a:r>
              <a:rPr lang="en-GB" err="1"/>
              <a:t>Ausralia</a:t>
            </a:r>
            <a:r>
              <a:rPr lang="en-GB"/>
              <a:t>. J Nurs Manag. 2007;15(1):64-71.</a:t>
            </a:r>
          </a:p>
          <a:p>
            <a:pPr marL="0" indent="0">
              <a:buNone/>
            </a:pPr>
            <a:r>
              <a:rPr lang="en-GB" dirty="0"/>
              <a:t>2.Aronsson  </a:t>
            </a:r>
            <a:r>
              <a:rPr lang="en-GB" err="1"/>
              <a:t>G,Blom</a:t>
            </a:r>
            <a:r>
              <a:rPr lang="en-GB" dirty="0"/>
              <a:t>    V. Work conditions for workers with good long-term health. Int J </a:t>
            </a:r>
            <a:r>
              <a:rPr lang="en-GB"/>
              <a:t>Workplace Health Manage (2010) 3:160-72.doi:10.1108/17538351011055041</a:t>
            </a:r>
          </a:p>
          <a:p>
            <a:pPr marL="0" indent="0">
              <a:buNone/>
            </a:pPr>
            <a:r>
              <a:rPr lang="en-GB" dirty="0"/>
              <a:t>3.Conner M, Norman P. Health behav</a:t>
            </a:r>
            <a:r>
              <a:rPr lang="en-GB"/>
              <a:t>iour : current issues and challenges.</a:t>
            </a:r>
          </a:p>
          <a:p>
            <a:pPr marL="0" indent="0">
              <a:buNone/>
            </a:pPr>
            <a:r>
              <a:rPr lang="en-GB" dirty="0" err="1"/>
              <a:t>Psychol</a:t>
            </a:r>
            <a:r>
              <a:rPr lang="en-GB" dirty="0"/>
              <a:t> Health (2017) 32:895-906. Doi: 10.1080/08870446.2017.1336240.</a:t>
            </a:r>
          </a:p>
          <a:p>
            <a:pPr marL="0" indent="0">
              <a:buNone/>
            </a:pPr>
            <a:r>
              <a:rPr lang="en-GB" dirty="0"/>
              <a:t>4.Domecq JP, Prutsky </a:t>
            </a:r>
            <a:r>
              <a:rPr lang="en-GB" dirty="0" err="1"/>
              <a:t>G,Elraiyah</a:t>
            </a:r>
            <a:r>
              <a:rPr lang="en-GB" dirty="0"/>
              <a:t> T, et </a:t>
            </a:r>
            <a:r>
              <a:rPr lang="en-GB" dirty="0" err="1"/>
              <a:t>al.Patient</a:t>
            </a:r>
            <a:r>
              <a:rPr lang="en-GB" dirty="0"/>
              <a:t> engagement in research: a systematic </a:t>
            </a:r>
            <a:r>
              <a:rPr lang="en-GB" dirty="0" err="1"/>
              <a:t>review.BMC</a:t>
            </a:r>
            <a:r>
              <a:rPr lang="en-GB" dirty="0"/>
              <a:t> Health services Res.2014;14(1).https://doi.org/10.1186/1472-6963-14-89.</a:t>
            </a:r>
          </a:p>
        </p:txBody>
      </p:sp>
    </p:spTree>
    <p:extLst>
      <p:ext uri="{BB962C8B-B14F-4D97-AF65-F5344CB8AC3E}">
        <p14:creationId xmlns:p14="http://schemas.microsoft.com/office/powerpoint/2010/main" val="42390150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1</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 My Future Career as a Care Assistant     Name: Hawzeen Omar Student Number: 2519617 Module Code: LCHS4009 Lcturer: Besty Jose   https://recruitment.hamberleycarehomes.co.uk/ </vt:lpstr>
      <vt:lpstr>What does a Care Assistant do ? The care assistant supports older adults living independently through careers for help them for daily activity .  To work at a Care home, care assistants would need to help with personal hygiene like helping patients shower, brush teeth, dress or undress, use the toilet, wash.   Care assistants must help patients move around between beds or chairs safely.  Care assistants would also need to prepare meals for the patients and help them eat and drink if they cannot feed themselves.   </vt:lpstr>
      <vt:lpstr>My Personal Strengths , Weaknesses , opportunities, Threats </vt:lpstr>
      <vt:lpstr>Weaknesses and Threats</vt:lpstr>
      <vt:lpstr>Strengths and Opportunities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321</cp:revision>
  <dcterms:created xsi:type="dcterms:W3CDTF">2026-09-28T21:25:53Z</dcterms:created>
  <dcterms:modified xsi:type="dcterms:W3CDTF">2026-10-18T12:41:06Z</dcterms:modified>
</cp:coreProperties>
</file>