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1" r:id="rId1"/>
  </p:sldMasterIdLst>
  <p:notesMasterIdLst>
    <p:notesMasterId r:id="rId9"/>
  </p:notesMasterIdLst>
  <p:sldIdLst>
    <p:sldId id="256" r:id="rId2"/>
    <p:sldId id="257" r:id="rId3"/>
    <p:sldId id="258" r:id="rId4"/>
    <p:sldId id="260" r:id="rId5"/>
    <p:sldId id="259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B55830-9A96-4C41-8205-BC9AD9451601}" v="80" dt="2021-12-10T17:51:14.9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3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FB237-F381-4054-AB4B-D886C186AF23}" type="datetimeFigureOut">
              <a:rPr lang="en-GB" smtClean="0"/>
              <a:t>10/12/2021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A51360-A44A-49B1-BD02-EFE92049BD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20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Communication: This skill means the ability of listening, writing and speaking effectively. For Bank manager position, this skill is a very critical element which contributes for business success.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Planning/Organizing: Supervisor is not only to inspect and mange work but also to make the project, estimate, scheme in detail, deploy the plan and finish it before dead line. ...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Flexibility: This skill requires the ability of controlling multiple assignments and tasks in which you can identify their important level then decide which should be done first, which should ...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Interpersonal abilities: For a Bank manager, you have to contact with your boss, staff, customers and others. So the interpersonal abilities are very important. ...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Problem-solving: During working, there are many problems including unexpected issues that requires the ability of control and deal with them quickly and efficiently. ...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Teamwork: Being a supervisor, to finish the work with highest result you need to work with many group, therefore, the ability of team-working is not an exception. ...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Responsibility: It is regular requirement. For position of Bank manager you also come to office on time, work and take responsibilities in given time.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A51360-A44A-49B1-BD02-EFE92049BD7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6188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88e4ee22b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88e4ee22b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81B8F32D-D8B6-4B9E-9CBF-DCAC30B7B93D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436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201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544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494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885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744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76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138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681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302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3644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29327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2579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995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7179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8560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373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1835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  <p:sldLayoutId id="2147483833" r:id="rId12"/>
    <p:sldLayoutId id="2147483834" r:id="rId13"/>
    <p:sldLayoutId id="2147483835" r:id="rId14"/>
    <p:sldLayoutId id="2147483836" r:id="rId15"/>
    <p:sldLayoutId id="2147483837" r:id="rId16"/>
    <p:sldLayoutId id="2147483838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mynextmove.org/profile/summary/11-3031.02" TargetMode="Externa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2">
            <a:extLst>
              <a:ext uri="{FF2B5EF4-FFF2-40B4-BE49-F238E27FC236}">
                <a16:creationId xmlns:a16="http://schemas.microsoft.com/office/drawing/2014/main" id="{59FACE42-44B0-4185-8ED4-9043A78C8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p14="http://schemas.microsoft.com/office/powerpoint/2010/main"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7" name="Group 12">
            <a:extLst>
              <a:ext uri="{FF2B5EF4-FFF2-40B4-BE49-F238E27FC236}">
                <a16:creationId xmlns:a16="http://schemas.microsoft.com/office/drawing/2014/main" id="{A838DBA2-246D-4087-AE0A-6EA2B4B65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13" name="Group 13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6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4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5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8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6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7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8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9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20" name="Group 14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21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2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3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4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5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6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9AE4726C-1831-4FE3-9A11-227F0DC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55" name="Rectangle 54">
              <a:extLst>
                <a:ext uri="{FF2B5EF4-FFF2-40B4-BE49-F238E27FC236}">
                  <a16:creationId xmlns:a16="http://schemas.microsoft.com/office/drawing/2014/main" id="{B651D7F7-8C54-448E-A268-1CBFAD87D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6" name="Picture 2">
              <a:extLst>
                <a:ext uri="{FF2B5EF4-FFF2-40B4-BE49-F238E27FC236}">
                  <a16:creationId xmlns:a16="http://schemas.microsoft.com/office/drawing/2014/main" id="{E3B56E94-40E1-489A-98B2-A3238D66A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73B1DD-F244-43A2-8499-1757E37D4A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96697" y="618518"/>
            <a:ext cx="6050713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Bank manager</a:t>
            </a:r>
            <a:br>
              <a:rPr lang="en-US" sz="3600"/>
            </a:br>
            <a:endParaRPr lang="en-US" sz="3600"/>
          </a:p>
        </p:txBody>
      </p:sp>
      <p:pic>
        <p:nvPicPr>
          <p:cNvPr id="5" name="Picture 4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4CE22C75-EC92-4D2B-A11A-4B8604C2CB4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7847" r="24132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grpSp>
        <p:nvGrpSpPr>
          <p:cNvPr id="58" name="Group 57">
            <a:extLst>
              <a:ext uri="{FF2B5EF4-FFF2-40B4-BE49-F238E27FC236}">
                <a16:creationId xmlns:a16="http://schemas.microsoft.com/office/drawing/2014/main" id="{E916825F-759B-4F1A-BA80-AF7137691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27" name="Rectangle 58">
              <a:extLst>
                <a:ext uri="{FF2B5EF4-FFF2-40B4-BE49-F238E27FC236}">
                  <a16:creationId xmlns:a16="http://schemas.microsoft.com/office/drawing/2014/main" id="{0AF64541-DE3B-4DBB-84E1-907956469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0" name="Freeform 6">
              <a:extLst>
                <a:ext uri="{FF2B5EF4-FFF2-40B4-BE49-F238E27FC236}">
                  <a16:creationId xmlns:a16="http://schemas.microsoft.com/office/drawing/2014/main" id="{9175DCC0-514A-4CA1-AD9A-1BB0FFF1B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8" name="Freeform 7">
              <a:extLst>
                <a:ext uri="{FF2B5EF4-FFF2-40B4-BE49-F238E27FC236}">
                  <a16:creationId xmlns:a16="http://schemas.microsoft.com/office/drawing/2014/main" id="{10371924-94D9-48AF-9D5B-6471775B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9" name="Rectangle 61">
              <a:extLst>
                <a:ext uri="{FF2B5EF4-FFF2-40B4-BE49-F238E27FC236}">
                  <a16:creationId xmlns:a16="http://schemas.microsoft.com/office/drawing/2014/main" id="{7C964FF9-A41A-438C-A22B-62690C98F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0" name="Freeform 9">
              <a:extLst>
                <a:ext uri="{FF2B5EF4-FFF2-40B4-BE49-F238E27FC236}">
                  <a16:creationId xmlns:a16="http://schemas.microsoft.com/office/drawing/2014/main" id="{61716CD6-1875-4567-B3E2-364CD0960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10">
              <a:extLst>
                <a:ext uri="{FF2B5EF4-FFF2-40B4-BE49-F238E27FC236}">
                  <a16:creationId xmlns:a16="http://schemas.microsoft.com/office/drawing/2014/main" id="{31A293D3-7189-453D-AB91-1291AAFF3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11">
              <a:extLst>
                <a:ext uri="{FF2B5EF4-FFF2-40B4-BE49-F238E27FC236}">
                  <a16:creationId xmlns:a16="http://schemas.microsoft.com/office/drawing/2014/main" id="{87CB4EFE-58B3-4326-9CFB-A2AFADDFA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12">
              <a:extLst>
                <a:ext uri="{FF2B5EF4-FFF2-40B4-BE49-F238E27FC236}">
                  <a16:creationId xmlns:a16="http://schemas.microsoft.com/office/drawing/2014/main" id="{249CF4D3-B5A3-4287-BC9D-E9BB8FA6E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13">
              <a:extLst>
                <a:ext uri="{FF2B5EF4-FFF2-40B4-BE49-F238E27FC236}">
                  <a16:creationId xmlns:a16="http://schemas.microsoft.com/office/drawing/2014/main" id="{4D2515F2-4D11-41AF-A6B1-7D084BEA9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14">
              <a:extLst>
                <a:ext uri="{FF2B5EF4-FFF2-40B4-BE49-F238E27FC236}">
                  <a16:creationId xmlns:a16="http://schemas.microsoft.com/office/drawing/2014/main" id="{331BCBF4-0DC2-426E-84B3-AE38E403C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15">
              <a:extLst>
                <a:ext uri="{FF2B5EF4-FFF2-40B4-BE49-F238E27FC236}">
                  <a16:creationId xmlns:a16="http://schemas.microsoft.com/office/drawing/2014/main" id="{EC8AF156-0BE9-437D-A83B-87364146D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16">
              <a:extLst>
                <a:ext uri="{FF2B5EF4-FFF2-40B4-BE49-F238E27FC236}">
                  <a16:creationId xmlns:a16="http://schemas.microsoft.com/office/drawing/2014/main" id="{AC8CB256-3F62-4406-88F5-CE2421FF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17">
              <a:extLst>
                <a:ext uri="{FF2B5EF4-FFF2-40B4-BE49-F238E27FC236}">
                  <a16:creationId xmlns:a16="http://schemas.microsoft.com/office/drawing/2014/main" id="{F3E812EB-415E-4B60-B0FB-65386882C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8">
              <a:extLst>
                <a:ext uri="{FF2B5EF4-FFF2-40B4-BE49-F238E27FC236}">
                  <a16:creationId xmlns:a16="http://schemas.microsoft.com/office/drawing/2014/main" id="{EB4C95D7-8E6D-45EC-8CA1-9123D718E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9">
              <a:extLst>
                <a:ext uri="{FF2B5EF4-FFF2-40B4-BE49-F238E27FC236}">
                  <a16:creationId xmlns:a16="http://schemas.microsoft.com/office/drawing/2014/main" id="{83F62FD2-2F62-4495-997C-8BD7F95AB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20">
              <a:extLst>
                <a:ext uri="{FF2B5EF4-FFF2-40B4-BE49-F238E27FC236}">
                  <a16:creationId xmlns:a16="http://schemas.microsoft.com/office/drawing/2014/main" id="{B7DFE0F9-22A3-4846-8D4E-0D193BD32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21">
              <a:extLst>
                <a:ext uri="{FF2B5EF4-FFF2-40B4-BE49-F238E27FC236}">
                  <a16:creationId xmlns:a16="http://schemas.microsoft.com/office/drawing/2014/main" id="{244DAF25-7415-491A-9FF6-E04BC2DC2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22">
              <a:extLst>
                <a:ext uri="{FF2B5EF4-FFF2-40B4-BE49-F238E27FC236}">
                  <a16:creationId xmlns:a16="http://schemas.microsoft.com/office/drawing/2014/main" id="{7ACA3646-863C-4D00-A58A-62C7FE71C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23">
              <a:extLst>
                <a:ext uri="{FF2B5EF4-FFF2-40B4-BE49-F238E27FC236}">
                  <a16:creationId xmlns:a16="http://schemas.microsoft.com/office/drawing/2014/main" id="{0EA18B38-BD42-45ED-8458-FB205DBC7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24">
              <a:extLst>
                <a:ext uri="{FF2B5EF4-FFF2-40B4-BE49-F238E27FC236}">
                  <a16:creationId xmlns:a16="http://schemas.microsoft.com/office/drawing/2014/main" id="{45302917-5DBE-4CF2-B52F-478F93FDD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25">
              <a:extLst>
                <a:ext uri="{FF2B5EF4-FFF2-40B4-BE49-F238E27FC236}">
                  <a16:creationId xmlns:a16="http://schemas.microsoft.com/office/drawing/2014/main" id="{8E61E6FD-D40E-479C-ABE9-2B69AE20D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26">
              <a:extLst>
                <a:ext uri="{FF2B5EF4-FFF2-40B4-BE49-F238E27FC236}">
                  <a16:creationId xmlns:a16="http://schemas.microsoft.com/office/drawing/2014/main" id="{2F4DEB4F-F824-48D7-AF9B-B5D905DCD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27">
              <a:extLst>
                <a:ext uri="{FF2B5EF4-FFF2-40B4-BE49-F238E27FC236}">
                  <a16:creationId xmlns:a16="http://schemas.microsoft.com/office/drawing/2014/main" id="{F76CFA02-6090-4464-B573-BCA350C90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8">
              <a:extLst>
                <a:ext uri="{FF2B5EF4-FFF2-40B4-BE49-F238E27FC236}">
                  <a16:creationId xmlns:a16="http://schemas.microsoft.com/office/drawing/2014/main" id="{51BE8BEC-76C7-41FE-AB76-35194C244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9">
              <a:extLst>
                <a:ext uri="{FF2B5EF4-FFF2-40B4-BE49-F238E27FC236}">
                  <a16:creationId xmlns:a16="http://schemas.microsoft.com/office/drawing/2014/main" id="{710F61D4-3B34-45A9-B9B7-CE0373AB4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30">
              <a:extLst>
                <a:ext uri="{FF2B5EF4-FFF2-40B4-BE49-F238E27FC236}">
                  <a16:creationId xmlns:a16="http://schemas.microsoft.com/office/drawing/2014/main" id="{451F080F-4CFB-4626-87CA-BB4CACA1C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31">
              <a:extLst>
                <a:ext uri="{FF2B5EF4-FFF2-40B4-BE49-F238E27FC236}">
                  <a16:creationId xmlns:a16="http://schemas.microsoft.com/office/drawing/2014/main" id="{667BBD71-2295-4A66-B76C-F82175C2B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32">
              <a:extLst>
                <a:ext uri="{FF2B5EF4-FFF2-40B4-BE49-F238E27FC236}">
                  <a16:creationId xmlns:a16="http://schemas.microsoft.com/office/drawing/2014/main" id="{B6644DE8-5BD1-4D5F-B245-0D3A21BCE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A4DE8FD0-E681-4D9C-85C2-BEA4C2B3A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88" name="Freeform 34">
              <a:extLst>
                <a:ext uri="{FF2B5EF4-FFF2-40B4-BE49-F238E27FC236}">
                  <a16:creationId xmlns:a16="http://schemas.microsoft.com/office/drawing/2014/main" id="{D46033BD-1026-4388-B926-9D11E1D7C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35">
              <a:extLst>
                <a:ext uri="{FF2B5EF4-FFF2-40B4-BE49-F238E27FC236}">
                  <a16:creationId xmlns:a16="http://schemas.microsoft.com/office/drawing/2014/main" id="{1FA74D4C-2E28-42C5-A7FA-3C7D6BD8B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36">
              <a:extLst>
                <a:ext uri="{FF2B5EF4-FFF2-40B4-BE49-F238E27FC236}">
                  <a16:creationId xmlns:a16="http://schemas.microsoft.com/office/drawing/2014/main" id="{FADF7B3F-903C-456C-983E-C9868DDAB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37">
              <a:extLst>
                <a:ext uri="{FF2B5EF4-FFF2-40B4-BE49-F238E27FC236}">
                  <a16:creationId xmlns:a16="http://schemas.microsoft.com/office/drawing/2014/main" id="{033F8698-1549-44AD-8DAD-0055D7B80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8">
              <a:extLst>
                <a:ext uri="{FF2B5EF4-FFF2-40B4-BE49-F238E27FC236}">
                  <a16:creationId xmlns:a16="http://schemas.microsoft.com/office/drawing/2014/main" id="{F1BDD4B6-46FD-4048-ADF1-32EADD9E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9">
              <a:extLst>
                <a:ext uri="{FF2B5EF4-FFF2-40B4-BE49-F238E27FC236}">
                  <a16:creationId xmlns:a16="http://schemas.microsoft.com/office/drawing/2014/main" id="{E7F387A7-B3BF-4B1A-BFCA-2D21AD3DF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40">
              <a:extLst>
                <a:ext uri="{FF2B5EF4-FFF2-40B4-BE49-F238E27FC236}">
                  <a16:creationId xmlns:a16="http://schemas.microsoft.com/office/drawing/2014/main" id="{7A1B6BC8-EA82-459D-A0E0-4EBE394E7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41">
              <a:extLst>
                <a:ext uri="{FF2B5EF4-FFF2-40B4-BE49-F238E27FC236}">
                  <a16:creationId xmlns:a16="http://schemas.microsoft.com/office/drawing/2014/main" id="{8B94E190-DDC2-4545-906F-A1699BD73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42">
              <a:extLst>
                <a:ext uri="{FF2B5EF4-FFF2-40B4-BE49-F238E27FC236}">
                  <a16:creationId xmlns:a16="http://schemas.microsoft.com/office/drawing/2014/main" id="{D9807239-A5BA-4BB3-9194-BCE3B2F21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43">
              <a:extLst>
                <a:ext uri="{FF2B5EF4-FFF2-40B4-BE49-F238E27FC236}">
                  <a16:creationId xmlns:a16="http://schemas.microsoft.com/office/drawing/2014/main" id="{04D300FD-DC53-4375-8981-09EA63BCF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44">
              <a:extLst>
                <a:ext uri="{FF2B5EF4-FFF2-40B4-BE49-F238E27FC236}">
                  <a16:creationId xmlns:a16="http://schemas.microsoft.com/office/drawing/2014/main" id="{1DF83FFD-4C16-41FD-928F-6E88AFC45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A5B4BC2F-B667-462B-99D8-0C433124A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0" name="Freeform 46">
              <a:extLst>
                <a:ext uri="{FF2B5EF4-FFF2-40B4-BE49-F238E27FC236}">
                  <a16:creationId xmlns:a16="http://schemas.microsoft.com/office/drawing/2014/main" id="{0CBD9EFB-AC61-4674-B75A-56449003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47">
              <a:extLst>
                <a:ext uri="{FF2B5EF4-FFF2-40B4-BE49-F238E27FC236}">
                  <a16:creationId xmlns:a16="http://schemas.microsoft.com/office/drawing/2014/main" id="{1AD4BBB0-F6A7-451F-BE09-DF619F38E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8">
              <a:extLst>
                <a:ext uri="{FF2B5EF4-FFF2-40B4-BE49-F238E27FC236}">
                  <a16:creationId xmlns:a16="http://schemas.microsoft.com/office/drawing/2014/main" id="{A258B285-AE5E-473A-AA72-3C95E1D83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9">
              <a:extLst>
                <a:ext uri="{FF2B5EF4-FFF2-40B4-BE49-F238E27FC236}">
                  <a16:creationId xmlns:a16="http://schemas.microsoft.com/office/drawing/2014/main" id="{7BEEDDE5-CB8A-4DF9-858F-4D9462D95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50">
              <a:extLst>
                <a:ext uri="{FF2B5EF4-FFF2-40B4-BE49-F238E27FC236}">
                  <a16:creationId xmlns:a16="http://schemas.microsoft.com/office/drawing/2014/main" id="{DA1C731B-9B66-4D65-BF47-04B118107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51">
              <a:extLst>
                <a:ext uri="{FF2B5EF4-FFF2-40B4-BE49-F238E27FC236}">
                  <a16:creationId xmlns:a16="http://schemas.microsoft.com/office/drawing/2014/main" id="{58DBFEC6-C6DC-4B7A-934F-5A79EC32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52">
              <a:extLst>
                <a:ext uri="{FF2B5EF4-FFF2-40B4-BE49-F238E27FC236}">
                  <a16:creationId xmlns:a16="http://schemas.microsoft.com/office/drawing/2014/main" id="{9948D8CB-2DBE-4E48-98EA-DF9E2666A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53">
              <a:extLst>
                <a:ext uri="{FF2B5EF4-FFF2-40B4-BE49-F238E27FC236}">
                  <a16:creationId xmlns:a16="http://schemas.microsoft.com/office/drawing/2014/main" id="{56AB69F6-9F0B-4AB6-BCA8-AA2FD69E9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54">
              <a:extLst>
                <a:ext uri="{FF2B5EF4-FFF2-40B4-BE49-F238E27FC236}">
                  <a16:creationId xmlns:a16="http://schemas.microsoft.com/office/drawing/2014/main" id="{0E7FB426-288D-4B0B-B73B-10CCC0EF4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55">
              <a:extLst>
                <a:ext uri="{FF2B5EF4-FFF2-40B4-BE49-F238E27FC236}">
                  <a16:creationId xmlns:a16="http://schemas.microsoft.com/office/drawing/2014/main" id="{A5C59C6B-46C9-48C9-9F57-2EE738B53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56">
              <a:extLst>
                <a:ext uri="{FF2B5EF4-FFF2-40B4-BE49-F238E27FC236}">
                  <a16:creationId xmlns:a16="http://schemas.microsoft.com/office/drawing/2014/main" id="{7CE85F33-17DC-4273-B06F-D17109444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57">
              <a:extLst>
                <a:ext uri="{FF2B5EF4-FFF2-40B4-BE49-F238E27FC236}">
                  <a16:creationId xmlns:a16="http://schemas.microsoft.com/office/drawing/2014/main" id="{5CD001CF-F2C4-4810-A8D9-679F9F89E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8">
              <a:extLst>
                <a:ext uri="{FF2B5EF4-FFF2-40B4-BE49-F238E27FC236}">
                  <a16:creationId xmlns:a16="http://schemas.microsoft.com/office/drawing/2014/main" id="{69F4BCDD-D153-40D2-8DD1-2509EE0CE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A906FAA9-4B5E-4279-AD25-3115531F48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68958" y="2249487"/>
            <a:ext cx="6078453" cy="354171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/>
                </a:solidFill>
              </a:rPr>
              <a:t>Firas Jghaimi: 2029865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/>
                </a:solidFill>
              </a:rPr>
              <a:t>Module title: Academic and Employability Skills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/>
                </a:solidFill>
              </a:rPr>
              <a:t>Module code: BMSW4001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/>
                </a:solidFill>
              </a:rPr>
              <a:t>Lecture: Soban Sadiq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FA810A-954B-4CA4-A504-EBF9BD57610A}"/>
              </a:ext>
            </a:extLst>
          </p:cNvPr>
          <p:cNvSpPr txBox="1"/>
          <p:nvPr/>
        </p:nvSpPr>
        <p:spPr>
          <a:xfrm>
            <a:off x="2443170" y="6657945"/>
            <a:ext cx="2186816" cy="20005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wrap="none" rtlCol="0" anchor="ctr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mynextmove.org/profile/summary/11-3031.0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552238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id="{E978A47D-4F17-40FE-AB70-7AF78A957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400" y="-142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2">
            <a:extLst>
              <a:ext uri="{FF2B5EF4-FFF2-40B4-BE49-F238E27FC236}">
                <a16:creationId xmlns:a16="http://schemas.microsoft.com/office/drawing/2014/main" id="{85BE3A7E-6A3F-401E-A025-BBB8FDB8D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60000"/>
            </a:schemeClr>
          </a:solidFill>
        </p:grpSpPr>
        <p:sp>
          <p:nvSpPr>
            <p:cNvPr id="14" name="Rectangle 5">
              <a:extLst>
                <a:ext uri="{FF2B5EF4-FFF2-40B4-BE49-F238E27FC236}">
                  <a16:creationId xmlns:a16="http://schemas.microsoft.com/office/drawing/2014/main" id="{41EE9036-817C-476C-BD59-B5184F9A3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F098087A-B4E4-4300-A841-44988BD88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F5BD5F4B-A39C-4DF9-84E4-A4D33F30E6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8">
              <a:extLst>
                <a:ext uri="{FF2B5EF4-FFF2-40B4-BE49-F238E27FC236}">
                  <a16:creationId xmlns:a16="http://schemas.microsoft.com/office/drawing/2014/main" id="{D7FA9858-BFA0-4D5B-AF72-B1B65EB069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A508A5F3-AFE0-4750-A9C2-B51A514FF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92B4AAEB-ABF4-42A7-BE52-0B442190D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3767C370-4A42-4376-8CAE-606C4BC8F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36205F53-9C95-4954-B97C-1625BB8A3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DC80B58E-3469-43E9-96FC-D747B6983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E17A4ED2-DDD7-4B4D-A39C-9B0121C88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A2C14A85-E7A9-4E1D-809F-20F5CFA78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Line 16">
              <a:extLst>
                <a:ext uri="{FF2B5EF4-FFF2-40B4-BE49-F238E27FC236}">
                  <a16:creationId xmlns:a16="http://schemas.microsoft.com/office/drawing/2014/main" id="{F3D51E32-9399-4B7F-8D91-BF9A068B8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9969F9D2-502D-4C1D-ABA5-02B1BF2A0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4AE555C6-5623-478A-BF35-63E9929A3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A3D3AED4-A69E-4301-9BB4-436DC5F0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C3B8082C-2D81-48D7-8B45-85B7C8929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Rectangle 21">
              <a:extLst>
                <a:ext uri="{FF2B5EF4-FFF2-40B4-BE49-F238E27FC236}">
                  <a16:creationId xmlns:a16="http://schemas.microsoft.com/office/drawing/2014/main" id="{9AD35461-BA86-408B-8A29-244EB2F2F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F238E495-B6C6-4857-899B-CDD584831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E20A751E-054C-4EC2-8DA3-0EC923A65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B6E8E701-3D21-4E5C-AB6E-9A7404697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431BDA41-D09D-4984-B888-756F5F81B4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6">
              <a:extLst>
                <a:ext uri="{FF2B5EF4-FFF2-40B4-BE49-F238E27FC236}">
                  <a16:creationId xmlns:a16="http://schemas.microsoft.com/office/drawing/2014/main" id="{0DC943D2-20E4-4C00-82D2-D405A7C00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4BC34A74-80A2-4DE1-8ADC-BBD170903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C6C3CA25-431F-4E26-952D-4AA9C4C725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9">
              <a:extLst>
                <a:ext uri="{FF2B5EF4-FFF2-40B4-BE49-F238E27FC236}">
                  <a16:creationId xmlns:a16="http://schemas.microsoft.com/office/drawing/2014/main" id="{776D1836-82AE-40EF-9829-C6B8D2CF0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0">
              <a:extLst>
                <a:ext uri="{FF2B5EF4-FFF2-40B4-BE49-F238E27FC236}">
                  <a16:creationId xmlns:a16="http://schemas.microsoft.com/office/drawing/2014/main" id="{9A8E397E-ADF9-45C1-98F4-3F5A86378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31">
              <a:extLst>
                <a:ext uri="{FF2B5EF4-FFF2-40B4-BE49-F238E27FC236}">
                  <a16:creationId xmlns:a16="http://schemas.microsoft.com/office/drawing/2014/main" id="{DE07CFD9-357F-40BC-A792-CE874BFE5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2459721-AE71-46C3-96BA-CAE415DF4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082673"/>
            <a:ext cx="2869416" cy="4708528"/>
          </a:xfrm>
        </p:spPr>
        <p:txBody>
          <a:bodyPr>
            <a:normAutofit/>
          </a:bodyPr>
          <a:lstStyle/>
          <a:p>
            <a:pPr algn="r"/>
            <a:r>
              <a:rPr lang="en-GB" sz="3100"/>
              <a:t>Employability and academic skills framework 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085ECEC0-FF5D-4348-92C7-1EA7C61E7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454684"/>
            <a:ext cx="0" cy="3649129"/>
          </a:xfrm>
          <a:prstGeom prst="line">
            <a:avLst/>
          </a:prstGeom>
          <a:ln w="254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0189A0-63FA-42A3-8D68-CC3F98A54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4" y="1082673"/>
            <a:ext cx="4504996" cy="4708528"/>
          </a:xfrm>
        </p:spPr>
        <p:txBody>
          <a:bodyPr numCol="2"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EMPLOYANILITY SKILLS:                            </a:t>
            </a:r>
          </a:p>
          <a:p>
            <a:r>
              <a:rPr lang="en-GB" sz="1800" dirty="0"/>
              <a:t>Leadership</a:t>
            </a:r>
          </a:p>
          <a:p>
            <a:r>
              <a:rPr lang="en-GB" sz="1800" dirty="0"/>
              <a:t>Effective relationships </a:t>
            </a:r>
          </a:p>
          <a:p>
            <a:r>
              <a:rPr lang="en-GB" sz="1800" dirty="0"/>
              <a:t>Problem solving </a:t>
            </a:r>
          </a:p>
          <a:p>
            <a:endParaRPr lang="en-GB" sz="1800" dirty="0"/>
          </a:p>
          <a:p>
            <a:pPr marL="3657600" lvl="8" indent="0">
              <a:buNone/>
            </a:pPr>
            <a:r>
              <a:rPr lang="en-GB" sz="1800" dirty="0"/>
              <a:t> 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F4E035BE-9FF4-43D3-BC25-CF582D7FF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60000"/>
            </a:schemeClr>
          </a:solidFill>
        </p:grpSpPr>
        <p:sp>
          <p:nvSpPr>
            <p:cNvPr id="45" name="Freeform 32">
              <a:extLst>
                <a:ext uri="{FF2B5EF4-FFF2-40B4-BE49-F238E27FC236}">
                  <a16:creationId xmlns:a16="http://schemas.microsoft.com/office/drawing/2014/main" id="{F98BCEB2-EC20-4E84-A994-0AC37292C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3">
              <a:extLst>
                <a:ext uri="{FF2B5EF4-FFF2-40B4-BE49-F238E27FC236}">
                  <a16:creationId xmlns:a16="http://schemas.microsoft.com/office/drawing/2014/main" id="{7A2E1821-AEDF-417E-9F17-83379E9C0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4">
              <a:extLst>
                <a:ext uri="{FF2B5EF4-FFF2-40B4-BE49-F238E27FC236}">
                  <a16:creationId xmlns:a16="http://schemas.microsoft.com/office/drawing/2014/main" id="{CB3734E2-8292-4B47-B6AB-0E5A058DE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5">
              <a:extLst>
                <a:ext uri="{FF2B5EF4-FFF2-40B4-BE49-F238E27FC236}">
                  <a16:creationId xmlns:a16="http://schemas.microsoft.com/office/drawing/2014/main" id="{A0B09C51-29AB-45C0-B707-CCFB9DF28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6">
              <a:extLst>
                <a:ext uri="{FF2B5EF4-FFF2-40B4-BE49-F238E27FC236}">
                  <a16:creationId xmlns:a16="http://schemas.microsoft.com/office/drawing/2014/main" id="{510C0CED-AE1B-45AE-B5E1-57521E589D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37">
              <a:extLst>
                <a:ext uri="{FF2B5EF4-FFF2-40B4-BE49-F238E27FC236}">
                  <a16:creationId xmlns:a16="http://schemas.microsoft.com/office/drawing/2014/main" id="{591F2327-4B45-41AA-B41C-7404B6A1E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38">
              <a:extLst>
                <a:ext uri="{FF2B5EF4-FFF2-40B4-BE49-F238E27FC236}">
                  <a16:creationId xmlns:a16="http://schemas.microsoft.com/office/drawing/2014/main" id="{5A63224C-41A0-42C0-96F6-0B2BE99A13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39">
              <a:extLst>
                <a:ext uri="{FF2B5EF4-FFF2-40B4-BE49-F238E27FC236}">
                  <a16:creationId xmlns:a16="http://schemas.microsoft.com/office/drawing/2014/main" id="{A7C00B9F-C253-4776-9935-EC02254A4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0">
              <a:extLst>
                <a:ext uri="{FF2B5EF4-FFF2-40B4-BE49-F238E27FC236}">
                  <a16:creationId xmlns:a16="http://schemas.microsoft.com/office/drawing/2014/main" id="{5062D4AA-13F3-4064-8440-FFE8562D8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Rectangle 41">
              <a:extLst>
                <a:ext uri="{FF2B5EF4-FFF2-40B4-BE49-F238E27FC236}">
                  <a16:creationId xmlns:a16="http://schemas.microsoft.com/office/drawing/2014/main" id="{3E143B27-CB82-440B-879B-D25C1891C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59878926-D15E-44FF-9EE1-6E9CB26C991B}"/>
              </a:ext>
            </a:extLst>
          </p:cNvPr>
          <p:cNvSpPr txBox="1"/>
          <p:nvPr/>
        </p:nvSpPr>
        <p:spPr>
          <a:xfrm>
            <a:off x="4928405" y="2164377"/>
            <a:ext cx="6144291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 sz="2400"/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F973C8-548A-4F42-AAEA-AD226C81408B}"/>
              </a:ext>
            </a:extLst>
          </p:cNvPr>
          <p:cNvSpPr txBox="1"/>
          <p:nvPr/>
        </p:nvSpPr>
        <p:spPr>
          <a:xfrm>
            <a:off x="7943594" y="1990725"/>
            <a:ext cx="374516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ACADEMIC SKILLS: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Time management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Online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Public speech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6684758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6" name="Group 8">
            <a:extLst>
              <a:ext uri="{FF2B5EF4-FFF2-40B4-BE49-F238E27FC236}">
                <a16:creationId xmlns:a16="http://schemas.microsoft.com/office/drawing/2014/main" id="{9AE4726C-1831-4FE3-9A11-227F0DC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97" name="Rectangle 9">
              <a:extLst>
                <a:ext uri="{FF2B5EF4-FFF2-40B4-BE49-F238E27FC236}">
                  <a16:creationId xmlns:a16="http://schemas.microsoft.com/office/drawing/2014/main" id="{B651D7F7-8C54-448E-A268-1CBFAD87D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E3B56E94-40E1-489A-98B2-A3238D66A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691285-381F-4EAA-8BE3-89E297890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697" y="618518"/>
            <a:ext cx="6050713" cy="1478570"/>
          </a:xfrm>
        </p:spPr>
        <p:txBody>
          <a:bodyPr>
            <a:normAutofit/>
          </a:bodyPr>
          <a:lstStyle/>
          <a:p>
            <a:r>
              <a:rPr lang="en-GB" dirty="0"/>
              <a:t>The role of a bank manager</a:t>
            </a:r>
          </a:p>
        </p:txBody>
      </p:sp>
      <p:pic>
        <p:nvPicPr>
          <p:cNvPr id="98" name="Picture 4" descr="Graph on document with pen">
            <a:extLst>
              <a:ext uri="{FF2B5EF4-FFF2-40B4-BE49-F238E27FC236}">
                <a16:creationId xmlns:a16="http://schemas.microsoft.com/office/drawing/2014/main" id="{371C8F8A-FBC3-46F5-8968-BC5F01A53FF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302" r="20579" b="-1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grpSp>
        <p:nvGrpSpPr>
          <p:cNvPr id="99" name="Group 12">
            <a:extLst>
              <a:ext uri="{FF2B5EF4-FFF2-40B4-BE49-F238E27FC236}">
                <a16:creationId xmlns:a16="http://schemas.microsoft.com/office/drawing/2014/main" id="{E916825F-759B-4F1A-BA80-AF7137691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F64541-DE3B-4DBB-84E1-907956469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9175DCC0-514A-4CA1-AD9A-1BB0FFF1B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10371924-94D9-48AF-9D5B-6471775B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C964FF9-A41A-438C-A22B-62690C98F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0" name="Freeform 9">
              <a:extLst>
                <a:ext uri="{FF2B5EF4-FFF2-40B4-BE49-F238E27FC236}">
                  <a16:creationId xmlns:a16="http://schemas.microsoft.com/office/drawing/2014/main" id="{61716CD6-1875-4567-B3E2-364CD0960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1A293D3-7189-453D-AB91-1291AAFF3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87CB4EFE-58B3-4326-9CFB-A2AFADDFA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249CF4D3-B5A3-4287-BC9D-E9BB8FA6E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4D2515F2-4D11-41AF-A6B1-7D084BEA9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331BCBF4-0DC2-426E-84B3-AE38E403C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15">
              <a:extLst>
                <a:ext uri="{FF2B5EF4-FFF2-40B4-BE49-F238E27FC236}">
                  <a16:creationId xmlns:a16="http://schemas.microsoft.com/office/drawing/2014/main" id="{EC8AF156-0BE9-437D-A83B-87364146D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AC8CB256-3F62-4406-88F5-CE2421FF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F3E812EB-415E-4B60-B0FB-65386882C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B4C95D7-8E6D-45EC-8CA1-9123D718E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83F62FD2-2F62-4495-997C-8BD7F95AB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B7DFE0F9-22A3-4846-8D4E-0D193BD32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21">
              <a:extLst>
                <a:ext uri="{FF2B5EF4-FFF2-40B4-BE49-F238E27FC236}">
                  <a16:creationId xmlns:a16="http://schemas.microsoft.com/office/drawing/2014/main" id="{244DAF25-7415-491A-9FF6-E04BC2DC2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7ACA3646-863C-4D00-A58A-62C7FE71C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0EA18B38-BD42-45ED-8458-FB205DBC7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45302917-5DBE-4CF2-B52F-478F93FDD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8E61E6FD-D40E-479C-ABE9-2B69AE20D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6">
              <a:extLst>
                <a:ext uri="{FF2B5EF4-FFF2-40B4-BE49-F238E27FC236}">
                  <a16:creationId xmlns:a16="http://schemas.microsoft.com/office/drawing/2014/main" id="{2F4DEB4F-F824-48D7-AF9B-B5D905DCD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F76CFA02-6090-4464-B573-BCA350C90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51BE8BEC-76C7-41FE-AB76-35194C244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29">
              <a:extLst>
                <a:ext uri="{FF2B5EF4-FFF2-40B4-BE49-F238E27FC236}">
                  <a16:creationId xmlns:a16="http://schemas.microsoft.com/office/drawing/2014/main" id="{710F61D4-3B34-45A9-B9B7-CE0373AB4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30">
              <a:extLst>
                <a:ext uri="{FF2B5EF4-FFF2-40B4-BE49-F238E27FC236}">
                  <a16:creationId xmlns:a16="http://schemas.microsoft.com/office/drawing/2014/main" id="{451F080F-4CFB-4626-87CA-BB4CACA1C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31">
              <a:extLst>
                <a:ext uri="{FF2B5EF4-FFF2-40B4-BE49-F238E27FC236}">
                  <a16:creationId xmlns:a16="http://schemas.microsoft.com/office/drawing/2014/main" id="{667BBD71-2295-4A66-B76C-F82175C2B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32">
              <a:extLst>
                <a:ext uri="{FF2B5EF4-FFF2-40B4-BE49-F238E27FC236}">
                  <a16:creationId xmlns:a16="http://schemas.microsoft.com/office/drawing/2014/main" id="{B6644DE8-5BD1-4D5F-B245-0D3A21BCE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A4DE8FD0-E681-4D9C-85C2-BEA4C2B3A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3" name="Freeform 34">
              <a:extLst>
                <a:ext uri="{FF2B5EF4-FFF2-40B4-BE49-F238E27FC236}">
                  <a16:creationId xmlns:a16="http://schemas.microsoft.com/office/drawing/2014/main" id="{D46033BD-1026-4388-B926-9D11E1D7C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5">
              <a:extLst>
                <a:ext uri="{FF2B5EF4-FFF2-40B4-BE49-F238E27FC236}">
                  <a16:creationId xmlns:a16="http://schemas.microsoft.com/office/drawing/2014/main" id="{1FA74D4C-2E28-42C5-A7FA-3C7D6BD8B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6">
              <a:extLst>
                <a:ext uri="{FF2B5EF4-FFF2-40B4-BE49-F238E27FC236}">
                  <a16:creationId xmlns:a16="http://schemas.microsoft.com/office/drawing/2014/main" id="{FADF7B3F-903C-456C-983E-C9868DDAB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7">
              <a:extLst>
                <a:ext uri="{FF2B5EF4-FFF2-40B4-BE49-F238E27FC236}">
                  <a16:creationId xmlns:a16="http://schemas.microsoft.com/office/drawing/2014/main" id="{033F8698-1549-44AD-8DAD-0055D7B80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8">
              <a:extLst>
                <a:ext uri="{FF2B5EF4-FFF2-40B4-BE49-F238E27FC236}">
                  <a16:creationId xmlns:a16="http://schemas.microsoft.com/office/drawing/2014/main" id="{F1BDD4B6-46FD-4048-ADF1-32EADD9E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9">
              <a:extLst>
                <a:ext uri="{FF2B5EF4-FFF2-40B4-BE49-F238E27FC236}">
                  <a16:creationId xmlns:a16="http://schemas.microsoft.com/office/drawing/2014/main" id="{E7F387A7-B3BF-4B1A-BFCA-2D21AD3DF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0">
              <a:extLst>
                <a:ext uri="{FF2B5EF4-FFF2-40B4-BE49-F238E27FC236}">
                  <a16:creationId xmlns:a16="http://schemas.microsoft.com/office/drawing/2014/main" id="{7A1B6BC8-EA82-459D-A0E0-4EBE394E7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1">
              <a:extLst>
                <a:ext uri="{FF2B5EF4-FFF2-40B4-BE49-F238E27FC236}">
                  <a16:creationId xmlns:a16="http://schemas.microsoft.com/office/drawing/2014/main" id="{8B94E190-DDC2-4545-906F-A1699BD73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2">
              <a:extLst>
                <a:ext uri="{FF2B5EF4-FFF2-40B4-BE49-F238E27FC236}">
                  <a16:creationId xmlns:a16="http://schemas.microsoft.com/office/drawing/2014/main" id="{D9807239-A5BA-4BB3-9194-BCE3B2F21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43">
              <a:extLst>
                <a:ext uri="{FF2B5EF4-FFF2-40B4-BE49-F238E27FC236}">
                  <a16:creationId xmlns:a16="http://schemas.microsoft.com/office/drawing/2014/main" id="{04D300FD-DC53-4375-8981-09EA63BCF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44">
              <a:extLst>
                <a:ext uri="{FF2B5EF4-FFF2-40B4-BE49-F238E27FC236}">
                  <a16:creationId xmlns:a16="http://schemas.microsoft.com/office/drawing/2014/main" id="{1DF83FFD-4C16-41FD-928F-6E88AFC45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A5B4BC2F-B667-462B-99D8-0C433124A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5" name="Freeform 46">
              <a:extLst>
                <a:ext uri="{FF2B5EF4-FFF2-40B4-BE49-F238E27FC236}">
                  <a16:creationId xmlns:a16="http://schemas.microsoft.com/office/drawing/2014/main" id="{0CBD9EFB-AC61-4674-B75A-56449003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7">
              <a:extLst>
                <a:ext uri="{FF2B5EF4-FFF2-40B4-BE49-F238E27FC236}">
                  <a16:creationId xmlns:a16="http://schemas.microsoft.com/office/drawing/2014/main" id="{1AD4BBB0-F6A7-451F-BE09-DF619F38E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48">
              <a:extLst>
                <a:ext uri="{FF2B5EF4-FFF2-40B4-BE49-F238E27FC236}">
                  <a16:creationId xmlns:a16="http://schemas.microsoft.com/office/drawing/2014/main" id="{A258B285-AE5E-473A-AA72-3C95E1D83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49">
              <a:extLst>
                <a:ext uri="{FF2B5EF4-FFF2-40B4-BE49-F238E27FC236}">
                  <a16:creationId xmlns:a16="http://schemas.microsoft.com/office/drawing/2014/main" id="{7BEEDDE5-CB8A-4DF9-858F-4D9462D95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0">
              <a:extLst>
                <a:ext uri="{FF2B5EF4-FFF2-40B4-BE49-F238E27FC236}">
                  <a16:creationId xmlns:a16="http://schemas.microsoft.com/office/drawing/2014/main" id="{DA1C731B-9B66-4D65-BF47-04B118107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1">
              <a:extLst>
                <a:ext uri="{FF2B5EF4-FFF2-40B4-BE49-F238E27FC236}">
                  <a16:creationId xmlns:a16="http://schemas.microsoft.com/office/drawing/2014/main" id="{58DBFEC6-C6DC-4B7A-934F-5A79EC32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2">
              <a:extLst>
                <a:ext uri="{FF2B5EF4-FFF2-40B4-BE49-F238E27FC236}">
                  <a16:creationId xmlns:a16="http://schemas.microsoft.com/office/drawing/2014/main" id="{9948D8CB-2DBE-4E48-98EA-DF9E2666A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3">
              <a:extLst>
                <a:ext uri="{FF2B5EF4-FFF2-40B4-BE49-F238E27FC236}">
                  <a16:creationId xmlns:a16="http://schemas.microsoft.com/office/drawing/2014/main" id="{56AB69F6-9F0B-4AB6-BCA8-AA2FD69E9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E7FB426-288D-4B0B-B73B-10CCC0EF4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5">
              <a:extLst>
                <a:ext uri="{FF2B5EF4-FFF2-40B4-BE49-F238E27FC236}">
                  <a16:creationId xmlns:a16="http://schemas.microsoft.com/office/drawing/2014/main" id="{A5C59C6B-46C9-48C9-9F57-2EE738B53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6">
              <a:extLst>
                <a:ext uri="{FF2B5EF4-FFF2-40B4-BE49-F238E27FC236}">
                  <a16:creationId xmlns:a16="http://schemas.microsoft.com/office/drawing/2014/main" id="{7CE85F33-17DC-4273-B06F-D17109444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57">
              <a:extLst>
                <a:ext uri="{FF2B5EF4-FFF2-40B4-BE49-F238E27FC236}">
                  <a16:creationId xmlns:a16="http://schemas.microsoft.com/office/drawing/2014/main" id="{5CD001CF-F2C4-4810-A8D9-679F9F89E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58">
              <a:extLst>
                <a:ext uri="{FF2B5EF4-FFF2-40B4-BE49-F238E27FC236}">
                  <a16:creationId xmlns:a16="http://schemas.microsoft.com/office/drawing/2014/main" id="{69F4BCDD-D153-40D2-8DD1-2509EE0CE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109" name="Content Placeholder 2">
            <a:extLst>
              <a:ext uri="{FF2B5EF4-FFF2-40B4-BE49-F238E27FC236}">
                <a16:creationId xmlns:a16="http://schemas.microsoft.com/office/drawing/2014/main" id="{F869F42B-E832-4C8D-A129-9CA88FAA2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958" y="2249487"/>
            <a:ext cx="6078453" cy="354171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Prepares financial statements and analysis for branch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Manages and supervises employees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Maintains and oversees all banking procedures and processes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Recruiting, vetting, interviewing, and hiring new employees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Overseeing approvals of loans, lines of credit, and other fiscal plans</a:t>
            </a:r>
          </a:p>
          <a:p>
            <a:pPr>
              <a:lnSpc>
                <a:spcPct val="110000"/>
              </a:lnSpc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109079614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Picture 2">
            <a:extLst>
              <a:ext uri="{FF2B5EF4-FFF2-40B4-BE49-F238E27FC236}">
                <a16:creationId xmlns:a16="http://schemas.microsoft.com/office/drawing/2014/main" id="{59FACE42-44B0-4185-8ED4-9043A78C8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p14="http://schemas.microsoft.com/office/powerpoint/2010/main"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2" name="Group 10">
            <a:extLst>
              <a:ext uri="{FF2B5EF4-FFF2-40B4-BE49-F238E27FC236}">
                <a16:creationId xmlns:a16="http://schemas.microsoft.com/office/drawing/2014/main" id="{A838DBA2-246D-4087-AE0A-6EA2B4B65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23" name="Group 11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4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6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4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grpSp>
        <p:nvGrpSpPr>
          <p:cNvPr id="124" name="Group 51">
            <a:extLst>
              <a:ext uri="{FF2B5EF4-FFF2-40B4-BE49-F238E27FC236}">
                <a16:creationId xmlns:a16="http://schemas.microsoft.com/office/drawing/2014/main" id="{74872A0B-8668-4500-9509-EAA581B2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25" name="Rectangle 52">
              <a:extLst>
                <a:ext uri="{FF2B5EF4-FFF2-40B4-BE49-F238E27FC236}">
                  <a16:creationId xmlns:a16="http://schemas.microsoft.com/office/drawing/2014/main" id="{8B504305-5526-408E-85F7-F0BA7E527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4" name="Picture 2">
              <a:extLst>
                <a:ext uri="{FF2B5EF4-FFF2-40B4-BE49-F238E27FC236}">
                  <a16:creationId xmlns:a16="http://schemas.microsoft.com/office/drawing/2014/main" id="{5827CE64-2533-45A6-9A39-7D5052E5C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AF91073-5C64-40BE-A399-403131C92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425" y="618518"/>
            <a:ext cx="4598985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Skills needed as a bank manager</a:t>
            </a:r>
          </a:p>
        </p:txBody>
      </p:sp>
      <p:pic>
        <p:nvPicPr>
          <p:cNvPr id="126" name="Picture 4" descr="White paper ships being led by a yellow ship">
            <a:extLst>
              <a:ext uri="{FF2B5EF4-FFF2-40B4-BE49-F238E27FC236}">
                <a16:creationId xmlns:a16="http://schemas.microsoft.com/office/drawing/2014/main" id="{73EB6F4B-1BFE-49FB-AB62-D78AF82C1D4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4087" r="6525" b="-1"/>
          <a:stretch/>
        </p:blipFill>
        <p:spPr>
          <a:xfrm>
            <a:off x="-5597" y="10"/>
            <a:ext cx="6101597" cy="6857990"/>
          </a:xfrm>
          <a:prstGeom prst="rect">
            <a:avLst/>
          </a:prstGeom>
        </p:spPr>
      </p:pic>
      <p:grpSp>
        <p:nvGrpSpPr>
          <p:cNvPr id="127" name="Group 55">
            <a:extLst>
              <a:ext uri="{FF2B5EF4-FFF2-40B4-BE49-F238E27FC236}">
                <a16:creationId xmlns:a16="http://schemas.microsoft.com/office/drawing/2014/main" id="{240590EE-5428-41AA-95B2-96FCC1CE6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494DCC55-99C6-45CF-B357-E3848C809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8" name="Freeform 6">
              <a:extLst>
                <a:ext uri="{FF2B5EF4-FFF2-40B4-BE49-F238E27FC236}">
                  <a16:creationId xmlns:a16="http://schemas.microsoft.com/office/drawing/2014/main" id="{63D64E32-FF0C-4665-B9D8-D1ECAAE5BA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7">
              <a:extLst>
                <a:ext uri="{FF2B5EF4-FFF2-40B4-BE49-F238E27FC236}">
                  <a16:creationId xmlns:a16="http://schemas.microsoft.com/office/drawing/2014/main" id="{3675001D-3840-4589-8190-505A7F52F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19E34E87-395F-4023-A80E-D1CBAAEBD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1" name="Freeform 9">
              <a:extLst>
                <a:ext uri="{FF2B5EF4-FFF2-40B4-BE49-F238E27FC236}">
                  <a16:creationId xmlns:a16="http://schemas.microsoft.com/office/drawing/2014/main" id="{6FB1B38F-1B92-41C3-AA1D-6D6440FB0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10">
              <a:extLst>
                <a:ext uri="{FF2B5EF4-FFF2-40B4-BE49-F238E27FC236}">
                  <a16:creationId xmlns:a16="http://schemas.microsoft.com/office/drawing/2014/main" id="{02FBE453-FBD2-4348-8DDA-4A023444E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11">
              <a:extLst>
                <a:ext uri="{FF2B5EF4-FFF2-40B4-BE49-F238E27FC236}">
                  <a16:creationId xmlns:a16="http://schemas.microsoft.com/office/drawing/2014/main" id="{60D719E8-BF78-4F42-B9D1-7F5E02A36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12">
              <a:extLst>
                <a:ext uri="{FF2B5EF4-FFF2-40B4-BE49-F238E27FC236}">
                  <a16:creationId xmlns:a16="http://schemas.microsoft.com/office/drawing/2014/main" id="{5EC70737-9C19-4CF5-84DA-B22A960D53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13">
              <a:extLst>
                <a:ext uri="{FF2B5EF4-FFF2-40B4-BE49-F238E27FC236}">
                  <a16:creationId xmlns:a16="http://schemas.microsoft.com/office/drawing/2014/main" id="{88FD042E-E56E-4360-9620-F811AB9A3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14">
              <a:extLst>
                <a:ext uri="{FF2B5EF4-FFF2-40B4-BE49-F238E27FC236}">
                  <a16:creationId xmlns:a16="http://schemas.microsoft.com/office/drawing/2014/main" id="{18F15D2B-0812-46F6-B0F4-6A6714B54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15">
              <a:extLst>
                <a:ext uri="{FF2B5EF4-FFF2-40B4-BE49-F238E27FC236}">
                  <a16:creationId xmlns:a16="http://schemas.microsoft.com/office/drawing/2014/main" id="{0C2F2A50-98DD-4F92-BDFE-B72E23576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16">
              <a:extLst>
                <a:ext uri="{FF2B5EF4-FFF2-40B4-BE49-F238E27FC236}">
                  <a16:creationId xmlns:a16="http://schemas.microsoft.com/office/drawing/2014/main" id="{473541D9-6DAE-4718-97D4-8952F4E7C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17">
              <a:extLst>
                <a:ext uri="{FF2B5EF4-FFF2-40B4-BE49-F238E27FC236}">
                  <a16:creationId xmlns:a16="http://schemas.microsoft.com/office/drawing/2014/main" id="{3A56C5E9-011C-44D2-AF94-3BF5420433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18">
              <a:extLst>
                <a:ext uri="{FF2B5EF4-FFF2-40B4-BE49-F238E27FC236}">
                  <a16:creationId xmlns:a16="http://schemas.microsoft.com/office/drawing/2014/main" id="{CD279E0E-1CD5-4F41-96A5-3A09707E8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19">
              <a:extLst>
                <a:ext uri="{FF2B5EF4-FFF2-40B4-BE49-F238E27FC236}">
                  <a16:creationId xmlns:a16="http://schemas.microsoft.com/office/drawing/2014/main" id="{F5A6F094-9E54-4985-8738-D2067A4F0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20">
              <a:extLst>
                <a:ext uri="{FF2B5EF4-FFF2-40B4-BE49-F238E27FC236}">
                  <a16:creationId xmlns:a16="http://schemas.microsoft.com/office/drawing/2014/main" id="{99D51F59-FA93-490E-B9CF-97BB63747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21">
              <a:extLst>
                <a:ext uri="{FF2B5EF4-FFF2-40B4-BE49-F238E27FC236}">
                  <a16:creationId xmlns:a16="http://schemas.microsoft.com/office/drawing/2014/main" id="{3CD83DC6-F4A0-4A4D-AAC3-83983F960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22">
              <a:extLst>
                <a:ext uri="{FF2B5EF4-FFF2-40B4-BE49-F238E27FC236}">
                  <a16:creationId xmlns:a16="http://schemas.microsoft.com/office/drawing/2014/main" id="{6E9B4028-C74F-4631-8312-68B30E6E6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23">
              <a:extLst>
                <a:ext uri="{FF2B5EF4-FFF2-40B4-BE49-F238E27FC236}">
                  <a16:creationId xmlns:a16="http://schemas.microsoft.com/office/drawing/2014/main" id="{1E3337C9-1DDE-4E2E-8519-7D2C23C95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24">
              <a:extLst>
                <a:ext uri="{FF2B5EF4-FFF2-40B4-BE49-F238E27FC236}">
                  <a16:creationId xmlns:a16="http://schemas.microsoft.com/office/drawing/2014/main" id="{754A526E-6EC0-458A-9C4C-008F6749C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25">
              <a:extLst>
                <a:ext uri="{FF2B5EF4-FFF2-40B4-BE49-F238E27FC236}">
                  <a16:creationId xmlns:a16="http://schemas.microsoft.com/office/drawing/2014/main" id="{6A3DA723-7448-48CF-8BD2-FED2D4FED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26">
              <a:extLst>
                <a:ext uri="{FF2B5EF4-FFF2-40B4-BE49-F238E27FC236}">
                  <a16:creationId xmlns:a16="http://schemas.microsoft.com/office/drawing/2014/main" id="{9B506EC1-D8A8-4532-B78B-A236567EE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27">
              <a:extLst>
                <a:ext uri="{FF2B5EF4-FFF2-40B4-BE49-F238E27FC236}">
                  <a16:creationId xmlns:a16="http://schemas.microsoft.com/office/drawing/2014/main" id="{AA9DFB36-74F4-4977-ABC5-3257EDA331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28">
              <a:extLst>
                <a:ext uri="{FF2B5EF4-FFF2-40B4-BE49-F238E27FC236}">
                  <a16:creationId xmlns:a16="http://schemas.microsoft.com/office/drawing/2014/main" id="{966A7FBA-BB79-4AF0-90C2-5F2BC9F2D1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29">
              <a:extLst>
                <a:ext uri="{FF2B5EF4-FFF2-40B4-BE49-F238E27FC236}">
                  <a16:creationId xmlns:a16="http://schemas.microsoft.com/office/drawing/2014/main" id="{23BB8A47-FF1B-44E5-8D93-7ADF37F1D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30">
              <a:extLst>
                <a:ext uri="{FF2B5EF4-FFF2-40B4-BE49-F238E27FC236}">
                  <a16:creationId xmlns:a16="http://schemas.microsoft.com/office/drawing/2014/main" id="{E463E1B7-7BED-4425-95B7-F6F75F873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31">
              <a:extLst>
                <a:ext uri="{FF2B5EF4-FFF2-40B4-BE49-F238E27FC236}">
                  <a16:creationId xmlns:a16="http://schemas.microsoft.com/office/drawing/2014/main" id="{749D0675-4397-4610-9807-2F7C1CC94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32">
              <a:extLst>
                <a:ext uri="{FF2B5EF4-FFF2-40B4-BE49-F238E27FC236}">
                  <a16:creationId xmlns:a16="http://schemas.microsoft.com/office/drawing/2014/main" id="{DE7617CF-8919-43C3-9557-08D67C7DA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3DB68720-7E37-4930-9900-8632140D6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86" name="Freeform 34">
              <a:extLst>
                <a:ext uri="{FF2B5EF4-FFF2-40B4-BE49-F238E27FC236}">
                  <a16:creationId xmlns:a16="http://schemas.microsoft.com/office/drawing/2014/main" id="{202F13DF-5B76-468E-A95E-80780788B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35">
              <a:extLst>
                <a:ext uri="{FF2B5EF4-FFF2-40B4-BE49-F238E27FC236}">
                  <a16:creationId xmlns:a16="http://schemas.microsoft.com/office/drawing/2014/main" id="{219143C2-6062-4C2C-9563-6534108E35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36">
              <a:extLst>
                <a:ext uri="{FF2B5EF4-FFF2-40B4-BE49-F238E27FC236}">
                  <a16:creationId xmlns:a16="http://schemas.microsoft.com/office/drawing/2014/main" id="{38413A0C-26DB-479B-B747-1D8136100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37">
              <a:extLst>
                <a:ext uri="{FF2B5EF4-FFF2-40B4-BE49-F238E27FC236}">
                  <a16:creationId xmlns:a16="http://schemas.microsoft.com/office/drawing/2014/main" id="{CB526B5F-4FAA-4B4C-8AF8-B98EC74A3D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38">
              <a:extLst>
                <a:ext uri="{FF2B5EF4-FFF2-40B4-BE49-F238E27FC236}">
                  <a16:creationId xmlns:a16="http://schemas.microsoft.com/office/drawing/2014/main" id="{54FFF88E-6D69-4AE9-8378-D16419155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39">
              <a:extLst>
                <a:ext uri="{FF2B5EF4-FFF2-40B4-BE49-F238E27FC236}">
                  <a16:creationId xmlns:a16="http://schemas.microsoft.com/office/drawing/2014/main" id="{8008115A-CE00-4E36-BAF1-B511F21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40">
              <a:extLst>
                <a:ext uri="{FF2B5EF4-FFF2-40B4-BE49-F238E27FC236}">
                  <a16:creationId xmlns:a16="http://schemas.microsoft.com/office/drawing/2014/main" id="{2935DB29-6F85-47D8-863C-11386389D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41">
              <a:extLst>
                <a:ext uri="{FF2B5EF4-FFF2-40B4-BE49-F238E27FC236}">
                  <a16:creationId xmlns:a16="http://schemas.microsoft.com/office/drawing/2014/main" id="{4FB8E51B-1AC1-4671-B181-473C29BECD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42">
              <a:extLst>
                <a:ext uri="{FF2B5EF4-FFF2-40B4-BE49-F238E27FC236}">
                  <a16:creationId xmlns:a16="http://schemas.microsoft.com/office/drawing/2014/main" id="{91E6AE4F-959F-4ED7-A199-8C0307E40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43">
              <a:extLst>
                <a:ext uri="{FF2B5EF4-FFF2-40B4-BE49-F238E27FC236}">
                  <a16:creationId xmlns:a16="http://schemas.microsoft.com/office/drawing/2014/main" id="{A0445E55-0009-44A5-AA6A-350D9D48A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8" name="Freeform 44">
              <a:extLst>
                <a:ext uri="{FF2B5EF4-FFF2-40B4-BE49-F238E27FC236}">
                  <a16:creationId xmlns:a16="http://schemas.microsoft.com/office/drawing/2014/main" id="{B5291C75-4ECA-4829-B824-5725C32905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6793376D-3E7C-4F04-8BC8-EC4820622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9" name="Freeform 46">
              <a:extLst>
                <a:ext uri="{FF2B5EF4-FFF2-40B4-BE49-F238E27FC236}">
                  <a16:creationId xmlns:a16="http://schemas.microsoft.com/office/drawing/2014/main" id="{3596510A-5528-445D-AFEA-6E3F89BA8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47">
              <a:extLst>
                <a:ext uri="{FF2B5EF4-FFF2-40B4-BE49-F238E27FC236}">
                  <a16:creationId xmlns:a16="http://schemas.microsoft.com/office/drawing/2014/main" id="{E1B69479-D8C9-4E2E-A931-4D49C4FD7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48">
              <a:extLst>
                <a:ext uri="{FF2B5EF4-FFF2-40B4-BE49-F238E27FC236}">
                  <a16:creationId xmlns:a16="http://schemas.microsoft.com/office/drawing/2014/main" id="{0A759A2E-A8B1-44C8-B3F9-A16714C895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49">
              <a:extLst>
                <a:ext uri="{FF2B5EF4-FFF2-40B4-BE49-F238E27FC236}">
                  <a16:creationId xmlns:a16="http://schemas.microsoft.com/office/drawing/2014/main" id="{6C2B3B3C-1DC9-4352-BB73-801976C8F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50">
              <a:extLst>
                <a:ext uri="{FF2B5EF4-FFF2-40B4-BE49-F238E27FC236}">
                  <a16:creationId xmlns:a16="http://schemas.microsoft.com/office/drawing/2014/main" id="{EE22E3A8-5789-4189-9AC7-98D6826B0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51">
              <a:extLst>
                <a:ext uri="{FF2B5EF4-FFF2-40B4-BE49-F238E27FC236}">
                  <a16:creationId xmlns:a16="http://schemas.microsoft.com/office/drawing/2014/main" id="{9AC0FC74-D003-4D0D-9CAF-F6A03739E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52">
              <a:extLst>
                <a:ext uri="{FF2B5EF4-FFF2-40B4-BE49-F238E27FC236}">
                  <a16:creationId xmlns:a16="http://schemas.microsoft.com/office/drawing/2014/main" id="{126C2057-02E1-4348-ABEB-EAC063A17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53">
              <a:extLst>
                <a:ext uri="{FF2B5EF4-FFF2-40B4-BE49-F238E27FC236}">
                  <a16:creationId xmlns:a16="http://schemas.microsoft.com/office/drawing/2014/main" id="{5150586D-D743-4392-844F-F2AFCCE64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54">
              <a:extLst>
                <a:ext uri="{FF2B5EF4-FFF2-40B4-BE49-F238E27FC236}">
                  <a16:creationId xmlns:a16="http://schemas.microsoft.com/office/drawing/2014/main" id="{9E5B157A-534E-4879-8013-D02864E76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55">
              <a:extLst>
                <a:ext uri="{FF2B5EF4-FFF2-40B4-BE49-F238E27FC236}">
                  <a16:creationId xmlns:a16="http://schemas.microsoft.com/office/drawing/2014/main" id="{CEE2DD73-7E8C-4F26-8E93-8C32D11B2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56">
              <a:extLst>
                <a:ext uri="{FF2B5EF4-FFF2-40B4-BE49-F238E27FC236}">
                  <a16:creationId xmlns:a16="http://schemas.microsoft.com/office/drawing/2014/main" id="{908CAC5F-DD8E-4A58-BD4C-6D8D29FA4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57">
              <a:extLst>
                <a:ext uri="{FF2B5EF4-FFF2-40B4-BE49-F238E27FC236}">
                  <a16:creationId xmlns:a16="http://schemas.microsoft.com/office/drawing/2014/main" id="{20F130CF-281E-408C-9884-5F8B22CA1D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58">
              <a:extLst>
                <a:ext uri="{FF2B5EF4-FFF2-40B4-BE49-F238E27FC236}">
                  <a16:creationId xmlns:a16="http://schemas.microsoft.com/office/drawing/2014/main" id="{3BC78068-9115-4D5D-9B2B-6F9BD9C29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D90AC15-81AA-4478-92AB-95CF59EA40B2}"/>
              </a:ext>
            </a:extLst>
          </p:cNvPr>
          <p:cNvSpPr txBox="1"/>
          <p:nvPr/>
        </p:nvSpPr>
        <p:spPr>
          <a:xfrm>
            <a:off x="6448425" y="2249487"/>
            <a:ext cx="4598986" cy="35417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Communication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Planning/Organizing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Flexibility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Interpersonal abilities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Problem-solving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Teamwork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Responsibility</a:t>
            </a:r>
          </a:p>
        </p:txBody>
      </p:sp>
    </p:spTree>
    <p:extLst>
      <p:ext uri="{BB962C8B-B14F-4D97-AF65-F5344CB8AC3E}">
        <p14:creationId xmlns:p14="http://schemas.microsoft.com/office/powerpoint/2010/main" val="1002187352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7"/>
          <p:cNvSpPr/>
          <p:nvPr/>
        </p:nvSpPr>
        <p:spPr>
          <a:xfrm>
            <a:off x="3776735" y="1756157"/>
            <a:ext cx="4666097" cy="4630360"/>
          </a:xfrm>
          <a:custGeom>
            <a:avLst/>
            <a:gdLst/>
            <a:ahLst/>
            <a:cxnLst/>
            <a:rect l="l" t="t" r="r" b="b"/>
            <a:pathLst>
              <a:path w="142971" h="141876" extrusionOk="0">
                <a:moveTo>
                  <a:pt x="71487" y="1"/>
                </a:moveTo>
                <a:cubicBezTo>
                  <a:pt x="70054" y="1"/>
                  <a:pt x="68622" y="549"/>
                  <a:pt x="67532" y="1644"/>
                </a:cubicBezTo>
                <a:lnTo>
                  <a:pt x="2191" y="66973"/>
                </a:lnTo>
                <a:cubicBezTo>
                  <a:pt x="0" y="69164"/>
                  <a:pt x="0" y="72712"/>
                  <a:pt x="2191" y="74903"/>
                </a:cubicBezTo>
                <a:lnTo>
                  <a:pt x="67532" y="140232"/>
                </a:lnTo>
                <a:cubicBezTo>
                  <a:pt x="68622" y="141328"/>
                  <a:pt x="70054" y="141876"/>
                  <a:pt x="71487" y="141876"/>
                </a:cubicBezTo>
                <a:cubicBezTo>
                  <a:pt x="72920" y="141876"/>
                  <a:pt x="74355" y="141328"/>
                  <a:pt x="75450" y="140232"/>
                </a:cubicBezTo>
                <a:lnTo>
                  <a:pt x="140780" y="74903"/>
                </a:lnTo>
                <a:cubicBezTo>
                  <a:pt x="142970" y="72712"/>
                  <a:pt x="142970" y="69164"/>
                  <a:pt x="140780" y="66973"/>
                </a:cubicBezTo>
                <a:lnTo>
                  <a:pt x="75450" y="1644"/>
                </a:lnTo>
                <a:cubicBezTo>
                  <a:pt x="74355" y="549"/>
                  <a:pt x="72920" y="1"/>
                  <a:pt x="71487" y="1"/>
                </a:cubicBezTo>
                <a:close/>
              </a:path>
            </a:pathLst>
          </a:custGeom>
          <a:solidFill>
            <a:srgbClr val="EEEEEE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grpSp>
        <p:nvGrpSpPr>
          <p:cNvPr id="156" name="Google Shape;156;p17"/>
          <p:cNvGrpSpPr/>
          <p:nvPr/>
        </p:nvGrpSpPr>
        <p:grpSpPr>
          <a:xfrm>
            <a:off x="3867334" y="2777874"/>
            <a:ext cx="2129444" cy="2100692"/>
            <a:chOff x="2900500" y="2083405"/>
            <a:chExt cx="1597083" cy="1575519"/>
          </a:xfrm>
        </p:grpSpPr>
        <p:sp>
          <p:nvSpPr>
            <p:cNvPr id="157" name="Google Shape;157;p17"/>
            <p:cNvSpPr/>
            <p:nvPr/>
          </p:nvSpPr>
          <p:spPr>
            <a:xfrm>
              <a:off x="2900500" y="2083405"/>
              <a:ext cx="1597083" cy="1575519"/>
            </a:xfrm>
            <a:custGeom>
              <a:avLst/>
              <a:gdLst/>
              <a:ahLst/>
              <a:cxnLst/>
              <a:rect l="l" t="t" r="r" b="b"/>
              <a:pathLst>
                <a:path w="65247" h="64366" extrusionOk="0">
                  <a:moveTo>
                    <a:pt x="32623" y="0"/>
                  </a:moveTo>
                  <a:cubicBezTo>
                    <a:pt x="31468" y="0"/>
                    <a:pt x="30313" y="441"/>
                    <a:pt x="29432" y="1322"/>
                  </a:cubicBezTo>
                  <a:lnTo>
                    <a:pt x="1762" y="28992"/>
                  </a:lnTo>
                  <a:cubicBezTo>
                    <a:pt x="0" y="30754"/>
                    <a:pt x="0" y="33611"/>
                    <a:pt x="1762" y="35374"/>
                  </a:cubicBezTo>
                  <a:lnTo>
                    <a:pt x="29432" y="63044"/>
                  </a:lnTo>
                  <a:cubicBezTo>
                    <a:pt x="30313" y="63925"/>
                    <a:pt x="31468" y="64365"/>
                    <a:pt x="32623" y="64365"/>
                  </a:cubicBezTo>
                  <a:cubicBezTo>
                    <a:pt x="33778" y="64365"/>
                    <a:pt x="34933" y="63925"/>
                    <a:pt x="35814" y="63044"/>
                  </a:cubicBezTo>
                  <a:lnTo>
                    <a:pt x="63484" y="35374"/>
                  </a:lnTo>
                  <a:cubicBezTo>
                    <a:pt x="65246" y="33611"/>
                    <a:pt x="65246" y="30754"/>
                    <a:pt x="63484" y="28992"/>
                  </a:cubicBezTo>
                  <a:lnTo>
                    <a:pt x="35814" y="1322"/>
                  </a:lnTo>
                  <a:cubicBezTo>
                    <a:pt x="34933" y="441"/>
                    <a:pt x="33778" y="0"/>
                    <a:pt x="32623" y="0"/>
                  </a:cubicBezTo>
                  <a:close/>
                </a:path>
              </a:pathLst>
            </a:custGeom>
            <a:solidFill>
              <a:srgbClr val="E0921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58" name="Google Shape;158;p17"/>
            <p:cNvSpPr/>
            <p:nvPr/>
          </p:nvSpPr>
          <p:spPr>
            <a:xfrm>
              <a:off x="2975674" y="2147808"/>
              <a:ext cx="1446718" cy="1446694"/>
            </a:xfrm>
            <a:custGeom>
              <a:avLst/>
              <a:gdLst/>
              <a:ahLst/>
              <a:cxnLst/>
              <a:rect l="l" t="t" r="r" b="b"/>
              <a:pathLst>
                <a:path w="59104" h="59103" extrusionOk="0">
                  <a:moveTo>
                    <a:pt x="29552" y="0"/>
                  </a:moveTo>
                  <a:cubicBezTo>
                    <a:pt x="29052" y="0"/>
                    <a:pt x="28576" y="203"/>
                    <a:pt x="28231" y="548"/>
                  </a:cubicBezTo>
                  <a:lnTo>
                    <a:pt x="549" y="28230"/>
                  </a:lnTo>
                  <a:cubicBezTo>
                    <a:pt x="203" y="28575"/>
                    <a:pt x="1" y="29052"/>
                    <a:pt x="1" y="29552"/>
                  </a:cubicBezTo>
                  <a:cubicBezTo>
                    <a:pt x="1" y="30052"/>
                    <a:pt x="203" y="30528"/>
                    <a:pt x="560" y="30873"/>
                  </a:cubicBezTo>
                  <a:lnTo>
                    <a:pt x="28231" y="58555"/>
                  </a:lnTo>
                  <a:cubicBezTo>
                    <a:pt x="28576" y="58901"/>
                    <a:pt x="29052" y="59103"/>
                    <a:pt x="29552" y="59103"/>
                  </a:cubicBezTo>
                  <a:cubicBezTo>
                    <a:pt x="30052" y="59103"/>
                    <a:pt x="30529" y="58901"/>
                    <a:pt x="30874" y="58555"/>
                  </a:cubicBezTo>
                  <a:lnTo>
                    <a:pt x="58556" y="30873"/>
                  </a:lnTo>
                  <a:cubicBezTo>
                    <a:pt x="58901" y="30528"/>
                    <a:pt x="59104" y="30052"/>
                    <a:pt x="59104" y="29552"/>
                  </a:cubicBezTo>
                  <a:cubicBezTo>
                    <a:pt x="59104" y="29052"/>
                    <a:pt x="58901" y="28575"/>
                    <a:pt x="58556" y="28230"/>
                  </a:cubicBezTo>
                  <a:lnTo>
                    <a:pt x="30874" y="548"/>
                  </a:lnTo>
                  <a:cubicBezTo>
                    <a:pt x="30529" y="203"/>
                    <a:pt x="30052" y="0"/>
                    <a:pt x="29552" y="0"/>
                  </a:cubicBezTo>
                  <a:close/>
                </a:path>
              </a:pathLst>
            </a:custGeom>
            <a:solidFill>
              <a:srgbClr val="FCBD2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59" name="Google Shape;159;p17"/>
            <p:cNvSpPr/>
            <p:nvPr/>
          </p:nvSpPr>
          <p:spPr>
            <a:xfrm>
              <a:off x="3013272" y="2185406"/>
              <a:ext cx="538603" cy="538603"/>
            </a:xfrm>
            <a:custGeom>
              <a:avLst/>
              <a:gdLst/>
              <a:ahLst/>
              <a:cxnLst/>
              <a:rect l="l" t="t" r="r" b="b"/>
              <a:pathLst>
                <a:path w="22004" h="22004" extrusionOk="0">
                  <a:moveTo>
                    <a:pt x="11002" y="0"/>
                  </a:moveTo>
                  <a:cubicBezTo>
                    <a:pt x="4930" y="0"/>
                    <a:pt x="1" y="4930"/>
                    <a:pt x="1" y="11002"/>
                  </a:cubicBezTo>
                  <a:cubicBezTo>
                    <a:pt x="1" y="17074"/>
                    <a:pt x="4930" y="22003"/>
                    <a:pt x="11002" y="22003"/>
                  </a:cubicBezTo>
                  <a:cubicBezTo>
                    <a:pt x="17074" y="22003"/>
                    <a:pt x="22004" y="17074"/>
                    <a:pt x="22004" y="11002"/>
                  </a:cubicBezTo>
                  <a:cubicBezTo>
                    <a:pt x="22004" y="4930"/>
                    <a:pt x="17074" y="0"/>
                    <a:pt x="11002" y="0"/>
                  </a:cubicBezTo>
                  <a:close/>
                </a:path>
              </a:pathLst>
            </a:custGeom>
            <a:solidFill>
              <a:srgbClr val="EEEEE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60" name="Google Shape;160;p17"/>
            <p:cNvSpPr/>
            <p:nvPr/>
          </p:nvSpPr>
          <p:spPr>
            <a:xfrm>
              <a:off x="3065730" y="2237864"/>
              <a:ext cx="433986" cy="433668"/>
            </a:xfrm>
            <a:custGeom>
              <a:avLst/>
              <a:gdLst/>
              <a:ahLst/>
              <a:cxnLst/>
              <a:rect l="l" t="t" r="r" b="b"/>
              <a:pathLst>
                <a:path w="17730" h="17717" extrusionOk="0">
                  <a:moveTo>
                    <a:pt x="8859" y="1"/>
                  </a:moveTo>
                  <a:cubicBezTo>
                    <a:pt x="3966" y="1"/>
                    <a:pt x="1" y="3965"/>
                    <a:pt x="1" y="8859"/>
                  </a:cubicBezTo>
                  <a:cubicBezTo>
                    <a:pt x="1" y="13752"/>
                    <a:pt x="3966" y="17717"/>
                    <a:pt x="8859" y="17717"/>
                  </a:cubicBezTo>
                  <a:cubicBezTo>
                    <a:pt x="13753" y="17717"/>
                    <a:pt x="17729" y="13752"/>
                    <a:pt x="17729" y="8859"/>
                  </a:cubicBezTo>
                  <a:cubicBezTo>
                    <a:pt x="17729" y="3965"/>
                    <a:pt x="13753" y="1"/>
                    <a:pt x="8859" y="1"/>
                  </a:cubicBezTo>
                  <a:close/>
                </a:path>
              </a:pathLst>
            </a:custGeom>
            <a:solidFill>
              <a:srgbClr val="FCBD2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/>
              <a:r>
                <a:rPr lang="en" sz="2667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01</a:t>
              </a:r>
              <a:endParaRPr sz="2667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endParaRPr>
            </a:p>
          </p:txBody>
        </p:sp>
      </p:grpSp>
      <p:grpSp>
        <p:nvGrpSpPr>
          <p:cNvPr id="161" name="Google Shape;161;p17"/>
          <p:cNvGrpSpPr/>
          <p:nvPr/>
        </p:nvGrpSpPr>
        <p:grpSpPr>
          <a:xfrm>
            <a:off x="4684168" y="3581583"/>
            <a:ext cx="495752" cy="493299"/>
            <a:chOff x="-41893475" y="3584850"/>
            <a:chExt cx="318225" cy="316650"/>
          </a:xfrm>
        </p:grpSpPr>
        <p:sp>
          <p:nvSpPr>
            <p:cNvPr id="162" name="Google Shape;162;p17"/>
            <p:cNvSpPr/>
            <p:nvPr/>
          </p:nvSpPr>
          <p:spPr>
            <a:xfrm>
              <a:off x="-41827300" y="3715600"/>
              <a:ext cx="186675" cy="185900"/>
            </a:xfrm>
            <a:custGeom>
              <a:avLst/>
              <a:gdLst/>
              <a:ahLst/>
              <a:cxnLst/>
              <a:rect l="l" t="t" r="r" b="b"/>
              <a:pathLst>
                <a:path w="7467" h="7436" extrusionOk="0">
                  <a:moveTo>
                    <a:pt x="3686" y="1465"/>
                  </a:moveTo>
                  <a:cubicBezTo>
                    <a:pt x="3836" y="1465"/>
                    <a:pt x="3985" y="1544"/>
                    <a:pt x="4064" y="1702"/>
                  </a:cubicBezTo>
                  <a:lnTo>
                    <a:pt x="4537" y="2678"/>
                  </a:lnTo>
                  <a:lnTo>
                    <a:pt x="5608" y="2836"/>
                  </a:lnTo>
                  <a:cubicBezTo>
                    <a:pt x="5955" y="2867"/>
                    <a:pt x="6081" y="3308"/>
                    <a:pt x="5829" y="3561"/>
                  </a:cubicBezTo>
                  <a:lnTo>
                    <a:pt x="5041" y="4285"/>
                  </a:lnTo>
                  <a:lnTo>
                    <a:pt x="5261" y="5356"/>
                  </a:lnTo>
                  <a:cubicBezTo>
                    <a:pt x="5286" y="5630"/>
                    <a:pt x="5075" y="5845"/>
                    <a:pt x="4845" y="5845"/>
                  </a:cubicBezTo>
                  <a:cubicBezTo>
                    <a:pt x="4784" y="5845"/>
                    <a:pt x="4722" y="5830"/>
                    <a:pt x="4663" y="5797"/>
                  </a:cubicBezTo>
                  <a:lnTo>
                    <a:pt x="3686" y="5262"/>
                  </a:lnTo>
                  <a:lnTo>
                    <a:pt x="2678" y="5797"/>
                  </a:lnTo>
                  <a:cubicBezTo>
                    <a:pt x="2616" y="5828"/>
                    <a:pt x="2553" y="5842"/>
                    <a:pt x="2492" y="5842"/>
                  </a:cubicBezTo>
                  <a:cubicBezTo>
                    <a:pt x="2244" y="5842"/>
                    <a:pt x="2035" y="5609"/>
                    <a:pt x="2111" y="5356"/>
                  </a:cubicBezTo>
                  <a:lnTo>
                    <a:pt x="2300" y="4285"/>
                  </a:lnTo>
                  <a:lnTo>
                    <a:pt x="1512" y="3561"/>
                  </a:lnTo>
                  <a:cubicBezTo>
                    <a:pt x="1323" y="3308"/>
                    <a:pt x="1418" y="2867"/>
                    <a:pt x="1796" y="2836"/>
                  </a:cubicBezTo>
                  <a:lnTo>
                    <a:pt x="2836" y="2678"/>
                  </a:lnTo>
                  <a:lnTo>
                    <a:pt x="3308" y="1702"/>
                  </a:lnTo>
                  <a:cubicBezTo>
                    <a:pt x="3387" y="1544"/>
                    <a:pt x="3537" y="1465"/>
                    <a:pt x="3686" y="1465"/>
                  </a:cubicBezTo>
                  <a:close/>
                  <a:moveTo>
                    <a:pt x="3718" y="0"/>
                  </a:moveTo>
                  <a:cubicBezTo>
                    <a:pt x="1670" y="0"/>
                    <a:pt x="32" y="1670"/>
                    <a:pt x="32" y="3750"/>
                  </a:cubicBezTo>
                  <a:cubicBezTo>
                    <a:pt x="0" y="5766"/>
                    <a:pt x="1670" y="7436"/>
                    <a:pt x="3718" y="7436"/>
                  </a:cubicBezTo>
                  <a:cubicBezTo>
                    <a:pt x="5765" y="7436"/>
                    <a:pt x="7404" y="5797"/>
                    <a:pt x="7467" y="3750"/>
                  </a:cubicBezTo>
                  <a:cubicBezTo>
                    <a:pt x="7467" y="1702"/>
                    <a:pt x="5797" y="32"/>
                    <a:pt x="371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63" name="Google Shape;163;p17"/>
            <p:cNvSpPr/>
            <p:nvPr/>
          </p:nvSpPr>
          <p:spPr>
            <a:xfrm>
              <a:off x="-41726500" y="3586725"/>
              <a:ext cx="151250" cy="147800"/>
            </a:xfrm>
            <a:custGeom>
              <a:avLst/>
              <a:gdLst/>
              <a:ahLst/>
              <a:cxnLst/>
              <a:rect l="l" t="t" r="r" b="b"/>
              <a:pathLst>
                <a:path w="6050" h="5912" extrusionOk="0">
                  <a:moveTo>
                    <a:pt x="3829" y="0"/>
                  </a:moveTo>
                  <a:cubicBezTo>
                    <a:pt x="3706" y="0"/>
                    <a:pt x="3580" y="47"/>
                    <a:pt x="3498" y="146"/>
                  </a:cubicBezTo>
                  <a:lnTo>
                    <a:pt x="1" y="4336"/>
                  </a:lnTo>
                  <a:cubicBezTo>
                    <a:pt x="1229" y="4399"/>
                    <a:pt x="2332" y="4998"/>
                    <a:pt x="3088" y="5912"/>
                  </a:cubicBezTo>
                  <a:lnTo>
                    <a:pt x="5861" y="2446"/>
                  </a:lnTo>
                  <a:cubicBezTo>
                    <a:pt x="6050" y="2289"/>
                    <a:pt x="6050" y="2037"/>
                    <a:pt x="5924" y="1879"/>
                  </a:cubicBezTo>
                  <a:lnTo>
                    <a:pt x="4128" y="115"/>
                  </a:lnTo>
                  <a:cubicBezTo>
                    <a:pt x="4053" y="40"/>
                    <a:pt x="3942" y="0"/>
                    <a:pt x="382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64" name="Google Shape;164;p17"/>
            <p:cNvSpPr/>
            <p:nvPr/>
          </p:nvSpPr>
          <p:spPr>
            <a:xfrm>
              <a:off x="-41808400" y="3584850"/>
              <a:ext cx="148100" cy="89825"/>
            </a:xfrm>
            <a:custGeom>
              <a:avLst/>
              <a:gdLst/>
              <a:ahLst/>
              <a:cxnLst/>
              <a:rect l="l" t="t" r="r" b="b"/>
              <a:pathLst>
                <a:path w="5924" h="3593" extrusionOk="0">
                  <a:moveTo>
                    <a:pt x="0" y="1"/>
                  </a:moveTo>
                  <a:lnTo>
                    <a:pt x="2962" y="3592"/>
                  </a:lnTo>
                  <a:lnTo>
                    <a:pt x="592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65" name="Google Shape;165;p17"/>
            <p:cNvSpPr/>
            <p:nvPr/>
          </p:nvSpPr>
          <p:spPr>
            <a:xfrm>
              <a:off x="-41893475" y="3586725"/>
              <a:ext cx="148875" cy="147025"/>
            </a:xfrm>
            <a:custGeom>
              <a:avLst/>
              <a:gdLst/>
              <a:ahLst/>
              <a:cxnLst/>
              <a:rect l="l" t="t" r="r" b="b"/>
              <a:pathLst>
                <a:path w="5955" h="5881" extrusionOk="0">
                  <a:moveTo>
                    <a:pt x="2194" y="0"/>
                  </a:moveTo>
                  <a:cubicBezTo>
                    <a:pt x="2084" y="0"/>
                    <a:pt x="1965" y="40"/>
                    <a:pt x="1859" y="115"/>
                  </a:cubicBezTo>
                  <a:lnTo>
                    <a:pt x="95" y="1879"/>
                  </a:lnTo>
                  <a:cubicBezTo>
                    <a:pt x="1" y="2037"/>
                    <a:pt x="1" y="2289"/>
                    <a:pt x="95" y="2446"/>
                  </a:cubicBezTo>
                  <a:lnTo>
                    <a:pt x="2899" y="5880"/>
                  </a:lnTo>
                  <a:cubicBezTo>
                    <a:pt x="3655" y="4998"/>
                    <a:pt x="4758" y="4399"/>
                    <a:pt x="5955" y="4305"/>
                  </a:cubicBezTo>
                  <a:lnTo>
                    <a:pt x="2490" y="146"/>
                  </a:lnTo>
                  <a:cubicBezTo>
                    <a:pt x="2424" y="47"/>
                    <a:pt x="2315" y="0"/>
                    <a:pt x="219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grpSp>
        <p:nvGrpSpPr>
          <p:cNvPr id="166" name="Google Shape;166;p17"/>
          <p:cNvGrpSpPr/>
          <p:nvPr/>
        </p:nvGrpSpPr>
        <p:grpSpPr>
          <a:xfrm>
            <a:off x="5031953" y="1609078"/>
            <a:ext cx="2129836" cy="2100985"/>
            <a:chOff x="3773964" y="1206808"/>
            <a:chExt cx="1597377" cy="1575739"/>
          </a:xfrm>
        </p:grpSpPr>
        <p:sp>
          <p:nvSpPr>
            <p:cNvPr id="167" name="Google Shape;167;p17"/>
            <p:cNvSpPr/>
            <p:nvPr/>
          </p:nvSpPr>
          <p:spPr>
            <a:xfrm>
              <a:off x="3773964" y="1206808"/>
              <a:ext cx="1597377" cy="1575739"/>
            </a:xfrm>
            <a:custGeom>
              <a:avLst/>
              <a:gdLst/>
              <a:ahLst/>
              <a:cxnLst/>
              <a:rect l="l" t="t" r="r" b="b"/>
              <a:pathLst>
                <a:path w="65259" h="64375" extrusionOk="0">
                  <a:moveTo>
                    <a:pt x="32623" y="0"/>
                  </a:moveTo>
                  <a:cubicBezTo>
                    <a:pt x="31468" y="0"/>
                    <a:pt x="30313" y="444"/>
                    <a:pt x="29432" y="1331"/>
                  </a:cubicBezTo>
                  <a:lnTo>
                    <a:pt x="1762" y="29001"/>
                  </a:lnTo>
                  <a:cubicBezTo>
                    <a:pt x="0" y="30763"/>
                    <a:pt x="0" y="33620"/>
                    <a:pt x="1762" y="35383"/>
                  </a:cubicBezTo>
                  <a:lnTo>
                    <a:pt x="29432" y="63053"/>
                  </a:lnTo>
                  <a:cubicBezTo>
                    <a:pt x="30313" y="63934"/>
                    <a:pt x="31468" y="64374"/>
                    <a:pt x="32623" y="64374"/>
                  </a:cubicBezTo>
                  <a:cubicBezTo>
                    <a:pt x="33778" y="64374"/>
                    <a:pt x="34933" y="63934"/>
                    <a:pt x="35814" y="63053"/>
                  </a:cubicBezTo>
                  <a:lnTo>
                    <a:pt x="63484" y="35383"/>
                  </a:lnTo>
                  <a:cubicBezTo>
                    <a:pt x="65258" y="33620"/>
                    <a:pt x="65258" y="30763"/>
                    <a:pt x="63484" y="29001"/>
                  </a:cubicBezTo>
                  <a:lnTo>
                    <a:pt x="35814" y="1331"/>
                  </a:lnTo>
                  <a:cubicBezTo>
                    <a:pt x="34933" y="444"/>
                    <a:pt x="33778" y="0"/>
                    <a:pt x="32623" y="0"/>
                  </a:cubicBezTo>
                  <a:close/>
                </a:path>
              </a:pathLst>
            </a:custGeom>
            <a:solidFill>
              <a:srgbClr val="C6282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68" name="Google Shape;168;p17"/>
            <p:cNvSpPr/>
            <p:nvPr/>
          </p:nvSpPr>
          <p:spPr>
            <a:xfrm>
              <a:off x="3849137" y="1271431"/>
              <a:ext cx="1446718" cy="1446694"/>
            </a:xfrm>
            <a:custGeom>
              <a:avLst/>
              <a:gdLst/>
              <a:ahLst/>
              <a:cxnLst/>
              <a:rect l="l" t="t" r="r" b="b"/>
              <a:pathLst>
                <a:path w="59104" h="59103" extrusionOk="0">
                  <a:moveTo>
                    <a:pt x="29552" y="0"/>
                  </a:moveTo>
                  <a:cubicBezTo>
                    <a:pt x="29052" y="0"/>
                    <a:pt x="28588" y="203"/>
                    <a:pt x="28231" y="548"/>
                  </a:cubicBezTo>
                  <a:lnTo>
                    <a:pt x="561" y="28230"/>
                  </a:lnTo>
                  <a:cubicBezTo>
                    <a:pt x="203" y="28575"/>
                    <a:pt x="1" y="29052"/>
                    <a:pt x="1" y="29552"/>
                  </a:cubicBezTo>
                  <a:cubicBezTo>
                    <a:pt x="1" y="30052"/>
                    <a:pt x="203" y="30528"/>
                    <a:pt x="561" y="30873"/>
                  </a:cubicBezTo>
                  <a:lnTo>
                    <a:pt x="28231" y="58543"/>
                  </a:lnTo>
                  <a:cubicBezTo>
                    <a:pt x="28588" y="58901"/>
                    <a:pt x="29052" y="59103"/>
                    <a:pt x="29552" y="59103"/>
                  </a:cubicBezTo>
                  <a:cubicBezTo>
                    <a:pt x="30052" y="59103"/>
                    <a:pt x="30529" y="58901"/>
                    <a:pt x="30886" y="58543"/>
                  </a:cubicBezTo>
                  <a:lnTo>
                    <a:pt x="58556" y="30873"/>
                  </a:lnTo>
                  <a:cubicBezTo>
                    <a:pt x="58901" y="30528"/>
                    <a:pt x="59104" y="30052"/>
                    <a:pt x="59104" y="29552"/>
                  </a:cubicBezTo>
                  <a:cubicBezTo>
                    <a:pt x="59104" y="29052"/>
                    <a:pt x="58901" y="28575"/>
                    <a:pt x="58556" y="28230"/>
                  </a:cubicBezTo>
                  <a:lnTo>
                    <a:pt x="30886" y="548"/>
                  </a:lnTo>
                  <a:cubicBezTo>
                    <a:pt x="30529" y="203"/>
                    <a:pt x="30052" y="0"/>
                    <a:pt x="29552" y="0"/>
                  </a:cubicBezTo>
                  <a:close/>
                </a:path>
              </a:pathLst>
            </a:custGeom>
            <a:solidFill>
              <a:srgbClr val="EC3A3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69" name="Google Shape;169;p17"/>
            <p:cNvSpPr/>
            <p:nvPr/>
          </p:nvSpPr>
          <p:spPr>
            <a:xfrm>
              <a:off x="4734570" y="1297378"/>
              <a:ext cx="538285" cy="538578"/>
            </a:xfrm>
            <a:custGeom>
              <a:avLst/>
              <a:gdLst/>
              <a:ahLst/>
              <a:cxnLst/>
              <a:rect l="l" t="t" r="r" b="b"/>
              <a:pathLst>
                <a:path w="21991" h="22003" extrusionOk="0">
                  <a:moveTo>
                    <a:pt x="10990" y="0"/>
                  </a:moveTo>
                  <a:cubicBezTo>
                    <a:pt x="4917" y="0"/>
                    <a:pt x="0" y="4929"/>
                    <a:pt x="0" y="11001"/>
                  </a:cubicBezTo>
                  <a:cubicBezTo>
                    <a:pt x="0" y="17074"/>
                    <a:pt x="4917" y="22003"/>
                    <a:pt x="10990" y="22003"/>
                  </a:cubicBezTo>
                  <a:cubicBezTo>
                    <a:pt x="17074" y="22003"/>
                    <a:pt x="21991" y="17074"/>
                    <a:pt x="21991" y="11001"/>
                  </a:cubicBezTo>
                  <a:cubicBezTo>
                    <a:pt x="21991" y="4929"/>
                    <a:pt x="17074" y="0"/>
                    <a:pt x="10990" y="0"/>
                  </a:cubicBezTo>
                  <a:close/>
                </a:path>
              </a:pathLst>
            </a:custGeom>
            <a:solidFill>
              <a:srgbClr val="EEEEE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70" name="Google Shape;170;p17"/>
            <p:cNvSpPr/>
            <p:nvPr/>
          </p:nvSpPr>
          <p:spPr>
            <a:xfrm>
              <a:off x="4786734" y="1349542"/>
              <a:ext cx="433962" cy="433962"/>
            </a:xfrm>
            <a:custGeom>
              <a:avLst/>
              <a:gdLst/>
              <a:ahLst/>
              <a:cxnLst/>
              <a:rect l="l" t="t" r="r" b="b"/>
              <a:pathLst>
                <a:path w="17729" h="17729" extrusionOk="0">
                  <a:moveTo>
                    <a:pt x="8859" y="0"/>
                  </a:moveTo>
                  <a:cubicBezTo>
                    <a:pt x="3965" y="0"/>
                    <a:pt x="0" y="3977"/>
                    <a:pt x="0" y="8870"/>
                  </a:cubicBezTo>
                  <a:cubicBezTo>
                    <a:pt x="0" y="13764"/>
                    <a:pt x="3965" y="17729"/>
                    <a:pt x="8859" y="17729"/>
                  </a:cubicBezTo>
                  <a:cubicBezTo>
                    <a:pt x="13752" y="17729"/>
                    <a:pt x="17729" y="13764"/>
                    <a:pt x="17729" y="8870"/>
                  </a:cubicBezTo>
                  <a:cubicBezTo>
                    <a:pt x="17729" y="3977"/>
                    <a:pt x="13752" y="0"/>
                    <a:pt x="8859" y="0"/>
                  </a:cubicBezTo>
                  <a:close/>
                </a:path>
              </a:pathLst>
            </a:custGeom>
            <a:solidFill>
              <a:srgbClr val="EC3A3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>
                <a:buClr>
                  <a:schemeClr val="dk1"/>
                </a:buClr>
                <a:buSzPts val="1100"/>
              </a:pPr>
              <a:r>
                <a:rPr lang="en" sz="2667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02</a:t>
              </a:r>
              <a:endParaRPr sz="2667"/>
            </a:p>
          </p:txBody>
        </p:sp>
      </p:grpSp>
      <p:grpSp>
        <p:nvGrpSpPr>
          <p:cNvPr id="171" name="Google Shape;171;p17"/>
          <p:cNvGrpSpPr/>
          <p:nvPr/>
        </p:nvGrpSpPr>
        <p:grpSpPr>
          <a:xfrm>
            <a:off x="5860802" y="2320078"/>
            <a:ext cx="471676" cy="441655"/>
            <a:chOff x="-25834600" y="3564375"/>
            <a:chExt cx="296950" cy="278050"/>
          </a:xfrm>
        </p:grpSpPr>
        <p:sp>
          <p:nvSpPr>
            <p:cNvPr id="172" name="Google Shape;172;p17"/>
            <p:cNvSpPr/>
            <p:nvPr/>
          </p:nvSpPr>
          <p:spPr>
            <a:xfrm>
              <a:off x="-25694400" y="3703775"/>
              <a:ext cx="17350" cy="17375"/>
            </a:xfrm>
            <a:custGeom>
              <a:avLst/>
              <a:gdLst/>
              <a:ahLst/>
              <a:cxnLst/>
              <a:rect l="l" t="t" r="r" b="b"/>
              <a:pathLst>
                <a:path w="694" h="695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7"/>
                    <a:pt x="158" y="694"/>
                    <a:pt x="347" y="694"/>
                  </a:cubicBezTo>
                  <a:cubicBezTo>
                    <a:pt x="536" y="694"/>
                    <a:pt x="693" y="537"/>
                    <a:pt x="693" y="347"/>
                  </a:cubicBezTo>
                  <a:cubicBezTo>
                    <a:pt x="693" y="158"/>
                    <a:pt x="504" y="1"/>
                    <a:pt x="34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73" name="Google Shape;173;p17"/>
            <p:cNvSpPr/>
            <p:nvPr/>
          </p:nvSpPr>
          <p:spPr>
            <a:xfrm>
              <a:off x="-25591225" y="3703775"/>
              <a:ext cx="53575" cy="18150"/>
            </a:xfrm>
            <a:custGeom>
              <a:avLst/>
              <a:gdLst/>
              <a:ahLst/>
              <a:cxnLst/>
              <a:rect l="l" t="t" r="r" b="b"/>
              <a:pathLst>
                <a:path w="2143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7"/>
                    <a:pt x="158" y="726"/>
                    <a:pt x="347" y="726"/>
                  </a:cubicBezTo>
                  <a:lnTo>
                    <a:pt x="1765" y="726"/>
                  </a:lnTo>
                  <a:cubicBezTo>
                    <a:pt x="1985" y="726"/>
                    <a:pt x="2143" y="568"/>
                    <a:pt x="2143" y="347"/>
                  </a:cubicBezTo>
                  <a:cubicBezTo>
                    <a:pt x="2143" y="158"/>
                    <a:pt x="1985" y="1"/>
                    <a:pt x="17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74" name="Google Shape;174;p17"/>
            <p:cNvSpPr/>
            <p:nvPr/>
          </p:nvSpPr>
          <p:spPr>
            <a:xfrm>
              <a:off x="-25834600" y="3703775"/>
              <a:ext cx="53575" cy="18150"/>
            </a:xfrm>
            <a:custGeom>
              <a:avLst/>
              <a:gdLst/>
              <a:ahLst/>
              <a:cxnLst/>
              <a:rect l="l" t="t" r="r" b="b"/>
              <a:pathLst>
                <a:path w="2143" h="726" extrusionOk="0">
                  <a:moveTo>
                    <a:pt x="378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68"/>
                    <a:pt x="158" y="726"/>
                    <a:pt x="378" y="726"/>
                  </a:cubicBezTo>
                  <a:lnTo>
                    <a:pt x="1796" y="726"/>
                  </a:lnTo>
                  <a:cubicBezTo>
                    <a:pt x="1985" y="726"/>
                    <a:pt x="2143" y="568"/>
                    <a:pt x="2143" y="347"/>
                  </a:cubicBezTo>
                  <a:cubicBezTo>
                    <a:pt x="2143" y="158"/>
                    <a:pt x="1985" y="1"/>
                    <a:pt x="179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75" name="Google Shape;175;p17"/>
            <p:cNvSpPr/>
            <p:nvPr/>
          </p:nvSpPr>
          <p:spPr>
            <a:xfrm>
              <a:off x="-25695200" y="3564375"/>
              <a:ext cx="17350" cy="52800"/>
            </a:xfrm>
            <a:custGeom>
              <a:avLst/>
              <a:gdLst/>
              <a:ahLst/>
              <a:cxnLst/>
              <a:rect l="l" t="t" r="r" b="b"/>
              <a:pathLst>
                <a:path w="694" h="2112" extrusionOk="0">
                  <a:moveTo>
                    <a:pt x="347" y="1"/>
                  </a:moveTo>
                  <a:cubicBezTo>
                    <a:pt x="158" y="1"/>
                    <a:pt x="1" y="158"/>
                    <a:pt x="1" y="347"/>
                  </a:cubicBezTo>
                  <a:lnTo>
                    <a:pt x="1" y="1765"/>
                  </a:lnTo>
                  <a:cubicBezTo>
                    <a:pt x="1" y="1954"/>
                    <a:pt x="158" y="2111"/>
                    <a:pt x="347" y="2111"/>
                  </a:cubicBezTo>
                  <a:cubicBezTo>
                    <a:pt x="536" y="2111"/>
                    <a:pt x="694" y="1954"/>
                    <a:pt x="694" y="1765"/>
                  </a:cubicBezTo>
                  <a:lnTo>
                    <a:pt x="694" y="347"/>
                  </a:lnTo>
                  <a:cubicBezTo>
                    <a:pt x="694" y="158"/>
                    <a:pt x="536" y="1"/>
                    <a:pt x="34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76" name="Google Shape;176;p17"/>
            <p:cNvSpPr/>
            <p:nvPr/>
          </p:nvSpPr>
          <p:spPr>
            <a:xfrm>
              <a:off x="-25792850" y="3606125"/>
              <a:ext cx="42550" cy="40975"/>
            </a:xfrm>
            <a:custGeom>
              <a:avLst/>
              <a:gdLst/>
              <a:ahLst/>
              <a:cxnLst/>
              <a:rect l="l" t="t" r="r" b="b"/>
              <a:pathLst>
                <a:path w="1702" h="1639" extrusionOk="0">
                  <a:moveTo>
                    <a:pt x="351" y="0"/>
                  </a:moveTo>
                  <a:cubicBezTo>
                    <a:pt x="260" y="0"/>
                    <a:pt x="173" y="32"/>
                    <a:pt x="126" y="95"/>
                  </a:cubicBezTo>
                  <a:cubicBezTo>
                    <a:pt x="0" y="221"/>
                    <a:pt x="0" y="441"/>
                    <a:pt x="126" y="567"/>
                  </a:cubicBezTo>
                  <a:lnTo>
                    <a:pt x="1103" y="1544"/>
                  </a:lnTo>
                  <a:cubicBezTo>
                    <a:pt x="1166" y="1607"/>
                    <a:pt x="1252" y="1639"/>
                    <a:pt x="1339" y="1639"/>
                  </a:cubicBezTo>
                  <a:cubicBezTo>
                    <a:pt x="1426" y="1639"/>
                    <a:pt x="1512" y="1607"/>
                    <a:pt x="1575" y="1544"/>
                  </a:cubicBezTo>
                  <a:cubicBezTo>
                    <a:pt x="1701" y="1418"/>
                    <a:pt x="1701" y="1198"/>
                    <a:pt x="1575" y="1071"/>
                  </a:cubicBezTo>
                  <a:lnTo>
                    <a:pt x="599" y="95"/>
                  </a:lnTo>
                  <a:cubicBezTo>
                    <a:pt x="536" y="32"/>
                    <a:pt x="441" y="0"/>
                    <a:pt x="35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77" name="Google Shape;177;p17"/>
            <p:cNvSpPr/>
            <p:nvPr/>
          </p:nvSpPr>
          <p:spPr>
            <a:xfrm>
              <a:off x="-25621950" y="3606125"/>
              <a:ext cx="43350" cy="40975"/>
            </a:xfrm>
            <a:custGeom>
              <a:avLst/>
              <a:gdLst/>
              <a:ahLst/>
              <a:cxnLst/>
              <a:rect l="l" t="t" r="r" b="b"/>
              <a:pathLst>
                <a:path w="1734" h="1639" extrusionOk="0">
                  <a:moveTo>
                    <a:pt x="1351" y="0"/>
                  </a:moveTo>
                  <a:cubicBezTo>
                    <a:pt x="1261" y="0"/>
                    <a:pt x="1166" y="32"/>
                    <a:pt x="1103" y="95"/>
                  </a:cubicBezTo>
                  <a:lnTo>
                    <a:pt x="127" y="1071"/>
                  </a:lnTo>
                  <a:cubicBezTo>
                    <a:pt x="1" y="1198"/>
                    <a:pt x="1" y="1418"/>
                    <a:pt x="127" y="1544"/>
                  </a:cubicBezTo>
                  <a:cubicBezTo>
                    <a:pt x="190" y="1607"/>
                    <a:pt x="284" y="1639"/>
                    <a:pt x="375" y="1639"/>
                  </a:cubicBezTo>
                  <a:cubicBezTo>
                    <a:pt x="465" y="1639"/>
                    <a:pt x="552" y="1607"/>
                    <a:pt x="599" y="1544"/>
                  </a:cubicBezTo>
                  <a:lnTo>
                    <a:pt x="1576" y="567"/>
                  </a:lnTo>
                  <a:cubicBezTo>
                    <a:pt x="1733" y="441"/>
                    <a:pt x="1733" y="221"/>
                    <a:pt x="1576" y="95"/>
                  </a:cubicBezTo>
                  <a:cubicBezTo>
                    <a:pt x="1529" y="32"/>
                    <a:pt x="1442" y="0"/>
                    <a:pt x="135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78" name="Google Shape;178;p17"/>
            <p:cNvSpPr/>
            <p:nvPr/>
          </p:nvSpPr>
          <p:spPr>
            <a:xfrm>
              <a:off x="-25783400" y="3806975"/>
              <a:ext cx="192200" cy="35450"/>
            </a:xfrm>
            <a:custGeom>
              <a:avLst/>
              <a:gdLst/>
              <a:ahLst/>
              <a:cxnLst/>
              <a:rect l="l" t="t" r="r" b="b"/>
              <a:pathLst>
                <a:path w="7688" h="1418" extrusionOk="0">
                  <a:moveTo>
                    <a:pt x="725" y="0"/>
                  </a:moveTo>
                  <a:cubicBezTo>
                    <a:pt x="315" y="0"/>
                    <a:pt x="0" y="315"/>
                    <a:pt x="0" y="725"/>
                  </a:cubicBezTo>
                  <a:lnTo>
                    <a:pt x="0" y="1071"/>
                  </a:lnTo>
                  <a:cubicBezTo>
                    <a:pt x="0" y="1260"/>
                    <a:pt x="158" y="1418"/>
                    <a:pt x="378" y="1418"/>
                  </a:cubicBezTo>
                  <a:lnTo>
                    <a:pt x="7309" y="1418"/>
                  </a:lnTo>
                  <a:cubicBezTo>
                    <a:pt x="7530" y="1418"/>
                    <a:pt x="7687" y="1260"/>
                    <a:pt x="7687" y="1071"/>
                  </a:cubicBezTo>
                  <a:lnTo>
                    <a:pt x="7687" y="725"/>
                  </a:lnTo>
                  <a:cubicBezTo>
                    <a:pt x="7687" y="315"/>
                    <a:pt x="7372" y="0"/>
                    <a:pt x="699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79" name="Google Shape;179;p17"/>
            <p:cNvSpPr/>
            <p:nvPr/>
          </p:nvSpPr>
          <p:spPr>
            <a:xfrm>
              <a:off x="-25764500" y="3635275"/>
              <a:ext cx="153600" cy="155175"/>
            </a:xfrm>
            <a:custGeom>
              <a:avLst/>
              <a:gdLst/>
              <a:ahLst/>
              <a:cxnLst/>
              <a:rect l="l" t="t" r="r" b="b"/>
              <a:pathLst>
                <a:path w="6144" h="6207" extrusionOk="0">
                  <a:moveTo>
                    <a:pt x="3025" y="0"/>
                  </a:moveTo>
                  <a:cubicBezTo>
                    <a:pt x="1355" y="0"/>
                    <a:pt x="0" y="1355"/>
                    <a:pt x="0" y="3087"/>
                  </a:cubicBezTo>
                  <a:lnTo>
                    <a:pt x="0" y="6206"/>
                  </a:lnTo>
                  <a:lnTo>
                    <a:pt x="2773" y="6206"/>
                  </a:lnTo>
                  <a:lnTo>
                    <a:pt x="2773" y="4064"/>
                  </a:lnTo>
                  <a:cubicBezTo>
                    <a:pt x="2363" y="3938"/>
                    <a:pt x="2048" y="3560"/>
                    <a:pt x="2048" y="3087"/>
                  </a:cubicBezTo>
                  <a:cubicBezTo>
                    <a:pt x="2048" y="2489"/>
                    <a:pt x="2521" y="2079"/>
                    <a:pt x="3088" y="2079"/>
                  </a:cubicBezTo>
                  <a:cubicBezTo>
                    <a:pt x="3655" y="2079"/>
                    <a:pt x="4096" y="2552"/>
                    <a:pt x="4096" y="3087"/>
                  </a:cubicBezTo>
                  <a:cubicBezTo>
                    <a:pt x="4096" y="3529"/>
                    <a:pt x="3812" y="3938"/>
                    <a:pt x="3403" y="4064"/>
                  </a:cubicBezTo>
                  <a:lnTo>
                    <a:pt x="3403" y="6206"/>
                  </a:lnTo>
                  <a:lnTo>
                    <a:pt x="6144" y="6206"/>
                  </a:lnTo>
                  <a:lnTo>
                    <a:pt x="6144" y="3087"/>
                  </a:lnTo>
                  <a:cubicBezTo>
                    <a:pt x="6144" y="1355"/>
                    <a:pt x="4726" y="0"/>
                    <a:pt x="30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grpSp>
        <p:nvGrpSpPr>
          <p:cNvPr id="180" name="Google Shape;180;p17"/>
          <p:cNvGrpSpPr/>
          <p:nvPr/>
        </p:nvGrpSpPr>
        <p:grpSpPr>
          <a:xfrm>
            <a:off x="5031953" y="3942492"/>
            <a:ext cx="2129836" cy="2100985"/>
            <a:chOff x="3773964" y="2956868"/>
            <a:chExt cx="1597377" cy="1575739"/>
          </a:xfrm>
        </p:grpSpPr>
        <p:sp>
          <p:nvSpPr>
            <p:cNvPr id="181" name="Google Shape;181;p17"/>
            <p:cNvSpPr/>
            <p:nvPr/>
          </p:nvSpPr>
          <p:spPr>
            <a:xfrm>
              <a:off x="3773964" y="2956868"/>
              <a:ext cx="1597377" cy="1575739"/>
            </a:xfrm>
            <a:custGeom>
              <a:avLst/>
              <a:gdLst/>
              <a:ahLst/>
              <a:cxnLst/>
              <a:rect l="l" t="t" r="r" b="b"/>
              <a:pathLst>
                <a:path w="65259" h="64375" extrusionOk="0">
                  <a:moveTo>
                    <a:pt x="32623" y="0"/>
                  </a:moveTo>
                  <a:cubicBezTo>
                    <a:pt x="31468" y="0"/>
                    <a:pt x="30313" y="441"/>
                    <a:pt x="29432" y="1322"/>
                  </a:cubicBezTo>
                  <a:lnTo>
                    <a:pt x="1762" y="28992"/>
                  </a:lnTo>
                  <a:cubicBezTo>
                    <a:pt x="0" y="30754"/>
                    <a:pt x="0" y="33611"/>
                    <a:pt x="1762" y="35374"/>
                  </a:cubicBezTo>
                  <a:lnTo>
                    <a:pt x="29432" y="63044"/>
                  </a:lnTo>
                  <a:cubicBezTo>
                    <a:pt x="30313" y="63931"/>
                    <a:pt x="31468" y="64374"/>
                    <a:pt x="32623" y="64374"/>
                  </a:cubicBezTo>
                  <a:cubicBezTo>
                    <a:pt x="33778" y="64374"/>
                    <a:pt x="34933" y="63931"/>
                    <a:pt x="35814" y="63044"/>
                  </a:cubicBezTo>
                  <a:lnTo>
                    <a:pt x="63484" y="35374"/>
                  </a:lnTo>
                  <a:cubicBezTo>
                    <a:pt x="65258" y="33611"/>
                    <a:pt x="65258" y="30754"/>
                    <a:pt x="63484" y="28992"/>
                  </a:cubicBezTo>
                  <a:lnTo>
                    <a:pt x="35814" y="1322"/>
                  </a:lnTo>
                  <a:cubicBezTo>
                    <a:pt x="34933" y="441"/>
                    <a:pt x="33778" y="0"/>
                    <a:pt x="32623" y="0"/>
                  </a:cubicBezTo>
                  <a:close/>
                </a:path>
              </a:pathLst>
            </a:custGeom>
            <a:solidFill>
              <a:srgbClr val="2FC94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2" name="Google Shape;182;p17"/>
            <p:cNvSpPr/>
            <p:nvPr/>
          </p:nvSpPr>
          <p:spPr>
            <a:xfrm>
              <a:off x="3844780" y="3021271"/>
              <a:ext cx="1455457" cy="1446694"/>
            </a:xfrm>
            <a:custGeom>
              <a:avLst/>
              <a:gdLst/>
              <a:ahLst/>
              <a:cxnLst/>
              <a:rect l="l" t="t" r="r" b="b"/>
              <a:pathLst>
                <a:path w="59461" h="59103" extrusionOk="0">
                  <a:moveTo>
                    <a:pt x="29730" y="0"/>
                  </a:moveTo>
                  <a:cubicBezTo>
                    <a:pt x="29230" y="0"/>
                    <a:pt x="28766" y="203"/>
                    <a:pt x="28409" y="560"/>
                  </a:cubicBezTo>
                  <a:lnTo>
                    <a:pt x="739" y="28230"/>
                  </a:lnTo>
                  <a:cubicBezTo>
                    <a:pt x="0" y="28956"/>
                    <a:pt x="0" y="30147"/>
                    <a:pt x="739" y="30885"/>
                  </a:cubicBezTo>
                  <a:lnTo>
                    <a:pt x="28409" y="58555"/>
                  </a:lnTo>
                  <a:cubicBezTo>
                    <a:pt x="28766" y="58912"/>
                    <a:pt x="29230" y="59103"/>
                    <a:pt x="29730" y="59103"/>
                  </a:cubicBezTo>
                  <a:cubicBezTo>
                    <a:pt x="30230" y="59103"/>
                    <a:pt x="30707" y="58901"/>
                    <a:pt x="31064" y="58555"/>
                  </a:cubicBezTo>
                  <a:lnTo>
                    <a:pt x="58734" y="30885"/>
                  </a:lnTo>
                  <a:cubicBezTo>
                    <a:pt x="59460" y="30147"/>
                    <a:pt x="59460" y="28956"/>
                    <a:pt x="58734" y="28230"/>
                  </a:cubicBezTo>
                  <a:lnTo>
                    <a:pt x="31064" y="560"/>
                  </a:lnTo>
                  <a:cubicBezTo>
                    <a:pt x="30707" y="203"/>
                    <a:pt x="30230" y="0"/>
                    <a:pt x="29730" y="0"/>
                  </a:cubicBezTo>
                  <a:close/>
                </a:path>
              </a:pathLst>
            </a:custGeom>
            <a:solidFill>
              <a:srgbClr val="69E78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3" name="Google Shape;183;p17"/>
            <p:cNvSpPr/>
            <p:nvPr/>
          </p:nvSpPr>
          <p:spPr>
            <a:xfrm>
              <a:off x="3901031" y="3893853"/>
              <a:ext cx="538309" cy="538603"/>
            </a:xfrm>
            <a:custGeom>
              <a:avLst/>
              <a:gdLst/>
              <a:ahLst/>
              <a:cxnLst/>
              <a:rect l="l" t="t" r="r" b="b"/>
              <a:pathLst>
                <a:path w="21992" h="22004" extrusionOk="0">
                  <a:moveTo>
                    <a:pt x="11002" y="1"/>
                  </a:moveTo>
                  <a:cubicBezTo>
                    <a:pt x="4918" y="1"/>
                    <a:pt x="0" y="4930"/>
                    <a:pt x="0" y="11002"/>
                  </a:cubicBezTo>
                  <a:cubicBezTo>
                    <a:pt x="0" y="17074"/>
                    <a:pt x="4918" y="22003"/>
                    <a:pt x="11002" y="22003"/>
                  </a:cubicBezTo>
                  <a:cubicBezTo>
                    <a:pt x="17074" y="22003"/>
                    <a:pt x="21991" y="17074"/>
                    <a:pt x="21991" y="11002"/>
                  </a:cubicBezTo>
                  <a:cubicBezTo>
                    <a:pt x="21991" y="4930"/>
                    <a:pt x="17074" y="1"/>
                    <a:pt x="11002" y="1"/>
                  </a:cubicBezTo>
                  <a:close/>
                </a:path>
              </a:pathLst>
            </a:custGeom>
            <a:solidFill>
              <a:srgbClr val="EEEEE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4" name="Google Shape;184;p17"/>
            <p:cNvSpPr/>
            <p:nvPr/>
          </p:nvSpPr>
          <p:spPr>
            <a:xfrm>
              <a:off x="3953195" y="3946310"/>
              <a:ext cx="433962" cy="433986"/>
            </a:xfrm>
            <a:custGeom>
              <a:avLst/>
              <a:gdLst/>
              <a:ahLst/>
              <a:cxnLst/>
              <a:rect l="l" t="t" r="r" b="b"/>
              <a:pathLst>
                <a:path w="17729" h="17730" extrusionOk="0">
                  <a:moveTo>
                    <a:pt x="8871" y="1"/>
                  </a:moveTo>
                  <a:cubicBezTo>
                    <a:pt x="3977" y="1"/>
                    <a:pt x="0" y="3966"/>
                    <a:pt x="0" y="8859"/>
                  </a:cubicBezTo>
                  <a:cubicBezTo>
                    <a:pt x="0" y="13753"/>
                    <a:pt x="3977" y="17729"/>
                    <a:pt x="8871" y="17729"/>
                  </a:cubicBezTo>
                  <a:cubicBezTo>
                    <a:pt x="13764" y="17729"/>
                    <a:pt x="17729" y="13753"/>
                    <a:pt x="17729" y="8859"/>
                  </a:cubicBezTo>
                  <a:cubicBezTo>
                    <a:pt x="17729" y="3966"/>
                    <a:pt x="13764" y="1"/>
                    <a:pt x="8871" y="1"/>
                  </a:cubicBezTo>
                  <a:close/>
                </a:path>
              </a:pathLst>
            </a:custGeom>
            <a:solidFill>
              <a:srgbClr val="69E78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>
                <a:buClr>
                  <a:schemeClr val="dk1"/>
                </a:buClr>
                <a:buSzPts val="1100"/>
              </a:pPr>
              <a:r>
                <a:rPr lang="en" sz="2667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04</a:t>
              </a:r>
              <a:endParaRPr sz="2667"/>
            </a:p>
          </p:txBody>
        </p:sp>
      </p:grpSp>
      <p:sp>
        <p:nvSpPr>
          <p:cNvPr id="185" name="Google Shape;185;p17"/>
          <p:cNvSpPr/>
          <p:nvPr/>
        </p:nvSpPr>
        <p:spPr>
          <a:xfrm>
            <a:off x="5883380" y="4878582"/>
            <a:ext cx="426509" cy="489951"/>
          </a:xfrm>
          <a:custGeom>
            <a:avLst/>
            <a:gdLst/>
            <a:ahLst/>
            <a:cxnLst/>
            <a:rect l="l" t="t" r="r" b="b"/>
            <a:pathLst>
              <a:path w="11059" h="12704" extrusionOk="0">
                <a:moveTo>
                  <a:pt x="5545" y="3449"/>
                </a:moveTo>
                <a:cubicBezTo>
                  <a:pt x="5797" y="3449"/>
                  <a:pt x="5955" y="3638"/>
                  <a:pt x="5955" y="3859"/>
                </a:cubicBezTo>
                <a:lnTo>
                  <a:pt x="5955" y="4111"/>
                </a:lnTo>
                <a:cubicBezTo>
                  <a:pt x="6427" y="4268"/>
                  <a:pt x="6774" y="4741"/>
                  <a:pt x="6774" y="5308"/>
                </a:cubicBezTo>
                <a:cubicBezTo>
                  <a:pt x="6774" y="5528"/>
                  <a:pt x="6585" y="5749"/>
                  <a:pt x="6333" y="5749"/>
                </a:cubicBezTo>
                <a:cubicBezTo>
                  <a:pt x="6081" y="5749"/>
                  <a:pt x="5955" y="5528"/>
                  <a:pt x="5955" y="5308"/>
                </a:cubicBezTo>
                <a:cubicBezTo>
                  <a:pt x="5955" y="5056"/>
                  <a:pt x="5734" y="4898"/>
                  <a:pt x="5545" y="4898"/>
                </a:cubicBezTo>
                <a:cubicBezTo>
                  <a:pt x="5293" y="4898"/>
                  <a:pt x="5104" y="5119"/>
                  <a:pt x="5104" y="5308"/>
                </a:cubicBezTo>
                <a:cubicBezTo>
                  <a:pt x="5104" y="5528"/>
                  <a:pt x="5419" y="5780"/>
                  <a:pt x="5766" y="6001"/>
                </a:cubicBezTo>
                <a:cubicBezTo>
                  <a:pt x="6207" y="6316"/>
                  <a:pt x="6774" y="6725"/>
                  <a:pt x="6774" y="7387"/>
                </a:cubicBezTo>
                <a:cubicBezTo>
                  <a:pt x="6774" y="7954"/>
                  <a:pt x="6427" y="8364"/>
                  <a:pt x="5923" y="8584"/>
                </a:cubicBezTo>
                <a:lnTo>
                  <a:pt x="5923" y="8836"/>
                </a:lnTo>
                <a:cubicBezTo>
                  <a:pt x="5923" y="9088"/>
                  <a:pt x="5734" y="9246"/>
                  <a:pt x="5545" y="9246"/>
                </a:cubicBezTo>
                <a:cubicBezTo>
                  <a:pt x="5293" y="9246"/>
                  <a:pt x="5104" y="9057"/>
                  <a:pt x="5104" y="8836"/>
                </a:cubicBezTo>
                <a:lnTo>
                  <a:pt x="5104" y="8584"/>
                </a:lnTo>
                <a:cubicBezTo>
                  <a:pt x="4632" y="8427"/>
                  <a:pt x="4285" y="7954"/>
                  <a:pt x="4285" y="7387"/>
                </a:cubicBezTo>
                <a:cubicBezTo>
                  <a:pt x="4285" y="7167"/>
                  <a:pt x="4474" y="7009"/>
                  <a:pt x="4726" y="7009"/>
                </a:cubicBezTo>
                <a:cubicBezTo>
                  <a:pt x="4947" y="7009"/>
                  <a:pt x="5104" y="7198"/>
                  <a:pt x="5104" y="7387"/>
                </a:cubicBezTo>
                <a:cubicBezTo>
                  <a:pt x="5104" y="7639"/>
                  <a:pt x="5293" y="7828"/>
                  <a:pt x="5545" y="7828"/>
                </a:cubicBezTo>
                <a:cubicBezTo>
                  <a:pt x="5766" y="7828"/>
                  <a:pt x="5923" y="7639"/>
                  <a:pt x="5923" y="7387"/>
                </a:cubicBezTo>
                <a:cubicBezTo>
                  <a:pt x="5923" y="7167"/>
                  <a:pt x="5608" y="6914"/>
                  <a:pt x="5262" y="6694"/>
                </a:cubicBezTo>
                <a:cubicBezTo>
                  <a:pt x="4821" y="6379"/>
                  <a:pt x="4285" y="5969"/>
                  <a:pt x="4285" y="5308"/>
                </a:cubicBezTo>
                <a:cubicBezTo>
                  <a:pt x="4285" y="4741"/>
                  <a:pt x="4632" y="4331"/>
                  <a:pt x="5104" y="4111"/>
                </a:cubicBezTo>
                <a:lnTo>
                  <a:pt x="5104" y="3859"/>
                </a:lnTo>
                <a:cubicBezTo>
                  <a:pt x="5104" y="3606"/>
                  <a:pt x="5293" y="3449"/>
                  <a:pt x="5545" y="3449"/>
                </a:cubicBezTo>
                <a:close/>
                <a:moveTo>
                  <a:pt x="10651" y="1"/>
                </a:moveTo>
                <a:cubicBezTo>
                  <a:pt x="10562" y="1"/>
                  <a:pt x="10473" y="34"/>
                  <a:pt x="10397" y="109"/>
                </a:cubicBezTo>
                <a:cubicBezTo>
                  <a:pt x="9389" y="834"/>
                  <a:pt x="8538" y="960"/>
                  <a:pt x="8034" y="960"/>
                </a:cubicBezTo>
                <a:cubicBezTo>
                  <a:pt x="7310" y="960"/>
                  <a:pt x="6396" y="645"/>
                  <a:pt x="5766" y="172"/>
                </a:cubicBezTo>
                <a:cubicBezTo>
                  <a:pt x="5703" y="109"/>
                  <a:pt x="5616" y="78"/>
                  <a:pt x="5526" y="78"/>
                </a:cubicBezTo>
                <a:cubicBezTo>
                  <a:pt x="5435" y="78"/>
                  <a:pt x="5341" y="109"/>
                  <a:pt x="5262" y="172"/>
                </a:cubicBezTo>
                <a:cubicBezTo>
                  <a:pt x="4632" y="645"/>
                  <a:pt x="3781" y="960"/>
                  <a:pt x="3025" y="960"/>
                </a:cubicBezTo>
                <a:cubicBezTo>
                  <a:pt x="2237" y="960"/>
                  <a:pt x="1418" y="645"/>
                  <a:pt x="662" y="109"/>
                </a:cubicBezTo>
                <a:cubicBezTo>
                  <a:pt x="582" y="47"/>
                  <a:pt x="495" y="20"/>
                  <a:pt x="411" y="20"/>
                </a:cubicBezTo>
                <a:cubicBezTo>
                  <a:pt x="196" y="20"/>
                  <a:pt x="0" y="198"/>
                  <a:pt x="0" y="424"/>
                </a:cubicBezTo>
                <a:lnTo>
                  <a:pt x="0" y="5276"/>
                </a:lnTo>
                <a:cubicBezTo>
                  <a:pt x="0" y="8616"/>
                  <a:pt x="2143" y="11609"/>
                  <a:pt x="5388" y="12680"/>
                </a:cubicBezTo>
                <a:cubicBezTo>
                  <a:pt x="5419" y="12696"/>
                  <a:pt x="5459" y="12703"/>
                  <a:pt x="5506" y="12703"/>
                </a:cubicBezTo>
                <a:cubicBezTo>
                  <a:pt x="5553" y="12703"/>
                  <a:pt x="5608" y="12696"/>
                  <a:pt x="5671" y="12680"/>
                </a:cubicBezTo>
                <a:cubicBezTo>
                  <a:pt x="8885" y="11609"/>
                  <a:pt x="11059" y="8616"/>
                  <a:pt x="11059" y="5276"/>
                </a:cubicBezTo>
                <a:lnTo>
                  <a:pt x="11059" y="424"/>
                </a:lnTo>
                <a:cubicBezTo>
                  <a:pt x="11059" y="182"/>
                  <a:pt x="10858" y="1"/>
                  <a:pt x="10651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grpSp>
        <p:nvGrpSpPr>
          <p:cNvPr id="186" name="Google Shape;186;p17"/>
          <p:cNvGrpSpPr/>
          <p:nvPr/>
        </p:nvGrpSpPr>
        <p:grpSpPr>
          <a:xfrm>
            <a:off x="6196570" y="2777874"/>
            <a:ext cx="2129836" cy="2100692"/>
            <a:chOff x="4647427" y="2083405"/>
            <a:chExt cx="1597377" cy="1575519"/>
          </a:xfrm>
        </p:grpSpPr>
        <p:sp>
          <p:nvSpPr>
            <p:cNvPr id="187" name="Google Shape;187;p17"/>
            <p:cNvSpPr/>
            <p:nvPr/>
          </p:nvSpPr>
          <p:spPr>
            <a:xfrm>
              <a:off x="4647427" y="2083405"/>
              <a:ext cx="1597377" cy="1575519"/>
            </a:xfrm>
            <a:custGeom>
              <a:avLst/>
              <a:gdLst/>
              <a:ahLst/>
              <a:cxnLst/>
              <a:rect l="l" t="t" r="r" b="b"/>
              <a:pathLst>
                <a:path w="65259" h="64366" extrusionOk="0">
                  <a:moveTo>
                    <a:pt x="32623" y="0"/>
                  </a:moveTo>
                  <a:cubicBezTo>
                    <a:pt x="31468" y="0"/>
                    <a:pt x="30313" y="441"/>
                    <a:pt x="29432" y="1322"/>
                  </a:cubicBezTo>
                  <a:lnTo>
                    <a:pt x="1762" y="28992"/>
                  </a:lnTo>
                  <a:cubicBezTo>
                    <a:pt x="0" y="30754"/>
                    <a:pt x="0" y="33611"/>
                    <a:pt x="1762" y="35374"/>
                  </a:cubicBezTo>
                  <a:lnTo>
                    <a:pt x="29432" y="63044"/>
                  </a:lnTo>
                  <a:cubicBezTo>
                    <a:pt x="30313" y="63925"/>
                    <a:pt x="31468" y="64365"/>
                    <a:pt x="32623" y="64365"/>
                  </a:cubicBezTo>
                  <a:cubicBezTo>
                    <a:pt x="33778" y="64365"/>
                    <a:pt x="34933" y="63925"/>
                    <a:pt x="35814" y="63044"/>
                  </a:cubicBezTo>
                  <a:lnTo>
                    <a:pt x="63496" y="35374"/>
                  </a:lnTo>
                  <a:cubicBezTo>
                    <a:pt x="65258" y="33611"/>
                    <a:pt x="65258" y="30754"/>
                    <a:pt x="63496" y="28992"/>
                  </a:cubicBezTo>
                  <a:lnTo>
                    <a:pt x="35814" y="1322"/>
                  </a:lnTo>
                  <a:cubicBezTo>
                    <a:pt x="34933" y="441"/>
                    <a:pt x="33778" y="0"/>
                    <a:pt x="32623" y="0"/>
                  </a:cubicBezTo>
                  <a:close/>
                </a:path>
              </a:pathLst>
            </a:custGeom>
            <a:solidFill>
              <a:srgbClr val="4685BC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8" name="Google Shape;188;p17"/>
            <p:cNvSpPr/>
            <p:nvPr/>
          </p:nvSpPr>
          <p:spPr>
            <a:xfrm>
              <a:off x="4718243" y="2147808"/>
              <a:ext cx="1451075" cy="1446694"/>
            </a:xfrm>
            <a:custGeom>
              <a:avLst/>
              <a:gdLst/>
              <a:ahLst/>
              <a:cxnLst/>
              <a:rect l="l" t="t" r="r" b="b"/>
              <a:pathLst>
                <a:path w="59282" h="59103" extrusionOk="0">
                  <a:moveTo>
                    <a:pt x="29730" y="0"/>
                  </a:moveTo>
                  <a:cubicBezTo>
                    <a:pt x="29230" y="0"/>
                    <a:pt x="28766" y="203"/>
                    <a:pt x="28409" y="548"/>
                  </a:cubicBezTo>
                  <a:lnTo>
                    <a:pt x="739" y="28230"/>
                  </a:lnTo>
                  <a:cubicBezTo>
                    <a:pt x="0" y="28956"/>
                    <a:pt x="0" y="30147"/>
                    <a:pt x="739" y="30873"/>
                  </a:cubicBezTo>
                  <a:lnTo>
                    <a:pt x="28409" y="58555"/>
                  </a:lnTo>
                  <a:cubicBezTo>
                    <a:pt x="28766" y="58901"/>
                    <a:pt x="29230" y="59103"/>
                    <a:pt x="29730" y="59103"/>
                  </a:cubicBezTo>
                  <a:cubicBezTo>
                    <a:pt x="30230" y="59103"/>
                    <a:pt x="30707" y="58901"/>
                    <a:pt x="31064" y="58555"/>
                  </a:cubicBezTo>
                  <a:lnTo>
                    <a:pt x="58734" y="30873"/>
                  </a:lnTo>
                  <a:cubicBezTo>
                    <a:pt x="59091" y="30528"/>
                    <a:pt x="59282" y="30052"/>
                    <a:pt x="59282" y="29552"/>
                  </a:cubicBezTo>
                  <a:cubicBezTo>
                    <a:pt x="59282" y="29052"/>
                    <a:pt x="59091" y="28575"/>
                    <a:pt x="58734" y="28230"/>
                  </a:cubicBezTo>
                  <a:lnTo>
                    <a:pt x="31064" y="548"/>
                  </a:lnTo>
                  <a:cubicBezTo>
                    <a:pt x="30707" y="203"/>
                    <a:pt x="30230" y="0"/>
                    <a:pt x="29730" y="0"/>
                  </a:cubicBezTo>
                  <a:close/>
                </a:path>
              </a:pathLst>
            </a:custGeom>
            <a:solidFill>
              <a:srgbClr val="5EB2FC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9" name="Google Shape;189;p17"/>
            <p:cNvSpPr/>
            <p:nvPr/>
          </p:nvSpPr>
          <p:spPr>
            <a:xfrm>
              <a:off x="5594620" y="3016889"/>
              <a:ext cx="538603" cy="538603"/>
            </a:xfrm>
            <a:custGeom>
              <a:avLst/>
              <a:gdLst/>
              <a:ahLst/>
              <a:cxnLst/>
              <a:rect l="l" t="t" r="r" b="b"/>
              <a:pathLst>
                <a:path w="22004" h="22004" extrusionOk="0">
                  <a:moveTo>
                    <a:pt x="11002" y="1"/>
                  </a:moveTo>
                  <a:cubicBezTo>
                    <a:pt x="4930" y="1"/>
                    <a:pt x="0" y="4930"/>
                    <a:pt x="0" y="11002"/>
                  </a:cubicBezTo>
                  <a:cubicBezTo>
                    <a:pt x="0" y="17074"/>
                    <a:pt x="4930" y="22004"/>
                    <a:pt x="11002" y="22004"/>
                  </a:cubicBezTo>
                  <a:cubicBezTo>
                    <a:pt x="17074" y="22004"/>
                    <a:pt x="22003" y="17074"/>
                    <a:pt x="22003" y="11002"/>
                  </a:cubicBezTo>
                  <a:cubicBezTo>
                    <a:pt x="22003" y="4930"/>
                    <a:pt x="17074" y="1"/>
                    <a:pt x="11002" y="1"/>
                  </a:cubicBezTo>
                  <a:close/>
                </a:path>
              </a:pathLst>
            </a:custGeom>
            <a:solidFill>
              <a:srgbClr val="EEEEE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0" name="Google Shape;190;p17"/>
            <p:cNvSpPr/>
            <p:nvPr/>
          </p:nvSpPr>
          <p:spPr>
            <a:xfrm>
              <a:off x="5647077" y="3069346"/>
              <a:ext cx="433692" cy="433692"/>
            </a:xfrm>
            <a:custGeom>
              <a:avLst/>
              <a:gdLst/>
              <a:ahLst/>
              <a:cxnLst/>
              <a:rect l="l" t="t" r="r" b="b"/>
              <a:pathLst>
                <a:path w="17718" h="17718" extrusionOk="0">
                  <a:moveTo>
                    <a:pt x="8859" y="1"/>
                  </a:moveTo>
                  <a:cubicBezTo>
                    <a:pt x="3965" y="1"/>
                    <a:pt x="1" y="3966"/>
                    <a:pt x="1" y="8859"/>
                  </a:cubicBezTo>
                  <a:cubicBezTo>
                    <a:pt x="1" y="13753"/>
                    <a:pt x="3965" y="17717"/>
                    <a:pt x="8859" y="17717"/>
                  </a:cubicBezTo>
                  <a:cubicBezTo>
                    <a:pt x="13752" y="17717"/>
                    <a:pt x="17717" y="13753"/>
                    <a:pt x="17717" y="8859"/>
                  </a:cubicBezTo>
                  <a:cubicBezTo>
                    <a:pt x="17717" y="3966"/>
                    <a:pt x="13752" y="1"/>
                    <a:pt x="8859" y="1"/>
                  </a:cubicBezTo>
                  <a:close/>
                </a:path>
              </a:pathLst>
            </a:custGeom>
            <a:solidFill>
              <a:srgbClr val="5EB2FC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>
                <a:buClr>
                  <a:schemeClr val="dk1"/>
                </a:buClr>
                <a:buSzPts val="1100"/>
              </a:pPr>
              <a:r>
                <a:rPr lang="en" sz="2667">
                  <a:solidFill>
                    <a:srgbClr val="FFFFFF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03</a:t>
              </a:r>
              <a:endParaRPr sz="2667"/>
            </a:p>
          </p:txBody>
        </p:sp>
      </p:grpSp>
      <p:grpSp>
        <p:nvGrpSpPr>
          <p:cNvPr id="191" name="Google Shape;191;p17"/>
          <p:cNvGrpSpPr/>
          <p:nvPr/>
        </p:nvGrpSpPr>
        <p:grpSpPr>
          <a:xfrm>
            <a:off x="7013534" y="3585089"/>
            <a:ext cx="489681" cy="486248"/>
            <a:chOff x="-64781025" y="3361050"/>
            <a:chExt cx="317425" cy="315200"/>
          </a:xfrm>
        </p:grpSpPr>
        <p:sp>
          <p:nvSpPr>
            <p:cNvPr id="192" name="Google Shape;192;p17"/>
            <p:cNvSpPr/>
            <p:nvPr/>
          </p:nvSpPr>
          <p:spPr>
            <a:xfrm>
              <a:off x="-64764500" y="3388725"/>
              <a:ext cx="272550" cy="272550"/>
            </a:xfrm>
            <a:custGeom>
              <a:avLst/>
              <a:gdLst/>
              <a:ahLst/>
              <a:cxnLst/>
              <a:rect l="l" t="t" r="r" b="b"/>
              <a:pathLst>
                <a:path w="10902" h="10902" extrusionOk="0">
                  <a:moveTo>
                    <a:pt x="6554" y="2647"/>
                  </a:moveTo>
                  <a:cubicBezTo>
                    <a:pt x="6979" y="2647"/>
                    <a:pt x="7404" y="2805"/>
                    <a:pt x="7719" y="3120"/>
                  </a:cubicBezTo>
                  <a:cubicBezTo>
                    <a:pt x="8381" y="3782"/>
                    <a:pt x="8381" y="4821"/>
                    <a:pt x="7751" y="5483"/>
                  </a:cubicBezTo>
                  <a:cubicBezTo>
                    <a:pt x="7436" y="5798"/>
                    <a:pt x="7058" y="5955"/>
                    <a:pt x="6585" y="5955"/>
                  </a:cubicBezTo>
                  <a:cubicBezTo>
                    <a:pt x="6144" y="5955"/>
                    <a:pt x="5703" y="5798"/>
                    <a:pt x="5388" y="5483"/>
                  </a:cubicBezTo>
                  <a:cubicBezTo>
                    <a:pt x="5073" y="5168"/>
                    <a:pt x="4915" y="4758"/>
                    <a:pt x="4915" y="4286"/>
                  </a:cubicBezTo>
                  <a:cubicBezTo>
                    <a:pt x="4915" y="3813"/>
                    <a:pt x="5073" y="3435"/>
                    <a:pt x="5388" y="3120"/>
                  </a:cubicBezTo>
                  <a:cubicBezTo>
                    <a:pt x="5703" y="2805"/>
                    <a:pt x="6128" y="2647"/>
                    <a:pt x="6554" y="2647"/>
                  </a:cubicBezTo>
                  <a:close/>
                  <a:moveTo>
                    <a:pt x="2175" y="6901"/>
                  </a:moveTo>
                  <a:lnTo>
                    <a:pt x="4065" y="8791"/>
                  </a:lnTo>
                  <a:lnTo>
                    <a:pt x="3592" y="9484"/>
                  </a:lnTo>
                  <a:lnTo>
                    <a:pt x="1418" y="7342"/>
                  </a:lnTo>
                  <a:lnTo>
                    <a:pt x="2175" y="6901"/>
                  </a:lnTo>
                  <a:close/>
                  <a:moveTo>
                    <a:pt x="6907" y="1"/>
                  </a:moveTo>
                  <a:cubicBezTo>
                    <a:pt x="6851" y="1"/>
                    <a:pt x="6795" y="11"/>
                    <a:pt x="6743" y="33"/>
                  </a:cubicBezTo>
                  <a:cubicBezTo>
                    <a:pt x="5546" y="663"/>
                    <a:pt x="4474" y="1576"/>
                    <a:pt x="3655" y="2616"/>
                  </a:cubicBezTo>
                  <a:cubicBezTo>
                    <a:pt x="3025" y="3341"/>
                    <a:pt x="2553" y="4223"/>
                    <a:pt x="2175" y="5136"/>
                  </a:cubicBezTo>
                  <a:cubicBezTo>
                    <a:pt x="2048" y="5451"/>
                    <a:pt x="1922" y="5766"/>
                    <a:pt x="1859" y="6050"/>
                  </a:cubicBezTo>
                  <a:lnTo>
                    <a:pt x="505" y="6838"/>
                  </a:lnTo>
                  <a:cubicBezTo>
                    <a:pt x="379" y="6932"/>
                    <a:pt x="316" y="7058"/>
                    <a:pt x="316" y="7184"/>
                  </a:cubicBezTo>
                  <a:cubicBezTo>
                    <a:pt x="316" y="7279"/>
                    <a:pt x="347" y="7405"/>
                    <a:pt x="442" y="7531"/>
                  </a:cubicBezTo>
                  <a:lnTo>
                    <a:pt x="1072" y="8161"/>
                  </a:lnTo>
                  <a:cubicBezTo>
                    <a:pt x="631" y="8696"/>
                    <a:pt x="1" y="9673"/>
                    <a:pt x="1" y="10272"/>
                  </a:cubicBezTo>
                  <a:cubicBezTo>
                    <a:pt x="1" y="10524"/>
                    <a:pt x="64" y="10681"/>
                    <a:pt x="158" y="10744"/>
                  </a:cubicBezTo>
                  <a:cubicBezTo>
                    <a:pt x="221" y="10839"/>
                    <a:pt x="379" y="10902"/>
                    <a:pt x="631" y="10902"/>
                  </a:cubicBezTo>
                  <a:cubicBezTo>
                    <a:pt x="1229" y="10902"/>
                    <a:pt x="2238" y="10240"/>
                    <a:pt x="2742" y="9830"/>
                  </a:cubicBezTo>
                  <a:lnTo>
                    <a:pt x="3372" y="10461"/>
                  </a:lnTo>
                  <a:cubicBezTo>
                    <a:pt x="3466" y="10555"/>
                    <a:pt x="3592" y="10587"/>
                    <a:pt x="3655" y="10587"/>
                  </a:cubicBezTo>
                  <a:lnTo>
                    <a:pt x="3687" y="10587"/>
                  </a:lnTo>
                  <a:cubicBezTo>
                    <a:pt x="3813" y="10587"/>
                    <a:pt x="3939" y="10524"/>
                    <a:pt x="4002" y="10398"/>
                  </a:cubicBezTo>
                  <a:lnTo>
                    <a:pt x="4789" y="9074"/>
                  </a:lnTo>
                  <a:cubicBezTo>
                    <a:pt x="5104" y="8980"/>
                    <a:pt x="5420" y="8854"/>
                    <a:pt x="5735" y="8759"/>
                  </a:cubicBezTo>
                  <a:cubicBezTo>
                    <a:pt x="6648" y="8381"/>
                    <a:pt x="7530" y="7877"/>
                    <a:pt x="8255" y="7279"/>
                  </a:cubicBezTo>
                  <a:cubicBezTo>
                    <a:pt x="9295" y="6459"/>
                    <a:pt x="10208" y="5388"/>
                    <a:pt x="10838" y="4223"/>
                  </a:cubicBezTo>
                  <a:cubicBezTo>
                    <a:pt x="10901" y="4065"/>
                    <a:pt x="10870" y="3876"/>
                    <a:pt x="10744" y="3750"/>
                  </a:cubicBezTo>
                  <a:lnTo>
                    <a:pt x="7215" y="127"/>
                  </a:lnTo>
                  <a:cubicBezTo>
                    <a:pt x="7131" y="43"/>
                    <a:pt x="7019" y="1"/>
                    <a:pt x="690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3" name="Google Shape;193;p17"/>
            <p:cNvSpPr/>
            <p:nvPr/>
          </p:nvSpPr>
          <p:spPr>
            <a:xfrm>
              <a:off x="-64568375" y="3361050"/>
              <a:ext cx="104775" cy="105675"/>
            </a:xfrm>
            <a:custGeom>
              <a:avLst/>
              <a:gdLst/>
              <a:ahLst/>
              <a:cxnLst/>
              <a:rect l="l" t="t" r="r" b="b"/>
              <a:pathLst>
                <a:path w="4191" h="4227" extrusionOk="0">
                  <a:moveTo>
                    <a:pt x="2941" y="1"/>
                  </a:moveTo>
                  <a:cubicBezTo>
                    <a:pt x="2906" y="1"/>
                    <a:pt x="2871" y="2"/>
                    <a:pt x="2836" y="5"/>
                  </a:cubicBezTo>
                  <a:cubicBezTo>
                    <a:pt x="1828" y="100"/>
                    <a:pt x="883" y="320"/>
                    <a:pt x="0" y="667"/>
                  </a:cubicBezTo>
                  <a:lnTo>
                    <a:pt x="3529" y="4227"/>
                  </a:lnTo>
                  <a:cubicBezTo>
                    <a:pt x="3876" y="3313"/>
                    <a:pt x="4128" y="2368"/>
                    <a:pt x="4191" y="1392"/>
                  </a:cubicBezTo>
                  <a:cubicBezTo>
                    <a:pt x="4191" y="982"/>
                    <a:pt x="4033" y="635"/>
                    <a:pt x="3812" y="352"/>
                  </a:cubicBezTo>
                  <a:cubicBezTo>
                    <a:pt x="3558" y="125"/>
                    <a:pt x="3252" y="1"/>
                    <a:pt x="294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4" name="Google Shape;194;p17"/>
            <p:cNvSpPr/>
            <p:nvPr/>
          </p:nvSpPr>
          <p:spPr>
            <a:xfrm>
              <a:off x="-64645575" y="3596675"/>
              <a:ext cx="85100" cy="79575"/>
            </a:xfrm>
            <a:custGeom>
              <a:avLst/>
              <a:gdLst/>
              <a:ahLst/>
              <a:cxnLst/>
              <a:rect l="l" t="t" r="r" b="b"/>
              <a:pathLst>
                <a:path w="3404" h="3183" extrusionOk="0">
                  <a:moveTo>
                    <a:pt x="3403" y="0"/>
                  </a:moveTo>
                  <a:lnTo>
                    <a:pt x="3403" y="0"/>
                  </a:lnTo>
                  <a:cubicBezTo>
                    <a:pt x="2710" y="473"/>
                    <a:pt x="2017" y="819"/>
                    <a:pt x="1261" y="1134"/>
                  </a:cubicBezTo>
                  <a:cubicBezTo>
                    <a:pt x="1041" y="1292"/>
                    <a:pt x="726" y="1386"/>
                    <a:pt x="442" y="1449"/>
                  </a:cubicBezTo>
                  <a:cubicBezTo>
                    <a:pt x="347" y="1859"/>
                    <a:pt x="253" y="2237"/>
                    <a:pt x="95" y="2584"/>
                  </a:cubicBezTo>
                  <a:cubicBezTo>
                    <a:pt x="1" y="2741"/>
                    <a:pt x="32" y="2930"/>
                    <a:pt x="158" y="3056"/>
                  </a:cubicBezTo>
                  <a:cubicBezTo>
                    <a:pt x="253" y="3151"/>
                    <a:pt x="347" y="3182"/>
                    <a:pt x="442" y="3182"/>
                  </a:cubicBezTo>
                  <a:cubicBezTo>
                    <a:pt x="505" y="3182"/>
                    <a:pt x="568" y="3182"/>
                    <a:pt x="600" y="3151"/>
                  </a:cubicBezTo>
                  <a:cubicBezTo>
                    <a:pt x="1135" y="2867"/>
                    <a:pt x="1671" y="2521"/>
                    <a:pt x="2080" y="2080"/>
                  </a:cubicBezTo>
                  <a:cubicBezTo>
                    <a:pt x="2679" y="1481"/>
                    <a:pt x="3151" y="756"/>
                    <a:pt x="340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5" name="Google Shape;195;p17"/>
            <p:cNvSpPr/>
            <p:nvPr/>
          </p:nvSpPr>
          <p:spPr>
            <a:xfrm>
              <a:off x="-64781025" y="3456475"/>
              <a:ext cx="80350" cy="85075"/>
            </a:xfrm>
            <a:custGeom>
              <a:avLst/>
              <a:gdLst/>
              <a:ahLst/>
              <a:cxnLst/>
              <a:rect l="l" t="t" r="r" b="b"/>
              <a:pathLst>
                <a:path w="3214" h="3403" extrusionOk="0">
                  <a:moveTo>
                    <a:pt x="3214" y="0"/>
                  </a:moveTo>
                  <a:cubicBezTo>
                    <a:pt x="2426" y="252"/>
                    <a:pt x="1733" y="725"/>
                    <a:pt x="1134" y="1324"/>
                  </a:cubicBezTo>
                  <a:cubicBezTo>
                    <a:pt x="693" y="1733"/>
                    <a:pt x="347" y="2269"/>
                    <a:pt x="63" y="2804"/>
                  </a:cubicBezTo>
                  <a:cubicBezTo>
                    <a:pt x="0" y="2962"/>
                    <a:pt x="32" y="3151"/>
                    <a:pt x="158" y="3277"/>
                  </a:cubicBezTo>
                  <a:cubicBezTo>
                    <a:pt x="221" y="3371"/>
                    <a:pt x="347" y="3403"/>
                    <a:pt x="410" y="3403"/>
                  </a:cubicBezTo>
                  <a:cubicBezTo>
                    <a:pt x="504" y="3403"/>
                    <a:pt x="536" y="3403"/>
                    <a:pt x="630" y="3371"/>
                  </a:cubicBezTo>
                  <a:cubicBezTo>
                    <a:pt x="977" y="3214"/>
                    <a:pt x="1355" y="3088"/>
                    <a:pt x="1764" y="2993"/>
                  </a:cubicBezTo>
                  <a:cubicBezTo>
                    <a:pt x="1827" y="2678"/>
                    <a:pt x="1953" y="2426"/>
                    <a:pt x="2079" y="2143"/>
                  </a:cubicBezTo>
                  <a:cubicBezTo>
                    <a:pt x="2394" y="1387"/>
                    <a:pt x="2741" y="694"/>
                    <a:pt x="321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sp>
        <p:nvSpPr>
          <p:cNvPr id="196" name="Google Shape;196;p17"/>
          <p:cNvSpPr txBox="1">
            <a:spLocks noGrp="1"/>
          </p:cNvSpPr>
          <p:nvPr>
            <p:ph type="title"/>
          </p:nvPr>
        </p:nvSpPr>
        <p:spPr>
          <a:xfrm>
            <a:off x="947033" y="715533"/>
            <a:ext cx="10298000" cy="641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" dirty="0"/>
              <a:t>SWOT Analysis Infographics</a:t>
            </a:r>
            <a:endParaRPr dirty="0"/>
          </a:p>
        </p:txBody>
      </p:sp>
      <p:sp>
        <p:nvSpPr>
          <p:cNvPr id="197" name="Google Shape;197;p17"/>
          <p:cNvSpPr/>
          <p:nvPr/>
        </p:nvSpPr>
        <p:spPr>
          <a:xfrm>
            <a:off x="5455135" y="3193354"/>
            <a:ext cx="1283111" cy="1265845"/>
          </a:xfrm>
          <a:custGeom>
            <a:avLst/>
            <a:gdLst/>
            <a:ahLst/>
            <a:cxnLst/>
            <a:rect l="l" t="t" r="r" b="b"/>
            <a:pathLst>
              <a:path w="39315" h="38786" extrusionOk="0">
                <a:moveTo>
                  <a:pt x="19659" y="1"/>
                </a:moveTo>
                <a:cubicBezTo>
                  <a:pt x="18964" y="1"/>
                  <a:pt x="18270" y="266"/>
                  <a:pt x="17740" y="796"/>
                </a:cubicBezTo>
                <a:lnTo>
                  <a:pt x="1072" y="17464"/>
                </a:lnTo>
                <a:cubicBezTo>
                  <a:pt x="0" y="18536"/>
                  <a:pt x="0" y="20250"/>
                  <a:pt x="1072" y="21322"/>
                </a:cubicBezTo>
                <a:lnTo>
                  <a:pt x="17740" y="37991"/>
                </a:lnTo>
                <a:cubicBezTo>
                  <a:pt x="18270" y="38521"/>
                  <a:pt x="18964" y="38785"/>
                  <a:pt x="19659" y="38785"/>
                </a:cubicBezTo>
                <a:cubicBezTo>
                  <a:pt x="20354" y="38785"/>
                  <a:pt x="21050" y="38521"/>
                  <a:pt x="21586" y="37991"/>
                </a:cubicBezTo>
                <a:lnTo>
                  <a:pt x="38255" y="21322"/>
                </a:lnTo>
                <a:cubicBezTo>
                  <a:pt x="39314" y="20250"/>
                  <a:pt x="39314" y="18536"/>
                  <a:pt x="38255" y="17464"/>
                </a:cubicBezTo>
                <a:lnTo>
                  <a:pt x="21586" y="796"/>
                </a:lnTo>
                <a:cubicBezTo>
                  <a:pt x="21050" y="266"/>
                  <a:pt x="20354" y="1"/>
                  <a:pt x="19659" y="1"/>
                </a:cubicBezTo>
                <a:close/>
              </a:path>
            </a:pathLst>
          </a:custGeom>
          <a:solidFill>
            <a:srgbClr val="EEEEEE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grpSp>
        <p:nvGrpSpPr>
          <p:cNvPr id="198" name="Google Shape;198;p17"/>
          <p:cNvGrpSpPr/>
          <p:nvPr/>
        </p:nvGrpSpPr>
        <p:grpSpPr>
          <a:xfrm>
            <a:off x="5353697" y="3093319"/>
            <a:ext cx="1485948" cy="1465941"/>
            <a:chOff x="4015272" y="2319989"/>
            <a:chExt cx="1114461" cy="1099456"/>
          </a:xfrm>
        </p:grpSpPr>
        <p:sp>
          <p:nvSpPr>
            <p:cNvPr id="199" name="Google Shape;199;p17"/>
            <p:cNvSpPr/>
            <p:nvPr/>
          </p:nvSpPr>
          <p:spPr>
            <a:xfrm>
              <a:off x="4015272" y="2319989"/>
              <a:ext cx="1114461" cy="1099456"/>
            </a:xfrm>
            <a:custGeom>
              <a:avLst/>
              <a:gdLst/>
              <a:ahLst/>
              <a:cxnLst/>
              <a:rect l="l" t="t" r="r" b="b"/>
              <a:pathLst>
                <a:path w="45530" h="44917" extrusionOk="0">
                  <a:moveTo>
                    <a:pt x="22765" y="0"/>
                  </a:moveTo>
                  <a:cubicBezTo>
                    <a:pt x="21959" y="0"/>
                    <a:pt x="21152" y="307"/>
                    <a:pt x="20539" y="920"/>
                  </a:cubicBezTo>
                  <a:lnTo>
                    <a:pt x="1227" y="20232"/>
                  </a:lnTo>
                  <a:cubicBezTo>
                    <a:pt x="0" y="21458"/>
                    <a:pt x="0" y="23458"/>
                    <a:pt x="1227" y="24685"/>
                  </a:cubicBezTo>
                  <a:lnTo>
                    <a:pt x="20539" y="43997"/>
                  </a:lnTo>
                  <a:cubicBezTo>
                    <a:pt x="21152" y="44610"/>
                    <a:pt x="21959" y="44916"/>
                    <a:pt x="22765" y="44916"/>
                  </a:cubicBezTo>
                  <a:cubicBezTo>
                    <a:pt x="23572" y="44916"/>
                    <a:pt x="24379" y="44610"/>
                    <a:pt x="24992" y="43997"/>
                  </a:cubicBezTo>
                  <a:lnTo>
                    <a:pt x="44304" y="24685"/>
                  </a:lnTo>
                  <a:cubicBezTo>
                    <a:pt x="45530" y="23458"/>
                    <a:pt x="45530" y="21458"/>
                    <a:pt x="44304" y="20232"/>
                  </a:cubicBezTo>
                  <a:lnTo>
                    <a:pt x="24992" y="920"/>
                  </a:lnTo>
                  <a:cubicBezTo>
                    <a:pt x="24379" y="307"/>
                    <a:pt x="23572" y="0"/>
                    <a:pt x="22765" y="0"/>
                  </a:cubicBezTo>
                  <a:close/>
                </a:path>
              </a:pathLst>
            </a:custGeom>
            <a:solidFill>
              <a:srgbClr val="FFFFFF">
                <a:alpha val="2514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0" name="Google Shape;200;p17"/>
            <p:cNvSpPr/>
            <p:nvPr/>
          </p:nvSpPr>
          <p:spPr>
            <a:xfrm>
              <a:off x="4091624" y="2395263"/>
              <a:ext cx="962089" cy="949145"/>
            </a:xfrm>
            <a:custGeom>
              <a:avLst/>
              <a:gdLst/>
              <a:ahLst/>
              <a:cxnLst/>
              <a:rect l="l" t="t" r="r" b="b"/>
              <a:pathLst>
                <a:path w="33374" h="32925" extrusionOk="0">
                  <a:moveTo>
                    <a:pt x="16686" y="1"/>
                  </a:moveTo>
                  <a:cubicBezTo>
                    <a:pt x="16095" y="1"/>
                    <a:pt x="15503" y="224"/>
                    <a:pt x="15050" y="671"/>
                  </a:cubicBezTo>
                  <a:lnTo>
                    <a:pt x="894" y="14827"/>
                  </a:lnTo>
                  <a:cubicBezTo>
                    <a:pt x="1" y="15732"/>
                    <a:pt x="1" y="17184"/>
                    <a:pt x="894" y="18089"/>
                  </a:cubicBezTo>
                  <a:lnTo>
                    <a:pt x="15050" y="32246"/>
                  </a:lnTo>
                  <a:cubicBezTo>
                    <a:pt x="15503" y="32698"/>
                    <a:pt x="16095" y="32925"/>
                    <a:pt x="16686" y="32925"/>
                  </a:cubicBezTo>
                  <a:cubicBezTo>
                    <a:pt x="17277" y="32925"/>
                    <a:pt x="17866" y="32698"/>
                    <a:pt x="18312" y="32246"/>
                  </a:cubicBezTo>
                  <a:lnTo>
                    <a:pt x="32469" y="18089"/>
                  </a:lnTo>
                  <a:cubicBezTo>
                    <a:pt x="33374" y="17184"/>
                    <a:pt x="33374" y="15732"/>
                    <a:pt x="32469" y="14827"/>
                  </a:cubicBezTo>
                  <a:lnTo>
                    <a:pt x="18312" y="671"/>
                  </a:lnTo>
                  <a:cubicBezTo>
                    <a:pt x="17866" y="224"/>
                    <a:pt x="17277" y="1"/>
                    <a:pt x="1668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>
                <a:buClr>
                  <a:schemeClr val="dk1"/>
                </a:buClr>
                <a:buSzPts val="1100"/>
              </a:pPr>
              <a:r>
                <a:rPr lang="en" sz="2400">
                  <a:solidFill>
                    <a:srgbClr val="434343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SWOT</a:t>
              </a:r>
              <a:endParaRPr sz="2400"/>
            </a:p>
          </p:txBody>
        </p:sp>
      </p:grpSp>
      <p:grpSp>
        <p:nvGrpSpPr>
          <p:cNvPr id="201" name="Google Shape;201;p17"/>
          <p:cNvGrpSpPr/>
          <p:nvPr/>
        </p:nvGrpSpPr>
        <p:grpSpPr>
          <a:xfrm>
            <a:off x="8530233" y="1857618"/>
            <a:ext cx="2536745" cy="1636201"/>
            <a:chOff x="6397676" y="1393213"/>
            <a:chExt cx="1902559" cy="1227151"/>
          </a:xfrm>
        </p:grpSpPr>
        <p:sp>
          <p:nvSpPr>
            <p:cNvPr id="202" name="Google Shape;202;p17"/>
            <p:cNvSpPr txBox="1"/>
            <p:nvPr/>
          </p:nvSpPr>
          <p:spPr>
            <a:xfrm>
              <a:off x="6397676" y="1393213"/>
              <a:ext cx="1884600" cy="429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r>
                <a:rPr lang="en" sz="2267" b="1" dirty="0">
                  <a:solidFill>
                    <a:srgbClr val="FF0000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Weaknesses</a:t>
              </a:r>
              <a:endParaRPr sz="2267" b="1" dirty="0">
                <a:solidFill>
                  <a:srgbClr val="FF0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endParaRPr>
            </a:p>
          </p:txBody>
        </p:sp>
        <p:sp>
          <p:nvSpPr>
            <p:cNvPr id="203" name="Google Shape;203;p17"/>
            <p:cNvSpPr txBox="1"/>
            <p:nvPr/>
          </p:nvSpPr>
          <p:spPr>
            <a:xfrm>
              <a:off x="6415635" y="1855364"/>
              <a:ext cx="1884600" cy="765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r>
                <a:rPr lang="en-GB" sz="1600" dirty="0">
                  <a:latin typeface="Roboto"/>
                  <a:ea typeface="Roboto"/>
                  <a:cs typeface="Roboto"/>
                  <a:sym typeface="Roboto"/>
                </a:rPr>
                <a:t>Having to deal with a lot of responsibilities everyday may be too stressful and not being properly qualified will cause a disaster</a:t>
              </a:r>
              <a:endParaRPr sz="1600" dirty="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04" name="Google Shape;204;p17"/>
          <p:cNvGrpSpPr/>
          <p:nvPr/>
        </p:nvGrpSpPr>
        <p:grpSpPr>
          <a:xfrm>
            <a:off x="1150233" y="4004701"/>
            <a:ext cx="2512800" cy="1482465"/>
            <a:chOff x="862675" y="3003525"/>
            <a:chExt cx="1884600" cy="1111849"/>
          </a:xfrm>
        </p:grpSpPr>
        <p:sp>
          <p:nvSpPr>
            <p:cNvPr id="205" name="Google Shape;205;p17"/>
            <p:cNvSpPr txBox="1"/>
            <p:nvPr/>
          </p:nvSpPr>
          <p:spPr>
            <a:xfrm>
              <a:off x="862675" y="3003525"/>
              <a:ext cx="1884600" cy="429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r>
                <a:rPr lang="en" sz="2267" b="1" dirty="0">
                  <a:solidFill>
                    <a:srgbClr val="92D050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Threats</a:t>
              </a:r>
              <a:endParaRPr sz="2267" b="1" dirty="0">
                <a:solidFill>
                  <a:srgbClr val="92D05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endParaRPr>
            </a:p>
          </p:txBody>
        </p:sp>
        <p:sp>
          <p:nvSpPr>
            <p:cNvPr id="206" name="Google Shape;206;p17"/>
            <p:cNvSpPr txBox="1"/>
            <p:nvPr/>
          </p:nvSpPr>
          <p:spPr>
            <a:xfrm>
              <a:off x="862675" y="3350374"/>
              <a:ext cx="1884600" cy="765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r>
                <a:rPr lang="en-GB" sz="1600" dirty="0">
                  <a:latin typeface="Roboto"/>
                  <a:ea typeface="Roboto"/>
                  <a:cs typeface="Roboto"/>
                  <a:sym typeface="Roboto"/>
                </a:rPr>
                <a:t>In case something bad happens I will be responsible for it since I am the once who makes decisions</a:t>
              </a:r>
              <a:endParaRPr sz="1600" dirty="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07" name="Google Shape;207;p17"/>
          <p:cNvGrpSpPr/>
          <p:nvPr/>
        </p:nvGrpSpPr>
        <p:grpSpPr>
          <a:xfrm>
            <a:off x="1140588" y="1857618"/>
            <a:ext cx="2512800" cy="1482465"/>
            <a:chOff x="862675" y="1393225"/>
            <a:chExt cx="1884600" cy="1111849"/>
          </a:xfrm>
        </p:grpSpPr>
        <p:sp>
          <p:nvSpPr>
            <p:cNvPr id="208" name="Google Shape;208;p17"/>
            <p:cNvSpPr txBox="1"/>
            <p:nvPr/>
          </p:nvSpPr>
          <p:spPr>
            <a:xfrm>
              <a:off x="862675" y="1740074"/>
              <a:ext cx="1884600" cy="765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r>
                <a:rPr lang="en-GB" sz="1600" dirty="0">
                  <a:latin typeface="Roboto"/>
                  <a:ea typeface="Roboto"/>
                  <a:cs typeface="Roboto"/>
                  <a:sym typeface="Roboto"/>
                </a:rPr>
                <a:t>H</a:t>
              </a:r>
              <a:r>
                <a:rPr lang="en" sz="1600" dirty="0">
                  <a:latin typeface="Roboto"/>
                  <a:ea typeface="Roboto"/>
                  <a:cs typeface="Roboto"/>
                  <a:sym typeface="Roboto"/>
                </a:rPr>
                <a:t>igh salary</a:t>
              </a:r>
            </a:p>
            <a:p>
              <a:r>
                <a:rPr lang="en" sz="1600" dirty="0">
                  <a:latin typeface="Roboto"/>
                  <a:ea typeface="Roboto"/>
                  <a:cs typeface="Roboto"/>
                  <a:sym typeface="Roboto"/>
                </a:rPr>
                <a:t>Manager is respected by everyone at the workplace and outside it</a:t>
              </a:r>
              <a:endParaRPr sz="1600" dirty="0"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209" name="Google Shape;209;p17"/>
            <p:cNvSpPr txBox="1"/>
            <p:nvPr/>
          </p:nvSpPr>
          <p:spPr>
            <a:xfrm>
              <a:off x="862675" y="1393225"/>
              <a:ext cx="1884600" cy="429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r>
                <a:rPr lang="en" sz="2267" b="1" dirty="0">
                  <a:solidFill>
                    <a:srgbClr val="FFC000"/>
                  </a:solidFill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Strengths</a:t>
              </a:r>
              <a:endParaRPr sz="2267" b="1" dirty="0">
                <a:solidFill>
                  <a:srgbClr val="FFC000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endParaRPr>
            </a:p>
          </p:txBody>
        </p:sp>
      </p:grpSp>
      <p:grpSp>
        <p:nvGrpSpPr>
          <p:cNvPr id="210" name="Google Shape;210;p17"/>
          <p:cNvGrpSpPr/>
          <p:nvPr/>
        </p:nvGrpSpPr>
        <p:grpSpPr>
          <a:xfrm>
            <a:off x="8530233" y="4004701"/>
            <a:ext cx="2512800" cy="1482465"/>
            <a:chOff x="6397675" y="3003525"/>
            <a:chExt cx="1884600" cy="1111849"/>
          </a:xfrm>
        </p:grpSpPr>
        <p:sp>
          <p:nvSpPr>
            <p:cNvPr id="211" name="Google Shape;211;p17"/>
            <p:cNvSpPr txBox="1"/>
            <p:nvPr/>
          </p:nvSpPr>
          <p:spPr>
            <a:xfrm>
              <a:off x="6397675" y="3003525"/>
              <a:ext cx="1884600" cy="429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r>
                <a:rPr lang="en" sz="2267" b="1" dirty="0"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rPr>
                <a:t>Opportunities</a:t>
              </a:r>
              <a:endParaRPr sz="2267" b="1" dirty="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endParaRPr>
            </a:p>
          </p:txBody>
        </p:sp>
        <p:sp>
          <p:nvSpPr>
            <p:cNvPr id="212" name="Google Shape;212;p17"/>
            <p:cNvSpPr txBox="1"/>
            <p:nvPr/>
          </p:nvSpPr>
          <p:spPr>
            <a:xfrm>
              <a:off x="6397675" y="3350374"/>
              <a:ext cx="1884600" cy="765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chemeClr val="dk1"/>
                </a:buClr>
                <a:buSzPts val="1100"/>
              </a:pPr>
              <a:r>
                <a:rPr lang="en-GB" sz="1600" dirty="0">
                  <a:solidFill>
                    <a:schemeClr val="tx1">
                      <a:lumMod val="95000"/>
                    </a:schemeClr>
                  </a:solidFill>
                  <a:latin typeface="Roboto"/>
                  <a:ea typeface="Roboto"/>
                  <a:cs typeface="Roboto"/>
                  <a:sym typeface="Roboto"/>
                </a:rPr>
                <a:t>Thanks to the knowledge in the economy field a lot of successful investments can be done </a:t>
              </a:r>
              <a:endParaRPr sz="1600" dirty="0">
                <a:solidFill>
                  <a:schemeClr val="tx1">
                    <a:lumMod val="95000"/>
                  </a:schemeClr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1AAE9-7D0A-40A7-9B79-1BAC4559C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development plan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8A64723-B34B-4EB8-8B35-CDB5CE51EE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8361558"/>
              </p:ext>
            </p:extLst>
          </p:nvPr>
        </p:nvGraphicFramePr>
        <p:xfrm>
          <a:off x="1141411" y="1954520"/>
          <a:ext cx="99060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1200">
                  <a:extLst>
                    <a:ext uri="{9D8B030D-6E8A-4147-A177-3AD203B41FA5}">
                      <a16:colId xmlns:a16="http://schemas.microsoft.com/office/drawing/2014/main" val="1392328437"/>
                    </a:ext>
                  </a:extLst>
                </a:gridCol>
                <a:gridCol w="1981200">
                  <a:extLst>
                    <a:ext uri="{9D8B030D-6E8A-4147-A177-3AD203B41FA5}">
                      <a16:colId xmlns:a16="http://schemas.microsoft.com/office/drawing/2014/main" val="3211624625"/>
                    </a:ext>
                  </a:extLst>
                </a:gridCol>
                <a:gridCol w="1981200">
                  <a:extLst>
                    <a:ext uri="{9D8B030D-6E8A-4147-A177-3AD203B41FA5}">
                      <a16:colId xmlns:a16="http://schemas.microsoft.com/office/drawing/2014/main" val="1246940648"/>
                    </a:ext>
                  </a:extLst>
                </a:gridCol>
                <a:gridCol w="1981200">
                  <a:extLst>
                    <a:ext uri="{9D8B030D-6E8A-4147-A177-3AD203B41FA5}">
                      <a16:colId xmlns:a16="http://schemas.microsoft.com/office/drawing/2014/main" val="3339768717"/>
                    </a:ext>
                  </a:extLst>
                </a:gridCol>
                <a:gridCol w="1981200">
                  <a:extLst>
                    <a:ext uri="{9D8B030D-6E8A-4147-A177-3AD203B41FA5}">
                      <a16:colId xmlns:a16="http://schemas.microsoft.com/office/drawing/2014/main" val="38565009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My goals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Which goals need to happen first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do I have to do to achieve my goals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skills do I need to achieve my goals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will I gain the skills I need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81908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 get a master in accounting and finance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conclude successfully this academic year of certificate of higher education skills for the workplace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Study hard for the next 5 years without losing my focus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management</a:t>
                      </a:r>
                    </a:p>
                    <a:p>
                      <a:r>
                        <a:rPr lang="en-GB" dirty="0"/>
                        <a:t>Public speech </a:t>
                      </a:r>
                    </a:p>
                    <a:p>
                      <a:r>
                        <a:rPr lang="en-GB" dirty="0"/>
                        <a:t>Dedication </a:t>
                      </a:r>
                    </a:p>
                    <a:p>
                      <a:r>
                        <a:rPr lang="en-GB" dirty="0"/>
                        <a:t>Hard worker mentality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By using in the best way I can all the opportunities I get every time I have an assignment that requires public speech and time management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15992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 become a bank manager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gain experience in the accounting and finance environment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prove my management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Leadership </a:t>
                      </a:r>
                    </a:p>
                    <a:p>
                      <a:r>
                        <a:rPr lang="en-GB" dirty="0"/>
                        <a:t>Effective relationships </a:t>
                      </a:r>
                    </a:p>
                    <a:p>
                      <a:r>
                        <a:rPr lang="en-GB" dirty="0"/>
                        <a:t>Problem solving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By watching the most experienced people in this type of business to learn as much as possible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2836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0703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73B18-39B1-42DF-9717-16AC39260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218D2-5A2F-4B36-B7E4-4995B51EB1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  <a:p>
            <a:endParaRPr lang="en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853B35-8D37-4091-B7C4-6CF1B0C7EBAF}"/>
              </a:ext>
            </a:extLst>
          </p:cNvPr>
          <p:cNvSpPr txBox="1"/>
          <p:nvPr/>
        </p:nvSpPr>
        <p:spPr>
          <a:xfrm>
            <a:off x="1248697" y="2097088"/>
            <a:ext cx="990599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Jobskills123.blogspot.com. 2021.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Bank manager skills list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&lt;https://jobskills123.blogspot.com/2013/08/bank-manager-skills-list.html#:~:text=Key%20job%20skills%20required%20for%20Bank%20manager%201,time%2C%20work%20and%20take%20responsibilities%20in%20given%20time.&gt; [Accessed 10 December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description, B., 2021.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Bank Manager job description - JobisJob United Kingdom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https://www.jobisjob.co.uk. Available at: &lt;https://www.jobisjob.co.uk/bank-manager/job-description#:~:text=Bank%20Manager%20job%20description%201%20Monitoring%20financial%20transactions,customer%20service%20or%20satisfaction%20issues%20More%20items...%20&gt; [Accessed 10 December 2021].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852905"/>
      </p:ext>
    </p:extLst>
  </p:cSld>
  <p:clrMapOvr>
    <a:masterClrMapping/>
  </p:clrMapOvr>
  <p:transition spd="slow">
    <p:randomBar dir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0</TotalTime>
  <Words>732</Words>
  <Application>Microsoft Office PowerPoint</Application>
  <PresentationFormat>Widescreen</PresentationFormat>
  <Paragraphs>79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Fira Sans Extra Condensed Medium</vt:lpstr>
      <vt:lpstr>Open Sans</vt:lpstr>
      <vt:lpstr>Roboto</vt:lpstr>
      <vt:lpstr>Tw Cen MT</vt:lpstr>
      <vt:lpstr>Circuit</vt:lpstr>
      <vt:lpstr>Bank manager </vt:lpstr>
      <vt:lpstr>Employability and academic skills framework </vt:lpstr>
      <vt:lpstr>The role of a bank manager</vt:lpstr>
      <vt:lpstr>Skills needed as a bank manager</vt:lpstr>
      <vt:lpstr>SWOT Analysis Infographics</vt:lpstr>
      <vt:lpstr>Personal development plan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Firas Jghaimi (2029865)</dc:creator>
  <cp:lastModifiedBy>firas ezz</cp:lastModifiedBy>
  <cp:revision>2</cp:revision>
  <dcterms:created xsi:type="dcterms:W3CDTF">2021-12-04T09:23:35Z</dcterms:created>
  <dcterms:modified xsi:type="dcterms:W3CDTF">2021-12-10T18:17:36Z</dcterms:modified>
</cp:coreProperties>
</file>