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A13102-5770-CBDA-977B-F80CD04E7A62}" v="2" dt="2026-07-22T20:40:54.071"/>
    <p1510:client id="{979B3D63-C5B0-AE15-D1FD-33FBF75EFE50}" v="122" dt="2026-07-22T21:10:46.2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Jeyatharsini Gerard Vivekanandan (2536735)" userId="S::2536735@student.uwtsd.ac.uk::075720f5-8213-46a7-a396-7f44c41eb894" providerId="AD" clId="Web-{3FE0CBB3-FA04-5BDD-5D11-47AA20CC8202}"/>
    <pc:docChg chg="addSld modSld">
      <pc:chgData name="Marina Jeyatharsini Gerard Vivekanandan (2536735)" userId="S::2536735@student.uwtsd.ac.uk::075720f5-8213-46a7-a396-7f44c41eb894" providerId="AD" clId="Web-{3FE0CBB3-FA04-5BDD-5D11-47AA20CC8202}" dt="2026-07-20T19:40:39.435" v="136" actId="20577"/>
      <pc:docMkLst>
        <pc:docMk/>
      </pc:docMkLst>
      <pc:sldChg chg="addSp delSp modSp">
        <pc:chgData name="Marina Jeyatharsini Gerard Vivekanandan (2536735)" userId="S::2536735@student.uwtsd.ac.uk::075720f5-8213-46a7-a396-7f44c41eb894" providerId="AD" clId="Web-{3FE0CBB3-FA04-5BDD-5D11-47AA20CC8202}" dt="2026-07-20T19:26:47.575" v="2"/>
        <pc:sldMkLst>
          <pc:docMk/>
          <pc:sldMk cId="109857222" sldId="256"/>
        </pc:sldMkLst>
        <pc:picChg chg="add mod">
          <ac:chgData name="Marina Jeyatharsini Gerard Vivekanandan (2536735)" userId="S::2536735@student.uwtsd.ac.uk::075720f5-8213-46a7-a396-7f44c41eb894" providerId="AD" clId="Web-{3FE0CBB3-FA04-5BDD-5D11-47AA20CC8202}" dt="2026-07-20T19:26:35.981" v="0"/>
          <ac:picMkLst>
            <pc:docMk/>
            <pc:sldMk cId="109857222" sldId="256"/>
            <ac:picMk id="4" creationId="{B02A77B1-E55B-FBF3-5D19-4B14607AB2B8}"/>
          </ac:picMkLst>
        </pc:picChg>
      </pc:sldChg>
      <pc:sldChg chg="addSp delSp modSp new mod modClrScheme chgLayout">
        <pc:chgData name="Marina Jeyatharsini Gerard Vivekanandan (2536735)" userId="S::2536735@student.uwtsd.ac.uk::075720f5-8213-46a7-a396-7f44c41eb894" providerId="AD" clId="Web-{3FE0CBB3-FA04-5BDD-5D11-47AA20CC8202}" dt="2026-07-20T19:40:39.435" v="136" actId="20577"/>
        <pc:sldMkLst>
          <pc:docMk/>
          <pc:sldMk cId="2814795669" sldId="257"/>
        </pc:sldMkLst>
        <pc:spChg chg="add mod">
          <ac:chgData name="Marina Jeyatharsini Gerard Vivekanandan (2536735)" userId="S::2536735@student.uwtsd.ac.uk::075720f5-8213-46a7-a396-7f44c41eb894" providerId="AD" clId="Web-{3FE0CBB3-FA04-5BDD-5D11-47AA20CC8202}" dt="2026-07-20T19:40:19.418" v="125" actId="20577"/>
          <ac:spMkLst>
            <pc:docMk/>
            <pc:sldMk cId="2814795669" sldId="257"/>
            <ac:spMk id="8" creationId="{B0DF45B4-C6C1-71A9-C3DE-EF744C0361F9}"/>
          </ac:spMkLst>
        </pc:spChg>
        <pc:spChg chg="add mod">
          <ac:chgData name="Marina Jeyatharsini Gerard Vivekanandan (2536735)" userId="S::2536735@student.uwtsd.ac.uk::075720f5-8213-46a7-a396-7f44c41eb894" providerId="AD" clId="Web-{3FE0CBB3-FA04-5BDD-5D11-47AA20CC8202}" dt="2026-07-20T19:40:39.435" v="136" actId="20577"/>
          <ac:spMkLst>
            <pc:docMk/>
            <pc:sldMk cId="2814795669" sldId="257"/>
            <ac:spMk id="10" creationId="{657F9C5F-FA4E-E59B-579A-66CA75882655}"/>
          </ac:spMkLst>
        </pc:spChg>
        <pc:picChg chg="add mod ord">
          <ac:chgData name="Marina Jeyatharsini Gerard Vivekanandan (2536735)" userId="S::2536735@student.uwtsd.ac.uk::075720f5-8213-46a7-a396-7f44c41eb894" providerId="AD" clId="Web-{3FE0CBB3-FA04-5BDD-5D11-47AA20CC8202}" dt="2026-07-20T19:39:14.819" v="117"/>
          <ac:picMkLst>
            <pc:docMk/>
            <pc:sldMk cId="2814795669" sldId="257"/>
            <ac:picMk id="11" creationId="{F6C2E4E3-61F4-9000-2309-3B777095FE2D}"/>
          </ac:picMkLst>
        </pc:picChg>
      </pc:sldChg>
      <pc:sldChg chg="addSp delSp modSp new">
        <pc:chgData name="Marina Jeyatharsini Gerard Vivekanandan (2536735)" userId="S::2536735@student.uwtsd.ac.uk::075720f5-8213-46a7-a396-7f44c41eb894" providerId="AD" clId="Web-{3FE0CBB3-FA04-5BDD-5D11-47AA20CC8202}" dt="2026-07-20T19:37:08.580" v="114"/>
        <pc:sldMkLst>
          <pc:docMk/>
          <pc:sldMk cId="3897439327" sldId="258"/>
        </pc:sldMkLst>
      </pc:sldChg>
      <pc:sldChg chg="addSp delSp modSp new">
        <pc:chgData name="Marina Jeyatharsini Gerard Vivekanandan (2536735)" userId="S::2536735@student.uwtsd.ac.uk::075720f5-8213-46a7-a396-7f44c41eb894" providerId="AD" clId="Web-{3FE0CBB3-FA04-5BDD-5D11-47AA20CC8202}" dt="2026-07-20T19:36:59.736" v="113" actId="20577"/>
        <pc:sldMkLst>
          <pc:docMk/>
          <pc:sldMk cId="1393540332" sldId="259"/>
        </pc:sldMkLst>
        <pc:spChg chg="mod">
          <ac:chgData name="Marina Jeyatharsini Gerard Vivekanandan (2536735)" userId="S::2536735@student.uwtsd.ac.uk::075720f5-8213-46a7-a396-7f44c41eb894" providerId="AD" clId="Web-{3FE0CBB3-FA04-5BDD-5D11-47AA20CC8202}" dt="2026-07-20T19:33:19.151" v="22" actId="20577"/>
          <ac:spMkLst>
            <pc:docMk/>
            <pc:sldMk cId="1393540332" sldId="259"/>
            <ac:spMk id="2" creationId="{AFF7CC24-2FAB-0B6C-90E6-EE3C6D5A5F4A}"/>
          </ac:spMkLst>
        </pc:spChg>
        <pc:spChg chg="mod">
          <ac:chgData name="Marina Jeyatharsini Gerard Vivekanandan (2536735)" userId="S::2536735@student.uwtsd.ac.uk::075720f5-8213-46a7-a396-7f44c41eb894" providerId="AD" clId="Web-{3FE0CBB3-FA04-5BDD-5D11-47AA20CC8202}" dt="2026-07-20T19:36:59.736" v="113" actId="20577"/>
          <ac:spMkLst>
            <pc:docMk/>
            <pc:sldMk cId="1393540332" sldId="259"/>
            <ac:spMk id="4" creationId="{F3EC6DD0-282D-091C-CF4C-CCEB7AB1D85A}"/>
          </ac:spMkLst>
        </pc:spChg>
        <pc:picChg chg="add mod ord">
          <ac:chgData name="Marina Jeyatharsini Gerard Vivekanandan (2536735)" userId="S::2536735@student.uwtsd.ac.uk::075720f5-8213-46a7-a396-7f44c41eb894" providerId="AD" clId="Web-{3FE0CBB3-FA04-5BDD-5D11-47AA20CC8202}" dt="2026-07-20T19:33:56.246" v="27" actId="14100"/>
          <ac:picMkLst>
            <pc:docMk/>
            <pc:sldMk cId="1393540332" sldId="259"/>
            <ac:picMk id="5" creationId="{3766B4FA-8B27-E655-8FA0-61B04B64501A}"/>
          </ac:picMkLst>
        </pc:picChg>
      </pc:sldChg>
    </pc:docChg>
  </pc:docChgLst>
  <pc:docChgLst>
    <pc:chgData name="Marina Jeyatharsini Gerard Vivekanandan (2536735)" userId="S::2536735@student.uwtsd.ac.uk::075720f5-8213-46a7-a396-7f44c41eb894" providerId="AD" clId="Web-{979B3D63-C5B0-AE15-D1FD-33FBF75EFE50}"/>
    <pc:docChg chg="addSld modSld">
      <pc:chgData name="Marina Jeyatharsini Gerard Vivekanandan (2536735)" userId="S::2536735@student.uwtsd.ac.uk::075720f5-8213-46a7-a396-7f44c41eb894" providerId="AD" clId="Web-{979B3D63-C5B0-AE15-D1FD-33FBF75EFE50}" dt="2026-07-22T21:10:46.235" v="121" actId="20577"/>
      <pc:docMkLst>
        <pc:docMk/>
      </pc:docMkLst>
      <pc:sldChg chg="addSp delSp modSp">
        <pc:chgData name="Marina Jeyatharsini Gerard Vivekanandan (2536735)" userId="S::2536735@student.uwtsd.ac.uk::075720f5-8213-46a7-a396-7f44c41eb894" providerId="AD" clId="Web-{979B3D63-C5B0-AE15-D1FD-33FBF75EFE50}" dt="2026-07-22T20:53:26.973" v="70" actId="20577"/>
        <pc:sldMkLst>
          <pc:docMk/>
          <pc:sldMk cId="3897439327" sldId="258"/>
        </pc:sldMkLst>
        <pc:spChg chg="mod">
          <ac:chgData name="Marina Jeyatharsini Gerard Vivekanandan (2536735)" userId="S::2536735@student.uwtsd.ac.uk::075720f5-8213-46a7-a396-7f44c41eb894" providerId="AD" clId="Web-{979B3D63-C5B0-AE15-D1FD-33FBF75EFE50}" dt="2026-07-22T20:51:23.861" v="36" actId="20577"/>
          <ac:spMkLst>
            <pc:docMk/>
            <pc:sldMk cId="3897439327" sldId="258"/>
            <ac:spMk id="3" creationId="{0926B80C-EEE3-0820-C4A4-D654DE2B4ADA}"/>
          </ac:spMkLst>
        </pc:spChg>
        <pc:spChg chg="del">
          <ac:chgData name="Marina Jeyatharsini Gerard Vivekanandan (2536735)" userId="S::2536735@student.uwtsd.ac.uk::075720f5-8213-46a7-a396-7f44c41eb894" providerId="AD" clId="Web-{979B3D63-C5B0-AE15-D1FD-33FBF75EFE50}" dt="2026-07-22T20:44:05.977" v="3"/>
          <ac:spMkLst>
            <pc:docMk/>
            <pc:sldMk cId="3897439327" sldId="258"/>
            <ac:spMk id="4" creationId="{E7F042B9-B64E-47E6-7D81-C74395828F23}"/>
          </ac:spMkLst>
        </pc:spChg>
        <pc:spChg chg="del">
          <ac:chgData name="Marina Jeyatharsini Gerard Vivekanandan (2536735)" userId="S::2536735@student.uwtsd.ac.uk::075720f5-8213-46a7-a396-7f44c41eb894" providerId="AD" clId="Web-{979B3D63-C5B0-AE15-D1FD-33FBF75EFE50}" dt="2026-07-22T20:43:54.101" v="1"/>
          <ac:spMkLst>
            <pc:docMk/>
            <pc:sldMk cId="3897439327" sldId="258"/>
            <ac:spMk id="5" creationId="{041E4B02-F25D-56A5-3F73-340A9E09F3C0}"/>
          </ac:spMkLst>
        </pc:spChg>
        <pc:spChg chg="del">
          <ac:chgData name="Marina Jeyatharsini Gerard Vivekanandan (2536735)" userId="S::2536735@student.uwtsd.ac.uk::075720f5-8213-46a7-a396-7f44c41eb894" providerId="AD" clId="Web-{979B3D63-C5B0-AE15-D1FD-33FBF75EFE50}" dt="2026-07-22T20:51:50.596" v="37"/>
          <ac:spMkLst>
            <pc:docMk/>
            <pc:sldMk cId="3897439327" sldId="258"/>
            <ac:spMk id="6" creationId="{A69B331C-32D0-BC76-4665-4CBC84479B78}"/>
          </ac:spMkLst>
        </pc:spChg>
        <pc:spChg chg="mod">
          <ac:chgData name="Marina Jeyatharsini Gerard Vivekanandan (2536735)" userId="S::2536735@student.uwtsd.ac.uk::075720f5-8213-46a7-a396-7f44c41eb894" providerId="AD" clId="Web-{979B3D63-C5B0-AE15-D1FD-33FBF75EFE50}" dt="2026-07-22T20:53:26.973" v="70" actId="20577"/>
          <ac:spMkLst>
            <pc:docMk/>
            <pc:sldMk cId="3897439327" sldId="258"/>
            <ac:spMk id="7" creationId="{24032F0D-65CD-7DB2-E708-6013AA168081}"/>
          </ac:spMkLst>
        </pc:spChg>
        <pc:picChg chg="del">
          <ac:chgData name="Marina Jeyatharsini Gerard Vivekanandan (2536735)" userId="S::2536735@student.uwtsd.ac.uk::075720f5-8213-46a7-a396-7f44c41eb894" providerId="AD" clId="Web-{979B3D63-C5B0-AE15-D1FD-33FBF75EFE50}" dt="2026-07-22T20:42:43.491" v="0"/>
          <ac:picMkLst>
            <pc:docMk/>
            <pc:sldMk cId="3897439327" sldId="258"/>
            <ac:picMk id="2" creationId="{3EED0BE3-A0C0-4825-7D2B-04A60530D117}"/>
          </ac:picMkLst>
        </pc:picChg>
        <pc:picChg chg="add mod ord">
          <ac:chgData name="Marina Jeyatharsini Gerard Vivekanandan (2536735)" userId="S::2536735@student.uwtsd.ac.uk::075720f5-8213-46a7-a396-7f44c41eb894" providerId="AD" clId="Web-{979B3D63-C5B0-AE15-D1FD-33FBF75EFE50}" dt="2026-07-22T20:44:00.711" v="2" actId="14100"/>
          <ac:picMkLst>
            <pc:docMk/>
            <pc:sldMk cId="3897439327" sldId="258"/>
            <ac:picMk id="8" creationId="{8D1D4908-5629-1205-1B29-74D2E764E567}"/>
          </ac:picMkLst>
        </pc:picChg>
      </pc:sldChg>
      <pc:sldChg chg="addSp delSp modSp new">
        <pc:chgData name="Marina Jeyatharsini Gerard Vivekanandan (2536735)" userId="S::2536735@student.uwtsd.ac.uk::075720f5-8213-46a7-a396-7f44c41eb894" providerId="AD" clId="Web-{979B3D63-C5B0-AE15-D1FD-33FBF75EFE50}" dt="2026-07-22T21:10:46.235" v="121" actId="20577"/>
        <pc:sldMkLst>
          <pc:docMk/>
          <pc:sldMk cId="3478244174" sldId="260"/>
        </pc:sldMkLst>
        <pc:spChg chg="mod">
          <ac:chgData name="Marina Jeyatharsini Gerard Vivekanandan (2536735)" userId="S::2536735@student.uwtsd.ac.uk::075720f5-8213-46a7-a396-7f44c41eb894" providerId="AD" clId="Web-{979B3D63-C5B0-AE15-D1FD-33FBF75EFE50}" dt="2026-07-22T21:08:29.544" v="80" actId="20577"/>
          <ac:spMkLst>
            <pc:docMk/>
            <pc:sldMk cId="3478244174" sldId="260"/>
            <ac:spMk id="2" creationId="{988BA2FB-122B-ED58-3BB9-0E4770CD184A}"/>
          </ac:spMkLst>
        </pc:spChg>
        <pc:spChg chg="del">
          <ac:chgData name="Marina Jeyatharsini Gerard Vivekanandan (2536735)" userId="S::2536735@student.uwtsd.ac.uk::075720f5-8213-46a7-a396-7f44c41eb894" providerId="AD" clId="Web-{979B3D63-C5B0-AE15-D1FD-33FBF75EFE50}" dt="2026-07-22T21:07:54.325" v="74"/>
          <ac:spMkLst>
            <pc:docMk/>
            <pc:sldMk cId="3478244174" sldId="260"/>
            <ac:spMk id="3" creationId="{E54FB34C-A8CB-58E2-F3BE-927F8C9DFC85}"/>
          </ac:spMkLst>
        </pc:spChg>
        <pc:spChg chg="del">
          <ac:chgData name="Marina Jeyatharsini Gerard Vivekanandan (2536735)" userId="S::2536735@student.uwtsd.ac.uk::075720f5-8213-46a7-a396-7f44c41eb894" providerId="AD" clId="Web-{979B3D63-C5B0-AE15-D1FD-33FBF75EFE50}" dt="2026-07-22T21:07:40.699" v="72"/>
          <ac:spMkLst>
            <pc:docMk/>
            <pc:sldMk cId="3478244174" sldId="260"/>
            <ac:spMk id="4" creationId="{B264471C-836B-518E-8F2D-983A0A783F99}"/>
          </ac:spMkLst>
        </pc:spChg>
        <pc:spChg chg="del">
          <ac:chgData name="Marina Jeyatharsini Gerard Vivekanandan (2536735)" userId="S::2536735@student.uwtsd.ac.uk::075720f5-8213-46a7-a396-7f44c41eb894" providerId="AD" clId="Web-{979B3D63-C5B0-AE15-D1FD-33FBF75EFE50}" dt="2026-07-22T21:08:33.763" v="81"/>
          <ac:spMkLst>
            <pc:docMk/>
            <pc:sldMk cId="3478244174" sldId="260"/>
            <ac:spMk id="5" creationId="{15219F07-1147-0258-55A9-8FD9BED81DCF}"/>
          </ac:spMkLst>
        </pc:spChg>
        <pc:spChg chg="mod">
          <ac:chgData name="Marina Jeyatharsini Gerard Vivekanandan (2536735)" userId="S::2536735@student.uwtsd.ac.uk::075720f5-8213-46a7-a396-7f44c41eb894" providerId="AD" clId="Web-{979B3D63-C5B0-AE15-D1FD-33FBF75EFE50}" dt="2026-07-22T21:10:46.235" v="121" actId="20577"/>
          <ac:spMkLst>
            <pc:docMk/>
            <pc:sldMk cId="3478244174" sldId="260"/>
            <ac:spMk id="6" creationId="{B424F697-6362-B8A3-0933-62ABD8B6DC44}"/>
          </ac:spMkLst>
        </pc:spChg>
        <pc:picChg chg="add mod ord">
          <ac:chgData name="Marina Jeyatharsini Gerard Vivekanandan (2536735)" userId="S::2536735@student.uwtsd.ac.uk::075720f5-8213-46a7-a396-7f44c41eb894" providerId="AD" clId="Web-{979B3D63-C5B0-AE15-D1FD-33FBF75EFE50}" dt="2026-07-22T21:07:59.825" v="75" actId="14100"/>
          <ac:picMkLst>
            <pc:docMk/>
            <pc:sldMk cId="3478244174" sldId="260"/>
            <ac:picMk id="7" creationId="{38EF318A-4378-20C5-6CCD-CE25D1A4752E}"/>
          </ac:picMkLst>
        </pc:picChg>
      </pc:sldChg>
    </pc:docChg>
  </pc:docChgLst>
  <pc:docChgLst>
    <pc:chgData name="Marina Jeyatharsini Gerard Vivekanandan (2536735)" userId="S::2536735@student.uwtsd.ac.uk::075720f5-8213-46a7-a396-7f44c41eb894" providerId="AD" clId="Web-{176FF677-9C21-FC01-8458-0C16EA857885}"/>
    <pc:docChg chg="modSld">
      <pc:chgData name="Marina Jeyatharsini Gerard Vivekanandan (2536735)" userId="S::2536735@student.uwtsd.ac.uk::075720f5-8213-46a7-a396-7f44c41eb894" providerId="AD" clId="Web-{176FF677-9C21-FC01-8458-0C16EA857885}" dt="2026-07-20T19:44:20.190" v="35"/>
      <pc:docMkLst>
        <pc:docMk/>
      </pc:docMkLst>
      <pc:sldChg chg="modSp addAnim modAnim">
        <pc:chgData name="Marina Jeyatharsini Gerard Vivekanandan (2536735)" userId="S::2536735@student.uwtsd.ac.uk::075720f5-8213-46a7-a396-7f44c41eb894" providerId="AD" clId="Web-{176FF677-9C21-FC01-8458-0C16EA857885}" dt="2026-07-20T19:44:20.190" v="35"/>
        <pc:sldMkLst>
          <pc:docMk/>
          <pc:sldMk cId="2814795669" sldId="257"/>
        </pc:sldMkLst>
        <pc:spChg chg="mod">
          <ac:chgData name="Marina Jeyatharsini Gerard Vivekanandan (2536735)" userId="S::2536735@student.uwtsd.ac.uk::075720f5-8213-46a7-a396-7f44c41eb894" providerId="AD" clId="Web-{176FF677-9C21-FC01-8458-0C16EA857885}" dt="2026-07-20T19:44:20.003" v="34" actId="20577"/>
          <ac:spMkLst>
            <pc:docMk/>
            <pc:sldMk cId="2814795669" sldId="257"/>
            <ac:spMk id="10" creationId="{657F9C5F-FA4E-E59B-579A-66CA75882655}"/>
          </ac:spMkLst>
        </pc:spChg>
      </pc:sldChg>
    </pc:docChg>
  </pc:docChgLst>
  <pc:docChgLst>
    <pc:chgData name="Marina Jeyatharsini Gerard Vivekanandan (2536735)" userId="S::2536735@student.uwtsd.ac.uk::075720f5-8213-46a7-a396-7f44c41eb894" providerId="AD" clId="Web-{7EA13102-5770-CBDA-977B-F80CD04E7A62}"/>
    <pc:docChg chg="modSld">
      <pc:chgData name="Marina Jeyatharsini Gerard Vivekanandan (2536735)" userId="S::2536735@student.uwtsd.ac.uk::075720f5-8213-46a7-a396-7f44c41eb894" providerId="AD" clId="Web-{7EA13102-5770-CBDA-977B-F80CD04E7A62}" dt="2026-07-22T20:40:54.071" v="1"/>
      <pc:docMkLst>
        <pc:docMk/>
      </pc:docMkLst>
      <pc:sldChg chg="addSp modSp mod modClrScheme chgLayout">
        <pc:chgData name="Marina Jeyatharsini Gerard Vivekanandan (2536735)" userId="S::2536735@student.uwtsd.ac.uk::075720f5-8213-46a7-a396-7f44c41eb894" providerId="AD" clId="Web-{7EA13102-5770-CBDA-977B-F80CD04E7A62}" dt="2026-07-22T20:40:54.071" v="1"/>
        <pc:sldMkLst>
          <pc:docMk/>
          <pc:sldMk cId="3897439327" sldId="258"/>
        </pc:sldMkLst>
        <pc:spChg chg="add mod ord">
          <ac:chgData name="Marina Jeyatharsini Gerard Vivekanandan (2536735)" userId="S::2536735@student.uwtsd.ac.uk::075720f5-8213-46a7-a396-7f44c41eb894" providerId="AD" clId="Web-{7EA13102-5770-CBDA-977B-F80CD04E7A62}" dt="2026-07-22T20:40:54.071" v="1"/>
          <ac:spMkLst>
            <pc:docMk/>
            <pc:sldMk cId="3897439327" sldId="258"/>
            <ac:spMk id="3" creationId="{0926B80C-EEE3-0820-C4A4-D654DE2B4ADA}"/>
          </ac:spMkLst>
        </pc:spChg>
        <pc:spChg chg="add mod ord">
          <ac:chgData name="Marina Jeyatharsini Gerard Vivekanandan (2536735)" userId="S::2536735@student.uwtsd.ac.uk::075720f5-8213-46a7-a396-7f44c41eb894" providerId="AD" clId="Web-{7EA13102-5770-CBDA-977B-F80CD04E7A62}" dt="2026-07-22T20:40:54.071" v="1"/>
          <ac:spMkLst>
            <pc:docMk/>
            <pc:sldMk cId="3897439327" sldId="258"/>
            <ac:spMk id="4" creationId="{E7F042B9-B64E-47E6-7D81-C74395828F23}"/>
          </ac:spMkLst>
        </pc:spChg>
        <pc:spChg chg="add mod ord">
          <ac:chgData name="Marina Jeyatharsini Gerard Vivekanandan (2536735)" userId="S::2536735@student.uwtsd.ac.uk::075720f5-8213-46a7-a396-7f44c41eb894" providerId="AD" clId="Web-{7EA13102-5770-CBDA-977B-F80CD04E7A62}" dt="2026-07-22T20:40:54.071" v="1"/>
          <ac:spMkLst>
            <pc:docMk/>
            <pc:sldMk cId="3897439327" sldId="258"/>
            <ac:spMk id="5" creationId="{041E4B02-F25D-56A5-3F73-340A9E09F3C0}"/>
          </ac:spMkLst>
        </pc:spChg>
        <pc:spChg chg="add mod ord">
          <ac:chgData name="Marina Jeyatharsini Gerard Vivekanandan (2536735)" userId="S::2536735@student.uwtsd.ac.uk::075720f5-8213-46a7-a396-7f44c41eb894" providerId="AD" clId="Web-{7EA13102-5770-CBDA-977B-F80CD04E7A62}" dt="2026-07-22T20:40:54.071" v="1"/>
          <ac:spMkLst>
            <pc:docMk/>
            <pc:sldMk cId="3897439327" sldId="258"/>
            <ac:spMk id="6" creationId="{A69B331C-32D0-BC76-4665-4CBC84479B78}"/>
          </ac:spMkLst>
        </pc:spChg>
        <pc:spChg chg="add mod ord">
          <ac:chgData name="Marina Jeyatharsini Gerard Vivekanandan (2536735)" userId="S::2536735@student.uwtsd.ac.uk::075720f5-8213-46a7-a396-7f44c41eb894" providerId="AD" clId="Web-{7EA13102-5770-CBDA-977B-F80CD04E7A62}" dt="2026-07-22T20:40:54.071" v="1"/>
          <ac:spMkLst>
            <pc:docMk/>
            <pc:sldMk cId="3897439327" sldId="258"/>
            <ac:spMk id="7" creationId="{24032F0D-65CD-7DB2-E708-6013AA168081}"/>
          </ac:spMkLst>
        </pc:spChg>
        <pc:picChg chg="add mod">
          <ac:chgData name="Marina Jeyatharsini Gerard Vivekanandan (2536735)" userId="S::2536735@student.uwtsd.ac.uk::075720f5-8213-46a7-a396-7f44c41eb894" providerId="AD" clId="Web-{7EA13102-5770-CBDA-977B-F80CD04E7A62}" dt="2026-07-22T20:40:52.993" v="0"/>
          <ac:picMkLst>
            <pc:docMk/>
            <pc:sldMk cId="3897439327" sldId="258"/>
            <ac:picMk id="2" creationId="{3EED0BE3-A0C0-4825-7D2B-04A60530D11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02A77B1-E55B-FBF3-5D19-4B14607AB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4050" y="952500"/>
            <a:ext cx="83439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0DF45B4-C6C1-71A9-C3DE-EF744C036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Week 9 – using excel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6C2E4E3-61F4-9000-2309-3B777095FE2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110710"/>
            <a:ext cx="5181600" cy="3781168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57F9C5F-FA4E-E59B-579A-66CA758826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Insert data into a table </a:t>
            </a:r>
          </a:p>
          <a:p>
            <a:r>
              <a:rPr lang="en-GB"/>
              <a:t>Design a pie chart </a:t>
            </a:r>
          </a:p>
          <a:p>
            <a:r>
              <a:rPr lang="en-GB" err="1"/>
              <a:t>Lable</a:t>
            </a:r>
            <a:r>
              <a:rPr lang="en-GB"/>
              <a:t> the chart </a:t>
            </a:r>
          </a:p>
          <a:p>
            <a:r>
              <a:rPr lang="en-GB"/>
              <a:t>Visual representation of information.</a:t>
            </a:r>
          </a:p>
        </p:txBody>
      </p:sp>
    </p:spTree>
    <p:extLst>
      <p:ext uri="{BB962C8B-B14F-4D97-AF65-F5344CB8AC3E}">
        <p14:creationId xmlns:p14="http://schemas.microsoft.com/office/powerpoint/2010/main" val="281479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926B80C-EEE3-0820-C4A4-D654DE2B4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MULTI USE OF DIGETAL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D1D4908-5629-1205-1B29-74D2E764E56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576388" y="2055133"/>
            <a:ext cx="4178073" cy="413453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032F0D-65CD-7DB2-E708-6013AA1680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28658" y="2156733"/>
            <a:ext cx="5226730" cy="40329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HUB</a:t>
            </a:r>
            <a:endParaRPr lang="en-US"/>
          </a:p>
          <a:p>
            <a:r>
              <a:rPr lang="en-GB"/>
              <a:t>Calendar</a:t>
            </a:r>
          </a:p>
          <a:p>
            <a:r>
              <a:rPr lang="en-GB"/>
              <a:t>Parking app</a:t>
            </a:r>
          </a:p>
          <a:p>
            <a:r>
              <a:rPr lang="en-GB"/>
              <a:t>Editing 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439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BA2FB-122B-ED58-3BB9-0E4770CD1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DS 2 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8EF318A-4378-20C5-6CCD-CE25D1A4752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9788" y="1865717"/>
            <a:ext cx="5157787" cy="3932792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4F697-6362-B8A3-0933-62ABD8B6DC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28658" y="1888218"/>
            <a:ext cx="5226730" cy="43014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About ds2</a:t>
            </a:r>
          </a:p>
          <a:p>
            <a:r>
              <a:rPr lang="en-GB"/>
              <a:t>2nd assessment of the term </a:t>
            </a:r>
          </a:p>
        </p:txBody>
      </p:sp>
    </p:spTree>
    <p:extLst>
      <p:ext uri="{BB962C8B-B14F-4D97-AF65-F5344CB8AC3E}">
        <p14:creationId xmlns:p14="http://schemas.microsoft.com/office/powerpoint/2010/main" val="3478244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7CC24-2FAB-0B6C-90E6-EE3C6D5A5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Week 3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766B4FA-8B27-E655-8FA0-61B04B64501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823818"/>
            <a:ext cx="5261427" cy="381066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EC6DD0-282D-091C-CF4C-CCEB7AB1D8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1">
                <a:solidFill>
                  <a:schemeClr val="accent1"/>
                </a:solidFill>
              </a:rPr>
              <a:t>Reading log</a:t>
            </a:r>
          </a:p>
          <a:p>
            <a:r>
              <a:rPr lang="en-GB"/>
              <a:t>Recording sources used</a:t>
            </a:r>
          </a:p>
          <a:p>
            <a:r>
              <a:rPr lang="en-GB"/>
              <a:t>CRAAP</a:t>
            </a:r>
          </a:p>
          <a:p>
            <a:pPr marL="0" indent="0">
              <a:buNone/>
            </a:pPr>
            <a:r>
              <a:rPr lang="en-GB"/>
              <a:t>  1. currency</a:t>
            </a:r>
          </a:p>
          <a:p>
            <a:pPr marL="0" indent="0">
              <a:buNone/>
            </a:pPr>
            <a:r>
              <a:rPr lang="en-GB"/>
              <a:t>   2.relevance</a:t>
            </a:r>
          </a:p>
          <a:p>
            <a:pPr marL="0" indent="0">
              <a:buNone/>
            </a:pPr>
            <a:r>
              <a:rPr lang="en-GB"/>
              <a:t>   3. Authority</a:t>
            </a:r>
          </a:p>
          <a:p>
            <a:pPr marL="0" indent="0">
              <a:buNone/>
            </a:pPr>
            <a:r>
              <a:rPr lang="en-GB"/>
              <a:t>   4.Accurancy</a:t>
            </a:r>
          </a:p>
          <a:p>
            <a:pPr marL="0" indent="0">
              <a:buNone/>
            </a:pPr>
            <a:r>
              <a:rPr lang="en-GB"/>
              <a:t>   5.Purpose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5403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Week 9 – using excel</vt:lpstr>
      <vt:lpstr> MULTI USE OF DIGETAL </vt:lpstr>
      <vt:lpstr>DS 2 </vt:lpstr>
      <vt:lpstr>Week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2026-07-20T19:26:05Z</dcterms:created>
  <dcterms:modified xsi:type="dcterms:W3CDTF">2026-07-22T21:10:51Z</dcterms:modified>
</cp:coreProperties>
</file>