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3.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700" r:id="rId2"/>
    <p:sldMasterId id="2147483702" r:id="rId3"/>
    <p:sldMasterId id="2147483705" r:id="rId4"/>
  </p:sldMasterIdLst>
  <p:sldIdLst>
    <p:sldId id="256" r:id="rId5"/>
    <p:sldId id="257" r:id="rId6"/>
    <p:sldId id="258" r:id="rId7"/>
    <p:sldId id="259" r:id="rId8"/>
    <p:sldId id="260" r:id="rId9"/>
    <p:sldId id="270" r:id="rId10"/>
    <p:sldId id="271" r:id="rId11"/>
    <p:sldId id="272" r:id="rId12"/>
    <p:sldId id="261" r:id="rId13"/>
    <p:sldId id="274" r:id="rId14"/>
    <p:sldId id="262" r:id="rId15"/>
    <p:sldId id="273" r:id="rId16"/>
    <p:sldId id="263" r:id="rId17"/>
    <p:sldId id="264" r:id="rId18"/>
    <p:sldId id="265" r:id="rId19"/>
    <p:sldId id="266" r:id="rId20"/>
    <p:sldId id="269" r:id="rId21"/>
  </p:sldIdLst>
  <p:sldSz cx="9144000" cy="5143500" type="screen16x9"/>
  <p:notesSz cx="68580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slideMaster" Target="slideMasters/slideMaster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tableStyles" Target="tableStyles.xml" /><Relationship Id="rId2" Type="http://schemas.openxmlformats.org/officeDocument/2006/relationships/slideMaster" Target="slideMasters/slideMaster2.xml" /><Relationship Id="rId16" Type="http://schemas.openxmlformats.org/officeDocument/2006/relationships/slide" Target="slides/slide12.xml" /><Relationship Id="rId20" Type="http://schemas.openxmlformats.org/officeDocument/2006/relationships/slide" Target="slides/slide16.xml" /><Relationship Id="rId1" Type="http://schemas.openxmlformats.org/officeDocument/2006/relationships/slideMaster" Target="slideMasters/slideMaster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theme" Target="theme/theme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viewProps" Target="viewProp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4.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BC4A6AE5-42E7-4193-88E3-333A6B206930}" type="doc">
      <dgm:prSet loTypeId="urn:microsoft.com/office/officeart/2005/8/layout/vList2#1" loCatId="list" qsTypeId="urn:microsoft.com/office/officeart/2005/8/quickstyle/simple1#1" qsCatId="simple" csTypeId="urn:microsoft.com/office/officeart/2005/8/colors/colorful2#1" csCatId="colorful"/>
      <dgm:spPr/>
      <dgm:t>
        <a:bodyPr/>
        <a:lstStyle/>
        <a:p>
          <a:endParaRPr lang="en-US"/>
        </a:p>
      </dgm:t>
    </dgm:pt>
    <dgm:pt modelId="{A3EF0F6E-FEAC-4756-A3F7-CAE7EF390574}">
      <dgm:prSet phldr="0" custT="0"/>
      <dgm:spPr/>
      <dgm:t>
        <a:bodyPr vert="horz" wrap="square"/>
        <a:lstStyle/>
        <a:p>
          <a:pPr>
            <a:lnSpc>
              <a:spcPct val="100000"/>
            </a:lnSpc>
            <a:spcBef>
              <a:spcPct val="0"/>
            </a:spcBef>
            <a:spcAft>
              <a:spcPct val="35000"/>
            </a:spcAft>
          </a:pPr>
          <a:r>
            <a:rPr lang="en-US" altLang="en-US">
              <a:solidFill>
                <a:srgbClr val="FF0000"/>
              </a:solidFill>
            </a:rPr>
            <a:t>The biopsychosocial model views health as influenced by biological, psychological, and social factors, emphasizing holistic care and interconnected wellbeing.</a:t>
          </a:r>
        </a:p>
      </dgm:t>
    </dgm:pt>
    <dgm:pt modelId="{BE3DDDC6-BA87-4235-8864-FCB5FA4A0EE6}" type="parTrans" cxnId="{F5B5A4A7-B068-4256-BE3F-B2520A5E0A24}">
      <dgm:prSet/>
      <dgm:spPr/>
      <dgm:t>
        <a:bodyPr/>
        <a:lstStyle/>
        <a:p>
          <a:endParaRPr lang="en-US"/>
        </a:p>
      </dgm:t>
    </dgm:pt>
    <dgm:pt modelId="{92459D87-EAB2-4741-AE9F-F51AE168D34F}" type="sibTrans" cxnId="{F5B5A4A7-B068-4256-BE3F-B2520A5E0A24}">
      <dgm:prSet/>
      <dgm:spPr/>
      <dgm:t>
        <a:bodyPr/>
        <a:lstStyle/>
        <a:p>
          <a:endParaRPr lang="en-US"/>
        </a:p>
      </dgm:t>
    </dgm:pt>
    <dgm:pt modelId="{0E184EBC-2FC1-4C28-8B83-2C10DC707CD4}">
      <dgm:prSet phldr="0" custT="0"/>
      <dgm:spPr/>
      <dgm:t>
        <a:bodyPr vert="horz" wrap="square"/>
        <a:lstStyle/>
        <a:p>
          <a:pPr>
            <a:lnSpc>
              <a:spcPct val="100000"/>
            </a:lnSpc>
            <a:spcBef>
              <a:spcPct val="0"/>
            </a:spcBef>
            <a:spcAft>
              <a:spcPct val="35000"/>
            </a:spcAft>
          </a:pPr>
          <a:r>
            <a:rPr lang="en-US" altLang="en-US">
              <a:solidFill>
                <a:schemeClr val="bg2">
                  <a:lumMod val="50000"/>
                </a:schemeClr>
              </a:solidFill>
            </a:rPr>
            <a:t>Social determinants of health are social and economic conditions influencing health outcomes, including income, education, housing, and access to care.</a:t>
          </a:r>
        </a:p>
      </dgm:t>
    </dgm:pt>
    <dgm:pt modelId="{A8D6C1A1-3CF8-4B13-86EB-DC1304116A87}" type="parTrans" cxnId="{F4896DB9-FEF0-4838-82B1-734D0C29D5E9}">
      <dgm:prSet/>
      <dgm:spPr/>
      <dgm:t>
        <a:bodyPr/>
        <a:lstStyle/>
        <a:p>
          <a:endParaRPr lang="en-US"/>
        </a:p>
      </dgm:t>
    </dgm:pt>
    <dgm:pt modelId="{A8667F62-5FFB-440D-9B53-41A428877CAB}" type="sibTrans" cxnId="{F4896DB9-FEF0-4838-82B1-734D0C29D5E9}">
      <dgm:prSet/>
      <dgm:spPr/>
      <dgm:t>
        <a:bodyPr/>
        <a:lstStyle/>
        <a:p>
          <a:endParaRPr lang="en-US"/>
        </a:p>
      </dgm:t>
    </dgm:pt>
    <dgm:pt modelId="{9DD7839B-5209-4451-9ABF-7363EB9B25EE}">
      <dgm:prSet phldr="0" custT="0"/>
      <dgm:spPr/>
      <dgm:t>
        <a:bodyPr vert="horz" wrap="square"/>
        <a:lstStyle/>
        <a:p>
          <a:pPr>
            <a:lnSpc>
              <a:spcPct val="100000"/>
            </a:lnSpc>
            <a:spcBef>
              <a:spcPct val="0"/>
            </a:spcBef>
            <a:spcAft>
              <a:spcPct val="35000"/>
            </a:spcAft>
          </a:pPr>
          <a:r>
            <a:rPr lang="en-US" altLang="en-US"/>
            <a:t>Directs strategies for community and individual health care delivery.</a:t>
          </a:r>
        </a:p>
      </dgm:t>
    </dgm:pt>
    <dgm:pt modelId="{BEF040A7-9A24-4B23-8CB7-94EBACEEBD6F}" type="parTrans" cxnId="{ACEEC1DD-D669-42AE-9D89-6359B2602C2B}">
      <dgm:prSet/>
      <dgm:spPr/>
      <dgm:t>
        <a:bodyPr/>
        <a:lstStyle/>
        <a:p>
          <a:endParaRPr lang="en-US"/>
        </a:p>
      </dgm:t>
    </dgm:pt>
    <dgm:pt modelId="{807C4DAE-69A9-4A8D-938E-33B6D6D3E0F3}" type="sibTrans" cxnId="{ACEEC1DD-D669-42AE-9D89-6359B2602C2B}">
      <dgm:prSet/>
      <dgm:spPr/>
      <dgm:t>
        <a:bodyPr/>
        <a:lstStyle/>
        <a:p>
          <a:endParaRPr lang="en-US"/>
        </a:p>
      </dgm:t>
    </dgm:pt>
    <dgm:pt modelId="{D39FD574-347A-4D2B-95FA-E99EF18638BC}" type="pres">
      <dgm:prSet presAssocID="{BC4A6AE5-42E7-4193-88E3-333A6B206930}" presName="linear" presStyleCnt="0">
        <dgm:presLayoutVars>
          <dgm:animLvl val="lvl"/>
          <dgm:resizeHandles val="exact"/>
        </dgm:presLayoutVars>
      </dgm:prSet>
      <dgm:spPr/>
    </dgm:pt>
    <dgm:pt modelId="{0E510158-5A68-42B5-929C-6B5CD7075D39}" type="pres">
      <dgm:prSet presAssocID="{A3EF0F6E-FEAC-4756-A3F7-CAE7EF390574}" presName="parentText" presStyleLbl="node1" presStyleIdx="0" presStyleCnt="3">
        <dgm:presLayoutVars>
          <dgm:chMax val="0"/>
          <dgm:bulletEnabled val="1"/>
        </dgm:presLayoutVars>
      </dgm:prSet>
      <dgm:spPr/>
    </dgm:pt>
    <dgm:pt modelId="{568DF023-CF39-4B1F-ADE3-0A11C6F3A592}" type="pres">
      <dgm:prSet presAssocID="{92459D87-EAB2-4741-AE9F-F51AE168D34F}" presName="spacer" presStyleCnt="0"/>
      <dgm:spPr/>
    </dgm:pt>
    <dgm:pt modelId="{82F02741-6D7F-4D09-85E2-658F5B2C3F8E}" type="pres">
      <dgm:prSet presAssocID="{0E184EBC-2FC1-4C28-8B83-2C10DC707CD4}" presName="parentText" presStyleLbl="node1" presStyleIdx="1" presStyleCnt="3">
        <dgm:presLayoutVars>
          <dgm:chMax val="0"/>
          <dgm:bulletEnabled val="1"/>
        </dgm:presLayoutVars>
      </dgm:prSet>
      <dgm:spPr/>
    </dgm:pt>
    <dgm:pt modelId="{1C74A4BA-BCCC-4F48-913E-5443A042E5F1}" type="pres">
      <dgm:prSet presAssocID="{A8667F62-5FFB-440D-9B53-41A428877CAB}" presName="spacer" presStyleCnt="0"/>
      <dgm:spPr/>
    </dgm:pt>
    <dgm:pt modelId="{AAA3BE43-C910-4A7B-8321-9EB6DB867DBE}" type="pres">
      <dgm:prSet presAssocID="{9DD7839B-5209-4451-9ABF-7363EB9B25EE}" presName="parentText" presStyleLbl="node1" presStyleIdx="2" presStyleCnt="3">
        <dgm:presLayoutVars>
          <dgm:chMax val="0"/>
          <dgm:bulletEnabled val="1"/>
        </dgm:presLayoutVars>
      </dgm:prSet>
      <dgm:spPr/>
    </dgm:pt>
  </dgm:ptLst>
  <dgm:cxnLst>
    <dgm:cxn modelId="{CFAD1B03-5FDC-4299-9D27-19C3D835E175}" type="presOf" srcId="{0E184EBC-2FC1-4C28-8B83-2C10DC707CD4}" destId="{82F02741-6D7F-4D09-85E2-658F5B2C3F8E}" srcOrd="0" destOrd="0" presId="urn:microsoft.com/office/officeart/2005/8/layout/vList2#1"/>
    <dgm:cxn modelId="{D7527711-AD63-4C78-9867-C3A91CBE10E9}" type="presOf" srcId="{9DD7839B-5209-4451-9ABF-7363EB9B25EE}" destId="{AAA3BE43-C910-4A7B-8321-9EB6DB867DBE}" srcOrd="0" destOrd="0" presId="urn:microsoft.com/office/officeart/2005/8/layout/vList2#1"/>
    <dgm:cxn modelId="{431F6C90-3DCC-40C5-99EC-558F204EC936}" type="presOf" srcId="{A3EF0F6E-FEAC-4756-A3F7-CAE7EF390574}" destId="{0E510158-5A68-42B5-929C-6B5CD7075D39}" srcOrd="0" destOrd="0" presId="urn:microsoft.com/office/officeart/2005/8/layout/vList2#1"/>
    <dgm:cxn modelId="{F5B5A4A7-B068-4256-BE3F-B2520A5E0A24}" srcId="{BC4A6AE5-42E7-4193-88E3-333A6B206930}" destId="{A3EF0F6E-FEAC-4756-A3F7-CAE7EF390574}" srcOrd="0" destOrd="0" parTransId="{BE3DDDC6-BA87-4235-8864-FCB5FA4A0EE6}" sibTransId="{92459D87-EAB2-4741-AE9F-F51AE168D34F}"/>
    <dgm:cxn modelId="{F4896DB9-FEF0-4838-82B1-734D0C29D5E9}" srcId="{BC4A6AE5-42E7-4193-88E3-333A6B206930}" destId="{0E184EBC-2FC1-4C28-8B83-2C10DC707CD4}" srcOrd="1" destOrd="0" parTransId="{A8D6C1A1-3CF8-4B13-86EB-DC1304116A87}" sibTransId="{A8667F62-5FFB-440D-9B53-41A428877CAB}"/>
    <dgm:cxn modelId="{78FD4AD8-4A4F-425A-8FB8-98B8F2FD7E86}" type="presOf" srcId="{BC4A6AE5-42E7-4193-88E3-333A6B206930}" destId="{D39FD574-347A-4D2B-95FA-E99EF18638BC}" srcOrd="0" destOrd="0" presId="urn:microsoft.com/office/officeart/2005/8/layout/vList2#1"/>
    <dgm:cxn modelId="{ACEEC1DD-D669-42AE-9D89-6359B2602C2B}" srcId="{BC4A6AE5-42E7-4193-88E3-333A6B206930}" destId="{9DD7839B-5209-4451-9ABF-7363EB9B25EE}" srcOrd="2" destOrd="0" parTransId="{BEF040A7-9A24-4B23-8CB7-94EBACEEBD6F}" sibTransId="{807C4DAE-69A9-4A8D-938E-33B6D6D3E0F3}"/>
    <dgm:cxn modelId="{82FE1ED7-6749-4CE3-B215-E0AC153FE18B}" type="presParOf" srcId="{D39FD574-347A-4D2B-95FA-E99EF18638BC}" destId="{0E510158-5A68-42B5-929C-6B5CD7075D39}" srcOrd="0" destOrd="0" presId="urn:microsoft.com/office/officeart/2005/8/layout/vList2#1"/>
    <dgm:cxn modelId="{3AEB2F8D-41D4-4106-9BA1-0B56A62D93C2}" type="presParOf" srcId="{D39FD574-347A-4D2B-95FA-E99EF18638BC}" destId="{568DF023-CF39-4B1F-ADE3-0A11C6F3A592}" srcOrd="1" destOrd="0" presId="urn:microsoft.com/office/officeart/2005/8/layout/vList2#1"/>
    <dgm:cxn modelId="{D6197475-6C33-4EDE-B091-11EE9B2F0ED1}" type="presParOf" srcId="{D39FD574-347A-4D2B-95FA-E99EF18638BC}" destId="{82F02741-6D7F-4D09-85E2-658F5B2C3F8E}" srcOrd="2" destOrd="0" presId="urn:microsoft.com/office/officeart/2005/8/layout/vList2#1"/>
    <dgm:cxn modelId="{9FF40119-F5F1-4160-839A-75E52174AAB0}" type="presParOf" srcId="{D39FD574-347A-4D2B-95FA-E99EF18638BC}" destId="{1C74A4BA-BCCC-4F48-913E-5443A042E5F1}" srcOrd="3" destOrd="0" presId="urn:microsoft.com/office/officeart/2005/8/layout/vList2#1"/>
    <dgm:cxn modelId="{E3887EE2-437E-4B34-8230-483D818082A1}" type="presParOf" srcId="{D39FD574-347A-4D2B-95FA-E99EF18638BC}" destId="{AAA3BE43-C910-4A7B-8321-9EB6DB867DBE}" srcOrd="4" destOrd="0" presId="urn:microsoft.com/office/officeart/2005/8/layout/vList2#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10158-5A68-42B5-929C-6B5CD7075D39}">
      <dsp:nvSpPr>
        <dsp:cNvPr id="0" name=""/>
        <dsp:cNvSpPr/>
      </dsp:nvSpPr>
      <dsp:spPr bwMode="white">
        <a:xfrm>
          <a:off x="0" y="322163"/>
          <a:ext cx="3881538" cy="1140460"/>
        </a:xfrm>
        <a:prstGeom prst="roundRect">
          <a:avLst/>
        </a:prstGeom>
        <a:solidFill>
          <a:schemeClr val="accent2">
            <a:hueOff val="0"/>
            <a:satOff val="0"/>
            <a:lumOff val="0"/>
            <a:alphaOff val="0"/>
          </a:schemeClr>
        </a:solidFill>
        <a:ln w="25400" cap="flat" cmpd="sng" algn="ctr">
          <a:prstDash val="solid"/>
        </a:ln>
        <a:effectLst/>
      </dsp:spPr>
      <dsp:style>
        <a:lnRef idx="2">
          <a:schemeClr val="lt1"/>
        </a:lnRef>
        <a:fillRef idx="1">
          <a:schemeClr val="accent2">
            <a:hueOff val="0"/>
            <a:satOff val="0"/>
            <a:lumOff val="0"/>
            <a:alpha val="100000"/>
          </a:schemeClr>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1600200">
            <a:lnSpc>
              <a:spcPct val="100000"/>
            </a:lnSpc>
            <a:spcBef>
              <a:spcPct val="0"/>
            </a:spcBef>
            <a:spcAft>
              <a:spcPct val="35000"/>
            </a:spcAft>
            <a:buNone/>
          </a:pPr>
          <a:r>
            <a:rPr lang="en-US" altLang="en-US" sz="3600" kern="1200">
              <a:solidFill>
                <a:srgbClr val="FF0000"/>
              </a:solidFill>
            </a:rPr>
            <a:t>The biopsychosocial model views health as influenced by biological, psychological, and social factors, emphasizing holistic care and interconnected wellbeing.</a:t>
          </a:r>
        </a:p>
      </dsp:txBody>
      <dsp:txXfrm>
        <a:off x="0" y="322163"/>
        <a:ext cx="3881538" cy="1140460"/>
      </dsp:txXfrm>
    </dsp:sp>
    <dsp:sp modelId="{82F02741-6D7F-4D09-85E2-658F5B2C3F8E}">
      <dsp:nvSpPr>
        <dsp:cNvPr id="0" name=""/>
        <dsp:cNvSpPr/>
      </dsp:nvSpPr>
      <dsp:spPr bwMode="white">
        <a:xfrm>
          <a:off x="0" y="1505823"/>
          <a:ext cx="3881538" cy="1140460"/>
        </a:xfrm>
        <a:prstGeom prst="roundRect">
          <a:avLst/>
        </a:prstGeom>
        <a:solidFill>
          <a:schemeClr val="accent2">
            <a:hueOff val="-1259027"/>
            <a:satOff val="-23050"/>
            <a:lumOff val="-9117"/>
            <a:alphaOff val="0"/>
          </a:schemeClr>
        </a:solidFill>
        <a:ln w="25400" cap="flat" cmpd="sng" algn="ctr">
          <a:prstDash val="solid"/>
        </a:ln>
        <a:effectLst/>
      </dsp:spPr>
      <dsp:style>
        <a:lnRef idx="2">
          <a:schemeClr val="lt1"/>
        </a:lnRef>
        <a:fillRef idx="1">
          <a:schemeClr val="accent2">
            <a:hueOff val="-1260000"/>
            <a:satOff val="-23136"/>
            <a:lumOff val="-9019"/>
            <a:alpha val="100000"/>
          </a:schemeClr>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1600200">
            <a:lnSpc>
              <a:spcPct val="100000"/>
            </a:lnSpc>
            <a:spcBef>
              <a:spcPct val="0"/>
            </a:spcBef>
            <a:spcAft>
              <a:spcPct val="35000"/>
            </a:spcAft>
            <a:buNone/>
          </a:pPr>
          <a:r>
            <a:rPr lang="en-US" altLang="en-US" sz="3600" kern="1200">
              <a:solidFill>
                <a:schemeClr val="bg2">
                  <a:lumMod val="50000"/>
                </a:schemeClr>
              </a:solidFill>
            </a:rPr>
            <a:t>Social determinants of health are social and economic conditions influencing health outcomes, including income, education, housing, and access to care.</a:t>
          </a:r>
        </a:p>
      </dsp:txBody>
      <dsp:txXfrm>
        <a:off x="0" y="1505823"/>
        <a:ext cx="3881538" cy="1140460"/>
      </dsp:txXfrm>
    </dsp:sp>
    <dsp:sp modelId="{AAA3BE43-C910-4A7B-8321-9EB6DB867DBE}">
      <dsp:nvSpPr>
        <dsp:cNvPr id="0" name=""/>
        <dsp:cNvSpPr/>
      </dsp:nvSpPr>
      <dsp:spPr bwMode="white">
        <a:xfrm>
          <a:off x="0" y="2689483"/>
          <a:ext cx="3881538" cy="1140460"/>
        </a:xfrm>
        <a:prstGeom prst="roundRect">
          <a:avLst/>
        </a:prstGeom>
        <a:solidFill>
          <a:schemeClr val="accent2">
            <a:hueOff val="-2518055"/>
            <a:satOff val="-46099"/>
            <a:lumOff val="-18235"/>
            <a:alphaOff val="0"/>
          </a:schemeClr>
        </a:solidFill>
        <a:ln w="25400" cap="flat" cmpd="sng" algn="ctr">
          <a:prstDash val="solid"/>
        </a:ln>
        <a:effectLst/>
      </dsp:spPr>
      <dsp:style>
        <a:lnRef idx="2">
          <a:schemeClr val="lt1"/>
        </a:lnRef>
        <a:fillRef idx="1">
          <a:schemeClr val="accent2">
            <a:hueOff val="-2520000"/>
            <a:satOff val="-46274"/>
            <a:lumOff val="-18038"/>
            <a:alpha val="100000"/>
          </a:schemeClr>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1600200">
            <a:lnSpc>
              <a:spcPct val="100000"/>
            </a:lnSpc>
            <a:spcBef>
              <a:spcPct val="0"/>
            </a:spcBef>
            <a:spcAft>
              <a:spcPct val="35000"/>
            </a:spcAft>
            <a:buNone/>
          </a:pPr>
          <a:r>
            <a:rPr lang="en-US" altLang="en-US" sz="3600" kern="1200"/>
            <a:t>Directs strategies for community and individual health care delivery.</a:t>
          </a:r>
        </a:p>
      </dsp:txBody>
      <dsp:txXfrm>
        <a:off x="0" y="2689483"/>
        <a:ext cx="3881538" cy="1140460"/>
      </dsp:txXfrm>
    </dsp:sp>
  </dsp:spTree>
</dsp:drawing>
</file>

<file path=ppt/diagrams/layout1.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3.xml.rels><?xml version="1.0" encoding="UTF-8" standalone="yes"?>
<Relationships xmlns="http://schemas.openxmlformats.org/package/2006/relationships"><Relationship Id="rId3" Type="http://schemas.openxmlformats.org/officeDocument/2006/relationships/hyperlink" Target="http://bit.ly/2TtBDfr" TargetMode="External" /><Relationship Id="rId2" Type="http://schemas.openxmlformats.org/officeDocument/2006/relationships/hyperlink" Target="http://bit.ly/2Tynxth" TargetMode="External" /><Relationship Id="rId1" Type="http://schemas.openxmlformats.org/officeDocument/2006/relationships/slideMaster" Target="../slideMasters/slideMaster1.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7.xml.rels><?xml version="1.0" encoding="UTF-8" standalone="yes"?>
<Relationships xmlns="http://schemas.openxmlformats.org/package/2006/relationships"><Relationship Id="rId3" Type="http://schemas.openxmlformats.org/officeDocument/2006/relationships/hyperlink" Target="http://bit.ly/2TtBDfr" TargetMode="External" /><Relationship Id="rId2" Type="http://schemas.openxmlformats.org/officeDocument/2006/relationships/hyperlink" Target="http://bit.ly/2Tynxth" TargetMode="External" /><Relationship Id="rId1" Type="http://schemas.openxmlformats.org/officeDocument/2006/relationships/slideMaster" Target="../slideMasters/slideMaster4.xml" /></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lt1"/>
        </a:solidFill>
        <a:effectLst/>
      </p:bgPr>
    </p:bg>
    <p:spTree>
      <p:nvGrpSpPr>
        <p:cNvPr id="1" name=""/>
        <p:cNvGrpSpPr/>
        <p:nvPr/>
      </p:nvGrpSpPr>
      <p:grpSpPr>
        <a:xfrm>
          <a:off x="0" y="0"/>
          <a:ext cx="0" cy="0"/>
          <a:chOff x="0" y="0"/>
          <a:chExt cx="0" cy="0"/>
        </a:xfrm>
      </p:grpSpPr>
      <p:sp>
        <p:nvSpPr>
          <p:cNvPr id="3" name="PlaceHolder 1"/>
          <p:cNvSpPr>
            <a:spLocks noGrp="1"/>
          </p:cNvSpPr>
          <p:nvPr>
            <p:ph type="title" hasCustomPrompt="1"/>
          </p:nvPr>
        </p:nvSpPr>
        <p:spPr>
          <a:xfrm>
            <a:off x="714240" y="451440"/>
            <a:ext cx="4328280" cy="2897280"/>
          </a:xfrm>
          <a:prstGeom prst="rect">
            <a:avLst/>
          </a:prstGeom>
          <a:noFill/>
          <a:ln w="0">
            <a:noFill/>
          </a:ln>
        </p:spPr>
        <p:txBody>
          <a:bodyPr lIns="91440" tIns="91440" rIns="91440" bIns="91440" anchor="b">
            <a:noAutofit/>
          </a:bodyPr>
          <a:lstStyle/>
          <a:p>
            <a:pPr indent="0">
              <a:buNone/>
            </a:pPr>
            <a:r>
              <a:rPr lang="fr-FR" sz="4900" b="0" u="none" strike="noStrike">
                <a:solidFill>
                  <a:schemeClr val="dk1"/>
                </a:solidFill>
                <a:effectLst/>
                <a:uFillTx/>
                <a:latin typeface="Arial" panose="020B0604020202020204"/>
              </a:rPr>
              <a:t>Click to edit the title text format</a:t>
            </a:r>
          </a:p>
        </p:txBody>
      </p:sp>
      <p:sp>
        <p:nvSpPr>
          <p:cNvPr id="2" name="PlaceHolder 2"/>
          <p:cNvSpPr>
            <a:spLocks noGrp="1"/>
          </p:cNvSpPr>
          <p:nvPr>
            <p:ph type="body" hasCustomPrompt="1"/>
          </p:nvPr>
        </p:nvSpPr>
        <p:spPr>
          <a:xfrm>
            <a:off x="457200" y="1203480"/>
            <a:ext cx="8229240" cy="2982960"/>
          </a:xfrm>
          <a:prstGeom prst="rect">
            <a:avLst/>
          </a:prstGeom>
          <a:noFill/>
          <a:ln w="0">
            <a:noFill/>
          </a:ln>
        </p:spPr>
        <p:txBody>
          <a:bodyPr lIns="0" tIns="0" rIns="0" bIns="0" anchor="t">
            <a:normAutofit/>
          </a:bodyPr>
          <a:lstStyle/>
          <a:p>
            <a:pPr marL="431800" indent="-323850">
              <a:spcBef>
                <a:spcPts val="1415"/>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IG_NUMBER">
    <p:bg>
      <p:bgPr>
        <a:solidFill>
          <a:schemeClr val="lt1"/>
        </a:solidFill>
        <a:effectLst/>
      </p:bgPr>
    </p:bg>
    <p:spTree>
      <p:nvGrpSpPr>
        <p:cNvPr id="1" name=""/>
        <p:cNvGrpSpPr/>
        <p:nvPr/>
      </p:nvGrpSpPr>
      <p:grpSpPr>
        <a:xfrm>
          <a:off x="0" y="0"/>
          <a:ext cx="0" cy="0"/>
          <a:chOff x="0" y="0"/>
          <a:chExt cx="0" cy="0"/>
        </a:xfrm>
      </p:grpSpPr>
      <p:sp>
        <p:nvSpPr>
          <p:cNvPr id="2" name="PlaceHolder 1"/>
          <p:cNvSpPr>
            <a:spLocks noGrp="1"/>
          </p:cNvSpPr>
          <p:nvPr>
            <p:ph type="title" hasCustomPrompt="1"/>
          </p:nvPr>
        </p:nvSpPr>
        <p:spPr>
          <a:xfrm>
            <a:off x="1636560" y="2097360"/>
            <a:ext cx="6213600" cy="1126080"/>
          </a:xfrm>
          <a:prstGeom prst="rect">
            <a:avLst/>
          </a:prstGeom>
          <a:noFill/>
          <a:ln w="0">
            <a:noFill/>
          </a:ln>
        </p:spPr>
        <p:txBody>
          <a:bodyPr lIns="91440" tIns="91440" rIns="91440" bIns="91440" anchor="b">
            <a:noAutofit/>
          </a:bodyPr>
          <a:lstStyle/>
          <a:p>
            <a:pPr indent="0" algn="ctr">
              <a:lnSpc>
                <a:spcPct val="100000"/>
              </a:lnSpc>
              <a:buNone/>
            </a:pPr>
            <a:r>
              <a:rPr lang="fr-FR" sz="6900" b="0" u="none" strike="noStrike">
                <a:solidFill>
                  <a:schemeClr val="dk1"/>
                </a:solidFill>
                <a:effectLst/>
                <a:uFillTx/>
                <a:latin typeface="Alata"/>
                <a:ea typeface="Alata"/>
              </a:rPr>
              <a:t>xx%</a:t>
            </a:r>
            <a:endParaRPr lang="fr-FR" sz="6900" b="0" u="none" strike="noStrike">
              <a:solidFill>
                <a:schemeClr val="dk1"/>
              </a:solidFill>
              <a:effectLst/>
              <a:uFillTx/>
              <a:latin typeface="Arial" panose="020B0604020202020204"/>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lt1"/>
        </a:solidFill>
        <a:effectLst/>
      </p:bgPr>
    </p:bg>
    <p:spTree>
      <p:nvGrpSpPr>
        <p:cNvPr id="1" name=""/>
        <p:cNvGrpSpPr/>
        <p:nvPr/>
      </p:nvGrpSpPr>
      <p:grpSpPr>
        <a:xfrm>
          <a:off x="0" y="0"/>
          <a:ext cx="0" cy="0"/>
          <a:chOff x="0" y="0"/>
          <a:chExt cx="0" cy="0"/>
        </a:xfrm>
      </p:grpSpPr>
      <p:sp>
        <p:nvSpPr>
          <p:cNvPr id="3" name="PlaceHolder 1"/>
          <p:cNvSpPr>
            <a:spLocks noGrp="1"/>
          </p:cNvSpPr>
          <p:nvPr>
            <p:ph type="sldNum" idx="1"/>
          </p:nvPr>
        </p:nvSpPr>
        <p:spPr>
          <a:xfrm>
            <a:off x="8472600" y="4663080"/>
            <a:ext cx="548280" cy="393120"/>
          </a:xfrm>
          <a:prstGeom prst="rect">
            <a:avLst/>
          </a:prstGeom>
          <a:noFill/>
          <a:ln w="0">
            <a:noFill/>
          </a:ln>
        </p:spPr>
        <p:txBody>
          <a:bodyPr lIns="91440" tIns="91440" rIns="91440" bIns="91440" anchor="ctr">
            <a:noAutofit/>
          </a:bodyPr>
          <a:lstStyle>
            <a:lvl1pPr indent="0" algn="r" defTabSz="914400">
              <a:lnSpc>
                <a:spcPct val="100000"/>
              </a:lnSpc>
              <a:buNone/>
              <a:tabLst>
                <a:tab pos="0" algn="l"/>
              </a:tabLst>
              <a:defRPr lang="en-GB" sz="1000" b="0" u="none" strike="noStrike">
                <a:solidFill>
                  <a:schemeClr val="dk2"/>
                </a:solidFill>
                <a:effectLst/>
                <a:uFillTx/>
                <a:latin typeface="Arial" panose="020B0604020202020204"/>
              </a:defRPr>
            </a:lvl1pPr>
          </a:lstStyle>
          <a:p>
            <a:pPr indent="0" algn="r" defTabSz="914400">
              <a:lnSpc>
                <a:spcPct val="100000"/>
              </a:lnSpc>
              <a:buNone/>
              <a:tabLst>
                <a:tab pos="0" algn="l"/>
              </a:tabLst>
            </a:pPr>
            <a:fld id="{DFC8B4A1-C838-4C9A-ABF4-FDC46E4A75DB}" type="slidenum">
              <a:rPr lang="en-GB" sz="1000" b="0" u="none" strike="noStrike">
                <a:solidFill>
                  <a:schemeClr val="dk2"/>
                </a:solidFill>
                <a:effectLst/>
                <a:uFillTx/>
                <a:latin typeface="Arial" panose="020B0604020202020204"/>
              </a:rPr>
              <a:t>‹#›</a:t>
            </a:fld>
            <a:endParaRPr lang="en-US" sz="1000" b="0" u="none" strike="noStrike">
              <a:solidFill>
                <a:srgbClr val="000000"/>
              </a:solidFill>
              <a:effectLst/>
              <a:uFillTx/>
              <a:latin typeface="OpenSymbo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CUSTOM_25">
    <p:bg>
      <p:bgPr>
        <a:solidFill>
          <a:schemeClr val="lt1"/>
        </a:solidFill>
        <a:effectLst/>
      </p:bgPr>
    </p:bg>
    <p:spTree>
      <p:nvGrpSpPr>
        <p:cNvPr id="1" name=""/>
        <p:cNvGrpSpPr/>
        <p:nvPr/>
      </p:nvGrpSpPr>
      <p:grpSpPr>
        <a:xfrm>
          <a:off x="0" y="0"/>
          <a:ext cx="0" cy="0"/>
          <a:chOff x="0" y="0"/>
          <a:chExt cx="0" cy="0"/>
        </a:xfrm>
      </p:grpSpPr>
      <p:sp>
        <p:nvSpPr>
          <p:cNvPr id="4" name="PlaceHolder 1"/>
          <p:cNvSpPr>
            <a:spLocks noGrp="1"/>
          </p:cNvSpPr>
          <p:nvPr>
            <p:ph type="title" hasCustomPrompt="1"/>
          </p:nvPr>
        </p:nvSpPr>
        <p:spPr>
          <a:xfrm>
            <a:off x="817200" y="2706480"/>
            <a:ext cx="2395800" cy="1921320"/>
          </a:xfrm>
          <a:prstGeom prst="rect">
            <a:avLst/>
          </a:prstGeom>
          <a:noFill/>
          <a:ln w="0">
            <a:noFill/>
          </a:ln>
        </p:spPr>
        <p:txBody>
          <a:bodyPr lIns="91440" tIns="91440" rIns="91440" bIns="91440" anchor="t">
            <a:noAutofit/>
          </a:bodyPr>
          <a:lstStyle/>
          <a:p>
            <a:pPr indent="0">
              <a:buNone/>
            </a:pPr>
            <a:r>
              <a:rPr lang="fr-FR" sz="31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CUSTOM_10">
    <p:bg>
      <p:bgPr>
        <a:solidFill>
          <a:schemeClr val="lt1"/>
        </a:solidFill>
        <a:effectLst/>
      </p:bgPr>
    </p:bg>
    <p:spTree>
      <p:nvGrpSpPr>
        <p:cNvPr id="1" name=""/>
        <p:cNvGrpSpPr/>
        <p:nvPr/>
      </p:nvGrpSpPr>
      <p:grpSpPr>
        <a:xfrm>
          <a:off x="0" y="0"/>
          <a:ext cx="0" cy="0"/>
          <a:chOff x="0" y="0"/>
          <a:chExt cx="0" cy="0"/>
        </a:xfrm>
      </p:grpSpPr>
      <p:sp>
        <p:nvSpPr>
          <p:cNvPr id="5" name="PlaceHolder 1"/>
          <p:cNvSpPr>
            <a:spLocks noGrp="1"/>
          </p:cNvSpPr>
          <p:nvPr>
            <p:ph type="title" hasCustomPrompt="1"/>
          </p:nvPr>
        </p:nvSpPr>
        <p:spPr>
          <a:xfrm>
            <a:off x="3372840" y="1726560"/>
            <a:ext cx="3818160" cy="131796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6" name="PlaceHolder 2"/>
          <p:cNvSpPr>
            <a:spLocks noGrp="1"/>
          </p:cNvSpPr>
          <p:nvPr>
            <p:ph type="title" hasCustomPrompt="1"/>
          </p:nvPr>
        </p:nvSpPr>
        <p:spPr>
          <a:xfrm>
            <a:off x="1848600" y="1554480"/>
            <a:ext cx="1454760" cy="1397880"/>
          </a:xfrm>
          <a:prstGeom prst="rect">
            <a:avLst/>
          </a:prstGeom>
          <a:noFill/>
          <a:ln w="0">
            <a:noFill/>
          </a:ln>
        </p:spPr>
        <p:txBody>
          <a:bodyPr lIns="91440" tIns="91440" rIns="91440" bIns="91440" anchor="b">
            <a:noAutofit/>
          </a:bodyPr>
          <a:lstStyle/>
          <a:p>
            <a:pPr indent="0">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CUSTOM_21">
    <p:bg>
      <p:bgPr>
        <a:solidFill>
          <a:schemeClr val="lt1"/>
        </a:solidFill>
        <a:effectLst/>
      </p:bgPr>
    </p:bg>
    <p:spTree>
      <p:nvGrpSpPr>
        <p:cNvPr id="1" name=""/>
        <p:cNvGrpSpPr/>
        <p:nvPr/>
      </p:nvGrpSpPr>
      <p:grpSpPr>
        <a:xfrm>
          <a:off x="0" y="0"/>
          <a:ext cx="0" cy="0"/>
          <a:chOff x="0" y="0"/>
          <a:chExt cx="0" cy="0"/>
        </a:xfrm>
      </p:grpSpPr>
      <p:sp>
        <p:nvSpPr>
          <p:cNvPr id="7" name="PlaceHolder 1"/>
          <p:cNvSpPr>
            <a:spLocks noGrp="1"/>
          </p:cNvSpPr>
          <p:nvPr>
            <p:ph type="title" hasCustomPrompt="1"/>
          </p:nvPr>
        </p:nvSpPr>
        <p:spPr>
          <a:xfrm>
            <a:off x="2203560" y="2887560"/>
            <a:ext cx="4279320" cy="84132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8" name="PlaceHolder 2"/>
          <p:cNvSpPr>
            <a:spLocks noGrp="1"/>
          </p:cNvSpPr>
          <p:nvPr>
            <p:ph type="title" hasCustomPrompt="1"/>
          </p:nvPr>
        </p:nvSpPr>
        <p:spPr>
          <a:xfrm>
            <a:off x="2819520" y="1543680"/>
            <a:ext cx="3047760" cy="1397880"/>
          </a:xfrm>
          <a:prstGeom prst="rect">
            <a:avLst/>
          </a:prstGeom>
          <a:noFill/>
          <a:ln w="0">
            <a:noFill/>
          </a:ln>
        </p:spPr>
        <p:txBody>
          <a:bodyPr lIns="91440" tIns="91440" rIns="91440" bIns="91440" anchor="b">
            <a:noAutofit/>
          </a:bodyPr>
          <a:lstStyle/>
          <a:p>
            <a:pPr indent="0" algn="ctr">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USTOM">
    <p:bg>
      <p:bgPr>
        <a:solidFill>
          <a:schemeClr val="lt1"/>
        </a:solidFill>
        <a:effectLst/>
      </p:bgPr>
    </p:bg>
    <p:spTree>
      <p:nvGrpSpPr>
        <p:cNvPr id="1" name=""/>
        <p:cNvGrpSpPr/>
        <p:nvPr/>
      </p:nvGrpSpPr>
      <p:grpSpPr>
        <a:xfrm>
          <a:off x="0" y="0"/>
          <a:ext cx="0" cy="0"/>
          <a:chOff x="0" y="0"/>
          <a:chExt cx="0" cy="0"/>
        </a:xfrm>
      </p:grpSpPr>
      <p:sp>
        <p:nvSpPr>
          <p:cNvPr id="9" name="PlaceHolder 1"/>
          <p:cNvSpPr>
            <a:spLocks noGrp="1"/>
          </p:cNvSpPr>
          <p:nvPr>
            <p:ph type="title" hasCustomPrompt="1"/>
          </p:nvPr>
        </p:nvSpPr>
        <p:spPr>
          <a:xfrm>
            <a:off x="714240" y="43056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0" name="PlaceHolder 2"/>
          <p:cNvSpPr>
            <a:spLocks noGrp="1"/>
          </p:cNvSpPr>
          <p:nvPr>
            <p:ph type="title" hasCustomPrompt="1"/>
          </p:nvPr>
        </p:nvSpPr>
        <p:spPr>
          <a:xfrm>
            <a:off x="1662120" y="1536840"/>
            <a:ext cx="26665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 name="PlaceHolder 3"/>
          <p:cNvSpPr>
            <a:spLocks noGrp="1"/>
          </p:cNvSpPr>
          <p:nvPr>
            <p:ph type="title" hasCustomPrompt="1"/>
          </p:nvPr>
        </p:nvSpPr>
        <p:spPr>
          <a:xfrm>
            <a:off x="766800" y="158688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2" name="PlaceHolder 4"/>
          <p:cNvSpPr>
            <a:spLocks noGrp="1"/>
          </p:cNvSpPr>
          <p:nvPr>
            <p:ph type="title" hasCustomPrompt="1"/>
          </p:nvPr>
        </p:nvSpPr>
        <p:spPr>
          <a:xfrm>
            <a:off x="1662120" y="3098880"/>
            <a:ext cx="26665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3" name="PlaceHolder 5"/>
          <p:cNvSpPr>
            <a:spLocks noGrp="1"/>
          </p:cNvSpPr>
          <p:nvPr>
            <p:ph type="title" hasCustomPrompt="1"/>
          </p:nvPr>
        </p:nvSpPr>
        <p:spPr>
          <a:xfrm>
            <a:off x="766800" y="314892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4" name="PlaceHolder 6"/>
          <p:cNvSpPr>
            <a:spLocks noGrp="1"/>
          </p:cNvSpPr>
          <p:nvPr>
            <p:ph type="title" hasCustomPrompt="1"/>
          </p:nvPr>
        </p:nvSpPr>
        <p:spPr>
          <a:xfrm>
            <a:off x="5653080" y="1536840"/>
            <a:ext cx="27241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 name="PlaceHolder 7"/>
          <p:cNvSpPr>
            <a:spLocks noGrp="1"/>
          </p:cNvSpPr>
          <p:nvPr>
            <p:ph type="title" hasCustomPrompt="1"/>
          </p:nvPr>
        </p:nvSpPr>
        <p:spPr>
          <a:xfrm>
            <a:off x="4757760" y="158688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6" name="PlaceHolder 8"/>
          <p:cNvSpPr>
            <a:spLocks noGrp="1"/>
          </p:cNvSpPr>
          <p:nvPr>
            <p:ph type="title" hasCustomPrompt="1"/>
          </p:nvPr>
        </p:nvSpPr>
        <p:spPr>
          <a:xfrm>
            <a:off x="5653080" y="3098880"/>
            <a:ext cx="27241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7" name="PlaceHolder 9"/>
          <p:cNvSpPr>
            <a:spLocks noGrp="1"/>
          </p:cNvSpPr>
          <p:nvPr>
            <p:ph type="title" hasCustomPrompt="1"/>
          </p:nvPr>
        </p:nvSpPr>
        <p:spPr>
          <a:xfrm>
            <a:off x="4757760" y="314892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CUSTOM_8">
    <p:bg>
      <p:bgPr>
        <a:solidFill>
          <a:schemeClr val="lt1"/>
        </a:solidFill>
        <a:effectLst/>
      </p:bgPr>
    </p:bg>
    <p:spTree>
      <p:nvGrpSpPr>
        <p:cNvPr id="1" name=""/>
        <p:cNvGrpSpPr/>
        <p:nvPr/>
      </p:nvGrpSpPr>
      <p:grpSpPr>
        <a:xfrm>
          <a:off x="0" y="0"/>
          <a:ext cx="0" cy="0"/>
          <a:chOff x="0" y="0"/>
          <a:chExt cx="0" cy="0"/>
        </a:xfrm>
      </p:grpSpPr>
      <p:sp>
        <p:nvSpPr>
          <p:cNvPr id="18" name="PlaceHolder 1"/>
          <p:cNvSpPr>
            <a:spLocks noGrp="1"/>
          </p:cNvSpPr>
          <p:nvPr>
            <p:ph type="title" hasCustomPrompt="1"/>
          </p:nvPr>
        </p:nvSpPr>
        <p:spPr>
          <a:xfrm>
            <a:off x="714240" y="43056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9" name="PlaceHolder 2"/>
          <p:cNvSpPr>
            <a:spLocks noGrp="1"/>
          </p:cNvSpPr>
          <p:nvPr>
            <p:ph type="title" hasCustomPrompt="1"/>
          </p:nvPr>
        </p:nvSpPr>
        <p:spPr>
          <a:xfrm>
            <a:off x="73836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0" name="PlaceHolder 3"/>
          <p:cNvSpPr>
            <a:spLocks noGrp="1"/>
          </p:cNvSpPr>
          <p:nvPr>
            <p:ph type="title" hasCustomPrompt="1"/>
          </p:nvPr>
        </p:nvSpPr>
        <p:spPr>
          <a:xfrm>
            <a:off x="73836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1" name="PlaceHolder 4"/>
          <p:cNvSpPr>
            <a:spLocks noGrp="1"/>
          </p:cNvSpPr>
          <p:nvPr>
            <p:ph type="title" hasCustomPrompt="1"/>
          </p:nvPr>
        </p:nvSpPr>
        <p:spPr>
          <a:xfrm>
            <a:off x="479808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2" name="PlaceHolder 5"/>
          <p:cNvSpPr>
            <a:spLocks noGrp="1"/>
          </p:cNvSpPr>
          <p:nvPr>
            <p:ph type="title" hasCustomPrompt="1"/>
          </p:nvPr>
        </p:nvSpPr>
        <p:spPr>
          <a:xfrm>
            <a:off x="479808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3" name="PlaceHolder 6"/>
          <p:cNvSpPr>
            <a:spLocks noGrp="1"/>
          </p:cNvSpPr>
          <p:nvPr>
            <p:ph type="title" hasCustomPrompt="1"/>
          </p:nvPr>
        </p:nvSpPr>
        <p:spPr>
          <a:xfrm>
            <a:off x="276804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4" name="PlaceHolder 7"/>
          <p:cNvSpPr>
            <a:spLocks noGrp="1"/>
          </p:cNvSpPr>
          <p:nvPr>
            <p:ph type="title" hasCustomPrompt="1"/>
          </p:nvPr>
        </p:nvSpPr>
        <p:spPr>
          <a:xfrm>
            <a:off x="276804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5" name="PlaceHolder 8"/>
          <p:cNvSpPr>
            <a:spLocks noGrp="1"/>
          </p:cNvSpPr>
          <p:nvPr>
            <p:ph type="title" hasCustomPrompt="1"/>
          </p:nvPr>
        </p:nvSpPr>
        <p:spPr>
          <a:xfrm>
            <a:off x="6827760" y="2603520"/>
            <a:ext cx="15721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6" name="PlaceHolder 9"/>
          <p:cNvSpPr>
            <a:spLocks noGrp="1"/>
          </p:cNvSpPr>
          <p:nvPr>
            <p:ph type="title" hasCustomPrompt="1"/>
          </p:nvPr>
        </p:nvSpPr>
        <p:spPr>
          <a:xfrm>
            <a:off x="682776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grpSp>
        <p:nvGrpSpPr>
          <p:cNvPr id="27" name="Google Shape;113;p17"/>
          <p:cNvGrpSpPr/>
          <p:nvPr/>
        </p:nvGrpSpPr>
        <p:grpSpPr>
          <a:xfrm>
            <a:off x="0" y="0"/>
            <a:ext cx="9143640" cy="342720"/>
            <a:chOff x="0" y="0"/>
            <a:chExt cx="9143640" cy="342720"/>
          </a:xfrm>
        </p:grpSpPr>
        <p:sp>
          <p:nvSpPr>
            <p:cNvPr id="28" name="Google Shape;114;p17"/>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9" name="Google Shape;115;p17"/>
            <p:cNvGrpSpPr/>
            <p:nvPr/>
          </p:nvGrpSpPr>
          <p:grpSpPr>
            <a:xfrm>
              <a:off x="216000" y="111240"/>
              <a:ext cx="642600" cy="120240"/>
              <a:chOff x="216000" y="111240"/>
              <a:chExt cx="642600" cy="120240"/>
            </a:xfrm>
          </p:grpSpPr>
          <p:sp>
            <p:nvSpPr>
              <p:cNvPr id="30" name="Google Shape;116;p17"/>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 name="Google Shape;117;p17"/>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 name="Google Shape;118;p17"/>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CUSTOM_1">
    <p:bg>
      <p:bgPr>
        <a:solidFill>
          <a:schemeClr val="lt1"/>
        </a:solidFill>
        <a:effectLst/>
      </p:bgPr>
    </p:bg>
    <p:spTree>
      <p:nvGrpSpPr>
        <p:cNvPr id="1" name=""/>
        <p:cNvGrpSpPr/>
        <p:nvPr/>
      </p:nvGrpSpPr>
      <p:grpSpPr>
        <a:xfrm>
          <a:off x="0" y="0"/>
          <a:ext cx="0" cy="0"/>
          <a:chOff x="0" y="0"/>
          <a:chExt cx="0" cy="0"/>
        </a:xfrm>
      </p:grpSpPr>
      <p:sp>
        <p:nvSpPr>
          <p:cNvPr id="33" name="PlaceHolder 1"/>
          <p:cNvSpPr>
            <a:spLocks noGrp="1"/>
          </p:cNvSpPr>
          <p:nvPr>
            <p:ph type="title" hasCustomPrompt="1"/>
          </p:nvPr>
        </p:nvSpPr>
        <p:spPr>
          <a:xfrm>
            <a:off x="1398240" y="1481040"/>
            <a:ext cx="680724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34" name="PlaceHolder 2"/>
          <p:cNvSpPr>
            <a:spLocks noGrp="1"/>
          </p:cNvSpPr>
          <p:nvPr>
            <p:ph type="title" hasCustomPrompt="1"/>
          </p:nvPr>
        </p:nvSpPr>
        <p:spPr>
          <a:xfrm>
            <a:off x="139824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5" name="PlaceHolder 3"/>
          <p:cNvSpPr>
            <a:spLocks noGrp="1"/>
          </p:cNvSpPr>
          <p:nvPr>
            <p:ph type="title" hasCustomPrompt="1"/>
          </p:nvPr>
        </p:nvSpPr>
        <p:spPr>
          <a:xfrm>
            <a:off x="381276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6" name="PlaceHolder 4"/>
          <p:cNvSpPr>
            <a:spLocks noGrp="1"/>
          </p:cNvSpPr>
          <p:nvPr>
            <p:ph type="title" hasCustomPrompt="1"/>
          </p:nvPr>
        </p:nvSpPr>
        <p:spPr>
          <a:xfrm>
            <a:off x="622728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USTOM_12">
    <p:bg>
      <p:bgPr>
        <a:solidFill>
          <a:schemeClr val="lt1"/>
        </a:solidFill>
        <a:effectLst/>
      </p:bgPr>
    </p:bg>
    <p:spTree>
      <p:nvGrpSpPr>
        <p:cNvPr id="1" name=""/>
        <p:cNvGrpSpPr/>
        <p:nvPr/>
      </p:nvGrpSpPr>
      <p:grpSpPr>
        <a:xfrm>
          <a:off x="0" y="0"/>
          <a:ext cx="0" cy="0"/>
          <a:chOff x="0" y="0"/>
          <a:chExt cx="0" cy="0"/>
        </a:xfrm>
      </p:grpSpPr>
      <p:sp>
        <p:nvSpPr>
          <p:cNvPr id="3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38" name="PlaceHolder 2"/>
          <p:cNvSpPr>
            <a:spLocks noGrp="1"/>
          </p:cNvSpPr>
          <p:nvPr>
            <p:ph type="title" hasCustomPrompt="1"/>
          </p:nvPr>
        </p:nvSpPr>
        <p:spPr>
          <a:xfrm>
            <a:off x="71424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9" name="PlaceHolder 3"/>
          <p:cNvSpPr>
            <a:spLocks noGrp="1"/>
          </p:cNvSpPr>
          <p:nvPr>
            <p:ph type="title" hasCustomPrompt="1"/>
          </p:nvPr>
        </p:nvSpPr>
        <p:spPr>
          <a:xfrm>
            <a:off x="343368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0" name="PlaceHolder 4"/>
          <p:cNvSpPr>
            <a:spLocks noGrp="1"/>
          </p:cNvSpPr>
          <p:nvPr>
            <p:ph type="title" hasCustomPrompt="1"/>
          </p:nvPr>
        </p:nvSpPr>
        <p:spPr>
          <a:xfrm>
            <a:off x="615312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CUSTOM_1_2">
    <p:bg>
      <p:bgPr>
        <a:solidFill>
          <a:schemeClr val="lt1"/>
        </a:solidFill>
        <a:effectLst/>
      </p:bgPr>
    </p:bg>
    <p:spTree>
      <p:nvGrpSpPr>
        <p:cNvPr id="1" name=""/>
        <p:cNvGrpSpPr/>
        <p:nvPr/>
      </p:nvGrpSpPr>
      <p:grpSpPr>
        <a:xfrm>
          <a:off x="0" y="0"/>
          <a:ext cx="0" cy="0"/>
          <a:chOff x="0" y="0"/>
          <a:chExt cx="0" cy="0"/>
        </a:xfrm>
      </p:grpSpPr>
      <p:sp>
        <p:nvSpPr>
          <p:cNvPr id="41"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42" name="PlaceHolder 2"/>
          <p:cNvSpPr>
            <a:spLocks noGrp="1"/>
          </p:cNvSpPr>
          <p:nvPr>
            <p:ph type="title" hasCustomPrompt="1"/>
          </p:nvPr>
        </p:nvSpPr>
        <p:spPr>
          <a:xfrm>
            <a:off x="77868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3" name="PlaceHolder 3"/>
          <p:cNvSpPr>
            <a:spLocks noGrp="1"/>
          </p:cNvSpPr>
          <p:nvPr>
            <p:ph type="title" hasCustomPrompt="1"/>
          </p:nvPr>
        </p:nvSpPr>
        <p:spPr>
          <a:xfrm>
            <a:off x="346860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4" name="PlaceHolder 4"/>
          <p:cNvSpPr>
            <a:spLocks noGrp="1"/>
          </p:cNvSpPr>
          <p:nvPr>
            <p:ph type="title" hasCustomPrompt="1"/>
          </p:nvPr>
        </p:nvSpPr>
        <p:spPr>
          <a:xfrm>
            <a:off x="616068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SECTION_HEADER">
    <p:bg>
      <p:bgPr>
        <a:solidFill>
          <a:schemeClr val="lt1"/>
        </a:solidFill>
        <a:effectLst/>
      </p:bgPr>
    </p:bg>
    <p:spTree>
      <p:nvGrpSpPr>
        <p:cNvPr id="1" name=""/>
        <p:cNvGrpSpPr/>
        <p:nvPr/>
      </p:nvGrpSpPr>
      <p:grpSpPr>
        <a:xfrm>
          <a:off x="0" y="0"/>
          <a:ext cx="0" cy="0"/>
          <a:chOff x="0" y="0"/>
          <a:chExt cx="0" cy="0"/>
        </a:xfrm>
      </p:grpSpPr>
      <p:sp>
        <p:nvSpPr>
          <p:cNvPr id="45" name="PlaceHolder 1"/>
          <p:cNvSpPr>
            <a:spLocks noGrp="1"/>
          </p:cNvSpPr>
          <p:nvPr>
            <p:ph type="title" hasCustomPrompt="1"/>
          </p:nvPr>
        </p:nvSpPr>
        <p:spPr>
          <a:xfrm>
            <a:off x="714240" y="2354040"/>
            <a:ext cx="4016520" cy="109872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46" name="PlaceHolder 2"/>
          <p:cNvSpPr>
            <a:spLocks noGrp="1"/>
          </p:cNvSpPr>
          <p:nvPr>
            <p:ph type="title" hasCustomPrompt="1"/>
          </p:nvPr>
        </p:nvSpPr>
        <p:spPr>
          <a:xfrm>
            <a:off x="714240" y="1010160"/>
            <a:ext cx="3047760" cy="1397880"/>
          </a:xfrm>
          <a:prstGeom prst="rect">
            <a:avLst/>
          </a:prstGeom>
          <a:noFill/>
          <a:ln w="0">
            <a:noFill/>
          </a:ln>
        </p:spPr>
        <p:txBody>
          <a:bodyPr lIns="91440" tIns="91440" rIns="91440" bIns="91440" anchor="b">
            <a:noAutofit/>
          </a:bodyPr>
          <a:lstStyle/>
          <a:p>
            <a:pPr indent="0">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CUSTOM_1_1">
    <p:bg>
      <p:bgPr>
        <a:solidFill>
          <a:schemeClr val="lt1"/>
        </a:solidFill>
        <a:effectLst/>
      </p:bgPr>
    </p:bg>
    <p:spTree>
      <p:nvGrpSpPr>
        <p:cNvPr id="1" name=""/>
        <p:cNvGrpSpPr/>
        <p:nvPr/>
      </p:nvGrpSpPr>
      <p:grpSpPr>
        <a:xfrm>
          <a:off x="0" y="0"/>
          <a:ext cx="0" cy="0"/>
          <a:chOff x="0" y="0"/>
          <a:chExt cx="0" cy="0"/>
        </a:xfrm>
      </p:grpSpPr>
      <p:sp>
        <p:nvSpPr>
          <p:cNvPr id="4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48" name="PlaceHolder 2"/>
          <p:cNvSpPr>
            <a:spLocks noGrp="1"/>
          </p:cNvSpPr>
          <p:nvPr>
            <p:ph type="title" hasCustomPrompt="1"/>
          </p:nvPr>
        </p:nvSpPr>
        <p:spPr>
          <a:xfrm>
            <a:off x="5716080" y="355932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9" name="PlaceHolder 3"/>
          <p:cNvSpPr>
            <a:spLocks noGrp="1"/>
          </p:cNvSpPr>
          <p:nvPr>
            <p:ph type="title" hasCustomPrompt="1"/>
          </p:nvPr>
        </p:nvSpPr>
        <p:spPr>
          <a:xfrm>
            <a:off x="5716080" y="223848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0" name="PlaceHolder 4"/>
          <p:cNvSpPr>
            <a:spLocks noGrp="1"/>
          </p:cNvSpPr>
          <p:nvPr>
            <p:ph type="title" hasCustomPrompt="1"/>
          </p:nvPr>
        </p:nvSpPr>
        <p:spPr>
          <a:xfrm>
            <a:off x="5716080" y="91764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51" name="Google Shape;151;p21"/>
          <p:cNvGrpSpPr/>
          <p:nvPr/>
        </p:nvGrpSpPr>
        <p:grpSpPr>
          <a:xfrm>
            <a:off x="0" y="0"/>
            <a:ext cx="9143640" cy="342720"/>
            <a:chOff x="0" y="0"/>
            <a:chExt cx="9143640" cy="342720"/>
          </a:xfrm>
        </p:grpSpPr>
        <p:sp>
          <p:nvSpPr>
            <p:cNvPr id="52" name="Google Shape;152;p2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53" name="Google Shape;153;p21"/>
            <p:cNvGrpSpPr/>
            <p:nvPr/>
          </p:nvGrpSpPr>
          <p:grpSpPr>
            <a:xfrm>
              <a:off x="216000" y="111240"/>
              <a:ext cx="642600" cy="120240"/>
              <a:chOff x="216000" y="111240"/>
              <a:chExt cx="642600" cy="120240"/>
            </a:xfrm>
          </p:grpSpPr>
          <p:sp>
            <p:nvSpPr>
              <p:cNvPr id="54" name="Google Shape;154;p21"/>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 name="Google Shape;155;p21"/>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 name="Google Shape;156;p21"/>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CUSTOM_26">
    <p:bg>
      <p:bgPr>
        <a:solidFill>
          <a:schemeClr val="lt1"/>
        </a:solidFill>
        <a:effectLst/>
      </p:bgPr>
    </p:bg>
    <p:spTree>
      <p:nvGrpSpPr>
        <p:cNvPr id="1" name=""/>
        <p:cNvGrpSpPr/>
        <p:nvPr/>
      </p:nvGrpSpPr>
      <p:grpSpPr>
        <a:xfrm>
          <a:off x="0" y="0"/>
          <a:ext cx="0" cy="0"/>
          <a:chOff x="0" y="0"/>
          <a:chExt cx="0" cy="0"/>
        </a:xfrm>
      </p:grpSpPr>
      <p:sp>
        <p:nvSpPr>
          <p:cNvPr id="57" name="PlaceHolder 1"/>
          <p:cNvSpPr>
            <a:spLocks noGrp="1"/>
          </p:cNvSpPr>
          <p:nvPr>
            <p:ph type="title" hasCustomPrompt="1"/>
          </p:nvPr>
        </p:nvSpPr>
        <p:spPr>
          <a:xfrm>
            <a:off x="12445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8" name="PlaceHolder 2"/>
          <p:cNvSpPr>
            <a:spLocks noGrp="1"/>
          </p:cNvSpPr>
          <p:nvPr>
            <p:ph type="title" hasCustomPrompt="1"/>
          </p:nvPr>
        </p:nvSpPr>
        <p:spPr>
          <a:xfrm>
            <a:off x="35233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9" name="PlaceHolder 3"/>
          <p:cNvSpPr>
            <a:spLocks noGrp="1"/>
          </p:cNvSpPr>
          <p:nvPr>
            <p:ph type="title" hasCustomPrompt="1"/>
          </p:nvPr>
        </p:nvSpPr>
        <p:spPr>
          <a:xfrm>
            <a:off x="58021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0" name="PlaceHolder 4"/>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61" name="Google Shape;165;p22"/>
          <p:cNvGrpSpPr/>
          <p:nvPr/>
        </p:nvGrpSpPr>
        <p:grpSpPr>
          <a:xfrm>
            <a:off x="0" y="0"/>
            <a:ext cx="9143640" cy="342720"/>
            <a:chOff x="0" y="0"/>
            <a:chExt cx="9143640" cy="342720"/>
          </a:xfrm>
        </p:grpSpPr>
        <p:sp>
          <p:nvSpPr>
            <p:cNvPr id="62" name="Google Shape;166;p22"/>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63" name="Google Shape;167;p22"/>
            <p:cNvGrpSpPr/>
            <p:nvPr/>
          </p:nvGrpSpPr>
          <p:grpSpPr>
            <a:xfrm>
              <a:off x="216000" y="111240"/>
              <a:ext cx="642600" cy="120240"/>
              <a:chOff x="216000" y="111240"/>
              <a:chExt cx="642600" cy="120240"/>
            </a:xfrm>
          </p:grpSpPr>
          <p:sp>
            <p:nvSpPr>
              <p:cNvPr id="64" name="Google Shape;168;p22"/>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 name="Google Shape;169;p22"/>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 name="Google Shape;170;p22"/>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CUSTOM_29">
    <p:bg>
      <p:bgPr>
        <a:solidFill>
          <a:schemeClr val="lt1"/>
        </a:solidFill>
        <a:effectLst/>
      </p:bgPr>
    </p:bg>
    <p:spTree>
      <p:nvGrpSpPr>
        <p:cNvPr id="1" name=""/>
        <p:cNvGrpSpPr/>
        <p:nvPr/>
      </p:nvGrpSpPr>
      <p:grpSpPr>
        <a:xfrm>
          <a:off x="0" y="0"/>
          <a:ext cx="0" cy="0"/>
          <a:chOff x="0" y="0"/>
          <a:chExt cx="0" cy="0"/>
        </a:xfrm>
      </p:grpSpPr>
      <p:sp>
        <p:nvSpPr>
          <p:cNvPr id="67" name="PlaceHolder 1"/>
          <p:cNvSpPr>
            <a:spLocks noGrp="1"/>
          </p:cNvSpPr>
          <p:nvPr>
            <p:ph type="title" hasCustomPrompt="1"/>
          </p:nvPr>
        </p:nvSpPr>
        <p:spPr>
          <a:xfrm>
            <a:off x="1578600" y="207036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8" name="PlaceHolder 2"/>
          <p:cNvSpPr>
            <a:spLocks noGrp="1"/>
          </p:cNvSpPr>
          <p:nvPr>
            <p:ph type="title" hasCustomPrompt="1"/>
          </p:nvPr>
        </p:nvSpPr>
        <p:spPr>
          <a:xfrm>
            <a:off x="4256640" y="377064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9" name="PlaceHolder 3"/>
          <p:cNvSpPr>
            <a:spLocks noGrp="1"/>
          </p:cNvSpPr>
          <p:nvPr>
            <p:ph type="title" hasCustomPrompt="1"/>
          </p:nvPr>
        </p:nvSpPr>
        <p:spPr>
          <a:xfrm>
            <a:off x="2916360" y="291348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0" name="PlaceHolder 4"/>
          <p:cNvSpPr>
            <a:spLocks noGrp="1"/>
          </p:cNvSpPr>
          <p:nvPr>
            <p:ph type="title" hasCustomPrompt="1"/>
          </p:nvPr>
        </p:nvSpPr>
        <p:spPr>
          <a:xfrm>
            <a:off x="714240" y="85428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71" name="PlaceHolder 5"/>
          <p:cNvSpPr>
            <a:spLocks noGrp="1"/>
          </p:cNvSpPr>
          <p:nvPr>
            <p:ph type="title" hasCustomPrompt="1"/>
          </p:nvPr>
        </p:nvSpPr>
        <p:spPr>
          <a:xfrm>
            <a:off x="673920" y="207036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72" name="PlaceHolder 6"/>
          <p:cNvSpPr>
            <a:spLocks noGrp="1"/>
          </p:cNvSpPr>
          <p:nvPr>
            <p:ph type="title" hasCustomPrompt="1"/>
          </p:nvPr>
        </p:nvSpPr>
        <p:spPr>
          <a:xfrm>
            <a:off x="2011320" y="291348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73" name="PlaceHolder 7"/>
          <p:cNvSpPr>
            <a:spLocks noGrp="1"/>
          </p:cNvSpPr>
          <p:nvPr>
            <p:ph type="title" hasCustomPrompt="1"/>
          </p:nvPr>
        </p:nvSpPr>
        <p:spPr>
          <a:xfrm>
            <a:off x="3358800" y="377064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USTOM_2">
    <p:bg>
      <p:bgPr>
        <a:solidFill>
          <a:schemeClr val="lt1"/>
        </a:solidFill>
        <a:effectLst/>
      </p:bgPr>
    </p:bg>
    <p:spTree>
      <p:nvGrpSpPr>
        <p:cNvPr id="1" name=""/>
        <p:cNvGrpSpPr/>
        <p:nvPr/>
      </p:nvGrpSpPr>
      <p:grpSpPr>
        <a:xfrm>
          <a:off x="0" y="0"/>
          <a:ext cx="0" cy="0"/>
          <a:chOff x="0" y="0"/>
          <a:chExt cx="0" cy="0"/>
        </a:xfrm>
      </p:grpSpPr>
      <p:sp>
        <p:nvSpPr>
          <p:cNvPr id="74"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75" name="PlaceHolder 2"/>
          <p:cNvSpPr>
            <a:spLocks noGrp="1"/>
          </p:cNvSpPr>
          <p:nvPr>
            <p:ph type="title" hasCustomPrompt="1"/>
          </p:nvPr>
        </p:nvSpPr>
        <p:spPr>
          <a:xfrm>
            <a:off x="1764360" y="1536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6" name="PlaceHolder 3"/>
          <p:cNvSpPr>
            <a:spLocks noGrp="1"/>
          </p:cNvSpPr>
          <p:nvPr>
            <p:ph type="title" hasCustomPrompt="1"/>
          </p:nvPr>
        </p:nvSpPr>
        <p:spPr>
          <a:xfrm>
            <a:off x="1764360" y="2652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7" name="PlaceHolder 4"/>
          <p:cNvSpPr>
            <a:spLocks noGrp="1"/>
          </p:cNvSpPr>
          <p:nvPr>
            <p:ph type="title" hasCustomPrompt="1"/>
          </p:nvPr>
        </p:nvSpPr>
        <p:spPr>
          <a:xfrm>
            <a:off x="5874480" y="1536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8" name="PlaceHolder 5"/>
          <p:cNvSpPr>
            <a:spLocks noGrp="1"/>
          </p:cNvSpPr>
          <p:nvPr>
            <p:ph type="title" hasCustomPrompt="1"/>
          </p:nvPr>
        </p:nvSpPr>
        <p:spPr>
          <a:xfrm>
            <a:off x="5874480" y="2652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79" name="Google Shape;192;p24"/>
          <p:cNvGrpSpPr/>
          <p:nvPr/>
        </p:nvGrpSpPr>
        <p:grpSpPr>
          <a:xfrm>
            <a:off x="0" y="0"/>
            <a:ext cx="9143640" cy="342720"/>
            <a:chOff x="0" y="0"/>
            <a:chExt cx="9143640" cy="342720"/>
          </a:xfrm>
        </p:grpSpPr>
        <p:sp>
          <p:nvSpPr>
            <p:cNvPr id="80" name="Google Shape;193;p2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81" name="Google Shape;194;p24"/>
            <p:cNvGrpSpPr/>
            <p:nvPr/>
          </p:nvGrpSpPr>
          <p:grpSpPr>
            <a:xfrm>
              <a:off x="216000" y="111240"/>
              <a:ext cx="642600" cy="120240"/>
              <a:chOff x="216000" y="111240"/>
              <a:chExt cx="642600" cy="120240"/>
            </a:xfrm>
          </p:grpSpPr>
          <p:sp>
            <p:nvSpPr>
              <p:cNvPr id="82" name="Google Shape;195;p24"/>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3" name="Google Shape;196;p24"/>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4" name="Google Shape;197;p24"/>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CUSTOM_2_3">
    <p:bg>
      <p:bgPr>
        <a:solidFill>
          <a:schemeClr val="lt1"/>
        </a:solidFill>
        <a:effectLst/>
      </p:bgPr>
    </p:bg>
    <p:spTree>
      <p:nvGrpSpPr>
        <p:cNvPr id="1" name=""/>
        <p:cNvGrpSpPr/>
        <p:nvPr/>
      </p:nvGrpSpPr>
      <p:grpSpPr>
        <a:xfrm>
          <a:off x="0" y="0"/>
          <a:ext cx="0" cy="0"/>
          <a:chOff x="0" y="0"/>
          <a:chExt cx="0" cy="0"/>
        </a:xfrm>
      </p:grpSpPr>
      <p:sp>
        <p:nvSpPr>
          <p:cNvPr id="8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86" name="PlaceHolder 2"/>
          <p:cNvSpPr>
            <a:spLocks noGrp="1"/>
          </p:cNvSpPr>
          <p:nvPr>
            <p:ph type="title" hasCustomPrompt="1"/>
          </p:nvPr>
        </p:nvSpPr>
        <p:spPr>
          <a:xfrm>
            <a:off x="1378800" y="21362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7" name="PlaceHolder 3"/>
          <p:cNvSpPr>
            <a:spLocks noGrp="1"/>
          </p:cNvSpPr>
          <p:nvPr>
            <p:ph type="title" hasCustomPrompt="1"/>
          </p:nvPr>
        </p:nvSpPr>
        <p:spPr>
          <a:xfrm>
            <a:off x="1378800" y="39175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8" name="PlaceHolder 4"/>
          <p:cNvSpPr>
            <a:spLocks noGrp="1"/>
          </p:cNvSpPr>
          <p:nvPr>
            <p:ph type="title" hasCustomPrompt="1"/>
          </p:nvPr>
        </p:nvSpPr>
        <p:spPr>
          <a:xfrm>
            <a:off x="5488560" y="21362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9" name="PlaceHolder 5"/>
          <p:cNvSpPr>
            <a:spLocks noGrp="1"/>
          </p:cNvSpPr>
          <p:nvPr>
            <p:ph type="title" hasCustomPrompt="1"/>
          </p:nvPr>
        </p:nvSpPr>
        <p:spPr>
          <a:xfrm>
            <a:off x="5488560" y="39175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CUSTOM_20">
    <p:bg>
      <p:bgPr>
        <a:solidFill>
          <a:schemeClr val="lt1"/>
        </a:solidFill>
        <a:effectLst/>
      </p:bgPr>
    </p:bg>
    <p:spTree>
      <p:nvGrpSpPr>
        <p:cNvPr id="1" name=""/>
        <p:cNvGrpSpPr/>
        <p:nvPr/>
      </p:nvGrpSpPr>
      <p:grpSpPr>
        <a:xfrm>
          <a:off x="0" y="0"/>
          <a:ext cx="0" cy="0"/>
          <a:chOff x="0" y="0"/>
          <a:chExt cx="0" cy="0"/>
        </a:xfrm>
      </p:grpSpPr>
      <p:sp>
        <p:nvSpPr>
          <p:cNvPr id="90" name="PlaceHolder 1"/>
          <p:cNvSpPr>
            <a:spLocks noGrp="1"/>
          </p:cNvSpPr>
          <p:nvPr>
            <p:ph type="title" hasCustomPrompt="1"/>
          </p:nvPr>
        </p:nvSpPr>
        <p:spPr>
          <a:xfrm>
            <a:off x="1233360" y="1049040"/>
            <a:ext cx="67291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91" name="PlaceHolder 2"/>
          <p:cNvSpPr>
            <a:spLocks noGrp="1"/>
          </p:cNvSpPr>
          <p:nvPr>
            <p:ph type="title" hasCustomPrompt="1"/>
          </p:nvPr>
        </p:nvSpPr>
        <p:spPr>
          <a:xfrm>
            <a:off x="1383480" y="2004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2" name="PlaceHolder 3"/>
          <p:cNvSpPr>
            <a:spLocks noGrp="1"/>
          </p:cNvSpPr>
          <p:nvPr>
            <p:ph type="title" hasCustomPrompt="1"/>
          </p:nvPr>
        </p:nvSpPr>
        <p:spPr>
          <a:xfrm>
            <a:off x="1383480" y="32680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3" name="PlaceHolder 4"/>
          <p:cNvSpPr>
            <a:spLocks noGrp="1"/>
          </p:cNvSpPr>
          <p:nvPr>
            <p:ph type="title" hasCustomPrompt="1"/>
          </p:nvPr>
        </p:nvSpPr>
        <p:spPr>
          <a:xfrm>
            <a:off x="5493240" y="2004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4" name="PlaceHolder 5"/>
          <p:cNvSpPr>
            <a:spLocks noGrp="1"/>
          </p:cNvSpPr>
          <p:nvPr>
            <p:ph type="title" hasCustomPrompt="1"/>
          </p:nvPr>
        </p:nvSpPr>
        <p:spPr>
          <a:xfrm>
            <a:off x="5493240" y="32680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CUSTOM_16">
    <p:bg>
      <p:bgPr>
        <a:solidFill>
          <a:schemeClr val="lt1"/>
        </a:solidFill>
        <a:effectLst/>
      </p:bgPr>
    </p:bg>
    <p:spTree>
      <p:nvGrpSpPr>
        <p:cNvPr id="1" name=""/>
        <p:cNvGrpSpPr/>
        <p:nvPr/>
      </p:nvGrpSpPr>
      <p:grpSpPr>
        <a:xfrm>
          <a:off x="0" y="0"/>
          <a:ext cx="0" cy="0"/>
          <a:chOff x="0" y="0"/>
          <a:chExt cx="0" cy="0"/>
        </a:xfrm>
      </p:grpSpPr>
      <p:grpSp>
        <p:nvGrpSpPr>
          <p:cNvPr id="95" name="Google Shape;219;p27"/>
          <p:cNvGrpSpPr/>
          <p:nvPr/>
        </p:nvGrpSpPr>
        <p:grpSpPr>
          <a:xfrm>
            <a:off x="0" y="0"/>
            <a:ext cx="9143640" cy="342720"/>
            <a:chOff x="0" y="0"/>
            <a:chExt cx="9143640" cy="342720"/>
          </a:xfrm>
        </p:grpSpPr>
        <p:sp>
          <p:nvSpPr>
            <p:cNvPr id="96" name="Google Shape;220;p27"/>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97" name="Google Shape;221;p27"/>
            <p:cNvGrpSpPr/>
            <p:nvPr/>
          </p:nvGrpSpPr>
          <p:grpSpPr>
            <a:xfrm>
              <a:off x="216000" y="111240"/>
              <a:ext cx="642600" cy="120240"/>
              <a:chOff x="216000" y="111240"/>
              <a:chExt cx="642600" cy="120240"/>
            </a:xfrm>
          </p:grpSpPr>
          <p:sp>
            <p:nvSpPr>
              <p:cNvPr id="98" name="Google Shape;222;p27"/>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9" name="Google Shape;223;p27"/>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0" name="Google Shape;224;p27"/>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01" name="Google Shape;225;p27"/>
          <p:cNvGrpSpPr/>
          <p:nvPr/>
        </p:nvGrpSpPr>
        <p:grpSpPr>
          <a:xfrm>
            <a:off x="66600" y="204480"/>
            <a:ext cx="9077040" cy="4938840"/>
            <a:chOff x="66600" y="204480"/>
            <a:chExt cx="9077040" cy="4938840"/>
          </a:xfrm>
        </p:grpSpPr>
        <p:grpSp>
          <p:nvGrpSpPr>
            <p:cNvPr id="102" name="Google Shape;226;p27"/>
            <p:cNvGrpSpPr/>
            <p:nvPr/>
          </p:nvGrpSpPr>
          <p:grpSpPr>
            <a:xfrm>
              <a:off x="66600" y="206640"/>
              <a:ext cx="9077040" cy="342720"/>
              <a:chOff x="66600" y="206640"/>
              <a:chExt cx="9077040" cy="342720"/>
            </a:xfrm>
          </p:grpSpPr>
          <p:sp>
            <p:nvSpPr>
              <p:cNvPr id="103" name="Google Shape;227;p27"/>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04" name="Google Shape;228;p27"/>
              <p:cNvGrpSpPr/>
              <p:nvPr/>
            </p:nvGrpSpPr>
            <p:grpSpPr>
              <a:xfrm>
                <a:off x="280080" y="317880"/>
                <a:ext cx="635400" cy="120240"/>
                <a:chOff x="280080" y="317880"/>
                <a:chExt cx="635400" cy="120240"/>
              </a:xfrm>
            </p:grpSpPr>
            <p:sp>
              <p:nvSpPr>
                <p:cNvPr id="105" name="Google Shape;229;p27"/>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6" name="Google Shape;230;p27"/>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7" name="Google Shape;231;p27"/>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08" name="Google Shape;232;p27"/>
            <p:cNvCxnSpPr/>
            <p:nvPr/>
          </p:nvCxnSpPr>
          <p:spPr>
            <a:xfrm>
              <a:off x="66600" y="204480"/>
              <a:ext cx="360" cy="4939200"/>
            </a:xfrm>
            <a:prstGeom prst="straightConnector1">
              <a:avLst/>
            </a:prstGeom>
            <a:ln w="9525">
              <a:solidFill>
                <a:srgbClr val="7EACEC"/>
              </a:solidFill>
              <a:round/>
            </a:ln>
          </p:spPr>
        </p:cxnSp>
      </p:grpSp>
      <p:sp>
        <p:nvSpPr>
          <p:cNvPr id="109" name="PlaceHolder 1"/>
          <p:cNvSpPr>
            <a:spLocks noGrp="1"/>
          </p:cNvSpPr>
          <p:nvPr>
            <p:ph type="title" hasCustomPrompt="1"/>
          </p:nvPr>
        </p:nvSpPr>
        <p:spPr>
          <a:xfrm>
            <a:off x="72900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0" name="PlaceHolder 2"/>
          <p:cNvSpPr>
            <a:spLocks noGrp="1"/>
          </p:cNvSpPr>
          <p:nvPr>
            <p:ph type="title" hasCustomPrompt="1"/>
          </p:nvPr>
        </p:nvSpPr>
        <p:spPr>
          <a:xfrm>
            <a:off x="478872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1" name="PlaceHolder 3"/>
          <p:cNvSpPr>
            <a:spLocks noGrp="1"/>
          </p:cNvSpPr>
          <p:nvPr>
            <p:ph type="title" hasCustomPrompt="1"/>
          </p:nvPr>
        </p:nvSpPr>
        <p:spPr>
          <a:xfrm>
            <a:off x="275904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2" name="PlaceHolder 4"/>
          <p:cNvSpPr>
            <a:spLocks noGrp="1"/>
          </p:cNvSpPr>
          <p:nvPr>
            <p:ph type="title" hasCustomPrompt="1"/>
          </p:nvPr>
        </p:nvSpPr>
        <p:spPr>
          <a:xfrm>
            <a:off x="681876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3" name="PlaceHolder 5"/>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CUSTOM_2_2">
    <p:bg>
      <p:bgPr>
        <a:solidFill>
          <a:schemeClr val="lt1"/>
        </a:solidFill>
        <a:effectLst/>
      </p:bgPr>
    </p:bg>
    <p:spTree>
      <p:nvGrpSpPr>
        <p:cNvPr id="1" name=""/>
        <p:cNvGrpSpPr/>
        <p:nvPr/>
      </p:nvGrpSpPr>
      <p:grpSpPr>
        <a:xfrm>
          <a:off x="0" y="0"/>
          <a:ext cx="0" cy="0"/>
          <a:chOff x="0" y="0"/>
          <a:chExt cx="0" cy="0"/>
        </a:xfrm>
      </p:grpSpPr>
      <p:sp>
        <p:nvSpPr>
          <p:cNvPr id="114"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15" name="PlaceHolder 2"/>
          <p:cNvSpPr>
            <a:spLocks noGrp="1"/>
          </p:cNvSpPr>
          <p:nvPr>
            <p:ph type="title" hasCustomPrompt="1"/>
          </p:nvPr>
        </p:nvSpPr>
        <p:spPr>
          <a:xfrm>
            <a:off x="71424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6" name="PlaceHolder 3"/>
          <p:cNvSpPr>
            <a:spLocks noGrp="1"/>
          </p:cNvSpPr>
          <p:nvPr>
            <p:ph type="title" hasCustomPrompt="1"/>
          </p:nvPr>
        </p:nvSpPr>
        <p:spPr>
          <a:xfrm>
            <a:off x="343368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7" name="PlaceHolder 4"/>
          <p:cNvSpPr>
            <a:spLocks noGrp="1"/>
          </p:cNvSpPr>
          <p:nvPr>
            <p:ph type="title" hasCustomPrompt="1"/>
          </p:nvPr>
        </p:nvSpPr>
        <p:spPr>
          <a:xfrm>
            <a:off x="615312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8" name="PlaceHolder 5"/>
          <p:cNvSpPr>
            <a:spLocks noGrp="1"/>
          </p:cNvSpPr>
          <p:nvPr>
            <p:ph type="title" hasCustomPrompt="1"/>
          </p:nvPr>
        </p:nvSpPr>
        <p:spPr>
          <a:xfrm>
            <a:off x="71424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9" name="PlaceHolder 6"/>
          <p:cNvSpPr>
            <a:spLocks noGrp="1"/>
          </p:cNvSpPr>
          <p:nvPr>
            <p:ph type="title" hasCustomPrompt="1"/>
          </p:nvPr>
        </p:nvSpPr>
        <p:spPr>
          <a:xfrm>
            <a:off x="343368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20" name="PlaceHolder 7"/>
          <p:cNvSpPr>
            <a:spLocks noGrp="1"/>
          </p:cNvSpPr>
          <p:nvPr>
            <p:ph type="title" hasCustomPrompt="1"/>
          </p:nvPr>
        </p:nvSpPr>
        <p:spPr>
          <a:xfrm>
            <a:off x="615312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121" name="Google Shape;256;p28"/>
          <p:cNvGrpSpPr/>
          <p:nvPr/>
        </p:nvGrpSpPr>
        <p:grpSpPr>
          <a:xfrm>
            <a:off x="0" y="0"/>
            <a:ext cx="9143640" cy="342720"/>
            <a:chOff x="0" y="0"/>
            <a:chExt cx="9143640" cy="342720"/>
          </a:xfrm>
        </p:grpSpPr>
        <p:sp>
          <p:nvSpPr>
            <p:cNvPr id="122" name="Google Shape;257;p2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23" name="Google Shape;258;p28"/>
            <p:cNvGrpSpPr/>
            <p:nvPr/>
          </p:nvGrpSpPr>
          <p:grpSpPr>
            <a:xfrm>
              <a:off x="216000" y="111240"/>
              <a:ext cx="642600" cy="120240"/>
              <a:chOff x="216000" y="111240"/>
              <a:chExt cx="642600" cy="120240"/>
            </a:xfrm>
          </p:grpSpPr>
          <p:sp>
            <p:nvSpPr>
              <p:cNvPr id="124" name="Google Shape;259;p2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5" name="Google Shape;260;p2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6" name="Google Shape;261;p2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27" name="Google Shape;262;p28"/>
          <p:cNvGrpSpPr/>
          <p:nvPr/>
        </p:nvGrpSpPr>
        <p:grpSpPr>
          <a:xfrm>
            <a:off x="66600" y="204480"/>
            <a:ext cx="9077040" cy="4938840"/>
            <a:chOff x="66600" y="204480"/>
            <a:chExt cx="9077040" cy="4938840"/>
          </a:xfrm>
        </p:grpSpPr>
        <p:grpSp>
          <p:nvGrpSpPr>
            <p:cNvPr id="128" name="Google Shape;263;p28"/>
            <p:cNvGrpSpPr/>
            <p:nvPr/>
          </p:nvGrpSpPr>
          <p:grpSpPr>
            <a:xfrm>
              <a:off x="66600" y="206640"/>
              <a:ext cx="9077040" cy="342720"/>
              <a:chOff x="66600" y="206640"/>
              <a:chExt cx="9077040" cy="342720"/>
            </a:xfrm>
          </p:grpSpPr>
          <p:sp>
            <p:nvSpPr>
              <p:cNvPr id="129" name="Google Shape;264;p28"/>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30" name="Google Shape;265;p28"/>
              <p:cNvGrpSpPr/>
              <p:nvPr/>
            </p:nvGrpSpPr>
            <p:grpSpPr>
              <a:xfrm>
                <a:off x="280080" y="317880"/>
                <a:ext cx="635400" cy="120240"/>
                <a:chOff x="280080" y="317880"/>
                <a:chExt cx="635400" cy="120240"/>
              </a:xfrm>
            </p:grpSpPr>
            <p:sp>
              <p:nvSpPr>
                <p:cNvPr id="131" name="Google Shape;266;p28"/>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2" name="Google Shape;267;p28"/>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3" name="Google Shape;268;p28"/>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34" name="Google Shape;269;p28"/>
            <p:cNvCxnSpPr/>
            <p:nvPr/>
          </p:nvCxnSpPr>
          <p:spPr>
            <a:xfrm>
              <a:off x="66600" y="204480"/>
              <a:ext cx="360" cy="4939200"/>
            </a:xfrm>
            <a:prstGeom prst="straightConnector1">
              <a:avLst/>
            </a:prstGeom>
            <a:ln w="9525">
              <a:solidFill>
                <a:srgbClr val="7EACEC"/>
              </a:solidFill>
              <a:round/>
            </a:ln>
          </p:spPr>
        </p:cxn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CUSTOM_17">
    <p:bg>
      <p:bgPr>
        <a:solidFill>
          <a:schemeClr val="lt1"/>
        </a:solidFill>
        <a:effectLst/>
      </p:bgPr>
    </p:bg>
    <p:spTree>
      <p:nvGrpSpPr>
        <p:cNvPr id="1" name=""/>
        <p:cNvGrpSpPr/>
        <p:nvPr/>
      </p:nvGrpSpPr>
      <p:grpSpPr>
        <a:xfrm>
          <a:off x="0" y="0"/>
          <a:ext cx="0" cy="0"/>
          <a:chOff x="0" y="0"/>
          <a:chExt cx="0" cy="0"/>
        </a:xfrm>
      </p:grpSpPr>
      <p:sp>
        <p:nvSpPr>
          <p:cNvPr id="13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36" name="Google Shape;272;p29"/>
          <p:cNvGrpSpPr/>
          <p:nvPr/>
        </p:nvGrpSpPr>
        <p:grpSpPr>
          <a:xfrm>
            <a:off x="0" y="0"/>
            <a:ext cx="9143640" cy="342720"/>
            <a:chOff x="0" y="0"/>
            <a:chExt cx="9143640" cy="342720"/>
          </a:xfrm>
        </p:grpSpPr>
        <p:sp>
          <p:nvSpPr>
            <p:cNvPr id="137" name="Google Shape;273;p2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38" name="Google Shape;274;p29"/>
            <p:cNvGrpSpPr/>
            <p:nvPr/>
          </p:nvGrpSpPr>
          <p:grpSpPr>
            <a:xfrm>
              <a:off x="216000" y="111240"/>
              <a:ext cx="642600" cy="120240"/>
              <a:chOff x="216000" y="111240"/>
              <a:chExt cx="642600" cy="120240"/>
            </a:xfrm>
          </p:grpSpPr>
          <p:sp>
            <p:nvSpPr>
              <p:cNvPr id="139" name="Google Shape;275;p29"/>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0" name="Google Shape;276;p29"/>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1" name="Google Shape;277;p29"/>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42" name="Google Shape;278;p29"/>
          <p:cNvGrpSpPr/>
          <p:nvPr/>
        </p:nvGrpSpPr>
        <p:grpSpPr>
          <a:xfrm>
            <a:off x="66600" y="204480"/>
            <a:ext cx="9077040" cy="4938840"/>
            <a:chOff x="66600" y="204480"/>
            <a:chExt cx="9077040" cy="4938840"/>
          </a:xfrm>
        </p:grpSpPr>
        <p:grpSp>
          <p:nvGrpSpPr>
            <p:cNvPr id="143" name="Google Shape;279;p29"/>
            <p:cNvGrpSpPr/>
            <p:nvPr/>
          </p:nvGrpSpPr>
          <p:grpSpPr>
            <a:xfrm>
              <a:off x="66600" y="206640"/>
              <a:ext cx="9077040" cy="342720"/>
              <a:chOff x="66600" y="206640"/>
              <a:chExt cx="9077040" cy="342720"/>
            </a:xfrm>
          </p:grpSpPr>
          <p:sp>
            <p:nvSpPr>
              <p:cNvPr id="144" name="Google Shape;280;p29"/>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45" name="Google Shape;281;p29"/>
              <p:cNvGrpSpPr/>
              <p:nvPr/>
            </p:nvGrpSpPr>
            <p:grpSpPr>
              <a:xfrm>
                <a:off x="280080" y="317880"/>
                <a:ext cx="635400" cy="120240"/>
                <a:chOff x="280080" y="317880"/>
                <a:chExt cx="635400" cy="120240"/>
              </a:xfrm>
            </p:grpSpPr>
            <p:sp>
              <p:nvSpPr>
                <p:cNvPr id="146" name="Google Shape;282;p29"/>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7" name="Google Shape;283;p29"/>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8" name="Google Shape;284;p29"/>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49" name="Google Shape;285;p29"/>
            <p:cNvCxnSpPr/>
            <p:nvPr/>
          </p:nvCxnSpPr>
          <p:spPr>
            <a:xfrm>
              <a:off x="66600" y="204480"/>
              <a:ext cx="360" cy="4939200"/>
            </a:xfrm>
            <a:prstGeom prst="straightConnector1">
              <a:avLst/>
            </a:prstGeom>
            <a:ln w="9525">
              <a:solidFill>
                <a:srgbClr val="2F4A8A"/>
              </a:solidFill>
              <a:round/>
            </a:ln>
          </p:spPr>
        </p:cxnSp>
      </p:grpSp>
      <p:sp>
        <p:nvSpPr>
          <p:cNvPr id="150" name="PlaceHolder 2"/>
          <p:cNvSpPr>
            <a:spLocks noGrp="1"/>
          </p:cNvSpPr>
          <p:nvPr>
            <p:ph type="title" hasCustomPrompt="1"/>
          </p:nvPr>
        </p:nvSpPr>
        <p:spPr>
          <a:xfrm>
            <a:off x="1501920" y="17524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1" name="PlaceHolder 3"/>
          <p:cNvSpPr>
            <a:spLocks noGrp="1"/>
          </p:cNvSpPr>
          <p:nvPr>
            <p:ph type="title" hasCustomPrompt="1"/>
          </p:nvPr>
        </p:nvSpPr>
        <p:spPr>
          <a:xfrm>
            <a:off x="1501920" y="26546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2" name="PlaceHolder 4"/>
          <p:cNvSpPr>
            <a:spLocks noGrp="1"/>
          </p:cNvSpPr>
          <p:nvPr>
            <p:ph type="title" hasCustomPrompt="1"/>
          </p:nvPr>
        </p:nvSpPr>
        <p:spPr>
          <a:xfrm>
            <a:off x="5360040" y="17524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3" name="PlaceHolder 5"/>
          <p:cNvSpPr>
            <a:spLocks noGrp="1"/>
          </p:cNvSpPr>
          <p:nvPr>
            <p:ph type="title" hasCustomPrompt="1"/>
          </p:nvPr>
        </p:nvSpPr>
        <p:spPr>
          <a:xfrm>
            <a:off x="1501920" y="35564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4" name="PlaceHolder 6"/>
          <p:cNvSpPr>
            <a:spLocks noGrp="1"/>
          </p:cNvSpPr>
          <p:nvPr>
            <p:ph type="title" hasCustomPrompt="1"/>
          </p:nvPr>
        </p:nvSpPr>
        <p:spPr>
          <a:xfrm>
            <a:off x="5360040" y="26546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5" name="PlaceHolder 7"/>
          <p:cNvSpPr>
            <a:spLocks noGrp="1"/>
          </p:cNvSpPr>
          <p:nvPr>
            <p:ph type="title" hasCustomPrompt="1"/>
          </p:nvPr>
        </p:nvSpPr>
        <p:spPr>
          <a:xfrm>
            <a:off x="5360040" y="35564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CUSTOM_4">
    <p:bg>
      <p:bgPr>
        <a:solidFill>
          <a:schemeClr val="lt1"/>
        </a:solidFill>
        <a:effectLst/>
      </p:bgPr>
    </p:bg>
    <p:spTree>
      <p:nvGrpSpPr>
        <p:cNvPr id="1" name=""/>
        <p:cNvGrpSpPr/>
        <p:nvPr/>
      </p:nvGrpSpPr>
      <p:grpSpPr>
        <a:xfrm>
          <a:off x="0" y="0"/>
          <a:ext cx="0" cy="0"/>
          <a:chOff x="0" y="0"/>
          <a:chExt cx="0" cy="0"/>
        </a:xfrm>
      </p:grpSpPr>
      <p:sp>
        <p:nvSpPr>
          <p:cNvPr id="156" name="PlaceHolder 1"/>
          <p:cNvSpPr>
            <a:spLocks noGrp="1"/>
          </p:cNvSpPr>
          <p:nvPr>
            <p:ph type="title" hasCustomPrompt="1"/>
          </p:nvPr>
        </p:nvSpPr>
        <p:spPr>
          <a:xfrm>
            <a:off x="5060160" y="1531800"/>
            <a:ext cx="2563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7" name="PlaceHolder 2"/>
          <p:cNvSpPr>
            <a:spLocks noGrp="1"/>
          </p:cNvSpPr>
          <p:nvPr>
            <p:ph type="title" hasCustomPrompt="1"/>
          </p:nvPr>
        </p:nvSpPr>
        <p:spPr>
          <a:xfrm>
            <a:off x="1520640" y="1531800"/>
            <a:ext cx="2563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8" name="PlaceHolder 3"/>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59" name="Google Shape;304;p30"/>
          <p:cNvGrpSpPr/>
          <p:nvPr/>
        </p:nvGrpSpPr>
        <p:grpSpPr>
          <a:xfrm>
            <a:off x="0" y="0"/>
            <a:ext cx="9143640" cy="342720"/>
            <a:chOff x="0" y="0"/>
            <a:chExt cx="9143640" cy="342720"/>
          </a:xfrm>
        </p:grpSpPr>
        <p:sp>
          <p:nvSpPr>
            <p:cNvPr id="160" name="Google Shape;305;p3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61" name="Google Shape;306;p30"/>
            <p:cNvGrpSpPr/>
            <p:nvPr/>
          </p:nvGrpSpPr>
          <p:grpSpPr>
            <a:xfrm>
              <a:off x="216000" y="111240"/>
              <a:ext cx="642600" cy="120240"/>
              <a:chOff x="216000" y="111240"/>
              <a:chExt cx="642600" cy="120240"/>
            </a:xfrm>
          </p:grpSpPr>
          <p:sp>
            <p:nvSpPr>
              <p:cNvPr id="162" name="Google Shape;307;p30"/>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3" name="Google Shape;308;p30"/>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4" name="Google Shape;309;p30"/>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65" name="Google Shape;310;p30"/>
          <p:cNvGrpSpPr/>
          <p:nvPr/>
        </p:nvGrpSpPr>
        <p:grpSpPr>
          <a:xfrm>
            <a:off x="66600" y="204480"/>
            <a:ext cx="9077040" cy="4938840"/>
            <a:chOff x="66600" y="204480"/>
            <a:chExt cx="9077040" cy="4938840"/>
          </a:xfrm>
        </p:grpSpPr>
        <p:grpSp>
          <p:nvGrpSpPr>
            <p:cNvPr id="166" name="Google Shape;311;p30"/>
            <p:cNvGrpSpPr/>
            <p:nvPr/>
          </p:nvGrpSpPr>
          <p:grpSpPr>
            <a:xfrm>
              <a:off x="66600" y="206640"/>
              <a:ext cx="9077040" cy="342720"/>
              <a:chOff x="66600" y="206640"/>
              <a:chExt cx="9077040" cy="342720"/>
            </a:xfrm>
          </p:grpSpPr>
          <p:sp>
            <p:nvSpPr>
              <p:cNvPr id="167" name="Google Shape;312;p30"/>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68" name="Google Shape;313;p30"/>
              <p:cNvGrpSpPr/>
              <p:nvPr/>
            </p:nvGrpSpPr>
            <p:grpSpPr>
              <a:xfrm>
                <a:off x="280080" y="317880"/>
                <a:ext cx="635400" cy="120240"/>
                <a:chOff x="280080" y="317880"/>
                <a:chExt cx="635400" cy="120240"/>
              </a:xfrm>
            </p:grpSpPr>
            <p:sp>
              <p:nvSpPr>
                <p:cNvPr id="169" name="Google Shape;314;p30"/>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0" name="Google Shape;315;p30"/>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1" name="Google Shape;316;p30"/>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72" name="Google Shape;317;p30"/>
            <p:cNvCxnSpPr/>
            <p:nvPr/>
          </p:nvCxnSpPr>
          <p:spPr>
            <a:xfrm>
              <a:off x="66600" y="204480"/>
              <a:ext cx="360" cy="4939200"/>
            </a:xfrm>
            <a:prstGeom prst="straightConnector1">
              <a:avLst/>
            </a:prstGeom>
            <a:ln w="9525">
              <a:solidFill>
                <a:srgbClr val="2F4A8A"/>
              </a:solidFill>
              <a:round/>
            </a:ln>
          </p:spPr>
        </p:cxn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 preserve="1">
  <p:cSld name="TITLE_AND_BODY">
    <p:bg>
      <p:bgPr>
        <a:solidFill>
          <a:schemeClr val="lt1"/>
        </a:solidFill>
        <a:effectLst/>
      </p:bgPr>
    </p:bg>
    <p:spTree>
      <p:nvGrpSpPr>
        <p:cNvPr id="1" name=""/>
        <p:cNvGrpSpPr/>
        <p:nvPr/>
      </p:nvGrpSpPr>
      <p:grpSpPr>
        <a:xfrm>
          <a:off x="0" y="0"/>
          <a:ext cx="0" cy="0"/>
          <a:chOff x="0" y="0"/>
          <a:chExt cx="0" cy="0"/>
        </a:xfrm>
      </p:grpSpPr>
      <p:grpSp>
        <p:nvGrpSpPr>
          <p:cNvPr id="173" name="Google Shape;17;p4"/>
          <p:cNvGrpSpPr/>
          <p:nvPr/>
        </p:nvGrpSpPr>
        <p:grpSpPr>
          <a:xfrm>
            <a:off x="0" y="0"/>
            <a:ext cx="9143640" cy="342720"/>
            <a:chOff x="0" y="0"/>
            <a:chExt cx="9143640" cy="342720"/>
          </a:xfrm>
        </p:grpSpPr>
        <p:sp>
          <p:nvSpPr>
            <p:cNvPr id="174" name="Google Shape;18;p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75" name="Google Shape;19;p4"/>
            <p:cNvGrpSpPr/>
            <p:nvPr/>
          </p:nvGrpSpPr>
          <p:grpSpPr>
            <a:xfrm>
              <a:off x="216000" y="111240"/>
              <a:ext cx="642600" cy="120240"/>
              <a:chOff x="216000" y="111240"/>
              <a:chExt cx="642600" cy="120240"/>
            </a:xfrm>
          </p:grpSpPr>
          <p:sp>
            <p:nvSpPr>
              <p:cNvPr id="176" name="Google Shape;20;p4"/>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7" name="Google Shape;21;p4"/>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8" name="Google Shape;22;p4"/>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179" name="PlaceHolder 1"/>
          <p:cNvSpPr>
            <a:spLocks noGrp="1"/>
          </p:cNvSpPr>
          <p:nvPr>
            <p:ph type="title" hasCustomPrompt="1"/>
          </p:nvPr>
        </p:nvSpPr>
        <p:spPr>
          <a:xfrm>
            <a:off x="714240" y="540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80" name="Google Shape;25;p4"/>
          <p:cNvGrpSpPr/>
          <p:nvPr/>
        </p:nvGrpSpPr>
        <p:grpSpPr>
          <a:xfrm>
            <a:off x="66600" y="204480"/>
            <a:ext cx="9077040" cy="4938840"/>
            <a:chOff x="66600" y="204480"/>
            <a:chExt cx="9077040" cy="4938840"/>
          </a:xfrm>
        </p:grpSpPr>
        <p:grpSp>
          <p:nvGrpSpPr>
            <p:cNvPr id="181" name="Google Shape;26;p4"/>
            <p:cNvGrpSpPr/>
            <p:nvPr/>
          </p:nvGrpSpPr>
          <p:grpSpPr>
            <a:xfrm>
              <a:off x="66600" y="206640"/>
              <a:ext cx="9077040" cy="342720"/>
              <a:chOff x="66600" y="206640"/>
              <a:chExt cx="9077040" cy="342720"/>
            </a:xfrm>
          </p:grpSpPr>
          <p:sp>
            <p:nvSpPr>
              <p:cNvPr id="182" name="Google Shape;27;p4"/>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83" name="Google Shape;28;p4"/>
              <p:cNvGrpSpPr/>
              <p:nvPr/>
            </p:nvGrpSpPr>
            <p:grpSpPr>
              <a:xfrm>
                <a:off x="280080" y="317880"/>
                <a:ext cx="635400" cy="120240"/>
                <a:chOff x="280080" y="317880"/>
                <a:chExt cx="635400" cy="120240"/>
              </a:xfrm>
            </p:grpSpPr>
            <p:sp>
              <p:nvSpPr>
                <p:cNvPr id="184" name="Google Shape;29;p4"/>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5" name="Google Shape;30;p4"/>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6" name="Google Shape;31;p4"/>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87" name="Google Shape;32;p4"/>
            <p:cNvCxnSpPr/>
            <p:nvPr/>
          </p:nvCxnSpPr>
          <p:spPr>
            <a:xfrm>
              <a:off x="66600" y="204480"/>
              <a:ext cx="360" cy="4939200"/>
            </a:xfrm>
            <a:prstGeom prst="straightConnector1">
              <a:avLst/>
            </a:prstGeom>
            <a:ln w="9525">
              <a:solidFill>
                <a:srgbClr val="2F4A8A"/>
              </a:solidFill>
              <a:round/>
            </a:ln>
          </p:spPr>
        </p:cxn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CUSTOM_15">
    <p:bg>
      <p:bgPr>
        <a:solidFill>
          <a:schemeClr val="lt1"/>
        </a:solidFill>
        <a:effectLst/>
      </p:bgPr>
    </p:bg>
    <p:spTree>
      <p:nvGrpSpPr>
        <p:cNvPr id="1" name=""/>
        <p:cNvGrpSpPr/>
        <p:nvPr/>
      </p:nvGrpSpPr>
      <p:grpSpPr>
        <a:xfrm>
          <a:off x="0" y="0"/>
          <a:ext cx="0" cy="0"/>
          <a:chOff x="0" y="0"/>
          <a:chExt cx="0" cy="0"/>
        </a:xfrm>
      </p:grpSpPr>
      <p:grpSp>
        <p:nvGrpSpPr>
          <p:cNvPr id="188" name="Google Shape;319;p31"/>
          <p:cNvGrpSpPr/>
          <p:nvPr/>
        </p:nvGrpSpPr>
        <p:grpSpPr>
          <a:xfrm>
            <a:off x="0" y="0"/>
            <a:ext cx="9143640" cy="342720"/>
            <a:chOff x="0" y="0"/>
            <a:chExt cx="9143640" cy="342720"/>
          </a:xfrm>
        </p:grpSpPr>
        <p:sp>
          <p:nvSpPr>
            <p:cNvPr id="189" name="Google Shape;320;p3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90" name="Google Shape;321;p31"/>
            <p:cNvGrpSpPr/>
            <p:nvPr/>
          </p:nvGrpSpPr>
          <p:grpSpPr>
            <a:xfrm>
              <a:off x="216000" y="111240"/>
              <a:ext cx="642600" cy="120240"/>
              <a:chOff x="216000" y="111240"/>
              <a:chExt cx="642600" cy="120240"/>
            </a:xfrm>
          </p:grpSpPr>
          <p:sp>
            <p:nvSpPr>
              <p:cNvPr id="191" name="Google Shape;322;p3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2" name="Google Shape;323;p3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3" name="Google Shape;324;p3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94" name="Google Shape;325;p31"/>
          <p:cNvGrpSpPr/>
          <p:nvPr/>
        </p:nvGrpSpPr>
        <p:grpSpPr>
          <a:xfrm>
            <a:off x="66600" y="204480"/>
            <a:ext cx="9077040" cy="4938840"/>
            <a:chOff x="66600" y="204480"/>
            <a:chExt cx="9077040" cy="4938840"/>
          </a:xfrm>
        </p:grpSpPr>
        <p:grpSp>
          <p:nvGrpSpPr>
            <p:cNvPr id="195" name="Google Shape;326;p31"/>
            <p:cNvGrpSpPr/>
            <p:nvPr/>
          </p:nvGrpSpPr>
          <p:grpSpPr>
            <a:xfrm>
              <a:off x="66600" y="206640"/>
              <a:ext cx="9077040" cy="342720"/>
              <a:chOff x="66600" y="206640"/>
              <a:chExt cx="9077040" cy="342720"/>
            </a:xfrm>
          </p:grpSpPr>
          <p:sp>
            <p:nvSpPr>
              <p:cNvPr id="196" name="Google Shape;327;p31"/>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97" name="Google Shape;328;p31"/>
              <p:cNvGrpSpPr/>
              <p:nvPr/>
            </p:nvGrpSpPr>
            <p:grpSpPr>
              <a:xfrm>
                <a:off x="280080" y="317880"/>
                <a:ext cx="635400" cy="120240"/>
                <a:chOff x="280080" y="317880"/>
                <a:chExt cx="635400" cy="120240"/>
              </a:xfrm>
            </p:grpSpPr>
            <p:sp>
              <p:nvSpPr>
                <p:cNvPr id="198" name="Google Shape;329;p31"/>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9" name="Google Shape;330;p31"/>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0" name="Google Shape;331;p31"/>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01" name="Google Shape;332;p31"/>
            <p:cNvCxnSpPr/>
            <p:nvPr/>
          </p:nvCxnSpPr>
          <p:spPr>
            <a:xfrm>
              <a:off x="66600" y="204480"/>
              <a:ext cx="360" cy="4939200"/>
            </a:xfrm>
            <a:prstGeom prst="straightConnector1">
              <a:avLst/>
            </a:prstGeom>
            <a:ln w="9525">
              <a:solidFill>
                <a:srgbClr val="7EACEC"/>
              </a:solidFill>
              <a:round/>
            </a:ln>
          </p:spPr>
        </p:cxnSp>
      </p:grpSp>
      <p:sp>
        <p:nvSpPr>
          <p:cNvPr id="202" name="PlaceHolder 1"/>
          <p:cNvSpPr>
            <a:spLocks noGrp="1"/>
          </p:cNvSpPr>
          <p:nvPr>
            <p:ph type="title" hasCustomPrompt="1"/>
          </p:nvPr>
        </p:nvSpPr>
        <p:spPr>
          <a:xfrm>
            <a:off x="2279880" y="3521880"/>
            <a:ext cx="2563200" cy="467640"/>
          </a:xfrm>
          <a:prstGeom prst="rect">
            <a:avLst/>
          </a:prstGeom>
          <a:noFill/>
          <a:ln w="0">
            <a:noFill/>
          </a:ln>
        </p:spPr>
        <p:txBody>
          <a:bodyPr lIns="91440" tIns="91440" rIns="91440" bIns="91440" anchor="t">
            <a:noAutofit/>
          </a:bodyPr>
          <a:lstStyle/>
          <a:p>
            <a:pPr indent="0">
              <a:buNone/>
            </a:pPr>
            <a:r>
              <a:rPr lang="fr-FR" sz="2500" b="0" u="none" strike="noStrike">
                <a:solidFill>
                  <a:schemeClr val="dk1"/>
                </a:solidFill>
                <a:effectLst/>
                <a:uFillTx/>
                <a:latin typeface="Arial" panose="020B0604020202020204"/>
              </a:rPr>
              <a:t>Click to edit the title text format</a:t>
            </a:r>
          </a:p>
        </p:txBody>
      </p:sp>
      <p:sp>
        <p:nvSpPr>
          <p:cNvPr id="203" name="PlaceHolder 2"/>
          <p:cNvSpPr>
            <a:spLocks noGrp="1"/>
          </p:cNvSpPr>
          <p:nvPr>
            <p:ph type="title" hasCustomPrompt="1"/>
          </p:nvPr>
        </p:nvSpPr>
        <p:spPr>
          <a:xfrm>
            <a:off x="2279880" y="2064960"/>
            <a:ext cx="2563200" cy="467640"/>
          </a:xfrm>
          <a:prstGeom prst="rect">
            <a:avLst/>
          </a:prstGeom>
          <a:noFill/>
          <a:ln w="0">
            <a:noFill/>
          </a:ln>
        </p:spPr>
        <p:txBody>
          <a:bodyPr lIns="91440" tIns="91440" rIns="91440" bIns="91440" anchor="t">
            <a:noAutofit/>
          </a:bodyPr>
          <a:lstStyle/>
          <a:p>
            <a:pPr indent="0">
              <a:buNone/>
            </a:pPr>
            <a:r>
              <a:rPr lang="fr-FR" sz="2500" b="0" u="none" strike="noStrike">
                <a:solidFill>
                  <a:schemeClr val="dk1"/>
                </a:solidFill>
                <a:effectLst/>
                <a:uFillTx/>
                <a:latin typeface="Arial" panose="020B0604020202020204"/>
              </a:rPr>
              <a:t>Click to edit the title text format</a:t>
            </a:r>
          </a:p>
        </p:txBody>
      </p:sp>
      <p:sp>
        <p:nvSpPr>
          <p:cNvPr id="204" name="PlaceHolder 3"/>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CUSTOM_2_1">
    <p:bg>
      <p:bgPr>
        <a:solidFill>
          <a:schemeClr val="lt1"/>
        </a:solidFill>
        <a:effectLst/>
      </p:bgPr>
    </p:bg>
    <p:spTree>
      <p:nvGrpSpPr>
        <p:cNvPr id="1" name=""/>
        <p:cNvGrpSpPr/>
        <p:nvPr/>
      </p:nvGrpSpPr>
      <p:grpSpPr>
        <a:xfrm>
          <a:off x="0" y="0"/>
          <a:ext cx="0" cy="0"/>
          <a:chOff x="0" y="0"/>
          <a:chExt cx="0" cy="0"/>
        </a:xfrm>
      </p:grpSpPr>
      <p:sp>
        <p:nvSpPr>
          <p:cNvPr id="20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06" name="PlaceHolder 2"/>
          <p:cNvSpPr>
            <a:spLocks noGrp="1"/>
          </p:cNvSpPr>
          <p:nvPr>
            <p:ph type="title" hasCustomPrompt="1"/>
          </p:nvPr>
        </p:nvSpPr>
        <p:spPr>
          <a:xfrm>
            <a:off x="4457880" y="132624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
        <p:nvSpPr>
          <p:cNvPr id="207" name="PlaceHolder 3"/>
          <p:cNvSpPr>
            <a:spLocks noGrp="1"/>
          </p:cNvSpPr>
          <p:nvPr>
            <p:ph type="title" hasCustomPrompt="1"/>
          </p:nvPr>
        </p:nvSpPr>
        <p:spPr>
          <a:xfrm>
            <a:off x="4457880" y="246348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
        <p:nvSpPr>
          <p:cNvPr id="208" name="PlaceHolder 4"/>
          <p:cNvSpPr>
            <a:spLocks noGrp="1"/>
          </p:cNvSpPr>
          <p:nvPr>
            <p:ph type="title" hasCustomPrompt="1"/>
          </p:nvPr>
        </p:nvSpPr>
        <p:spPr>
          <a:xfrm>
            <a:off x="4457880" y="360072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CUSTOM_13">
    <p:bg>
      <p:bgPr>
        <a:solidFill>
          <a:schemeClr val="lt1"/>
        </a:solidFill>
        <a:effectLst/>
      </p:bgPr>
    </p:bg>
    <p:spTree>
      <p:nvGrpSpPr>
        <p:cNvPr id="1" name=""/>
        <p:cNvGrpSpPr/>
        <p:nvPr/>
      </p:nvGrpSpPr>
      <p:grpSpPr>
        <a:xfrm>
          <a:off x="0" y="0"/>
          <a:ext cx="0" cy="0"/>
          <a:chOff x="0" y="0"/>
          <a:chExt cx="0" cy="0"/>
        </a:xfrm>
      </p:grpSpPr>
      <p:grpSp>
        <p:nvGrpSpPr>
          <p:cNvPr id="209" name="Google Shape;347;p33"/>
          <p:cNvGrpSpPr/>
          <p:nvPr/>
        </p:nvGrpSpPr>
        <p:grpSpPr>
          <a:xfrm>
            <a:off x="0" y="0"/>
            <a:ext cx="9143640" cy="342720"/>
            <a:chOff x="0" y="0"/>
            <a:chExt cx="9143640" cy="342720"/>
          </a:xfrm>
        </p:grpSpPr>
        <p:sp>
          <p:nvSpPr>
            <p:cNvPr id="210" name="Google Shape;348;p33"/>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11" name="Google Shape;349;p33"/>
            <p:cNvGrpSpPr/>
            <p:nvPr/>
          </p:nvGrpSpPr>
          <p:grpSpPr>
            <a:xfrm>
              <a:off x="216000" y="111240"/>
              <a:ext cx="642600" cy="120240"/>
              <a:chOff x="216000" y="111240"/>
              <a:chExt cx="642600" cy="120240"/>
            </a:xfrm>
          </p:grpSpPr>
          <p:sp>
            <p:nvSpPr>
              <p:cNvPr id="212" name="Google Shape;350;p33"/>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3" name="Google Shape;351;p33"/>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4" name="Google Shape;352;p33"/>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15" name="Google Shape;353;p33"/>
          <p:cNvGrpSpPr/>
          <p:nvPr/>
        </p:nvGrpSpPr>
        <p:grpSpPr>
          <a:xfrm>
            <a:off x="66600" y="204480"/>
            <a:ext cx="9077040" cy="4938840"/>
            <a:chOff x="66600" y="204480"/>
            <a:chExt cx="9077040" cy="4938840"/>
          </a:xfrm>
        </p:grpSpPr>
        <p:grpSp>
          <p:nvGrpSpPr>
            <p:cNvPr id="216" name="Google Shape;354;p33"/>
            <p:cNvGrpSpPr/>
            <p:nvPr/>
          </p:nvGrpSpPr>
          <p:grpSpPr>
            <a:xfrm>
              <a:off x="66600" y="206640"/>
              <a:ext cx="9077040" cy="342720"/>
              <a:chOff x="66600" y="206640"/>
              <a:chExt cx="9077040" cy="342720"/>
            </a:xfrm>
          </p:grpSpPr>
          <p:sp>
            <p:nvSpPr>
              <p:cNvPr id="217" name="Google Shape;355;p33"/>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18" name="Google Shape;356;p33"/>
              <p:cNvGrpSpPr/>
              <p:nvPr/>
            </p:nvGrpSpPr>
            <p:grpSpPr>
              <a:xfrm>
                <a:off x="280080" y="317880"/>
                <a:ext cx="635400" cy="120240"/>
                <a:chOff x="280080" y="317880"/>
                <a:chExt cx="635400" cy="120240"/>
              </a:xfrm>
            </p:grpSpPr>
            <p:sp>
              <p:nvSpPr>
                <p:cNvPr id="219" name="Google Shape;357;p33"/>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0" name="Google Shape;358;p33"/>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1" name="Google Shape;359;p33"/>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22" name="Google Shape;360;p33"/>
            <p:cNvCxnSpPr/>
            <p:nvPr/>
          </p:nvCxnSpPr>
          <p:spPr>
            <a:xfrm>
              <a:off x="66600" y="204480"/>
              <a:ext cx="360" cy="4939200"/>
            </a:xfrm>
            <a:prstGeom prst="straightConnector1">
              <a:avLst/>
            </a:prstGeom>
            <a:ln w="9525">
              <a:solidFill>
                <a:srgbClr val="7EACEC"/>
              </a:solidFill>
              <a:round/>
            </a:ln>
          </p:spPr>
        </p:cxnSp>
      </p:grpSp>
      <p:sp>
        <p:nvSpPr>
          <p:cNvPr id="223" name="PlaceHolder 1"/>
          <p:cNvSpPr>
            <a:spLocks noGrp="1"/>
          </p:cNvSpPr>
          <p:nvPr>
            <p:ph type="title" hasCustomPrompt="1"/>
          </p:nvPr>
        </p:nvSpPr>
        <p:spPr>
          <a:xfrm>
            <a:off x="2792520" y="141372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
        <p:nvSpPr>
          <p:cNvPr id="224" name="PlaceHolder 2"/>
          <p:cNvSpPr>
            <a:spLocks noGrp="1"/>
          </p:cNvSpPr>
          <p:nvPr>
            <p:ph type="title" hasCustomPrompt="1"/>
          </p:nvPr>
        </p:nvSpPr>
        <p:spPr>
          <a:xfrm>
            <a:off x="439200" y="298260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
        <p:nvSpPr>
          <p:cNvPr id="225" name="PlaceHolder 3"/>
          <p:cNvSpPr>
            <a:spLocks noGrp="1"/>
          </p:cNvSpPr>
          <p:nvPr>
            <p:ph type="title" hasCustomPrompt="1"/>
          </p:nvPr>
        </p:nvSpPr>
        <p:spPr>
          <a:xfrm>
            <a:off x="4927680" y="298260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CUSTOM_2_1_1">
    <p:bg>
      <p:bgPr>
        <a:solidFill>
          <a:schemeClr val="lt1"/>
        </a:solidFill>
        <a:effectLst/>
      </p:bgPr>
    </p:bg>
    <p:spTree>
      <p:nvGrpSpPr>
        <p:cNvPr id="1" name=""/>
        <p:cNvGrpSpPr/>
        <p:nvPr/>
      </p:nvGrpSpPr>
      <p:grpSpPr>
        <a:xfrm>
          <a:off x="0" y="0"/>
          <a:ext cx="0" cy="0"/>
          <a:chOff x="0" y="0"/>
          <a:chExt cx="0" cy="0"/>
        </a:xfrm>
      </p:grpSpPr>
      <p:sp>
        <p:nvSpPr>
          <p:cNvPr id="226"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27" name="PlaceHolder 2"/>
          <p:cNvSpPr>
            <a:spLocks noGrp="1"/>
          </p:cNvSpPr>
          <p:nvPr>
            <p:ph type="title" hasCustomPrompt="1"/>
          </p:nvPr>
        </p:nvSpPr>
        <p:spPr>
          <a:xfrm>
            <a:off x="4462560" y="194544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28" name="PlaceHolder 3"/>
          <p:cNvSpPr>
            <a:spLocks noGrp="1"/>
          </p:cNvSpPr>
          <p:nvPr>
            <p:ph type="title" hasCustomPrompt="1"/>
          </p:nvPr>
        </p:nvSpPr>
        <p:spPr>
          <a:xfrm>
            <a:off x="3027600" y="179316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29" name="PlaceHolder 4"/>
          <p:cNvSpPr>
            <a:spLocks noGrp="1"/>
          </p:cNvSpPr>
          <p:nvPr>
            <p:ph type="title" hasCustomPrompt="1"/>
          </p:nvPr>
        </p:nvSpPr>
        <p:spPr>
          <a:xfrm>
            <a:off x="3360960" y="338328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30" name="PlaceHolder 5"/>
          <p:cNvSpPr>
            <a:spLocks noGrp="1"/>
          </p:cNvSpPr>
          <p:nvPr>
            <p:ph type="title" hasCustomPrompt="1"/>
          </p:nvPr>
        </p:nvSpPr>
        <p:spPr>
          <a:xfrm>
            <a:off x="6153120" y="329220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31" name="PlaceHolder 6"/>
          <p:cNvSpPr>
            <a:spLocks noGrp="1"/>
          </p:cNvSpPr>
          <p:nvPr>
            <p:ph type="title" hasCustomPrompt="1"/>
          </p:nvPr>
        </p:nvSpPr>
        <p:spPr>
          <a:xfrm>
            <a:off x="714240" y="2373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32" name="PlaceHolder 7"/>
          <p:cNvSpPr>
            <a:spLocks noGrp="1"/>
          </p:cNvSpPr>
          <p:nvPr>
            <p:ph type="title" hasCustomPrompt="1"/>
          </p:nvPr>
        </p:nvSpPr>
        <p:spPr>
          <a:xfrm>
            <a:off x="6153120" y="158076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CUSTOM_22">
    <p:bg>
      <p:bgPr>
        <a:solidFill>
          <a:schemeClr val="lt1"/>
        </a:solidFill>
        <a:effectLst/>
      </p:bgPr>
    </p:bg>
    <p:spTree>
      <p:nvGrpSpPr>
        <p:cNvPr id="1" name=""/>
        <p:cNvGrpSpPr/>
        <p:nvPr/>
      </p:nvGrpSpPr>
      <p:grpSpPr>
        <a:xfrm>
          <a:off x="0" y="0"/>
          <a:ext cx="0" cy="0"/>
          <a:chOff x="0" y="0"/>
          <a:chExt cx="0" cy="0"/>
        </a:xfrm>
      </p:grpSpPr>
      <p:grpSp>
        <p:nvGrpSpPr>
          <p:cNvPr id="233" name="Google Shape;379;p35"/>
          <p:cNvGrpSpPr/>
          <p:nvPr/>
        </p:nvGrpSpPr>
        <p:grpSpPr>
          <a:xfrm>
            <a:off x="0" y="0"/>
            <a:ext cx="9143640" cy="342720"/>
            <a:chOff x="0" y="0"/>
            <a:chExt cx="9143640" cy="342720"/>
          </a:xfrm>
        </p:grpSpPr>
        <p:sp>
          <p:nvSpPr>
            <p:cNvPr id="234" name="Google Shape;380;p35"/>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35" name="Google Shape;381;p35"/>
            <p:cNvGrpSpPr/>
            <p:nvPr/>
          </p:nvGrpSpPr>
          <p:grpSpPr>
            <a:xfrm>
              <a:off x="216000" y="111240"/>
              <a:ext cx="642600" cy="120240"/>
              <a:chOff x="216000" y="111240"/>
              <a:chExt cx="642600" cy="120240"/>
            </a:xfrm>
          </p:grpSpPr>
          <p:sp>
            <p:nvSpPr>
              <p:cNvPr id="236" name="Google Shape;382;p35"/>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7" name="Google Shape;383;p35"/>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8" name="Google Shape;384;p35"/>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39" name="Google Shape;385;p35"/>
          <p:cNvGrpSpPr/>
          <p:nvPr/>
        </p:nvGrpSpPr>
        <p:grpSpPr>
          <a:xfrm>
            <a:off x="66600" y="204480"/>
            <a:ext cx="9077040" cy="4938840"/>
            <a:chOff x="66600" y="204480"/>
            <a:chExt cx="9077040" cy="4938840"/>
          </a:xfrm>
        </p:grpSpPr>
        <p:grpSp>
          <p:nvGrpSpPr>
            <p:cNvPr id="240" name="Google Shape;386;p35"/>
            <p:cNvGrpSpPr/>
            <p:nvPr/>
          </p:nvGrpSpPr>
          <p:grpSpPr>
            <a:xfrm>
              <a:off x="66600" y="206640"/>
              <a:ext cx="9077040" cy="342720"/>
              <a:chOff x="66600" y="206640"/>
              <a:chExt cx="9077040" cy="342720"/>
            </a:xfrm>
          </p:grpSpPr>
          <p:sp>
            <p:nvSpPr>
              <p:cNvPr id="241" name="Google Shape;387;p35"/>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42" name="Google Shape;388;p35"/>
              <p:cNvGrpSpPr/>
              <p:nvPr/>
            </p:nvGrpSpPr>
            <p:grpSpPr>
              <a:xfrm>
                <a:off x="280080" y="317880"/>
                <a:ext cx="635400" cy="120240"/>
                <a:chOff x="280080" y="317880"/>
                <a:chExt cx="635400" cy="120240"/>
              </a:xfrm>
            </p:grpSpPr>
            <p:sp>
              <p:nvSpPr>
                <p:cNvPr id="243" name="Google Shape;389;p35"/>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4" name="Google Shape;390;p35"/>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5" name="Google Shape;391;p35"/>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46" name="Google Shape;392;p35"/>
            <p:cNvCxnSpPr/>
            <p:nvPr/>
          </p:nvCxnSpPr>
          <p:spPr>
            <a:xfrm>
              <a:off x="66600" y="204480"/>
              <a:ext cx="360" cy="4939200"/>
            </a:xfrm>
            <a:prstGeom prst="straightConnector1">
              <a:avLst/>
            </a:prstGeom>
            <a:ln w="9525">
              <a:solidFill>
                <a:srgbClr val="7EACEC"/>
              </a:solidFill>
              <a:round/>
            </a:ln>
          </p:spPr>
        </p:cxnSp>
      </p:grpSp>
      <p:sp>
        <p:nvSpPr>
          <p:cNvPr id="24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48" name="PlaceHolder 2"/>
          <p:cNvSpPr>
            <a:spLocks noGrp="1"/>
          </p:cNvSpPr>
          <p:nvPr>
            <p:ph type="title" hasCustomPrompt="1"/>
          </p:nvPr>
        </p:nvSpPr>
        <p:spPr>
          <a:xfrm>
            <a:off x="61531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49" name="PlaceHolder 3"/>
          <p:cNvSpPr>
            <a:spLocks noGrp="1"/>
          </p:cNvSpPr>
          <p:nvPr>
            <p:ph type="title" hasCustomPrompt="1"/>
          </p:nvPr>
        </p:nvSpPr>
        <p:spPr>
          <a:xfrm>
            <a:off x="12139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50" name="PlaceHolder 4"/>
          <p:cNvSpPr>
            <a:spLocks noGrp="1"/>
          </p:cNvSpPr>
          <p:nvPr>
            <p:ph type="title" hasCustomPrompt="1"/>
          </p:nvPr>
        </p:nvSpPr>
        <p:spPr>
          <a:xfrm>
            <a:off x="36835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51" name="PlaceHolder 5"/>
          <p:cNvSpPr>
            <a:spLocks noGrp="1"/>
          </p:cNvSpPr>
          <p:nvPr>
            <p:ph type="title" hasCustomPrompt="1"/>
          </p:nvPr>
        </p:nvSpPr>
        <p:spPr>
          <a:xfrm>
            <a:off x="3683520" y="32961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52" name="PlaceHolder 6"/>
          <p:cNvSpPr>
            <a:spLocks noGrp="1"/>
          </p:cNvSpPr>
          <p:nvPr>
            <p:ph type="title" hasCustomPrompt="1"/>
          </p:nvPr>
        </p:nvSpPr>
        <p:spPr>
          <a:xfrm>
            <a:off x="1213920" y="32961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53" name="PlaceHolder 7"/>
          <p:cNvSpPr>
            <a:spLocks noGrp="1"/>
          </p:cNvSpPr>
          <p:nvPr>
            <p:ph type="title" hasCustomPrompt="1"/>
          </p:nvPr>
        </p:nvSpPr>
        <p:spPr>
          <a:xfrm>
            <a:off x="6153120" y="32925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CUSTOM_28">
    <p:bg>
      <p:bgPr>
        <a:solidFill>
          <a:schemeClr val="lt1"/>
        </a:solidFill>
        <a:effectLst/>
      </p:bgPr>
    </p:bg>
    <p:spTree>
      <p:nvGrpSpPr>
        <p:cNvPr id="1" name=""/>
        <p:cNvGrpSpPr/>
        <p:nvPr/>
      </p:nvGrpSpPr>
      <p:grpSpPr>
        <a:xfrm>
          <a:off x="0" y="0"/>
          <a:ext cx="0" cy="0"/>
          <a:chOff x="0" y="0"/>
          <a:chExt cx="0" cy="0"/>
        </a:xfrm>
      </p:grpSpPr>
      <p:sp>
        <p:nvSpPr>
          <p:cNvPr id="254" name="PlaceHolder 1"/>
          <p:cNvSpPr>
            <a:spLocks noGrp="1"/>
          </p:cNvSpPr>
          <p:nvPr>
            <p:ph type="title" hasCustomPrompt="1"/>
          </p:nvPr>
        </p:nvSpPr>
        <p:spPr>
          <a:xfrm>
            <a:off x="1767960" y="2483280"/>
            <a:ext cx="2157120" cy="1238760"/>
          </a:xfrm>
          <a:prstGeom prst="rect">
            <a:avLst/>
          </a:prstGeom>
          <a:noFill/>
          <a:ln w="0">
            <a:noFill/>
          </a:ln>
        </p:spPr>
        <p:txBody>
          <a:bodyPr lIns="91440" tIns="91440" rIns="91440" bIns="91440" anchor="ctr">
            <a:noAutofit/>
          </a:bodyPr>
          <a:lstStyle/>
          <a:p>
            <a:pPr indent="0" algn="ctr">
              <a:lnSpc>
                <a:spcPct val="100000"/>
              </a:lnSpc>
              <a:buNone/>
            </a:pPr>
            <a:r>
              <a:rPr lang="fr-FR" sz="6500" b="0" u="none" strike="noStrike">
                <a:solidFill>
                  <a:schemeClr val="dk1"/>
                </a:solidFill>
                <a:effectLst/>
                <a:uFillTx/>
                <a:latin typeface="Alata"/>
                <a:ea typeface="Alata"/>
              </a:rPr>
              <a:t>xx%</a:t>
            </a:r>
            <a:endParaRPr lang="fr-FR" sz="6500" b="0" u="none" strike="noStrike">
              <a:solidFill>
                <a:schemeClr val="dk1"/>
              </a:solidFill>
              <a:effectLst/>
              <a:uFillTx/>
              <a:latin typeface="Arial" panose="020B0604020202020204"/>
            </a:endParaRPr>
          </a:p>
        </p:txBody>
      </p:sp>
      <p:sp>
        <p:nvSpPr>
          <p:cNvPr id="255" name="PlaceHolder 2"/>
          <p:cNvSpPr>
            <a:spLocks noGrp="1"/>
          </p:cNvSpPr>
          <p:nvPr>
            <p:ph type="title" hasCustomPrompt="1"/>
          </p:nvPr>
        </p:nvSpPr>
        <p:spPr>
          <a:xfrm>
            <a:off x="1233360" y="1049040"/>
            <a:ext cx="67291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CUSTOM_3">
    <p:bg>
      <p:bgPr>
        <a:solidFill>
          <a:schemeClr val="lt1"/>
        </a:solidFill>
        <a:effectLst/>
      </p:bgPr>
    </p:bg>
    <p:spTree>
      <p:nvGrpSpPr>
        <p:cNvPr id="1" name=""/>
        <p:cNvGrpSpPr/>
        <p:nvPr/>
      </p:nvGrpSpPr>
      <p:grpSpPr>
        <a:xfrm>
          <a:off x="0" y="0"/>
          <a:ext cx="0" cy="0"/>
          <a:chOff x="0" y="0"/>
          <a:chExt cx="0" cy="0"/>
        </a:xfrm>
      </p:grpSpPr>
      <p:sp>
        <p:nvSpPr>
          <p:cNvPr id="256" name="PlaceHolder 1"/>
          <p:cNvSpPr>
            <a:spLocks noGrp="1"/>
          </p:cNvSpPr>
          <p:nvPr>
            <p:ph type="title" hasCustomPrompt="1"/>
          </p:nvPr>
        </p:nvSpPr>
        <p:spPr>
          <a:xfrm>
            <a:off x="3047400" y="3284640"/>
            <a:ext cx="2807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CUSTOM_3_1">
    <p:bg>
      <p:bgPr>
        <a:solidFill>
          <a:schemeClr val="lt1"/>
        </a:solidFill>
        <a:effectLst/>
      </p:bgPr>
    </p:bg>
    <p:spTree>
      <p:nvGrpSpPr>
        <p:cNvPr id="1" name=""/>
        <p:cNvGrpSpPr/>
        <p:nvPr/>
      </p:nvGrpSpPr>
      <p:grpSpPr>
        <a:xfrm>
          <a:off x="0" y="0"/>
          <a:ext cx="0" cy="0"/>
          <a:chOff x="0" y="0"/>
          <a:chExt cx="0" cy="0"/>
        </a:xfrm>
      </p:grpSpPr>
      <p:grpSp>
        <p:nvGrpSpPr>
          <p:cNvPr id="257" name="Google Shape;411;p38"/>
          <p:cNvGrpSpPr/>
          <p:nvPr/>
        </p:nvGrpSpPr>
        <p:grpSpPr>
          <a:xfrm>
            <a:off x="0" y="0"/>
            <a:ext cx="9143640" cy="342720"/>
            <a:chOff x="0" y="0"/>
            <a:chExt cx="9143640" cy="342720"/>
          </a:xfrm>
        </p:grpSpPr>
        <p:sp>
          <p:nvSpPr>
            <p:cNvPr id="258" name="Google Shape;412;p3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59" name="Google Shape;413;p38"/>
            <p:cNvGrpSpPr/>
            <p:nvPr/>
          </p:nvGrpSpPr>
          <p:grpSpPr>
            <a:xfrm>
              <a:off x="216000" y="111240"/>
              <a:ext cx="642600" cy="120240"/>
              <a:chOff x="216000" y="111240"/>
              <a:chExt cx="642600" cy="120240"/>
            </a:xfrm>
          </p:grpSpPr>
          <p:sp>
            <p:nvSpPr>
              <p:cNvPr id="260" name="Google Shape;414;p3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1" name="Google Shape;415;p3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2" name="Google Shape;416;p3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63" name="PlaceHolder 1"/>
          <p:cNvSpPr>
            <a:spLocks noGrp="1"/>
          </p:cNvSpPr>
          <p:nvPr>
            <p:ph type="title" hasCustomPrompt="1"/>
          </p:nvPr>
        </p:nvSpPr>
        <p:spPr>
          <a:xfrm>
            <a:off x="714240" y="549720"/>
            <a:ext cx="58687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CUSTOM_3_1_1">
    <p:bg>
      <p:bgPr>
        <a:solidFill>
          <a:schemeClr val="lt1"/>
        </a:solidFill>
        <a:effectLst/>
      </p:bgPr>
    </p:bg>
    <p:spTree>
      <p:nvGrpSpPr>
        <p:cNvPr id="1" name=""/>
        <p:cNvGrpSpPr/>
        <p:nvPr/>
      </p:nvGrpSpPr>
      <p:grpSpPr>
        <a:xfrm>
          <a:off x="0" y="0"/>
          <a:ext cx="0" cy="0"/>
          <a:chOff x="0" y="0"/>
          <a:chExt cx="0" cy="0"/>
        </a:xfrm>
      </p:grpSpPr>
      <p:grpSp>
        <p:nvGrpSpPr>
          <p:cNvPr id="264" name="Google Shape;420;p39"/>
          <p:cNvGrpSpPr/>
          <p:nvPr/>
        </p:nvGrpSpPr>
        <p:grpSpPr>
          <a:xfrm>
            <a:off x="0" y="0"/>
            <a:ext cx="9143640" cy="342720"/>
            <a:chOff x="0" y="0"/>
            <a:chExt cx="9143640" cy="342720"/>
          </a:xfrm>
        </p:grpSpPr>
        <p:sp>
          <p:nvSpPr>
            <p:cNvPr id="265" name="Google Shape;421;p3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66" name="Google Shape;422;p39"/>
            <p:cNvGrpSpPr/>
            <p:nvPr/>
          </p:nvGrpSpPr>
          <p:grpSpPr>
            <a:xfrm>
              <a:off x="216000" y="111240"/>
              <a:ext cx="642600" cy="120240"/>
              <a:chOff x="216000" y="111240"/>
              <a:chExt cx="642600" cy="120240"/>
            </a:xfrm>
          </p:grpSpPr>
          <p:sp>
            <p:nvSpPr>
              <p:cNvPr id="267" name="Google Shape;423;p39"/>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8" name="Google Shape;424;p39"/>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9" name="Google Shape;425;p39"/>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70" name="PlaceHolder 1"/>
          <p:cNvSpPr>
            <a:spLocks noGrp="1"/>
          </p:cNvSpPr>
          <p:nvPr>
            <p:ph type="title" hasCustomPrompt="1"/>
          </p:nvPr>
        </p:nvSpPr>
        <p:spPr>
          <a:xfrm>
            <a:off x="714240" y="685800"/>
            <a:ext cx="3422160" cy="108324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71" name="PlaceHolder 2"/>
          <p:cNvSpPr>
            <a:spLocks noGrp="1"/>
          </p:cNvSpPr>
          <p:nvPr>
            <p:ph type="body" hasCustomPrompt="1"/>
          </p:nvPr>
        </p:nvSpPr>
        <p:spPr>
          <a:xfrm>
            <a:off x="4664160" y="1227600"/>
            <a:ext cx="3145320" cy="2862000"/>
          </a:xfrm>
          <a:prstGeom prst="rect">
            <a:avLst/>
          </a:prstGeom>
          <a:noFill/>
          <a:ln w="0">
            <a:noFill/>
          </a:ln>
        </p:spPr>
        <p:txBody>
          <a:bodyPr lIns="90000" tIns="45000" rIns="90000" bIns="45000" anchor="t">
            <a:normAutofit fontScale="40000" lnSpcReduction="19999"/>
          </a:bodyPr>
          <a:lstStyle/>
          <a:p>
            <a:pPr marL="431800" indent="-323850">
              <a:spcBef>
                <a:spcPts val="141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8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8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CUSTOM_3_1_1_1">
    <p:bg>
      <p:bgPr>
        <a:solidFill>
          <a:schemeClr val="lt1"/>
        </a:solidFill>
        <a:effectLst/>
      </p:bgPr>
    </p:bg>
    <p:spTree>
      <p:nvGrpSpPr>
        <p:cNvPr id="1" name=""/>
        <p:cNvGrpSpPr/>
        <p:nvPr/>
      </p:nvGrpSpPr>
      <p:grpSpPr>
        <a:xfrm>
          <a:off x="0" y="0"/>
          <a:ext cx="0" cy="0"/>
          <a:chOff x="0" y="0"/>
          <a:chExt cx="0" cy="0"/>
        </a:xfrm>
      </p:grpSpPr>
      <p:sp>
        <p:nvSpPr>
          <p:cNvPr id="272" name="PlaceHolder 1"/>
          <p:cNvSpPr>
            <a:spLocks noGrp="1"/>
          </p:cNvSpPr>
          <p:nvPr>
            <p:ph type="title" hasCustomPrompt="1"/>
          </p:nvPr>
        </p:nvSpPr>
        <p:spPr>
          <a:xfrm>
            <a:off x="714240" y="2054520"/>
            <a:ext cx="3422160" cy="8485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273" name="Google Shape;432;p40"/>
          <p:cNvGrpSpPr/>
          <p:nvPr/>
        </p:nvGrpSpPr>
        <p:grpSpPr>
          <a:xfrm>
            <a:off x="0" y="0"/>
            <a:ext cx="9143640" cy="342720"/>
            <a:chOff x="0" y="0"/>
            <a:chExt cx="9143640" cy="342720"/>
          </a:xfrm>
        </p:grpSpPr>
        <p:sp>
          <p:nvSpPr>
            <p:cNvPr id="274" name="Google Shape;433;p4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75" name="Google Shape;434;p40"/>
            <p:cNvGrpSpPr/>
            <p:nvPr/>
          </p:nvGrpSpPr>
          <p:grpSpPr>
            <a:xfrm>
              <a:off x="216000" y="111240"/>
              <a:ext cx="642600" cy="120240"/>
              <a:chOff x="216000" y="111240"/>
              <a:chExt cx="642600" cy="120240"/>
            </a:xfrm>
          </p:grpSpPr>
          <p:sp>
            <p:nvSpPr>
              <p:cNvPr id="276" name="Google Shape;435;p40"/>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7" name="Google Shape;436;p40"/>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8" name="Google Shape;437;p40"/>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79" name="Google Shape;438;p40"/>
          <p:cNvGrpSpPr/>
          <p:nvPr/>
        </p:nvGrpSpPr>
        <p:grpSpPr>
          <a:xfrm>
            <a:off x="66600" y="204480"/>
            <a:ext cx="9077040" cy="4938840"/>
            <a:chOff x="66600" y="204480"/>
            <a:chExt cx="9077040" cy="4938840"/>
          </a:xfrm>
        </p:grpSpPr>
        <p:grpSp>
          <p:nvGrpSpPr>
            <p:cNvPr id="280" name="Google Shape;439;p40"/>
            <p:cNvGrpSpPr/>
            <p:nvPr/>
          </p:nvGrpSpPr>
          <p:grpSpPr>
            <a:xfrm>
              <a:off x="66600" y="206640"/>
              <a:ext cx="9077040" cy="342720"/>
              <a:chOff x="66600" y="206640"/>
              <a:chExt cx="9077040" cy="342720"/>
            </a:xfrm>
          </p:grpSpPr>
          <p:sp>
            <p:nvSpPr>
              <p:cNvPr id="281" name="Google Shape;440;p40"/>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82" name="Google Shape;441;p40"/>
              <p:cNvGrpSpPr/>
              <p:nvPr/>
            </p:nvGrpSpPr>
            <p:grpSpPr>
              <a:xfrm>
                <a:off x="280080" y="317880"/>
                <a:ext cx="635400" cy="120240"/>
                <a:chOff x="280080" y="317880"/>
                <a:chExt cx="635400" cy="120240"/>
              </a:xfrm>
            </p:grpSpPr>
            <p:sp>
              <p:nvSpPr>
                <p:cNvPr id="283" name="Google Shape;442;p40"/>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4" name="Google Shape;443;p40"/>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5" name="Google Shape;444;p40"/>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86" name="Google Shape;445;p40"/>
            <p:cNvCxnSpPr/>
            <p:nvPr/>
          </p:nvCxnSpPr>
          <p:spPr>
            <a:xfrm>
              <a:off x="66600" y="204480"/>
              <a:ext cx="360" cy="4939200"/>
            </a:xfrm>
            <a:prstGeom prst="straightConnector1">
              <a:avLst/>
            </a:prstGeom>
            <a:ln w="9525">
              <a:solidFill>
                <a:srgbClr val="7EACEC"/>
              </a:solidFill>
              <a:round/>
            </a:ln>
          </p:spPr>
        </p:cxn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ITLE_AND_TWO_COLUMNS">
    <p:bg>
      <p:bgPr>
        <a:solidFill>
          <a:schemeClr val="lt1"/>
        </a:solidFill>
        <a:effectLst/>
      </p:bgPr>
    </p:bg>
    <p:spTree>
      <p:nvGrpSpPr>
        <p:cNvPr id="1" name=""/>
        <p:cNvGrpSpPr/>
        <p:nvPr/>
      </p:nvGrpSpPr>
      <p:grpSpPr>
        <a:xfrm>
          <a:off x="0" y="0"/>
          <a:ext cx="0" cy="0"/>
          <a:chOff x="0" y="0"/>
          <a:chExt cx="0" cy="0"/>
        </a:xfrm>
      </p:grpSpPr>
      <p:sp>
        <p:nvSpPr>
          <p:cNvPr id="287" name="PlaceHolder 1"/>
          <p:cNvSpPr>
            <a:spLocks noGrp="1"/>
          </p:cNvSpPr>
          <p:nvPr>
            <p:ph type="title" hasCustomPrompt="1"/>
          </p:nvPr>
        </p:nvSpPr>
        <p:spPr>
          <a:xfrm>
            <a:off x="5060160" y="2360520"/>
            <a:ext cx="256320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88" name="PlaceHolder 2"/>
          <p:cNvSpPr>
            <a:spLocks noGrp="1"/>
          </p:cNvSpPr>
          <p:nvPr>
            <p:ph type="title" hasCustomPrompt="1"/>
          </p:nvPr>
        </p:nvSpPr>
        <p:spPr>
          <a:xfrm>
            <a:off x="1518840" y="2360520"/>
            <a:ext cx="256320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CUSTOM_3_1_1_1_1">
    <p:bg>
      <p:bgPr>
        <a:solidFill>
          <a:schemeClr val="lt1"/>
        </a:solidFill>
        <a:effectLst/>
      </p:bgPr>
    </p:bg>
    <p:spTree>
      <p:nvGrpSpPr>
        <p:cNvPr id="1" name=""/>
        <p:cNvGrpSpPr/>
        <p:nvPr/>
      </p:nvGrpSpPr>
      <p:grpSpPr>
        <a:xfrm>
          <a:off x="0" y="0"/>
          <a:ext cx="0" cy="0"/>
          <a:chOff x="0" y="0"/>
          <a:chExt cx="0" cy="0"/>
        </a:xfrm>
      </p:grpSpPr>
      <p:grpSp>
        <p:nvGrpSpPr>
          <p:cNvPr id="289" name="Google Shape;447;p41"/>
          <p:cNvGrpSpPr/>
          <p:nvPr/>
        </p:nvGrpSpPr>
        <p:grpSpPr>
          <a:xfrm>
            <a:off x="0" y="0"/>
            <a:ext cx="9143640" cy="342720"/>
            <a:chOff x="0" y="0"/>
            <a:chExt cx="9143640" cy="342720"/>
          </a:xfrm>
        </p:grpSpPr>
        <p:sp>
          <p:nvSpPr>
            <p:cNvPr id="290" name="Google Shape;448;p4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91" name="Google Shape;449;p41"/>
            <p:cNvGrpSpPr/>
            <p:nvPr/>
          </p:nvGrpSpPr>
          <p:grpSpPr>
            <a:xfrm>
              <a:off x="216000" y="111240"/>
              <a:ext cx="642600" cy="120240"/>
              <a:chOff x="216000" y="111240"/>
              <a:chExt cx="642600" cy="120240"/>
            </a:xfrm>
          </p:grpSpPr>
          <p:sp>
            <p:nvSpPr>
              <p:cNvPr id="292" name="Google Shape;450;p4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3" name="Google Shape;451;p4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4" name="Google Shape;452;p4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9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CUSTOM_9">
    <p:bg>
      <p:bgPr>
        <a:solidFill>
          <a:schemeClr val="lt1"/>
        </a:solidFill>
        <a:effectLst/>
      </p:bgPr>
    </p:bg>
    <p:spTree>
      <p:nvGrpSpPr>
        <p:cNvPr id="1" name=""/>
        <p:cNvGrpSpPr/>
        <p:nvPr/>
      </p:nvGrpSpPr>
      <p:grpSpPr>
        <a:xfrm>
          <a:off x="0" y="0"/>
          <a:ext cx="0" cy="0"/>
          <a:chOff x="0" y="0"/>
          <a:chExt cx="0" cy="0"/>
        </a:xfrm>
      </p:grpSpPr>
      <p:sp>
        <p:nvSpPr>
          <p:cNvPr id="296" name="PlaceHolder 1"/>
          <p:cNvSpPr>
            <a:spLocks noGrp="1"/>
          </p:cNvSpPr>
          <p:nvPr>
            <p:ph type="title" hasCustomPrompt="1"/>
          </p:nvPr>
        </p:nvSpPr>
        <p:spPr>
          <a:xfrm>
            <a:off x="2451960" y="1550880"/>
            <a:ext cx="4239720" cy="8485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CUSTOM_14">
    <p:bg>
      <p:bgPr>
        <a:solidFill>
          <a:schemeClr val="lt1"/>
        </a:solidFill>
        <a:effectLst/>
      </p:bgPr>
    </p:bg>
    <p:spTree>
      <p:nvGrpSpPr>
        <p:cNvPr id="1" name=""/>
        <p:cNvGrpSpPr/>
        <p:nvPr/>
      </p:nvGrpSpPr>
      <p:grpSpPr>
        <a:xfrm>
          <a:off x="0" y="0"/>
          <a:ext cx="0" cy="0"/>
          <a:chOff x="0" y="0"/>
          <a:chExt cx="0" cy="0"/>
        </a:xfrm>
      </p:grpSpPr>
      <p:sp>
        <p:nvSpPr>
          <p:cNvPr id="297" name="PlaceHolder 1"/>
          <p:cNvSpPr>
            <a:spLocks noGrp="1"/>
          </p:cNvSpPr>
          <p:nvPr>
            <p:ph type="title" hasCustomPrompt="1"/>
          </p:nvPr>
        </p:nvSpPr>
        <p:spPr>
          <a:xfrm>
            <a:off x="4382640" y="1140120"/>
            <a:ext cx="3422160" cy="8485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CUSTOM_19">
    <p:bg>
      <p:bgPr>
        <a:solidFill>
          <a:schemeClr val="lt1"/>
        </a:solidFill>
        <a:effectLst/>
      </p:bgPr>
    </p:bg>
    <p:spTree>
      <p:nvGrpSpPr>
        <p:cNvPr id="1" name=""/>
        <p:cNvGrpSpPr/>
        <p:nvPr/>
      </p:nvGrpSpPr>
      <p:grpSpPr>
        <a:xfrm>
          <a:off x="0" y="0"/>
          <a:ext cx="0" cy="0"/>
          <a:chOff x="0" y="0"/>
          <a:chExt cx="0" cy="0"/>
        </a:xfrm>
      </p:grpSpPr>
      <p:grpSp>
        <p:nvGrpSpPr>
          <p:cNvPr id="298" name="Google Shape;463;p44"/>
          <p:cNvGrpSpPr/>
          <p:nvPr/>
        </p:nvGrpSpPr>
        <p:grpSpPr>
          <a:xfrm>
            <a:off x="0" y="0"/>
            <a:ext cx="9143640" cy="342720"/>
            <a:chOff x="0" y="0"/>
            <a:chExt cx="9143640" cy="342720"/>
          </a:xfrm>
        </p:grpSpPr>
        <p:sp>
          <p:nvSpPr>
            <p:cNvPr id="299" name="Google Shape;464;p4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00" name="Google Shape;465;p44"/>
            <p:cNvGrpSpPr/>
            <p:nvPr/>
          </p:nvGrpSpPr>
          <p:grpSpPr>
            <a:xfrm>
              <a:off x="216000" y="111240"/>
              <a:ext cx="642600" cy="120240"/>
              <a:chOff x="216000" y="111240"/>
              <a:chExt cx="642600" cy="120240"/>
            </a:xfrm>
          </p:grpSpPr>
          <p:sp>
            <p:nvSpPr>
              <p:cNvPr id="301" name="Google Shape;466;p44"/>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2" name="Google Shape;467;p44"/>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3" name="Google Shape;468;p44"/>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04" name="Google Shape;469;p44"/>
          <p:cNvGrpSpPr/>
          <p:nvPr/>
        </p:nvGrpSpPr>
        <p:grpSpPr>
          <a:xfrm>
            <a:off x="66600" y="204480"/>
            <a:ext cx="9077040" cy="4938840"/>
            <a:chOff x="66600" y="204480"/>
            <a:chExt cx="9077040" cy="4938840"/>
          </a:xfrm>
        </p:grpSpPr>
        <p:grpSp>
          <p:nvGrpSpPr>
            <p:cNvPr id="305" name="Google Shape;470;p44"/>
            <p:cNvGrpSpPr/>
            <p:nvPr/>
          </p:nvGrpSpPr>
          <p:grpSpPr>
            <a:xfrm>
              <a:off x="66600" y="206640"/>
              <a:ext cx="9077040" cy="342720"/>
              <a:chOff x="66600" y="206640"/>
              <a:chExt cx="9077040" cy="342720"/>
            </a:xfrm>
          </p:grpSpPr>
          <p:sp>
            <p:nvSpPr>
              <p:cNvPr id="306" name="Google Shape;471;p44"/>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07" name="Google Shape;472;p44"/>
              <p:cNvGrpSpPr/>
              <p:nvPr/>
            </p:nvGrpSpPr>
            <p:grpSpPr>
              <a:xfrm>
                <a:off x="280080" y="317880"/>
                <a:ext cx="635400" cy="120240"/>
                <a:chOff x="280080" y="317880"/>
                <a:chExt cx="635400" cy="120240"/>
              </a:xfrm>
            </p:grpSpPr>
            <p:sp>
              <p:nvSpPr>
                <p:cNvPr id="308" name="Google Shape;473;p44"/>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9" name="Google Shape;474;p44"/>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0" name="Google Shape;475;p44"/>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11" name="Google Shape;476;p44"/>
            <p:cNvCxnSpPr/>
            <p:nvPr/>
          </p:nvCxnSpPr>
          <p:spPr>
            <a:xfrm>
              <a:off x="66600" y="204480"/>
              <a:ext cx="360" cy="4939200"/>
            </a:xfrm>
            <a:prstGeom prst="straightConnector1">
              <a:avLst/>
            </a:prstGeom>
            <a:ln w="9525">
              <a:solidFill>
                <a:srgbClr val="7EACEC"/>
              </a:solidFill>
              <a:round/>
            </a:ln>
          </p:spPr>
        </p:cxnSp>
      </p:grpSp>
      <p:sp>
        <p:nvSpPr>
          <p:cNvPr id="312" name="PlaceHolder 1"/>
          <p:cNvSpPr>
            <a:spLocks noGrp="1"/>
          </p:cNvSpPr>
          <p:nvPr>
            <p:ph type="title" hasCustomPrompt="1"/>
          </p:nvPr>
        </p:nvSpPr>
        <p:spPr>
          <a:xfrm>
            <a:off x="3667680" y="1431720"/>
            <a:ext cx="4475160" cy="6307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CUSTOM_18">
    <p:bg>
      <p:bgPr>
        <a:solidFill>
          <a:schemeClr val="lt1"/>
        </a:solidFill>
        <a:effectLst/>
      </p:bgPr>
    </p:bg>
    <p:spTree>
      <p:nvGrpSpPr>
        <p:cNvPr id="1" name=""/>
        <p:cNvGrpSpPr/>
        <p:nvPr/>
      </p:nvGrpSpPr>
      <p:grpSpPr>
        <a:xfrm>
          <a:off x="0" y="0"/>
          <a:ext cx="0" cy="0"/>
          <a:chOff x="0" y="0"/>
          <a:chExt cx="0" cy="0"/>
        </a:xfrm>
      </p:grpSpPr>
      <p:sp>
        <p:nvSpPr>
          <p:cNvPr id="313" name="PlaceHolder 1"/>
          <p:cNvSpPr>
            <a:spLocks noGrp="1"/>
          </p:cNvSpPr>
          <p:nvPr>
            <p:ph type="title" hasCustomPrompt="1"/>
          </p:nvPr>
        </p:nvSpPr>
        <p:spPr>
          <a:xfrm>
            <a:off x="1090800" y="1837800"/>
            <a:ext cx="26935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CUSTOM_27">
    <p:bg>
      <p:bgPr>
        <a:solidFill>
          <a:schemeClr val="lt1"/>
        </a:solidFill>
        <a:effectLst/>
      </p:bgPr>
    </p:bg>
    <p:spTree>
      <p:nvGrpSpPr>
        <p:cNvPr id="1" name=""/>
        <p:cNvGrpSpPr/>
        <p:nvPr/>
      </p:nvGrpSpPr>
      <p:grpSpPr>
        <a:xfrm>
          <a:off x="0" y="0"/>
          <a:ext cx="0" cy="0"/>
          <a:chOff x="0" y="0"/>
          <a:chExt cx="0" cy="0"/>
        </a:xfrm>
      </p:grpSpPr>
      <p:sp>
        <p:nvSpPr>
          <p:cNvPr id="314" name="PlaceHolder 1"/>
          <p:cNvSpPr>
            <a:spLocks noGrp="1"/>
          </p:cNvSpPr>
          <p:nvPr>
            <p:ph type="title" hasCustomPrompt="1"/>
          </p:nvPr>
        </p:nvSpPr>
        <p:spPr>
          <a:xfrm>
            <a:off x="4192200" y="1940400"/>
            <a:ext cx="3076920" cy="8485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CUSTOM_30">
    <p:bg>
      <p:bgPr>
        <a:solidFill>
          <a:schemeClr val="lt1"/>
        </a:solidFill>
        <a:effectLst/>
      </p:bgPr>
    </p:bg>
    <p:spTree>
      <p:nvGrpSpPr>
        <p:cNvPr id="1" name=""/>
        <p:cNvGrpSpPr/>
        <p:nvPr/>
      </p:nvGrpSpPr>
      <p:grpSpPr>
        <a:xfrm>
          <a:off x="0" y="0"/>
          <a:ext cx="0" cy="0"/>
          <a:chOff x="0" y="0"/>
          <a:chExt cx="0" cy="0"/>
        </a:xfrm>
      </p:grpSpPr>
      <p:sp>
        <p:nvSpPr>
          <p:cNvPr id="315" name="PlaceHolder 1"/>
          <p:cNvSpPr>
            <a:spLocks noGrp="1"/>
          </p:cNvSpPr>
          <p:nvPr>
            <p:ph type="title" hasCustomPrompt="1"/>
          </p:nvPr>
        </p:nvSpPr>
        <p:spPr>
          <a:xfrm>
            <a:off x="2712240" y="1485720"/>
            <a:ext cx="3945960" cy="1996560"/>
          </a:xfrm>
          <a:prstGeom prst="rect">
            <a:avLst/>
          </a:prstGeom>
          <a:noFill/>
          <a:ln w="0">
            <a:noFill/>
          </a:ln>
        </p:spPr>
        <p:txBody>
          <a:bodyPr lIns="91440" tIns="91440" rIns="91440" bIns="91440" anchor="b">
            <a:noAutofit/>
          </a:bodyPr>
          <a:lstStyle/>
          <a:p>
            <a:pPr indent="0">
              <a:buNone/>
            </a:pPr>
            <a:r>
              <a:rPr lang="fr-FR" sz="60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CUSTOM_11">
    <p:bg>
      <p:bgPr>
        <a:solidFill>
          <a:schemeClr val="lt1"/>
        </a:solidFill>
        <a:effectLst/>
      </p:bgPr>
    </p:bg>
    <p:spTree>
      <p:nvGrpSpPr>
        <p:cNvPr id="1" name=""/>
        <p:cNvGrpSpPr/>
        <p:nvPr/>
      </p:nvGrpSpPr>
      <p:grpSpPr>
        <a:xfrm>
          <a:off x="0" y="0"/>
          <a:ext cx="0" cy="0"/>
          <a:chOff x="0" y="0"/>
          <a:chExt cx="0" cy="0"/>
        </a:xfrm>
      </p:grpSpPr>
      <p:grpSp>
        <p:nvGrpSpPr>
          <p:cNvPr id="316" name="Google Shape;488;p48"/>
          <p:cNvGrpSpPr/>
          <p:nvPr/>
        </p:nvGrpSpPr>
        <p:grpSpPr>
          <a:xfrm>
            <a:off x="0" y="0"/>
            <a:ext cx="9143640" cy="342720"/>
            <a:chOff x="0" y="0"/>
            <a:chExt cx="9143640" cy="342720"/>
          </a:xfrm>
        </p:grpSpPr>
        <p:sp>
          <p:nvSpPr>
            <p:cNvPr id="317" name="Google Shape;489;p4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18" name="Google Shape;490;p48"/>
            <p:cNvGrpSpPr/>
            <p:nvPr/>
          </p:nvGrpSpPr>
          <p:grpSpPr>
            <a:xfrm>
              <a:off x="216000" y="111240"/>
              <a:ext cx="642600" cy="120240"/>
              <a:chOff x="216000" y="111240"/>
              <a:chExt cx="642600" cy="120240"/>
            </a:xfrm>
          </p:grpSpPr>
          <p:sp>
            <p:nvSpPr>
              <p:cNvPr id="319" name="Google Shape;491;p4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0" name="Google Shape;492;p4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1" name="Google Shape;493;p4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22" name="Google Shape;494;p48"/>
          <p:cNvGrpSpPr/>
          <p:nvPr/>
        </p:nvGrpSpPr>
        <p:grpSpPr>
          <a:xfrm>
            <a:off x="66600" y="204480"/>
            <a:ext cx="9077040" cy="4938840"/>
            <a:chOff x="66600" y="204480"/>
            <a:chExt cx="9077040" cy="4938840"/>
          </a:xfrm>
        </p:grpSpPr>
        <p:grpSp>
          <p:nvGrpSpPr>
            <p:cNvPr id="323" name="Google Shape;495;p48"/>
            <p:cNvGrpSpPr/>
            <p:nvPr/>
          </p:nvGrpSpPr>
          <p:grpSpPr>
            <a:xfrm>
              <a:off x="66600" y="206640"/>
              <a:ext cx="9077040" cy="342720"/>
              <a:chOff x="66600" y="206640"/>
              <a:chExt cx="9077040" cy="342720"/>
            </a:xfrm>
          </p:grpSpPr>
          <p:sp>
            <p:nvSpPr>
              <p:cNvPr id="324" name="Google Shape;496;p48"/>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25" name="Google Shape;497;p48"/>
              <p:cNvGrpSpPr/>
              <p:nvPr/>
            </p:nvGrpSpPr>
            <p:grpSpPr>
              <a:xfrm>
                <a:off x="280080" y="317880"/>
                <a:ext cx="635400" cy="120240"/>
                <a:chOff x="280080" y="317880"/>
                <a:chExt cx="635400" cy="120240"/>
              </a:xfrm>
            </p:grpSpPr>
            <p:sp>
              <p:nvSpPr>
                <p:cNvPr id="326" name="Google Shape;498;p48"/>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7" name="Google Shape;499;p48"/>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8" name="Google Shape;500;p48"/>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29" name="Google Shape;501;p48"/>
            <p:cNvCxnSpPr/>
            <p:nvPr/>
          </p:nvCxnSpPr>
          <p:spPr>
            <a:xfrm>
              <a:off x="66600" y="204480"/>
              <a:ext cx="360" cy="4939200"/>
            </a:xfrm>
            <a:prstGeom prst="straightConnector1">
              <a:avLst/>
            </a:prstGeom>
            <a:ln w="9525">
              <a:solidFill>
                <a:srgbClr val="7EACEC"/>
              </a:solidFill>
              <a:round/>
            </a:ln>
          </p:spPr>
        </p:cxnSp>
      </p:grpSp>
      <p:sp>
        <p:nvSpPr>
          <p:cNvPr id="330"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CUSTOM_5">
    <p:bg>
      <p:bgPr>
        <a:solidFill>
          <a:schemeClr val="lt1"/>
        </a:solidFill>
        <a:effectLst/>
      </p:bgPr>
    </p:bg>
    <p:spTree>
      <p:nvGrpSpPr>
        <p:cNvPr id="1" name=""/>
        <p:cNvGrpSpPr/>
        <p:nvPr/>
      </p:nvGrpSpPr>
      <p:grpSpPr>
        <a:xfrm>
          <a:off x="0" y="0"/>
          <a:ext cx="0" cy="0"/>
          <a:chOff x="0" y="0"/>
          <a:chExt cx="0" cy="0"/>
        </a:xfrm>
      </p:grpSpPr>
      <p:grpSp>
        <p:nvGrpSpPr>
          <p:cNvPr id="331" name="Google Shape;504;p49"/>
          <p:cNvGrpSpPr/>
          <p:nvPr/>
        </p:nvGrpSpPr>
        <p:grpSpPr>
          <a:xfrm>
            <a:off x="214200" y="123840"/>
            <a:ext cx="8552520" cy="4510080"/>
            <a:chOff x="214200" y="123840"/>
            <a:chExt cx="8552520" cy="4510080"/>
          </a:xfrm>
        </p:grpSpPr>
        <p:sp>
          <p:nvSpPr>
            <p:cNvPr id="332" name="Google Shape;505;p49"/>
            <p:cNvSpPr/>
            <p:nvPr/>
          </p:nvSpPr>
          <p:spPr>
            <a:xfrm flipH="1">
              <a:off x="213840" y="123840"/>
              <a:ext cx="8552520" cy="4510080"/>
            </a:xfrm>
            <a:prstGeom prst="roundRect">
              <a:avLst>
                <a:gd name="adj" fmla="val 4601"/>
              </a:avLst>
            </a:pr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33" name="Google Shape;506;p49"/>
            <p:cNvSpPr/>
            <p:nvPr/>
          </p:nvSpPr>
          <p:spPr>
            <a:xfrm flipH="1">
              <a:off x="300240" y="403920"/>
              <a:ext cx="8403840" cy="4151520"/>
            </a:xfrm>
            <a:prstGeom prst="roundRect">
              <a:avLst>
                <a:gd name="adj" fmla="val 4795"/>
              </a:avLst>
            </a:pr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4" name="Google Shape;507;p49"/>
            <p:cNvSpPr/>
            <p:nvPr/>
          </p:nvSpPr>
          <p:spPr>
            <a:xfrm flipH="1">
              <a:off x="299160" y="219240"/>
              <a:ext cx="100440" cy="100440"/>
            </a:xfrm>
            <a:custGeom>
              <a:avLst/>
              <a:gdLst>
                <a:gd name="textAreaLeft" fmla="*/ -360 w 100440"/>
                <a:gd name="textAreaRight" fmla="*/ 100440 w 100440"/>
                <a:gd name="textAreaTop" fmla="*/ 0 h 100440"/>
                <a:gd name="textAreaBottom" fmla="*/ 100800 h 10044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5" name="Google Shape;508;p49"/>
            <p:cNvSpPr/>
            <p:nvPr/>
          </p:nvSpPr>
          <p:spPr>
            <a:xfrm flipH="1">
              <a:off x="463320" y="219240"/>
              <a:ext cx="100080" cy="100440"/>
            </a:xfrm>
            <a:custGeom>
              <a:avLst/>
              <a:gdLst>
                <a:gd name="textAreaLeft" fmla="*/ 360 w 100080"/>
                <a:gd name="textAreaRight" fmla="*/ 100800 w 100080"/>
                <a:gd name="textAreaTop" fmla="*/ 0 h 100440"/>
                <a:gd name="textAreaBottom" fmla="*/ 100800 h 10044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chemeClr val="accent5"/>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6" name="Google Shape;509;p49"/>
            <p:cNvSpPr/>
            <p:nvPr/>
          </p:nvSpPr>
          <p:spPr>
            <a:xfrm flipH="1">
              <a:off x="629280" y="217800"/>
              <a:ext cx="121320" cy="103320"/>
            </a:xfrm>
            <a:custGeom>
              <a:avLst/>
              <a:gdLst>
                <a:gd name="textAreaLeft" fmla="*/ -360 w 121320"/>
                <a:gd name="textAreaRight" fmla="*/ 121320 w 121320"/>
                <a:gd name="textAreaTop" fmla="*/ 0 h 103320"/>
                <a:gd name="textAreaBottom" fmla="*/ 103680 h 10332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51840" bIns="51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337" name="Google Shape;510;p49"/>
          <p:cNvGrpSpPr/>
          <p:nvPr/>
        </p:nvGrpSpPr>
        <p:grpSpPr>
          <a:xfrm>
            <a:off x="393840" y="461880"/>
            <a:ext cx="8552520" cy="4510080"/>
            <a:chOff x="393840" y="461880"/>
            <a:chExt cx="8552520" cy="4510080"/>
          </a:xfrm>
        </p:grpSpPr>
        <p:sp>
          <p:nvSpPr>
            <p:cNvPr id="338" name="Google Shape;511;p49"/>
            <p:cNvSpPr/>
            <p:nvPr/>
          </p:nvSpPr>
          <p:spPr>
            <a:xfrm flipH="1">
              <a:off x="393480" y="461880"/>
              <a:ext cx="8552520" cy="4510080"/>
            </a:xfrm>
            <a:prstGeom prst="roundRect">
              <a:avLst>
                <a:gd name="adj" fmla="val 4601"/>
              </a:avLst>
            </a:pr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9" name="Google Shape;512;p49"/>
            <p:cNvSpPr/>
            <p:nvPr/>
          </p:nvSpPr>
          <p:spPr>
            <a:xfrm flipH="1">
              <a:off x="479520" y="741960"/>
              <a:ext cx="8403840" cy="4151520"/>
            </a:xfrm>
            <a:prstGeom prst="roundRect">
              <a:avLst>
                <a:gd name="adj" fmla="val 4795"/>
              </a:avLst>
            </a:pr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0" name="Google Shape;513;p49"/>
            <p:cNvSpPr/>
            <p:nvPr/>
          </p:nvSpPr>
          <p:spPr>
            <a:xfrm flipH="1">
              <a:off x="478800" y="556920"/>
              <a:ext cx="100440" cy="100440"/>
            </a:xfrm>
            <a:custGeom>
              <a:avLst/>
              <a:gdLst>
                <a:gd name="textAreaLeft" fmla="*/ -360 w 100440"/>
                <a:gd name="textAreaRight" fmla="*/ 100440 w 100440"/>
                <a:gd name="textAreaTop" fmla="*/ 0 h 100440"/>
                <a:gd name="textAreaBottom" fmla="*/ 100800 h 10044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1" name="Google Shape;514;p49"/>
            <p:cNvSpPr/>
            <p:nvPr/>
          </p:nvSpPr>
          <p:spPr>
            <a:xfrm flipH="1">
              <a:off x="642600" y="556920"/>
              <a:ext cx="100080" cy="100440"/>
            </a:xfrm>
            <a:custGeom>
              <a:avLst/>
              <a:gdLst>
                <a:gd name="textAreaLeft" fmla="*/ 360 w 100080"/>
                <a:gd name="textAreaRight" fmla="*/ 100800 w 100080"/>
                <a:gd name="textAreaTop" fmla="*/ 0 h 100440"/>
                <a:gd name="textAreaBottom" fmla="*/ 100800 h 10044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2" name="Google Shape;515;p49"/>
            <p:cNvSpPr/>
            <p:nvPr/>
          </p:nvSpPr>
          <p:spPr>
            <a:xfrm flipH="1">
              <a:off x="808920" y="555480"/>
              <a:ext cx="121320" cy="103320"/>
            </a:xfrm>
            <a:custGeom>
              <a:avLst/>
              <a:gdLst>
                <a:gd name="textAreaLeft" fmla="*/ -360 w 121320"/>
                <a:gd name="textAreaRight" fmla="*/ 121320 w 121320"/>
                <a:gd name="textAreaTop" fmla="*/ 0 h 103320"/>
                <a:gd name="textAreaBottom" fmla="*/ 103680 h 10332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1840" bIns="51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343" name="PlaceHolder 1"/>
          <p:cNvSpPr>
            <a:spLocks noGrp="1"/>
          </p:cNvSpPr>
          <p:nvPr>
            <p:ph type="title" hasCustomPrompt="1"/>
          </p:nvPr>
        </p:nvSpPr>
        <p:spPr>
          <a:xfrm>
            <a:off x="1019160" y="808560"/>
            <a:ext cx="3552480" cy="1037520"/>
          </a:xfrm>
          <a:prstGeom prst="rect">
            <a:avLst/>
          </a:prstGeom>
          <a:noFill/>
          <a:ln w="0">
            <a:noFill/>
          </a:ln>
        </p:spPr>
        <p:txBody>
          <a:bodyPr lIns="91440" tIns="91440" rIns="91440" bIns="91440" anchor="b">
            <a:noAutofit/>
          </a:bodyPr>
          <a:lstStyle/>
          <a:p>
            <a:pPr indent="0">
              <a:buNone/>
            </a:pPr>
            <a:r>
              <a:rPr lang="fr-FR" sz="6100" b="0" u="none" strike="noStrike">
                <a:solidFill>
                  <a:schemeClr val="dk1"/>
                </a:solidFill>
                <a:effectLst/>
                <a:uFillTx/>
                <a:latin typeface="Arial" panose="020B0604020202020204"/>
              </a:rPr>
              <a:t>Click to edit the title text format</a:t>
            </a:r>
          </a:p>
        </p:txBody>
      </p:sp>
      <p:sp>
        <p:nvSpPr>
          <p:cNvPr id="344" name="Google Shape;518;p49"/>
          <p:cNvSpPr/>
          <p:nvPr/>
        </p:nvSpPr>
        <p:spPr>
          <a:xfrm>
            <a:off x="1019160" y="3813120"/>
            <a:ext cx="3422160" cy="685440"/>
          </a:xfrm>
          <a:prstGeom prst="rect">
            <a:avLst/>
          </a:prstGeom>
          <a:noFill/>
          <a:ln w="0">
            <a:noFill/>
          </a:ln>
        </p:spPr>
        <p:style>
          <a:lnRef idx="0">
            <a:srgbClr val="FFFFFF"/>
          </a:lnRef>
          <a:fillRef idx="0">
            <a:srgbClr val="FFFFFF"/>
          </a:fillRef>
          <a:effectRef idx="0">
            <a:srgbClr val="FFFFFF"/>
          </a:effectRef>
          <a:fontRef idx="minor"/>
        </p:style>
        <p:txBody>
          <a:bodyPr tIns="91440" bIns="91440" anchor="t">
            <a:noAutofit/>
          </a:bodyPr>
          <a:lstStyle/>
          <a:p>
            <a:pPr defTabSz="914400">
              <a:lnSpc>
                <a:spcPct val="100000"/>
              </a:lnSpc>
              <a:spcBef>
                <a:spcPts val="300"/>
              </a:spcBef>
              <a:tabLst>
                <a:tab pos="0" algn="l"/>
              </a:tabLst>
            </a:pPr>
            <a:r>
              <a:rPr lang="en-GB" sz="900" b="0" u="none" strike="noStrike">
                <a:solidFill>
                  <a:srgbClr val="434343"/>
                </a:solidFill>
                <a:effectLst/>
                <a:uFillTx/>
                <a:latin typeface="Montserrat"/>
                <a:ea typeface="Montserrat"/>
              </a:rPr>
              <a:t>CREDITS: This presentation template was created by </a:t>
            </a:r>
            <a:r>
              <a:rPr lang="en-GB" sz="900" b="0" u="sng" strike="noStrike">
                <a:solidFill>
                  <a:srgbClr val="434343"/>
                </a:solidFill>
                <a:effectLst/>
                <a:uFillTx/>
                <a:latin typeface="Montserrat"/>
                <a:ea typeface="Montserrat"/>
                <a:hlinkClick r:id="rId2"/>
              </a:rPr>
              <a:t>Slidesgo</a:t>
            </a:r>
            <a:r>
              <a:rPr lang="en-GB" sz="900" b="0" u="none" strike="noStrike">
                <a:solidFill>
                  <a:srgbClr val="434343"/>
                </a:solidFill>
                <a:effectLst/>
                <a:uFillTx/>
                <a:latin typeface="Montserrat"/>
                <a:ea typeface="Montserrat"/>
              </a:rPr>
              <a:t>, including icons, infographics &amp; images by </a:t>
            </a:r>
            <a:r>
              <a:rPr lang="en-GB" sz="900" b="0" u="sng" strike="noStrike">
                <a:solidFill>
                  <a:srgbClr val="434343"/>
                </a:solidFill>
                <a:effectLst/>
                <a:uFillTx/>
                <a:latin typeface="Montserrat"/>
                <a:ea typeface="Montserrat"/>
                <a:hlinkClick r:id="rId3"/>
              </a:rPr>
              <a:t>Freepik</a:t>
            </a:r>
            <a:r>
              <a:rPr lang="en-GB" sz="900" b="0" u="none" strike="noStrike">
                <a:solidFill>
                  <a:srgbClr val="434343"/>
                </a:solidFill>
                <a:effectLst/>
                <a:uFillTx/>
                <a:latin typeface="Montserrat"/>
                <a:ea typeface="Montserrat"/>
              </a:rPr>
              <a:t> and illustrations</a:t>
            </a:r>
            <a:endParaRPr lang="en-US" sz="900" b="0" u="none" strike="noStrike">
              <a:solidFill>
                <a:srgbClr val="000000"/>
              </a:solidFill>
              <a:effectLst/>
              <a:uFillTx/>
              <a:latin typeface="OpenSymbol"/>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CUSTOM_6">
    <p:bg>
      <p:bgPr>
        <a:solidFill>
          <a:schemeClr val="lt1"/>
        </a:solidFill>
        <a:effectLst/>
      </p:bgPr>
    </p:bg>
    <p:spTree>
      <p:nvGrpSpPr>
        <p:cNvPr id="1" name=""/>
        <p:cNvGrpSpPr/>
        <p:nvPr/>
      </p:nvGrpSpPr>
      <p:grpSpPr>
        <a:xfrm>
          <a:off x="0" y="0"/>
          <a:ext cx="0" cy="0"/>
          <a:chOff x="0" y="0"/>
          <a:chExt cx="0" cy="0"/>
        </a:xfrm>
      </p:grpSpPr>
      <p:grpSp>
        <p:nvGrpSpPr>
          <p:cNvPr id="345" name="Google Shape;520;p50"/>
          <p:cNvGrpSpPr/>
          <p:nvPr/>
        </p:nvGrpSpPr>
        <p:grpSpPr>
          <a:xfrm>
            <a:off x="0" y="0"/>
            <a:ext cx="9143640" cy="342720"/>
            <a:chOff x="0" y="0"/>
            <a:chExt cx="9143640" cy="342720"/>
          </a:xfrm>
        </p:grpSpPr>
        <p:sp>
          <p:nvSpPr>
            <p:cNvPr id="346" name="Google Shape;521;p5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47" name="Google Shape;522;p50"/>
            <p:cNvGrpSpPr/>
            <p:nvPr/>
          </p:nvGrpSpPr>
          <p:grpSpPr>
            <a:xfrm>
              <a:off x="216000" y="111240"/>
              <a:ext cx="642600" cy="120240"/>
              <a:chOff x="216000" y="111240"/>
              <a:chExt cx="642600" cy="120240"/>
            </a:xfrm>
          </p:grpSpPr>
          <p:sp>
            <p:nvSpPr>
              <p:cNvPr id="348" name="Google Shape;523;p50"/>
              <p:cNvSpPr/>
              <p:nvPr/>
            </p:nvSpPr>
            <p:spPr>
              <a:xfrm>
                <a:off x="21600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49" name="Google Shape;524;p50"/>
              <p:cNvSpPr/>
              <p:nvPr/>
            </p:nvSpPr>
            <p:spPr>
              <a:xfrm>
                <a:off x="47700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50" name="Google Shape;525;p50"/>
              <p:cNvSpPr/>
              <p:nvPr/>
            </p:nvSpPr>
            <p:spPr>
              <a:xfrm>
                <a:off x="73836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gr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_ONLY">
    <p:bg>
      <p:bgPr>
        <a:solidFill>
          <a:schemeClr val="lt1"/>
        </a:solidFill>
        <a:effectLst/>
      </p:bgPr>
    </p:bg>
    <p:spTree>
      <p:nvGrpSpPr>
        <p:cNvPr id="1" name=""/>
        <p:cNvGrpSpPr/>
        <p:nvPr/>
      </p:nvGrpSpPr>
      <p:grpSpPr>
        <a:xfrm>
          <a:off x="0" y="0"/>
          <a:ext cx="0" cy="0"/>
          <a:chOff x="0" y="0"/>
          <a:chExt cx="0" cy="0"/>
        </a:xfrm>
      </p:grpSpPr>
      <p:sp>
        <p:nvSpPr>
          <p:cNvPr id="351"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352" name="Google Shape;40;p6"/>
          <p:cNvGrpSpPr/>
          <p:nvPr/>
        </p:nvGrpSpPr>
        <p:grpSpPr>
          <a:xfrm>
            <a:off x="0" y="0"/>
            <a:ext cx="9143640" cy="342720"/>
            <a:chOff x="0" y="0"/>
            <a:chExt cx="9143640" cy="342720"/>
          </a:xfrm>
        </p:grpSpPr>
        <p:sp>
          <p:nvSpPr>
            <p:cNvPr id="353" name="Google Shape;41;p6"/>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54" name="Google Shape;42;p6"/>
            <p:cNvGrpSpPr/>
            <p:nvPr/>
          </p:nvGrpSpPr>
          <p:grpSpPr>
            <a:xfrm>
              <a:off x="216000" y="111240"/>
              <a:ext cx="642600" cy="120240"/>
              <a:chOff x="216000" y="111240"/>
              <a:chExt cx="642600" cy="120240"/>
            </a:xfrm>
          </p:grpSpPr>
          <p:sp>
            <p:nvSpPr>
              <p:cNvPr id="355" name="Google Shape;43;p6"/>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6" name="Google Shape;44;p6"/>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7" name="Google Shape;45;p6"/>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CUSTOM_6_1">
    <p:bg>
      <p:bgPr>
        <a:solidFill>
          <a:schemeClr val="lt1"/>
        </a:solidFill>
        <a:effectLst/>
      </p:bgPr>
    </p:bg>
    <p:spTree>
      <p:nvGrpSpPr>
        <p:cNvPr id="1" name=""/>
        <p:cNvGrpSpPr/>
        <p:nvPr/>
      </p:nvGrpSpPr>
      <p:grpSpPr>
        <a:xfrm>
          <a:off x="0" y="0"/>
          <a:ext cx="0" cy="0"/>
          <a:chOff x="0" y="0"/>
          <a:chExt cx="0" cy="0"/>
        </a:xfrm>
      </p:grpSpPr>
      <p:grpSp>
        <p:nvGrpSpPr>
          <p:cNvPr id="358" name="Google Shape;527;p51"/>
          <p:cNvGrpSpPr/>
          <p:nvPr/>
        </p:nvGrpSpPr>
        <p:grpSpPr>
          <a:xfrm>
            <a:off x="0" y="0"/>
            <a:ext cx="9143640" cy="342720"/>
            <a:chOff x="0" y="0"/>
            <a:chExt cx="9143640" cy="342720"/>
          </a:xfrm>
        </p:grpSpPr>
        <p:sp>
          <p:nvSpPr>
            <p:cNvPr id="359" name="Google Shape;528;p5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60" name="Google Shape;529;p51"/>
            <p:cNvGrpSpPr/>
            <p:nvPr/>
          </p:nvGrpSpPr>
          <p:grpSpPr>
            <a:xfrm>
              <a:off x="216000" y="111240"/>
              <a:ext cx="642600" cy="120240"/>
              <a:chOff x="216000" y="111240"/>
              <a:chExt cx="642600" cy="120240"/>
            </a:xfrm>
          </p:grpSpPr>
          <p:sp>
            <p:nvSpPr>
              <p:cNvPr id="361" name="Google Shape;530;p5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2" name="Google Shape;531;p5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3" name="Google Shape;532;p5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64" name="Google Shape;533;p51"/>
          <p:cNvGrpSpPr/>
          <p:nvPr/>
        </p:nvGrpSpPr>
        <p:grpSpPr>
          <a:xfrm>
            <a:off x="66600" y="204480"/>
            <a:ext cx="9077040" cy="4938840"/>
            <a:chOff x="66600" y="204480"/>
            <a:chExt cx="9077040" cy="4938840"/>
          </a:xfrm>
        </p:grpSpPr>
        <p:grpSp>
          <p:nvGrpSpPr>
            <p:cNvPr id="365" name="Google Shape;534;p51"/>
            <p:cNvGrpSpPr/>
            <p:nvPr/>
          </p:nvGrpSpPr>
          <p:grpSpPr>
            <a:xfrm>
              <a:off x="66600" y="206640"/>
              <a:ext cx="9077040" cy="342720"/>
              <a:chOff x="66600" y="206640"/>
              <a:chExt cx="9077040" cy="342720"/>
            </a:xfrm>
          </p:grpSpPr>
          <p:sp>
            <p:nvSpPr>
              <p:cNvPr id="366" name="Google Shape;535;p51"/>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67" name="Google Shape;536;p51"/>
              <p:cNvGrpSpPr/>
              <p:nvPr/>
            </p:nvGrpSpPr>
            <p:grpSpPr>
              <a:xfrm>
                <a:off x="280080" y="317880"/>
                <a:ext cx="635400" cy="120240"/>
                <a:chOff x="280080" y="317880"/>
                <a:chExt cx="635400" cy="120240"/>
              </a:xfrm>
            </p:grpSpPr>
            <p:sp>
              <p:nvSpPr>
                <p:cNvPr id="368" name="Google Shape;537;p51"/>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9" name="Google Shape;538;p51"/>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0" name="Google Shape;539;p51"/>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71" name="Google Shape;540;p51"/>
            <p:cNvCxnSpPr/>
            <p:nvPr/>
          </p:nvCxnSpPr>
          <p:spPr>
            <a:xfrm>
              <a:off x="66600" y="204480"/>
              <a:ext cx="360" cy="4939200"/>
            </a:xfrm>
            <a:prstGeom prst="straightConnector1">
              <a:avLst/>
            </a:prstGeom>
            <a:ln w="9525">
              <a:solidFill>
                <a:srgbClr val="7EACEC"/>
              </a:solidFill>
              <a:round/>
            </a:ln>
          </p:spPr>
        </p:cxnSp>
      </p:grpSp>
      <p:grpSp>
        <p:nvGrpSpPr>
          <p:cNvPr id="372" name="Google Shape;541;p51"/>
          <p:cNvGrpSpPr/>
          <p:nvPr/>
        </p:nvGrpSpPr>
        <p:grpSpPr>
          <a:xfrm>
            <a:off x="156960" y="405360"/>
            <a:ext cx="8986680" cy="4748040"/>
            <a:chOff x="156960" y="405360"/>
            <a:chExt cx="8986680" cy="4748040"/>
          </a:xfrm>
        </p:grpSpPr>
        <p:grpSp>
          <p:nvGrpSpPr>
            <p:cNvPr id="373" name="Google Shape;542;p51"/>
            <p:cNvGrpSpPr/>
            <p:nvPr/>
          </p:nvGrpSpPr>
          <p:grpSpPr>
            <a:xfrm>
              <a:off x="156960" y="407520"/>
              <a:ext cx="8986680" cy="342720"/>
              <a:chOff x="156960" y="407520"/>
              <a:chExt cx="8986680" cy="342720"/>
            </a:xfrm>
          </p:grpSpPr>
          <p:sp>
            <p:nvSpPr>
              <p:cNvPr id="374" name="Google Shape;543;p51"/>
              <p:cNvSpPr/>
              <p:nvPr/>
            </p:nvSpPr>
            <p:spPr>
              <a:xfrm>
                <a:off x="156960" y="407520"/>
                <a:ext cx="8986680" cy="342720"/>
              </a:xfrm>
              <a:custGeom>
                <a:avLst/>
                <a:gdLst>
                  <a:gd name="textAreaLeft" fmla="*/ 0 w 8986680"/>
                  <a:gd name="textAreaRight" fmla="*/ 8987040 w 898668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75" name="Google Shape;544;p51"/>
              <p:cNvGrpSpPr/>
              <p:nvPr/>
            </p:nvGrpSpPr>
            <p:grpSpPr>
              <a:xfrm>
                <a:off x="370440" y="518760"/>
                <a:ext cx="635400" cy="120240"/>
                <a:chOff x="370440" y="518760"/>
                <a:chExt cx="635400" cy="120240"/>
              </a:xfrm>
            </p:grpSpPr>
            <p:sp>
              <p:nvSpPr>
                <p:cNvPr id="376" name="Google Shape;545;p51"/>
                <p:cNvSpPr/>
                <p:nvPr/>
              </p:nvSpPr>
              <p:spPr>
                <a:xfrm>
                  <a:off x="37044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7" name="Google Shape;546;p51"/>
                <p:cNvSpPr/>
                <p:nvPr/>
              </p:nvSpPr>
              <p:spPr>
                <a:xfrm>
                  <a:off x="62892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8" name="Google Shape;547;p51"/>
                <p:cNvSpPr/>
                <p:nvPr/>
              </p:nvSpPr>
              <p:spPr>
                <a:xfrm>
                  <a:off x="88704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79" name="Google Shape;548;p51"/>
            <p:cNvCxnSpPr/>
            <p:nvPr/>
          </p:nvCxnSpPr>
          <p:spPr>
            <a:xfrm>
              <a:off x="156960" y="405360"/>
              <a:ext cx="360" cy="4748400"/>
            </a:xfrm>
            <a:prstGeom prst="straightConnector1">
              <a:avLst/>
            </a:prstGeom>
            <a:ln w="9525">
              <a:solidFill>
                <a:srgbClr val="7EACEC"/>
              </a:solidFill>
              <a:round/>
            </a:ln>
          </p:spPr>
        </p:cxnSp>
      </p:gr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ONE_COLUMN_TEXT">
    <p:bg>
      <p:bgPr>
        <a:solidFill>
          <a:schemeClr val="lt1"/>
        </a:solidFill>
        <a:effectLst/>
      </p:bgPr>
    </p:bg>
    <p:spTree>
      <p:nvGrpSpPr>
        <p:cNvPr id="1" name=""/>
        <p:cNvGrpSpPr/>
        <p:nvPr/>
      </p:nvGrpSpPr>
      <p:grpSpPr>
        <a:xfrm>
          <a:off x="0" y="0"/>
          <a:ext cx="0" cy="0"/>
          <a:chOff x="0" y="0"/>
          <a:chExt cx="0" cy="0"/>
        </a:xfrm>
      </p:grpSpPr>
      <p:sp>
        <p:nvSpPr>
          <p:cNvPr id="380" name="PlaceHolder 1"/>
          <p:cNvSpPr>
            <a:spLocks noGrp="1"/>
          </p:cNvSpPr>
          <p:nvPr>
            <p:ph type="title" hasCustomPrompt="1"/>
          </p:nvPr>
        </p:nvSpPr>
        <p:spPr>
          <a:xfrm>
            <a:off x="714240" y="1068840"/>
            <a:ext cx="300168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MAIN_POINT">
    <p:bg>
      <p:bgPr>
        <a:solidFill>
          <a:schemeClr val="lt1"/>
        </a:solidFill>
        <a:effectLst/>
      </p:bgPr>
    </p:bg>
    <p:spTree>
      <p:nvGrpSpPr>
        <p:cNvPr id="1" name=""/>
        <p:cNvGrpSpPr/>
        <p:nvPr/>
      </p:nvGrpSpPr>
      <p:grpSpPr>
        <a:xfrm>
          <a:off x="0" y="0"/>
          <a:ext cx="0" cy="0"/>
          <a:chOff x="0" y="0"/>
          <a:chExt cx="0" cy="0"/>
        </a:xfrm>
      </p:grpSpPr>
      <p:sp>
        <p:nvSpPr>
          <p:cNvPr id="381" name="PlaceHolder 1"/>
          <p:cNvSpPr>
            <a:spLocks noGrp="1"/>
          </p:cNvSpPr>
          <p:nvPr>
            <p:ph type="title" hasCustomPrompt="1"/>
          </p:nvPr>
        </p:nvSpPr>
        <p:spPr>
          <a:xfrm>
            <a:off x="2321640" y="2019960"/>
            <a:ext cx="4040640" cy="1797120"/>
          </a:xfrm>
          <a:prstGeom prst="rect">
            <a:avLst/>
          </a:prstGeom>
          <a:noFill/>
          <a:ln w="0">
            <a:noFill/>
          </a:ln>
        </p:spPr>
        <p:txBody>
          <a:bodyPr lIns="91440" tIns="91440" rIns="91440" bIns="91440" anchor="ctr">
            <a:noAutofit/>
          </a:bodyPr>
          <a:lstStyle/>
          <a:p>
            <a:pPr indent="0">
              <a:buNone/>
            </a:pPr>
            <a:r>
              <a:rPr lang="fr-FR" sz="60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SECTION_TITLE_AND_DESCRIPTION">
    <p:bg>
      <p:bgPr>
        <a:solidFill>
          <a:schemeClr val="lt1"/>
        </a:solidFill>
        <a:effectLst/>
      </p:bgPr>
    </p:bg>
    <p:spTree>
      <p:nvGrpSpPr>
        <p:cNvPr id="1" name=""/>
        <p:cNvGrpSpPr/>
        <p:nvPr/>
      </p:nvGrpSpPr>
      <p:grpSpPr>
        <a:xfrm>
          <a:off x="0" y="0"/>
          <a:ext cx="0" cy="0"/>
          <a:chOff x="0" y="0"/>
          <a:chExt cx="0" cy="0"/>
        </a:xfrm>
      </p:grpSpPr>
      <p:sp>
        <p:nvSpPr>
          <p:cNvPr id="382" name="PlaceHolder 1"/>
          <p:cNvSpPr>
            <a:spLocks noGrp="1"/>
          </p:cNvSpPr>
          <p:nvPr>
            <p:ph type="title" hasCustomPrompt="1"/>
          </p:nvPr>
        </p:nvSpPr>
        <p:spPr>
          <a:xfrm>
            <a:off x="3517200" y="756360"/>
            <a:ext cx="4912200" cy="11059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grpSp>
        <p:nvGrpSpPr>
          <p:cNvPr id="383" name="Google Shape;54;p9"/>
          <p:cNvGrpSpPr/>
          <p:nvPr/>
        </p:nvGrpSpPr>
        <p:grpSpPr>
          <a:xfrm>
            <a:off x="0" y="0"/>
            <a:ext cx="9143640" cy="342720"/>
            <a:chOff x="0" y="0"/>
            <a:chExt cx="9143640" cy="342720"/>
          </a:xfrm>
        </p:grpSpPr>
        <p:sp>
          <p:nvSpPr>
            <p:cNvPr id="384" name="Google Shape;55;p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85" name="Google Shape;56;p9"/>
            <p:cNvGrpSpPr/>
            <p:nvPr/>
          </p:nvGrpSpPr>
          <p:grpSpPr>
            <a:xfrm>
              <a:off x="216000" y="111240"/>
              <a:ext cx="642600" cy="120240"/>
              <a:chOff x="216000" y="111240"/>
              <a:chExt cx="642600" cy="120240"/>
            </a:xfrm>
          </p:grpSpPr>
          <p:sp>
            <p:nvSpPr>
              <p:cNvPr id="386" name="Google Shape;57;p9"/>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7" name="Google Shape;58;p9"/>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8" name="Google Shape;59;p9"/>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89" name="Google Shape;60;p9"/>
          <p:cNvGrpSpPr/>
          <p:nvPr/>
        </p:nvGrpSpPr>
        <p:grpSpPr>
          <a:xfrm>
            <a:off x="66600" y="204480"/>
            <a:ext cx="9077040" cy="4938840"/>
            <a:chOff x="66600" y="204480"/>
            <a:chExt cx="9077040" cy="4938840"/>
          </a:xfrm>
        </p:grpSpPr>
        <p:grpSp>
          <p:nvGrpSpPr>
            <p:cNvPr id="390" name="Google Shape;61;p9"/>
            <p:cNvGrpSpPr/>
            <p:nvPr/>
          </p:nvGrpSpPr>
          <p:grpSpPr>
            <a:xfrm>
              <a:off x="66600" y="206640"/>
              <a:ext cx="9077040" cy="342720"/>
              <a:chOff x="66600" y="206640"/>
              <a:chExt cx="9077040" cy="342720"/>
            </a:xfrm>
          </p:grpSpPr>
          <p:sp>
            <p:nvSpPr>
              <p:cNvPr id="391" name="Google Shape;62;p9"/>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92" name="Google Shape;63;p9"/>
              <p:cNvGrpSpPr/>
              <p:nvPr/>
            </p:nvGrpSpPr>
            <p:grpSpPr>
              <a:xfrm>
                <a:off x="280080" y="317880"/>
                <a:ext cx="635400" cy="120240"/>
                <a:chOff x="280080" y="317880"/>
                <a:chExt cx="635400" cy="120240"/>
              </a:xfrm>
            </p:grpSpPr>
            <p:sp>
              <p:nvSpPr>
                <p:cNvPr id="393" name="Google Shape;64;p9"/>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4" name="Google Shape;65;p9"/>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5" name="Google Shape;66;p9"/>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96" name="Google Shape;67;p9"/>
            <p:cNvCxnSpPr/>
            <p:nvPr/>
          </p:nvCxnSpPr>
          <p:spPr>
            <a:xfrm>
              <a:off x="66600" y="204480"/>
              <a:ext cx="360" cy="4939200"/>
            </a:xfrm>
            <a:prstGeom prst="straightConnector1">
              <a:avLst/>
            </a:prstGeom>
            <a:ln w="9525">
              <a:solidFill>
                <a:srgbClr val="7EACEC"/>
              </a:solidFill>
              <a:round/>
            </a:ln>
          </p:spPr>
        </p:cxnSp>
      </p:grpSp>
      <p:sp>
        <p:nvSpPr>
          <p:cNvPr id="397" name="PlaceHolder 2"/>
          <p:cNvSpPr>
            <a:spLocks noGrp="1"/>
          </p:cNvSpPr>
          <p:nvPr>
            <p:ph type="body" hasCustomPrompt="1"/>
          </p:nvPr>
        </p:nvSpPr>
        <p:spPr>
          <a:xfrm>
            <a:off x="457200" y="1203480"/>
            <a:ext cx="8229240" cy="2982960"/>
          </a:xfrm>
          <a:prstGeom prst="rect">
            <a:avLst/>
          </a:prstGeom>
          <a:noFill/>
          <a:ln w="0">
            <a:noFill/>
          </a:ln>
        </p:spPr>
        <p:txBody>
          <a:bodyPr lIns="0" tIns="0" rIns="0" bIns="0" anchor="t">
            <a:normAutofit/>
          </a:bodyPr>
          <a:lstStyle/>
          <a:p>
            <a:pPr marL="431800" indent="-323850">
              <a:spcBef>
                <a:spcPts val="1415"/>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CAPTION_ONLY">
    <p:bg>
      <p:bgPr>
        <a:solidFill>
          <a:schemeClr val="lt1"/>
        </a:solidFill>
        <a:effectLst/>
      </p:bgPr>
    </p:bg>
    <p:spTree>
      <p:nvGrpSpPr>
        <p:cNvPr id="1" name=""/>
        <p:cNvGrpSpPr/>
        <p:nvPr/>
      </p:nvGrpSpPr>
      <p:grpSpPr>
        <a:xfrm>
          <a:off x="0" y="0"/>
          <a:ext cx="0" cy="0"/>
          <a:chOff x="0" y="0"/>
          <a:chExt cx="0" cy="0"/>
        </a:xfrm>
      </p:grpSpPr>
      <p:sp>
        <p:nvSpPr>
          <p:cNvPr id="398" name="PlaceHolder 1"/>
          <p:cNvSpPr>
            <a:spLocks noGrp="1"/>
          </p:cNvSpPr>
          <p:nvPr>
            <p:ph type="title" hasCustomPrompt="1"/>
          </p:nvPr>
        </p:nvSpPr>
        <p:spPr>
          <a:xfrm>
            <a:off x="4139280" y="3267000"/>
            <a:ext cx="4290480" cy="1172880"/>
          </a:xfrm>
          <a:prstGeom prst="rect">
            <a:avLst/>
          </a:prstGeom>
          <a:noFill/>
          <a:ln w="0">
            <a:noFill/>
          </a:ln>
        </p:spPr>
        <p:txBody>
          <a:bodyPr lIns="91440" tIns="91440" rIns="91440" bIns="91440" anchor="t">
            <a:noAutofit/>
          </a:bodyPr>
          <a:lstStyle/>
          <a:p>
            <a:pPr indent="0">
              <a:buNone/>
            </a:pPr>
            <a:r>
              <a:rPr lang="fr-FR" sz="31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05979"/>
            <a:ext cx="8229600" cy="857250"/>
          </a:xfrm>
        </p:spPr>
        <p:txBody>
          <a:bodyPr/>
          <a:lstStyle/>
          <a:p>
            <a:r>
              <a:rPr lang="en-US"/>
              <a:t>Click to edit Master title style</a:t>
            </a:r>
          </a:p>
        </p:txBody>
      </p:sp>
      <p:sp>
        <p:nvSpPr>
          <p:cNvPr id="3" name="Content Placeholder 2"/>
          <p:cNvSpPr>
            <a:spLocks noGrp="1"/>
          </p:cNvSpPr>
          <p:nvPr>
            <p:ph idx="1"/>
          </p:nvPr>
        </p:nvSpPr>
        <p:spPr>
          <a:xfrm>
            <a:off x="457200" y="1200150"/>
            <a:ext cx="8229600" cy="33944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67263"/>
            <a:ext cx="2133600" cy="273844"/>
          </a:xfrm>
        </p:spPr>
        <p:txBody>
          <a:bodyPr/>
          <a:lstStyle/>
          <a:p>
            <a:fld id="{5BCAD085-E8A6-8845-BD4E-CB4CCA059FC4}" type="datetimeFigureOut">
              <a:rPr lang="en-US" smtClean="0"/>
              <a:t>11/10/2025</a:t>
            </a:fld>
            <a:endParaRPr lang="en-US"/>
          </a:p>
        </p:txBody>
      </p:sp>
      <p:sp>
        <p:nvSpPr>
          <p:cNvPr id="5" name="Footer Placeholder 4"/>
          <p:cNvSpPr>
            <a:spLocks noGrp="1"/>
          </p:cNvSpPr>
          <p:nvPr>
            <p:ph type="ftr" sz="quarter" idx="11"/>
          </p:nvPr>
        </p:nvSpPr>
        <p:spPr>
          <a:xfrm>
            <a:off x="3124200" y="4767263"/>
            <a:ext cx="2895600" cy="273844"/>
          </a:xfrm>
        </p:spPr>
        <p:txBody>
          <a:bodyPr/>
          <a:lstStyle/>
          <a:p>
            <a:endParaRPr lang="en-US"/>
          </a:p>
        </p:txBody>
      </p:sp>
      <p:sp>
        <p:nvSpPr>
          <p:cNvPr id="6" name="Slide Number Placeholder 5"/>
          <p:cNvSpPr>
            <a:spLocks noGrp="1"/>
          </p:cNvSpPr>
          <p:nvPr>
            <p:ph type="sldNum" sz="quarter" idx="12"/>
          </p:nvPr>
        </p:nvSpPr>
        <p:spPr>
          <a:xfrm>
            <a:off x="6553200" y="4767263"/>
            <a:ext cx="2133600" cy="273844"/>
          </a:xfrm>
        </p:spPr>
        <p:txBody>
          <a:bodyPr/>
          <a:lstStyle/>
          <a:p>
            <a:fld id="{C1FF6DA9-008F-8B48-92A6-B652298478BF}" type="slidenum">
              <a:rPr lang="en-US" smtClean="0"/>
              <a:t>‹#›</a:t>
            </a:fld>
            <a:endParaRPr lang="en-US"/>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simple-light-2">
    <p:spTree>
      <p:nvGrpSpPr>
        <p:cNvPr id="1" name=""/>
        <p:cNvGrpSpPr/>
        <p:nvPr/>
      </p:nvGrpSpPr>
      <p:grpSpPr>
        <a:xfrm>
          <a:off x="0" y="0"/>
          <a:ext cx="0" cy="0"/>
          <a:chOff x="0" y="0"/>
          <a:chExt cx="0" cy="0"/>
        </a:xfrm>
      </p:grpSpPr>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Default">
    <p:bg>
      <p:bgPr>
        <a:solidFill>
          <a:srgbClr val="0E2A47"/>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Default 1">
    <p:bg>
      <p:bgPr>
        <a:solidFill>
          <a:srgbClr val="0E2A47"/>
        </a:solidFill>
        <a:effectLst/>
      </p:bgPr>
    </p:bg>
    <p:spTree>
      <p:nvGrpSpPr>
        <p:cNvPr id="1" name=""/>
        <p:cNvGrpSpPr/>
        <p:nvPr/>
      </p:nvGrpSpPr>
      <p:grpSpPr>
        <a:xfrm>
          <a:off x="0" y="0"/>
          <a:ext cx="0" cy="0"/>
          <a:chOff x="0" y="0"/>
          <a:chExt cx="0" cy="0"/>
        </a:xfrm>
      </p:grpSpPr>
      <p:sp>
        <p:nvSpPr>
          <p:cNvPr id="399" name="PlaceHolder 1"/>
          <p:cNvSpPr>
            <a:spLocks noGrp="1"/>
          </p:cNvSpPr>
          <p:nvPr>
            <p:ph type="title" hasCustomPrompt="1"/>
          </p:nvPr>
        </p:nvSpPr>
        <p:spPr>
          <a:xfrm>
            <a:off x="1048320" y="324000"/>
            <a:ext cx="7047000" cy="482040"/>
          </a:xfrm>
          <a:prstGeom prst="rect">
            <a:avLst/>
          </a:prstGeom>
          <a:noFill/>
          <a:ln w="0">
            <a:noFill/>
          </a:ln>
        </p:spPr>
        <p:txBody>
          <a:bodyPr lIns="91440" tIns="91440" rIns="91440" bIns="91440" anchor="t">
            <a:noAutofit/>
          </a:bodyPr>
          <a:lstStyle/>
          <a:p>
            <a:pPr indent="0">
              <a:buNone/>
            </a:pPr>
            <a:r>
              <a:rPr lang="fr-FR" sz="24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lt1"/>
        </a:solidFill>
        <a:effectLst/>
      </p:bgPr>
    </p:bg>
    <p:spTree>
      <p:nvGrpSpPr>
        <p:cNvPr id="1" name=""/>
        <p:cNvGrpSpPr/>
        <p:nvPr/>
      </p:nvGrpSpPr>
      <p:grpSpPr>
        <a:xfrm>
          <a:off x="0" y="0"/>
          <a:ext cx="0" cy="0"/>
          <a:chOff x="0" y="0"/>
          <a:chExt cx="0" cy="0"/>
        </a:xfrm>
      </p:grpSpPr>
      <p:sp>
        <p:nvSpPr>
          <p:cNvPr id="3" name="PlaceHolder 1"/>
          <p:cNvSpPr>
            <a:spLocks noGrp="1"/>
          </p:cNvSpPr>
          <p:nvPr>
            <p:ph type="title" hasCustomPrompt="1"/>
          </p:nvPr>
        </p:nvSpPr>
        <p:spPr>
          <a:xfrm>
            <a:off x="714240" y="451440"/>
            <a:ext cx="4328280" cy="2897280"/>
          </a:xfrm>
          <a:prstGeom prst="rect">
            <a:avLst/>
          </a:prstGeom>
          <a:noFill/>
          <a:ln w="0">
            <a:noFill/>
          </a:ln>
        </p:spPr>
        <p:txBody>
          <a:bodyPr lIns="91440" tIns="91440" rIns="91440" bIns="91440" anchor="b">
            <a:noAutofit/>
          </a:bodyPr>
          <a:lstStyle/>
          <a:p>
            <a:pPr indent="0">
              <a:buNone/>
            </a:pPr>
            <a:r>
              <a:rPr lang="fr-FR" sz="4900" b="0" u="none" strike="noStrike">
                <a:solidFill>
                  <a:schemeClr val="dk1"/>
                </a:solidFill>
                <a:effectLst/>
                <a:uFillTx/>
                <a:latin typeface="Arial" panose="020B0604020202020204"/>
              </a:rPr>
              <a:t>Click to edit the title text format</a:t>
            </a:r>
          </a:p>
        </p:txBody>
      </p:sp>
      <p:sp>
        <p:nvSpPr>
          <p:cNvPr id="2" name="PlaceHolder 2"/>
          <p:cNvSpPr>
            <a:spLocks noGrp="1"/>
          </p:cNvSpPr>
          <p:nvPr>
            <p:ph type="body" hasCustomPrompt="1"/>
          </p:nvPr>
        </p:nvSpPr>
        <p:spPr>
          <a:xfrm>
            <a:off x="457200" y="1203480"/>
            <a:ext cx="8229240" cy="2982960"/>
          </a:xfrm>
          <a:prstGeom prst="rect">
            <a:avLst/>
          </a:prstGeom>
          <a:noFill/>
          <a:ln w="0">
            <a:noFill/>
          </a:ln>
        </p:spPr>
        <p:txBody>
          <a:bodyPr lIns="0" tIns="0" rIns="0" bIns="0" anchor="t">
            <a:normAutofit/>
          </a:bodyPr>
          <a:lstStyle/>
          <a:p>
            <a:pPr marL="431800" indent="-323850">
              <a:spcBef>
                <a:spcPts val="1415"/>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IG_NUMBER">
    <p:bg>
      <p:bgPr>
        <a:solidFill>
          <a:schemeClr val="lt1"/>
        </a:solidFill>
        <a:effectLst/>
      </p:bgPr>
    </p:bg>
    <p:spTree>
      <p:nvGrpSpPr>
        <p:cNvPr id="1" name=""/>
        <p:cNvGrpSpPr/>
        <p:nvPr/>
      </p:nvGrpSpPr>
      <p:grpSpPr>
        <a:xfrm>
          <a:off x="0" y="0"/>
          <a:ext cx="0" cy="0"/>
          <a:chOff x="0" y="0"/>
          <a:chExt cx="0" cy="0"/>
        </a:xfrm>
      </p:grpSpPr>
      <p:sp>
        <p:nvSpPr>
          <p:cNvPr id="2" name="PlaceHolder 1"/>
          <p:cNvSpPr>
            <a:spLocks noGrp="1"/>
          </p:cNvSpPr>
          <p:nvPr>
            <p:ph type="title" hasCustomPrompt="1"/>
          </p:nvPr>
        </p:nvSpPr>
        <p:spPr>
          <a:xfrm>
            <a:off x="1636560" y="2097360"/>
            <a:ext cx="6213600" cy="1126080"/>
          </a:xfrm>
          <a:prstGeom prst="rect">
            <a:avLst/>
          </a:prstGeom>
          <a:noFill/>
          <a:ln w="0">
            <a:noFill/>
          </a:ln>
        </p:spPr>
        <p:txBody>
          <a:bodyPr lIns="91440" tIns="91440" rIns="91440" bIns="91440" anchor="b">
            <a:noAutofit/>
          </a:bodyPr>
          <a:lstStyle/>
          <a:p>
            <a:pPr indent="0" algn="ctr">
              <a:lnSpc>
                <a:spcPct val="100000"/>
              </a:lnSpc>
              <a:buNone/>
            </a:pPr>
            <a:r>
              <a:rPr lang="fr-FR" sz="6900" b="0" u="none" strike="noStrike">
                <a:solidFill>
                  <a:schemeClr val="dk1"/>
                </a:solidFill>
                <a:effectLst/>
                <a:uFillTx/>
                <a:latin typeface="Alata"/>
                <a:ea typeface="Alata"/>
              </a:rPr>
              <a:t>xx%</a:t>
            </a:r>
            <a:endParaRPr lang="fr-FR" sz="6900" b="0" u="none" strike="noStrike">
              <a:solidFill>
                <a:schemeClr val="dk1"/>
              </a:solidFill>
              <a:effectLst/>
              <a:uFillTx/>
              <a:latin typeface="Arial" panose="020B0604020202020204"/>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lt1"/>
        </a:solidFill>
        <a:effectLst/>
      </p:bgPr>
    </p:bg>
    <p:spTree>
      <p:nvGrpSpPr>
        <p:cNvPr id="1" name=""/>
        <p:cNvGrpSpPr/>
        <p:nvPr/>
      </p:nvGrpSpPr>
      <p:grpSpPr>
        <a:xfrm>
          <a:off x="0" y="0"/>
          <a:ext cx="0" cy="0"/>
          <a:chOff x="0" y="0"/>
          <a:chExt cx="0" cy="0"/>
        </a:xfrm>
      </p:grpSpPr>
      <p:sp>
        <p:nvSpPr>
          <p:cNvPr id="3" name="PlaceHolder 1"/>
          <p:cNvSpPr>
            <a:spLocks noGrp="1"/>
          </p:cNvSpPr>
          <p:nvPr>
            <p:ph type="sldNum" idx="1"/>
          </p:nvPr>
        </p:nvSpPr>
        <p:spPr>
          <a:xfrm>
            <a:off x="8472600" y="4663080"/>
            <a:ext cx="548280" cy="393120"/>
          </a:xfrm>
          <a:prstGeom prst="rect">
            <a:avLst/>
          </a:prstGeom>
          <a:noFill/>
          <a:ln w="0">
            <a:noFill/>
          </a:ln>
        </p:spPr>
        <p:txBody>
          <a:bodyPr lIns="91440" tIns="91440" rIns="91440" bIns="91440" anchor="ctr">
            <a:noAutofit/>
          </a:bodyPr>
          <a:lstStyle>
            <a:lvl1pPr indent="0" algn="r" defTabSz="914400">
              <a:lnSpc>
                <a:spcPct val="100000"/>
              </a:lnSpc>
              <a:buNone/>
              <a:tabLst>
                <a:tab pos="0" algn="l"/>
              </a:tabLst>
              <a:defRPr lang="en-GB" sz="1000" b="0" u="none" strike="noStrike">
                <a:solidFill>
                  <a:schemeClr val="dk2"/>
                </a:solidFill>
                <a:effectLst/>
                <a:uFillTx/>
                <a:latin typeface="Arial" panose="020B0604020202020204"/>
              </a:defRPr>
            </a:lvl1pPr>
          </a:lstStyle>
          <a:p>
            <a:pPr indent="0" algn="r" defTabSz="914400">
              <a:lnSpc>
                <a:spcPct val="100000"/>
              </a:lnSpc>
              <a:buNone/>
              <a:tabLst>
                <a:tab pos="0" algn="l"/>
              </a:tabLst>
            </a:pPr>
            <a:fld id="{DFC8B4A1-C838-4C9A-ABF4-FDC46E4A75DB}" type="slidenum">
              <a:rPr lang="en-GB" sz="1000" b="0" u="none" strike="noStrike">
                <a:solidFill>
                  <a:schemeClr val="dk2"/>
                </a:solidFill>
                <a:effectLst/>
                <a:uFillTx/>
                <a:latin typeface="Arial" panose="020B0604020202020204"/>
              </a:rPr>
              <a:t>‹#›</a:t>
            </a:fld>
            <a:endParaRPr lang="en-US" sz="1000" b="0" u="none" strike="noStrike">
              <a:solidFill>
                <a:srgbClr val="000000"/>
              </a:solidFill>
              <a:effectLst/>
              <a:uFillTx/>
              <a:latin typeface="OpenSymbol"/>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CUSTOM_25">
    <p:bg>
      <p:bgPr>
        <a:solidFill>
          <a:schemeClr val="lt1"/>
        </a:solidFill>
        <a:effectLst/>
      </p:bgPr>
    </p:bg>
    <p:spTree>
      <p:nvGrpSpPr>
        <p:cNvPr id="1" name=""/>
        <p:cNvGrpSpPr/>
        <p:nvPr/>
      </p:nvGrpSpPr>
      <p:grpSpPr>
        <a:xfrm>
          <a:off x="0" y="0"/>
          <a:ext cx="0" cy="0"/>
          <a:chOff x="0" y="0"/>
          <a:chExt cx="0" cy="0"/>
        </a:xfrm>
      </p:grpSpPr>
      <p:sp>
        <p:nvSpPr>
          <p:cNvPr id="4" name="PlaceHolder 1"/>
          <p:cNvSpPr>
            <a:spLocks noGrp="1"/>
          </p:cNvSpPr>
          <p:nvPr>
            <p:ph type="title" hasCustomPrompt="1"/>
          </p:nvPr>
        </p:nvSpPr>
        <p:spPr>
          <a:xfrm>
            <a:off x="817200" y="2706480"/>
            <a:ext cx="2395800" cy="1921320"/>
          </a:xfrm>
          <a:prstGeom prst="rect">
            <a:avLst/>
          </a:prstGeom>
          <a:noFill/>
          <a:ln w="0">
            <a:noFill/>
          </a:ln>
        </p:spPr>
        <p:txBody>
          <a:bodyPr lIns="91440" tIns="91440" rIns="91440" bIns="91440" anchor="t">
            <a:noAutofit/>
          </a:bodyPr>
          <a:lstStyle/>
          <a:p>
            <a:pPr indent="0">
              <a:buNone/>
            </a:pPr>
            <a:r>
              <a:rPr lang="fr-FR" sz="31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CUSTOM_10">
    <p:bg>
      <p:bgPr>
        <a:solidFill>
          <a:schemeClr val="lt1"/>
        </a:solidFill>
        <a:effectLst/>
      </p:bgPr>
    </p:bg>
    <p:spTree>
      <p:nvGrpSpPr>
        <p:cNvPr id="1" name=""/>
        <p:cNvGrpSpPr/>
        <p:nvPr/>
      </p:nvGrpSpPr>
      <p:grpSpPr>
        <a:xfrm>
          <a:off x="0" y="0"/>
          <a:ext cx="0" cy="0"/>
          <a:chOff x="0" y="0"/>
          <a:chExt cx="0" cy="0"/>
        </a:xfrm>
      </p:grpSpPr>
      <p:sp>
        <p:nvSpPr>
          <p:cNvPr id="5" name="PlaceHolder 1"/>
          <p:cNvSpPr>
            <a:spLocks noGrp="1"/>
          </p:cNvSpPr>
          <p:nvPr>
            <p:ph type="title" hasCustomPrompt="1"/>
          </p:nvPr>
        </p:nvSpPr>
        <p:spPr>
          <a:xfrm>
            <a:off x="3372840" y="1726560"/>
            <a:ext cx="3818160" cy="131796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6" name="PlaceHolder 2"/>
          <p:cNvSpPr>
            <a:spLocks noGrp="1"/>
          </p:cNvSpPr>
          <p:nvPr>
            <p:ph type="title" hasCustomPrompt="1"/>
          </p:nvPr>
        </p:nvSpPr>
        <p:spPr>
          <a:xfrm>
            <a:off x="1848600" y="1554480"/>
            <a:ext cx="1454760" cy="1397880"/>
          </a:xfrm>
          <a:prstGeom prst="rect">
            <a:avLst/>
          </a:prstGeom>
          <a:noFill/>
          <a:ln w="0">
            <a:noFill/>
          </a:ln>
        </p:spPr>
        <p:txBody>
          <a:bodyPr lIns="91440" tIns="91440" rIns="91440" bIns="91440" anchor="b">
            <a:noAutofit/>
          </a:bodyPr>
          <a:lstStyle/>
          <a:p>
            <a:pPr indent="0">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CUSTOM_21">
    <p:bg>
      <p:bgPr>
        <a:solidFill>
          <a:schemeClr val="lt1"/>
        </a:solidFill>
        <a:effectLst/>
      </p:bgPr>
    </p:bg>
    <p:spTree>
      <p:nvGrpSpPr>
        <p:cNvPr id="1" name=""/>
        <p:cNvGrpSpPr/>
        <p:nvPr/>
      </p:nvGrpSpPr>
      <p:grpSpPr>
        <a:xfrm>
          <a:off x="0" y="0"/>
          <a:ext cx="0" cy="0"/>
          <a:chOff x="0" y="0"/>
          <a:chExt cx="0" cy="0"/>
        </a:xfrm>
      </p:grpSpPr>
      <p:sp>
        <p:nvSpPr>
          <p:cNvPr id="7" name="PlaceHolder 1"/>
          <p:cNvSpPr>
            <a:spLocks noGrp="1"/>
          </p:cNvSpPr>
          <p:nvPr>
            <p:ph type="title" hasCustomPrompt="1"/>
          </p:nvPr>
        </p:nvSpPr>
        <p:spPr>
          <a:xfrm>
            <a:off x="2203560" y="2887560"/>
            <a:ext cx="4279320" cy="84132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8" name="PlaceHolder 2"/>
          <p:cNvSpPr>
            <a:spLocks noGrp="1"/>
          </p:cNvSpPr>
          <p:nvPr>
            <p:ph type="title" hasCustomPrompt="1"/>
          </p:nvPr>
        </p:nvSpPr>
        <p:spPr>
          <a:xfrm>
            <a:off x="2819520" y="1543680"/>
            <a:ext cx="3047760" cy="1397880"/>
          </a:xfrm>
          <a:prstGeom prst="rect">
            <a:avLst/>
          </a:prstGeom>
          <a:noFill/>
          <a:ln w="0">
            <a:noFill/>
          </a:ln>
        </p:spPr>
        <p:txBody>
          <a:bodyPr lIns="91440" tIns="91440" rIns="91440" bIns="91440" anchor="b">
            <a:noAutofit/>
          </a:bodyPr>
          <a:lstStyle/>
          <a:p>
            <a:pPr indent="0" algn="ctr">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CUSTOM">
    <p:bg>
      <p:bgPr>
        <a:solidFill>
          <a:schemeClr val="lt1"/>
        </a:solidFill>
        <a:effectLst/>
      </p:bgPr>
    </p:bg>
    <p:spTree>
      <p:nvGrpSpPr>
        <p:cNvPr id="1" name=""/>
        <p:cNvGrpSpPr/>
        <p:nvPr/>
      </p:nvGrpSpPr>
      <p:grpSpPr>
        <a:xfrm>
          <a:off x="0" y="0"/>
          <a:ext cx="0" cy="0"/>
          <a:chOff x="0" y="0"/>
          <a:chExt cx="0" cy="0"/>
        </a:xfrm>
      </p:grpSpPr>
      <p:sp>
        <p:nvSpPr>
          <p:cNvPr id="9" name="PlaceHolder 1"/>
          <p:cNvSpPr>
            <a:spLocks noGrp="1"/>
          </p:cNvSpPr>
          <p:nvPr>
            <p:ph type="title" hasCustomPrompt="1"/>
          </p:nvPr>
        </p:nvSpPr>
        <p:spPr>
          <a:xfrm>
            <a:off x="714240" y="43056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0" name="PlaceHolder 2"/>
          <p:cNvSpPr>
            <a:spLocks noGrp="1"/>
          </p:cNvSpPr>
          <p:nvPr>
            <p:ph type="title" hasCustomPrompt="1"/>
          </p:nvPr>
        </p:nvSpPr>
        <p:spPr>
          <a:xfrm>
            <a:off x="1662120" y="1536840"/>
            <a:ext cx="26665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 name="PlaceHolder 3"/>
          <p:cNvSpPr>
            <a:spLocks noGrp="1"/>
          </p:cNvSpPr>
          <p:nvPr>
            <p:ph type="title" hasCustomPrompt="1"/>
          </p:nvPr>
        </p:nvSpPr>
        <p:spPr>
          <a:xfrm>
            <a:off x="766800" y="158688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2" name="PlaceHolder 4"/>
          <p:cNvSpPr>
            <a:spLocks noGrp="1"/>
          </p:cNvSpPr>
          <p:nvPr>
            <p:ph type="title" hasCustomPrompt="1"/>
          </p:nvPr>
        </p:nvSpPr>
        <p:spPr>
          <a:xfrm>
            <a:off x="1662120" y="3098880"/>
            <a:ext cx="26665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3" name="PlaceHolder 5"/>
          <p:cNvSpPr>
            <a:spLocks noGrp="1"/>
          </p:cNvSpPr>
          <p:nvPr>
            <p:ph type="title" hasCustomPrompt="1"/>
          </p:nvPr>
        </p:nvSpPr>
        <p:spPr>
          <a:xfrm>
            <a:off x="766800" y="314892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4" name="PlaceHolder 6"/>
          <p:cNvSpPr>
            <a:spLocks noGrp="1"/>
          </p:cNvSpPr>
          <p:nvPr>
            <p:ph type="title" hasCustomPrompt="1"/>
          </p:nvPr>
        </p:nvSpPr>
        <p:spPr>
          <a:xfrm>
            <a:off x="5653080" y="1536840"/>
            <a:ext cx="27241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 name="PlaceHolder 7"/>
          <p:cNvSpPr>
            <a:spLocks noGrp="1"/>
          </p:cNvSpPr>
          <p:nvPr>
            <p:ph type="title" hasCustomPrompt="1"/>
          </p:nvPr>
        </p:nvSpPr>
        <p:spPr>
          <a:xfrm>
            <a:off x="4757760" y="158688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16" name="PlaceHolder 8"/>
          <p:cNvSpPr>
            <a:spLocks noGrp="1"/>
          </p:cNvSpPr>
          <p:nvPr>
            <p:ph type="title" hasCustomPrompt="1"/>
          </p:nvPr>
        </p:nvSpPr>
        <p:spPr>
          <a:xfrm>
            <a:off x="5653080" y="3098880"/>
            <a:ext cx="27241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7" name="PlaceHolder 9"/>
          <p:cNvSpPr>
            <a:spLocks noGrp="1"/>
          </p:cNvSpPr>
          <p:nvPr>
            <p:ph type="title" hasCustomPrompt="1"/>
          </p:nvPr>
        </p:nvSpPr>
        <p:spPr>
          <a:xfrm>
            <a:off x="4757760" y="3148920"/>
            <a:ext cx="904320" cy="583920"/>
          </a:xfrm>
          <a:prstGeom prst="rect">
            <a:avLst/>
          </a:prstGeom>
          <a:noFill/>
          <a:ln w="0">
            <a:noFill/>
          </a:ln>
        </p:spPr>
        <p:txBody>
          <a:bodyPr lIns="91440" tIns="91440" rIns="91440" bIns="91440" anchor="b">
            <a:noAutofit/>
          </a:bodyPr>
          <a:lstStyle/>
          <a:p>
            <a:pPr indent="0" algn="ct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CUSTOM_8">
    <p:bg>
      <p:bgPr>
        <a:solidFill>
          <a:schemeClr val="lt1"/>
        </a:solidFill>
        <a:effectLst/>
      </p:bgPr>
    </p:bg>
    <p:spTree>
      <p:nvGrpSpPr>
        <p:cNvPr id="1" name=""/>
        <p:cNvGrpSpPr/>
        <p:nvPr/>
      </p:nvGrpSpPr>
      <p:grpSpPr>
        <a:xfrm>
          <a:off x="0" y="0"/>
          <a:ext cx="0" cy="0"/>
          <a:chOff x="0" y="0"/>
          <a:chExt cx="0" cy="0"/>
        </a:xfrm>
      </p:grpSpPr>
      <p:sp>
        <p:nvSpPr>
          <p:cNvPr id="18" name="PlaceHolder 1"/>
          <p:cNvSpPr>
            <a:spLocks noGrp="1"/>
          </p:cNvSpPr>
          <p:nvPr>
            <p:ph type="title" hasCustomPrompt="1"/>
          </p:nvPr>
        </p:nvSpPr>
        <p:spPr>
          <a:xfrm>
            <a:off x="714240" y="43056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9" name="PlaceHolder 2"/>
          <p:cNvSpPr>
            <a:spLocks noGrp="1"/>
          </p:cNvSpPr>
          <p:nvPr>
            <p:ph type="title" hasCustomPrompt="1"/>
          </p:nvPr>
        </p:nvSpPr>
        <p:spPr>
          <a:xfrm>
            <a:off x="73836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0" name="PlaceHolder 3"/>
          <p:cNvSpPr>
            <a:spLocks noGrp="1"/>
          </p:cNvSpPr>
          <p:nvPr>
            <p:ph type="title" hasCustomPrompt="1"/>
          </p:nvPr>
        </p:nvSpPr>
        <p:spPr>
          <a:xfrm>
            <a:off x="73836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1" name="PlaceHolder 4"/>
          <p:cNvSpPr>
            <a:spLocks noGrp="1"/>
          </p:cNvSpPr>
          <p:nvPr>
            <p:ph type="title" hasCustomPrompt="1"/>
          </p:nvPr>
        </p:nvSpPr>
        <p:spPr>
          <a:xfrm>
            <a:off x="479808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2" name="PlaceHolder 5"/>
          <p:cNvSpPr>
            <a:spLocks noGrp="1"/>
          </p:cNvSpPr>
          <p:nvPr>
            <p:ph type="title" hasCustomPrompt="1"/>
          </p:nvPr>
        </p:nvSpPr>
        <p:spPr>
          <a:xfrm>
            <a:off x="479808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3" name="PlaceHolder 6"/>
          <p:cNvSpPr>
            <a:spLocks noGrp="1"/>
          </p:cNvSpPr>
          <p:nvPr>
            <p:ph type="title" hasCustomPrompt="1"/>
          </p:nvPr>
        </p:nvSpPr>
        <p:spPr>
          <a:xfrm>
            <a:off x="2768040" y="2603520"/>
            <a:ext cx="14533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4" name="PlaceHolder 7"/>
          <p:cNvSpPr>
            <a:spLocks noGrp="1"/>
          </p:cNvSpPr>
          <p:nvPr>
            <p:ph type="title" hasCustomPrompt="1"/>
          </p:nvPr>
        </p:nvSpPr>
        <p:spPr>
          <a:xfrm>
            <a:off x="276804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25" name="PlaceHolder 8"/>
          <p:cNvSpPr>
            <a:spLocks noGrp="1"/>
          </p:cNvSpPr>
          <p:nvPr>
            <p:ph type="title" hasCustomPrompt="1"/>
          </p:nvPr>
        </p:nvSpPr>
        <p:spPr>
          <a:xfrm>
            <a:off x="6827760" y="2603520"/>
            <a:ext cx="1572120" cy="7772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6" name="PlaceHolder 9"/>
          <p:cNvSpPr>
            <a:spLocks noGrp="1"/>
          </p:cNvSpPr>
          <p:nvPr>
            <p:ph type="title" hasCustomPrompt="1"/>
          </p:nvPr>
        </p:nvSpPr>
        <p:spPr>
          <a:xfrm>
            <a:off x="6827760" y="2103480"/>
            <a:ext cx="904320" cy="583920"/>
          </a:xfrm>
          <a:prstGeom prst="rect">
            <a:avLst/>
          </a:prstGeom>
          <a:noFill/>
          <a:ln w="0">
            <a:noFill/>
          </a:ln>
        </p:spPr>
        <p:txBody>
          <a:bodyPr lIns="91440" tIns="91440" rIns="91440" bIns="91440" anchor="b">
            <a:noAutofit/>
          </a:bodyPr>
          <a:lstStyle/>
          <a:p>
            <a:pPr indent="0">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grpSp>
        <p:nvGrpSpPr>
          <p:cNvPr id="27" name="Google Shape;113;p17"/>
          <p:cNvGrpSpPr/>
          <p:nvPr/>
        </p:nvGrpSpPr>
        <p:grpSpPr>
          <a:xfrm>
            <a:off x="0" y="0"/>
            <a:ext cx="9143640" cy="342720"/>
            <a:chOff x="0" y="0"/>
            <a:chExt cx="9143640" cy="342720"/>
          </a:xfrm>
        </p:grpSpPr>
        <p:sp>
          <p:nvSpPr>
            <p:cNvPr id="28" name="Google Shape;114;p17"/>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9" name="Google Shape;115;p17"/>
            <p:cNvGrpSpPr/>
            <p:nvPr/>
          </p:nvGrpSpPr>
          <p:grpSpPr>
            <a:xfrm>
              <a:off x="216000" y="111240"/>
              <a:ext cx="642600" cy="120240"/>
              <a:chOff x="216000" y="111240"/>
              <a:chExt cx="642600" cy="120240"/>
            </a:xfrm>
          </p:grpSpPr>
          <p:sp>
            <p:nvSpPr>
              <p:cNvPr id="30" name="Google Shape;116;p17"/>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 name="Google Shape;117;p17"/>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 name="Google Shape;118;p17"/>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CUSTOM_1">
    <p:bg>
      <p:bgPr>
        <a:solidFill>
          <a:schemeClr val="lt1"/>
        </a:solidFill>
        <a:effectLst/>
      </p:bgPr>
    </p:bg>
    <p:spTree>
      <p:nvGrpSpPr>
        <p:cNvPr id="1" name=""/>
        <p:cNvGrpSpPr/>
        <p:nvPr/>
      </p:nvGrpSpPr>
      <p:grpSpPr>
        <a:xfrm>
          <a:off x="0" y="0"/>
          <a:ext cx="0" cy="0"/>
          <a:chOff x="0" y="0"/>
          <a:chExt cx="0" cy="0"/>
        </a:xfrm>
      </p:grpSpPr>
      <p:sp>
        <p:nvSpPr>
          <p:cNvPr id="33" name="PlaceHolder 1"/>
          <p:cNvSpPr>
            <a:spLocks noGrp="1"/>
          </p:cNvSpPr>
          <p:nvPr>
            <p:ph type="title" hasCustomPrompt="1"/>
          </p:nvPr>
        </p:nvSpPr>
        <p:spPr>
          <a:xfrm>
            <a:off x="1398240" y="1481040"/>
            <a:ext cx="680724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34" name="PlaceHolder 2"/>
          <p:cNvSpPr>
            <a:spLocks noGrp="1"/>
          </p:cNvSpPr>
          <p:nvPr>
            <p:ph type="title" hasCustomPrompt="1"/>
          </p:nvPr>
        </p:nvSpPr>
        <p:spPr>
          <a:xfrm>
            <a:off x="139824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5" name="PlaceHolder 3"/>
          <p:cNvSpPr>
            <a:spLocks noGrp="1"/>
          </p:cNvSpPr>
          <p:nvPr>
            <p:ph type="title" hasCustomPrompt="1"/>
          </p:nvPr>
        </p:nvSpPr>
        <p:spPr>
          <a:xfrm>
            <a:off x="381276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6" name="PlaceHolder 4"/>
          <p:cNvSpPr>
            <a:spLocks noGrp="1"/>
          </p:cNvSpPr>
          <p:nvPr>
            <p:ph type="title" hasCustomPrompt="1"/>
          </p:nvPr>
        </p:nvSpPr>
        <p:spPr>
          <a:xfrm>
            <a:off x="6227280" y="3060720"/>
            <a:ext cx="1901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CUSTOM_12">
    <p:bg>
      <p:bgPr>
        <a:solidFill>
          <a:schemeClr val="lt1"/>
        </a:solidFill>
        <a:effectLst/>
      </p:bgPr>
    </p:bg>
    <p:spTree>
      <p:nvGrpSpPr>
        <p:cNvPr id="1" name=""/>
        <p:cNvGrpSpPr/>
        <p:nvPr/>
      </p:nvGrpSpPr>
      <p:grpSpPr>
        <a:xfrm>
          <a:off x="0" y="0"/>
          <a:ext cx="0" cy="0"/>
          <a:chOff x="0" y="0"/>
          <a:chExt cx="0" cy="0"/>
        </a:xfrm>
      </p:grpSpPr>
      <p:sp>
        <p:nvSpPr>
          <p:cNvPr id="3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38" name="PlaceHolder 2"/>
          <p:cNvSpPr>
            <a:spLocks noGrp="1"/>
          </p:cNvSpPr>
          <p:nvPr>
            <p:ph type="title" hasCustomPrompt="1"/>
          </p:nvPr>
        </p:nvSpPr>
        <p:spPr>
          <a:xfrm>
            <a:off x="71424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39" name="PlaceHolder 3"/>
          <p:cNvSpPr>
            <a:spLocks noGrp="1"/>
          </p:cNvSpPr>
          <p:nvPr>
            <p:ph type="title" hasCustomPrompt="1"/>
          </p:nvPr>
        </p:nvSpPr>
        <p:spPr>
          <a:xfrm>
            <a:off x="343368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0" name="PlaceHolder 4"/>
          <p:cNvSpPr>
            <a:spLocks noGrp="1"/>
          </p:cNvSpPr>
          <p:nvPr>
            <p:ph type="title" hasCustomPrompt="1"/>
          </p:nvPr>
        </p:nvSpPr>
        <p:spPr>
          <a:xfrm>
            <a:off x="6153120" y="30607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CUSTOM_1_2">
    <p:bg>
      <p:bgPr>
        <a:solidFill>
          <a:schemeClr val="lt1"/>
        </a:solidFill>
        <a:effectLst/>
      </p:bgPr>
    </p:bg>
    <p:spTree>
      <p:nvGrpSpPr>
        <p:cNvPr id="1" name=""/>
        <p:cNvGrpSpPr/>
        <p:nvPr/>
      </p:nvGrpSpPr>
      <p:grpSpPr>
        <a:xfrm>
          <a:off x="0" y="0"/>
          <a:ext cx="0" cy="0"/>
          <a:chOff x="0" y="0"/>
          <a:chExt cx="0" cy="0"/>
        </a:xfrm>
      </p:grpSpPr>
      <p:sp>
        <p:nvSpPr>
          <p:cNvPr id="41"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42" name="PlaceHolder 2"/>
          <p:cNvSpPr>
            <a:spLocks noGrp="1"/>
          </p:cNvSpPr>
          <p:nvPr>
            <p:ph type="title" hasCustomPrompt="1"/>
          </p:nvPr>
        </p:nvSpPr>
        <p:spPr>
          <a:xfrm>
            <a:off x="77868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3" name="PlaceHolder 3"/>
          <p:cNvSpPr>
            <a:spLocks noGrp="1"/>
          </p:cNvSpPr>
          <p:nvPr>
            <p:ph type="title" hasCustomPrompt="1"/>
          </p:nvPr>
        </p:nvSpPr>
        <p:spPr>
          <a:xfrm>
            <a:off x="346860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4" name="PlaceHolder 4"/>
          <p:cNvSpPr>
            <a:spLocks noGrp="1"/>
          </p:cNvSpPr>
          <p:nvPr>
            <p:ph type="title" hasCustomPrompt="1"/>
          </p:nvPr>
        </p:nvSpPr>
        <p:spPr>
          <a:xfrm>
            <a:off x="6160680" y="1932840"/>
            <a:ext cx="216396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SECTION_HEADER">
    <p:bg>
      <p:bgPr>
        <a:solidFill>
          <a:schemeClr val="lt1"/>
        </a:solidFill>
        <a:effectLst/>
      </p:bgPr>
    </p:bg>
    <p:spTree>
      <p:nvGrpSpPr>
        <p:cNvPr id="1" name=""/>
        <p:cNvGrpSpPr/>
        <p:nvPr/>
      </p:nvGrpSpPr>
      <p:grpSpPr>
        <a:xfrm>
          <a:off x="0" y="0"/>
          <a:ext cx="0" cy="0"/>
          <a:chOff x="0" y="0"/>
          <a:chExt cx="0" cy="0"/>
        </a:xfrm>
      </p:grpSpPr>
      <p:sp>
        <p:nvSpPr>
          <p:cNvPr id="45" name="PlaceHolder 1"/>
          <p:cNvSpPr>
            <a:spLocks noGrp="1"/>
          </p:cNvSpPr>
          <p:nvPr>
            <p:ph type="title" hasCustomPrompt="1"/>
          </p:nvPr>
        </p:nvSpPr>
        <p:spPr>
          <a:xfrm>
            <a:off x="714240" y="2354040"/>
            <a:ext cx="4016520" cy="1098720"/>
          </a:xfrm>
          <a:prstGeom prst="rect">
            <a:avLst/>
          </a:prstGeom>
          <a:noFill/>
          <a:ln w="0">
            <a:noFill/>
          </a:ln>
        </p:spPr>
        <p:txBody>
          <a:bodyPr lIns="91440" tIns="91440" rIns="91440" bIns="91440" anchor="ctr">
            <a:noAutofit/>
          </a:bodyPr>
          <a:lstStyle/>
          <a:p>
            <a:pPr indent="0">
              <a:buNone/>
            </a:pPr>
            <a:r>
              <a:rPr lang="fr-FR" sz="3600" b="0" u="none" strike="noStrike">
                <a:solidFill>
                  <a:schemeClr val="dk1"/>
                </a:solidFill>
                <a:effectLst/>
                <a:uFillTx/>
                <a:latin typeface="Arial" panose="020B0604020202020204"/>
              </a:rPr>
              <a:t>Click to edit the title text format</a:t>
            </a:r>
          </a:p>
        </p:txBody>
      </p:sp>
      <p:sp>
        <p:nvSpPr>
          <p:cNvPr id="46" name="PlaceHolder 2"/>
          <p:cNvSpPr>
            <a:spLocks noGrp="1"/>
          </p:cNvSpPr>
          <p:nvPr>
            <p:ph type="title" hasCustomPrompt="1"/>
          </p:nvPr>
        </p:nvSpPr>
        <p:spPr>
          <a:xfrm>
            <a:off x="714240" y="1010160"/>
            <a:ext cx="3047760" cy="1397880"/>
          </a:xfrm>
          <a:prstGeom prst="rect">
            <a:avLst/>
          </a:prstGeom>
          <a:noFill/>
          <a:ln w="0">
            <a:noFill/>
          </a:ln>
        </p:spPr>
        <p:txBody>
          <a:bodyPr lIns="91440" tIns="91440" rIns="91440" bIns="91440" anchor="b">
            <a:noAutofit/>
          </a:bodyPr>
          <a:lstStyle/>
          <a:p>
            <a:pPr indent="0">
              <a:lnSpc>
                <a:spcPct val="100000"/>
              </a:lnSpc>
              <a:buNone/>
            </a:pPr>
            <a:r>
              <a:rPr lang="fr-FR" sz="7800" b="0" u="none" strike="noStrike">
                <a:solidFill>
                  <a:schemeClr val="dk1"/>
                </a:solidFill>
                <a:effectLst/>
                <a:uFillTx/>
                <a:latin typeface="Alata"/>
                <a:ea typeface="Alata"/>
              </a:rPr>
              <a:t>xx%</a:t>
            </a:r>
            <a:endParaRPr lang="fr-FR" sz="7800" b="0" u="none" strike="noStrike">
              <a:solidFill>
                <a:schemeClr val="dk1"/>
              </a:solidFill>
              <a:effectLst/>
              <a:uFillTx/>
              <a:latin typeface="Arial" panose="020B0604020202020204"/>
            </a:endParaRPr>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CUSTOM_1_1">
    <p:bg>
      <p:bgPr>
        <a:solidFill>
          <a:schemeClr val="lt1"/>
        </a:solidFill>
        <a:effectLst/>
      </p:bgPr>
    </p:bg>
    <p:spTree>
      <p:nvGrpSpPr>
        <p:cNvPr id="1" name=""/>
        <p:cNvGrpSpPr/>
        <p:nvPr/>
      </p:nvGrpSpPr>
      <p:grpSpPr>
        <a:xfrm>
          <a:off x="0" y="0"/>
          <a:ext cx="0" cy="0"/>
          <a:chOff x="0" y="0"/>
          <a:chExt cx="0" cy="0"/>
        </a:xfrm>
      </p:grpSpPr>
      <p:sp>
        <p:nvSpPr>
          <p:cNvPr id="4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48" name="PlaceHolder 2"/>
          <p:cNvSpPr>
            <a:spLocks noGrp="1"/>
          </p:cNvSpPr>
          <p:nvPr>
            <p:ph type="title" hasCustomPrompt="1"/>
          </p:nvPr>
        </p:nvSpPr>
        <p:spPr>
          <a:xfrm>
            <a:off x="5716080" y="355932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49" name="PlaceHolder 3"/>
          <p:cNvSpPr>
            <a:spLocks noGrp="1"/>
          </p:cNvSpPr>
          <p:nvPr>
            <p:ph type="title" hasCustomPrompt="1"/>
          </p:nvPr>
        </p:nvSpPr>
        <p:spPr>
          <a:xfrm>
            <a:off x="5716080" y="223848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0" name="PlaceHolder 4"/>
          <p:cNvSpPr>
            <a:spLocks noGrp="1"/>
          </p:cNvSpPr>
          <p:nvPr>
            <p:ph type="title" hasCustomPrompt="1"/>
          </p:nvPr>
        </p:nvSpPr>
        <p:spPr>
          <a:xfrm>
            <a:off x="5716080" y="917640"/>
            <a:ext cx="272592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51" name="Google Shape;151;p21"/>
          <p:cNvGrpSpPr/>
          <p:nvPr/>
        </p:nvGrpSpPr>
        <p:grpSpPr>
          <a:xfrm>
            <a:off x="0" y="0"/>
            <a:ext cx="9143640" cy="342720"/>
            <a:chOff x="0" y="0"/>
            <a:chExt cx="9143640" cy="342720"/>
          </a:xfrm>
        </p:grpSpPr>
        <p:sp>
          <p:nvSpPr>
            <p:cNvPr id="52" name="Google Shape;152;p2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53" name="Google Shape;153;p21"/>
            <p:cNvGrpSpPr/>
            <p:nvPr/>
          </p:nvGrpSpPr>
          <p:grpSpPr>
            <a:xfrm>
              <a:off x="216000" y="111240"/>
              <a:ext cx="642600" cy="120240"/>
              <a:chOff x="216000" y="111240"/>
              <a:chExt cx="642600" cy="120240"/>
            </a:xfrm>
          </p:grpSpPr>
          <p:sp>
            <p:nvSpPr>
              <p:cNvPr id="54" name="Google Shape;154;p21"/>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 name="Google Shape;155;p21"/>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 name="Google Shape;156;p21"/>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CUSTOM_26">
    <p:bg>
      <p:bgPr>
        <a:solidFill>
          <a:schemeClr val="lt1"/>
        </a:solidFill>
        <a:effectLst/>
      </p:bgPr>
    </p:bg>
    <p:spTree>
      <p:nvGrpSpPr>
        <p:cNvPr id="1" name=""/>
        <p:cNvGrpSpPr/>
        <p:nvPr/>
      </p:nvGrpSpPr>
      <p:grpSpPr>
        <a:xfrm>
          <a:off x="0" y="0"/>
          <a:ext cx="0" cy="0"/>
          <a:chOff x="0" y="0"/>
          <a:chExt cx="0" cy="0"/>
        </a:xfrm>
      </p:grpSpPr>
      <p:sp>
        <p:nvSpPr>
          <p:cNvPr id="57" name="PlaceHolder 1"/>
          <p:cNvSpPr>
            <a:spLocks noGrp="1"/>
          </p:cNvSpPr>
          <p:nvPr>
            <p:ph type="title" hasCustomPrompt="1"/>
          </p:nvPr>
        </p:nvSpPr>
        <p:spPr>
          <a:xfrm>
            <a:off x="12445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8" name="PlaceHolder 2"/>
          <p:cNvSpPr>
            <a:spLocks noGrp="1"/>
          </p:cNvSpPr>
          <p:nvPr>
            <p:ph type="title" hasCustomPrompt="1"/>
          </p:nvPr>
        </p:nvSpPr>
        <p:spPr>
          <a:xfrm>
            <a:off x="35233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59" name="PlaceHolder 3"/>
          <p:cNvSpPr>
            <a:spLocks noGrp="1"/>
          </p:cNvSpPr>
          <p:nvPr>
            <p:ph type="title" hasCustomPrompt="1"/>
          </p:nvPr>
        </p:nvSpPr>
        <p:spPr>
          <a:xfrm>
            <a:off x="5802120" y="3670560"/>
            <a:ext cx="2104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0" name="PlaceHolder 4"/>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61" name="Google Shape;165;p22"/>
          <p:cNvGrpSpPr/>
          <p:nvPr/>
        </p:nvGrpSpPr>
        <p:grpSpPr>
          <a:xfrm>
            <a:off x="0" y="0"/>
            <a:ext cx="9143640" cy="342720"/>
            <a:chOff x="0" y="0"/>
            <a:chExt cx="9143640" cy="342720"/>
          </a:xfrm>
        </p:grpSpPr>
        <p:sp>
          <p:nvSpPr>
            <p:cNvPr id="62" name="Google Shape;166;p22"/>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63" name="Google Shape;167;p22"/>
            <p:cNvGrpSpPr/>
            <p:nvPr/>
          </p:nvGrpSpPr>
          <p:grpSpPr>
            <a:xfrm>
              <a:off x="216000" y="111240"/>
              <a:ext cx="642600" cy="120240"/>
              <a:chOff x="216000" y="111240"/>
              <a:chExt cx="642600" cy="120240"/>
            </a:xfrm>
          </p:grpSpPr>
          <p:sp>
            <p:nvSpPr>
              <p:cNvPr id="64" name="Google Shape;168;p22"/>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 name="Google Shape;169;p22"/>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 name="Google Shape;170;p22"/>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CUSTOM_29">
    <p:bg>
      <p:bgPr>
        <a:solidFill>
          <a:schemeClr val="lt1"/>
        </a:solidFill>
        <a:effectLst/>
      </p:bgPr>
    </p:bg>
    <p:spTree>
      <p:nvGrpSpPr>
        <p:cNvPr id="1" name=""/>
        <p:cNvGrpSpPr/>
        <p:nvPr/>
      </p:nvGrpSpPr>
      <p:grpSpPr>
        <a:xfrm>
          <a:off x="0" y="0"/>
          <a:ext cx="0" cy="0"/>
          <a:chOff x="0" y="0"/>
          <a:chExt cx="0" cy="0"/>
        </a:xfrm>
      </p:grpSpPr>
      <p:sp>
        <p:nvSpPr>
          <p:cNvPr id="67" name="PlaceHolder 1"/>
          <p:cNvSpPr>
            <a:spLocks noGrp="1"/>
          </p:cNvSpPr>
          <p:nvPr>
            <p:ph type="title" hasCustomPrompt="1"/>
          </p:nvPr>
        </p:nvSpPr>
        <p:spPr>
          <a:xfrm>
            <a:off x="1578600" y="207036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8" name="PlaceHolder 2"/>
          <p:cNvSpPr>
            <a:spLocks noGrp="1"/>
          </p:cNvSpPr>
          <p:nvPr>
            <p:ph type="title" hasCustomPrompt="1"/>
          </p:nvPr>
        </p:nvSpPr>
        <p:spPr>
          <a:xfrm>
            <a:off x="4256640" y="377064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69" name="PlaceHolder 3"/>
          <p:cNvSpPr>
            <a:spLocks noGrp="1"/>
          </p:cNvSpPr>
          <p:nvPr>
            <p:ph type="title" hasCustomPrompt="1"/>
          </p:nvPr>
        </p:nvSpPr>
        <p:spPr>
          <a:xfrm>
            <a:off x="2916360" y="2913480"/>
            <a:ext cx="13348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0" name="PlaceHolder 4"/>
          <p:cNvSpPr>
            <a:spLocks noGrp="1"/>
          </p:cNvSpPr>
          <p:nvPr>
            <p:ph type="title" hasCustomPrompt="1"/>
          </p:nvPr>
        </p:nvSpPr>
        <p:spPr>
          <a:xfrm>
            <a:off x="714240" y="85428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71" name="PlaceHolder 5"/>
          <p:cNvSpPr>
            <a:spLocks noGrp="1"/>
          </p:cNvSpPr>
          <p:nvPr>
            <p:ph type="title" hasCustomPrompt="1"/>
          </p:nvPr>
        </p:nvSpPr>
        <p:spPr>
          <a:xfrm>
            <a:off x="673920" y="207036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72" name="PlaceHolder 6"/>
          <p:cNvSpPr>
            <a:spLocks noGrp="1"/>
          </p:cNvSpPr>
          <p:nvPr>
            <p:ph type="title" hasCustomPrompt="1"/>
          </p:nvPr>
        </p:nvSpPr>
        <p:spPr>
          <a:xfrm>
            <a:off x="2011320" y="291348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
        <p:nvSpPr>
          <p:cNvPr id="73" name="PlaceHolder 7"/>
          <p:cNvSpPr>
            <a:spLocks noGrp="1"/>
          </p:cNvSpPr>
          <p:nvPr>
            <p:ph type="title" hasCustomPrompt="1"/>
          </p:nvPr>
        </p:nvSpPr>
        <p:spPr>
          <a:xfrm>
            <a:off x="3358800" y="3770640"/>
            <a:ext cx="904320" cy="467640"/>
          </a:xfrm>
          <a:prstGeom prst="rect">
            <a:avLst/>
          </a:prstGeom>
          <a:noFill/>
          <a:ln w="0">
            <a:noFill/>
          </a:ln>
        </p:spPr>
        <p:txBody>
          <a:bodyPr lIns="91440" tIns="91440" rIns="91440" bIns="91440" anchor="ctr">
            <a:noAutofit/>
          </a:bodyPr>
          <a:lstStyle/>
          <a:p>
            <a:pPr indent="0" algn="r">
              <a:lnSpc>
                <a:spcPct val="100000"/>
              </a:lnSpc>
              <a:buNone/>
            </a:pPr>
            <a:r>
              <a:rPr lang="fr-FR" sz="3200" b="0" u="none" strike="noStrike">
                <a:solidFill>
                  <a:schemeClr val="dk1"/>
                </a:solidFill>
                <a:effectLst/>
                <a:uFillTx/>
                <a:latin typeface="Alata"/>
                <a:ea typeface="Alata"/>
              </a:rPr>
              <a:t>xx%</a:t>
            </a:r>
            <a:endParaRPr lang="fr-FR" sz="3200" b="0" u="none" strike="noStrike">
              <a:solidFill>
                <a:schemeClr val="dk1"/>
              </a:solidFill>
              <a:effectLst/>
              <a:uFillTx/>
              <a:latin typeface="Arial" panose="020B0604020202020204"/>
            </a:endParaRPr>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CUSTOM_2">
    <p:bg>
      <p:bgPr>
        <a:solidFill>
          <a:schemeClr val="lt1"/>
        </a:solidFill>
        <a:effectLst/>
      </p:bgPr>
    </p:bg>
    <p:spTree>
      <p:nvGrpSpPr>
        <p:cNvPr id="1" name=""/>
        <p:cNvGrpSpPr/>
        <p:nvPr/>
      </p:nvGrpSpPr>
      <p:grpSpPr>
        <a:xfrm>
          <a:off x="0" y="0"/>
          <a:ext cx="0" cy="0"/>
          <a:chOff x="0" y="0"/>
          <a:chExt cx="0" cy="0"/>
        </a:xfrm>
      </p:grpSpPr>
      <p:sp>
        <p:nvSpPr>
          <p:cNvPr id="74"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75" name="PlaceHolder 2"/>
          <p:cNvSpPr>
            <a:spLocks noGrp="1"/>
          </p:cNvSpPr>
          <p:nvPr>
            <p:ph type="title" hasCustomPrompt="1"/>
          </p:nvPr>
        </p:nvSpPr>
        <p:spPr>
          <a:xfrm>
            <a:off x="1764360" y="1536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6" name="PlaceHolder 3"/>
          <p:cNvSpPr>
            <a:spLocks noGrp="1"/>
          </p:cNvSpPr>
          <p:nvPr>
            <p:ph type="title" hasCustomPrompt="1"/>
          </p:nvPr>
        </p:nvSpPr>
        <p:spPr>
          <a:xfrm>
            <a:off x="1764360" y="2652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7" name="PlaceHolder 4"/>
          <p:cNvSpPr>
            <a:spLocks noGrp="1"/>
          </p:cNvSpPr>
          <p:nvPr>
            <p:ph type="title" hasCustomPrompt="1"/>
          </p:nvPr>
        </p:nvSpPr>
        <p:spPr>
          <a:xfrm>
            <a:off x="5874480" y="1536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78" name="PlaceHolder 5"/>
          <p:cNvSpPr>
            <a:spLocks noGrp="1"/>
          </p:cNvSpPr>
          <p:nvPr>
            <p:ph type="title" hasCustomPrompt="1"/>
          </p:nvPr>
        </p:nvSpPr>
        <p:spPr>
          <a:xfrm>
            <a:off x="5874480" y="2652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79" name="Google Shape;192;p24"/>
          <p:cNvGrpSpPr/>
          <p:nvPr/>
        </p:nvGrpSpPr>
        <p:grpSpPr>
          <a:xfrm>
            <a:off x="0" y="0"/>
            <a:ext cx="9143640" cy="342720"/>
            <a:chOff x="0" y="0"/>
            <a:chExt cx="9143640" cy="342720"/>
          </a:xfrm>
        </p:grpSpPr>
        <p:sp>
          <p:nvSpPr>
            <p:cNvPr id="80" name="Google Shape;193;p2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81" name="Google Shape;194;p24"/>
            <p:cNvGrpSpPr/>
            <p:nvPr/>
          </p:nvGrpSpPr>
          <p:grpSpPr>
            <a:xfrm>
              <a:off x="216000" y="111240"/>
              <a:ext cx="642600" cy="120240"/>
              <a:chOff x="216000" y="111240"/>
              <a:chExt cx="642600" cy="120240"/>
            </a:xfrm>
          </p:grpSpPr>
          <p:sp>
            <p:nvSpPr>
              <p:cNvPr id="82" name="Google Shape;195;p24"/>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3" name="Google Shape;196;p24"/>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4" name="Google Shape;197;p24"/>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CUSTOM_2_3">
    <p:bg>
      <p:bgPr>
        <a:solidFill>
          <a:schemeClr val="lt1"/>
        </a:solidFill>
        <a:effectLst/>
      </p:bgPr>
    </p:bg>
    <p:spTree>
      <p:nvGrpSpPr>
        <p:cNvPr id="1" name=""/>
        <p:cNvGrpSpPr/>
        <p:nvPr/>
      </p:nvGrpSpPr>
      <p:grpSpPr>
        <a:xfrm>
          <a:off x="0" y="0"/>
          <a:ext cx="0" cy="0"/>
          <a:chOff x="0" y="0"/>
          <a:chExt cx="0" cy="0"/>
        </a:xfrm>
      </p:grpSpPr>
      <p:sp>
        <p:nvSpPr>
          <p:cNvPr id="8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86" name="PlaceHolder 2"/>
          <p:cNvSpPr>
            <a:spLocks noGrp="1"/>
          </p:cNvSpPr>
          <p:nvPr>
            <p:ph type="title" hasCustomPrompt="1"/>
          </p:nvPr>
        </p:nvSpPr>
        <p:spPr>
          <a:xfrm>
            <a:off x="1378800" y="21362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7" name="PlaceHolder 3"/>
          <p:cNvSpPr>
            <a:spLocks noGrp="1"/>
          </p:cNvSpPr>
          <p:nvPr>
            <p:ph type="title" hasCustomPrompt="1"/>
          </p:nvPr>
        </p:nvSpPr>
        <p:spPr>
          <a:xfrm>
            <a:off x="1378800" y="39175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8" name="PlaceHolder 4"/>
          <p:cNvSpPr>
            <a:spLocks noGrp="1"/>
          </p:cNvSpPr>
          <p:nvPr>
            <p:ph type="title" hasCustomPrompt="1"/>
          </p:nvPr>
        </p:nvSpPr>
        <p:spPr>
          <a:xfrm>
            <a:off x="5488560" y="21362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89" name="PlaceHolder 5"/>
          <p:cNvSpPr>
            <a:spLocks noGrp="1"/>
          </p:cNvSpPr>
          <p:nvPr>
            <p:ph type="title" hasCustomPrompt="1"/>
          </p:nvPr>
        </p:nvSpPr>
        <p:spPr>
          <a:xfrm>
            <a:off x="5488560" y="39175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blank" preserve="1">
  <p:cSld name="CUSTOM_20">
    <p:bg>
      <p:bgPr>
        <a:solidFill>
          <a:schemeClr val="lt1"/>
        </a:solidFill>
        <a:effectLst/>
      </p:bgPr>
    </p:bg>
    <p:spTree>
      <p:nvGrpSpPr>
        <p:cNvPr id="1" name=""/>
        <p:cNvGrpSpPr/>
        <p:nvPr/>
      </p:nvGrpSpPr>
      <p:grpSpPr>
        <a:xfrm>
          <a:off x="0" y="0"/>
          <a:ext cx="0" cy="0"/>
          <a:chOff x="0" y="0"/>
          <a:chExt cx="0" cy="0"/>
        </a:xfrm>
      </p:grpSpPr>
      <p:sp>
        <p:nvSpPr>
          <p:cNvPr id="90" name="PlaceHolder 1"/>
          <p:cNvSpPr>
            <a:spLocks noGrp="1"/>
          </p:cNvSpPr>
          <p:nvPr>
            <p:ph type="title" hasCustomPrompt="1"/>
          </p:nvPr>
        </p:nvSpPr>
        <p:spPr>
          <a:xfrm>
            <a:off x="1233360" y="1049040"/>
            <a:ext cx="67291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91" name="PlaceHolder 2"/>
          <p:cNvSpPr>
            <a:spLocks noGrp="1"/>
          </p:cNvSpPr>
          <p:nvPr>
            <p:ph type="title" hasCustomPrompt="1"/>
          </p:nvPr>
        </p:nvSpPr>
        <p:spPr>
          <a:xfrm>
            <a:off x="1383480" y="2004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2" name="PlaceHolder 3"/>
          <p:cNvSpPr>
            <a:spLocks noGrp="1"/>
          </p:cNvSpPr>
          <p:nvPr>
            <p:ph type="title" hasCustomPrompt="1"/>
          </p:nvPr>
        </p:nvSpPr>
        <p:spPr>
          <a:xfrm>
            <a:off x="1383480" y="32680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3" name="PlaceHolder 4"/>
          <p:cNvSpPr>
            <a:spLocks noGrp="1"/>
          </p:cNvSpPr>
          <p:nvPr>
            <p:ph type="title" hasCustomPrompt="1"/>
          </p:nvPr>
        </p:nvSpPr>
        <p:spPr>
          <a:xfrm>
            <a:off x="5493240" y="2004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94" name="PlaceHolder 5"/>
          <p:cNvSpPr>
            <a:spLocks noGrp="1"/>
          </p:cNvSpPr>
          <p:nvPr>
            <p:ph type="title" hasCustomPrompt="1"/>
          </p:nvPr>
        </p:nvSpPr>
        <p:spPr>
          <a:xfrm>
            <a:off x="5493240" y="32680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CUSTOM_16">
    <p:bg>
      <p:bgPr>
        <a:solidFill>
          <a:schemeClr val="lt1"/>
        </a:solidFill>
        <a:effectLst/>
      </p:bgPr>
    </p:bg>
    <p:spTree>
      <p:nvGrpSpPr>
        <p:cNvPr id="1" name=""/>
        <p:cNvGrpSpPr/>
        <p:nvPr/>
      </p:nvGrpSpPr>
      <p:grpSpPr>
        <a:xfrm>
          <a:off x="0" y="0"/>
          <a:ext cx="0" cy="0"/>
          <a:chOff x="0" y="0"/>
          <a:chExt cx="0" cy="0"/>
        </a:xfrm>
      </p:grpSpPr>
      <p:grpSp>
        <p:nvGrpSpPr>
          <p:cNvPr id="95" name="Google Shape;219;p27"/>
          <p:cNvGrpSpPr/>
          <p:nvPr/>
        </p:nvGrpSpPr>
        <p:grpSpPr>
          <a:xfrm>
            <a:off x="0" y="0"/>
            <a:ext cx="9143640" cy="342720"/>
            <a:chOff x="0" y="0"/>
            <a:chExt cx="9143640" cy="342720"/>
          </a:xfrm>
        </p:grpSpPr>
        <p:sp>
          <p:nvSpPr>
            <p:cNvPr id="96" name="Google Shape;220;p27"/>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97" name="Google Shape;221;p27"/>
            <p:cNvGrpSpPr/>
            <p:nvPr/>
          </p:nvGrpSpPr>
          <p:grpSpPr>
            <a:xfrm>
              <a:off x="216000" y="111240"/>
              <a:ext cx="642600" cy="120240"/>
              <a:chOff x="216000" y="111240"/>
              <a:chExt cx="642600" cy="120240"/>
            </a:xfrm>
          </p:grpSpPr>
          <p:sp>
            <p:nvSpPr>
              <p:cNvPr id="98" name="Google Shape;222;p27"/>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9" name="Google Shape;223;p27"/>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0" name="Google Shape;224;p27"/>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01" name="Google Shape;225;p27"/>
          <p:cNvGrpSpPr/>
          <p:nvPr/>
        </p:nvGrpSpPr>
        <p:grpSpPr>
          <a:xfrm>
            <a:off x="66600" y="204480"/>
            <a:ext cx="9077040" cy="4938840"/>
            <a:chOff x="66600" y="204480"/>
            <a:chExt cx="9077040" cy="4938840"/>
          </a:xfrm>
        </p:grpSpPr>
        <p:grpSp>
          <p:nvGrpSpPr>
            <p:cNvPr id="102" name="Google Shape;226;p27"/>
            <p:cNvGrpSpPr/>
            <p:nvPr/>
          </p:nvGrpSpPr>
          <p:grpSpPr>
            <a:xfrm>
              <a:off x="66600" y="206640"/>
              <a:ext cx="9077040" cy="342720"/>
              <a:chOff x="66600" y="206640"/>
              <a:chExt cx="9077040" cy="342720"/>
            </a:xfrm>
          </p:grpSpPr>
          <p:sp>
            <p:nvSpPr>
              <p:cNvPr id="103" name="Google Shape;227;p27"/>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04" name="Google Shape;228;p27"/>
              <p:cNvGrpSpPr/>
              <p:nvPr/>
            </p:nvGrpSpPr>
            <p:grpSpPr>
              <a:xfrm>
                <a:off x="280080" y="317880"/>
                <a:ext cx="635400" cy="120240"/>
                <a:chOff x="280080" y="317880"/>
                <a:chExt cx="635400" cy="120240"/>
              </a:xfrm>
            </p:grpSpPr>
            <p:sp>
              <p:nvSpPr>
                <p:cNvPr id="105" name="Google Shape;229;p27"/>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6" name="Google Shape;230;p27"/>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7" name="Google Shape;231;p27"/>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08" name="Google Shape;232;p27"/>
            <p:cNvCxnSpPr/>
            <p:nvPr/>
          </p:nvCxnSpPr>
          <p:spPr>
            <a:xfrm>
              <a:off x="66600" y="204480"/>
              <a:ext cx="360" cy="4939200"/>
            </a:xfrm>
            <a:prstGeom prst="straightConnector1">
              <a:avLst/>
            </a:prstGeom>
            <a:ln w="9525">
              <a:solidFill>
                <a:srgbClr val="7EACEC"/>
              </a:solidFill>
              <a:round/>
            </a:ln>
          </p:spPr>
        </p:cxnSp>
      </p:grpSp>
      <p:sp>
        <p:nvSpPr>
          <p:cNvPr id="109" name="PlaceHolder 1"/>
          <p:cNvSpPr>
            <a:spLocks noGrp="1"/>
          </p:cNvSpPr>
          <p:nvPr>
            <p:ph type="title" hasCustomPrompt="1"/>
          </p:nvPr>
        </p:nvSpPr>
        <p:spPr>
          <a:xfrm>
            <a:off x="72900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0" name="PlaceHolder 2"/>
          <p:cNvSpPr>
            <a:spLocks noGrp="1"/>
          </p:cNvSpPr>
          <p:nvPr>
            <p:ph type="title" hasCustomPrompt="1"/>
          </p:nvPr>
        </p:nvSpPr>
        <p:spPr>
          <a:xfrm>
            <a:off x="478872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1" name="PlaceHolder 3"/>
          <p:cNvSpPr>
            <a:spLocks noGrp="1"/>
          </p:cNvSpPr>
          <p:nvPr>
            <p:ph type="title" hasCustomPrompt="1"/>
          </p:nvPr>
        </p:nvSpPr>
        <p:spPr>
          <a:xfrm>
            <a:off x="275904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2" name="PlaceHolder 4"/>
          <p:cNvSpPr>
            <a:spLocks noGrp="1"/>
          </p:cNvSpPr>
          <p:nvPr>
            <p:ph type="title" hasCustomPrompt="1"/>
          </p:nvPr>
        </p:nvSpPr>
        <p:spPr>
          <a:xfrm>
            <a:off x="6818760" y="1994040"/>
            <a:ext cx="1590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3" name="PlaceHolder 5"/>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CUSTOM_2_2">
    <p:bg>
      <p:bgPr>
        <a:solidFill>
          <a:schemeClr val="lt1"/>
        </a:solidFill>
        <a:effectLst/>
      </p:bgPr>
    </p:bg>
    <p:spTree>
      <p:nvGrpSpPr>
        <p:cNvPr id="1" name=""/>
        <p:cNvGrpSpPr/>
        <p:nvPr/>
      </p:nvGrpSpPr>
      <p:grpSpPr>
        <a:xfrm>
          <a:off x="0" y="0"/>
          <a:ext cx="0" cy="0"/>
          <a:chOff x="0" y="0"/>
          <a:chExt cx="0" cy="0"/>
        </a:xfrm>
      </p:grpSpPr>
      <p:sp>
        <p:nvSpPr>
          <p:cNvPr id="114"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115" name="PlaceHolder 2"/>
          <p:cNvSpPr>
            <a:spLocks noGrp="1"/>
          </p:cNvSpPr>
          <p:nvPr>
            <p:ph type="title" hasCustomPrompt="1"/>
          </p:nvPr>
        </p:nvSpPr>
        <p:spPr>
          <a:xfrm>
            <a:off x="71424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6" name="PlaceHolder 3"/>
          <p:cNvSpPr>
            <a:spLocks noGrp="1"/>
          </p:cNvSpPr>
          <p:nvPr>
            <p:ph type="title" hasCustomPrompt="1"/>
          </p:nvPr>
        </p:nvSpPr>
        <p:spPr>
          <a:xfrm>
            <a:off x="343368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7" name="PlaceHolder 4"/>
          <p:cNvSpPr>
            <a:spLocks noGrp="1"/>
          </p:cNvSpPr>
          <p:nvPr>
            <p:ph type="title" hasCustomPrompt="1"/>
          </p:nvPr>
        </p:nvSpPr>
        <p:spPr>
          <a:xfrm>
            <a:off x="6153120" y="19558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8" name="PlaceHolder 5"/>
          <p:cNvSpPr>
            <a:spLocks noGrp="1"/>
          </p:cNvSpPr>
          <p:nvPr>
            <p:ph type="title" hasCustomPrompt="1"/>
          </p:nvPr>
        </p:nvSpPr>
        <p:spPr>
          <a:xfrm>
            <a:off x="71424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19" name="PlaceHolder 6"/>
          <p:cNvSpPr>
            <a:spLocks noGrp="1"/>
          </p:cNvSpPr>
          <p:nvPr>
            <p:ph type="title" hasCustomPrompt="1"/>
          </p:nvPr>
        </p:nvSpPr>
        <p:spPr>
          <a:xfrm>
            <a:off x="343368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20" name="PlaceHolder 7"/>
          <p:cNvSpPr>
            <a:spLocks noGrp="1"/>
          </p:cNvSpPr>
          <p:nvPr>
            <p:ph type="title" hasCustomPrompt="1"/>
          </p:nvPr>
        </p:nvSpPr>
        <p:spPr>
          <a:xfrm>
            <a:off x="6153120" y="37598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grpSp>
        <p:nvGrpSpPr>
          <p:cNvPr id="121" name="Google Shape;256;p28"/>
          <p:cNvGrpSpPr/>
          <p:nvPr/>
        </p:nvGrpSpPr>
        <p:grpSpPr>
          <a:xfrm>
            <a:off x="0" y="0"/>
            <a:ext cx="9143640" cy="342720"/>
            <a:chOff x="0" y="0"/>
            <a:chExt cx="9143640" cy="342720"/>
          </a:xfrm>
        </p:grpSpPr>
        <p:sp>
          <p:nvSpPr>
            <p:cNvPr id="122" name="Google Shape;257;p2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23" name="Google Shape;258;p28"/>
            <p:cNvGrpSpPr/>
            <p:nvPr/>
          </p:nvGrpSpPr>
          <p:grpSpPr>
            <a:xfrm>
              <a:off x="216000" y="111240"/>
              <a:ext cx="642600" cy="120240"/>
              <a:chOff x="216000" y="111240"/>
              <a:chExt cx="642600" cy="120240"/>
            </a:xfrm>
          </p:grpSpPr>
          <p:sp>
            <p:nvSpPr>
              <p:cNvPr id="124" name="Google Shape;259;p2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5" name="Google Shape;260;p2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26" name="Google Shape;261;p2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27" name="Google Shape;262;p28"/>
          <p:cNvGrpSpPr/>
          <p:nvPr/>
        </p:nvGrpSpPr>
        <p:grpSpPr>
          <a:xfrm>
            <a:off x="66600" y="204480"/>
            <a:ext cx="9077040" cy="4938840"/>
            <a:chOff x="66600" y="204480"/>
            <a:chExt cx="9077040" cy="4938840"/>
          </a:xfrm>
        </p:grpSpPr>
        <p:grpSp>
          <p:nvGrpSpPr>
            <p:cNvPr id="128" name="Google Shape;263;p28"/>
            <p:cNvGrpSpPr/>
            <p:nvPr/>
          </p:nvGrpSpPr>
          <p:grpSpPr>
            <a:xfrm>
              <a:off x="66600" y="206640"/>
              <a:ext cx="9077040" cy="342720"/>
              <a:chOff x="66600" y="206640"/>
              <a:chExt cx="9077040" cy="342720"/>
            </a:xfrm>
          </p:grpSpPr>
          <p:sp>
            <p:nvSpPr>
              <p:cNvPr id="129" name="Google Shape;264;p28"/>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30" name="Google Shape;265;p28"/>
              <p:cNvGrpSpPr/>
              <p:nvPr/>
            </p:nvGrpSpPr>
            <p:grpSpPr>
              <a:xfrm>
                <a:off x="280080" y="317880"/>
                <a:ext cx="635400" cy="120240"/>
                <a:chOff x="280080" y="317880"/>
                <a:chExt cx="635400" cy="120240"/>
              </a:xfrm>
            </p:grpSpPr>
            <p:sp>
              <p:nvSpPr>
                <p:cNvPr id="131" name="Google Shape;266;p28"/>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2" name="Google Shape;267;p28"/>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33" name="Google Shape;268;p28"/>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34" name="Google Shape;269;p28"/>
            <p:cNvCxnSpPr/>
            <p:nvPr/>
          </p:nvCxnSpPr>
          <p:spPr>
            <a:xfrm>
              <a:off x="66600" y="204480"/>
              <a:ext cx="360" cy="4939200"/>
            </a:xfrm>
            <a:prstGeom prst="straightConnector1">
              <a:avLst/>
            </a:prstGeom>
            <a:ln w="9525">
              <a:solidFill>
                <a:srgbClr val="7EACEC"/>
              </a:solidFill>
              <a:round/>
            </a:ln>
          </p:spPr>
        </p:cxnSp>
      </p:gr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CUSTOM_17">
    <p:bg>
      <p:bgPr>
        <a:solidFill>
          <a:schemeClr val="lt1"/>
        </a:solidFill>
        <a:effectLst/>
      </p:bgPr>
    </p:bg>
    <p:spTree>
      <p:nvGrpSpPr>
        <p:cNvPr id="1" name=""/>
        <p:cNvGrpSpPr/>
        <p:nvPr/>
      </p:nvGrpSpPr>
      <p:grpSpPr>
        <a:xfrm>
          <a:off x="0" y="0"/>
          <a:ext cx="0" cy="0"/>
          <a:chOff x="0" y="0"/>
          <a:chExt cx="0" cy="0"/>
        </a:xfrm>
      </p:grpSpPr>
      <p:sp>
        <p:nvSpPr>
          <p:cNvPr id="13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36" name="Google Shape;272;p29"/>
          <p:cNvGrpSpPr/>
          <p:nvPr/>
        </p:nvGrpSpPr>
        <p:grpSpPr>
          <a:xfrm>
            <a:off x="0" y="0"/>
            <a:ext cx="9143640" cy="342720"/>
            <a:chOff x="0" y="0"/>
            <a:chExt cx="9143640" cy="342720"/>
          </a:xfrm>
        </p:grpSpPr>
        <p:sp>
          <p:nvSpPr>
            <p:cNvPr id="137" name="Google Shape;273;p2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38" name="Google Shape;274;p29"/>
            <p:cNvGrpSpPr/>
            <p:nvPr/>
          </p:nvGrpSpPr>
          <p:grpSpPr>
            <a:xfrm>
              <a:off x="216000" y="111240"/>
              <a:ext cx="642600" cy="120240"/>
              <a:chOff x="216000" y="111240"/>
              <a:chExt cx="642600" cy="120240"/>
            </a:xfrm>
          </p:grpSpPr>
          <p:sp>
            <p:nvSpPr>
              <p:cNvPr id="139" name="Google Shape;275;p29"/>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0" name="Google Shape;276;p29"/>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1" name="Google Shape;277;p29"/>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42" name="Google Shape;278;p29"/>
          <p:cNvGrpSpPr/>
          <p:nvPr/>
        </p:nvGrpSpPr>
        <p:grpSpPr>
          <a:xfrm>
            <a:off x="66600" y="204480"/>
            <a:ext cx="9077040" cy="4938840"/>
            <a:chOff x="66600" y="204480"/>
            <a:chExt cx="9077040" cy="4938840"/>
          </a:xfrm>
        </p:grpSpPr>
        <p:grpSp>
          <p:nvGrpSpPr>
            <p:cNvPr id="143" name="Google Shape;279;p29"/>
            <p:cNvGrpSpPr/>
            <p:nvPr/>
          </p:nvGrpSpPr>
          <p:grpSpPr>
            <a:xfrm>
              <a:off x="66600" y="206640"/>
              <a:ext cx="9077040" cy="342720"/>
              <a:chOff x="66600" y="206640"/>
              <a:chExt cx="9077040" cy="342720"/>
            </a:xfrm>
          </p:grpSpPr>
          <p:sp>
            <p:nvSpPr>
              <p:cNvPr id="144" name="Google Shape;280;p29"/>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45" name="Google Shape;281;p29"/>
              <p:cNvGrpSpPr/>
              <p:nvPr/>
            </p:nvGrpSpPr>
            <p:grpSpPr>
              <a:xfrm>
                <a:off x="280080" y="317880"/>
                <a:ext cx="635400" cy="120240"/>
                <a:chOff x="280080" y="317880"/>
                <a:chExt cx="635400" cy="120240"/>
              </a:xfrm>
            </p:grpSpPr>
            <p:sp>
              <p:nvSpPr>
                <p:cNvPr id="146" name="Google Shape;282;p29"/>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7" name="Google Shape;283;p29"/>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48" name="Google Shape;284;p29"/>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49" name="Google Shape;285;p29"/>
            <p:cNvCxnSpPr/>
            <p:nvPr/>
          </p:nvCxnSpPr>
          <p:spPr>
            <a:xfrm>
              <a:off x="66600" y="204480"/>
              <a:ext cx="360" cy="4939200"/>
            </a:xfrm>
            <a:prstGeom prst="straightConnector1">
              <a:avLst/>
            </a:prstGeom>
            <a:ln w="9525">
              <a:solidFill>
                <a:srgbClr val="2F4A8A"/>
              </a:solidFill>
              <a:round/>
            </a:ln>
          </p:spPr>
        </p:cxnSp>
      </p:grpSp>
      <p:sp>
        <p:nvSpPr>
          <p:cNvPr id="150" name="PlaceHolder 2"/>
          <p:cNvSpPr>
            <a:spLocks noGrp="1"/>
          </p:cNvSpPr>
          <p:nvPr>
            <p:ph type="title" hasCustomPrompt="1"/>
          </p:nvPr>
        </p:nvSpPr>
        <p:spPr>
          <a:xfrm>
            <a:off x="1501920" y="17524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1" name="PlaceHolder 3"/>
          <p:cNvSpPr>
            <a:spLocks noGrp="1"/>
          </p:cNvSpPr>
          <p:nvPr>
            <p:ph type="title" hasCustomPrompt="1"/>
          </p:nvPr>
        </p:nvSpPr>
        <p:spPr>
          <a:xfrm>
            <a:off x="1501920" y="26546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2" name="PlaceHolder 4"/>
          <p:cNvSpPr>
            <a:spLocks noGrp="1"/>
          </p:cNvSpPr>
          <p:nvPr>
            <p:ph type="title" hasCustomPrompt="1"/>
          </p:nvPr>
        </p:nvSpPr>
        <p:spPr>
          <a:xfrm>
            <a:off x="5360040" y="175248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3" name="PlaceHolder 5"/>
          <p:cNvSpPr>
            <a:spLocks noGrp="1"/>
          </p:cNvSpPr>
          <p:nvPr>
            <p:ph type="title" hasCustomPrompt="1"/>
          </p:nvPr>
        </p:nvSpPr>
        <p:spPr>
          <a:xfrm>
            <a:off x="1501920" y="35564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4" name="PlaceHolder 6"/>
          <p:cNvSpPr>
            <a:spLocks noGrp="1"/>
          </p:cNvSpPr>
          <p:nvPr>
            <p:ph type="title" hasCustomPrompt="1"/>
          </p:nvPr>
        </p:nvSpPr>
        <p:spPr>
          <a:xfrm>
            <a:off x="5360040" y="26546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5" name="PlaceHolder 7"/>
          <p:cNvSpPr>
            <a:spLocks noGrp="1"/>
          </p:cNvSpPr>
          <p:nvPr>
            <p:ph type="title" hasCustomPrompt="1"/>
          </p:nvPr>
        </p:nvSpPr>
        <p:spPr>
          <a:xfrm>
            <a:off x="5360040" y="355644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CUSTOM_4">
    <p:bg>
      <p:bgPr>
        <a:solidFill>
          <a:schemeClr val="lt1"/>
        </a:solidFill>
        <a:effectLst/>
      </p:bgPr>
    </p:bg>
    <p:spTree>
      <p:nvGrpSpPr>
        <p:cNvPr id="1" name=""/>
        <p:cNvGrpSpPr/>
        <p:nvPr/>
      </p:nvGrpSpPr>
      <p:grpSpPr>
        <a:xfrm>
          <a:off x="0" y="0"/>
          <a:ext cx="0" cy="0"/>
          <a:chOff x="0" y="0"/>
          <a:chExt cx="0" cy="0"/>
        </a:xfrm>
      </p:grpSpPr>
      <p:sp>
        <p:nvSpPr>
          <p:cNvPr id="156" name="PlaceHolder 1"/>
          <p:cNvSpPr>
            <a:spLocks noGrp="1"/>
          </p:cNvSpPr>
          <p:nvPr>
            <p:ph type="title" hasCustomPrompt="1"/>
          </p:nvPr>
        </p:nvSpPr>
        <p:spPr>
          <a:xfrm>
            <a:off x="5060160" y="1531800"/>
            <a:ext cx="2563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7" name="PlaceHolder 2"/>
          <p:cNvSpPr>
            <a:spLocks noGrp="1"/>
          </p:cNvSpPr>
          <p:nvPr>
            <p:ph type="title" hasCustomPrompt="1"/>
          </p:nvPr>
        </p:nvSpPr>
        <p:spPr>
          <a:xfrm>
            <a:off x="1520640" y="1531800"/>
            <a:ext cx="256320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158" name="PlaceHolder 3"/>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59" name="Google Shape;304;p30"/>
          <p:cNvGrpSpPr/>
          <p:nvPr/>
        </p:nvGrpSpPr>
        <p:grpSpPr>
          <a:xfrm>
            <a:off x="0" y="0"/>
            <a:ext cx="9143640" cy="342720"/>
            <a:chOff x="0" y="0"/>
            <a:chExt cx="9143640" cy="342720"/>
          </a:xfrm>
        </p:grpSpPr>
        <p:sp>
          <p:nvSpPr>
            <p:cNvPr id="160" name="Google Shape;305;p3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61" name="Google Shape;306;p30"/>
            <p:cNvGrpSpPr/>
            <p:nvPr/>
          </p:nvGrpSpPr>
          <p:grpSpPr>
            <a:xfrm>
              <a:off x="216000" y="111240"/>
              <a:ext cx="642600" cy="120240"/>
              <a:chOff x="216000" y="111240"/>
              <a:chExt cx="642600" cy="120240"/>
            </a:xfrm>
          </p:grpSpPr>
          <p:sp>
            <p:nvSpPr>
              <p:cNvPr id="162" name="Google Shape;307;p30"/>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3" name="Google Shape;308;p30"/>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64" name="Google Shape;309;p30"/>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65" name="Google Shape;310;p30"/>
          <p:cNvGrpSpPr/>
          <p:nvPr/>
        </p:nvGrpSpPr>
        <p:grpSpPr>
          <a:xfrm>
            <a:off x="66600" y="204480"/>
            <a:ext cx="9077040" cy="4938840"/>
            <a:chOff x="66600" y="204480"/>
            <a:chExt cx="9077040" cy="4938840"/>
          </a:xfrm>
        </p:grpSpPr>
        <p:grpSp>
          <p:nvGrpSpPr>
            <p:cNvPr id="166" name="Google Shape;311;p30"/>
            <p:cNvGrpSpPr/>
            <p:nvPr/>
          </p:nvGrpSpPr>
          <p:grpSpPr>
            <a:xfrm>
              <a:off x="66600" y="206640"/>
              <a:ext cx="9077040" cy="342720"/>
              <a:chOff x="66600" y="206640"/>
              <a:chExt cx="9077040" cy="342720"/>
            </a:xfrm>
          </p:grpSpPr>
          <p:sp>
            <p:nvSpPr>
              <p:cNvPr id="167" name="Google Shape;312;p30"/>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68" name="Google Shape;313;p30"/>
              <p:cNvGrpSpPr/>
              <p:nvPr/>
            </p:nvGrpSpPr>
            <p:grpSpPr>
              <a:xfrm>
                <a:off x="280080" y="317880"/>
                <a:ext cx="635400" cy="120240"/>
                <a:chOff x="280080" y="317880"/>
                <a:chExt cx="635400" cy="120240"/>
              </a:xfrm>
            </p:grpSpPr>
            <p:sp>
              <p:nvSpPr>
                <p:cNvPr id="169" name="Google Shape;314;p30"/>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0" name="Google Shape;315;p30"/>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1" name="Google Shape;316;p30"/>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72" name="Google Shape;317;p30"/>
            <p:cNvCxnSpPr/>
            <p:nvPr/>
          </p:nvCxnSpPr>
          <p:spPr>
            <a:xfrm>
              <a:off x="66600" y="204480"/>
              <a:ext cx="360" cy="4939200"/>
            </a:xfrm>
            <a:prstGeom prst="straightConnector1">
              <a:avLst/>
            </a:prstGeom>
            <a:ln w="9525">
              <a:solidFill>
                <a:srgbClr val="2F4A8A"/>
              </a:solidFill>
              <a:round/>
            </a:ln>
          </p:spPr>
        </p:cxnSp>
      </p:gr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x" preserve="1">
  <p:cSld name="TITLE_AND_BODY">
    <p:bg>
      <p:bgPr>
        <a:solidFill>
          <a:schemeClr val="lt1"/>
        </a:solidFill>
        <a:effectLst/>
      </p:bgPr>
    </p:bg>
    <p:spTree>
      <p:nvGrpSpPr>
        <p:cNvPr id="1" name=""/>
        <p:cNvGrpSpPr/>
        <p:nvPr/>
      </p:nvGrpSpPr>
      <p:grpSpPr>
        <a:xfrm>
          <a:off x="0" y="0"/>
          <a:ext cx="0" cy="0"/>
          <a:chOff x="0" y="0"/>
          <a:chExt cx="0" cy="0"/>
        </a:xfrm>
      </p:grpSpPr>
      <p:grpSp>
        <p:nvGrpSpPr>
          <p:cNvPr id="173" name="Google Shape;17;p4"/>
          <p:cNvGrpSpPr/>
          <p:nvPr/>
        </p:nvGrpSpPr>
        <p:grpSpPr>
          <a:xfrm>
            <a:off x="0" y="0"/>
            <a:ext cx="9143640" cy="342720"/>
            <a:chOff x="0" y="0"/>
            <a:chExt cx="9143640" cy="342720"/>
          </a:xfrm>
        </p:grpSpPr>
        <p:sp>
          <p:nvSpPr>
            <p:cNvPr id="174" name="Google Shape;18;p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75" name="Google Shape;19;p4"/>
            <p:cNvGrpSpPr/>
            <p:nvPr/>
          </p:nvGrpSpPr>
          <p:grpSpPr>
            <a:xfrm>
              <a:off x="216000" y="111240"/>
              <a:ext cx="642600" cy="120240"/>
              <a:chOff x="216000" y="111240"/>
              <a:chExt cx="642600" cy="120240"/>
            </a:xfrm>
          </p:grpSpPr>
          <p:sp>
            <p:nvSpPr>
              <p:cNvPr id="176" name="Google Shape;20;p4"/>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7" name="Google Shape;21;p4"/>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78" name="Google Shape;22;p4"/>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179" name="PlaceHolder 1"/>
          <p:cNvSpPr>
            <a:spLocks noGrp="1"/>
          </p:cNvSpPr>
          <p:nvPr>
            <p:ph type="title" hasCustomPrompt="1"/>
          </p:nvPr>
        </p:nvSpPr>
        <p:spPr>
          <a:xfrm>
            <a:off x="714240" y="540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180" name="Google Shape;25;p4"/>
          <p:cNvGrpSpPr/>
          <p:nvPr/>
        </p:nvGrpSpPr>
        <p:grpSpPr>
          <a:xfrm>
            <a:off x="66600" y="204480"/>
            <a:ext cx="9077040" cy="4938840"/>
            <a:chOff x="66600" y="204480"/>
            <a:chExt cx="9077040" cy="4938840"/>
          </a:xfrm>
        </p:grpSpPr>
        <p:grpSp>
          <p:nvGrpSpPr>
            <p:cNvPr id="181" name="Google Shape;26;p4"/>
            <p:cNvGrpSpPr/>
            <p:nvPr/>
          </p:nvGrpSpPr>
          <p:grpSpPr>
            <a:xfrm>
              <a:off x="66600" y="206640"/>
              <a:ext cx="9077040" cy="342720"/>
              <a:chOff x="66600" y="206640"/>
              <a:chExt cx="9077040" cy="342720"/>
            </a:xfrm>
          </p:grpSpPr>
          <p:sp>
            <p:nvSpPr>
              <p:cNvPr id="182" name="Google Shape;27;p4"/>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83" name="Google Shape;28;p4"/>
              <p:cNvGrpSpPr/>
              <p:nvPr/>
            </p:nvGrpSpPr>
            <p:grpSpPr>
              <a:xfrm>
                <a:off x="280080" y="317880"/>
                <a:ext cx="635400" cy="120240"/>
                <a:chOff x="280080" y="317880"/>
                <a:chExt cx="635400" cy="120240"/>
              </a:xfrm>
            </p:grpSpPr>
            <p:sp>
              <p:nvSpPr>
                <p:cNvPr id="184" name="Google Shape;29;p4"/>
                <p:cNvSpPr/>
                <p:nvPr/>
              </p:nvSpPr>
              <p:spPr>
                <a:xfrm>
                  <a:off x="280080" y="317880"/>
                  <a:ext cx="11880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5" name="Google Shape;30;p4"/>
                <p:cNvSpPr/>
                <p:nvPr/>
              </p:nvSpPr>
              <p:spPr>
                <a:xfrm>
                  <a:off x="538200" y="317880"/>
                  <a:ext cx="11880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86" name="Google Shape;31;p4"/>
                <p:cNvSpPr/>
                <p:nvPr/>
              </p:nvSpPr>
              <p:spPr>
                <a:xfrm>
                  <a:off x="796680" y="317880"/>
                  <a:ext cx="11880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187" name="Google Shape;32;p4"/>
            <p:cNvCxnSpPr/>
            <p:nvPr/>
          </p:nvCxnSpPr>
          <p:spPr>
            <a:xfrm>
              <a:off x="66600" y="204480"/>
              <a:ext cx="360" cy="4939200"/>
            </a:xfrm>
            <a:prstGeom prst="straightConnector1">
              <a:avLst/>
            </a:prstGeom>
            <a:ln w="9525">
              <a:solidFill>
                <a:srgbClr val="2F4A8A"/>
              </a:solidFill>
              <a:round/>
            </a:ln>
          </p:spPr>
        </p:cxnSp>
      </p:gr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CUSTOM_15">
    <p:bg>
      <p:bgPr>
        <a:solidFill>
          <a:schemeClr val="lt1"/>
        </a:solidFill>
        <a:effectLst/>
      </p:bgPr>
    </p:bg>
    <p:spTree>
      <p:nvGrpSpPr>
        <p:cNvPr id="1" name=""/>
        <p:cNvGrpSpPr/>
        <p:nvPr/>
      </p:nvGrpSpPr>
      <p:grpSpPr>
        <a:xfrm>
          <a:off x="0" y="0"/>
          <a:ext cx="0" cy="0"/>
          <a:chOff x="0" y="0"/>
          <a:chExt cx="0" cy="0"/>
        </a:xfrm>
      </p:grpSpPr>
      <p:grpSp>
        <p:nvGrpSpPr>
          <p:cNvPr id="188" name="Google Shape;319;p31"/>
          <p:cNvGrpSpPr/>
          <p:nvPr/>
        </p:nvGrpSpPr>
        <p:grpSpPr>
          <a:xfrm>
            <a:off x="0" y="0"/>
            <a:ext cx="9143640" cy="342720"/>
            <a:chOff x="0" y="0"/>
            <a:chExt cx="9143640" cy="342720"/>
          </a:xfrm>
        </p:grpSpPr>
        <p:sp>
          <p:nvSpPr>
            <p:cNvPr id="189" name="Google Shape;320;p3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190" name="Google Shape;321;p31"/>
            <p:cNvGrpSpPr/>
            <p:nvPr/>
          </p:nvGrpSpPr>
          <p:grpSpPr>
            <a:xfrm>
              <a:off x="216000" y="111240"/>
              <a:ext cx="642600" cy="120240"/>
              <a:chOff x="216000" y="111240"/>
              <a:chExt cx="642600" cy="120240"/>
            </a:xfrm>
          </p:grpSpPr>
          <p:sp>
            <p:nvSpPr>
              <p:cNvPr id="191" name="Google Shape;322;p3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2" name="Google Shape;323;p3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3" name="Google Shape;324;p3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194" name="Google Shape;325;p31"/>
          <p:cNvGrpSpPr/>
          <p:nvPr/>
        </p:nvGrpSpPr>
        <p:grpSpPr>
          <a:xfrm>
            <a:off x="66600" y="204480"/>
            <a:ext cx="9077040" cy="4938840"/>
            <a:chOff x="66600" y="204480"/>
            <a:chExt cx="9077040" cy="4938840"/>
          </a:xfrm>
        </p:grpSpPr>
        <p:grpSp>
          <p:nvGrpSpPr>
            <p:cNvPr id="195" name="Google Shape;326;p31"/>
            <p:cNvGrpSpPr/>
            <p:nvPr/>
          </p:nvGrpSpPr>
          <p:grpSpPr>
            <a:xfrm>
              <a:off x="66600" y="206640"/>
              <a:ext cx="9077040" cy="342720"/>
              <a:chOff x="66600" y="206640"/>
              <a:chExt cx="9077040" cy="342720"/>
            </a:xfrm>
          </p:grpSpPr>
          <p:sp>
            <p:nvSpPr>
              <p:cNvPr id="196" name="Google Shape;327;p31"/>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197" name="Google Shape;328;p31"/>
              <p:cNvGrpSpPr/>
              <p:nvPr/>
            </p:nvGrpSpPr>
            <p:grpSpPr>
              <a:xfrm>
                <a:off x="280080" y="317880"/>
                <a:ext cx="635400" cy="120240"/>
                <a:chOff x="280080" y="317880"/>
                <a:chExt cx="635400" cy="120240"/>
              </a:xfrm>
            </p:grpSpPr>
            <p:sp>
              <p:nvSpPr>
                <p:cNvPr id="198" name="Google Shape;329;p31"/>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99" name="Google Shape;330;p31"/>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00" name="Google Shape;331;p31"/>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01" name="Google Shape;332;p31"/>
            <p:cNvCxnSpPr/>
            <p:nvPr/>
          </p:nvCxnSpPr>
          <p:spPr>
            <a:xfrm>
              <a:off x="66600" y="204480"/>
              <a:ext cx="360" cy="4939200"/>
            </a:xfrm>
            <a:prstGeom prst="straightConnector1">
              <a:avLst/>
            </a:prstGeom>
            <a:ln w="9525">
              <a:solidFill>
                <a:srgbClr val="7EACEC"/>
              </a:solidFill>
              <a:round/>
            </a:ln>
          </p:spPr>
        </p:cxnSp>
      </p:grpSp>
      <p:sp>
        <p:nvSpPr>
          <p:cNvPr id="202" name="PlaceHolder 1"/>
          <p:cNvSpPr>
            <a:spLocks noGrp="1"/>
          </p:cNvSpPr>
          <p:nvPr>
            <p:ph type="title" hasCustomPrompt="1"/>
          </p:nvPr>
        </p:nvSpPr>
        <p:spPr>
          <a:xfrm>
            <a:off x="2279880" y="3521880"/>
            <a:ext cx="2563200" cy="467640"/>
          </a:xfrm>
          <a:prstGeom prst="rect">
            <a:avLst/>
          </a:prstGeom>
          <a:noFill/>
          <a:ln w="0">
            <a:noFill/>
          </a:ln>
        </p:spPr>
        <p:txBody>
          <a:bodyPr lIns="91440" tIns="91440" rIns="91440" bIns="91440" anchor="t">
            <a:noAutofit/>
          </a:bodyPr>
          <a:lstStyle/>
          <a:p>
            <a:pPr indent="0">
              <a:buNone/>
            </a:pPr>
            <a:r>
              <a:rPr lang="fr-FR" sz="2500" b="0" u="none" strike="noStrike">
                <a:solidFill>
                  <a:schemeClr val="dk1"/>
                </a:solidFill>
                <a:effectLst/>
                <a:uFillTx/>
                <a:latin typeface="Arial" panose="020B0604020202020204"/>
              </a:rPr>
              <a:t>Click to edit the title text format</a:t>
            </a:r>
          </a:p>
        </p:txBody>
      </p:sp>
      <p:sp>
        <p:nvSpPr>
          <p:cNvPr id="203" name="PlaceHolder 2"/>
          <p:cNvSpPr>
            <a:spLocks noGrp="1"/>
          </p:cNvSpPr>
          <p:nvPr>
            <p:ph type="title" hasCustomPrompt="1"/>
          </p:nvPr>
        </p:nvSpPr>
        <p:spPr>
          <a:xfrm>
            <a:off x="2279880" y="2064960"/>
            <a:ext cx="2563200" cy="467640"/>
          </a:xfrm>
          <a:prstGeom prst="rect">
            <a:avLst/>
          </a:prstGeom>
          <a:noFill/>
          <a:ln w="0">
            <a:noFill/>
          </a:ln>
        </p:spPr>
        <p:txBody>
          <a:bodyPr lIns="91440" tIns="91440" rIns="91440" bIns="91440" anchor="t">
            <a:noAutofit/>
          </a:bodyPr>
          <a:lstStyle/>
          <a:p>
            <a:pPr indent="0">
              <a:buNone/>
            </a:pPr>
            <a:r>
              <a:rPr lang="fr-FR" sz="2500" b="0" u="none" strike="noStrike">
                <a:solidFill>
                  <a:schemeClr val="dk1"/>
                </a:solidFill>
                <a:effectLst/>
                <a:uFillTx/>
                <a:latin typeface="Arial" panose="020B0604020202020204"/>
              </a:rPr>
              <a:t>Click to edit the title text format</a:t>
            </a:r>
          </a:p>
        </p:txBody>
      </p:sp>
      <p:sp>
        <p:nvSpPr>
          <p:cNvPr id="204" name="PlaceHolder 3"/>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CUSTOM_2_1">
    <p:bg>
      <p:bgPr>
        <a:solidFill>
          <a:schemeClr val="lt1"/>
        </a:solidFill>
        <a:effectLst/>
      </p:bgPr>
    </p:bg>
    <p:spTree>
      <p:nvGrpSpPr>
        <p:cNvPr id="1" name=""/>
        <p:cNvGrpSpPr/>
        <p:nvPr/>
      </p:nvGrpSpPr>
      <p:grpSpPr>
        <a:xfrm>
          <a:off x="0" y="0"/>
          <a:ext cx="0" cy="0"/>
          <a:chOff x="0" y="0"/>
          <a:chExt cx="0" cy="0"/>
        </a:xfrm>
      </p:grpSpPr>
      <p:sp>
        <p:nvSpPr>
          <p:cNvPr id="20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06" name="PlaceHolder 2"/>
          <p:cNvSpPr>
            <a:spLocks noGrp="1"/>
          </p:cNvSpPr>
          <p:nvPr>
            <p:ph type="title" hasCustomPrompt="1"/>
          </p:nvPr>
        </p:nvSpPr>
        <p:spPr>
          <a:xfrm>
            <a:off x="4457880" y="132624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
        <p:nvSpPr>
          <p:cNvPr id="207" name="PlaceHolder 3"/>
          <p:cNvSpPr>
            <a:spLocks noGrp="1"/>
          </p:cNvSpPr>
          <p:nvPr>
            <p:ph type="title" hasCustomPrompt="1"/>
          </p:nvPr>
        </p:nvSpPr>
        <p:spPr>
          <a:xfrm>
            <a:off x="4457880" y="246348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
        <p:nvSpPr>
          <p:cNvPr id="208" name="PlaceHolder 4"/>
          <p:cNvSpPr>
            <a:spLocks noGrp="1"/>
          </p:cNvSpPr>
          <p:nvPr>
            <p:ph type="title" hasCustomPrompt="1"/>
          </p:nvPr>
        </p:nvSpPr>
        <p:spPr>
          <a:xfrm>
            <a:off x="4457880" y="3600720"/>
            <a:ext cx="3228840" cy="583920"/>
          </a:xfrm>
          <a:prstGeom prst="rect">
            <a:avLst/>
          </a:prstGeom>
          <a:noFill/>
          <a:ln w="0">
            <a:noFill/>
          </a:ln>
        </p:spPr>
        <p:txBody>
          <a:bodyPr lIns="91440" tIns="91440" rIns="91440" bIns="91440" anchor="b">
            <a:noAutofit/>
          </a:bodyPr>
          <a:lstStyle/>
          <a:p>
            <a:pPr indent="0" algn="r">
              <a:lnSpc>
                <a:spcPct val="100000"/>
              </a:lnSpc>
              <a:buNone/>
            </a:pPr>
            <a:r>
              <a:rPr lang="fr-FR" sz="4000" b="0" u="none" strike="noStrike">
                <a:solidFill>
                  <a:schemeClr val="dk1"/>
                </a:solidFill>
                <a:effectLst/>
                <a:uFillTx/>
                <a:latin typeface="Alata"/>
                <a:ea typeface="Alata"/>
              </a:rPr>
              <a:t>xx%</a:t>
            </a:r>
            <a:endParaRPr lang="fr-FR" sz="4000" b="0" u="none" strike="noStrike">
              <a:solidFill>
                <a:schemeClr val="dk1"/>
              </a:solidFill>
              <a:effectLst/>
              <a:uFillTx/>
              <a:latin typeface="Arial" panose="020B0604020202020204"/>
            </a:endParaRPr>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CUSTOM_13">
    <p:bg>
      <p:bgPr>
        <a:solidFill>
          <a:schemeClr val="lt1"/>
        </a:solidFill>
        <a:effectLst/>
      </p:bgPr>
    </p:bg>
    <p:spTree>
      <p:nvGrpSpPr>
        <p:cNvPr id="1" name=""/>
        <p:cNvGrpSpPr/>
        <p:nvPr/>
      </p:nvGrpSpPr>
      <p:grpSpPr>
        <a:xfrm>
          <a:off x="0" y="0"/>
          <a:ext cx="0" cy="0"/>
          <a:chOff x="0" y="0"/>
          <a:chExt cx="0" cy="0"/>
        </a:xfrm>
      </p:grpSpPr>
      <p:grpSp>
        <p:nvGrpSpPr>
          <p:cNvPr id="209" name="Google Shape;347;p33"/>
          <p:cNvGrpSpPr/>
          <p:nvPr/>
        </p:nvGrpSpPr>
        <p:grpSpPr>
          <a:xfrm>
            <a:off x="0" y="0"/>
            <a:ext cx="9143640" cy="342720"/>
            <a:chOff x="0" y="0"/>
            <a:chExt cx="9143640" cy="342720"/>
          </a:xfrm>
        </p:grpSpPr>
        <p:sp>
          <p:nvSpPr>
            <p:cNvPr id="210" name="Google Shape;348;p33"/>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11" name="Google Shape;349;p33"/>
            <p:cNvGrpSpPr/>
            <p:nvPr/>
          </p:nvGrpSpPr>
          <p:grpSpPr>
            <a:xfrm>
              <a:off x="216000" y="111240"/>
              <a:ext cx="642600" cy="120240"/>
              <a:chOff x="216000" y="111240"/>
              <a:chExt cx="642600" cy="120240"/>
            </a:xfrm>
          </p:grpSpPr>
          <p:sp>
            <p:nvSpPr>
              <p:cNvPr id="212" name="Google Shape;350;p33"/>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3" name="Google Shape;351;p33"/>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14" name="Google Shape;352;p33"/>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15" name="Google Shape;353;p33"/>
          <p:cNvGrpSpPr/>
          <p:nvPr/>
        </p:nvGrpSpPr>
        <p:grpSpPr>
          <a:xfrm>
            <a:off x="66600" y="204480"/>
            <a:ext cx="9077040" cy="4938840"/>
            <a:chOff x="66600" y="204480"/>
            <a:chExt cx="9077040" cy="4938840"/>
          </a:xfrm>
        </p:grpSpPr>
        <p:grpSp>
          <p:nvGrpSpPr>
            <p:cNvPr id="216" name="Google Shape;354;p33"/>
            <p:cNvGrpSpPr/>
            <p:nvPr/>
          </p:nvGrpSpPr>
          <p:grpSpPr>
            <a:xfrm>
              <a:off x="66600" y="206640"/>
              <a:ext cx="9077040" cy="342720"/>
              <a:chOff x="66600" y="206640"/>
              <a:chExt cx="9077040" cy="342720"/>
            </a:xfrm>
          </p:grpSpPr>
          <p:sp>
            <p:nvSpPr>
              <p:cNvPr id="217" name="Google Shape;355;p33"/>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18" name="Google Shape;356;p33"/>
              <p:cNvGrpSpPr/>
              <p:nvPr/>
            </p:nvGrpSpPr>
            <p:grpSpPr>
              <a:xfrm>
                <a:off x="280080" y="317880"/>
                <a:ext cx="635400" cy="120240"/>
                <a:chOff x="280080" y="317880"/>
                <a:chExt cx="635400" cy="120240"/>
              </a:xfrm>
            </p:grpSpPr>
            <p:sp>
              <p:nvSpPr>
                <p:cNvPr id="219" name="Google Shape;357;p33"/>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0" name="Google Shape;358;p33"/>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21" name="Google Shape;359;p33"/>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22" name="Google Shape;360;p33"/>
            <p:cNvCxnSpPr/>
            <p:nvPr/>
          </p:nvCxnSpPr>
          <p:spPr>
            <a:xfrm>
              <a:off x="66600" y="204480"/>
              <a:ext cx="360" cy="4939200"/>
            </a:xfrm>
            <a:prstGeom prst="straightConnector1">
              <a:avLst/>
            </a:prstGeom>
            <a:ln w="9525">
              <a:solidFill>
                <a:srgbClr val="7EACEC"/>
              </a:solidFill>
              <a:round/>
            </a:ln>
          </p:spPr>
        </p:cxnSp>
      </p:grpSp>
      <p:sp>
        <p:nvSpPr>
          <p:cNvPr id="223" name="PlaceHolder 1"/>
          <p:cNvSpPr>
            <a:spLocks noGrp="1"/>
          </p:cNvSpPr>
          <p:nvPr>
            <p:ph type="title" hasCustomPrompt="1"/>
          </p:nvPr>
        </p:nvSpPr>
        <p:spPr>
          <a:xfrm>
            <a:off x="2792520" y="141372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
        <p:nvSpPr>
          <p:cNvPr id="224" name="PlaceHolder 2"/>
          <p:cNvSpPr>
            <a:spLocks noGrp="1"/>
          </p:cNvSpPr>
          <p:nvPr>
            <p:ph type="title" hasCustomPrompt="1"/>
          </p:nvPr>
        </p:nvSpPr>
        <p:spPr>
          <a:xfrm>
            <a:off x="439200" y="298260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
        <p:nvSpPr>
          <p:cNvPr id="225" name="PlaceHolder 3"/>
          <p:cNvSpPr>
            <a:spLocks noGrp="1"/>
          </p:cNvSpPr>
          <p:nvPr>
            <p:ph type="title" hasCustomPrompt="1"/>
          </p:nvPr>
        </p:nvSpPr>
        <p:spPr>
          <a:xfrm>
            <a:off x="4927680" y="2982600"/>
            <a:ext cx="3777120" cy="894960"/>
          </a:xfrm>
          <a:prstGeom prst="rect">
            <a:avLst/>
          </a:prstGeom>
          <a:noFill/>
          <a:ln w="0">
            <a:noFill/>
          </a:ln>
        </p:spPr>
        <p:txBody>
          <a:bodyPr lIns="91440" tIns="91440" rIns="91440" bIns="91440" anchor="b">
            <a:noAutofit/>
          </a:bodyPr>
          <a:lstStyle/>
          <a:p>
            <a:pPr indent="0" algn="ctr">
              <a:lnSpc>
                <a:spcPct val="100000"/>
              </a:lnSpc>
              <a:buNone/>
            </a:pPr>
            <a:r>
              <a:rPr lang="fr-FR" sz="5500" b="0" u="none" strike="noStrike">
                <a:solidFill>
                  <a:schemeClr val="dk1"/>
                </a:solidFill>
                <a:effectLst/>
                <a:uFillTx/>
                <a:latin typeface="Alata"/>
                <a:ea typeface="Alata"/>
              </a:rPr>
              <a:t>xx%</a:t>
            </a:r>
            <a:endParaRPr lang="fr-FR" sz="5500" b="0" u="none" strike="noStrike">
              <a:solidFill>
                <a:schemeClr val="dk1"/>
              </a:solidFill>
              <a:effectLst/>
              <a:uFillTx/>
              <a:latin typeface="Arial" panose="020B0604020202020204"/>
            </a:endParaRPr>
          </a:p>
        </p:txBody>
      </p:sp>
    </p:spTree>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CUSTOM_2_1_1">
    <p:bg>
      <p:bgPr>
        <a:solidFill>
          <a:schemeClr val="lt1"/>
        </a:solidFill>
        <a:effectLst/>
      </p:bgPr>
    </p:bg>
    <p:spTree>
      <p:nvGrpSpPr>
        <p:cNvPr id="1" name=""/>
        <p:cNvGrpSpPr/>
        <p:nvPr/>
      </p:nvGrpSpPr>
      <p:grpSpPr>
        <a:xfrm>
          <a:off x="0" y="0"/>
          <a:ext cx="0" cy="0"/>
          <a:chOff x="0" y="0"/>
          <a:chExt cx="0" cy="0"/>
        </a:xfrm>
      </p:grpSpPr>
      <p:sp>
        <p:nvSpPr>
          <p:cNvPr id="226"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27" name="PlaceHolder 2"/>
          <p:cNvSpPr>
            <a:spLocks noGrp="1"/>
          </p:cNvSpPr>
          <p:nvPr>
            <p:ph type="title" hasCustomPrompt="1"/>
          </p:nvPr>
        </p:nvSpPr>
        <p:spPr>
          <a:xfrm>
            <a:off x="4462560" y="194544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28" name="PlaceHolder 3"/>
          <p:cNvSpPr>
            <a:spLocks noGrp="1"/>
          </p:cNvSpPr>
          <p:nvPr>
            <p:ph type="title" hasCustomPrompt="1"/>
          </p:nvPr>
        </p:nvSpPr>
        <p:spPr>
          <a:xfrm>
            <a:off x="3027600" y="179316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29" name="PlaceHolder 4"/>
          <p:cNvSpPr>
            <a:spLocks noGrp="1"/>
          </p:cNvSpPr>
          <p:nvPr>
            <p:ph type="title" hasCustomPrompt="1"/>
          </p:nvPr>
        </p:nvSpPr>
        <p:spPr>
          <a:xfrm>
            <a:off x="3360960" y="3383280"/>
            <a:ext cx="1653480" cy="566280"/>
          </a:xfrm>
          <a:prstGeom prst="rect">
            <a:avLst/>
          </a:prstGeom>
          <a:noFill/>
          <a:ln w="0">
            <a:noFill/>
          </a:ln>
        </p:spPr>
        <p:txBody>
          <a:bodyPr lIns="91440" tIns="91440" rIns="91440" bIns="91440" anchor="b">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30" name="PlaceHolder 5"/>
          <p:cNvSpPr>
            <a:spLocks noGrp="1"/>
          </p:cNvSpPr>
          <p:nvPr>
            <p:ph type="title" hasCustomPrompt="1"/>
          </p:nvPr>
        </p:nvSpPr>
        <p:spPr>
          <a:xfrm>
            <a:off x="6153120" y="329220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31" name="PlaceHolder 6"/>
          <p:cNvSpPr>
            <a:spLocks noGrp="1"/>
          </p:cNvSpPr>
          <p:nvPr>
            <p:ph type="title" hasCustomPrompt="1"/>
          </p:nvPr>
        </p:nvSpPr>
        <p:spPr>
          <a:xfrm>
            <a:off x="714240" y="237312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32" name="PlaceHolder 7"/>
          <p:cNvSpPr>
            <a:spLocks noGrp="1"/>
          </p:cNvSpPr>
          <p:nvPr>
            <p:ph type="title" hasCustomPrompt="1"/>
          </p:nvPr>
        </p:nvSpPr>
        <p:spPr>
          <a:xfrm>
            <a:off x="6153120" y="1580760"/>
            <a:ext cx="2276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blank" preserve="1">
  <p:cSld name="CUSTOM_22">
    <p:bg>
      <p:bgPr>
        <a:solidFill>
          <a:schemeClr val="lt1"/>
        </a:solidFill>
        <a:effectLst/>
      </p:bgPr>
    </p:bg>
    <p:spTree>
      <p:nvGrpSpPr>
        <p:cNvPr id="1" name=""/>
        <p:cNvGrpSpPr/>
        <p:nvPr/>
      </p:nvGrpSpPr>
      <p:grpSpPr>
        <a:xfrm>
          <a:off x="0" y="0"/>
          <a:ext cx="0" cy="0"/>
          <a:chOff x="0" y="0"/>
          <a:chExt cx="0" cy="0"/>
        </a:xfrm>
      </p:grpSpPr>
      <p:grpSp>
        <p:nvGrpSpPr>
          <p:cNvPr id="233" name="Google Shape;379;p35"/>
          <p:cNvGrpSpPr/>
          <p:nvPr/>
        </p:nvGrpSpPr>
        <p:grpSpPr>
          <a:xfrm>
            <a:off x="0" y="0"/>
            <a:ext cx="9143640" cy="342720"/>
            <a:chOff x="0" y="0"/>
            <a:chExt cx="9143640" cy="342720"/>
          </a:xfrm>
        </p:grpSpPr>
        <p:sp>
          <p:nvSpPr>
            <p:cNvPr id="234" name="Google Shape;380;p35"/>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35" name="Google Shape;381;p35"/>
            <p:cNvGrpSpPr/>
            <p:nvPr/>
          </p:nvGrpSpPr>
          <p:grpSpPr>
            <a:xfrm>
              <a:off x="216000" y="111240"/>
              <a:ext cx="642600" cy="120240"/>
              <a:chOff x="216000" y="111240"/>
              <a:chExt cx="642600" cy="120240"/>
            </a:xfrm>
          </p:grpSpPr>
          <p:sp>
            <p:nvSpPr>
              <p:cNvPr id="236" name="Google Shape;382;p35"/>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7" name="Google Shape;383;p35"/>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38" name="Google Shape;384;p35"/>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39" name="Google Shape;385;p35"/>
          <p:cNvGrpSpPr/>
          <p:nvPr/>
        </p:nvGrpSpPr>
        <p:grpSpPr>
          <a:xfrm>
            <a:off x="66600" y="204480"/>
            <a:ext cx="9077040" cy="4938840"/>
            <a:chOff x="66600" y="204480"/>
            <a:chExt cx="9077040" cy="4938840"/>
          </a:xfrm>
        </p:grpSpPr>
        <p:grpSp>
          <p:nvGrpSpPr>
            <p:cNvPr id="240" name="Google Shape;386;p35"/>
            <p:cNvGrpSpPr/>
            <p:nvPr/>
          </p:nvGrpSpPr>
          <p:grpSpPr>
            <a:xfrm>
              <a:off x="66600" y="206640"/>
              <a:ext cx="9077040" cy="342720"/>
              <a:chOff x="66600" y="206640"/>
              <a:chExt cx="9077040" cy="342720"/>
            </a:xfrm>
          </p:grpSpPr>
          <p:sp>
            <p:nvSpPr>
              <p:cNvPr id="241" name="Google Shape;387;p35"/>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42" name="Google Shape;388;p35"/>
              <p:cNvGrpSpPr/>
              <p:nvPr/>
            </p:nvGrpSpPr>
            <p:grpSpPr>
              <a:xfrm>
                <a:off x="280080" y="317880"/>
                <a:ext cx="635400" cy="120240"/>
                <a:chOff x="280080" y="317880"/>
                <a:chExt cx="635400" cy="120240"/>
              </a:xfrm>
            </p:grpSpPr>
            <p:sp>
              <p:nvSpPr>
                <p:cNvPr id="243" name="Google Shape;389;p35"/>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4" name="Google Shape;390;p35"/>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45" name="Google Shape;391;p35"/>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46" name="Google Shape;392;p35"/>
            <p:cNvCxnSpPr/>
            <p:nvPr/>
          </p:nvCxnSpPr>
          <p:spPr>
            <a:xfrm>
              <a:off x="66600" y="204480"/>
              <a:ext cx="360" cy="4939200"/>
            </a:xfrm>
            <a:prstGeom prst="straightConnector1">
              <a:avLst/>
            </a:prstGeom>
            <a:ln w="9525">
              <a:solidFill>
                <a:srgbClr val="7EACEC"/>
              </a:solidFill>
              <a:round/>
            </a:ln>
          </p:spPr>
        </p:cxnSp>
      </p:grpSp>
      <p:sp>
        <p:nvSpPr>
          <p:cNvPr id="247"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48" name="PlaceHolder 2"/>
          <p:cNvSpPr>
            <a:spLocks noGrp="1"/>
          </p:cNvSpPr>
          <p:nvPr>
            <p:ph type="title" hasCustomPrompt="1"/>
          </p:nvPr>
        </p:nvSpPr>
        <p:spPr>
          <a:xfrm>
            <a:off x="61531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49" name="PlaceHolder 3"/>
          <p:cNvSpPr>
            <a:spLocks noGrp="1"/>
          </p:cNvSpPr>
          <p:nvPr>
            <p:ph type="title" hasCustomPrompt="1"/>
          </p:nvPr>
        </p:nvSpPr>
        <p:spPr>
          <a:xfrm>
            <a:off x="12139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50" name="PlaceHolder 4"/>
          <p:cNvSpPr>
            <a:spLocks noGrp="1"/>
          </p:cNvSpPr>
          <p:nvPr>
            <p:ph type="title" hasCustomPrompt="1"/>
          </p:nvPr>
        </p:nvSpPr>
        <p:spPr>
          <a:xfrm>
            <a:off x="3683520" y="2119680"/>
            <a:ext cx="1653480" cy="566280"/>
          </a:xfrm>
          <a:prstGeom prst="rect">
            <a:avLst/>
          </a:prstGeom>
          <a:noFill/>
          <a:ln w="0">
            <a:noFill/>
          </a:ln>
        </p:spPr>
        <p:txBody>
          <a:bodyPr lIns="91440" tIns="91440" rIns="91440" bIns="91440" anchor="ctr">
            <a:noAutofit/>
          </a:bodyPr>
          <a:lstStyle/>
          <a:p>
            <a:pPr indent="0" algn="ctr">
              <a:lnSpc>
                <a:spcPct val="100000"/>
              </a:lnSpc>
              <a:buNone/>
            </a:pPr>
            <a:r>
              <a:rPr lang="fr-FR" sz="3000" b="0" u="none" strike="noStrike">
                <a:solidFill>
                  <a:schemeClr val="dk1"/>
                </a:solidFill>
                <a:effectLst/>
                <a:uFillTx/>
                <a:latin typeface="Alata"/>
                <a:ea typeface="Alata"/>
              </a:rPr>
              <a:t>xx%</a:t>
            </a:r>
            <a:endParaRPr lang="fr-FR" sz="3000" b="0" u="none" strike="noStrike">
              <a:solidFill>
                <a:schemeClr val="dk1"/>
              </a:solidFill>
              <a:effectLst/>
              <a:uFillTx/>
              <a:latin typeface="Arial" panose="020B0604020202020204"/>
            </a:endParaRPr>
          </a:p>
        </p:txBody>
      </p:sp>
      <p:sp>
        <p:nvSpPr>
          <p:cNvPr id="251" name="PlaceHolder 5"/>
          <p:cNvSpPr>
            <a:spLocks noGrp="1"/>
          </p:cNvSpPr>
          <p:nvPr>
            <p:ph type="title" hasCustomPrompt="1"/>
          </p:nvPr>
        </p:nvSpPr>
        <p:spPr>
          <a:xfrm>
            <a:off x="3683520" y="32961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52" name="PlaceHolder 6"/>
          <p:cNvSpPr>
            <a:spLocks noGrp="1"/>
          </p:cNvSpPr>
          <p:nvPr>
            <p:ph type="title" hasCustomPrompt="1"/>
          </p:nvPr>
        </p:nvSpPr>
        <p:spPr>
          <a:xfrm>
            <a:off x="1213920" y="32961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
        <p:nvSpPr>
          <p:cNvPr id="253" name="PlaceHolder 7"/>
          <p:cNvSpPr>
            <a:spLocks noGrp="1"/>
          </p:cNvSpPr>
          <p:nvPr>
            <p:ph type="title" hasCustomPrompt="1"/>
          </p:nvPr>
        </p:nvSpPr>
        <p:spPr>
          <a:xfrm>
            <a:off x="6153120" y="3292560"/>
            <a:ext cx="16534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CUSTOM_28">
    <p:bg>
      <p:bgPr>
        <a:solidFill>
          <a:schemeClr val="lt1"/>
        </a:solidFill>
        <a:effectLst/>
      </p:bgPr>
    </p:bg>
    <p:spTree>
      <p:nvGrpSpPr>
        <p:cNvPr id="1" name=""/>
        <p:cNvGrpSpPr/>
        <p:nvPr/>
      </p:nvGrpSpPr>
      <p:grpSpPr>
        <a:xfrm>
          <a:off x="0" y="0"/>
          <a:ext cx="0" cy="0"/>
          <a:chOff x="0" y="0"/>
          <a:chExt cx="0" cy="0"/>
        </a:xfrm>
      </p:grpSpPr>
      <p:sp>
        <p:nvSpPr>
          <p:cNvPr id="254" name="PlaceHolder 1"/>
          <p:cNvSpPr>
            <a:spLocks noGrp="1"/>
          </p:cNvSpPr>
          <p:nvPr>
            <p:ph type="title" hasCustomPrompt="1"/>
          </p:nvPr>
        </p:nvSpPr>
        <p:spPr>
          <a:xfrm>
            <a:off x="1767960" y="2483280"/>
            <a:ext cx="2157120" cy="1238760"/>
          </a:xfrm>
          <a:prstGeom prst="rect">
            <a:avLst/>
          </a:prstGeom>
          <a:noFill/>
          <a:ln w="0">
            <a:noFill/>
          </a:ln>
        </p:spPr>
        <p:txBody>
          <a:bodyPr lIns="91440" tIns="91440" rIns="91440" bIns="91440" anchor="ctr">
            <a:noAutofit/>
          </a:bodyPr>
          <a:lstStyle/>
          <a:p>
            <a:pPr indent="0" algn="ctr">
              <a:lnSpc>
                <a:spcPct val="100000"/>
              </a:lnSpc>
              <a:buNone/>
            </a:pPr>
            <a:r>
              <a:rPr lang="fr-FR" sz="6500" b="0" u="none" strike="noStrike">
                <a:solidFill>
                  <a:schemeClr val="dk1"/>
                </a:solidFill>
                <a:effectLst/>
                <a:uFillTx/>
                <a:latin typeface="Alata"/>
                <a:ea typeface="Alata"/>
              </a:rPr>
              <a:t>xx%</a:t>
            </a:r>
            <a:endParaRPr lang="fr-FR" sz="6500" b="0" u="none" strike="noStrike">
              <a:solidFill>
                <a:schemeClr val="dk1"/>
              </a:solidFill>
              <a:effectLst/>
              <a:uFillTx/>
              <a:latin typeface="Arial" panose="020B0604020202020204"/>
            </a:endParaRPr>
          </a:p>
        </p:txBody>
      </p:sp>
      <p:sp>
        <p:nvSpPr>
          <p:cNvPr id="255" name="PlaceHolder 2"/>
          <p:cNvSpPr>
            <a:spLocks noGrp="1"/>
          </p:cNvSpPr>
          <p:nvPr>
            <p:ph type="title" hasCustomPrompt="1"/>
          </p:nvPr>
        </p:nvSpPr>
        <p:spPr>
          <a:xfrm>
            <a:off x="1233360" y="1049040"/>
            <a:ext cx="67291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CUSTOM_3">
    <p:bg>
      <p:bgPr>
        <a:solidFill>
          <a:schemeClr val="lt1"/>
        </a:solidFill>
        <a:effectLst/>
      </p:bgPr>
    </p:bg>
    <p:spTree>
      <p:nvGrpSpPr>
        <p:cNvPr id="1" name=""/>
        <p:cNvGrpSpPr/>
        <p:nvPr/>
      </p:nvGrpSpPr>
      <p:grpSpPr>
        <a:xfrm>
          <a:off x="0" y="0"/>
          <a:ext cx="0" cy="0"/>
          <a:chOff x="0" y="0"/>
          <a:chExt cx="0" cy="0"/>
        </a:xfrm>
      </p:grpSpPr>
      <p:sp>
        <p:nvSpPr>
          <p:cNvPr id="256" name="PlaceHolder 1"/>
          <p:cNvSpPr>
            <a:spLocks noGrp="1"/>
          </p:cNvSpPr>
          <p:nvPr>
            <p:ph type="title" hasCustomPrompt="1"/>
          </p:nvPr>
        </p:nvSpPr>
        <p:spPr>
          <a:xfrm>
            <a:off x="3047400" y="3284640"/>
            <a:ext cx="2807280" cy="467640"/>
          </a:xfrm>
          <a:prstGeom prst="rect">
            <a:avLst/>
          </a:prstGeom>
          <a:noFill/>
          <a:ln w="0">
            <a:noFill/>
          </a:ln>
        </p:spPr>
        <p:txBody>
          <a:bodyPr lIns="91440" tIns="91440" rIns="91440" bIns="91440" anchor="t">
            <a:noAutofit/>
          </a:bodyPr>
          <a:lstStyle/>
          <a:p>
            <a:pPr indent="0">
              <a:buNone/>
            </a:pPr>
            <a:r>
              <a:rPr lang="fr-FR" sz="1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CUSTOM_3_1">
    <p:bg>
      <p:bgPr>
        <a:solidFill>
          <a:schemeClr val="lt1"/>
        </a:solidFill>
        <a:effectLst/>
      </p:bgPr>
    </p:bg>
    <p:spTree>
      <p:nvGrpSpPr>
        <p:cNvPr id="1" name=""/>
        <p:cNvGrpSpPr/>
        <p:nvPr/>
      </p:nvGrpSpPr>
      <p:grpSpPr>
        <a:xfrm>
          <a:off x="0" y="0"/>
          <a:ext cx="0" cy="0"/>
          <a:chOff x="0" y="0"/>
          <a:chExt cx="0" cy="0"/>
        </a:xfrm>
      </p:grpSpPr>
      <p:grpSp>
        <p:nvGrpSpPr>
          <p:cNvPr id="257" name="Google Shape;411;p38"/>
          <p:cNvGrpSpPr/>
          <p:nvPr/>
        </p:nvGrpSpPr>
        <p:grpSpPr>
          <a:xfrm>
            <a:off x="0" y="0"/>
            <a:ext cx="9143640" cy="342720"/>
            <a:chOff x="0" y="0"/>
            <a:chExt cx="9143640" cy="342720"/>
          </a:xfrm>
        </p:grpSpPr>
        <p:sp>
          <p:nvSpPr>
            <p:cNvPr id="258" name="Google Shape;412;p3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59" name="Google Shape;413;p38"/>
            <p:cNvGrpSpPr/>
            <p:nvPr/>
          </p:nvGrpSpPr>
          <p:grpSpPr>
            <a:xfrm>
              <a:off x="216000" y="111240"/>
              <a:ext cx="642600" cy="120240"/>
              <a:chOff x="216000" y="111240"/>
              <a:chExt cx="642600" cy="120240"/>
            </a:xfrm>
          </p:grpSpPr>
          <p:sp>
            <p:nvSpPr>
              <p:cNvPr id="260" name="Google Shape;414;p3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1" name="Google Shape;415;p3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2" name="Google Shape;416;p3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63" name="PlaceHolder 1"/>
          <p:cNvSpPr>
            <a:spLocks noGrp="1"/>
          </p:cNvSpPr>
          <p:nvPr>
            <p:ph type="title" hasCustomPrompt="1"/>
          </p:nvPr>
        </p:nvSpPr>
        <p:spPr>
          <a:xfrm>
            <a:off x="714240" y="549720"/>
            <a:ext cx="58687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blank" preserve="1">
  <p:cSld name="CUSTOM_3_1_1">
    <p:bg>
      <p:bgPr>
        <a:solidFill>
          <a:schemeClr val="lt1"/>
        </a:solidFill>
        <a:effectLst/>
      </p:bgPr>
    </p:bg>
    <p:spTree>
      <p:nvGrpSpPr>
        <p:cNvPr id="1" name=""/>
        <p:cNvGrpSpPr/>
        <p:nvPr/>
      </p:nvGrpSpPr>
      <p:grpSpPr>
        <a:xfrm>
          <a:off x="0" y="0"/>
          <a:ext cx="0" cy="0"/>
          <a:chOff x="0" y="0"/>
          <a:chExt cx="0" cy="0"/>
        </a:xfrm>
      </p:grpSpPr>
      <p:grpSp>
        <p:nvGrpSpPr>
          <p:cNvPr id="264" name="Google Shape;420;p39"/>
          <p:cNvGrpSpPr/>
          <p:nvPr/>
        </p:nvGrpSpPr>
        <p:grpSpPr>
          <a:xfrm>
            <a:off x="0" y="0"/>
            <a:ext cx="9143640" cy="342720"/>
            <a:chOff x="0" y="0"/>
            <a:chExt cx="9143640" cy="342720"/>
          </a:xfrm>
        </p:grpSpPr>
        <p:sp>
          <p:nvSpPr>
            <p:cNvPr id="265" name="Google Shape;421;p3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66" name="Google Shape;422;p39"/>
            <p:cNvGrpSpPr/>
            <p:nvPr/>
          </p:nvGrpSpPr>
          <p:grpSpPr>
            <a:xfrm>
              <a:off x="216000" y="111240"/>
              <a:ext cx="642600" cy="120240"/>
              <a:chOff x="216000" y="111240"/>
              <a:chExt cx="642600" cy="120240"/>
            </a:xfrm>
          </p:grpSpPr>
          <p:sp>
            <p:nvSpPr>
              <p:cNvPr id="267" name="Google Shape;423;p39"/>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8" name="Google Shape;424;p39"/>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69" name="Google Shape;425;p39"/>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70" name="PlaceHolder 1"/>
          <p:cNvSpPr>
            <a:spLocks noGrp="1"/>
          </p:cNvSpPr>
          <p:nvPr>
            <p:ph type="title" hasCustomPrompt="1"/>
          </p:nvPr>
        </p:nvSpPr>
        <p:spPr>
          <a:xfrm>
            <a:off x="714240" y="685800"/>
            <a:ext cx="3422160" cy="108324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71" name="PlaceHolder 2"/>
          <p:cNvSpPr>
            <a:spLocks noGrp="1"/>
          </p:cNvSpPr>
          <p:nvPr>
            <p:ph type="body" hasCustomPrompt="1"/>
          </p:nvPr>
        </p:nvSpPr>
        <p:spPr>
          <a:xfrm>
            <a:off x="4664160" y="1227600"/>
            <a:ext cx="3145320" cy="2862000"/>
          </a:xfrm>
          <a:prstGeom prst="rect">
            <a:avLst/>
          </a:prstGeom>
          <a:noFill/>
          <a:ln w="0">
            <a:noFill/>
          </a:ln>
        </p:spPr>
        <p:txBody>
          <a:bodyPr lIns="90000" tIns="45000" rIns="90000" bIns="45000" anchor="t">
            <a:normAutofit fontScale="40000" lnSpcReduction="19999"/>
          </a:bodyPr>
          <a:lstStyle/>
          <a:p>
            <a:pPr marL="431800" indent="-323850">
              <a:spcBef>
                <a:spcPts val="141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8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8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18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CUSTOM_3_1_1_1">
    <p:bg>
      <p:bgPr>
        <a:solidFill>
          <a:schemeClr val="lt1"/>
        </a:solidFill>
        <a:effectLst/>
      </p:bgPr>
    </p:bg>
    <p:spTree>
      <p:nvGrpSpPr>
        <p:cNvPr id="1" name=""/>
        <p:cNvGrpSpPr/>
        <p:nvPr/>
      </p:nvGrpSpPr>
      <p:grpSpPr>
        <a:xfrm>
          <a:off x="0" y="0"/>
          <a:ext cx="0" cy="0"/>
          <a:chOff x="0" y="0"/>
          <a:chExt cx="0" cy="0"/>
        </a:xfrm>
      </p:grpSpPr>
      <p:sp>
        <p:nvSpPr>
          <p:cNvPr id="272" name="PlaceHolder 1"/>
          <p:cNvSpPr>
            <a:spLocks noGrp="1"/>
          </p:cNvSpPr>
          <p:nvPr>
            <p:ph type="title" hasCustomPrompt="1"/>
          </p:nvPr>
        </p:nvSpPr>
        <p:spPr>
          <a:xfrm>
            <a:off x="714240" y="2054520"/>
            <a:ext cx="3422160" cy="8485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273" name="Google Shape;432;p40"/>
          <p:cNvGrpSpPr/>
          <p:nvPr/>
        </p:nvGrpSpPr>
        <p:grpSpPr>
          <a:xfrm>
            <a:off x="0" y="0"/>
            <a:ext cx="9143640" cy="342720"/>
            <a:chOff x="0" y="0"/>
            <a:chExt cx="9143640" cy="342720"/>
          </a:xfrm>
        </p:grpSpPr>
        <p:sp>
          <p:nvSpPr>
            <p:cNvPr id="274" name="Google Shape;433;p4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75" name="Google Shape;434;p40"/>
            <p:cNvGrpSpPr/>
            <p:nvPr/>
          </p:nvGrpSpPr>
          <p:grpSpPr>
            <a:xfrm>
              <a:off x="216000" y="111240"/>
              <a:ext cx="642600" cy="120240"/>
              <a:chOff x="216000" y="111240"/>
              <a:chExt cx="642600" cy="120240"/>
            </a:xfrm>
          </p:grpSpPr>
          <p:sp>
            <p:nvSpPr>
              <p:cNvPr id="276" name="Google Shape;435;p40"/>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7" name="Google Shape;436;p40"/>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78" name="Google Shape;437;p40"/>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279" name="Google Shape;438;p40"/>
          <p:cNvGrpSpPr/>
          <p:nvPr/>
        </p:nvGrpSpPr>
        <p:grpSpPr>
          <a:xfrm>
            <a:off x="66600" y="204480"/>
            <a:ext cx="9077040" cy="4938840"/>
            <a:chOff x="66600" y="204480"/>
            <a:chExt cx="9077040" cy="4938840"/>
          </a:xfrm>
        </p:grpSpPr>
        <p:grpSp>
          <p:nvGrpSpPr>
            <p:cNvPr id="280" name="Google Shape;439;p40"/>
            <p:cNvGrpSpPr/>
            <p:nvPr/>
          </p:nvGrpSpPr>
          <p:grpSpPr>
            <a:xfrm>
              <a:off x="66600" y="206640"/>
              <a:ext cx="9077040" cy="342720"/>
              <a:chOff x="66600" y="206640"/>
              <a:chExt cx="9077040" cy="342720"/>
            </a:xfrm>
          </p:grpSpPr>
          <p:sp>
            <p:nvSpPr>
              <p:cNvPr id="281" name="Google Shape;440;p40"/>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282" name="Google Shape;441;p40"/>
              <p:cNvGrpSpPr/>
              <p:nvPr/>
            </p:nvGrpSpPr>
            <p:grpSpPr>
              <a:xfrm>
                <a:off x="280080" y="317880"/>
                <a:ext cx="635400" cy="120240"/>
                <a:chOff x="280080" y="317880"/>
                <a:chExt cx="635400" cy="120240"/>
              </a:xfrm>
            </p:grpSpPr>
            <p:sp>
              <p:nvSpPr>
                <p:cNvPr id="283" name="Google Shape;442;p40"/>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4" name="Google Shape;443;p40"/>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85" name="Google Shape;444;p40"/>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286" name="Google Shape;445;p40"/>
            <p:cNvCxnSpPr/>
            <p:nvPr/>
          </p:nvCxnSpPr>
          <p:spPr>
            <a:xfrm>
              <a:off x="66600" y="204480"/>
              <a:ext cx="360" cy="4939200"/>
            </a:xfrm>
            <a:prstGeom prst="straightConnector1">
              <a:avLst/>
            </a:prstGeom>
            <a:ln w="9525">
              <a:solidFill>
                <a:srgbClr val="7EACEC"/>
              </a:solidFill>
              <a:round/>
            </a:ln>
          </p:spPr>
        </p:cxnSp>
      </p:gr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Obj" preserve="1">
  <p:cSld name="TITLE_AND_TWO_COLUMNS">
    <p:bg>
      <p:bgPr>
        <a:solidFill>
          <a:schemeClr val="lt1"/>
        </a:solidFill>
        <a:effectLst/>
      </p:bgPr>
    </p:bg>
    <p:spTree>
      <p:nvGrpSpPr>
        <p:cNvPr id="1" name=""/>
        <p:cNvGrpSpPr/>
        <p:nvPr/>
      </p:nvGrpSpPr>
      <p:grpSpPr>
        <a:xfrm>
          <a:off x="0" y="0"/>
          <a:ext cx="0" cy="0"/>
          <a:chOff x="0" y="0"/>
          <a:chExt cx="0" cy="0"/>
        </a:xfrm>
      </p:grpSpPr>
      <p:sp>
        <p:nvSpPr>
          <p:cNvPr id="287" name="PlaceHolder 1"/>
          <p:cNvSpPr>
            <a:spLocks noGrp="1"/>
          </p:cNvSpPr>
          <p:nvPr>
            <p:ph type="title" hasCustomPrompt="1"/>
          </p:nvPr>
        </p:nvSpPr>
        <p:spPr>
          <a:xfrm>
            <a:off x="5060160" y="2360520"/>
            <a:ext cx="256320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
        <p:nvSpPr>
          <p:cNvPr id="288" name="PlaceHolder 2"/>
          <p:cNvSpPr>
            <a:spLocks noGrp="1"/>
          </p:cNvSpPr>
          <p:nvPr>
            <p:ph type="title" hasCustomPrompt="1"/>
          </p:nvPr>
        </p:nvSpPr>
        <p:spPr>
          <a:xfrm>
            <a:off x="1518840" y="2360520"/>
            <a:ext cx="256320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blank" preserve="1">
  <p:cSld name="CUSTOM_3_1_1_1_1">
    <p:bg>
      <p:bgPr>
        <a:solidFill>
          <a:schemeClr val="lt1"/>
        </a:solidFill>
        <a:effectLst/>
      </p:bgPr>
    </p:bg>
    <p:spTree>
      <p:nvGrpSpPr>
        <p:cNvPr id="1" name=""/>
        <p:cNvGrpSpPr/>
        <p:nvPr/>
      </p:nvGrpSpPr>
      <p:grpSpPr>
        <a:xfrm>
          <a:off x="0" y="0"/>
          <a:ext cx="0" cy="0"/>
          <a:chOff x="0" y="0"/>
          <a:chExt cx="0" cy="0"/>
        </a:xfrm>
      </p:grpSpPr>
      <p:grpSp>
        <p:nvGrpSpPr>
          <p:cNvPr id="289" name="Google Shape;447;p41"/>
          <p:cNvGrpSpPr/>
          <p:nvPr/>
        </p:nvGrpSpPr>
        <p:grpSpPr>
          <a:xfrm>
            <a:off x="0" y="0"/>
            <a:ext cx="9143640" cy="342720"/>
            <a:chOff x="0" y="0"/>
            <a:chExt cx="9143640" cy="342720"/>
          </a:xfrm>
        </p:grpSpPr>
        <p:sp>
          <p:nvSpPr>
            <p:cNvPr id="290" name="Google Shape;448;p4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291" name="Google Shape;449;p41"/>
            <p:cNvGrpSpPr/>
            <p:nvPr/>
          </p:nvGrpSpPr>
          <p:grpSpPr>
            <a:xfrm>
              <a:off x="216000" y="111240"/>
              <a:ext cx="642600" cy="120240"/>
              <a:chOff x="216000" y="111240"/>
              <a:chExt cx="642600" cy="120240"/>
            </a:xfrm>
          </p:grpSpPr>
          <p:sp>
            <p:nvSpPr>
              <p:cNvPr id="292" name="Google Shape;450;p4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3" name="Google Shape;451;p4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294" name="Google Shape;452;p4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
        <p:nvSpPr>
          <p:cNvPr id="295"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CUSTOM_9">
    <p:bg>
      <p:bgPr>
        <a:solidFill>
          <a:schemeClr val="lt1"/>
        </a:solidFill>
        <a:effectLst/>
      </p:bgPr>
    </p:bg>
    <p:spTree>
      <p:nvGrpSpPr>
        <p:cNvPr id="1" name=""/>
        <p:cNvGrpSpPr/>
        <p:nvPr/>
      </p:nvGrpSpPr>
      <p:grpSpPr>
        <a:xfrm>
          <a:off x="0" y="0"/>
          <a:ext cx="0" cy="0"/>
          <a:chOff x="0" y="0"/>
          <a:chExt cx="0" cy="0"/>
        </a:xfrm>
      </p:grpSpPr>
      <p:sp>
        <p:nvSpPr>
          <p:cNvPr id="296" name="PlaceHolder 1"/>
          <p:cNvSpPr>
            <a:spLocks noGrp="1"/>
          </p:cNvSpPr>
          <p:nvPr>
            <p:ph type="title" hasCustomPrompt="1"/>
          </p:nvPr>
        </p:nvSpPr>
        <p:spPr>
          <a:xfrm>
            <a:off x="2451960" y="1550880"/>
            <a:ext cx="4239720" cy="8485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blank" preserve="1">
  <p:cSld name="CUSTOM_14">
    <p:bg>
      <p:bgPr>
        <a:solidFill>
          <a:schemeClr val="lt1"/>
        </a:solidFill>
        <a:effectLst/>
      </p:bgPr>
    </p:bg>
    <p:spTree>
      <p:nvGrpSpPr>
        <p:cNvPr id="1" name=""/>
        <p:cNvGrpSpPr/>
        <p:nvPr/>
      </p:nvGrpSpPr>
      <p:grpSpPr>
        <a:xfrm>
          <a:off x="0" y="0"/>
          <a:ext cx="0" cy="0"/>
          <a:chOff x="0" y="0"/>
          <a:chExt cx="0" cy="0"/>
        </a:xfrm>
      </p:grpSpPr>
      <p:sp>
        <p:nvSpPr>
          <p:cNvPr id="297" name="PlaceHolder 1"/>
          <p:cNvSpPr>
            <a:spLocks noGrp="1"/>
          </p:cNvSpPr>
          <p:nvPr>
            <p:ph type="title" hasCustomPrompt="1"/>
          </p:nvPr>
        </p:nvSpPr>
        <p:spPr>
          <a:xfrm>
            <a:off x="4382640" y="1140120"/>
            <a:ext cx="3422160" cy="8485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CUSTOM_19">
    <p:bg>
      <p:bgPr>
        <a:solidFill>
          <a:schemeClr val="lt1"/>
        </a:solidFill>
        <a:effectLst/>
      </p:bgPr>
    </p:bg>
    <p:spTree>
      <p:nvGrpSpPr>
        <p:cNvPr id="1" name=""/>
        <p:cNvGrpSpPr/>
        <p:nvPr/>
      </p:nvGrpSpPr>
      <p:grpSpPr>
        <a:xfrm>
          <a:off x="0" y="0"/>
          <a:ext cx="0" cy="0"/>
          <a:chOff x="0" y="0"/>
          <a:chExt cx="0" cy="0"/>
        </a:xfrm>
      </p:grpSpPr>
      <p:grpSp>
        <p:nvGrpSpPr>
          <p:cNvPr id="298" name="Google Shape;463;p44"/>
          <p:cNvGrpSpPr/>
          <p:nvPr/>
        </p:nvGrpSpPr>
        <p:grpSpPr>
          <a:xfrm>
            <a:off x="0" y="0"/>
            <a:ext cx="9143640" cy="342720"/>
            <a:chOff x="0" y="0"/>
            <a:chExt cx="9143640" cy="342720"/>
          </a:xfrm>
        </p:grpSpPr>
        <p:sp>
          <p:nvSpPr>
            <p:cNvPr id="299" name="Google Shape;464;p44"/>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00" name="Google Shape;465;p44"/>
            <p:cNvGrpSpPr/>
            <p:nvPr/>
          </p:nvGrpSpPr>
          <p:grpSpPr>
            <a:xfrm>
              <a:off x="216000" y="111240"/>
              <a:ext cx="642600" cy="120240"/>
              <a:chOff x="216000" y="111240"/>
              <a:chExt cx="642600" cy="120240"/>
            </a:xfrm>
          </p:grpSpPr>
          <p:sp>
            <p:nvSpPr>
              <p:cNvPr id="301" name="Google Shape;466;p44"/>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2" name="Google Shape;467;p44"/>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3" name="Google Shape;468;p44"/>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04" name="Google Shape;469;p44"/>
          <p:cNvGrpSpPr/>
          <p:nvPr/>
        </p:nvGrpSpPr>
        <p:grpSpPr>
          <a:xfrm>
            <a:off x="66600" y="204480"/>
            <a:ext cx="9077040" cy="4938840"/>
            <a:chOff x="66600" y="204480"/>
            <a:chExt cx="9077040" cy="4938840"/>
          </a:xfrm>
        </p:grpSpPr>
        <p:grpSp>
          <p:nvGrpSpPr>
            <p:cNvPr id="305" name="Google Shape;470;p44"/>
            <p:cNvGrpSpPr/>
            <p:nvPr/>
          </p:nvGrpSpPr>
          <p:grpSpPr>
            <a:xfrm>
              <a:off x="66600" y="206640"/>
              <a:ext cx="9077040" cy="342720"/>
              <a:chOff x="66600" y="206640"/>
              <a:chExt cx="9077040" cy="342720"/>
            </a:xfrm>
          </p:grpSpPr>
          <p:sp>
            <p:nvSpPr>
              <p:cNvPr id="306" name="Google Shape;471;p44"/>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07" name="Google Shape;472;p44"/>
              <p:cNvGrpSpPr/>
              <p:nvPr/>
            </p:nvGrpSpPr>
            <p:grpSpPr>
              <a:xfrm>
                <a:off x="280080" y="317880"/>
                <a:ext cx="635400" cy="120240"/>
                <a:chOff x="280080" y="317880"/>
                <a:chExt cx="635400" cy="120240"/>
              </a:xfrm>
            </p:grpSpPr>
            <p:sp>
              <p:nvSpPr>
                <p:cNvPr id="308" name="Google Shape;473;p44"/>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09" name="Google Shape;474;p44"/>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10" name="Google Shape;475;p44"/>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11" name="Google Shape;476;p44"/>
            <p:cNvCxnSpPr/>
            <p:nvPr/>
          </p:nvCxnSpPr>
          <p:spPr>
            <a:xfrm>
              <a:off x="66600" y="204480"/>
              <a:ext cx="360" cy="4939200"/>
            </a:xfrm>
            <a:prstGeom prst="straightConnector1">
              <a:avLst/>
            </a:prstGeom>
            <a:ln w="9525">
              <a:solidFill>
                <a:srgbClr val="7EACEC"/>
              </a:solidFill>
              <a:round/>
            </a:ln>
          </p:spPr>
        </p:cxnSp>
      </p:grpSp>
      <p:sp>
        <p:nvSpPr>
          <p:cNvPr id="312" name="PlaceHolder 1"/>
          <p:cNvSpPr>
            <a:spLocks noGrp="1"/>
          </p:cNvSpPr>
          <p:nvPr>
            <p:ph type="title" hasCustomPrompt="1"/>
          </p:nvPr>
        </p:nvSpPr>
        <p:spPr>
          <a:xfrm>
            <a:off x="3667680" y="1431720"/>
            <a:ext cx="4475160" cy="630720"/>
          </a:xfrm>
          <a:prstGeom prst="rect">
            <a:avLst/>
          </a:prstGeom>
          <a:noFill/>
          <a:ln w="0">
            <a:noFill/>
          </a:ln>
        </p:spPr>
        <p:txBody>
          <a:bodyPr lIns="91440" tIns="91440" rIns="91440" bIns="91440" anchor="b">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blank" preserve="1">
  <p:cSld name="CUSTOM_18">
    <p:bg>
      <p:bgPr>
        <a:solidFill>
          <a:schemeClr val="lt1"/>
        </a:solidFill>
        <a:effectLst/>
      </p:bgPr>
    </p:bg>
    <p:spTree>
      <p:nvGrpSpPr>
        <p:cNvPr id="1" name=""/>
        <p:cNvGrpSpPr/>
        <p:nvPr/>
      </p:nvGrpSpPr>
      <p:grpSpPr>
        <a:xfrm>
          <a:off x="0" y="0"/>
          <a:ext cx="0" cy="0"/>
          <a:chOff x="0" y="0"/>
          <a:chExt cx="0" cy="0"/>
        </a:xfrm>
      </p:grpSpPr>
      <p:sp>
        <p:nvSpPr>
          <p:cNvPr id="313" name="PlaceHolder 1"/>
          <p:cNvSpPr>
            <a:spLocks noGrp="1"/>
          </p:cNvSpPr>
          <p:nvPr>
            <p:ph type="title" hasCustomPrompt="1"/>
          </p:nvPr>
        </p:nvSpPr>
        <p:spPr>
          <a:xfrm>
            <a:off x="1090800" y="1837800"/>
            <a:ext cx="269352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blank" preserve="1">
  <p:cSld name="CUSTOM_27">
    <p:bg>
      <p:bgPr>
        <a:solidFill>
          <a:schemeClr val="lt1"/>
        </a:solidFill>
        <a:effectLst/>
      </p:bgPr>
    </p:bg>
    <p:spTree>
      <p:nvGrpSpPr>
        <p:cNvPr id="1" name=""/>
        <p:cNvGrpSpPr/>
        <p:nvPr/>
      </p:nvGrpSpPr>
      <p:grpSpPr>
        <a:xfrm>
          <a:off x="0" y="0"/>
          <a:ext cx="0" cy="0"/>
          <a:chOff x="0" y="0"/>
          <a:chExt cx="0" cy="0"/>
        </a:xfrm>
      </p:grpSpPr>
      <p:sp>
        <p:nvSpPr>
          <p:cNvPr id="314" name="PlaceHolder 1"/>
          <p:cNvSpPr>
            <a:spLocks noGrp="1"/>
          </p:cNvSpPr>
          <p:nvPr>
            <p:ph type="title" hasCustomPrompt="1"/>
          </p:nvPr>
        </p:nvSpPr>
        <p:spPr>
          <a:xfrm>
            <a:off x="4192200" y="1940400"/>
            <a:ext cx="3076920" cy="8485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CUSTOM_30">
    <p:bg>
      <p:bgPr>
        <a:solidFill>
          <a:schemeClr val="lt1"/>
        </a:solidFill>
        <a:effectLst/>
      </p:bgPr>
    </p:bg>
    <p:spTree>
      <p:nvGrpSpPr>
        <p:cNvPr id="1" name=""/>
        <p:cNvGrpSpPr/>
        <p:nvPr/>
      </p:nvGrpSpPr>
      <p:grpSpPr>
        <a:xfrm>
          <a:off x="0" y="0"/>
          <a:ext cx="0" cy="0"/>
          <a:chOff x="0" y="0"/>
          <a:chExt cx="0" cy="0"/>
        </a:xfrm>
      </p:grpSpPr>
      <p:sp>
        <p:nvSpPr>
          <p:cNvPr id="315" name="PlaceHolder 1"/>
          <p:cNvSpPr>
            <a:spLocks noGrp="1"/>
          </p:cNvSpPr>
          <p:nvPr>
            <p:ph type="title" hasCustomPrompt="1"/>
          </p:nvPr>
        </p:nvSpPr>
        <p:spPr>
          <a:xfrm>
            <a:off x="2712240" y="1485720"/>
            <a:ext cx="3945960" cy="1996560"/>
          </a:xfrm>
          <a:prstGeom prst="rect">
            <a:avLst/>
          </a:prstGeom>
          <a:noFill/>
          <a:ln w="0">
            <a:noFill/>
          </a:ln>
        </p:spPr>
        <p:txBody>
          <a:bodyPr lIns="91440" tIns="91440" rIns="91440" bIns="91440" anchor="b">
            <a:noAutofit/>
          </a:bodyPr>
          <a:lstStyle/>
          <a:p>
            <a:pPr indent="0">
              <a:buNone/>
            </a:pPr>
            <a:r>
              <a:rPr lang="fr-FR" sz="60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blank" preserve="1">
  <p:cSld name="CUSTOM_11">
    <p:bg>
      <p:bgPr>
        <a:solidFill>
          <a:schemeClr val="lt1"/>
        </a:solidFill>
        <a:effectLst/>
      </p:bgPr>
    </p:bg>
    <p:spTree>
      <p:nvGrpSpPr>
        <p:cNvPr id="1" name=""/>
        <p:cNvGrpSpPr/>
        <p:nvPr/>
      </p:nvGrpSpPr>
      <p:grpSpPr>
        <a:xfrm>
          <a:off x="0" y="0"/>
          <a:ext cx="0" cy="0"/>
          <a:chOff x="0" y="0"/>
          <a:chExt cx="0" cy="0"/>
        </a:xfrm>
      </p:grpSpPr>
      <p:grpSp>
        <p:nvGrpSpPr>
          <p:cNvPr id="316" name="Google Shape;488;p48"/>
          <p:cNvGrpSpPr/>
          <p:nvPr/>
        </p:nvGrpSpPr>
        <p:grpSpPr>
          <a:xfrm>
            <a:off x="0" y="0"/>
            <a:ext cx="9143640" cy="342720"/>
            <a:chOff x="0" y="0"/>
            <a:chExt cx="9143640" cy="342720"/>
          </a:xfrm>
        </p:grpSpPr>
        <p:sp>
          <p:nvSpPr>
            <p:cNvPr id="317" name="Google Shape;489;p48"/>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18" name="Google Shape;490;p48"/>
            <p:cNvGrpSpPr/>
            <p:nvPr/>
          </p:nvGrpSpPr>
          <p:grpSpPr>
            <a:xfrm>
              <a:off x="216000" y="111240"/>
              <a:ext cx="642600" cy="120240"/>
              <a:chOff x="216000" y="111240"/>
              <a:chExt cx="642600" cy="120240"/>
            </a:xfrm>
          </p:grpSpPr>
          <p:sp>
            <p:nvSpPr>
              <p:cNvPr id="319" name="Google Shape;491;p48"/>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0" name="Google Shape;492;p48"/>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1" name="Google Shape;493;p48"/>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22" name="Google Shape;494;p48"/>
          <p:cNvGrpSpPr/>
          <p:nvPr/>
        </p:nvGrpSpPr>
        <p:grpSpPr>
          <a:xfrm>
            <a:off x="66600" y="204480"/>
            <a:ext cx="9077040" cy="4938840"/>
            <a:chOff x="66600" y="204480"/>
            <a:chExt cx="9077040" cy="4938840"/>
          </a:xfrm>
        </p:grpSpPr>
        <p:grpSp>
          <p:nvGrpSpPr>
            <p:cNvPr id="323" name="Google Shape;495;p48"/>
            <p:cNvGrpSpPr/>
            <p:nvPr/>
          </p:nvGrpSpPr>
          <p:grpSpPr>
            <a:xfrm>
              <a:off x="66600" y="206640"/>
              <a:ext cx="9077040" cy="342720"/>
              <a:chOff x="66600" y="206640"/>
              <a:chExt cx="9077040" cy="342720"/>
            </a:xfrm>
          </p:grpSpPr>
          <p:sp>
            <p:nvSpPr>
              <p:cNvPr id="324" name="Google Shape;496;p48"/>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25" name="Google Shape;497;p48"/>
              <p:cNvGrpSpPr/>
              <p:nvPr/>
            </p:nvGrpSpPr>
            <p:grpSpPr>
              <a:xfrm>
                <a:off x="280080" y="317880"/>
                <a:ext cx="635400" cy="120240"/>
                <a:chOff x="280080" y="317880"/>
                <a:chExt cx="635400" cy="120240"/>
              </a:xfrm>
            </p:grpSpPr>
            <p:sp>
              <p:nvSpPr>
                <p:cNvPr id="326" name="Google Shape;498;p48"/>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7" name="Google Shape;499;p48"/>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28" name="Google Shape;500;p48"/>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29" name="Google Shape;501;p48"/>
            <p:cNvCxnSpPr/>
            <p:nvPr/>
          </p:nvCxnSpPr>
          <p:spPr>
            <a:xfrm>
              <a:off x="66600" y="204480"/>
              <a:ext cx="360" cy="4939200"/>
            </a:xfrm>
            <a:prstGeom prst="straightConnector1">
              <a:avLst/>
            </a:prstGeom>
            <a:ln w="9525">
              <a:solidFill>
                <a:srgbClr val="7EACEC"/>
              </a:solidFill>
              <a:round/>
            </a:ln>
          </p:spPr>
        </p:cxnSp>
      </p:grpSp>
      <p:sp>
        <p:nvSpPr>
          <p:cNvPr id="330"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blank" preserve="1">
  <p:cSld name="CUSTOM_5">
    <p:bg>
      <p:bgPr>
        <a:solidFill>
          <a:schemeClr val="lt1"/>
        </a:solidFill>
        <a:effectLst/>
      </p:bgPr>
    </p:bg>
    <p:spTree>
      <p:nvGrpSpPr>
        <p:cNvPr id="1" name=""/>
        <p:cNvGrpSpPr/>
        <p:nvPr/>
      </p:nvGrpSpPr>
      <p:grpSpPr>
        <a:xfrm>
          <a:off x="0" y="0"/>
          <a:ext cx="0" cy="0"/>
          <a:chOff x="0" y="0"/>
          <a:chExt cx="0" cy="0"/>
        </a:xfrm>
      </p:grpSpPr>
      <p:grpSp>
        <p:nvGrpSpPr>
          <p:cNvPr id="331" name="Google Shape;504;p49"/>
          <p:cNvGrpSpPr/>
          <p:nvPr/>
        </p:nvGrpSpPr>
        <p:grpSpPr>
          <a:xfrm>
            <a:off x="214200" y="123840"/>
            <a:ext cx="8552520" cy="4510080"/>
            <a:chOff x="214200" y="123840"/>
            <a:chExt cx="8552520" cy="4510080"/>
          </a:xfrm>
        </p:grpSpPr>
        <p:sp>
          <p:nvSpPr>
            <p:cNvPr id="332" name="Google Shape;505;p49"/>
            <p:cNvSpPr/>
            <p:nvPr/>
          </p:nvSpPr>
          <p:spPr>
            <a:xfrm flipH="1">
              <a:off x="213840" y="123840"/>
              <a:ext cx="8552520" cy="4510080"/>
            </a:xfrm>
            <a:prstGeom prst="roundRect">
              <a:avLst>
                <a:gd name="adj" fmla="val 4601"/>
              </a:avLst>
            </a:pr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33" name="Google Shape;506;p49"/>
            <p:cNvSpPr/>
            <p:nvPr/>
          </p:nvSpPr>
          <p:spPr>
            <a:xfrm flipH="1">
              <a:off x="300240" y="403920"/>
              <a:ext cx="8403840" cy="4151520"/>
            </a:xfrm>
            <a:prstGeom prst="roundRect">
              <a:avLst>
                <a:gd name="adj" fmla="val 4795"/>
              </a:avLst>
            </a:pr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4" name="Google Shape;507;p49"/>
            <p:cNvSpPr/>
            <p:nvPr/>
          </p:nvSpPr>
          <p:spPr>
            <a:xfrm flipH="1">
              <a:off x="299160" y="219240"/>
              <a:ext cx="100440" cy="100440"/>
            </a:xfrm>
            <a:custGeom>
              <a:avLst/>
              <a:gdLst>
                <a:gd name="textAreaLeft" fmla="*/ -360 w 100440"/>
                <a:gd name="textAreaRight" fmla="*/ 100440 w 100440"/>
                <a:gd name="textAreaTop" fmla="*/ 0 h 100440"/>
                <a:gd name="textAreaBottom" fmla="*/ 100800 h 10044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5" name="Google Shape;508;p49"/>
            <p:cNvSpPr/>
            <p:nvPr/>
          </p:nvSpPr>
          <p:spPr>
            <a:xfrm flipH="1">
              <a:off x="463320" y="219240"/>
              <a:ext cx="100080" cy="100440"/>
            </a:xfrm>
            <a:custGeom>
              <a:avLst/>
              <a:gdLst>
                <a:gd name="textAreaLeft" fmla="*/ 360 w 100080"/>
                <a:gd name="textAreaRight" fmla="*/ 100800 w 100080"/>
                <a:gd name="textAreaTop" fmla="*/ 0 h 100440"/>
                <a:gd name="textAreaBottom" fmla="*/ 100800 h 10044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chemeClr val="accent5"/>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6" name="Google Shape;509;p49"/>
            <p:cNvSpPr/>
            <p:nvPr/>
          </p:nvSpPr>
          <p:spPr>
            <a:xfrm flipH="1">
              <a:off x="629280" y="217800"/>
              <a:ext cx="121320" cy="103320"/>
            </a:xfrm>
            <a:custGeom>
              <a:avLst/>
              <a:gdLst>
                <a:gd name="textAreaLeft" fmla="*/ -360 w 121320"/>
                <a:gd name="textAreaRight" fmla="*/ 121320 w 121320"/>
                <a:gd name="textAreaTop" fmla="*/ 0 h 103320"/>
                <a:gd name="textAreaBottom" fmla="*/ 103680 h 10332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51840" bIns="51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337" name="Google Shape;510;p49"/>
          <p:cNvGrpSpPr/>
          <p:nvPr/>
        </p:nvGrpSpPr>
        <p:grpSpPr>
          <a:xfrm>
            <a:off x="393840" y="461880"/>
            <a:ext cx="8552520" cy="4510080"/>
            <a:chOff x="393840" y="461880"/>
            <a:chExt cx="8552520" cy="4510080"/>
          </a:xfrm>
        </p:grpSpPr>
        <p:sp>
          <p:nvSpPr>
            <p:cNvPr id="338" name="Google Shape;511;p49"/>
            <p:cNvSpPr/>
            <p:nvPr/>
          </p:nvSpPr>
          <p:spPr>
            <a:xfrm flipH="1">
              <a:off x="393480" y="461880"/>
              <a:ext cx="8552520" cy="4510080"/>
            </a:xfrm>
            <a:prstGeom prst="roundRect">
              <a:avLst>
                <a:gd name="adj" fmla="val 4601"/>
              </a:avLst>
            </a:pr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39" name="Google Shape;512;p49"/>
            <p:cNvSpPr/>
            <p:nvPr/>
          </p:nvSpPr>
          <p:spPr>
            <a:xfrm flipH="1">
              <a:off x="479520" y="741960"/>
              <a:ext cx="8403840" cy="4151520"/>
            </a:xfrm>
            <a:prstGeom prst="roundRect">
              <a:avLst>
                <a:gd name="adj" fmla="val 4795"/>
              </a:avLst>
            </a:pr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0" name="Google Shape;513;p49"/>
            <p:cNvSpPr/>
            <p:nvPr/>
          </p:nvSpPr>
          <p:spPr>
            <a:xfrm flipH="1">
              <a:off x="478800" y="556920"/>
              <a:ext cx="100440" cy="100440"/>
            </a:xfrm>
            <a:custGeom>
              <a:avLst/>
              <a:gdLst>
                <a:gd name="textAreaLeft" fmla="*/ -360 w 100440"/>
                <a:gd name="textAreaRight" fmla="*/ 100440 w 100440"/>
                <a:gd name="textAreaTop" fmla="*/ 0 h 100440"/>
                <a:gd name="textAreaBottom" fmla="*/ 100800 h 10044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1" name="Google Shape;514;p49"/>
            <p:cNvSpPr/>
            <p:nvPr/>
          </p:nvSpPr>
          <p:spPr>
            <a:xfrm flipH="1">
              <a:off x="642600" y="556920"/>
              <a:ext cx="100080" cy="100440"/>
            </a:xfrm>
            <a:custGeom>
              <a:avLst/>
              <a:gdLst>
                <a:gd name="textAreaLeft" fmla="*/ 360 w 100080"/>
                <a:gd name="textAreaRight" fmla="*/ 100800 w 100080"/>
                <a:gd name="textAreaTop" fmla="*/ 0 h 100440"/>
                <a:gd name="textAreaBottom" fmla="*/ 100800 h 10044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0400" bIns="50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42" name="Google Shape;515;p49"/>
            <p:cNvSpPr/>
            <p:nvPr/>
          </p:nvSpPr>
          <p:spPr>
            <a:xfrm flipH="1">
              <a:off x="808920" y="555480"/>
              <a:ext cx="121320" cy="103320"/>
            </a:xfrm>
            <a:custGeom>
              <a:avLst/>
              <a:gdLst>
                <a:gd name="textAreaLeft" fmla="*/ -360 w 121320"/>
                <a:gd name="textAreaRight" fmla="*/ 121320 w 121320"/>
                <a:gd name="textAreaTop" fmla="*/ 0 h 103320"/>
                <a:gd name="textAreaBottom" fmla="*/ 103680 h 10332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51840" bIns="51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343" name="PlaceHolder 1"/>
          <p:cNvSpPr>
            <a:spLocks noGrp="1"/>
          </p:cNvSpPr>
          <p:nvPr>
            <p:ph type="title" hasCustomPrompt="1"/>
          </p:nvPr>
        </p:nvSpPr>
        <p:spPr>
          <a:xfrm>
            <a:off x="1019160" y="808560"/>
            <a:ext cx="3552480" cy="1037520"/>
          </a:xfrm>
          <a:prstGeom prst="rect">
            <a:avLst/>
          </a:prstGeom>
          <a:noFill/>
          <a:ln w="0">
            <a:noFill/>
          </a:ln>
        </p:spPr>
        <p:txBody>
          <a:bodyPr lIns="91440" tIns="91440" rIns="91440" bIns="91440" anchor="b">
            <a:noAutofit/>
          </a:bodyPr>
          <a:lstStyle/>
          <a:p>
            <a:pPr indent="0">
              <a:buNone/>
            </a:pPr>
            <a:r>
              <a:rPr lang="fr-FR" sz="6100" b="0" u="none" strike="noStrike">
                <a:solidFill>
                  <a:schemeClr val="dk1"/>
                </a:solidFill>
                <a:effectLst/>
                <a:uFillTx/>
                <a:latin typeface="Arial" panose="020B0604020202020204"/>
              </a:rPr>
              <a:t>Click to edit the title text format</a:t>
            </a:r>
          </a:p>
        </p:txBody>
      </p:sp>
      <p:sp>
        <p:nvSpPr>
          <p:cNvPr id="344" name="Google Shape;518;p49"/>
          <p:cNvSpPr/>
          <p:nvPr/>
        </p:nvSpPr>
        <p:spPr>
          <a:xfrm>
            <a:off x="1019160" y="3813120"/>
            <a:ext cx="3422160" cy="685440"/>
          </a:xfrm>
          <a:prstGeom prst="rect">
            <a:avLst/>
          </a:prstGeom>
          <a:noFill/>
          <a:ln w="0">
            <a:noFill/>
          </a:ln>
        </p:spPr>
        <p:style>
          <a:lnRef idx="0">
            <a:srgbClr val="FFFFFF"/>
          </a:lnRef>
          <a:fillRef idx="0">
            <a:srgbClr val="FFFFFF"/>
          </a:fillRef>
          <a:effectRef idx="0">
            <a:srgbClr val="FFFFFF"/>
          </a:effectRef>
          <a:fontRef idx="minor"/>
        </p:style>
        <p:txBody>
          <a:bodyPr tIns="91440" bIns="91440" anchor="t">
            <a:noAutofit/>
          </a:bodyPr>
          <a:lstStyle/>
          <a:p>
            <a:pPr defTabSz="914400">
              <a:lnSpc>
                <a:spcPct val="100000"/>
              </a:lnSpc>
              <a:spcBef>
                <a:spcPts val="300"/>
              </a:spcBef>
              <a:tabLst>
                <a:tab pos="0" algn="l"/>
              </a:tabLst>
            </a:pPr>
            <a:r>
              <a:rPr lang="en-GB" sz="900" b="0" u="none" strike="noStrike">
                <a:solidFill>
                  <a:srgbClr val="434343"/>
                </a:solidFill>
                <a:effectLst/>
                <a:uFillTx/>
                <a:latin typeface="Montserrat"/>
                <a:ea typeface="Montserrat"/>
              </a:rPr>
              <a:t>CREDITS: This presentation template was created by </a:t>
            </a:r>
            <a:r>
              <a:rPr lang="en-GB" sz="900" b="0" u="sng" strike="noStrike">
                <a:solidFill>
                  <a:srgbClr val="434343"/>
                </a:solidFill>
                <a:effectLst/>
                <a:uFillTx/>
                <a:latin typeface="Montserrat"/>
                <a:ea typeface="Montserrat"/>
                <a:hlinkClick r:id="rId2"/>
              </a:rPr>
              <a:t>Slidesgo</a:t>
            </a:r>
            <a:r>
              <a:rPr lang="en-GB" sz="900" b="0" u="none" strike="noStrike">
                <a:solidFill>
                  <a:srgbClr val="434343"/>
                </a:solidFill>
                <a:effectLst/>
                <a:uFillTx/>
                <a:latin typeface="Montserrat"/>
                <a:ea typeface="Montserrat"/>
              </a:rPr>
              <a:t>, including icons, infographics &amp; images by </a:t>
            </a:r>
            <a:r>
              <a:rPr lang="en-GB" sz="900" b="0" u="sng" strike="noStrike">
                <a:solidFill>
                  <a:srgbClr val="434343"/>
                </a:solidFill>
                <a:effectLst/>
                <a:uFillTx/>
                <a:latin typeface="Montserrat"/>
                <a:ea typeface="Montserrat"/>
                <a:hlinkClick r:id="rId3"/>
              </a:rPr>
              <a:t>Freepik</a:t>
            </a:r>
            <a:r>
              <a:rPr lang="en-GB" sz="900" b="0" u="none" strike="noStrike">
                <a:solidFill>
                  <a:srgbClr val="434343"/>
                </a:solidFill>
                <a:effectLst/>
                <a:uFillTx/>
                <a:latin typeface="Montserrat"/>
                <a:ea typeface="Montserrat"/>
              </a:rPr>
              <a:t> and illustrations</a:t>
            </a:r>
            <a:endParaRPr lang="en-US" sz="900" b="0" u="none" strike="noStrike">
              <a:solidFill>
                <a:srgbClr val="000000"/>
              </a:solidFill>
              <a:effectLst/>
              <a:uFillTx/>
              <a:latin typeface="OpenSymbol"/>
            </a:endParaRPr>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blank" preserve="1">
  <p:cSld name="CUSTOM_6">
    <p:bg>
      <p:bgPr>
        <a:solidFill>
          <a:schemeClr val="lt1"/>
        </a:solidFill>
        <a:effectLst/>
      </p:bgPr>
    </p:bg>
    <p:spTree>
      <p:nvGrpSpPr>
        <p:cNvPr id="1" name=""/>
        <p:cNvGrpSpPr/>
        <p:nvPr/>
      </p:nvGrpSpPr>
      <p:grpSpPr>
        <a:xfrm>
          <a:off x="0" y="0"/>
          <a:ext cx="0" cy="0"/>
          <a:chOff x="0" y="0"/>
          <a:chExt cx="0" cy="0"/>
        </a:xfrm>
      </p:grpSpPr>
      <p:grpSp>
        <p:nvGrpSpPr>
          <p:cNvPr id="345" name="Google Shape;520;p50"/>
          <p:cNvGrpSpPr/>
          <p:nvPr/>
        </p:nvGrpSpPr>
        <p:grpSpPr>
          <a:xfrm>
            <a:off x="0" y="0"/>
            <a:ext cx="9143640" cy="342720"/>
            <a:chOff x="0" y="0"/>
            <a:chExt cx="9143640" cy="342720"/>
          </a:xfrm>
        </p:grpSpPr>
        <p:sp>
          <p:nvSpPr>
            <p:cNvPr id="346" name="Google Shape;521;p50"/>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47" name="Google Shape;522;p50"/>
            <p:cNvGrpSpPr/>
            <p:nvPr/>
          </p:nvGrpSpPr>
          <p:grpSpPr>
            <a:xfrm>
              <a:off x="216000" y="111240"/>
              <a:ext cx="642600" cy="120240"/>
              <a:chOff x="216000" y="111240"/>
              <a:chExt cx="642600" cy="120240"/>
            </a:xfrm>
          </p:grpSpPr>
          <p:sp>
            <p:nvSpPr>
              <p:cNvPr id="348" name="Google Shape;523;p50"/>
              <p:cNvSpPr/>
              <p:nvPr/>
            </p:nvSpPr>
            <p:spPr>
              <a:xfrm>
                <a:off x="21600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49" name="Google Shape;524;p50"/>
              <p:cNvSpPr/>
              <p:nvPr/>
            </p:nvSpPr>
            <p:spPr>
              <a:xfrm>
                <a:off x="47700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50" name="Google Shape;525;p50"/>
              <p:cNvSpPr/>
              <p:nvPr/>
            </p:nvSpPr>
            <p:spPr>
              <a:xfrm>
                <a:off x="738360" y="111240"/>
                <a:ext cx="120240" cy="120240"/>
              </a:xfrm>
              <a:prstGeom prst="ellipse">
                <a:avLst/>
              </a:prstGeom>
              <a:solidFill>
                <a:schemeClr val="dk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gr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itleOnly" preserve="1">
  <p:cSld name="TITLE_ONLY">
    <p:bg>
      <p:bgPr>
        <a:solidFill>
          <a:schemeClr val="lt1"/>
        </a:solidFill>
        <a:effectLst/>
      </p:bgPr>
    </p:bg>
    <p:spTree>
      <p:nvGrpSpPr>
        <p:cNvPr id="1" name=""/>
        <p:cNvGrpSpPr/>
        <p:nvPr/>
      </p:nvGrpSpPr>
      <p:grpSpPr>
        <a:xfrm>
          <a:off x="0" y="0"/>
          <a:ext cx="0" cy="0"/>
          <a:chOff x="0" y="0"/>
          <a:chExt cx="0" cy="0"/>
        </a:xfrm>
      </p:grpSpPr>
      <p:sp>
        <p:nvSpPr>
          <p:cNvPr id="351" name="PlaceHolder 1"/>
          <p:cNvSpPr>
            <a:spLocks noGrp="1"/>
          </p:cNvSpPr>
          <p:nvPr>
            <p:ph type="title" hasCustomPrompt="1"/>
          </p:nvPr>
        </p:nvSpPr>
        <p:spPr>
          <a:xfrm>
            <a:off x="714240" y="549720"/>
            <a:ext cx="771516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grpSp>
        <p:nvGrpSpPr>
          <p:cNvPr id="352" name="Google Shape;40;p6"/>
          <p:cNvGrpSpPr/>
          <p:nvPr/>
        </p:nvGrpSpPr>
        <p:grpSpPr>
          <a:xfrm>
            <a:off x="0" y="0"/>
            <a:ext cx="9143640" cy="342720"/>
            <a:chOff x="0" y="0"/>
            <a:chExt cx="9143640" cy="342720"/>
          </a:xfrm>
        </p:grpSpPr>
        <p:sp>
          <p:nvSpPr>
            <p:cNvPr id="353" name="Google Shape;41;p6"/>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54" name="Google Shape;42;p6"/>
            <p:cNvGrpSpPr/>
            <p:nvPr/>
          </p:nvGrpSpPr>
          <p:grpSpPr>
            <a:xfrm>
              <a:off x="216000" y="111240"/>
              <a:ext cx="642600" cy="120240"/>
              <a:chOff x="216000" y="111240"/>
              <a:chExt cx="642600" cy="120240"/>
            </a:xfrm>
          </p:grpSpPr>
          <p:sp>
            <p:nvSpPr>
              <p:cNvPr id="355" name="Google Shape;43;p6"/>
              <p:cNvSpPr/>
              <p:nvPr/>
            </p:nvSpPr>
            <p:spPr>
              <a:xfrm>
                <a:off x="216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6" name="Google Shape;44;p6"/>
              <p:cNvSpPr/>
              <p:nvPr/>
            </p:nvSpPr>
            <p:spPr>
              <a:xfrm>
                <a:off x="47700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57" name="Google Shape;45;p6"/>
              <p:cNvSpPr/>
              <p:nvPr/>
            </p:nvSpPr>
            <p:spPr>
              <a:xfrm>
                <a:off x="738360" y="111240"/>
                <a:ext cx="12024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blank" preserve="1">
  <p:cSld name="CUSTOM_6_1">
    <p:bg>
      <p:bgPr>
        <a:solidFill>
          <a:schemeClr val="lt1"/>
        </a:solidFill>
        <a:effectLst/>
      </p:bgPr>
    </p:bg>
    <p:spTree>
      <p:nvGrpSpPr>
        <p:cNvPr id="1" name=""/>
        <p:cNvGrpSpPr/>
        <p:nvPr/>
      </p:nvGrpSpPr>
      <p:grpSpPr>
        <a:xfrm>
          <a:off x="0" y="0"/>
          <a:ext cx="0" cy="0"/>
          <a:chOff x="0" y="0"/>
          <a:chExt cx="0" cy="0"/>
        </a:xfrm>
      </p:grpSpPr>
      <p:grpSp>
        <p:nvGrpSpPr>
          <p:cNvPr id="358" name="Google Shape;527;p51"/>
          <p:cNvGrpSpPr/>
          <p:nvPr/>
        </p:nvGrpSpPr>
        <p:grpSpPr>
          <a:xfrm>
            <a:off x="0" y="0"/>
            <a:ext cx="9143640" cy="342720"/>
            <a:chOff x="0" y="0"/>
            <a:chExt cx="9143640" cy="342720"/>
          </a:xfrm>
        </p:grpSpPr>
        <p:sp>
          <p:nvSpPr>
            <p:cNvPr id="359" name="Google Shape;528;p51"/>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60" name="Google Shape;529;p51"/>
            <p:cNvGrpSpPr/>
            <p:nvPr/>
          </p:nvGrpSpPr>
          <p:grpSpPr>
            <a:xfrm>
              <a:off x="216000" y="111240"/>
              <a:ext cx="642600" cy="120240"/>
              <a:chOff x="216000" y="111240"/>
              <a:chExt cx="642600" cy="120240"/>
            </a:xfrm>
          </p:grpSpPr>
          <p:sp>
            <p:nvSpPr>
              <p:cNvPr id="361" name="Google Shape;530;p51"/>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2" name="Google Shape;531;p51"/>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3" name="Google Shape;532;p51"/>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64" name="Google Shape;533;p51"/>
          <p:cNvGrpSpPr/>
          <p:nvPr/>
        </p:nvGrpSpPr>
        <p:grpSpPr>
          <a:xfrm>
            <a:off x="66600" y="204480"/>
            <a:ext cx="9077040" cy="4938840"/>
            <a:chOff x="66600" y="204480"/>
            <a:chExt cx="9077040" cy="4938840"/>
          </a:xfrm>
        </p:grpSpPr>
        <p:grpSp>
          <p:nvGrpSpPr>
            <p:cNvPr id="365" name="Google Shape;534;p51"/>
            <p:cNvGrpSpPr/>
            <p:nvPr/>
          </p:nvGrpSpPr>
          <p:grpSpPr>
            <a:xfrm>
              <a:off x="66600" y="206640"/>
              <a:ext cx="9077040" cy="342720"/>
              <a:chOff x="66600" y="206640"/>
              <a:chExt cx="9077040" cy="342720"/>
            </a:xfrm>
          </p:grpSpPr>
          <p:sp>
            <p:nvSpPr>
              <p:cNvPr id="366" name="Google Shape;535;p51"/>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67" name="Google Shape;536;p51"/>
              <p:cNvGrpSpPr/>
              <p:nvPr/>
            </p:nvGrpSpPr>
            <p:grpSpPr>
              <a:xfrm>
                <a:off x="280080" y="317880"/>
                <a:ext cx="635400" cy="120240"/>
                <a:chOff x="280080" y="317880"/>
                <a:chExt cx="635400" cy="120240"/>
              </a:xfrm>
            </p:grpSpPr>
            <p:sp>
              <p:nvSpPr>
                <p:cNvPr id="368" name="Google Shape;537;p51"/>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69" name="Google Shape;538;p51"/>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0" name="Google Shape;539;p51"/>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71" name="Google Shape;540;p51"/>
            <p:cNvCxnSpPr/>
            <p:nvPr/>
          </p:nvCxnSpPr>
          <p:spPr>
            <a:xfrm>
              <a:off x="66600" y="204480"/>
              <a:ext cx="360" cy="4939200"/>
            </a:xfrm>
            <a:prstGeom prst="straightConnector1">
              <a:avLst/>
            </a:prstGeom>
            <a:ln w="9525">
              <a:solidFill>
                <a:srgbClr val="7EACEC"/>
              </a:solidFill>
              <a:round/>
            </a:ln>
          </p:spPr>
        </p:cxnSp>
      </p:grpSp>
      <p:grpSp>
        <p:nvGrpSpPr>
          <p:cNvPr id="372" name="Google Shape;541;p51"/>
          <p:cNvGrpSpPr/>
          <p:nvPr/>
        </p:nvGrpSpPr>
        <p:grpSpPr>
          <a:xfrm>
            <a:off x="156960" y="405360"/>
            <a:ext cx="8986680" cy="4748040"/>
            <a:chOff x="156960" y="405360"/>
            <a:chExt cx="8986680" cy="4748040"/>
          </a:xfrm>
        </p:grpSpPr>
        <p:grpSp>
          <p:nvGrpSpPr>
            <p:cNvPr id="373" name="Google Shape;542;p51"/>
            <p:cNvGrpSpPr/>
            <p:nvPr/>
          </p:nvGrpSpPr>
          <p:grpSpPr>
            <a:xfrm>
              <a:off x="156960" y="407520"/>
              <a:ext cx="8986680" cy="342720"/>
              <a:chOff x="156960" y="407520"/>
              <a:chExt cx="8986680" cy="342720"/>
            </a:xfrm>
          </p:grpSpPr>
          <p:sp>
            <p:nvSpPr>
              <p:cNvPr id="374" name="Google Shape;543;p51"/>
              <p:cNvSpPr/>
              <p:nvPr/>
            </p:nvSpPr>
            <p:spPr>
              <a:xfrm>
                <a:off x="156960" y="407520"/>
                <a:ext cx="8986680" cy="342720"/>
              </a:xfrm>
              <a:custGeom>
                <a:avLst/>
                <a:gdLst>
                  <a:gd name="textAreaLeft" fmla="*/ 0 w 8986680"/>
                  <a:gd name="textAreaRight" fmla="*/ 8987040 w 898668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75" name="Google Shape;544;p51"/>
              <p:cNvGrpSpPr/>
              <p:nvPr/>
            </p:nvGrpSpPr>
            <p:grpSpPr>
              <a:xfrm>
                <a:off x="370440" y="518760"/>
                <a:ext cx="635400" cy="120240"/>
                <a:chOff x="370440" y="518760"/>
                <a:chExt cx="635400" cy="120240"/>
              </a:xfrm>
            </p:grpSpPr>
            <p:sp>
              <p:nvSpPr>
                <p:cNvPr id="376" name="Google Shape;545;p51"/>
                <p:cNvSpPr/>
                <p:nvPr/>
              </p:nvSpPr>
              <p:spPr>
                <a:xfrm>
                  <a:off x="37044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7" name="Google Shape;546;p51"/>
                <p:cNvSpPr/>
                <p:nvPr/>
              </p:nvSpPr>
              <p:spPr>
                <a:xfrm>
                  <a:off x="62892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78" name="Google Shape;547;p51"/>
                <p:cNvSpPr/>
                <p:nvPr/>
              </p:nvSpPr>
              <p:spPr>
                <a:xfrm>
                  <a:off x="887040" y="51876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79" name="Google Shape;548;p51"/>
            <p:cNvCxnSpPr/>
            <p:nvPr/>
          </p:nvCxnSpPr>
          <p:spPr>
            <a:xfrm>
              <a:off x="156960" y="405360"/>
              <a:ext cx="360" cy="4748400"/>
            </a:xfrm>
            <a:prstGeom prst="straightConnector1">
              <a:avLst/>
            </a:prstGeom>
            <a:ln w="9525">
              <a:solidFill>
                <a:srgbClr val="7EACEC"/>
              </a:solidFill>
              <a:round/>
            </a:ln>
          </p:spPr>
        </p:cxnSp>
      </p:grpSp>
    </p:spTree>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blank" preserve="1">
  <p:cSld name="ONE_COLUMN_TEXT">
    <p:bg>
      <p:bgPr>
        <a:solidFill>
          <a:schemeClr val="lt1"/>
        </a:solidFill>
        <a:effectLst/>
      </p:bgPr>
    </p:bg>
    <p:spTree>
      <p:nvGrpSpPr>
        <p:cNvPr id="1" name=""/>
        <p:cNvGrpSpPr/>
        <p:nvPr/>
      </p:nvGrpSpPr>
      <p:grpSpPr>
        <a:xfrm>
          <a:off x="0" y="0"/>
          <a:ext cx="0" cy="0"/>
          <a:chOff x="0" y="0"/>
          <a:chExt cx="0" cy="0"/>
        </a:xfrm>
      </p:grpSpPr>
      <p:sp>
        <p:nvSpPr>
          <p:cNvPr id="380" name="PlaceHolder 1"/>
          <p:cNvSpPr>
            <a:spLocks noGrp="1"/>
          </p:cNvSpPr>
          <p:nvPr>
            <p:ph type="title" hasCustomPrompt="1"/>
          </p:nvPr>
        </p:nvSpPr>
        <p:spPr>
          <a:xfrm>
            <a:off x="714240" y="1068840"/>
            <a:ext cx="3001680" cy="467640"/>
          </a:xfrm>
          <a:prstGeom prst="rect">
            <a:avLst/>
          </a:prstGeom>
          <a:noFill/>
          <a:ln w="0">
            <a:noFill/>
          </a:ln>
        </p:spPr>
        <p:txBody>
          <a:bodyPr lIns="91440" tIns="91440" rIns="91440" bIns="91440" anchor="t">
            <a:noAutofit/>
          </a:bodyPr>
          <a:lstStyle/>
          <a:p>
            <a:pPr indent="0">
              <a:buNone/>
            </a:pPr>
            <a:r>
              <a:rPr lang="fr-FR" sz="28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MAIN_POINT">
    <p:bg>
      <p:bgPr>
        <a:solidFill>
          <a:schemeClr val="lt1"/>
        </a:solidFill>
        <a:effectLst/>
      </p:bgPr>
    </p:bg>
    <p:spTree>
      <p:nvGrpSpPr>
        <p:cNvPr id="1" name=""/>
        <p:cNvGrpSpPr/>
        <p:nvPr/>
      </p:nvGrpSpPr>
      <p:grpSpPr>
        <a:xfrm>
          <a:off x="0" y="0"/>
          <a:ext cx="0" cy="0"/>
          <a:chOff x="0" y="0"/>
          <a:chExt cx="0" cy="0"/>
        </a:xfrm>
      </p:grpSpPr>
      <p:sp>
        <p:nvSpPr>
          <p:cNvPr id="381" name="PlaceHolder 1"/>
          <p:cNvSpPr>
            <a:spLocks noGrp="1"/>
          </p:cNvSpPr>
          <p:nvPr>
            <p:ph type="title" hasCustomPrompt="1"/>
          </p:nvPr>
        </p:nvSpPr>
        <p:spPr>
          <a:xfrm>
            <a:off x="2321640" y="2019960"/>
            <a:ext cx="4040640" cy="1797120"/>
          </a:xfrm>
          <a:prstGeom prst="rect">
            <a:avLst/>
          </a:prstGeom>
          <a:noFill/>
          <a:ln w="0">
            <a:noFill/>
          </a:ln>
        </p:spPr>
        <p:txBody>
          <a:bodyPr lIns="91440" tIns="91440" rIns="91440" bIns="91440" anchor="ctr">
            <a:noAutofit/>
          </a:bodyPr>
          <a:lstStyle/>
          <a:p>
            <a:pPr indent="0">
              <a:buNone/>
            </a:pPr>
            <a:r>
              <a:rPr lang="fr-FR" sz="60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blank" preserve="1">
  <p:cSld name="SECTION_TITLE_AND_DESCRIPTION">
    <p:bg>
      <p:bgPr>
        <a:solidFill>
          <a:schemeClr val="lt1"/>
        </a:solidFill>
        <a:effectLst/>
      </p:bgPr>
    </p:bg>
    <p:spTree>
      <p:nvGrpSpPr>
        <p:cNvPr id="1" name=""/>
        <p:cNvGrpSpPr/>
        <p:nvPr/>
      </p:nvGrpSpPr>
      <p:grpSpPr>
        <a:xfrm>
          <a:off x="0" y="0"/>
          <a:ext cx="0" cy="0"/>
          <a:chOff x="0" y="0"/>
          <a:chExt cx="0" cy="0"/>
        </a:xfrm>
      </p:grpSpPr>
      <p:sp>
        <p:nvSpPr>
          <p:cNvPr id="382" name="PlaceHolder 1"/>
          <p:cNvSpPr>
            <a:spLocks noGrp="1"/>
          </p:cNvSpPr>
          <p:nvPr>
            <p:ph type="title" hasCustomPrompt="1"/>
          </p:nvPr>
        </p:nvSpPr>
        <p:spPr>
          <a:xfrm>
            <a:off x="3517200" y="756360"/>
            <a:ext cx="4912200" cy="1105920"/>
          </a:xfrm>
          <a:prstGeom prst="rect">
            <a:avLst/>
          </a:prstGeom>
          <a:noFill/>
          <a:ln w="0">
            <a:noFill/>
          </a:ln>
        </p:spPr>
        <p:txBody>
          <a:bodyPr lIns="91440" tIns="91440" rIns="91440" bIns="91440" anchor="b">
            <a:noAutofit/>
          </a:bodyPr>
          <a:lstStyle/>
          <a:p>
            <a:pPr indent="0">
              <a:buNone/>
            </a:pPr>
            <a:r>
              <a:rPr lang="fr-FR" sz="3500" b="0" u="none" strike="noStrike">
                <a:solidFill>
                  <a:schemeClr val="dk1"/>
                </a:solidFill>
                <a:effectLst/>
                <a:uFillTx/>
                <a:latin typeface="Arial" panose="020B0604020202020204"/>
              </a:rPr>
              <a:t>Click to edit the title text format</a:t>
            </a:r>
          </a:p>
        </p:txBody>
      </p:sp>
      <p:grpSp>
        <p:nvGrpSpPr>
          <p:cNvPr id="383" name="Google Shape;54;p9"/>
          <p:cNvGrpSpPr/>
          <p:nvPr/>
        </p:nvGrpSpPr>
        <p:grpSpPr>
          <a:xfrm>
            <a:off x="0" y="0"/>
            <a:ext cx="9143640" cy="342720"/>
            <a:chOff x="0" y="0"/>
            <a:chExt cx="9143640" cy="342720"/>
          </a:xfrm>
        </p:grpSpPr>
        <p:sp>
          <p:nvSpPr>
            <p:cNvPr id="384" name="Google Shape;55;p9"/>
            <p:cNvSpPr/>
            <p:nvPr/>
          </p:nvSpPr>
          <p:spPr>
            <a:xfrm>
              <a:off x="0" y="0"/>
              <a:ext cx="9143640" cy="342720"/>
            </a:xfrm>
            <a:custGeom>
              <a:avLst/>
              <a:gdLst>
                <a:gd name="textAreaLeft" fmla="*/ 0 w 9143640"/>
                <a:gd name="textAreaRight" fmla="*/ 9144000 w 91436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385" name="Google Shape;56;p9"/>
            <p:cNvGrpSpPr/>
            <p:nvPr/>
          </p:nvGrpSpPr>
          <p:grpSpPr>
            <a:xfrm>
              <a:off x="216000" y="111240"/>
              <a:ext cx="642600" cy="120240"/>
              <a:chOff x="216000" y="111240"/>
              <a:chExt cx="642600" cy="120240"/>
            </a:xfrm>
          </p:grpSpPr>
          <p:sp>
            <p:nvSpPr>
              <p:cNvPr id="386" name="Google Shape;57;p9"/>
              <p:cNvSpPr/>
              <p:nvPr/>
            </p:nvSpPr>
            <p:spPr>
              <a:xfrm>
                <a:off x="216000" y="111240"/>
                <a:ext cx="120240" cy="120240"/>
              </a:xfrm>
              <a:prstGeom prst="ellipse">
                <a:avLst/>
              </a:prstGeom>
              <a:solidFill>
                <a:schemeClr val="accent6"/>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7" name="Google Shape;58;p9"/>
              <p:cNvSpPr/>
              <p:nvPr/>
            </p:nvSpPr>
            <p:spPr>
              <a:xfrm>
                <a:off x="477000" y="111240"/>
                <a:ext cx="120240" cy="120240"/>
              </a:xfrm>
              <a:prstGeom prst="ellipse">
                <a:avLst/>
              </a:prstGeom>
              <a:solidFill>
                <a:schemeClr val="accent5"/>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88" name="Google Shape;59;p9"/>
              <p:cNvSpPr/>
              <p:nvPr/>
            </p:nvSpPr>
            <p:spPr>
              <a:xfrm>
                <a:off x="738360" y="111240"/>
                <a:ext cx="120240" cy="120240"/>
              </a:xfrm>
              <a:prstGeom prst="ellipse">
                <a:avLst/>
              </a:prstGeom>
              <a:solidFill>
                <a:schemeClr val="accent3"/>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grpSp>
        <p:nvGrpSpPr>
          <p:cNvPr id="389" name="Google Shape;60;p9"/>
          <p:cNvGrpSpPr/>
          <p:nvPr/>
        </p:nvGrpSpPr>
        <p:grpSpPr>
          <a:xfrm>
            <a:off x="66600" y="204480"/>
            <a:ext cx="9077040" cy="4938840"/>
            <a:chOff x="66600" y="204480"/>
            <a:chExt cx="9077040" cy="4938840"/>
          </a:xfrm>
        </p:grpSpPr>
        <p:grpSp>
          <p:nvGrpSpPr>
            <p:cNvPr id="390" name="Google Shape;61;p9"/>
            <p:cNvGrpSpPr/>
            <p:nvPr/>
          </p:nvGrpSpPr>
          <p:grpSpPr>
            <a:xfrm>
              <a:off x="66600" y="206640"/>
              <a:ext cx="9077040" cy="342720"/>
              <a:chOff x="66600" y="206640"/>
              <a:chExt cx="9077040" cy="342720"/>
            </a:xfrm>
          </p:grpSpPr>
          <p:sp>
            <p:nvSpPr>
              <p:cNvPr id="391" name="Google Shape;62;p9"/>
              <p:cNvSpPr/>
              <p:nvPr/>
            </p:nvSpPr>
            <p:spPr>
              <a:xfrm>
                <a:off x="66600" y="206640"/>
                <a:ext cx="9077040" cy="342720"/>
              </a:xfrm>
              <a:custGeom>
                <a:avLst/>
                <a:gdLst>
                  <a:gd name="textAreaLeft" fmla="*/ 0 w 9077040"/>
                  <a:gd name="textAreaRight" fmla="*/ 9077400 w 9077040"/>
                  <a:gd name="textAreaTop" fmla="*/ 0 h 342720"/>
                  <a:gd name="textAreaBottom" fmla="*/ 343080 h 342720"/>
                </a:gdLst>
                <a:ahLst/>
                <a:cxnLst/>
                <a:rect l="textAreaLeft" t="textAreaTop" r="textAreaRight" b="textAreaBottom"/>
                <a:pathLst>
                  <a:path w="43778" h="1407">
                    <a:moveTo>
                      <a:pt x="0" y="0"/>
                    </a:moveTo>
                    <a:lnTo>
                      <a:pt x="0" y="1406"/>
                    </a:lnTo>
                    <a:lnTo>
                      <a:pt x="43777" y="1406"/>
                    </a:lnTo>
                    <a:lnTo>
                      <a:pt x="43777"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nvGrpSpPr>
              <p:cNvPr id="392" name="Google Shape;63;p9"/>
              <p:cNvGrpSpPr/>
              <p:nvPr/>
            </p:nvGrpSpPr>
            <p:grpSpPr>
              <a:xfrm>
                <a:off x="280080" y="317880"/>
                <a:ext cx="635400" cy="120240"/>
                <a:chOff x="280080" y="317880"/>
                <a:chExt cx="635400" cy="120240"/>
              </a:xfrm>
            </p:grpSpPr>
            <p:sp>
              <p:nvSpPr>
                <p:cNvPr id="393" name="Google Shape;64;p9"/>
                <p:cNvSpPr/>
                <p:nvPr/>
              </p:nvSpPr>
              <p:spPr>
                <a:xfrm>
                  <a:off x="2800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4" name="Google Shape;65;p9"/>
                <p:cNvSpPr/>
                <p:nvPr/>
              </p:nvSpPr>
              <p:spPr>
                <a:xfrm>
                  <a:off x="53820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395" name="Google Shape;66;p9"/>
                <p:cNvSpPr/>
                <p:nvPr/>
              </p:nvSpPr>
              <p:spPr>
                <a:xfrm>
                  <a:off x="796680" y="317880"/>
                  <a:ext cx="118800" cy="120240"/>
                </a:xfrm>
                <a:prstGeom prst="ellipse">
                  <a:avLst/>
                </a:prstGeom>
                <a:solidFill>
                  <a:schemeClr val="lt1"/>
                </a:solidFill>
                <a:ln w="0">
                  <a:noFill/>
                </a:ln>
              </p:spPr>
              <p:style>
                <a:lnRef idx="0">
                  <a:srgbClr val="FFFFFF"/>
                </a:lnRef>
                <a:fillRef idx="0">
                  <a:srgbClr val="FFFFFF"/>
                </a:fillRef>
                <a:effectRef idx="0">
                  <a:srgbClr val="FFFFFF"/>
                </a:effectRef>
                <a:fontRef idx="minor"/>
              </p:style>
              <p:txBody>
                <a:bodyPr tIns="42480" bIns="42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cxnSp>
          <p:nvCxnSpPr>
            <p:cNvPr id="396" name="Google Shape;67;p9"/>
            <p:cNvCxnSpPr/>
            <p:nvPr/>
          </p:nvCxnSpPr>
          <p:spPr>
            <a:xfrm>
              <a:off x="66600" y="204480"/>
              <a:ext cx="360" cy="4939200"/>
            </a:xfrm>
            <a:prstGeom prst="straightConnector1">
              <a:avLst/>
            </a:prstGeom>
            <a:ln w="9525">
              <a:solidFill>
                <a:srgbClr val="7EACEC"/>
              </a:solidFill>
              <a:round/>
            </a:ln>
          </p:spPr>
        </p:cxnSp>
      </p:grpSp>
      <p:sp>
        <p:nvSpPr>
          <p:cNvPr id="397" name="PlaceHolder 2"/>
          <p:cNvSpPr>
            <a:spLocks noGrp="1"/>
          </p:cNvSpPr>
          <p:nvPr>
            <p:ph type="body" hasCustomPrompt="1"/>
          </p:nvPr>
        </p:nvSpPr>
        <p:spPr>
          <a:xfrm>
            <a:off x="457200" y="1203480"/>
            <a:ext cx="8229240" cy="2982960"/>
          </a:xfrm>
          <a:prstGeom prst="rect">
            <a:avLst/>
          </a:prstGeom>
          <a:noFill/>
          <a:ln w="0">
            <a:noFill/>
          </a:ln>
        </p:spPr>
        <p:txBody>
          <a:bodyPr lIns="0" tIns="0" rIns="0" bIns="0" anchor="t">
            <a:normAutofit/>
          </a:bodyPr>
          <a:lstStyle/>
          <a:p>
            <a:pPr marL="431800" indent="-323850">
              <a:spcBef>
                <a:spcPts val="1415"/>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Click to edit the outline text format</a:t>
            </a:r>
          </a:p>
          <a:p>
            <a:pPr marL="864235" lvl="1" indent="-323850">
              <a:spcBef>
                <a:spcPts val="113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Second Outline Level</a:t>
            </a:r>
          </a:p>
          <a:p>
            <a:pPr marL="1296035" lvl="2" indent="-288290">
              <a:spcBef>
                <a:spcPts val="850"/>
              </a:spcBef>
              <a:buClr>
                <a:srgbClr val="000000"/>
              </a:buClr>
              <a:buSzPct val="45000"/>
              <a:buFont typeface="Wingdings" panose="05000000000000000000" pitchFamily="2" charset="2"/>
              <a:buChar char=""/>
            </a:pPr>
            <a:r>
              <a:rPr lang="fr-FR" sz="1400" b="0" u="none" strike="noStrike">
                <a:solidFill>
                  <a:srgbClr val="000000"/>
                </a:solidFill>
                <a:effectLst/>
                <a:uFillTx/>
                <a:latin typeface="Arial" panose="020B0604020202020204"/>
              </a:rPr>
              <a:t>Third Outline Level</a:t>
            </a:r>
          </a:p>
          <a:p>
            <a:pPr marL="1727835" lvl="3" indent="-215900">
              <a:spcBef>
                <a:spcPts val="565"/>
              </a:spcBef>
              <a:buClr>
                <a:srgbClr val="000000"/>
              </a:buClr>
              <a:buSzPct val="75000"/>
              <a:buFont typeface="Symbol" panose="05050102010706020507" charset="2"/>
              <a:buChar char=""/>
            </a:pPr>
            <a:r>
              <a:rPr lang="fr-FR" sz="1400" b="0" u="none" strike="noStrike">
                <a:solidFill>
                  <a:srgbClr val="000000"/>
                </a:solidFill>
                <a:effectLst/>
                <a:uFillTx/>
                <a:latin typeface="Arial" panose="020B0604020202020204"/>
              </a:rPr>
              <a:t>Fourth Outline Level</a:t>
            </a:r>
          </a:p>
          <a:p>
            <a:pPr marL="2160270" lvl="4"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Fifth Outline Level</a:t>
            </a:r>
          </a:p>
          <a:p>
            <a:pPr marL="2592070" lvl="5"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Sixth Outline Level</a:t>
            </a:r>
          </a:p>
          <a:p>
            <a:pPr marL="3023870" lvl="6" indent="-215900">
              <a:spcBef>
                <a:spcPts val="285"/>
              </a:spcBef>
              <a:buClr>
                <a:srgbClr val="000000"/>
              </a:buClr>
              <a:buSzPct val="45000"/>
              <a:buFont typeface="Wingdings" panose="05000000000000000000" pitchFamily="2" charset="2"/>
              <a:buChar char=""/>
            </a:pPr>
            <a:r>
              <a:rPr lang="fr-FR" sz="2000" b="0" u="none" strike="noStrike">
                <a:solidFill>
                  <a:srgbClr val="000000"/>
                </a:solidFill>
                <a:effectLst/>
                <a:uFillTx/>
                <a:latin typeface="Arial" panose="020B0604020202020204"/>
              </a:rPr>
              <a:t>Seventh Outline Level</a:t>
            </a:r>
          </a:p>
        </p:txBody>
      </p:sp>
    </p:spTree>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blank" preserve="1">
  <p:cSld name="CAPTION_ONLY">
    <p:bg>
      <p:bgPr>
        <a:solidFill>
          <a:schemeClr val="lt1"/>
        </a:solidFill>
        <a:effectLst/>
      </p:bgPr>
    </p:bg>
    <p:spTree>
      <p:nvGrpSpPr>
        <p:cNvPr id="1" name=""/>
        <p:cNvGrpSpPr/>
        <p:nvPr/>
      </p:nvGrpSpPr>
      <p:grpSpPr>
        <a:xfrm>
          <a:off x="0" y="0"/>
          <a:ext cx="0" cy="0"/>
          <a:chOff x="0" y="0"/>
          <a:chExt cx="0" cy="0"/>
        </a:xfrm>
      </p:grpSpPr>
      <p:sp>
        <p:nvSpPr>
          <p:cNvPr id="398" name="PlaceHolder 1"/>
          <p:cNvSpPr>
            <a:spLocks noGrp="1"/>
          </p:cNvSpPr>
          <p:nvPr>
            <p:ph type="title" hasCustomPrompt="1"/>
          </p:nvPr>
        </p:nvSpPr>
        <p:spPr>
          <a:xfrm>
            <a:off x="4139280" y="3267000"/>
            <a:ext cx="4290480" cy="1172880"/>
          </a:xfrm>
          <a:prstGeom prst="rect">
            <a:avLst/>
          </a:prstGeom>
          <a:noFill/>
          <a:ln w="0">
            <a:noFill/>
          </a:ln>
        </p:spPr>
        <p:txBody>
          <a:bodyPr lIns="91440" tIns="91440" rIns="91440" bIns="91440" anchor="t">
            <a:noAutofit/>
          </a:bodyPr>
          <a:lstStyle/>
          <a:p>
            <a:pPr indent="0">
              <a:buNone/>
            </a:pPr>
            <a:r>
              <a:rPr lang="fr-FR" sz="3100" b="0" u="none" strike="noStrike">
                <a:solidFill>
                  <a:schemeClr val="dk1"/>
                </a:solidFill>
                <a:effectLst/>
                <a:uFillTx/>
                <a:latin typeface="Arial" panose="020B0604020202020204"/>
              </a:rPr>
              <a:t>Click to edit the title text format</a:t>
            </a: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9" Type="http://schemas.openxmlformats.org/officeDocument/2006/relationships/slideLayout" Target="../slideLayouts/slideLayout39.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slideLayout" Target="../slideLayouts/slideLayout34.xml" /><Relationship Id="rId42" Type="http://schemas.openxmlformats.org/officeDocument/2006/relationships/slideLayout" Target="../slideLayouts/slideLayout42.xml" /><Relationship Id="rId47" Type="http://schemas.openxmlformats.org/officeDocument/2006/relationships/slideLayout" Target="../slideLayouts/slideLayout47.xml" /><Relationship Id="rId50" Type="http://schemas.openxmlformats.org/officeDocument/2006/relationships/slideLayout" Target="../slideLayouts/slideLayout50.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38" Type="http://schemas.openxmlformats.org/officeDocument/2006/relationships/slideLayout" Target="../slideLayouts/slideLayout38.xml" /><Relationship Id="rId46" Type="http://schemas.openxmlformats.org/officeDocument/2006/relationships/slideLayout" Target="../slideLayouts/slideLayout46.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41" Type="http://schemas.openxmlformats.org/officeDocument/2006/relationships/slideLayout" Target="../slideLayouts/slideLayout4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37" Type="http://schemas.openxmlformats.org/officeDocument/2006/relationships/slideLayout" Target="../slideLayouts/slideLayout37.xml" /><Relationship Id="rId40" Type="http://schemas.openxmlformats.org/officeDocument/2006/relationships/slideLayout" Target="../slideLayouts/slideLayout40.xml" /><Relationship Id="rId45" Type="http://schemas.openxmlformats.org/officeDocument/2006/relationships/slideLayout" Target="../slideLayouts/slideLayout45.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36" Type="http://schemas.openxmlformats.org/officeDocument/2006/relationships/slideLayout" Target="../slideLayouts/slideLayout36.xml" /><Relationship Id="rId49" Type="http://schemas.openxmlformats.org/officeDocument/2006/relationships/slideLayout" Target="../slideLayouts/slideLayout49.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4" Type="http://schemas.openxmlformats.org/officeDocument/2006/relationships/slideLayout" Target="../slideLayouts/slideLayout44.xml" /><Relationship Id="rId52"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 Id="rId35" Type="http://schemas.openxmlformats.org/officeDocument/2006/relationships/slideLayout" Target="../slideLayouts/slideLayout35.xml" /><Relationship Id="rId43" Type="http://schemas.openxmlformats.org/officeDocument/2006/relationships/slideLayout" Target="../slideLayouts/slideLayout43.xml" /><Relationship Id="rId48" Type="http://schemas.openxmlformats.org/officeDocument/2006/relationships/slideLayout" Target="../slideLayouts/slideLayout48.xml" /><Relationship Id="rId8" Type="http://schemas.openxmlformats.org/officeDocument/2006/relationships/slideLayout" Target="../slideLayouts/slideLayout8.xml" /><Relationship Id="rId51" Type="http://schemas.openxmlformats.org/officeDocument/2006/relationships/slideLayout" Target="../slideLayouts/slideLayout51.xml" /></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 /><Relationship Id="rId1" Type="http://schemas.openxmlformats.org/officeDocument/2006/relationships/slideLayout" Target="../slideLayouts/slideLayout52.xml" /></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 /><Relationship Id="rId2" Type="http://schemas.openxmlformats.org/officeDocument/2006/relationships/slideLayout" Target="../slideLayouts/slideLayout54.xml" /><Relationship Id="rId1" Type="http://schemas.openxmlformats.org/officeDocument/2006/relationships/slideLayout" Target="../slideLayouts/slideLayout53.xml" /></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67.xml" /><Relationship Id="rId18" Type="http://schemas.openxmlformats.org/officeDocument/2006/relationships/slideLayout" Target="../slideLayouts/slideLayout72.xml" /><Relationship Id="rId26" Type="http://schemas.openxmlformats.org/officeDocument/2006/relationships/slideLayout" Target="../slideLayouts/slideLayout80.xml" /><Relationship Id="rId39" Type="http://schemas.openxmlformats.org/officeDocument/2006/relationships/slideLayout" Target="../slideLayouts/slideLayout93.xml" /><Relationship Id="rId3" Type="http://schemas.openxmlformats.org/officeDocument/2006/relationships/slideLayout" Target="../slideLayouts/slideLayout57.xml" /><Relationship Id="rId21" Type="http://schemas.openxmlformats.org/officeDocument/2006/relationships/slideLayout" Target="../slideLayouts/slideLayout75.xml" /><Relationship Id="rId34" Type="http://schemas.openxmlformats.org/officeDocument/2006/relationships/slideLayout" Target="../slideLayouts/slideLayout88.xml" /><Relationship Id="rId42" Type="http://schemas.openxmlformats.org/officeDocument/2006/relationships/slideLayout" Target="../slideLayouts/slideLayout96.xml" /><Relationship Id="rId47" Type="http://schemas.openxmlformats.org/officeDocument/2006/relationships/slideLayout" Target="../slideLayouts/slideLayout101.xml" /><Relationship Id="rId50" Type="http://schemas.openxmlformats.org/officeDocument/2006/relationships/slideLayout" Target="../slideLayouts/slideLayout104.xml" /><Relationship Id="rId7" Type="http://schemas.openxmlformats.org/officeDocument/2006/relationships/slideLayout" Target="../slideLayouts/slideLayout61.xml" /><Relationship Id="rId12" Type="http://schemas.openxmlformats.org/officeDocument/2006/relationships/slideLayout" Target="../slideLayouts/slideLayout66.xml" /><Relationship Id="rId17" Type="http://schemas.openxmlformats.org/officeDocument/2006/relationships/slideLayout" Target="../slideLayouts/slideLayout71.xml" /><Relationship Id="rId25" Type="http://schemas.openxmlformats.org/officeDocument/2006/relationships/slideLayout" Target="../slideLayouts/slideLayout79.xml" /><Relationship Id="rId33" Type="http://schemas.openxmlformats.org/officeDocument/2006/relationships/slideLayout" Target="../slideLayouts/slideLayout87.xml" /><Relationship Id="rId38" Type="http://schemas.openxmlformats.org/officeDocument/2006/relationships/slideLayout" Target="../slideLayouts/slideLayout92.xml" /><Relationship Id="rId46" Type="http://schemas.openxmlformats.org/officeDocument/2006/relationships/slideLayout" Target="../slideLayouts/slideLayout100.xml" /><Relationship Id="rId2" Type="http://schemas.openxmlformats.org/officeDocument/2006/relationships/slideLayout" Target="../slideLayouts/slideLayout56.xml" /><Relationship Id="rId16" Type="http://schemas.openxmlformats.org/officeDocument/2006/relationships/slideLayout" Target="../slideLayouts/slideLayout70.xml" /><Relationship Id="rId20" Type="http://schemas.openxmlformats.org/officeDocument/2006/relationships/slideLayout" Target="../slideLayouts/slideLayout74.xml" /><Relationship Id="rId29" Type="http://schemas.openxmlformats.org/officeDocument/2006/relationships/slideLayout" Target="../slideLayouts/slideLayout83.xml" /><Relationship Id="rId41" Type="http://schemas.openxmlformats.org/officeDocument/2006/relationships/slideLayout" Target="../slideLayouts/slideLayout95.xml" /><Relationship Id="rId1" Type="http://schemas.openxmlformats.org/officeDocument/2006/relationships/slideLayout" Target="../slideLayouts/slideLayout55.xml" /><Relationship Id="rId6" Type="http://schemas.openxmlformats.org/officeDocument/2006/relationships/slideLayout" Target="../slideLayouts/slideLayout60.xml" /><Relationship Id="rId11" Type="http://schemas.openxmlformats.org/officeDocument/2006/relationships/slideLayout" Target="../slideLayouts/slideLayout65.xml" /><Relationship Id="rId24" Type="http://schemas.openxmlformats.org/officeDocument/2006/relationships/slideLayout" Target="../slideLayouts/slideLayout78.xml" /><Relationship Id="rId32" Type="http://schemas.openxmlformats.org/officeDocument/2006/relationships/slideLayout" Target="../slideLayouts/slideLayout86.xml" /><Relationship Id="rId37" Type="http://schemas.openxmlformats.org/officeDocument/2006/relationships/slideLayout" Target="../slideLayouts/slideLayout91.xml" /><Relationship Id="rId40" Type="http://schemas.openxmlformats.org/officeDocument/2006/relationships/slideLayout" Target="../slideLayouts/slideLayout94.xml" /><Relationship Id="rId45" Type="http://schemas.openxmlformats.org/officeDocument/2006/relationships/slideLayout" Target="../slideLayouts/slideLayout99.xml" /><Relationship Id="rId5" Type="http://schemas.openxmlformats.org/officeDocument/2006/relationships/slideLayout" Target="../slideLayouts/slideLayout59.xml" /><Relationship Id="rId15" Type="http://schemas.openxmlformats.org/officeDocument/2006/relationships/slideLayout" Target="../slideLayouts/slideLayout69.xml" /><Relationship Id="rId23" Type="http://schemas.openxmlformats.org/officeDocument/2006/relationships/slideLayout" Target="../slideLayouts/slideLayout77.xml" /><Relationship Id="rId28" Type="http://schemas.openxmlformats.org/officeDocument/2006/relationships/slideLayout" Target="../slideLayouts/slideLayout82.xml" /><Relationship Id="rId36" Type="http://schemas.openxmlformats.org/officeDocument/2006/relationships/slideLayout" Target="../slideLayouts/slideLayout90.xml" /><Relationship Id="rId49" Type="http://schemas.openxmlformats.org/officeDocument/2006/relationships/slideLayout" Target="../slideLayouts/slideLayout103.xml" /><Relationship Id="rId10" Type="http://schemas.openxmlformats.org/officeDocument/2006/relationships/slideLayout" Target="../slideLayouts/slideLayout64.xml" /><Relationship Id="rId19" Type="http://schemas.openxmlformats.org/officeDocument/2006/relationships/slideLayout" Target="../slideLayouts/slideLayout73.xml" /><Relationship Id="rId31" Type="http://schemas.openxmlformats.org/officeDocument/2006/relationships/slideLayout" Target="../slideLayouts/slideLayout85.xml" /><Relationship Id="rId44" Type="http://schemas.openxmlformats.org/officeDocument/2006/relationships/slideLayout" Target="../slideLayouts/slideLayout98.xml" /><Relationship Id="rId4" Type="http://schemas.openxmlformats.org/officeDocument/2006/relationships/slideLayout" Target="../slideLayouts/slideLayout58.xml" /><Relationship Id="rId9" Type="http://schemas.openxmlformats.org/officeDocument/2006/relationships/slideLayout" Target="../slideLayouts/slideLayout63.xml" /><Relationship Id="rId14" Type="http://schemas.openxmlformats.org/officeDocument/2006/relationships/slideLayout" Target="../slideLayouts/slideLayout68.xml" /><Relationship Id="rId22" Type="http://schemas.openxmlformats.org/officeDocument/2006/relationships/slideLayout" Target="../slideLayouts/slideLayout76.xml" /><Relationship Id="rId27" Type="http://schemas.openxmlformats.org/officeDocument/2006/relationships/slideLayout" Target="../slideLayouts/slideLayout81.xml" /><Relationship Id="rId30" Type="http://schemas.openxmlformats.org/officeDocument/2006/relationships/slideLayout" Target="../slideLayouts/slideLayout84.xml" /><Relationship Id="rId35" Type="http://schemas.openxmlformats.org/officeDocument/2006/relationships/slideLayout" Target="../slideLayouts/slideLayout89.xml" /><Relationship Id="rId43" Type="http://schemas.openxmlformats.org/officeDocument/2006/relationships/slideLayout" Target="../slideLayouts/slideLayout97.xml" /><Relationship Id="rId48" Type="http://schemas.openxmlformats.org/officeDocument/2006/relationships/slideLayout" Target="../slideLayouts/slideLayout102.xml" /><Relationship Id="rId8" Type="http://schemas.openxmlformats.org/officeDocument/2006/relationships/slideLayout" Target="../slideLayouts/slideLayout62.xml" /><Relationship Id="rId51" Type="http://schemas.openxmlformats.org/officeDocument/2006/relationships/theme" Target="../theme/theme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Lst>
  <p:txStyles>
    <p:titleStyle/>
    <p:bodyStyle/>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701" r:id="rId1"/>
  </p:sldLayoutIdLst>
  <p:txStyles>
    <p:titleStyle/>
    <p:bodyStyle/>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703" r:id="rId1"/>
    <p:sldLayoutId id="2147483704" r:id="rId2"/>
  </p:sldLayoutIdLst>
  <p:txStyles>
    <p:titleStyle/>
    <p:bodyStyle/>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 id="2147483723" r:id="rId18"/>
    <p:sldLayoutId id="2147483724" r:id="rId19"/>
    <p:sldLayoutId id="2147483725" r:id="rId20"/>
    <p:sldLayoutId id="2147483726" r:id="rId21"/>
    <p:sldLayoutId id="2147483727" r:id="rId22"/>
    <p:sldLayoutId id="2147483728" r:id="rId23"/>
    <p:sldLayoutId id="2147483729" r:id="rId24"/>
    <p:sldLayoutId id="2147483730" r:id="rId25"/>
    <p:sldLayoutId id="2147483731" r:id="rId26"/>
    <p:sldLayoutId id="2147483732" r:id="rId27"/>
    <p:sldLayoutId id="2147483733" r:id="rId28"/>
    <p:sldLayoutId id="2147483734" r:id="rId29"/>
    <p:sldLayoutId id="2147483735" r:id="rId30"/>
    <p:sldLayoutId id="2147483736" r:id="rId31"/>
    <p:sldLayoutId id="2147483737" r:id="rId32"/>
    <p:sldLayoutId id="2147483738" r:id="rId33"/>
    <p:sldLayoutId id="2147483739" r:id="rId34"/>
    <p:sldLayoutId id="2147483740" r:id="rId35"/>
    <p:sldLayoutId id="2147483741" r:id="rId36"/>
    <p:sldLayoutId id="2147483742" r:id="rId37"/>
    <p:sldLayoutId id="2147483743" r:id="rId38"/>
    <p:sldLayoutId id="2147483744" r:id="rId39"/>
    <p:sldLayoutId id="2147483745" r:id="rId40"/>
    <p:sldLayoutId id="2147483746" r:id="rId41"/>
    <p:sldLayoutId id="2147483747" r:id="rId42"/>
    <p:sldLayoutId id="2147483748" r:id="rId43"/>
    <p:sldLayoutId id="2147483749" r:id="rId44"/>
    <p:sldLayoutId id="2147483750" r:id="rId45"/>
    <p:sldLayoutId id="2147483751" r:id="rId46"/>
    <p:sldLayoutId id="2147483752" r:id="rId47"/>
    <p:sldLayoutId id="2147483753" r:id="rId48"/>
    <p:sldLayoutId id="2147483754" r:id="rId49"/>
    <p:sldLayoutId id="2147483755" r:id="rId50"/>
  </p:sldLayoutIdLst>
  <p:txStyles>
    <p:titleStyle/>
    <p:bodyStyle/>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3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9.xml" /></Relationships>
</file>

<file path=ppt/slides/_rels/slide4.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3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9.xml" /></Relationships>
</file>

<file path=ppt/slides/_rels/slide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49.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9.xml" /></Relationships>
</file>

<file path=ppt/slides/_rels/slide8.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03.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9.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51.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9.xml" /></Relationships>
</file>

<file path=ppt/slides/_rels/slide12.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49.xml" /></Relationships>
</file>

<file path=ppt/slides/_rels/slide13.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49.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9.xml" /></Relationships>
</file>

<file path=ppt/slides/_rels/slide15.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32.xml" /></Relationships>
</file>

<file path=ppt/slides/_rels/slide16.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3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0" name="Google Shape;563;p57"/>
          <p:cNvSpPr/>
          <p:nvPr/>
        </p:nvSpPr>
        <p:spPr>
          <a:xfrm>
            <a:off x="7714440" y="1026360"/>
            <a:ext cx="664920" cy="660960"/>
          </a:xfrm>
          <a:custGeom>
            <a:avLst/>
            <a:gdLst>
              <a:gd name="textAreaLeft" fmla="*/ 0 w 664920"/>
              <a:gd name="textAreaRight" fmla="*/ 665280 w 664920"/>
              <a:gd name="textAreaTop" fmla="*/ 0 h 660960"/>
              <a:gd name="textAreaBottom" fmla="*/ 661320 h 660960"/>
            </a:gdLst>
            <a:ahLst/>
            <a:cxnLst/>
            <a:rect l="textAreaLeft" t="textAreaTop" r="textAreaRight" b="textAreaBottom"/>
            <a:pathLst>
              <a:path w="9148" h="9094">
                <a:moveTo>
                  <a:pt x="4561" y="2153"/>
                </a:moveTo>
                <a:cubicBezTo>
                  <a:pt x="4628" y="2153"/>
                  <a:pt x="4697" y="2157"/>
                  <a:pt x="4770" y="2164"/>
                </a:cubicBezTo>
                <a:cubicBezTo>
                  <a:pt x="4799" y="2164"/>
                  <a:pt x="4828" y="2164"/>
                  <a:pt x="4871" y="2179"/>
                </a:cubicBezTo>
                <a:lnTo>
                  <a:pt x="4972" y="2193"/>
                </a:lnTo>
                <a:cubicBezTo>
                  <a:pt x="5001" y="2193"/>
                  <a:pt x="5030" y="2193"/>
                  <a:pt x="5074" y="2208"/>
                </a:cubicBezTo>
                <a:cubicBezTo>
                  <a:pt x="5146" y="2222"/>
                  <a:pt x="5233" y="2251"/>
                  <a:pt x="5320" y="2280"/>
                </a:cubicBezTo>
                <a:lnTo>
                  <a:pt x="5393" y="2295"/>
                </a:lnTo>
                <a:cubicBezTo>
                  <a:pt x="5494" y="2338"/>
                  <a:pt x="5610" y="2382"/>
                  <a:pt x="5712" y="2440"/>
                </a:cubicBezTo>
                <a:cubicBezTo>
                  <a:pt x="5755" y="2469"/>
                  <a:pt x="5784" y="2483"/>
                  <a:pt x="5813" y="2498"/>
                </a:cubicBezTo>
                <a:cubicBezTo>
                  <a:pt x="5842" y="2527"/>
                  <a:pt x="5886" y="2541"/>
                  <a:pt x="5915" y="2570"/>
                </a:cubicBezTo>
                <a:lnTo>
                  <a:pt x="6002" y="2628"/>
                </a:lnTo>
                <a:lnTo>
                  <a:pt x="6016" y="2643"/>
                </a:lnTo>
                <a:cubicBezTo>
                  <a:pt x="6045" y="2657"/>
                  <a:pt x="6074" y="2686"/>
                  <a:pt x="6103" y="2715"/>
                </a:cubicBezTo>
                <a:cubicBezTo>
                  <a:pt x="6132" y="2730"/>
                  <a:pt x="6161" y="2759"/>
                  <a:pt x="6190" y="2788"/>
                </a:cubicBezTo>
                <a:cubicBezTo>
                  <a:pt x="6248" y="2845"/>
                  <a:pt x="6306" y="2903"/>
                  <a:pt x="6364" y="2961"/>
                </a:cubicBezTo>
                <a:cubicBezTo>
                  <a:pt x="6379" y="2990"/>
                  <a:pt x="6408" y="3005"/>
                  <a:pt x="6422" y="3034"/>
                </a:cubicBezTo>
                <a:cubicBezTo>
                  <a:pt x="6466" y="3077"/>
                  <a:pt x="6495" y="3121"/>
                  <a:pt x="6524" y="3164"/>
                </a:cubicBezTo>
                <a:lnTo>
                  <a:pt x="6567" y="3222"/>
                </a:lnTo>
                <a:cubicBezTo>
                  <a:pt x="6625" y="3309"/>
                  <a:pt x="6668" y="3382"/>
                  <a:pt x="6712" y="3469"/>
                </a:cubicBezTo>
                <a:cubicBezTo>
                  <a:pt x="6726" y="3498"/>
                  <a:pt x="6741" y="3527"/>
                  <a:pt x="6755" y="3556"/>
                </a:cubicBezTo>
                <a:lnTo>
                  <a:pt x="6770" y="3570"/>
                </a:lnTo>
                <a:cubicBezTo>
                  <a:pt x="6784" y="3614"/>
                  <a:pt x="6799" y="3643"/>
                  <a:pt x="6813" y="3686"/>
                </a:cubicBezTo>
                <a:lnTo>
                  <a:pt x="6813" y="3701"/>
                </a:lnTo>
                <a:cubicBezTo>
                  <a:pt x="6828" y="3730"/>
                  <a:pt x="6828" y="3759"/>
                  <a:pt x="6842" y="3788"/>
                </a:cubicBezTo>
                <a:cubicBezTo>
                  <a:pt x="6857" y="3802"/>
                  <a:pt x="6857" y="3817"/>
                  <a:pt x="6857" y="3846"/>
                </a:cubicBezTo>
                <a:cubicBezTo>
                  <a:pt x="6886" y="3918"/>
                  <a:pt x="6900" y="3991"/>
                  <a:pt x="6929" y="4078"/>
                </a:cubicBezTo>
                <a:cubicBezTo>
                  <a:pt x="6929" y="4107"/>
                  <a:pt x="6929" y="4121"/>
                  <a:pt x="6944" y="4150"/>
                </a:cubicBezTo>
                <a:cubicBezTo>
                  <a:pt x="6944" y="4208"/>
                  <a:pt x="6958" y="4266"/>
                  <a:pt x="6973" y="4324"/>
                </a:cubicBezTo>
                <a:cubicBezTo>
                  <a:pt x="6973" y="4382"/>
                  <a:pt x="6973" y="4498"/>
                  <a:pt x="6973" y="4585"/>
                </a:cubicBezTo>
                <a:cubicBezTo>
                  <a:pt x="6973" y="4657"/>
                  <a:pt x="6987" y="4701"/>
                  <a:pt x="6987" y="4788"/>
                </a:cubicBezTo>
                <a:cubicBezTo>
                  <a:pt x="6987" y="4788"/>
                  <a:pt x="6987" y="4802"/>
                  <a:pt x="6987" y="4802"/>
                </a:cubicBezTo>
                <a:lnTo>
                  <a:pt x="6973" y="4933"/>
                </a:lnTo>
                <a:cubicBezTo>
                  <a:pt x="6973" y="4976"/>
                  <a:pt x="6958" y="5005"/>
                  <a:pt x="6944" y="5049"/>
                </a:cubicBezTo>
                <a:cubicBezTo>
                  <a:pt x="6929" y="5136"/>
                  <a:pt x="6900" y="5208"/>
                  <a:pt x="6871" y="5295"/>
                </a:cubicBezTo>
                <a:cubicBezTo>
                  <a:pt x="6857" y="5339"/>
                  <a:pt x="6842" y="5382"/>
                  <a:pt x="6828" y="5426"/>
                </a:cubicBezTo>
                <a:cubicBezTo>
                  <a:pt x="6813" y="5484"/>
                  <a:pt x="6799" y="5513"/>
                  <a:pt x="6770" y="5556"/>
                </a:cubicBezTo>
                <a:lnTo>
                  <a:pt x="6726" y="5643"/>
                </a:lnTo>
                <a:cubicBezTo>
                  <a:pt x="6697" y="5716"/>
                  <a:pt x="6639" y="5788"/>
                  <a:pt x="6596" y="5861"/>
                </a:cubicBezTo>
                <a:lnTo>
                  <a:pt x="6553" y="5919"/>
                </a:lnTo>
                <a:cubicBezTo>
                  <a:pt x="6553" y="5933"/>
                  <a:pt x="6553" y="5948"/>
                  <a:pt x="6538" y="5948"/>
                </a:cubicBezTo>
                <a:lnTo>
                  <a:pt x="6495" y="6020"/>
                </a:lnTo>
                <a:lnTo>
                  <a:pt x="6422" y="6093"/>
                </a:lnTo>
                <a:cubicBezTo>
                  <a:pt x="6379" y="6151"/>
                  <a:pt x="6335" y="6194"/>
                  <a:pt x="6292" y="6237"/>
                </a:cubicBezTo>
                <a:cubicBezTo>
                  <a:pt x="6263" y="6266"/>
                  <a:pt x="6248" y="6281"/>
                  <a:pt x="6219" y="6310"/>
                </a:cubicBezTo>
                <a:lnTo>
                  <a:pt x="6161" y="6368"/>
                </a:lnTo>
                <a:lnTo>
                  <a:pt x="6060" y="6440"/>
                </a:lnTo>
                <a:cubicBezTo>
                  <a:pt x="5973" y="6513"/>
                  <a:pt x="5900" y="6571"/>
                  <a:pt x="5813" y="6614"/>
                </a:cubicBezTo>
                <a:lnTo>
                  <a:pt x="5726" y="6672"/>
                </a:lnTo>
                <a:lnTo>
                  <a:pt x="5625" y="6716"/>
                </a:lnTo>
                <a:lnTo>
                  <a:pt x="5538" y="6759"/>
                </a:lnTo>
                <a:lnTo>
                  <a:pt x="5378" y="6817"/>
                </a:lnTo>
                <a:cubicBezTo>
                  <a:pt x="5349" y="6832"/>
                  <a:pt x="5306" y="6846"/>
                  <a:pt x="5277" y="6846"/>
                </a:cubicBezTo>
                <a:cubicBezTo>
                  <a:pt x="5219" y="6875"/>
                  <a:pt x="5146" y="6890"/>
                  <a:pt x="5088" y="6904"/>
                </a:cubicBezTo>
                <a:cubicBezTo>
                  <a:pt x="5045" y="6904"/>
                  <a:pt x="5016" y="6919"/>
                  <a:pt x="4987" y="6919"/>
                </a:cubicBezTo>
                <a:cubicBezTo>
                  <a:pt x="4944" y="6933"/>
                  <a:pt x="4915" y="6933"/>
                  <a:pt x="4886" y="6933"/>
                </a:cubicBezTo>
                <a:cubicBezTo>
                  <a:pt x="4763" y="6944"/>
                  <a:pt x="4640" y="6954"/>
                  <a:pt x="4517" y="6954"/>
                </a:cubicBezTo>
                <a:cubicBezTo>
                  <a:pt x="4466" y="6954"/>
                  <a:pt x="4415" y="6952"/>
                  <a:pt x="4364" y="6948"/>
                </a:cubicBezTo>
                <a:cubicBezTo>
                  <a:pt x="4335" y="6948"/>
                  <a:pt x="4306" y="6933"/>
                  <a:pt x="4277" y="6933"/>
                </a:cubicBezTo>
                <a:cubicBezTo>
                  <a:pt x="4233" y="6933"/>
                  <a:pt x="4204" y="6933"/>
                  <a:pt x="4175" y="6919"/>
                </a:cubicBezTo>
                <a:cubicBezTo>
                  <a:pt x="4132" y="6919"/>
                  <a:pt x="4103" y="6904"/>
                  <a:pt x="4074" y="6904"/>
                </a:cubicBezTo>
                <a:cubicBezTo>
                  <a:pt x="3958" y="6875"/>
                  <a:pt x="3842" y="6846"/>
                  <a:pt x="3726" y="6803"/>
                </a:cubicBezTo>
                <a:cubicBezTo>
                  <a:pt x="3697" y="6788"/>
                  <a:pt x="3668" y="6788"/>
                  <a:pt x="3624" y="6774"/>
                </a:cubicBezTo>
                <a:lnTo>
                  <a:pt x="3523" y="6730"/>
                </a:lnTo>
                <a:lnTo>
                  <a:pt x="3508" y="6730"/>
                </a:lnTo>
                <a:cubicBezTo>
                  <a:pt x="3479" y="6716"/>
                  <a:pt x="3450" y="6701"/>
                  <a:pt x="3407" y="6687"/>
                </a:cubicBezTo>
                <a:cubicBezTo>
                  <a:pt x="3349" y="6643"/>
                  <a:pt x="3277" y="6600"/>
                  <a:pt x="3219" y="6556"/>
                </a:cubicBezTo>
                <a:cubicBezTo>
                  <a:pt x="3175" y="6542"/>
                  <a:pt x="3146" y="6527"/>
                  <a:pt x="3117" y="6498"/>
                </a:cubicBezTo>
                <a:lnTo>
                  <a:pt x="3045" y="6440"/>
                </a:lnTo>
                <a:cubicBezTo>
                  <a:pt x="3001" y="6411"/>
                  <a:pt x="2972" y="6368"/>
                  <a:pt x="2929" y="6339"/>
                </a:cubicBezTo>
                <a:cubicBezTo>
                  <a:pt x="2900" y="6310"/>
                  <a:pt x="2871" y="6281"/>
                  <a:pt x="2827" y="6237"/>
                </a:cubicBezTo>
                <a:lnTo>
                  <a:pt x="2755" y="6151"/>
                </a:lnTo>
                <a:cubicBezTo>
                  <a:pt x="2653" y="6049"/>
                  <a:pt x="2581" y="5933"/>
                  <a:pt x="2494" y="5817"/>
                </a:cubicBezTo>
                <a:cubicBezTo>
                  <a:pt x="2479" y="5774"/>
                  <a:pt x="2465" y="5745"/>
                  <a:pt x="2436" y="5716"/>
                </a:cubicBezTo>
                <a:cubicBezTo>
                  <a:pt x="2421" y="5672"/>
                  <a:pt x="2392" y="5629"/>
                  <a:pt x="2378" y="5600"/>
                </a:cubicBezTo>
                <a:cubicBezTo>
                  <a:pt x="2363" y="5556"/>
                  <a:pt x="2363" y="5556"/>
                  <a:pt x="2349" y="5527"/>
                </a:cubicBezTo>
                <a:cubicBezTo>
                  <a:pt x="2349" y="5513"/>
                  <a:pt x="2334" y="5498"/>
                  <a:pt x="2334" y="5484"/>
                </a:cubicBezTo>
                <a:cubicBezTo>
                  <a:pt x="2334" y="5469"/>
                  <a:pt x="2320" y="5440"/>
                  <a:pt x="2305" y="5426"/>
                </a:cubicBezTo>
                <a:cubicBezTo>
                  <a:pt x="2305" y="5397"/>
                  <a:pt x="2291" y="5368"/>
                  <a:pt x="2276" y="5339"/>
                </a:cubicBezTo>
                <a:cubicBezTo>
                  <a:pt x="2276" y="5339"/>
                  <a:pt x="2276" y="5324"/>
                  <a:pt x="2276" y="5310"/>
                </a:cubicBezTo>
                <a:cubicBezTo>
                  <a:pt x="2262" y="5281"/>
                  <a:pt x="2247" y="5252"/>
                  <a:pt x="2247" y="5223"/>
                </a:cubicBezTo>
                <a:cubicBezTo>
                  <a:pt x="2233" y="5165"/>
                  <a:pt x="2218" y="5121"/>
                  <a:pt x="2204" y="5063"/>
                </a:cubicBezTo>
                <a:cubicBezTo>
                  <a:pt x="2204" y="5034"/>
                  <a:pt x="2189" y="5005"/>
                  <a:pt x="2189" y="4976"/>
                </a:cubicBezTo>
                <a:cubicBezTo>
                  <a:pt x="2175" y="4918"/>
                  <a:pt x="2160" y="4860"/>
                  <a:pt x="2160" y="4802"/>
                </a:cubicBezTo>
                <a:cubicBezTo>
                  <a:pt x="2160" y="4730"/>
                  <a:pt x="2146" y="4643"/>
                  <a:pt x="2146" y="4556"/>
                </a:cubicBezTo>
                <a:cubicBezTo>
                  <a:pt x="2146" y="4484"/>
                  <a:pt x="2160" y="4397"/>
                  <a:pt x="2160" y="4310"/>
                </a:cubicBezTo>
                <a:cubicBezTo>
                  <a:pt x="2160" y="4310"/>
                  <a:pt x="2160" y="4295"/>
                  <a:pt x="2160" y="4295"/>
                </a:cubicBezTo>
                <a:cubicBezTo>
                  <a:pt x="2160" y="4252"/>
                  <a:pt x="2175" y="4208"/>
                  <a:pt x="2175" y="4179"/>
                </a:cubicBezTo>
                <a:cubicBezTo>
                  <a:pt x="2189" y="4136"/>
                  <a:pt x="2189" y="4092"/>
                  <a:pt x="2204" y="4049"/>
                </a:cubicBezTo>
                <a:cubicBezTo>
                  <a:pt x="2218" y="3962"/>
                  <a:pt x="2247" y="3889"/>
                  <a:pt x="2262" y="3802"/>
                </a:cubicBezTo>
                <a:lnTo>
                  <a:pt x="2305" y="3715"/>
                </a:lnTo>
                <a:cubicBezTo>
                  <a:pt x="2305" y="3686"/>
                  <a:pt x="2320" y="3657"/>
                  <a:pt x="2334" y="3643"/>
                </a:cubicBezTo>
                <a:cubicBezTo>
                  <a:pt x="2334" y="3614"/>
                  <a:pt x="2349" y="3599"/>
                  <a:pt x="2349" y="3585"/>
                </a:cubicBezTo>
                <a:cubicBezTo>
                  <a:pt x="2363" y="3570"/>
                  <a:pt x="2378" y="3541"/>
                  <a:pt x="2378" y="3527"/>
                </a:cubicBezTo>
                <a:cubicBezTo>
                  <a:pt x="2407" y="3454"/>
                  <a:pt x="2450" y="3396"/>
                  <a:pt x="2479" y="3338"/>
                </a:cubicBezTo>
                <a:lnTo>
                  <a:pt x="2537" y="3251"/>
                </a:lnTo>
                <a:lnTo>
                  <a:pt x="2581" y="3179"/>
                </a:lnTo>
                <a:cubicBezTo>
                  <a:pt x="2610" y="3135"/>
                  <a:pt x="2639" y="3106"/>
                  <a:pt x="2668" y="3077"/>
                </a:cubicBezTo>
                <a:cubicBezTo>
                  <a:pt x="2697" y="3034"/>
                  <a:pt x="2711" y="3005"/>
                  <a:pt x="2740" y="2976"/>
                </a:cubicBezTo>
                <a:cubicBezTo>
                  <a:pt x="2769" y="2947"/>
                  <a:pt x="2798" y="2918"/>
                  <a:pt x="2827" y="2874"/>
                </a:cubicBezTo>
                <a:cubicBezTo>
                  <a:pt x="2987" y="2730"/>
                  <a:pt x="3146" y="2599"/>
                  <a:pt x="3334" y="2483"/>
                </a:cubicBezTo>
                <a:lnTo>
                  <a:pt x="3421" y="2440"/>
                </a:lnTo>
                <a:lnTo>
                  <a:pt x="3508" y="2396"/>
                </a:lnTo>
                <a:lnTo>
                  <a:pt x="3610" y="2353"/>
                </a:lnTo>
                <a:cubicBezTo>
                  <a:pt x="3653" y="2324"/>
                  <a:pt x="3711" y="2309"/>
                  <a:pt x="3769" y="2280"/>
                </a:cubicBezTo>
                <a:cubicBezTo>
                  <a:pt x="3798" y="2266"/>
                  <a:pt x="3827" y="2266"/>
                  <a:pt x="3856" y="2251"/>
                </a:cubicBezTo>
                <a:lnTo>
                  <a:pt x="3958" y="2222"/>
                </a:lnTo>
                <a:cubicBezTo>
                  <a:pt x="4016" y="2208"/>
                  <a:pt x="4088" y="2193"/>
                  <a:pt x="4161" y="2193"/>
                </a:cubicBezTo>
                <a:lnTo>
                  <a:pt x="4262" y="2179"/>
                </a:lnTo>
                <a:lnTo>
                  <a:pt x="4364" y="2164"/>
                </a:lnTo>
                <a:cubicBezTo>
                  <a:pt x="4429" y="2157"/>
                  <a:pt x="4494" y="2153"/>
                  <a:pt x="4561" y="2153"/>
                </a:cubicBezTo>
                <a:close/>
                <a:moveTo>
                  <a:pt x="4588" y="1"/>
                </a:moveTo>
                <a:cubicBezTo>
                  <a:pt x="4422" y="1"/>
                  <a:pt x="4255" y="12"/>
                  <a:pt x="4088" y="33"/>
                </a:cubicBezTo>
                <a:cubicBezTo>
                  <a:pt x="3827" y="62"/>
                  <a:pt x="3624" y="309"/>
                  <a:pt x="3653" y="570"/>
                </a:cubicBezTo>
                <a:lnTo>
                  <a:pt x="3653" y="613"/>
                </a:lnTo>
                <a:cubicBezTo>
                  <a:pt x="3653" y="642"/>
                  <a:pt x="3653" y="657"/>
                  <a:pt x="3653" y="686"/>
                </a:cubicBezTo>
                <a:cubicBezTo>
                  <a:pt x="3653" y="874"/>
                  <a:pt x="3552" y="1048"/>
                  <a:pt x="3378" y="1135"/>
                </a:cubicBezTo>
                <a:lnTo>
                  <a:pt x="3334" y="1149"/>
                </a:lnTo>
                <a:lnTo>
                  <a:pt x="3190" y="1207"/>
                </a:lnTo>
                <a:lnTo>
                  <a:pt x="3059" y="1265"/>
                </a:lnTo>
                <a:lnTo>
                  <a:pt x="3030" y="1280"/>
                </a:lnTo>
                <a:cubicBezTo>
                  <a:pt x="2964" y="1306"/>
                  <a:pt x="2895" y="1319"/>
                  <a:pt x="2827" y="1319"/>
                </a:cubicBezTo>
                <a:cubicBezTo>
                  <a:pt x="2673" y="1319"/>
                  <a:pt x="2526" y="1252"/>
                  <a:pt x="2436" y="1121"/>
                </a:cubicBezTo>
                <a:cubicBezTo>
                  <a:pt x="2336" y="985"/>
                  <a:pt x="2185" y="917"/>
                  <a:pt x="2030" y="917"/>
                </a:cubicBezTo>
                <a:cubicBezTo>
                  <a:pt x="1937" y="917"/>
                  <a:pt x="1841" y="941"/>
                  <a:pt x="1754" y="990"/>
                </a:cubicBezTo>
                <a:lnTo>
                  <a:pt x="1711" y="1019"/>
                </a:lnTo>
                <a:cubicBezTo>
                  <a:pt x="1465" y="1222"/>
                  <a:pt x="1233" y="1454"/>
                  <a:pt x="1030" y="1715"/>
                </a:cubicBezTo>
                <a:cubicBezTo>
                  <a:pt x="928" y="1845"/>
                  <a:pt x="885" y="2005"/>
                  <a:pt x="943" y="2164"/>
                </a:cubicBezTo>
                <a:cubicBezTo>
                  <a:pt x="957" y="2208"/>
                  <a:pt x="972" y="2251"/>
                  <a:pt x="1001" y="2295"/>
                </a:cubicBezTo>
                <a:cubicBezTo>
                  <a:pt x="1015" y="2324"/>
                  <a:pt x="1044" y="2367"/>
                  <a:pt x="1073" y="2382"/>
                </a:cubicBezTo>
                <a:lnTo>
                  <a:pt x="1117" y="2425"/>
                </a:lnTo>
                <a:cubicBezTo>
                  <a:pt x="1305" y="2570"/>
                  <a:pt x="1378" y="2817"/>
                  <a:pt x="1276" y="3034"/>
                </a:cubicBezTo>
                <a:cubicBezTo>
                  <a:pt x="1233" y="3135"/>
                  <a:pt x="1189" y="3237"/>
                  <a:pt x="1146" y="3338"/>
                </a:cubicBezTo>
                <a:cubicBezTo>
                  <a:pt x="1131" y="3396"/>
                  <a:pt x="1102" y="3454"/>
                  <a:pt x="1059" y="3498"/>
                </a:cubicBezTo>
                <a:cubicBezTo>
                  <a:pt x="1030" y="3527"/>
                  <a:pt x="1001" y="3541"/>
                  <a:pt x="972" y="3570"/>
                </a:cubicBezTo>
                <a:cubicBezTo>
                  <a:pt x="943" y="3585"/>
                  <a:pt x="899" y="3599"/>
                  <a:pt x="870" y="3614"/>
                </a:cubicBezTo>
                <a:cubicBezTo>
                  <a:pt x="841" y="3628"/>
                  <a:pt x="827" y="3643"/>
                  <a:pt x="798" y="3643"/>
                </a:cubicBezTo>
                <a:cubicBezTo>
                  <a:pt x="769" y="3650"/>
                  <a:pt x="740" y="3654"/>
                  <a:pt x="711" y="3654"/>
                </a:cubicBezTo>
                <a:cubicBezTo>
                  <a:pt x="682" y="3654"/>
                  <a:pt x="653" y="3650"/>
                  <a:pt x="624" y="3643"/>
                </a:cubicBezTo>
                <a:lnTo>
                  <a:pt x="450" y="3643"/>
                </a:lnTo>
                <a:cubicBezTo>
                  <a:pt x="232" y="3686"/>
                  <a:pt x="73" y="3860"/>
                  <a:pt x="44" y="4078"/>
                </a:cubicBezTo>
                <a:cubicBezTo>
                  <a:pt x="0" y="4397"/>
                  <a:pt x="0" y="4730"/>
                  <a:pt x="44" y="5049"/>
                </a:cubicBezTo>
                <a:cubicBezTo>
                  <a:pt x="70" y="5305"/>
                  <a:pt x="277" y="5494"/>
                  <a:pt x="525" y="5494"/>
                </a:cubicBezTo>
                <a:cubicBezTo>
                  <a:pt x="557" y="5494"/>
                  <a:pt x="590" y="5490"/>
                  <a:pt x="624" y="5484"/>
                </a:cubicBezTo>
                <a:lnTo>
                  <a:pt x="696" y="5484"/>
                </a:lnTo>
                <a:cubicBezTo>
                  <a:pt x="798" y="5484"/>
                  <a:pt x="885" y="5527"/>
                  <a:pt x="972" y="5571"/>
                </a:cubicBezTo>
                <a:cubicBezTo>
                  <a:pt x="1001" y="5585"/>
                  <a:pt x="1015" y="5614"/>
                  <a:pt x="1030" y="5629"/>
                </a:cubicBezTo>
                <a:cubicBezTo>
                  <a:pt x="1088" y="5672"/>
                  <a:pt x="1131" y="5730"/>
                  <a:pt x="1160" y="5803"/>
                </a:cubicBezTo>
                <a:cubicBezTo>
                  <a:pt x="1189" y="5904"/>
                  <a:pt x="1233" y="6006"/>
                  <a:pt x="1276" y="6107"/>
                </a:cubicBezTo>
                <a:cubicBezTo>
                  <a:pt x="1378" y="6310"/>
                  <a:pt x="1320" y="6527"/>
                  <a:pt x="1175" y="6672"/>
                </a:cubicBezTo>
                <a:lnTo>
                  <a:pt x="1117" y="6716"/>
                </a:lnTo>
                <a:cubicBezTo>
                  <a:pt x="1073" y="6745"/>
                  <a:pt x="1030" y="6788"/>
                  <a:pt x="1001" y="6846"/>
                </a:cubicBezTo>
                <a:cubicBezTo>
                  <a:pt x="972" y="6875"/>
                  <a:pt x="957" y="6919"/>
                  <a:pt x="943" y="6977"/>
                </a:cubicBezTo>
                <a:cubicBezTo>
                  <a:pt x="943" y="6991"/>
                  <a:pt x="943" y="7006"/>
                  <a:pt x="928" y="7020"/>
                </a:cubicBezTo>
                <a:lnTo>
                  <a:pt x="928" y="7064"/>
                </a:lnTo>
                <a:cubicBezTo>
                  <a:pt x="928" y="7078"/>
                  <a:pt x="928" y="7093"/>
                  <a:pt x="928" y="7107"/>
                </a:cubicBezTo>
                <a:lnTo>
                  <a:pt x="928" y="7122"/>
                </a:lnTo>
                <a:lnTo>
                  <a:pt x="928" y="7194"/>
                </a:lnTo>
                <a:cubicBezTo>
                  <a:pt x="943" y="7223"/>
                  <a:pt x="943" y="7238"/>
                  <a:pt x="957" y="7267"/>
                </a:cubicBezTo>
                <a:cubicBezTo>
                  <a:pt x="957" y="7267"/>
                  <a:pt x="957" y="7281"/>
                  <a:pt x="957" y="7281"/>
                </a:cubicBezTo>
                <a:cubicBezTo>
                  <a:pt x="972" y="7296"/>
                  <a:pt x="972" y="7325"/>
                  <a:pt x="986" y="7339"/>
                </a:cubicBezTo>
                <a:lnTo>
                  <a:pt x="986" y="7354"/>
                </a:lnTo>
                <a:cubicBezTo>
                  <a:pt x="1001" y="7368"/>
                  <a:pt x="1001" y="7383"/>
                  <a:pt x="1015" y="7397"/>
                </a:cubicBezTo>
                <a:cubicBezTo>
                  <a:pt x="1218" y="7658"/>
                  <a:pt x="1450" y="7890"/>
                  <a:pt x="1711" y="8093"/>
                </a:cubicBezTo>
                <a:cubicBezTo>
                  <a:pt x="1796" y="8166"/>
                  <a:pt x="1901" y="8198"/>
                  <a:pt x="2001" y="8198"/>
                </a:cubicBezTo>
                <a:cubicBezTo>
                  <a:pt x="2021" y="8198"/>
                  <a:pt x="2040" y="8197"/>
                  <a:pt x="2059" y="8194"/>
                </a:cubicBezTo>
                <a:cubicBezTo>
                  <a:pt x="2102" y="8194"/>
                  <a:pt x="2146" y="8180"/>
                  <a:pt x="2189" y="8165"/>
                </a:cubicBezTo>
                <a:cubicBezTo>
                  <a:pt x="2291" y="8136"/>
                  <a:pt x="2363" y="8078"/>
                  <a:pt x="2421" y="8006"/>
                </a:cubicBezTo>
                <a:lnTo>
                  <a:pt x="2465" y="7948"/>
                </a:lnTo>
                <a:cubicBezTo>
                  <a:pt x="2523" y="7905"/>
                  <a:pt x="2581" y="7861"/>
                  <a:pt x="2653" y="7832"/>
                </a:cubicBezTo>
                <a:lnTo>
                  <a:pt x="2827" y="7789"/>
                </a:lnTo>
                <a:cubicBezTo>
                  <a:pt x="2900" y="7803"/>
                  <a:pt x="2972" y="7818"/>
                  <a:pt x="3030" y="7847"/>
                </a:cubicBezTo>
                <a:cubicBezTo>
                  <a:pt x="3132" y="7890"/>
                  <a:pt x="3233" y="7933"/>
                  <a:pt x="3334" y="7962"/>
                </a:cubicBezTo>
                <a:cubicBezTo>
                  <a:pt x="3421" y="8006"/>
                  <a:pt x="3508" y="8064"/>
                  <a:pt x="3566" y="8151"/>
                </a:cubicBezTo>
                <a:cubicBezTo>
                  <a:pt x="3581" y="8180"/>
                  <a:pt x="3610" y="8209"/>
                  <a:pt x="3610" y="8252"/>
                </a:cubicBezTo>
                <a:cubicBezTo>
                  <a:pt x="3653" y="8325"/>
                  <a:pt x="3653" y="8412"/>
                  <a:pt x="3639" y="8499"/>
                </a:cubicBezTo>
                <a:cubicBezTo>
                  <a:pt x="3610" y="8760"/>
                  <a:pt x="3769" y="9006"/>
                  <a:pt x="4030" y="9064"/>
                </a:cubicBezTo>
                <a:lnTo>
                  <a:pt x="4074" y="9064"/>
                </a:lnTo>
                <a:cubicBezTo>
                  <a:pt x="4248" y="9079"/>
                  <a:pt x="4407" y="9093"/>
                  <a:pt x="4567" y="9093"/>
                </a:cubicBezTo>
                <a:cubicBezTo>
                  <a:pt x="4726" y="9093"/>
                  <a:pt x="4900" y="9079"/>
                  <a:pt x="5059" y="9064"/>
                </a:cubicBezTo>
                <a:cubicBezTo>
                  <a:pt x="5175" y="9050"/>
                  <a:pt x="5277" y="9006"/>
                  <a:pt x="5364" y="8919"/>
                </a:cubicBezTo>
                <a:cubicBezTo>
                  <a:pt x="5393" y="8876"/>
                  <a:pt x="5422" y="8847"/>
                  <a:pt x="5436" y="8803"/>
                </a:cubicBezTo>
                <a:cubicBezTo>
                  <a:pt x="5451" y="8789"/>
                  <a:pt x="5465" y="8774"/>
                  <a:pt x="5465" y="8745"/>
                </a:cubicBezTo>
                <a:cubicBezTo>
                  <a:pt x="5494" y="8673"/>
                  <a:pt x="5509" y="8586"/>
                  <a:pt x="5494" y="8499"/>
                </a:cubicBezTo>
                <a:cubicBezTo>
                  <a:pt x="5494" y="8470"/>
                  <a:pt x="5494" y="8441"/>
                  <a:pt x="5494" y="8426"/>
                </a:cubicBezTo>
                <a:cubicBezTo>
                  <a:pt x="5494" y="8209"/>
                  <a:pt x="5625" y="8020"/>
                  <a:pt x="5813" y="7948"/>
                </a:cubicBezTo>
                <a:cubicBezTo>
                  <a:pt x="5915" y="7919"/>
                  <a:pt x="6016" y="7876"/>
                  <a:pt x="6118" y="7832"/>
                </a:cubicBezTo>
                <a:cubicBezTo>
                  <a:pt x="6183" y="7796"/>
                  <a:pt x="6255" y="7778"/>
                  <a:pt x="6328" y="7778"/>
                </a:cubicBezTo>
                <a:cubicBezTo>
                  <a:pt x="6400" y="7778"/>
                  <a:pt x="6473" y="7796"/>
                  <a:pt x="6538" y="7832"/>
                </a:cubicBezTo>
                <a:cubicBezTo>
                  <a:pt x="6582" y="7847"/>
                  <a:pt x="6611" y="7876"/>
                  <a:pt x="6639" y="7890"/>
                </a:cubicBezTo>
                <a:cubicBezTo>
                  <a:pt x="6654" y="7905"/>
                  <a:pt x="6668" y="7919"/>
                  <a:pt x="6683" y="7933"/>
                </a:cubicBezTo>
                <a:cubicBezTo>
                  <a:pt x="6697" y="7948"/>
                  <a:pt x="6712" y="7962"/>
                  <a:pt x="6726" y="7977"/>
                </a:cubicBezTo>
                <a:cubicBezTo>
                  <a:pt x="6817" y="8113"/>
                  <a:pt x="6964" y="8181"/>
                  <a:pt x="7119" y="8181"/>
                </a:cubicBezTo>
                <a:cubicBezTo>
                  <a:pt x="7211" y="8181"/>
                  <a:pt x="7306" y="8156"/>
                  <a:pt x="7393" y="8107"/>
                </a:cubicBezTo>
                <a:lnTo>
                  <a:pt x="7437" y="8078"/>
                </a:lnTo>
                <a:cubicBezTo>
                  <a:pt x="7553" y="7977"/>
                  <a:pt x="7683" y="7861"/>
                  <a:pt x="7799" y="7745"/>
                </a:cubicBezTo>
                <a:cubicBezTo>
                  <a:pt x="7915" y="7629"/>
                  <a:pt x="8017" y="7513"/>
                  <a:pt x="8118" y="7383"/>
                </a:cubicBezTo>
                <a:cubicBezTo>
                  <a:pt x="8220" y="7252"/>
                  <a:pt x="8249" y="7093"/>
                  <a:pt x="8205" y="6933"/>
                </a:cubicBezTo>
                <a:cubicBezTo>
                  <a:pt x="8205" y="6904"/>
                  <a:pt x="8191" y="6890"/>
                  <a:pt x="8176" y="6861"/>
                </a:cubicBezTo>
                <a:cubicBezTo>
                  <a:pt x="8176" y="6846"/>
                  <a:pt x="8162" y="6817"/>
                  <a:pt x="8147" y="6803"/>
                </a:cubicBezTo>
                <a:cubicBezTo>
                  <a:pt x="8133" y="6774"/>
                  <a:pt x="8104" y="6745"/>
                  <a:pt x="8075" y="6716"/>
                </a:cubicBezTo>
                <a:lnTo>
                  <a:pt x="8031" y="6672"/>
                </a:lnTo>
                <a:cubicBezTo>
                  <a:pt x="8017" y="6658"/>
                  <a:pt x="8002" y="6658"/>
                  <a:pt x="7988" y="6643"/>
                </a:cubicBezTo>
                <a:cubicBezTo>
                  <a:pt x="7828" y="6498"/>
                  <a:pt x="7785" y="6266"/>
                  <a:pt x="7872" y="6078"/>
                </a:cubicBezTo>
                <a:cubicBezTo>
                  <a:pt x="7915" y="5977"/>
                  <a:pt x="7959" y="5875"/>
                  <a:pt x="8002" y="5774"/>
                </a:cubicBezTo>
                <a:cubicBezTo>
                  <a:pt x="8065" y="5571"/>
                  <a:pt x="8250" y="5446"/>
                  <a:pt x="8449" y="5446"/>
                </a:cubicBezTo>
                <a:cubicBezTo>
                  <a:pt x="8479" y="5446"/>
                  <a:pt x="8509" y="5449"/>
                  <a:pt x="8538" y="5455"/>
                </a:cubicBezTo>
                <a:cubicBezTo>
                  <a:pt x="8558" y="5457"/>
                  <a:pt x="8578" y="5458"/>
                  <a:pt x="8598" y="5458"/>
                </a:cubicBezTo>
                <a:cubicBezTo>
                  <a:pt x="8694" y="5458"/>
                  <a:pt x="8788" y="5430"/>
                  <a:pt x="8872" y="5382"/>
                </a:cubicBezTo>
                <a:cubicBezTo>
                  <a:pt x="8901" y="5368"/>
                  <a:pt x="8915" y="5353"/>
                  <a:pt x="8944" y="5339"/>
                </a:cubicBezTo>
                <a:lnTo>
                  <a:pt x="8973" y="5295"/>
                </a:lnTo>
                <a:cubicBezTo>
                  <a:pt x="8988" y="5295"/>
                  <a:pt x="8988" y="5281"/>
                  <a:pt x="9002" y="5266"/>
                </a:cubicBezTo>
                <a:cubicBezTo>
                  <a:pt x="9060" y="5194"/>
                  <a:pt x="9104" y="5107"/>
                  <a:pt x="9104" y="5020"/>
                </a:cubicBezTo>
                <a:cubicBezTo>
                  <a:pt x="9147" y="4686"/>
                  <a:pt x="9147" y="4368"/>
                  <a:pt x="9104" y="4034"/>
                </a:cubicBezTo>
                <a:lnTo>
                  <a:pt x="9104" y="4063"/>
                </a:lnTo>
                <a:cubicBezTo>
                  <a:pt x="9104" y="4020"/>
                  <a:pt x="9089" y="3962"/>
                  <a:pt x="9075" y="3918"/>
                </a:cubicBezTo>
                <a:cubicBezTo>
                  <a:pt x="9060" y="3889"/>
                  <a:pt x="9046" y="3875"/>
                  <a:pt x="9031" y="3846"/>
                </a:cubicBezTo>
                <a:cubicBezTo>
                  <a:pt x="9017" y="3817"/>
                  <a:pt x="9002" y="3802"/>
                  <a:pt x="8973" y="3773"/>
                </a:cubicBezTo>
                <a:lnTo>
                  <a:pt x="8944" y="3744"/>
                </a:lnTo>
                <a:cubicBezTo>
                  <a:pt x="8930" y="3730"/>
                  <a:pt x="8915" y="3730"/>
                  <a:pt x="8915" y="3715"/>
                </a:cubicBezTo>
                <a:lnTo>
                  <a:pt x="8857" y="3686"/>
                </a:lnTo>
                <a:cubicBezTo>
                  <a:pt x="8828" y="3657"/>
                  <a:pt x="8785" y="3643"/>
                  <a:pt x="8741" y="3643"/>
                </a:cubicBezTo>
                <a:lnTo>
                  <a:pt x="8712" y="3628"/>
                </a:lnTo>
                <a:cubicBezTo>
                  <a:pt x="8683" y="3621"/>
                  <a:pt x="8654" y="3617"/>
                  <a:pt x="8625" y="3617"/>
                </a:cubicBezTo>
                <a:cubicBezTo>
                  <a:pt x="8596" y="3617"/>
                  <a:pt x="8567" y="3621"/>
                  <a:pt x="8538" y="3628"/>
                </a:cubicBezTo>
                <a:lnTo>
                  <a:pt x="8422" y="3628"/>
                </a:lnTo>
                <a:cubicBezTo>
                  <a:pt x="8335" y="3614"/>
                  <a:pt x="8249" y="3585"/>
                  <a:pt x="8176" y="3541"/>
                </a:cubicBezTo>
                <a:lnTo>
                  <a:pt x="8133" y="3512"/>
                </a:lnTo>
                <a:cubicBezTo>
                  <a:pt x="8118" y="3498"/>
                  <a:pt x="8104" y="3483"/>
                  <a:pt x="8104" y="3469"/>
                </a:cubicBezTo>
                <a:cubicBezTo>
                  <a:pt x="8075" y="3454"/>
                  <a:pt x="8060" y="3425"/>
                  <a:pt x="8046" y="3411"/>
                </a:cubicBezTo>
                <a:lnTo>
                  <a:pt x="8017" y="3353"/>
                </a:lnTo>
                <a:cubicBezTo>
                  <a:pt x="8002" y="3338"/>
                  <a:pt x="8002" y="3324"/>
                  <a:pt x="8002" y="3309"/>
                </a:cubicBezTo>
                <a:cubicBezTo>
                  <a:pt x="8002" y="3295"/>
                  <a:pt x="7988" y="3295"/>
                  <a:pt x="7988" y="3280"/>
                </a:cubicBezTo>
                <a:cubicBezTo>
                  <a:pt x="7959" y="3179"/>
                  <a:pt x="7915" y="3092"/>
                  <a:pt x="7872" y="3005"/>
                </a:cubicBezTo>
                <a:cubicBezTo>
                  <a:pt x="7872" y="2990"/>
                  <a:pt x="7857" y="2976"/>
                  <a:pt x="7857" y="2961"/>
                </a:cubicBezTo>
                <a:cubicBezTo>
                  <a:pt x="7828" y="2889"/>
                  <a:pt x="7828" y="2817"/>
                  <a:pt x="7828" y="2744"/>
                </a:cubicBezTo>
                <a:cubicBezTo>
                  <a:pt x="7843" y="2701"/>
                  <a:pt x="7857" y="2643"/>
                  <a:pt x="7886" y="2585"/>
                </a:cubicBezTo>
                <a:cubicBezTo>
                  <a:pt x="7901" y="2527"/>
                  <a:pt x="7930" y="2469"/>
                  <a:pt x="7973" y="2425"/>
                </a:cubicBezTo>
                <a:cubicBezTo>
                  <a:pt x="7988" y="2411"/>
                  <a:pt x="8002" y="2396"/>
                  <a:pt x="8017" y="2396"/>
                </a:cubicBezTo>
                <a:lnTo>
                  <a:pt x="8031" y="2396"/>
                </a:lnTo>
                <a:lnTo>
                  <a:pt x="8075" y="2353"/>
                </a:lnTo>
                <a:cubicBezTo>
                  <a:pt x="8118" y="2324"/>
                  <a:pt x="8147" y="2280"/>
                  <a:pt x="8176" y="2237"/>
                </a:cubicBezTo>
                <a:cubicBezTo>
                  <a:pt x="8176" y="2208"/>
                  <a:pt x="8191" y="2193"/>
                  <a:pt x="8205" y="2164"/>
                </a:cubicBezTo>
                <a:cubicBezTo>
                  <a:pt x="8205" y="2150"/>
                  <a:pt x="8220" y="2121"/>
                  <a:pt x="8220" y="2092"/>
                </a:cubicBezTo>
                <a:cubicBezTo>
                  <a:pt x="8249" y="1947"/>
                  <a:pt x="8220" y="1802"/>
                  <a:pt x="8133" y="1686"/>
                </a:cubicBezTo>
                <a:cubicBezTo>
                  <a:pt x="8017" y="1555"/>
                  <a:pt x="7915" y="1439"/>
                  <a:pt x="7799" y="1323"/>
                </a:cubicBezTo>
                <a:cubicBezTo>
                  <a:pt x="7683" y="1207"/>
                  <a:pt x="7567" y="1092"/>
                  <a:pt x="7437" y="990"/>
                </a:cubicBezTo>
                <a:cubicBezTo>
                  <a:pt x="7352" y="926"/>
                  <a:pt x="7244" y="886"/>
                  <a:pt x="7135" y="886"/>
                </a:cubicBezTo>
                <a:cubicBezTo>
                  <a:pt x="7095" y="886"/>
                  <a:pt x="7055" y="891"/>
                  <a:pt x="7016" y="903"/>
                </a:cubicBezTo>
                <a:lnTo>
                  <a:pt x="6958" y="918"/>
                </a:lnTo>
                <a:cubicBezTo>
                  <a:pt x="6886" y="947"/>
                  <a:pt x="6828" y="990"/>
                  <a:pt x="6770" y="1048"/>
                </a:cubicBezTo>
                <a:cubicBezTo>
                  <a:pt x="6755" y="1063"/>
                  <a:pt x="6741" y="1077"/>
                  <a:pt x="6726" y="1092"/>
                </a:cubicBezTo>
                <a:cubicBezTo>
                  <a:pt x="6668" y="1178"/>
                  <a:pt x="6596" y="1236"/>
                  <a:pt x="6509" y="1265"/>
                </a:cubicBezTo>
                <a:cubicBezTo>
                  <a:pt x="6466" y="1280"/>
                  <a:pt x="6437" y="1294"/>
                  <a:pt x="6408" y="1294"/>
                </a:cubicBezTo>
                <a:lnTo>
                  <a:pt x="6263" y="1294"/>
                </a:lnTo>
                <a:cubicBezTo>
                  <a:pt x="6234" y="1294"/>
                  <a:pt x="6205" y="1280"/>
                  <a:pt x="6190" y="1280"/>
                </a:cubicBezTo>
                <a:lnTo>
                  <a:pt x="6132" y="1251"/>
                </a:lnTo>
                <a:lnTo>
                  <a:pt x="6074" y="1222"/>
                </a:lnTo>
                <a:cubicBezTo>
                  <a:pt x="6045" y="1207"/>
                  <a:pt x="6016" y="1193"/>
                  <a:pt x="5987" y="1193"/>
                </a:cubicBezTo>
                <a:cubicBezTo>
                  <a:pt x="5944" y="1178"/>
                  <a:pt x="5871" y="1149"/>
                  <a:pt x="5828" y="1121"/>
                </a:cubicBezTo>
                <a:cubicBezTo>
                  <a:pt x="5625" y="1048"/>
                  <a:pt x="5494" y="845"/>
                  <a:pt x="5509" y="628"/>
                </a:cubicBezTo>
                <a:lnTo>
                  <a:pt x="5509" y="599"/>
                </a:lnTo>
                <a:cubicBezTo>
                  <a:pt x="5552" y="338"/>
                  <a:pt x="5378" y="106"/>
                  <a:pt x="5132" y="48"/>
                </a:cubicBezTo>
                <a:cubicBezTo>
                  <a:pt x="5117" y="33"/>
                  <a:pt x="5103" y="33"/>
                  <a:pt x="5088" y="33"/>
                </a:cubicBezTo>
                <a:cubicBezTo>
                  <a:pt x="4922" y="12"/>
                  <a:pt x="4755" y="1"/>
                  <a:pt x="4588"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1" name="Google Shape;564;p57"/>
          <p:cNvSpPr/>
          <p:nvPr/>
        </p:nvSpPr>
        <p:spPr>
          <a:xfrm>
            <a:off x="4922280" y="945720"/>
            <a:ext cx="3888720" cy="3214080"/>
          </a:xfrm>
          <a:custGeom>
            <a:avLst/>
            <a:gdLst>
              <a:gd name="textAreaLeft" fmla="*/ 0 w 3888720"/>
              <a:gd name="textAreaRight" fmla="*/ 3889080 w 3888720"/>
              <a:gd name="textAreaTop" fmla="*/ 0 h 3214080"/>
              <a:gd name="textAreaBottom" fmla="*/ 3214440 h 3214080"/>
            </a:gdLst>
            <a:ahLst/>
            <a:cxnLst/>
            <a:rect l="textAreaLeft" t="textAreaTop" r="textAreaRight" b="textAreaBottom"/>
            <a:pathLst>
              <a:path w="42729" h="35317">
                <a:moveTo>
                  <a:pt x="19690" y="1"/>
                </a:moveTo>
                <a:cubicBezTo>
                  <a:pt x="18145" y="1"/>
                  <a:pt x="16885" y="1260"/>
                  <a:pt x="16885" y="2834"/>
                </a:cubicBezTo>
                <a:lnTo>
                  <a:pt x="16885" y="6898"/>
                </a:lnTo>
                <a:cubicBezTo>
                  <a:pt x="16885" y="7356"/>
                  <a:pt x="16513" y="7728"/>
                  <a:pt x="16084" y="7728"/>
                </a:cubicBezTo>
                <a:cubicBezTo>
                  <a:pt x="15626" y="7728"/>
                  <a:pt x="15283" y="7356"/>
                  <a:pt x="15283" y="6898"/>
                </a:cubicBezTo>
                <a:lnTo>
                  <a:pt x="15283" y="6383"/>
                </a:lnTo>
                <a:cubicBezTo>
                  <a:pt x="15283" y="4837"/>
                  <a:pt x="14024" y="3607"/>
                  <a:pt x="12507" y="3607"/>
                </a:cubicBezTo>
                <a:cubicBezTo>
                  <a:pt x="10961" y="3607"/>
                  <a:pt x="9702" y="4837"/>
                  <a:pt x="9702" y="6383"/>
                </a:cubicBezTo>
                <a:lnTo>
                  <a:pt x="9702" y="16800"/>
                </a:lnTo>
                <a:cubicBezTo>
                  <a:pt x="9702" y="17201"/>
                  <a:pt x="9387" y="17515"/>
                  <a:pt x="8987" y="17515"/>
                </a:cubicBezTo>
                <a:cubicBezTo>
                  <a:pt x="8615" y="17515"/>
                  <a:pt x="8271" y="17201"/>
                  <a:pt x="8271" y="16800"/>
                </a:cubicBezTo>
                <a:lnTo>
                  <a:pt x="8271" y="16113"/>
                </a:lnTo>
                <a:cubicBezTo>
                  <a:pt x="8271" y="15026"/>
                  <a:pt x="7413" y="14138"/>
                  <a:pt x="6325" y="14138"/>
                </a:cubicBezTo>
                <a:cubicBezTo>
                  <a:pt x="5237" y="14138"/>
                  <a:pt x="4350" y="15026"/>
                  <a:pt x="4379" y="16113"/>
                </a:cubicBezTo>
                <a:lnTo>
                  <a:pt x="4379" y="22467"/>
                </a:lnTo>
                <a:cubicBezTo>
                  <a:pt x="4379" y="22839"/>
                  <a:pt x="4035" y="23182"/>
                  <a:pt x="3663" y="23182"/>
                </a:cubicBezTo>
                <a:cubicBezTo>
                  <a:pt x="3263" y="23182"/>
                  <a:pt x="2948" y="22839"/>
                  <a:pt x="2948" y="22467"/>
                </a:cubicBezTo>
                <a:cubicBezTo>
                  <a:pt x="2948" y="21637"/>
                  <a:pt x="2261" y="20978"/>
                  <a:pt x="1460" y="20978"/>
                </a:cubicBezTo>
                <a:cubicBezTo>
                  <a:pt x="658" y="20978"/>
                  <a:pt x="0" y="21637"/>
                  <a:pt x="0" y="22467"/>
                </a:cubicBezTo>
                <a:lnTo>
                  <a:pt x="0" y="35317"/>
                </a:lnTo>
                <a:lnTo>
                  <a:pt x="42729" y="35317"/>
                </a:lnTo>
                <a:lnTo>
                  <a:pt x="42729" y="22839"/>
                </a:lnTo>
                <a:cubicBezTo>
                  <a:pt x="42729" y="21808"/>
                  <a:pt x="41899" y="20978"/>
                  <a:pt x="40897" y="20978"/>
                </a:cubicBezTo>
                <a:cubicBezTo>
                  <a:pt x="39867" y="20978"/>
                  <a:pt x="39037" y="21808"/>
                  <a:pt x="39037" y="22839"/>
                </a:cubicBezTo>
                <a:lnTo>
                  <a:pt x="39037" y="23497"/>
                </a:lnTo>
                <a:cubicBezTo>
                  <a:pt x="39037" y="23955"/>
                  <a:pt x="38665" y="24298"/>
                  <a:pt x="38235" y="24298"/>
                </a:cubicBezTo>
                <a:cubicBezTo>
                  <a:pt x="37806" y="24298"/>
                  <a:pt x="37434" y="23955"/>
                  <a:pt x="37434" y="23497"/>
                </a:cubicBezTo>
                <a:lnTo>
                  <a:pt x="37434" y="10990"/>
                </a:lnTo>
                <a:cubicBezTo>
                  <a:pt x="37434" y="9702"/>
                  <a:pt x="36375" y="8644"/>
                  <a:pt x="35087" y="8644"/>
                </a:cubicBezTo>
                <a:cubicBezTo>
                  <a:pt x="33799" y="8644"/>
                  <a:pt x="32741" y="9702"/>
                  <a:pt x="32741" y="10990"/>
                </a:cubicBezTo>
                <a:lnTo>
                  <a:pt x="32741" y="11763"/>
                </a:lnTo>
                <a:cubicBezTo>
                  <a:pt x="32741" y="12479"/>
                  <a:pt x="32168" y="13022"/>
                  <a:pt x="31481" y="13022"/>
                </a:cubicBezTo>
                <a:cubicBezTo>
                  <a:pt x="30766" y="13022"/>
                  <a:pt x="30222" y="12479"/>
                  <a:pt x="30222" y="11763"/>
                </a:cubicBezTo>
                <a:lnTo>
                  <a:pt x="30222" y="5324"/>
                </a:lnTo>
                <a:cubicBezTo>
                  <a:pt x="30222" y="3807"/>
                  <a:pt x="28963" y="2548"/>
                  <a:pt x="27446" y="2548"/>
                </a:cubicBezTo>
                <a:cubicBezTo>
                  <a:pt x="25901" y="2548"/>
                  <a:pt x="24641" y="3807"/>
                  <a:pt x="24641" y="5324"/>
                </a:cubicBezTo>
                <a:lnTo>
                  <a:pt x="24641" y="5696"/>
                </a:lnTo>
                <a:cubicBezTo>
                  <a:pt x="24641" y="6268"/>
                  <a:pt x="24155" y="6755"/>
                  <a:pt x="23582" y="6755"/>
                </a:cubicBezTo>
                <a:cubicBezTo>
                  <a:pt x="22981" y="6755"/>
                  <a:pt x="22495" y="6268"/>
                  <a:pt x="22495" y="5696"/>
                </a:cubicBezTo>
                <a:lnTo>
                  <a:pt x="22495" y="2834"/>
                </a:lnTo>
                <a:cubicBezTo>
                  <a:pt x="22495" y="1260"/>
                  <a:pt x="21236" y="1"/>
                  <a:pt x="1969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2" name="Google Shape;565;p57"/>
          <p:cNvSpPr/>
          <p:nvPr/>
        </p:nvSpPr>
        <p:spPr>
          <a:xfrm>
            <a:off x="4789440" y="4295520"/>
            <a:ext cx="4081320" cy="88200"/>
          </a:xfrm>
          <a:custGeom>
            <a:avLst/>
            <a:gdLst>
              <a:gd name="textAreaLeft" fmla="*/ 0 w 4081320"/>
              <a:gd name="textAreaRight" fmla="*/ 4081680 w 4081320"/>
              <a:gd name="textAreaTop" fmla="*/ 0 h 88200"/>
              <a:gd name="textAreaBottom" fmla="*/ 88560 h 88200"/>
            </a:gdLst>
            <a:ahLst/>
            <a:cxnLst/>
            <a:rect l="textAreaLeft" t="textAreaTop" r="textAreaRight" b="textAreaBottom"/>
            <a:pathLst>
              <a:path w="44847" h="974">
                <a:moveTo>
                  <a:pt x="659" y="1"/>
                </a:moveTo>
                <a:cubicBezTo>
                  <a:pt x="1" y="1"/>
                  <a:pt x="1" y="974"/>
                  <a:pt x="659" y="974"/>
                </a:cubicBezTo>
                <a:lnTo>
                  <a:pt x="44360" y="974"/>
                </a:lnTo>
                <a:cubicBezTo>
                  <a:pt x="44618" y="974"/>
                  <a:pt x="44847" y="745"/>
                  <a:pt x="44847" y="487"/>
                </a:cubicBezTo>
                <a:cubicBezTo>
                  <a:pt x="44847" y="201"/>
                  <a:pt x="44618" y="1"/>
                  <a:pt x="44360" y="1"/>
                </a:cubicBezTo>
                <a:close/>
              </a:path>
            </a:pathLst>
          </a:custGeom>
          <a:solidFill>
            <a:schemeClr val="accent5"/>
          </a:solidFill>
          <a:ln w="0">
            <a:noFill/>
          </a:ln>
        </p:spPr>
        <p:style>
          <a:lnRef idx="0">
            <a:srgbClr val="FFFFFF"/>
          </a:lnRef>
          <a:fillRef idx="0">
            <a:srgbClr val="FFFFFF"/>
          </a:fillRef>
          <a:effectRef idx="0">
            <a:srgbClr val="FFFFFF"/>
          </a:effectRef>
          <a:fontRef idx="minor"/>
        </p:style>
        <p:txBody>
          <a:bodyPr tIns="44280" bIns="44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3" name="Google Shape;566;p57"/>
          <p:cNvSpPr/>
          <p:nvPr/>
        </p:nvSpPr>
        <p:spPr>
          <a:xfrm>
            <a:off x="4789440" y="4295520"/>
            <a:ext cx="1784160" cy="91080"/>
          </a:xfrm>
          <a:custGeom>
            <a:avLst/>
            <a:gdLst>
              <a:gd name="textAreaLeft" fmla="*/ 0 w 1784160"/>
              <a:gd name="textAreaRight" fmla="*/ 1784520 w 1784160"/>
              <a:gd name="textAreaTop" fmla="*/ 0 h 91080"/>
              <a:gd name="textAreaBottom" fmla="*/ 91440 h 91080"/>
            </a:gdLst>
            <a:ahLst/>
            <a:cxnLst/>
            <a:rect l="textAreaLeft" t="textAreaTop" r="textAreaRight" b="textAreaBottom"/>
            <a:pathLst>
              <a:path w="19605" h="1003">
                <a:moveTo>
                  <a:pt x="659" y="1"/>
                </a:moveTo>
                <a:cubicBezTo>
                  <a:pt x="1" y="1"/>
                  <a:pt x="1" y="1003"/>
                  <a:pt x="659" y="1003"/>
                </a:cubicBezTo>
                <a:lnTo>
                  <a:pt x="19605" y="1003"/>
                </a:lnTo>
                <a:lnTo>
                  <a:pt x="19605" y="1"/>
                </a:lnTo>
                <a:close/>
              </a:path>
            </a:pathLst>
          </a:custGeom>
          <a:solidFill>
            <a:schemeClr val="lt2"/>
          </a:solidFill>
          <a:ln w="0">
            <a:noFill/>
          </a:ln>
        </p:spPr>
        <p:style>
          <a:lnRef idx="0">
            <a:srgbClr val="FFFFFF"/>
          </a:lnRef>
          <a:fillRef idx="0">
            <a:srgbClr val="FFFFFF"/>
          </a:fillRef>
          <a:effectRef idx="0">
            <a:srgbClr val="FFFFFF"/>
          </a:effectRef>
          <a:fontRef idx="minor"/>
        </p:style>
        <p:txBody>
          <a:bodyPr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04" name="Google Shape;567;p57"/>
          <p:cNvSpPr/>
          <p:nvPr/>
        </p:nvSpPr>
        <p:spPr>
          <a:xfrm>
            <a:off x="6474960" y="4250160"/>
            <a:ext cx="195120" cy="177480"/>
          </a:xfrm>
          <a:custGeom>
            <a:avLst/>
            <a:gdLst>
              <a:gd name="textAreaLeft" fmla="*/ 0 w 195120"/>
              <a:gd name="textAreaRight" fmla="*/ 195480 w 195120"/>
              <a:gd name="textAreaTop" fmla="*/ 0 h 177480"/>
              <a:gd name="textAreaBottom" fmla="*/ 177840 h 177480"/>
            </a:gdLst>
            <a:ahLst/>
            <a:cxnLst/>
            <a:rect l="textAreaLeft" t="textAreaTop" r="textAreaRight" b="textAreaBottom"/>
            <a:pathLst>
              <a:path w="2147" h="1954">
                <a:moveTo>
                  <a:pt x="1073" y="0"/>
                </a:moveTo>
                <a:cubicBezTo>
                  <a:pt x="823" y="0"/>
                  <a:pt x="573" y="100"/>
                  <a:pt x="372" y="301"/>
                </a:cubicBezTo>
                <a:cubicBezTo>
                  <a:pt x="0" y="673"/>
                  <a:pt x="0" y="1302"/>
                  <a:pt x="372" y="1674"/>
                </a:cubicBezTo>
                <a:cubicBezTo>
                  <a:pt x="573" y="1860"/>
                  <a:pt x="823" y="1953"/>
                  <a:pt x="1073" y="1953"/>
                </a:cubicBezTo>
                <a:cubicBezTo>
                  <a:pt x="1324" y="1953"/>
                  <a:pt x="1574" y="1860"/>
                  <a:pt x="1775" y="1674"/>
                </a:cubicBezTo>
                <a:cubicBezTo>
                  <a:pt x="2147" y="1302"/>
                  <a:pt x="2147" y="673"/>
                  <a:pt x="1775" y="301"/>
                </a:cubicBezTo>
                <a:cubicBezTo>
                  <a:pt x="1574" y="100"/>
                  <a:pt x="1324" y="0"/>
                  <a:pt x="1073" y="0"/>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88920" bIns="889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5" name="Google Shape;568;p57"/>
          <p:cNvSpPr/>
          <p:nvPr/>
        </p:nvSpPr>
        <p:spPr>
          <a:xfrm>
            <a:off x="7842600" y="2205000"/>
            <a:ext cx="1380240" cy="1954800"/>
          </a:xfrm>
          <a:custGeom>
            <a:avLst/>
            <a:gdLst>
              <a:gd name="textAreaLeft" fmla="*/ 0 w 1380240"/>
              <a:gd name="textAreaRight" fmla="*/ 1380600 w 1380240"/>
              <a:gd name="textAreaTop" fmla="*/ 0 h 1954800"/>
              <a:gd name="textAreaBottom" fmla="*/ 1955160 h 1954800"/>
            </a:gdLst>
            <a:ahLst/>
            <a:cxnLst/>
            <a:rect l="textAreaLeft" t="textAreaTop" r="textAreaRight" b="textAreaBottom"/>
            <a:pathLst>
              <a:path w="15169" h="21482">
                <a:moveTo>
                  <a:pt x="5892" y="0"/>
                </a:moveTo>
                <a:cubicBezTo>
                  <a:pt x="1137" y="0"/>
                  <a:pt x="0" y="21482"/>
                  <a:pt x="0" y="21482"/>
                </a:cubicBezTo>
                <a:lnTo>
                  <a:pt x="8701" y="21482"/>
                </a:lnTo>
                <a:cubicBezTo>
                  <a:pt x="8701" y="21482"/>
                  <a:pt x="15168" y="2364"/>
                  <a:pt x="12020" y="1706"/>
                </a:cubicBezTo>
                <a:cubicBezTo>
                  <a:pt x="11914" y="1683"/>
                  <a:pt x="11808" y="1672"/>
                  <a:pt x="11704" y="1672"/>
                </a:cubicBezTo>
                <a:cubicBezTo>
                  <a:pt x="8733" y="1672"/>
                  <a:pt x="6560" y="10641"/>
                  <a:pt x="6443" y="10641"/>
                </a:cubicBezTo>
                <a:cubicBezTo>
                  <a:pt x="6442" y="10641"/>
                  <a:pt x="6440" y="10639"/>
                  <a:pt x="6440" y="10635"/>
                </a:cubicBezTo>
                <a:cubicBezTo>
                  <a:pt x="6382" y="10320"/>
                  <a:pt x="9216" y="447"/>
                  <a:pt x="6125" y="17"/>
                </a:cubicBezTo>
                <a:cubicBezTo>
                  <a:pt x="6046" y="6"/>
                  <a:pt x="5969" y="0"/>
                  <a:pt x="5892" y="0"/>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6" name="Google Shape;569;p57"/>
          <p:cNvSpPr/>
          <p:nvPr/>
        </p:nvSpPr>
        <p:spPr>
          <a:xfrm>
            <a:off x="5552640" y="1893960"/>
            <a:ext cx="2760840" cy="1791720"/>
          </a:xfrm>
          <a:custGeom>
            <a:avLst/>
            <a:gdLst>
              <a:gd name="textAreaLeft" fmla="*/ 0 w 2760840"/>
              <a:gd name="textAreaRight" fmla="*/ 2761200 w 2760840"/>
              <a:gd name="textAreaTop" fmla="*/ 0 h 1791720"/>
              <a:gd name="textAreaBottom" fmla="*/ 1792080 h 1791720"/>
            </a:gdLst>
            <a:ahLst/>
            <a:cxnLst/>
            <a:rect l="textAreaLeft" t="textAreaTop" r="textAreaRight" b="textAreaBottom"/>
            <a:pathLst>
              <a:path w="30338" h="19691">
                <a:moveTo>
                  <a:pt x="3292" y="1"/>
                </a:moveTo>
                <a:cubicBezTo>
                  <a:pt x="1461" y="1"/>
                  <a:pt x="1" y="1461"/>
                  <a:pt x="1" y="3264"/>
                </a:cubicBezTo>
                <a:lnTo>
                  <a:pt x="1" y="16400"/>
                </a:lnTo>
                <a:cubicBezTo>
                  <a:pt x="1" y="18203"/>
                  <a:pt x="1461" y="19691"/>
                  <a:pt x="3292" y="19691"/>
                </a:cubicBezTo>
                <a:lnTo>
                  <a:pt x="27075" y="19691"/>
                </a:lnTo>
                <a:cubicBezTo>
                  <a:pt x="28878" y="19691"/>
                  <a:pt x="30337" y="18203"/>
                  <a:pt x="30337" y="16400"/>
                </a:cubicBezTo>
                <a:lnTo>
                  <a:pt x="30337" y="3264"/>
                </a:lnTo>
                <a:cubicBezTo>
                  <a:pt x="30337" y="1461"/>
                  <a:pt x="28878" y="1"/>
                  <a:pt x="27075"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7" name="Google Shape;570;p57"/>
          <p:cNvSpPr/>
          <p:nvPr/>
        </p:nvSpPr>
        <p:spPr>
          <a:xfrm>
            <a:off x="5672520" y="1998360"/>
            <a:ext cx="2523600" cy="1442880"/>
          </a:xfrm>
          <a:custGeom>
            <a:avLst/>
            <a:gdLst>
              <a:gd name="textAreaLeft" fmla="*/ 0 w 2523600"/>
              <a:gd name="textAreaRight" fmla="*/ 2523960 w 2523600"/>
              <a:gd name="textAreaTop" fmla="*/ 0 h 1442880"/>
              <a:gd name="textAreaBottom" fmla="*/ 1443240 h 1442880"/>
            </a:gdLst>
            <a:ahLst/>
            <a:cxnLst/>
            <a:rect l="textAreaLeft" t="textAreaTop" r="textAreaRight" b="textAreaBottom"/>
            <a:pathLst>
              <a:path w="27733" h="15856">
                <a:moveTo>
                  <a:pt x="0" y="1"/>
                </a:moveTo>
                <a:lnTo>
                  <a:pt x="0" y="15856"/>
                </a:lnTo>
                <a:lnTo>
                  <a:pt x="27732" y="15856"/>
                </a:lnTo>
                <a:lnTo>
                  <a:pt x="27732" y="1"/>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8" name="Google Shape;571;p57"/>
          <p:cNvSpPr/>
          <p:nvPr/>
        </p:nvSpPr>
        <p:spPr>
          <a:xfrm>
            <a:off x="6430680" y="3686040"/>
            <a:ext cx="1005120" cy="291600"/>
          </a:xfrm>
          <a:custGeom>
            <a:avLst/>
            <a:gdLst>
              <a:gd name="textAreaLeft" fmla="*/ 0 w 1005120"/>
              <a:gd name="textAreaRight" fmla="*/ 1005480 w 1005120"/>
              <a:gd name="textAreaTop" fmla="*/ 0 h 291600"/>
              <a:gd name="textAreaBottom" fmla="*/ 291960 h 291600"/>
            </a:gdLst>
            <a:ahLst/>
            <a:cxnLst/>
            <a:rect l="textAreaLeft" t="textAreaTop" r="textAreaRight" b="textAreaBottom"/>
            <a:pathLst>
              <a:path w="11048" h="3207">
                <a:moveTo>
                  <a:pt x="1" y="1"/>
                </a:moveTo>
                <a:lnTo>
                  <a:pt x="1" y="3206"/>
                </a:lnTo>
                <a:lnTo>
                  <a:pt x="11048" y="3206"/>
                </a:lnTo>
                <a:lnTo>
                  <a:pt x="11048" y="1"/>
                </a:lnTo>
                <a:close/>
              </a:path>
            </a:pathLst>
          </a:custGeom>
          <a:solidFill>
            <a:srgbClr val="E3E9F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09" name="Google Shape;572;p57"/>
          <p:cNvSpPr/>
          <p:nvPr/>
        </p:nvSpPr>
        <p:spPr>
          <a:xfrm>
            <a:off x="6144120" y="3957120"/>
            <a:ext cx="1578240" cy="203040"/>
          </a:xfrm>
          <a:custGeom>
            <a:avLst/>
            <a:gdLst>
              <a:gd name="textAreaLeft" fmla="*/ 0 w 1578240"/>
              <a:gd name="textAreaRight" fmla="*/ 1578600 w 1578240"/>
              <a:gd name="textAreaTop" fmla="*/ 0 h 203040"/>
              <a:gd name="textAreaBottom" fmla="*/ 203400 h 203040"/>
            </a:gdLst>
            <a:ahLst/>
            <a:cxnLst/>
            <a:rect l="textAreaLeft" t="textAreaTop" r="textAreaRight" b="textAreaBottom"/>
            <a:pathLst>
              <a:path w="17344" h="2233">
                <a:moveTo>
                  <a:pt x="2261" y="0"/>
                </a:moveTo>
                <a:cubicBezTo>
                  <a:pt x="1031" y="0"/>
                  <a:pt x="1" y="1002"/>
                  <a:pt x="29" y="2233"/>
                </a:cubicBezTo>
                <a:lnTo>
                  <a:pt x="17344" y="2233"/>
                </a:lnTo>
                <a:cubicBezTo>
                  <a:pt x="17344" y="1002"/>
                  <a:pt x="16342" y="0"/>
                  <a:pt x="15111" y="0"/>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0" name="Google Shape;573;p57"/>
          <p:cNvSpPr/>
          <p:nvPr/>
        </p:nvSpPr>
        <p:spPr>
          <a:xfrm>
            <a:off x="6248160" y="3631320"/>
            <a:ext cx="1382760" cy="106560"/>
          </a:xfrm>
          <a:custGeom>
            <a:avLst/>
            <a:gdLst>
              <a:gd name="textAreaLeft" fmla="*/ 0 w 1382760"/>
              <a:gd name="textAreaRight" fmla="*/ 1383120 w 1382760"/>
              <a:gd name="textAreaTop" fmla="*/ 0 h 106560"/>
              <a:gd name="textAreaBottom" fmla="*/ 106920 h 106560"/>
            </a:gdLst>
            <a:ahLst/>
            <a:cxnLst/>
            <a:rect l="textAreaLeft" t="textAreaTop" r="textAreaRight" b="textAreaBottom"/>
            <a:pathLst>
              <a:path w="15198" h="1175">
                <a:moveTo>
                  <a:pt x="716" y="1"/>
                </a:moveTo>
                <a:cubicBezTo>
                  <a:pt x="0" y="58"/>
                  <a:pt x="0" y="1117"/>
                  <a:pt x="716" y="1174"/>
                </a:cubicBezTo>
                <a:lnTo>
                  <a:pt x="14482" y="1174"/>
                </a:lnTo>
                <a:cubicBezTo>
                  <a:pt x="15197" y="1117"/>
                  <a:pt x="15197" y="58"/>
                  <a:pt x="14482"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11" name="Google Shape;574;p57"/>
          <p:cNvSpPr/>
          <p:nvPr/>
        </p:nvSpPr>
        <p:spPr>
          <a:xfrm>
            <a:off x="5302800" y="3798000"/>
            <a:ext cx="663840" cy="361800"/>
          </a:xfrm>
          <a:custGeom>
            <a:avLst/>
            <a:gdLst>
              <a:gd name="textAreaLeft" fmla="*/ 0 w 663840"/>
              <a:gd name="textAreaRight" fmla="*/ 664200 w 663840"/>
              <a:gd name="textAreaTop" fmla="*/ 0 h 361800"/>
              <a:gd name="textAreaBottom" fmla="*/ 362160 h 361800"/>
            </a:gdLst>
            <a:ahLst/>
            <a:cxnLst/>
            <a:rect l="textAreaLeft" t="textAreaTop" r="textAreaRight" b="textAreaBottom"/>
            <a:pathLst>
              <a:path w="7299" h="3979">
                <a:moveTo>
                  <a:pt x="1031" y="1"/>
                </a:moveTo>
                <a:cubicBezTo>
                  <a:pt x="487" y="1"/>
                  <a:pt x="1" y="458"/>
                  <a:pt x="1" y="1031"/>
                </a:cubicBezTo>
                <a:cubicBezTo>
                  <a:pt x="1" y="2662"/>
                  <a:pt x="1346" y="3979"/>
                  <a:pt x="2977" y="3979"/>
                </a:cubicBezTo>
                <a:lnTo>
                  <a:pt x="4322" y="3979"/>
                </a:lnTo>
                <a:cubicBezTo>
                  <a:pt x="5982" y="3979"/>
                  <a:pt x="7298" y="2662"/>
                  <a:pt x="7298" y="1031"/>
                </a:cubicBezTo>
                <a:cubicBezTo>
                  <a:pt x="7298" y="458"/>
                  <a:pt x="6841" y="1"/>
                  <a:pt x="6268"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2" name="Google Shape;575;p57"/>
          <p:cNvSpPr/>
          <p:nvPr/>
        </p:nvSpPr>
        <p:spPr>
          <a:xfrm>
            <a:off x="5237640" y="3256200"/>
            <a:ext cx="802080" cy="541800"/>
          </a:xfrm>
          <a:custGeom>
            <a:avLst/>
            <a:gdLst>
              <a:gd name="textAreaLeft" fmla="*/ 0 w 802080"/>
              <a:gd name="textAreaRight" fmla="*/ 802440 w 802080"/>
              <a:gd name="textAreaTop" fmla="*/ 0 h 541800"/>
              <a:gd name="textAreaBottom" fmla="*/ 542160 h 541800"/>
            </a:gdLst>
            <a:ahLst/>
            <a:cxnLst/>
            <a:rect l="textAreaLeft" t="textAreaTop" r="textAreaRight" b="textAreaBottom"/>
            <a:pathLst>
              <a:path w="8815" h="5956">
                <a:moveTo>
                  <a:pt x="4624" y="1"/>
                </a:moveTo>
                <a:cubicBezTo>
                  <a:pt x="4609" y="1"/>
                  <a:pt x="4594" y="2"/>
                  <a:pt x="4579" y="3"/>
                </a:cubicBezTo>
                <a:cubicBezTo>
                  <a:pt x="3492" y="60"/>
                  <a:pt x="3492" y="2951"/>
                  <a:pt x="3492" y="2951"/>
                </a:cubicBezTo>
                <a:cubicBezTo>
                  <a:pt x="3492" y="2951"/>
                  <a:pt x="2695" y="1756"/>
                  <a:pt x="2081" y="1756"/>
                </a:cubicBezTo>
                <a:cubicBezTo>
                  <a:pt x="1923" y="1756"/>
                  <a:pt x="1777" y="1835"/>
                  <a:pt x="1660" y="2035"/>
                </a:cubicBezTo>
                <a:cubicBezTo>
                  <a:pt x="1240" y="2714"/>
                  <a:pt x="1630" y="3394"/>
                  <a:pt x="1904" y="3742"/>
                </a:cubicBezTo>
                <a:lnTo>
                  <a:pt x="1904" y="3742"/>
                </a:lnTo>
                <a:cubicBezTo>
                  <a:pt x="1716" y="3560"/>
                  <a:pt x="1428" y="3341"/>
                  <a:pt x="1125" y="3341"/>
                </a:cubicBezTo>
                <a:cubicBezTo>
                  <a:pt x="959" y="3341"/>
                  <a:pt x="789" y="3407"/>
                  <a:pt x="630" y="3580"/>
                </a:cubicBezTo>
                <a:cubicBezTo>
                  <a:pt x="0" y="4296"/>
                  <a:pt x="2375" y="5927"/>
                  <a:pt x="2375" y="5927"/>
                </a:cubicBezTo>
                <a:lnTo>
                  <a:pt x="5924" y="5956"/>
                </a:lnTo>
                <a:cubicBezTo>
                  <a:pt x="5924" y="5956"/>
                  <a:pt x="8815" y="3552"/>
                  <a:pt x="8099" y="3094"/>
                </a:cubicBezTo>
                <a:cubicBezTo>
                  <a:pt x="7981" y="3013"/>
                  <a:pt x="7858" y="2980"/>
                  <a:pt x="7734" y="2980"/>
                </a:cubicBezTo>
                <a:cubicBezTo>
                  <a:pt x="7106" y="2980"/>
                  <a:pt x="6468" y="3838"/>
                  <a:pt x="6468" y="3838"/>
                </a:cubicBezTo>
                <a:cubicBezTo>
                  <a:pt x="6468" y="3838"/>
                  <a:pt x="8357" y="1262"/>
                  <a:pt x="7241" y="1062"/>
                </a:cubicBezTo>
                <a:cubicBezTo>
                  <a:pt x="7183" y="1050"/>
                  <a:pt x="7125" y="1044"/>
                  <a:pt x="7069" y="1044"/>
                </a:cubicBezTo>
                <a:cubicBezTo>
                  <a:pt x="6038" y="1044"/>
                  <a:pt x="5266" y="2922"/>
                  <a:pt x="5266" y="2922"/>
                </a:cubicBezTo>
                <a:cubicBezTo>
                  <a:pt x="5266" y="2922"/>
                  <a:pt x="5655" y="1"/>
                  <a:pt x="4624"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3" name="Google Shape;576;p57"/>
          <p:cNvSpPr/>
          <p:nvPr/>
        </p:nvSpPr>
        <p:spPr>
          <a:xfrm>
            <a:off x="4714200" y="4133160"/>
            <a:ext cx="4217040" cy="55440"/>
          </a:xfrm>
          <a:custGeom>
            <a:avLst/>
            <a:gdLst>
              <a:gd name="textAreaLeft" fmla="*/ 0 w 4217040"/>
              <a:gd name="textAreaRight" fmla="*/ 4217400 w 4217040"/>
              <a:gd name="textAreaTop" fmla="*/ 0 h 55440"/>
              <a:gd name="textAreaBottom" fmla="*/ 55800 h 55440"/>
            </a:gdLst>
            <a:ahLst/>
            <a:cxnLst/>
            <a:rect l="textAreaLeft" t="textAreaTop" r="textAreaRight" b="textAreaBottom"/>
            <a:pathLst>
              <a:path w="46336" h="612">
                <a:moveTo>
                  <a:pt x="1060" y="1"/>
                </a:moveTo>
                <a:cubicBezTo>
                  <a:pt x="859" y="1"/>
                  <a:pt x="659" y="4"/>
                  <a:pt x="459" y="13"/>
                </a:cubicBezTo>
                <a:lnTo>
                  <a:pt x="401" y="13"/>
                </a:lnTo>
                <a:cubicBezTo>
                  <a:pt x="1" y="13"/>
                  <a:pt x="1" y="586"/>
                  <a:pt x="401" y="586"/>
                </a:cubicBezTo>
                <a:lnTo>
                  <a:pt x="44103" y="586"/>
                </a:lnTo>
                <a:cubicBezTo>
                  <a:pt x="44484" y="586"/>
                  <a:pt x="44879" y="611"/>
                  <a:pt x="45277" y="611"/>
                </a:cubicBezTo>
                <a:cubicBezTo>
                  <a:pt x="45477" y="611"/>
                  <a:pt x="45677" y="605"/>
                  <a:pt x="45877" y="586"/>
                </a:cubicBezTo>
                <a:lnTo>
                  <a:pt x="45963" y="586"/>
                </a:lnTo>
                <a:cubicBezTo>
                  <a:pt x="46335" y="586"/>
                  <a:pt x="46335" y="13"/>
                  <a:pt x="45963" y="13"/>
                </a:cubicBezTo>
                <a:lnTo>
                  <a:pt x="2262" y="13"/>
                </a:lnTo>
                <a:cubicBezTo>
                  <a:pt x="1861" y="13"/>
                  <a:pt x="1460" y="1"/>
                  <a:pt x="1060"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27720" bIns="277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nvGrpSpPr>
          <p:cNvPr id="414" name="Google Shape;577;p57"/>
          <p:cNvGrpSpPr/>
          <p:nvPr/>
        </p:nvGrpSpPr>
        <p:grpSpPr>
          <a:xfrm>
            <a:off x="6152040" y="2100600"/>
            <a:ext cx="1578240" cy="1284480"/>
            <a:chOff x="6152040" y="2100600"/>
            <a:chExt cx="1578240" cy="1284480"/>
          </a:xfrm>
        </p:grpSpPr>
        <p:sp>
          <p:nvSpPr>
            <p:cNvPr id="415" name="Google Shape;578;p57"/>
            <p:cNvSpPr/>
            <p:nvPr/>
          </p:nvSpPr>
          <p:spPr>
            <a:xfrm>
              <a:off x="7153200" y="2128320"/>
              <a:ext cx="356760" cy="212400"/>
            </a:xfrm>
            <a:custGeom>
              <a:avLst/>
              <a:gdLst>
                <a:gd name="textAreaLeft" fmla="*/ 0 w 356760"/>
                <a:gd name="textAreaRight" fmla="*/ 357120 w 356760"/>
                <a:gd name="textAreaTop" fmla="*/ 0 h 212400"/>
                <a:gd name="textAreaBottom" fmla="*/ 212760 h 212400"/>
              </a:gdLst>
              <a:ahLst/>
              <a:cxnLst/>
              <a:rect l="textAreaLeft" t="textAreaTop" r="textAreaRight" b="textAreaBottom"/>
              <a:pathLst>
                <a:path w="11246" h="6701">
                  <a:moveTo>
                    <a:pt x="7977" y="2830"/>
                  </a:moveTo>
                  <a:cubicBezTo>
                    <a:pt x="9146" y="3597"/>
                    <a:pt x="10917" y="4272"/>
                    <a:pt x="11190" y="5787"/>
                  </a:cubicBezTo>
                  <a:cubicBezTo>
                    <a:pt x="11245" y="6079"/>
                    <a:pt x="11209" y="6390"/>
                    <a:pt x="11117" y="6700"/>
                  </a:cubicBezTo>
                  <a:cubicBezTo>
                    <a:pt x="7485" y="4875"/>
                    <a:pt x="3706" y="3159"/>
                    <a:pt x="0" y="1406"/>
                  </a:cubicBezTo>
                  <a:cubicBezTo>
                    <a:pt x="164" y="968"/>
                    <a:pt x="511" y="639"/>
                    <a:pt x="931" y="493"/>
                  </a:cubicBezTo>
                  <a:cubicBezTo>
                    <a:pt x="2209" y="0"/>
                    <a:pt x="3907" y="968"/>
                    <a:pt x="4911" y="1333"/>
                  </a:cubicBezTo>
                  <a:cubicBezTo>
                    <a:pt x="5257" y="767"/>
                    <a:pt x="5714" y="329"/>
                    <a:pt x="6499" y="329"/>
                  </a:cubicBezTo>
                  <a:cubicBezTo>
                    <a:pt x="7722" y="366"/>
                    <a:pt x="8525" y="1570"/>
                    <a:pt x="7977" y="283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16" name="Google Shape;579;p57"/>
            <p:cNvSpPr/>
            <p:nvPr/>
          </p:nvSpPr>
          <p:spPr>
            <a:xfrm>
              <a:off x="7317720" y="2164320"/>
              <a:ext cx="90000" cy="77400"/>
            </a:xfrm>
            <a:custGeom>
              <a:avLst/>
              <a:gdLst>
                <a:gd name="textAreaLeft" fmla="*/ 0 w 90000"/>
                <a:gd name="textAreaRight" fmla="*/ 90360 w 90000"/>
                <a:gd name="textAreaTop" fmla="*/ 0 h 77400"/>
                <a:gd name="textAreaBottom" fmla="*/ 77760 h 77400"/>
              </a:gdLst>
              <a:ahLst/>
              <a:cxnLst/>
              <a:rect l="textAreaLeft" t="textAreaTop" r="textAreaRight" b="textAreaBottom"/>
              <a:pathLst>
                <a:path w="2849" h="2447">
                  <a:moveTo>
                    <a:pt x="1516" y="19"/>
                  </a:moveTo>
                  <a:cubicBezTo>
                    <a:pt x="2848" y="55"/>
                    <a:pt x="2319" y="2446"/>
                    <a:pt x="1004" y="1935"/>
                  </a:cubicBezTo>
                  <a:cubicBezTo>
                    <a:pt x="0" y="1552"/>
                    <a:pt x="585" y="0"/>
                    <a:pt x="1516" y="19"/>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38880" bIns="388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7" name="Google Shape;580;p57"/>
            <p:cNvSpPr/>
            <p:nvPr/>
          </p:nvSpPr>
          <p:spPr>
            <a:xfrm>
              <a:off x="6630840" y="2111040"/>
              <a:ext cx="972000" cy="1124280"/>
            </a:xfrm>
            <a:custGeom>
              <a:avLst/>
              <a:gdLst>
                <a:gd name="textAreaLeft" fmla="*/ 0 w 972000"/>
                <a:gd name="textAreaRight" fmla="*/ 972360 w 972000"/>
                <a:gd name="textAreaTop" fmla="*/ 0 h 1124280"/>
                <a:gd name="textAreaBottom" fmla="*/ 1124640 h 1124280"/>
              </a:gdLst>
              <a:ahLst/>
              <a:cxnLst/>
              <a:rect l="textAreaLeft" t="textAreaTop" r="textAreaRight" b="textAreaBottom"/>
              <a:pathLst>
                <a:path w="30614" h="35416">
                  <a:moveTo>
                    <a:pt x="9274" y="4948"/>
                  </a:moveTo>
                  <a:cubicBezTo>
                    <a:pt x="9456" y="4473"/>
                    <a:pt x="9767" y="3761"/>
                    <a:pt x="10095" y="3068"/>
                  </a:cubicBezTo>
                  <a:cubicBezTo>
                    <a:pt x="10771" y="1644"/>
                    <a:pt x="11337" y="1"/>
                    <a:pt x="12614" y="56"/>
                  </a:cubicBezTo>
                  <a:cubicBezTo>
                    <a:pt x="13235" y="92"/>
                    <a:pt x="14075" y="402"/>
                    <a:pt x="14896" y="731"/>
                  </a:cubicBezTo>
                  <a:cubicBezTo>
                    <a:pt x="15718" y="1041"/>
                    <a:pt x="16466" y="1461"/>
                    <a:pt x="17215" y="1808"/>
                  </a:cubicBezTo>
                  <a:cubicBezTo>
                    <a:pt x="20482" y="3378"/>
                    <a:pt x="22837" y="4820"/>
                    <a:pt x="26233" y="6317"/>
                  </a:cubicBezTo>
                  <a:cubicBezTo>
                    <a:pt x="26981" y="6646"/>
                    <a:pt x="27748" y="7047"/>
                    <a:pt x="28478" y="7431"/>
                  </a:cubicBezTo>
                  <a:cubicBezTo>
                    <a:pt x="29482" y="7978"/>
                    <a:pt x="30559" y="8471"/>
                    <a:pt x="30596" y="9347"/>
                  </a:cubicBezTo>
                  <a:cubicBezTo>
                    <a:pt x="30614" y="9767"/>
                    <a:pt x="30267" y="10333"/>
                    <a:pt x="30048" y="10917"/>
                  </a:cubicBezTo>
                  <a:cubicBezTo>
                    <a:pt x="29811" y="11501"/>
                    <a:pt x="29500" y="12031"/>
                    <a:pt x="29281" y="12506"/>
                  </a:cubicBezTo>
                  <a:cubicBezTo>
                    <a:pt x="28734" y="13637"/>
                    <a:pt x="28223" y="14678"/>
                    <a:pt x="27766" y="15645"/>
                  </a:cubicBezTo>
                  <a:cubicBezTo>
                    <a:pt x="26653" y="17964"/>
                    <a:pt x="25813" y="19990"/>
                    <a:pt x="24845" y="22199"/>
                  </a:cubicBezTo>
                  <a:cubicBezTo>
                    <a:pt x="23933" y="24298"/>
                    <a:pt x="23056" y="26562"/>
                    <a:pt x="22016" y="28771"/>
                  </a:cubicBezTo>
                  <a:cubicBezTo>
                    <a:pt x="21121" y="30651"/>
                    <a:pt x="20263" y="33353"/>
                    <a:pt x="18876" y="34503"/>
                  </a:cubicBezTo>
                  <a:cubicBezTo>
                    <a:pt x="17762" y="35416"/>
                    <a:pt x="16247" y="34850"/>
                    <a:pt x="14458" y="34138"/>
                  </a:cubicBezTo>
                  <a:cubicBezTo>
                    <a:pt x="10935" y="32732"/>
                    <a:pt x="7886" y="31016"/>
                    <a:pt x="4637" y="29483"/>
                  </a:cubicBezTo>
                  <a:cubicBezTo>
                    <a:pt x="3870" y="29118"/>
                    <a:pt x="2958" y="28734"/>
                    <a:pt x="2154" y="28333"/>
                  </a:cubicBezTo>
                  <a:cubicBezTo>
                    <a:pt x="1223" y="27876"/>
                    <a:pt x="329" y="27347"/>
                    <a:pt x="164" y="26781"/>
                  </a:cubicBezTo>
                  <a:cubicBezTo>
                    <a:pt x="0" y="26233"/>
                    <a:pt x="457" y="25138"/>
                    <a:pt x="876" y="24207"/>
                  </a:cubicBezTo>
                  <a:cubicBezTo>
                    <a:pt x="1296" y="23221"/>
                    <a:pt x="1753" y="22308"/>
                    <a:pt x="2136" y="21487"/>
                  </a:cubicBezTo>
                  <a:cubicBezTo>
                    <a:pt x="4637" y="16138"/>
                    <a:pt x="6882" y="10406"/>
                    <a:pt x="9256" y="5003"/>
                  </a:cubicBezTo>
                  <a:cubicBezTo>
                    <a:pt x="9256" y="4984"/>
                    <a:pt x="9274" y="4966"/>
                    <a:pt x="9274" y="4948"/>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8" name="Google Shape;581;p57"/>
            <p:cNvSpPr/>
            <p:nvPr/>
          </p:nvSpPr>
          <p:spPr>
            <a:xfrm>
              <a:off x="6723000" y="2775240"/>
              <a:ext cx="37800" cy="55800"/>
            </a:xfrm>
            <a:custGeom>
              <a:avLst/>
              <a:gdLst>
                <a:gd name="textAreaLeft" fmla="*/ 0 w 37800"/>
                <a:gd name="textAreaRight" fmla="*/ 38160 w 37800"/>
                <a:gd name="textAreaTop" fmla="*/ 0 h 55800"/>
                <a:gd name="textAreaBottom" fmla="*/ 56160 h 55800"/>
              </a:gdLst>
              <a:ahLst/>
              <a:cxnLst/>
              <a:rect l="textAreaLeft" t="textAreaTop" r="textAreaRight" b="textAreaBottom"/>
              <a:pathLst>
                <a:path w="1206" h="1771">
                  <a:moveTo>
                    <a:pt x="1206" y="128"/>
                  </a:moveTo>
                  <a:cubicBezTo>
                    <a:pt x="1206" y="420"/>
                    <a:pt x="950" y="876"/>
                    <a:pt x="658" y="1296"/>
                  </a:cubicBezTo>
                  <a:cubicBezTo>
                    <a:pt x="548" y="1479"/>
                    <a:pt x="348" y="1771"/>
                    <a:pt x="165" y="1680"/>
                  </a:cubicBezTo>
                  <a:cubicBezTo>
                    <a:pt x="1" y="1588"/>
                    <a:pt x="129" y="1205"/>
                    <a:pt x="202" y="1077"/>
                  </a:cubicBezTo>
                  <a:cubicBezTo>
                    <a:pt x="384" y="676"/>
                    <a:pt x="640" y="310"/>
                    <a:pt x="968" y="18"/>
                  </a:cubicBezTo>
                  <a:cubicBezTo>
                    <a:pt x="1060" y="0"/>
                    <a:pt x="1151" y="55"/>
                    <a:pt x="1206" y="128"/>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28080" bIns="280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19" name="Google Shape;582;p57"/>
            <p:cNvSpPr/>
            <p:nvPr/>
          </p:nvSpPr>
          <p:spPr>
            <a:xfrm>
              <a:off x="6742080" y="2823480"/>
              <a:ext cx="30240" cy="36360"/>
            </a:xfrm>
            <a:custGeom>
              <a:avLst/>
              <a:gdLst>
                <a:gd name="textAreaLeft" fmla="*/ 0 w 30240"/>
                <a:gd name="textAreaRight" fmla="*/ 30600 w 30240"/>
                <a:gd name="textAreaTop" fmla="*/ 0 h 36360"/>
                <a:gd name="textAreaBottom" fmla="*/ 36720 h 36360"/>
              </a:gdLst>
              <a:ahLst/>
              <a:cxnLst/>
              <a:rect l="textAreaLeft" t="textAreaTop" r="textAreaRight" b="textAreaBottom"/>
              <a:pathLst>
                <a:path w="968" h="1151">
                  <a:moveTo>
                    <a:pt x="493" y="37"/>
                  </a:moveTo>
                  <a:cubicBezTo>
                    <a:pt x="968" y="165"/>
                    <a:pt x="493" y="1150"/>
                    <a:pt x="146" y="931"/>
                  </a:cubicBezTo>
                  <a:cubicBezTo>
                    <a:pt x="0" y="822"/>
                    <a:pt x="55" y="274"/>
                    <a:pt x="237" y="92"/>
                  </a:cubicBezTo>
                  <a:cubicBezTo>
                    <a:pt x="311" y="19"/>
                    <a:pt x="402" y="0"/>
                    <a:pt x="493" y="37"/>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18360" bIns="18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0" name="Google Shape;583;p57"/>
            <p:cNvSpPr/>
            <p:nvPr/>
          </p:nvSpPr>
          <p:spPr>
            <a:xfrm>
              <a:off x="6694560" y="2896560"/>
              <a:ext cx="19440" cy="36360"/>
            </a:xfrm>
            <a:custGeom>
              <a:avLst/>
              <a:gdLst>
                <a:gd name="textAreaLeft" fmla="*/ 0 w 19440"/>
                <a:gd name="textAreaRight" fmla="*/ 19800 w 19440"/>
                <a:gd name="textAreaTop" fmla="*/ 0 h 36360"/>
                <a:gd name="textAreaBottom" fmla="*/ 36720 h 36360"/>
              </a:gdLst>
              <a:ahLst/>
              <a:cxnLst/>
              <a:rect l="textAreaLeft" t="textAreaTop" r="textAreaRight" b="textAreaBottom"/>
              <a:pathLst>
                <a:path w="621" h="1151">
                  <a:moveTo>
                    <a:pt x="384" y="37"/>
                  </a:moveTo>
                  <a:cubicBezTo>
                    <a:pt x="566" y="73"/>
                    <a:pt x="621" y="329"/>
                    <a:pt x="566" y="566"/>
                  </a:cubicBezTo>
                  <a:cubicBezTo>
                    <a:pt x="548" y="767"/>
                    <a:pt x="384" y="1150"/>
                    <a:pt x="183" y="1041"/>
                  </a:cubicBezTo>
                  <a:cubicBezTo>
                    <a:pt x="55" y="931"/>
                    <a:pt x="0" y="749"/>
                    <a:pt x="37" y="585"/>
                  </a:cubicBezTo>
                  <a:cubicBezTo>
                    <a:pt x="73" y="329"/>
                    <a:pt x="165" y="0"/>
                    <a:pt x="384" y="37"/>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18360" bIns="18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1" name="Google Shape;584;p57"/>
            <p:cNvSpPr/>
            <p:nvPr/>
          </p:nvSpPr>
          <p:spPr>
            <a:xfrm>
              <a:off x="6749640" y="2230200"/>
              <a:ext cx="734760" cy="884880"/>
            </a:xfrm>
            <a:custGeom>
              <a:avLst/>
              <a:gdLst>
                <a:gd name="textAreaLeft" fmla="*/ 0 w 734760"/>
                <a:gd name="textAreaRight" fmla="*/ 735120 w 734760"/>
                <a:gd name="textAreaTop" fmla="*/ 0 h 884880"/>
                <a:gd name="textAreaBottom" fmla="*/ 885240 h 884880"/>
              </a:gdLst>
              <a:ahLst/>
              <a:cxnLst/>
              <a:rect l="textAreaLeft" t="textAreaTop" r="textAreaRight" b="textAreaBottom"/>
              <a:pathLst>
                <a:path w="23148" h="27876">
                  <a:moveTo>
                    <a:pt x="7485" y="3962"/>
                  </a:moveTo>
                  <a:cubicBezTo>
                    <a:pt x="7631" y="3597"/>
                    <a:pt x="7887" y="3012"/>
                    <a:pt x="8161" y="2465"/>
                  </a:cubicBezTo>
                  <a:cubicBezTo>
                    <a:pt x="8690" y="1315"/>
                    <a:pt x="9146" y="0"/>
                    <a:pt x="10096" y="0"/>
                  </a:cubicBezTo>
                  <a:cubicBezTo>
                    <a:pt x="10570" y="0"/>
                    <a:pt x="11173" y="219"/>
                    <a:pt x="11757" y="457"/>
                  </a:cubicBezTo>
                  <a:cubicBezTo>
                    <a:pt x="12359" y="676"/>
                    <a:pt x="12907" y="986"/>
                    <a:pt x="13454" y="1260"/>
                  </a:cubicBezTo>
                  <a:cubicBezTo>
                    <a:pt x="15828" y="2392"/>
                    <a:pt x="17544" y="3469"/>
                    <a:pt x="20008" y="4564"/>
                  </a:cubicBezTo>
                  <a:cubicBezTo>
                    <a:pt x="20556" y="4801"/>
                    <a:pt x="21103" y="5093"/>
                    <a:pt x="21633" y="5386"/>
                  </a:cubicBezTo>
                  <a:cubicBezTo>
                    <a:pt x="22381" y="5787"/>
                    <a:pt x="23148" y="6134"/>
                    <a:pt x="23148" y="6846"/>
                  </a:cubicBezTo>
                  <a:cubicBezTo>
                    <a:pt x="23148" y="7175"/>
                    <a:pt x="22874" y="7631"/>
                    <a:pt x="22692" y="8106"/>
                  </a:cubicBezTo>
                  <a:cubicBezTo>
                    <a:pt x="22509" y="8580"/>
                    <a:pt x="22272" y="9000"/>
                    <a:pt x="22089" y="9383"/>
                  </a:cubicBezTo>
                  <a:cubicBezTo>
                    <a:pt x="21651" y="10296"/>
                    <a:pt x="21249" y="11136"/>
                    <a:pt x="20866" y="11921"/>
                  </a:cubicBezTo>
                  <a:cubicBezTo>
                    <a:pt x="19990" y="13783"/>
                    <a:pt x="19314" y="15426"/>
                    <a:pt x="18529" y="17197"/>
                  </a:cubicBezTo>
                  <a:cubicBezTo>
                    <a:pt x="17781" y="18894"/>
                    <a:pt x="17087" y="20720"/>
                    <a:pt x="16248" y="22491"/>
                  </a:cubicBezTo>
                  <a:cubicBezTo>
                    <a:pt x="15536" y="24006"/>
                    <a:pt x="14805" y="26178"/>
                    <a:pt x="13747" y="27127"/>
                  </a:cubicBezTo>
                  <a:cubicBezTo>
                    <a:pt x="12907" y="27876"/>
                    <a:pt x="11793" y="27474"/>
                    <a:pt x="10479" y="26963"/>
                  </a:cubicBezTo>
                  <a:cubicBezTo>
                    <a:pt x="7923" y="25941"/>
                    <a:pt x="5714" y="24663"/>
                    <a:pt x="3341" y="23549"/>
                  </a:cubicBezTo>
                  <a:cubicBezTo>
                    <a:pt x="2775" y="23276"/>
                    <a:pt x="2118" y="23002"/>
                    <a:pt x="1534" y="22691"/>
                  </a:cubicBezTo>
                  <a:cubicBezTo>
                    <a:pt x="858" y="22363"/>
                    <a:pt x="201" y="21979"/>
                    <a:pt x="110" y="21541"/>
                  </a:cubicBezTo>
                  <a:cubicBezTo>
                    <a:pt x="0" y="21103"/>
                    <a:pt x="384" y="20227"/>
                    <a:pt x="712" y="19460"/>
                  </a:cubicBezTo>
                  <a:cubicBezTo>
                    <a:pt x="1041" y="18712"/>
                    <a:pt x="1406" y="17945"/>
                    <a:pt x="1716" y="17288"/>
                  </a:cubicBezTo>
                  <a:cubicBezTo>
                    <a:pt x="3725" y="12980"/>
                    <a:pt x="5550" y="8361"/>
                    <a:pt x="7467" y="3998"/>
                  </a:cubicBezTo>
                  <a:cubicBezTo>
                    <a:pt x="7467" y="3998"/>
                    <a:pt x="7485" y="3980"/>
                    <a:pt x="7485" y="3962"/>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2" name="Google Shape;585;p57"/>
            <p:cNvSpPr/>
            <p:nvPr/>
          </p:nvSpPr>
          <p:spPr>
            <a:xfrm>
              <a:off x="7053480" y="2279160"/>
              <a:ext cx="84240" cy="79560"/>
            </a:xfrm>
            <a:custGeom>
              <a:avLst/>
              <a:gdLst>
                <a:gd name="textAreaLeft" fmla="*/ 0 w 84240"/>
                <a:gd name="textAreaRight" fmla="*/ 84600 w 84240"/>
                <a:gd name="textAreaTop" fmla="*/ 0 h 79560"/>
                <a:gd name="textAreaBottom" fmla="*/ 79920 h 79560"/>
              </a:gdLst>
              <a:ahLst/>
              <a:cxnLst/>
              <a:rect l="textAreaLeft" t="textAreaTop" r="textAreaRight" b="textAreaBottom"/>
              <a:pathLst>
                <a:path w="2666" h="2520">
                  <a:moveTo>
                    <a:pt x="749" y="1297"/>
                  </a:moveTo>
                  <a:cubicBezTo>
                    <a:pt x="968" y="1133"/>
                    <a:pt x="1205" y="877"/>
                    <a:pt x="1461" y="658"/>
                  </a:cubicBezTo>
                  <a:cubicBezTo>
                    <a:pt x="1698" y="457"/>
                    <a:pt x="1972" y="147"/>
                    <a:pt x="2264" y="74"/>
                  </a:cubicBezTo>
                  <a:cubicBezTo>
                    <a:pt x="2410" y="19"/>
                    <a:pt x="2574" y="110"/>
                    <a:pt x="2629" y="256"/>
                  </a:cubicBezTo>
                  <a:cubicBezTo>
                    <a:pt x="2665" y="585"/>
                    <a:pt x="1972" y="1187"/>
                    <a:pt x="1826" y="1370"/>
                  </a:cubicBezTo>
                  <a:cubicBezTo>
                    <a:pt x="1552" y="1717"/>
                    <a:pt x="1260" y="2045"/>
                    <a:pt x="931" y="2337"/>
                  </a:cubicBezTo>
                  <a:cubicBezTo>
                    <a:pt x="785" y="2447"/>
                    <a:pt x="621" y="2502"/>
                    <a:pt x="457" y="2520"/>
                  </a:cubicBezTo>
                  <a:cubicBezTo>
                    <a:pt x="0" y="2465"/>
                    <a:pt x="0" y="1498"/>
                    <a:pt x="0" y="950"/>
                  </a:cubicBezTo>
                  <a:cubicBezTo>
                    <a:pt x="0" y="640"/>
                    <a:pt x="37" y="19"/>
                    <a:pt x="329" y="1"/>
                  </a:cubicBezTo>
                  <a:cubicBezTo>
                    <a:pt x="749" y="1"/>
                    <a:pt x="712" y="877"/>
                    <a:pt x="749" y="1297"/>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39960" bIns="39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3" name="Google Shape;586;p57"/>
            <p:cNvSpPr/>
            <p:nvPr/>
          </p:nvSpPr>
          <p:spPr>
            <a:xfrm>
              <a:off x="6942240" y="2509200"/>
              <a:ext cx="84240" cy="79560"/>
            </a:xfrm>
            <a:custGeom>
              <a:avLst/>
              <a:gdLst>
                <a:gd name="textAreaLeft" fmla="*/ 0 w 84240"/>
                <a:gd name="textAreaRight" fmla="*/ 84600 w 84240"/>
                <a:gd name="textAreaTop" fmla="*/ 0 h 79560"/>
                <a:gd name="textAreaBottom" fmla="*/ 79920 h 79560"/>
              </a:gdLst>
              <a:ahLst/>
              <a:cxnLst/>
              <a:rect l="textAreaLeft" t="textAreaTop" r="textAreaRight" b="textAreaBottom"/>
              <a:pathLst>
                <a:path w="2666" h="2520">
                  <a:moveTo>
                    <a:pt x="749" y="1278"/>
                  </a:moveTo>
                  <a:cubicBezTo>
                    <a:pt x="968" y="1114"/>
                    <a:pt x="1205" y="876"/>
                    <a:pt x="1461" y="639"/>
                  </a:cubicBezTo>
                  <a:cubicBezTo>
                    <a:pt x="1698" y="456"/>
                    <a:pt x="1972" y="146"/>
                    <a:pt x="2264" y="55"/>
                  </a:cubicBezTo>
                  <a:cubicBezTo>
                    <a:pt x="2410" y="18"/>
                    <a:pt x="2574" y="110"/>
                    <a:pt x="2611" y="256"/>
                  </a:cubicBezTo>
                  <a:cubicBezTo>
                    <a:pt x="2665" y="566"/>
                    <a:pt x="1972" y="1187"/>
                    <a:pt x="1826" y="1351"/>
                  </a:cubicBezTo>
                  <a:cubicBezTo>
                    <a:pt x="1552" y="1716"/>
                    <a:pt x="1260" y="2026"/>
                    <a:pt x="931" y="2318"/>
                  </a:cubicBezTo>
                  <a:cubicBezTo>
                    <a:pt x="785" y="2428"/>
                    <a:pt x="621" y="2501"/>
                    <a:pt x="457" y="2519"/>
                  </a:cubicBezTo>
                  <a:cubicBezTo>
                    <a:pt x="0" y="2464"/>
                    <a:pt x="0" y="1497"/>
                    <a:pt x="0" y="949"/>
                  </a:cubicBezTo>
                  <a:cubicBezTo>
                    <a:pt x="0" y="639"/>
                    <a:pt x="37" y="18"/>
                    <a:pt x="329" y="0"/>
                  </a:cubicBezTo>
                  <a:cubicBezTo>
                    <a:pt x="749" y="0"/>
                    <a:pt x="712" y="876"/>
                    <a:pt x="749" y="1278"/>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39960" bIns="39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4" name="Google Shape;587;p57"/>
            <p:cNvSpPr/>
            <p:nvPr/>
          </p:nvSpPr>
          <p:spPr>
            <a:xfrm>
              <a:off x="6983280" y="2400840"/>
              <a:ext cx="91800" cy="76680"/>
            </a:xfrm>
            <a:custGeom>
              <a:avLst/>
              <a:gdLst>
                <a:gd name="textAreaLeft" fmla="*/ 0 w 91800"/>
                <a:gd name="textAreaRight" fmla="*/ 92160 w 91800"/>
                <a:gd name="textAreaTop" fmla="*/ 0 h 76680"/>
                <a:gd name="textAreaBottom" fmla="*/ 77040 h 76680"/>
              </a:gdLst>
              <a:ahLst/>
              <a:cxnLst/>
              <a:rect l="textAreaLeft" t="textAreaTop" r="textAreaRight" b="textAreaBottom"/>
              <a:pathLst>
                <a:path w="2903" h="2429">
                  <a:moveTo>
                    <a:pt x="621" y="1406"/>
                  </a:moveTo>
                  <a:cubicBezTo>
                    <a:pt x="895" y="1223"/>
                    <a:pt x="1187" y="931"/>
                    <a:pt x="1534" y="676"/>
                  </a:cubicBezTo>
                  <a:cubicBezTo>
                    <a:pt x="1881" y="420"/>
                    <a:pt x="2209" y="128"/>
                    <a:pt x="2574" y="19"/>
                  </a:cubicBezTo>
                  <a:cubicBezTo>
                    <a:pt x="2702" y="0"/>
                    <a:pt x="2830" y="92"/>
                    <a:pt x="2866" y="219"/>
                  </a:cubicBezTo>
                  <a:cubicBezTo>
                    <a:pt x="2903" y="457"/>
                    <a:pt x="2465" y="785"/>
                    <a:pt x="2373" y="877"/>
                  </a:cubicBezTo>
                  <a:cubicBezTo>
                    <a:pt x="1990" y="1242"/>
                    <a:pt x="1570" y="1570"/>
                    <a:pt x="1150" y="1899"/>
                  </a:cubicBezTo>
                  <a:cubicBezTo>
                    <a:pt x="877" y="2100"/>
                    <a:pt x="365" y="2428"/>
                    <a:pt x="128" y="2008"/>
                  </a:cubicBezTo>
                  <a:cubicBezTo>
                    <a:pt x="0" y="1789"/>
                    <a:pt x="37" y="1260"/>
                    <a:pt x="73" y="895"/>
                  </a:cubicBezTo>
                  <a:cubicBezTo>
                    <a:pt x="110" y="548"/>
                    <a:pt x="219" y="219"/>
                    <a:pt x="457" y="292"/>
                  </a:cubicBezTo>
                  <a:cubicBezTo>
                    <a:pt x="712" y="365"/>
                    <a:pt x="603" y="1041"/>
                    <a:pt x="621" y="1406"/>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38520" bIns="385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5" name="Google Shape;588;p57"/>
            <p:cNvSpPr/>
            <p:nvPr/>
          </p:nvSpPr>
          <p:spPr>
            <a:xfrm>
              <a:off x="6832440" y="2730600"/>
              <a:ext cx="91440" cy="76680"/>
            </a:xfrm>
            <a:custGeom>
              <a:avLst/>
              <a:gdLst>
                <a:gd name="textAreaLeft" fmla="*/ 0 w 91440"/>
                <a:gd name="textAreaRight" fmla="*/ 91800 w 91440"/>
                <a:gd name="textAreaTop" fmla="*/ 0 h 76680"/>
                <a:gd name="textAreaBottom" fmla="*/ 77040 h 76680"/>
              </a:gdLst>
              <a:ahLst/>
              <a:cxnLst/>
              <a:rect l="textAreaLeft" t="textAreaTop" r="textAreaRight" b="textAreaBottom"/>
              <a:pathLst>
                <a:path w="2886" h="2429">
                  <a:moveTo>
                    <a:pt x="603" y="1406"/>
                  </a:moveTo>
                  <a:cubicBezTo>
                    <a:pt x="877" y="1224"/>
                    <a:pt x="1188" y="913"/>
                    <a:pt x="1516" y="676"/>
                  </a:cubicBezTo>
                  <a:cubicBezTo>
                    <a:pt x="1863" y="420"/>
                    <a:pt x="2192" y="110"/>
                    <a:pt x="2557" y="19"/>
                  </a:cubicBezTo>
                  <a:cubicBezTo>
                    <a:pt x="2684" y="0"/>
                    <a:pt x="2812" y="73"/>
                    <a:pt x="2867" y="220"/>
                  </a:cubicBezTo>
                  <a:cubicBezTo>
                    <a:pt x="2885" y="457"/>
                    <a:pt x="2465" y="785"/>
                    <a:pt x="2374" y="858"/>
                  </a:cubicBezTo>
                  <a:cubicBezTo>
                    <a:pt x="1973" y="1224"/>
                    <a:pt x="1571" y="1570"/>
                    <a:pt x="1133" y="1899"/>
                  </a:cubicBezTo>
                  <a:cubicBezTo>
                    <a:pt x="859" y="2100"/>
                    <a:pt x="366" y="2428"/>
                    <a:pt x="129" y="2009"/>
                  </a:cubicBezTo>
                  <a:cubicBezTo>
                    <a:pt x="1" y="1771"/>
                    <a:pt x="19" y="1260"/>
                    <a:pt x="74" y="895"/>
                  </a:cubicBezTo>
                  <a:cubicBezTo>
                    <a:pt x="110" y="548"/>
                    <a:pt x="202" y="220"/>
                    <a:pt x="457" y="293"/>
                  </a:cubicBezTo>
                  <a:cubicBezTo>
                    <a:pt x="713" y="384"/>
                    <a:pt x="603" y="1041"/>
                    <a:pt x="603" y="1406"/>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38520" bIns="385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6" name="Google Shape;589;p57"/>
            <p:cNvSpPr/>
            <p:nvPr/>
          </p:nvSpPr>
          <p:spPr>
            <a:xfrm>
              <a:off x="6874200" y="2632320"/>
              <a:ext cx="80280" cy="75600"/>
            </a:xfrm>
            <a:custGeom>
              <a:avLst/>
              <a:gdLst>
                <a:gd name="textAreaLeft" fmla="*/ 0 w 80280"/>
                <a:gd name="textAreaRight" fmla="*/ 80640 w 80280"/>
                <a:gd name="textAreaTop" fmla="*/ 0 h 75600"/>
                <a:gd name="textAreaBottom" fmla="*/ 75960 h 75600"/>
              </a:gdLst>
              <a:ahLst/>
              <a:cxnLst/>
              <a:rect l="textAreaLeft" t="textAreaTop" r="textAreaRight" b="textAreaBottom"/>
              <a:pathLst>
                <a:path w="2538" h="2392">
                  <a:moveTo>
                    <a:pt x="1716" y="0"/>
                  </a:moveTo>
                  <a:cubicBezTo>
                    <a:pt x="1534" y="0"/>
                    <a:pt x="1406" y="256"/>
                    <a:pt x="1278" y="511"/>
                  </a:cubicBezTo>
                  <a:lnTo>
                    <a:pt x="1223" y="621"/>
                  </a:lnTo>
                  <a:cubicBezTo>
                    <a:pt x="1187" y="676"/>
                    <a:pt x="1150" y="749"/>
                    <a:pt x="1114" y="822"/>
                  </a:cubicBezTo>
                  <a:lnTo>
                    <a:pt x="1041" y="785"/>
                  </a:lnTo>
                  <a:lnTo>
                    <a:pt x="895" y="730"/>
                  </a:lnTo>
                  <a:cubicBezTo>
                    <a:pt x="712" y="657"/>
                    <a:pt x="530" y="603"/>
                    <a:pt x="329" y="584"/>
                  </a:cubicBezTo>
                  <a:cubicBezTo>
                    <a:pt x="128" y="584"/>
                    <a:pt x="73" y="676"/>
                    <a:pt x="55" y="749"/>
                  </a:cubicBezTo>
                  <a:cubicBezTo>
                    <a:pt x="0" y="986"/>
                    <a:pt x="365" y="1205"/>
                    <a:pt x="840" y="1406"/>
                  </a:cubicBezTo>
                  <a:cubicBezTo>
                    <a:pt x="822" y="1461"/>
                    <a:pt x="804" y="1497"/>
                    <a:pt x="785" y="1552"/>
                  </a:cubicBezTo>
                  <a:cubicBezTo>
                    <a:pt x="658" y="1826"/>
                    <a:pt x="548" y="2118"/>
                    <a:pt x="621" y="2282"/>
                  </a:cubicBezTo>
                  <a:cubicBezTo>
                    <a:pt x="639" y="2337"/>
                    <a:pt x="694" y="2373"/>
                    <a:pt x="767" y="2392"/>
                  </a:cubicBezTo>
                  <a:lnTo>
                    <a:pt x="804" y="2392"/>
                  </a:lnTo>
                  <a:cubicBezTo>
                    <a:pt x="1023" y="2392"/>
                    <a:pt x="1242" y="2045"/>
                    <a:pt x="1461" y="1625"/>
                  </a:cubicBezTo>
                  <a:cubicBezTo>
                    <a:pt x="1607" y="1661"/>
                    <a:pt x="1753" y="1698"/>
                    <a:pt x="1881" y="1734"/>
                  </a:cubicBezTo>
                  <a:cubicBezTo>
                    <a:pt x="1972" y="1771"/>
                    <a:pt x="2081" y="1789"/>
                    <a:pt x="2191" y="1807"/>
                  </a:cubicBezTo>
                  <a:cubicBezTo>
                    <a:pt x="2392" y="1807"/>
                    <a:pt x="2465" y="1716"/>
                    <a:pt x="2501" y="1643"/>
                  </a:cubicBezTo>
                  <a:cubicBezTo>
                    <a:pt x="2538" y="1424"/>
                    <a:pt x="2246" y="1296"/>
                    <a:pt x="1972" y="1168"/>
                  </a:cubicBezTo>
                  <a:lnTo>
                    <a:pt x="1862" y="1132"/>
                  </a:lnTo>
                  <a:cubicBezTo>
                    <a:pt x="1808" y="1095"/>
                    <a:pt x="1753" y="1077"/>
                    <a:pt x="1698" y="1041"/>
                  </a:cubicBezTo>
                  <a:cubicBezTo>
                    <a:pt x="1753" y="895"/>
                    <a:pt x="1808" y="749"/>
                    <a:pt x="1844" y="621"/>
                  </a:cubicBezTo>
                  <a:cubicBezTo>
                    <a:pt x="1899" y="493"/>
                    <a:pt x="2027" y="91"/>
                    <a:pt x="1771"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7800" bIns="378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27" name="Google Shape;590;p57"/>
            <p:cNvSpPr/>
            <p:nvPr/>
          </p:nvSpPr>
          <p:spPr>
            <a:xfrm>
              <a:off x="7126920" y="2324160"/>
              <a:ext cx="312120" cy="185760"/>
            </a:xfrm>
            <a:custGeom>
              <a:avLst/>
              <a:gdLst>
                <a:gd name="textAreaLeft" fmla="*/ 0 w 312120"/>
                <a:gd name="textAreaRight" fmla="*/ 312480 w 312120"/>
                <a:gd name="textAreaTop" fmla="*/ 0 h 185760"/>
                <a:gd name="textAreaBottom" fmla="*/ 186120 h 185760"/>
              </a:gdLst>
              <a:ahLst/>
              <a:cxnLst/>
              <a:rect l="textAreaLeft" t="textAreaTop" r="textAreaRight" b="textAreaBottom"/>
              <a:pathLst>
                <a:path w="9841" h="5861">
                  <a:moveTo>
                    <a:pt x="475" y="1"/>
                  </a:moveTo>
                  <a:lnTo>
                    <a:pt x="1" y="986"/>
                  </a:lnTo>
                  <a:cubicBezTo>
                    <a:pt x="201" y="1096"/>
                    <a:pt x="402" y="1187"/>
                    <a:pt x="585" y="1279"/>
                  </a:cubicBezTo>
                  <a:cubicBezTo>
                    <a:pt x="3195" y="2556"/>
                    <a:pt x="5696" y="4017"/>
                    <a:pt x="8215" y="5313"/>
                  </a:cubicBezTo>
                  <a:cubicBezTo>
                    <a:pt x="8544" y="5477"/>
                    <a:pt x="8946" y="5714"/>
                    <a:pt x="9274" y="5861"/>
                  </a:cubicBezTo>
                  <a:cubicBezTo>
                    <a:pt x="9438" y="5550"/>
                    <a:pt x="9621" y="5240"/>
                    <a:pt x="9767" y="4893"/>
                  </a:cubicBezTo>
                  <a:cubicBezTo>
                    <a:pt x="9804" y="4856"/>
                    <a:pt x="9822" y="4802"/>
                    <a:pt x="9840" y="4747"/>
                  </a:cubicBezTo>
                  <a:cubicBezTo>
                    <a:pt x="9493" y="4546"/>
                    <a:pt x="9128" y="4364"/>
                    <a:pt x="8781" y="4199"/>
                  </a:cubicBezTo>
                  <a:cubicBezTo>
                    <a:pt x="7193" y="3341"/>
                    <a:pt x="5787" y="2593"/>
                    <a:pt x="4163" y="1790"/>
                  </a:cubicBezTo>
                  <a:cubicBezTo>
                    <a:pt x="3177" y="1297"/>
                    <a:pt x="2155" y="840"/>
                    <a:pt x="1096" y="311"/>
                  </a:cubicBezTo>
                  <a:lnTo>
                    <a:pt x="47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28" name="Google Shape;591;p57"/>
            <p:cNvSpPr/>
            <p:nvPr/>
          </p:nvSpPr>
          <p:spPr>
            <a:xfrm>
              <a:off x="7089480" y="2400120"/>
              <a:ext cx="310320" cy="183960"/>
            </a:xfrm>
            <a:custGeom>
              <a:avLst/>
              <a:gdLst>
                <a:gd name="textAreaLeft" fmla="*/ 0 w 310320"/>
                <a:gd name="textAreaRight" fmla="*/ 310680 w 310320"/>
                <a:gd name="textAreaTop" fmla="*/ 0 h 183960"/>
                <a:gd name="textAreaBottom" fmla="*/ 184320 h 183960"/>
              </a:gdLst>
              <a:ahLst/>
              <a:cxnLst/>
              <a:rect l="textAreaLeft" t="textAreaTop" r="textAreaRight" b="textAreaBottom"/>
              <a:pathLst>
                <a:path w="9786" h="5806">
                  <a:moveTo>
                    <a:pt x="494" y="0"/>
                  </a:moveTo>
                  <a:lnTo>
                    <a:pt x="1" y="986"/>
                  </a:lnTo>
                  <a:lnTo>
                    <a:pt x="220" y="1095"/>
                  </a:lnTo>
                  <a:cubicBezTo>
                    <a:pt x="2812" y="2373"/>
                    <a:pt x="5313" y="3815"/>
                    <a:pt x="7832" y="5130"/>
                  </a:cubicBezTo>
                  <a:cubicBezTo>
                    <a:pt x="8325" y="5385"/>
                    <a:pt x="8982" y="5787"/>
                    <a:pt x="9293" y="5805"/>
                  </a:cubicBezTo>
                  <a:cubicBezTo>
                    <a:pt x="9457" y="5458"/>
                    <a:pt x="9621" y="5093"/>
                    <a:pt x="9786" y="4728"/>
                  </a:cubicBezTo>
                  <a:cubicBezTo>
                    <a:pt x="9366" y="4454"/>
                    <a:pt x="8873" y="4235"/>
                    <a:pt x="8417" y="3998"/>
                  </a:cubicBezTo>
                  <a:cubicBezTo>
                    <a:pt x="6828" y="3158"/>
                    <a:pt x="5404" y="2410"/>
                    <a:pt x="3780" y="1588"/>
                  </a:cubicBezTo>
                  <a:cubicBezTo>
                    <a:pt x="2794" y="1114"/>
                    <a:pt x="1790" y="639"/>
                    <a:pt x="713" y="110"/>
                  </a:cubicBezTo>
                  <a:lnTo>
                    <a:pt x="494"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29" name="Google Shape;592;p57"/>
            <p:cNvSpPr/>
            <p:nvPr/>
          </p:nvSpPr>
          <p:spPr>
            <a:xfrm>
              <a:off x="7052760" y="2474280"/>
              <a:ext cx="311040" cy="183960"/>
            </a:xfrm>
            <a:custGeom>
              <a:avLst/>
              <a:gdLst>
                <a:gd name="textAreaLeft" fmla="*/ 0 w 311040"/>
                <a:gd name="textAreaRight" fmla="*/ 311400 w 311040"/>
                <a:gd name="textAreaTop" fmla="*/ 0 h 183960"/>
                <a:gd name="textAreaBottom" fmla="*/ 184320 h 183960"/>
              </a:gdLst>
              <a:ahLst/>
              <a:cxnLst/>
              <a:rect l="textAreaLeft" t="textAreaTop" r="textAreaRight" b="textAreaBottom"/>
              <a:pathLst>
                <a:path w="9804" h="5806">
                  <a:moveTo>
                    <a:pt x="494" y="1"/>
                  </a:moveTo>
                  <a:lnTo>
                    <a:pt x="1" y="968"/>
                  </a:lnTo>
                  <a:cubicBezTo>
                    <a:pt x="293" y="1114"/>
                    <a:pt x="567" y="1260"/>
                    <a:pt x="822" y="1388"/>
                  </a:cubicBezTo>
                  <a:cubicBezTo>
                    <a:pt x="3415" y="2648"/>
                    <a:pt x="5934" y="4108"/>
                    <a:pt x="8435" y="5404"/>
                  </a:cubicBezTo>
                  <a:cubicBezTo>
                    <a:pt x="8672" y="5532"/>
                    <a:pt x="8909" y="5678"/>
                    <a:pt x="9165" y="5806"/>
                  </a:cubicBezTo>
                  <a:cubicBezTo>
                    <a:pt x="9384" y="5441"/>
                    <a:pt x="9585" y="5057"/>
                    <a:pt x="9804" y="4692"/>
                  </a:cubicBezTo>
                  <a:cubicBezTo>
                    <a:pt x="9530" y="4546"/>
                    <a:pt x="9274" y="4418"/>
                    <a:pt x="9019" y="4291"/>
                  </a:cubicBezTo>
                  <a:cubicBezTo>
                    <a:pt x="7431" y="3451"/>
                    <a:pt x="6007" y="2684"/>
                    <a:pt x="4382" y="1881"/>
                  </a:cubicBezTo>
                  <a:cubicBezTo>
                    <a:pt x="3396" y="1406"/>
                    <a:pt x="2374" y="932"/>
                    <a:pt x="1315" y="402"/>
                  </a:cubicBezTo>
                  <a:cubicBezTo>
                    <a:pt x="1060" y="275"/>
                    <a:pt x="804" y="147"/>
                    <a:pt x="494"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0" name="Google Shape;593;p57"/>
            <p:cNvSpPr/>
            <p:nvPr/>
          </p:nvSpPr>
          <p:spPr>
            <a:xfrm>
              <a:off x="7015680" y="2549880"/>
              <a:ext cx="305280" cy="181080"/>
            </a:xfrm>
            <a:custGeom>
              <a:avLst/>
              <a:gdLst>
                <a:gd name="textAreaLeft" fmla="*/ 0 w 305280"/>
                <a:gd name="textAreaRight" fmla="*/ 305640 w 305280"/>
                <a:gd name="textAreaTop" fmla="*/ 0 h 181080"/>
                <a:gd name="textAreaBottom" fmla="*/ 181440 h 181080"/>
              </a:gdLst>
              <a:ahLst/>
              <a:cxnLst/>
              <a:rect l="textAreaLeft" t="textAreaTop" r="textAreaRight" b="textAreaBottom"/>
              <a:pathLst>
                <a:path w="9621" h="5715">
                  <a:moveTo>
                    <a:pt x="493" y="1"/>
                  </a:moveTo>
                  <a:lnTo>
                    <a:pt x="1" y="1005"/>
                  </a:lnTo>
                  <a:lnTo>
                    <a:pt x="420" y="1224"/>
                  </a:lnTo>
                  <a:cubicBezTo>
                    <a:pt x="3031" y="2484"/>
                    <a:pt x="5532" y="3944"/>
                    <a:pt x="8051" y="5240"/>
                  </a:cubicBezTo>
                  <a:cubicBezTo>
                    <a:pt x="8325" y="5386"/>
                    <a:pt x="8653" y="5587"/>
                    <a:pt x="8946" y="5715"/>
                  </a:cubicBezTo>
                  <a:lnTo>
                    <a:pt x="9621" y="4638"/>
                  </a:lnTo>
                  <a:cubicBezTo>
                    <a:pt x="9292" y="4455"/>
                    <a:pt x="8946" y="4291"/>
                    <a:pt x="8617" y="4127"/>
                  </a:cubicBezTo>
                  <a:cubicBezTo>
                    <a:pt x="7047" y="3269"/>
                    <a:pt x="5623" y="2520"/>
                    <a:pt x="3998" y="1717"/>
                  </a:cubicBezTo>
                  <a:cubicBezTo>
                    <a:pt x="3013" y="1224"/>
                    <a:pt x="1990" y="768"/>
                    <a:pt x="932" y="238"/>
                  </a:cubicBezTo>
                  <a:lnTo>
                    <a:pt x="493"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0720" bIns="907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1" name="Google Shape;594;p57"/>
            <p:cNvSpPr/>
            <p:nvPr/>
          </p:nvSpPr>
          <p:spPr>
            <a:xfrm>
              <a:off x="6982560" y="2618280"/>
              <a:ext cx="308520" cy="183960"/>
            </a:xfrm>
            <a:custGeom>
              <a:avLst/>
              <a:gdLst>
                <a:gd name="textAreaLeft" fmla="*/ 0 w 308520"/>
                <a:gd name="textAreaRight" fmla="*/ 308880 w 308520"/>
                <a:gd name="textAreaTop" fmla="*/ 0 h 183960"/>
                <a:gd name="textAreaBottom" fmla="*/ 184320 h 183960"/>
              </a:gdLst>
              <a:ahLst/>
              <a:cxnLst/>
              <a:rect l="textAreaLeft" t="textAreaTop" r="textAreaRight" b="textAreaBottom"/>
              <a:pathLst>
                <a:path w="9730" h="5807">
                  <a:moveTo>
                    <a:pt x="475" y="1"/>
                  </a:moveTo>
                  <a:lnTo>
                    <a:pt x="0" y="987"/>
                  </a:lnTo>
                  <a:lnTo>
                    <a:pt x="475" y="1224"/>
                  </a:lnTo>
                  <a:cubicBezTo>
                    <a:pt x="3067" y="2502"/>
                    <a:pt x="5586" y="3944"/>
                    <a:pt x="8087" y="5258"/>
                  </a:cubicBezTo>
                  <a:cubicBezTo>
                    <a:pt x="8434" y="5423"/>
                    <a:pt x="8835" y="5660"/>
                    <a:pt x="9146" y="5806"/>
                  </a:cubicBezTo>
                  <a:cubicBezTo>
                    <a:pt x="9328" y="5477"/>
                    <a:pt x="9511" y="5167"/>
                    <a:pt x="9657" y="4839"/>
                  </a:cubicBezTo>
                  <a:cubicBezTo>
                    <a:pt x="9693" y="4784"/>
                    <a:pt x="9712" y="4729"/>
                    <a:pt x="9730" y="4674"/>
                  </a:cubicBezTo>
                  <a:cubicBezTo>
                    <a:pt x="9383" y="4492"/>
                    <a:pt x="9018" y="4309"/>
                    <a:pt x="8671" y="4127"/>
                  </a:cubicBezTo>
                  <a:cubicBezTo>
                    <a:pt x="7083" y="3287"/>
                    <a:pt x="5659" y="2538"/>
                    <a:pt x="4034" y="1717"/>
                  </a:cubicBezTo>
                  <a:cubicBezTo>
                    <a:pt x="3049" y="1242"/>
                    <a:pt x="2045" y="768"/>
                    <a:pt x="986" y="238"/>
                  </a:cubicBezTo>
                  <a:lnTo>
                    <a:pt x="47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2" name="Google Shape;595;p57"/>
            <p:cNvSpPr/>
            <p:nvPr/>
          </p:nvSpPr>
          <p:spPr>
            <a:xfrm>
              <a:off x="6945120" y="2694240"/>
              <a:ext cx="307080" cy="182160"/>
            </a:xfrm>
            <a:custGeom>
              <a:avLst/>
              <a:gdLst>
                <a:gd name="textAreaLeft" fmla="*/ 0 w 307080"/>
                <a:gd name="textAreaRight" fmla="*/ 307440 w 307080"/>
                <a:gd name="textAreaTop" fmla="*/ 0 h 182160"/>
                <a:gd name="textAreaBottom" fmla="*/ 182520 h 182160"/>
              </a:gdLst>
              <a:ahLst/>
              <a:cxnLst/>
              <a:rect l="textAreaLeft" t="textAreaTop" r="textAreaRight" b="textAreaBottom"/>
              <a:pathLst>
                <a:path w="9676" h="5751">
                  <a:moveTo>
                    <a:pt x="493" y="0"/>
                  </a:moveTo>
                  <a:lnTo>
                    <a:pt x="0" y="986"/>
                  </a:lnTo>
                  <a:lnTo>
                    <a:pt x="92" y="1041"/>
                  </a:lnTo>
                  <a:cubicBezTo>
                    <a:pt x="2702" y="2301"/>
                    <a:pt x="5221" y="3761"/>
                    <a:pt x="7722" y="5057"/>
                  </a:cubicBezTo>
                  <a:cubicBezTo>
                    <a:pt x="8215" y="5313"/>
                    <a:pt x="8872" y="5714"/>
                    <a:pt x="9183" y="5751"/>
                  </a:cubicBezTo>
                  <a:cubicBezTo>
                    <a:pt x="9347" y="5386"/>
                    <a:pt x="9511" y="5039"/>
                    <a:pt x="9676" y="4674"/>
                  </a:cubicBezTo>
                  <a:cubicBezTo>
                    <a:pt x="9256" y="4400"/>
                    <a:pt x="8763" y="4181"/>
                    <a:pt x="8307" y="3943"/>
                  </a:cubicBezTo>
                  <a:cubicBezTo>
                    <a:pt x="6718" y="3085"/>
                    <a:pt x="5294" y="2337"/>
                    <a:pt x="3670" y="1534"/>
                  </a:cubicBezTo>
                  <a:cubicBezTo>
                    <a:pt x="2684" y="1041"/>
                    <a:pt x="1662" y="585"/>
                    <a:pt x="603" y="55"/>
                  </a:cubicBezTo>
                  <a:lnTo>
                    <a:pt x="493"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080" bIns="91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3" name="Google Shape;596;p57"/>
            <p:cNvSpPr/>
            <p:nvPr/>
          </p:nvSpPr>
          <p:spPr>
            <a:xfrm>
              <a:off x="6909120" y="2767680"/>
              <a:ext cx="307080" cy="182160"/>
            </a:xfrm>
            <a:custGeom>
              <a:avLst/>
              <a:gdLst>
                <a:gd name="textAreaLeft" fmla="*/ 0 w 307080"/>
                <a:gd name="textAreaRight" fmla="*/ 307440 w 307080"/>
                <a:gd name="textAreaTop" fmla="*/ 0 h 182160"/>
                <a:gd name="textAreaBottom" fmla="*/ 182520 h 182160"/>
              </a:gdLst>
              <a:ahLst/>
              <a:cxnLst/>
              <a:rect l="textAreaLeft" t="textAreaTop" r="textAreaRight" b="textAreaBottom"/>
              <a:pathLst>
                <a:path w="9676" h="5752">
                  <a:moveTo>
                    <a:pt x="475" y="1"/>
                  </a:moveTo>
                  <a:lnTo>
                    <a:pt x="1" y="987"/>
                  </a:lnTo>
                  <a:cubicBezTo>
                    <a:pt x="238" y="1114"/>
                    <a:pt x="475" y="1224"/>
                    <a:pt x="694" y="1333"/>
                  </a:cubicBezTo>
                  <a:cubicBezTo>
                    <a:pt x="3287" y="2611"/>
                    <a:pt x="5787" y="4072"/>
                    <a:pt x="8307" y="5368"/>
                  </a:cubicBezTo>
                  <a:cubicBezTo>
                    <a:pt x="8544" y="5477"/>
                    <a:pt x="8800" y="5623"/>
                    <a:pt x="9037" y="5751"/>
                  </a:cubicBezTo>
                  <a:cubicBezTo>
                    <a:pt x="9256" y="5386"/>
                    <a:pt x="9475" y="5021"/>
                    <a:pt x="9676" y="4638"/>
                  </a:cubicBezTo>
                  <a:cubicBezTo>
                    <a:pt x="9420" y="4510"/>
                    <a:pt x="9146" y="4382"/>
                    <a:pt x="8891" y="4254"/>
                  </a:cubicBezTo>
                  <a:cubicBezTo>
                    <a:pt x="7303" y="3396"/>
                    <a:pt x="5879" y="2648"/>
                    <a:pt x="4254" y="1845"/>
                  </a:cubicBezTo>
                  <a:cubicBezTo>
                    <a:pt x="3268" y="1352"/>
                    <a:pt x="2264" y="895"/>
                    <a:pt x="1187" y="366"/>
                  </a:cubicBezTo>
                  <a:cubicBezTo>
                    <a:pt x="968" y="238"/>
                    <a:pt x="731" y="129"/>
                    <a:pt x="475"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080" bIns="91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4" name="Google Shape;597;p57"/>
            <p:cNvSpPr/>
            <p:nvPr/>
          </p:nvSpPr>
          <p:spPr>
            <a:xfrm>
              <a:off x="6871320" y="2843640"/>
              <a:ext cx="301680" cy="179280"/>
            </a:xfrm>
            <a:custGeom>
              <a:avLst/>
              <a:gdLst>
                <a:gd name="textAreaLeft" fmla="*/ 0 w 301680"/>
                <a:gd name="textAreaRight" fmla="*/ 302040 w 301680"/>
                <a:gd name="textAreaTop" fmla="*/ 0 h 179280"/>
                <a:gd name="textAreaBottom" fmla="*/ 179640 h 179280"/>
              </a:gdLst>
              <a:ahLst/>
              <a:cxnLst/>
              <a:rect l="textAreaLeft" t="textAreaTop" r="textAreaRight" b="textAreaBottom"/>
              <a:pathLst>
                <a:path w="9511" h="5660">
                  <a:moveTo>
                    <a:pt x="493" y="0"/>
                  </a:moveTo>
                  <a:lnTo>
                    <a:pt x="0" y="1004"/>
                  </a:lnTo>
                  <a:lnTo>
                    <a:pt x="310" y="1150"/>
                  </a:lnTo>
                  <a:cubicBezTo>
                    <a:pt x="2921" y="2428"/>
                    <a:pt x="5422" y="3870"/>
                    <a:pt x="7941" y="5185"/>
                  </a:cubicBezTo>
                  <a:cubicBezTo>
                    <a:pt x="8215" y="5331"/>
                    <a:pt x="8543" y="5513"/>
                    <a:pt x="8836" y="5659"/>
                  </a:cubicBezTo>
                  <a:lnTo>
                    <a:pt x="9511" y="4564"/>
                  </a:lnTo>
                  <a:cubicBezTo>
                    <a:pt x="9182" y="4400"/>
                    <a:pt x="8836" y="4235"/>
                    <a:pt x="8507" y="4053"/>
                  </a:cubicBezTo>
                  <a:cubicBezTo>
                    <a:pt x="6919" y="3213"/>
                    <a:pt x="5513" y="2465"/>
                    <a:pt x="3888" y="1661"/>
                  </a:cubicBezTo>
                  <a:cubicBezTo>
                    <a:pt x="2903" y="1169"/>
                    <a:pt x="1880" y="712"/>
                    <a:pt x="822" y="164"/>
                  </a:cubicBezTo>
                  <a:lnTo>
                    <a:pt x="493"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89640" bIns="896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5" name="Google Shape;598;p57"/>
            <p:cNvSpPr/>
            <p:nvPr/>
          </p:nvSpPr>
          <p:spPr>
            <a:xfrm>
              <a:off x="6702480" y="3065760"/>
              <a:ext cx="36360" cy="65160"/>
            </a:xfrm>
            <a:custGeom>
              <a:avLst/>
              <a:gdLst>
                <a:gd name="textAreaLeft" fmla="*/ 0 w 36360"/>
                <a:gd name="textAreaRight" fmla="*/ 36720 w 36360"/>
                <a:gd name="textAreaTop" fmla="*/ 0 h 65160"/>
                <a:gd name="textAreaBottom" fmla="*/ 65520 h 65160"/>
              </a:gdLst>
              <a:ahLst/>
              <a:cxnLst/>
              <a:rect l="textAreaLeft" t="textAreaTop" r="textAreaRight" b="textAreaBottom"/>
              <a:pathLst>
                <a:path w="1151" h="2064">
                  <a:moveTo>
                    <a:pt x="1" y="1"/>
                  </a:moveTo>
                  <a:lnTo>
                    <a:pt x="256" y="1005"/>
                  </a:lnTo>
                  <a:cubicBezTo>
                    <a:pt x="329" y="1297"/>
                    <a:pt x="402" y="1589"/>
                    <a:pt x="457" y="1826"/>
                  </a:cubicBezTo>
                  <a:cubicBezTo>
                    <a:pt x="494" y="1899"/>
                    <a:pt x="512" y="2027"/>
                    <a:pt x="603" y="2064"/>
                  </a:cubicBezTo>
                  <a:lnTo>
                    <a:pt x="622" y="2064"/>
                  </a:lnTo>
                  <a:cubicBezTo>
                    <a:pt x="822" y="1461"/>
                    <a:pt x="950" y="804"/>
                    <a:pt x="1151"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32760" bIns="32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6" name="Google Shape;599;p57"/>
            <p:cNvSpPr/>
            <p:nvPr/>
          </p:nvSpPr>
          <p:spPr>
            <a:xfrm>
              <a:off x="6684840" y="2975400"/>
              <a:ext cx="70920" cy="90720"/>
            </a:xfrm>
            <a:custGeom>
              <a:avLst/>
              <a:gdLst>
                <a:gd name="textAreaLeft" fmla="*/ 0 w 70920"/>
                <a:gd name="textAreaRight" fmla="*/ 71280 w 70920"/>
                <a:gd name="textAreaTop" fmla="*/ 0 h 90720"/>
                <a:gd name="textAreaBottom" fmla="*/ 91080 h 90720"/>
              </a:gdLst>
              <a:ahLst/>
              <a:cxnLst/>
              <a:rect l="textAreaLeft" t="textAreaTop" r="textAreaRight" b="textAreaBottom"/>
              <a:pathLst>
                <a:path w="2247" h="2867">
                  <a:moveTo>
                    <a:pt x="1114" y="0"/>
                  </a:moveTo>
                  <a:cubicBezTo>
                    <a:pt x="968" y="0"/>
                    <a:pt x="804" y="0"/>
                    <a:pt x="658" y="18"/>
                  </a:cubicBezTo>
                  <a:cubicBezTo>
                    <a:pt x="494" y="18"/>
                    <a:pt x="330" y="55"/>
                    <a:pt x="183" y="110"/>
                  </a:cubicBezTo>
                  <a:cubicBezTo>
                    <a:pt x="74" y="256"/>
                    <a:pt x="1" y="438"/>
                    <a:pt x="1" y="639"/>
                  </a:cubicBezTo>
                  <a:cubicBezTo>
                    <a:pt x="37" y="822"/>
                    <a:pt x="92" y="1004"/>
                    <a:pt x="147" y="1168"/>
                  </a:cubicBezTo>
                  <a:cubicBezTo>
                    <a:pt x="293" y="1734"/>
                    <a:pt x="439" y="2300"/>
                    <a:pt x="585" y="2866"/>
                  </a:cubicBezTo>
                  <a:lnTo>
                    <a:pt x="1717" y="2848"/>
                  </a:lnTo>
                  <a:cubicBezTo>
                    <a:pt x="1717" y="2830"/>
                    <a:pt x="1735" y="2793"/>
                    <a:pt x="1735" y="2757"/>
                  </a:cubicBezTo>
                  <a:cubicBezTo>
                    <a:pt x="1863" y="2264"/>
                    <a:pt x="2009" y="1753"/>
                    <a:pt x="2137" y="1241"/>
                  </a:cubicBezTo>
                  <a:cubicBezTo>
                    <a:pt x="2192" y="1059"/>
                    <a:pt x="2228" y="895"/>
                    <a:pt x="2246" y="712"/>
                  </a:cubicBezTo>
                  <a:cubicBezTo>
                    <a:pt x="2173" y="511"/>
                    <a:pt x="2045" y="310"/>
                    <a:pt x="1918" y="146"/>
                  </a:cubicBezTo>
                  <a:cubicBezTo>
                    <a:pt x="1772" y="18"/>
                    <a:pt x="1352" y="0"/>
                    <a:pt x="111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5360" bIns="45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37" name="Google Shape;600;p57"/>
            <p:cNvSpPr/>
            <p:nvPr/>
          </p:nvSpPr>
          <p:spPr>
            <a:xfrm>
              <a:off x="6684120" y="2539800"/>
              <a:ext cx="82080" cy="458280"/>
            </a:xfrm>
            <a:custGeom>
              <a:avLst/>
              <a:gdLst>
                <a:gd name="textAreaLeft" fmla="*/ 0 w 82080"/>
                <a:gd name="textAreaRight" fmla="*/ 82440 w 82080"/>
                <a:gd name="textAreaTop" fmla="*/ 0 h 458280"/>
                <a:gd name="textAreaBottom" fmla="*/ 458640 h 458280"/>
              </a:gdLst>
              <a:ahLst/>
              <a:cxnLst/>
              <a:rect l="textAreaLeft" t="textAreaTop" r="textAreaRight" b="textAreaBottom"/>
              <a:pathLst>
                <a:path w="2593" h="14441">
                  <a:moveTo>
                    <a:pt x="1863" y="14002"/>
                  </a:moveTo>
                  <a:cubicBezTo>
                    <a:pt x="1735" y="14130"/>
                    <a:pt x="1607" y="14239"/>
                    <a:pt x="1461" y="14331"/>
                  </a:cubicBezTo>
                  <a:cubicBezTo>
                    <a:pt x="1352" y="14203"/>
                    <a:pt x="1242" y="14057"/>
                    <a:pt x="1151" y="13911"/>
                  </a:cubicBezTo>
                  <a:cubicBezTo>
                    <a:pt x="1023" y="13966"/>
                    <a:pt x="950" y="14203"/>
                    <a:pt x="767" y="14294"/>
                  </a:cubicBezTo>
                  <a:cubicBezTo>
                    <a:pt x="658" y="14166"/>
                    <a:pt x="548" y="14057"/>
                    <a:pt x="439" y="13929"/>
                  </a:cubicBezTo>
                  <a:cubicBezTo>
                    <a:pt x="274" y="14039"/>
                    <a:pt x="238" y="14294"/>
                    <a:pt x="55" y="14349"/>
                  </a:cubicBezTo>
                  <a:cubicBezTo>
                    <a:pt x="1" y="14057"/>
                    <a:pt x="1" y="13747"/>
                    <a:pt x="37" y="13455"/>
                  </a:cubicBezTo>
                  <a:cubicBezTo>
                    <a:pt x="165" y="9000"/>
                    <a:pt x="238" y="4473"/>
                    <a:pt x="384" y="1"/>
                  </a:cubicBezTo>
                  <a:cubicBezTo>
                    <a:pt x="1132" y="1"/>
                    <a:pt x="1844" y="19"/>
                    <a:pt x="2556" y="55"/>
                  </a:cubicBezTo>
                  <a:cubicBezTo>
                    <a:pt x="2593" y="183"/>
                    <a:pt x="2593" y="329"/>
                    <a:pt x="2575" y="475"/>
                  </a:cubicBezTo>
                  <a:cubicBezTo>
                    <a:pt x="2465" y="4747"/>
                    <a:pt x="2392" y="9146"/>
                    <a:pt x="2283" y="13455"/>
                  </a:cubicBezTo>
                  <a:cubicBezTo>
                    <a:pt x="2283" y="13783"/>
                    <a:pt x="2283" y="14112"/>
                    <a:pt x="2246" y="14422"/>
                  </a:cubicBezTo>
                  <a:cubicBezTo>
                    <a:pt x="2082" y="14440"/>
                    <a:pt x="1990" y="14130"/>
                    <a:pt x="1863" y="14002"/>
                  </a:cubicBezTo>
                  <a:close/>
                </a:path>
              </a:pathLst>
            </a:custGeom>
            <a:solidFill>
              <a:schemeClr val="dk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8" name="Google Shape;601;p57"/>
            <p:cNvSpPr/>
            <p:nvPr/>
          </p:nvSpPr>
          <p:spPr>
            <a:xfrm>
              <a:off x="6696720" y="2491920"/>
              <a:ext cx="70920" cy="54720"/>
            </a:xfrm>
            <a:custGeom>
              <a:avLst/>
              <a:gdLst>
                <a:gd name="textAreaLeft" fmla="*/ 0 w 70920"/>
                <a:gd name="textAreaRight" fmla="*/ 71280 w 70920"/>
                <a:gd name="textAreaTop" fmla="*/ 0 h 54720"/>
                <a:gd name="textAreaBottom" fmla="*/ 55080 h 54720"/>
              </a:gdLst>
              <a:ahLst/>
              <a:cxnLst/>
              <a:rect l="textAreaLeft" t="textAreaTop" r="textAreaRight" b="textAreaBottom"/>
              <a:pathLst>
                <a:path w="2246" h="1735">
                  <a:moveTo>
                    <a:pt x="2173" y="1607"/>
                  </a:moveTo>
                  <a:cubicBezTo>
                    <a:pt x="1369" y="1735"/>
                    <a:pt x="730" y="1570"/>
                    <a:pt x="19" y="1534"/>
                  </a:cubicBezTo>
                  <a:cubicBezTo>
                    <a:pt x="0" y="1096"/>
                    <a:pt x="219" y="694"/>
                    <a:pt x="584" y="457"/>
                  </a:cubicBezTo>
                  <a:cubicBezTo>
                    <a:pt x="1388" y="0"/>
                    <a:pt x="2246" y="658"/>
                    <a:pt x="2173" y="1607"/>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27360" bIns="27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39" name="Google Shape;602;p57"/>
            <p:cNvSpPr/>
            <p:nvPr/>
          </p:nvSpPr>
          <p:spPr>
            <a:xfrm>
              <a:off x="6688080" y="2539440"/>
              <a:ext cx="83880" cy="70560"/>
            </a:xfrm>
            <a:custGeom>
              <a:avLst/>
              <a:gdLst>
                <a:gd name="textAreaLeft" fmla="*/ 0 w 83880"/>
                <a:gd name="textAreaRight" fmla="*/ 84240 w 83880"/>
                <a:gd name="textAreaTop" fmla="*/ 0 h 70560"/>
                <a:gd name="textAreaBottom" fmla="*/ 70920 h 70560"/>
              </a:gdLst>
              <a:ahLst/>
              <a:cxnLst/>
              <a:rect l="textAreaLeft" t="textAreaTop" r="textAreaRight" b="textAreaBottom"/>
              <a:pathLst>
                <a:path w="2648" h="2228">
                  <a:moveTo>
                    <a:pt x="183" y="2191"/>
                  </a:moveTo>
                  <a:cubicBezTo>
                    <a:pt x="201" y="1990"/>
                    <a:pt x="165" y="1808"/>
                    <a:pt x="73" y="1643"/>
                  </a:cubicBezTo>
                  <a:cubicBezTo>
                    <a:pt x="73" y="1552"/>
                    <a:pt x="146" y="1479"/>
                    <a:pt x="183" y="1388"/>
                  </a:cubicBezTo>
                  <a:cubicBezTo>
                    <a:pt x="0" y="1169"/>
                    <a:pt x="201" y="1004"/>
                    <a:pt x="201" y="840"/>
                  </a:cubicBezTo>
                  <a:cubicBezTo>
                    <a:pt x="201" y="767"/>
                    <a:pt x="146" y="694"/>
                    <a:pt x="146" y="639"/>
                  </a:cubicBezTo>
                  <a:cubicBezTo>
                    <a:pt x="146" y="511"/>
                    <a:pt x="220" y="457"/>
                    <a:pt x="238" y="329"/>
                  </a:cubicBezTo>
                  <a:cubicBezTo>
                    <a:pt x="256" y="219"/>
                    <a:pt x="183" y="146"/>
                    <a:pt x="238" y="55"/>
                  </a:cubicBezTo>
                  <a:cubicBezTo>
                    <a:pt x="603" y="0"/>
                    <a:pt x="986" y="0"/>
                    <a:pt x="1370" y="55"/>
                  </a:cubicBezTo>
                  <a:cubicBezTo>
                    <a:pt x="1735" y="55"/>
                    <a:pt x="2100" y="73"/>
                    <a:pt x="2483" y="110"/>
                  </a:cubicBezTo>
                  <a:cubicBezTo>
                    <a:pt x="2647" y="329"/>
                    <a:pt x="2501" y="566"/>
                    <a:pt x="2501" y="767"/>
                  </a:cubicBezTo>
                  <a:cubicBezTo>
                    <a:pt x="2501" y="895"/>
                    <a:pt x="2556" y="1004"/>
                    <a:pt x="2556" y="1132"/>
                  </a:cubicBezTo>
                  <a:cubicBezTo>
                    <a:pt x="2556" y="1315"/>
                    <a:pt x="2392" y="1479"/>
                    <a:pt x="2556" y="1771"/>
                  </a:cubicBezTo>
                  <a:cubicBezTo>
                    <a:pt x="2520" y="1917"/>
                    <a:pt x="2374" y="2008"/>
                    <a:pt x="2410" y="2191"/>
                  </a:cubicBezTo>
                  <a:cubicBezTo>
                    <a:pt x="2392" y="2209"/>
                    <a:pt x="2374" y="2227"/>
                    <a:pt x="2374" y="2209"/>
                  </a:cubicBezTo>
                  <a:cubicBezTo>
                    <a:pt x="1643" y="2209"/>
                    <a:pt x="895" y="2227"/>
                    <a:pt x="183" y="219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35280" bIns="35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0" name="Google Shape;603;p57"/>
            <p:cNvSpPr/>
            <p:nvPr/>
          </p:nvSpPr>
          <p:spPr>
            <a:xfrm>
              <a:off x="7128360" y="3237840"/>
              <a:ext cx="138240" cy="147240"/>
            </a:xfrm>
            <a:custGeom>
              <a:avLst/>
              <a:gdLst>
                <a:gd name="textAreaLeft" fmla="*/ 0 w 138240"/>
                <a:gd name="textAreaRight" fmla="*/ 138600 w 138240"/>
                <a:gd name="textAreaTop" fmla="*/ 0 h 147240"/>
                <a:gd name="textAreaBottom" fmla="*/ 147600 h 147240"/>
              </a:gdLst>
              <a:ahLst/>
              <a:cxnLst/>
              <a:rect l="textAreaLeft" t="textAreaTop" r="textAreaRight" b="textAreaBottom"/>
              <a:pathLst>
                <a:path w="4360" h="4643">
                  <a:moveTo>
                    <a:pt x="3275" y="0"/>
                  </a:moveTo>
                  <a:cubicBezTo>
                    <a:pt x="3119" y="0"/>
                    <a:pt x="2971" y="73"/>
                    <a:pt x="2880" y="209"/>
                  </a:cubicBezTo>
                  <a:lnTo>
                    <a:pt x="1146" y="2765"/>
                  </a:lnTo>
                  <a:cubicBezTo>
                    <a:pt x="1128" y="2802"/>
                    <a:pt x="1110" y="2820"/>
                    <a:pt x="1091" y="2856"/>
                  </a:cubicBezTo>
                  <a:lnTo>
                    <a:pt x="562" y="2510"/>
                  </a:lnTo>
                  <a:cubicBezTo>
                    <a:pt x="506" y="2464"/>
                    <a:pt x="448" y="2445"/>
                    <a:pt x="394" y="2445"/>
                  </a:cubicBezTo>
                  <a:cubicBezTo>
                    <a:pt x="167" y="2445"/>
                    <a:pt x="1" y="2786"/>
                    <a:pt x="252" y="2948"/>
                  </a:cubicBezTo>
                  <a:lnTo>
                    <a:pt x="252" y="2929"/>
                  </a:lnTo>
                  <a:lnTo>
                    <a:pt x="2680" y="4591"/>
                  </a:lnTo>
                  <a:cubicBezTo>
                    <a:pt x="2732" y="4627"/>
                    <a:pt x="2785" y="4642"/>
                    <a:pt x="2835" y="4642"/>
                  </a:cubicBezTo>
                  <a:cubicBezTo>
                    <a:pt x="3063" y="4642"/>
                    <a:pt x="3230" y="4317"/>
                    <a:pt x="2990" y="4153"/>
                  </a:cubicBezTo>
                  <a:lnTo>
                    <a:pt x="2406" y="3751"/>
                  </a:lnTo>
                  <a:cubicBezTo>
                    <a:pt x="2442" y="3714"/>
                    <a:pt x="2460" y="3696"/>
                    <a:pt x="2479" y="3660"/>
                  </a:cubicBezTo>
                  <a:lnTo>
                    <a:pt x="4213" y="1122"/>
                  </a:lnTo>
                  <a:cubicBezTo>
                    <a:pt x="4359" y="903"/>
                    <a:pt x="4304" y="593"/>
                    <a:pt x="4085" y="429"/>
                  </a:cubicBezTo>
                  <a:lnTo>
                    <a:pt x="3556" y="82"/>
                  </a:lnTo>
                  <a:cubicBezTo>
                    <a:pt x="3466" y="27"/>
                    <a:pt x="3369" y="0"/>
                    <a:pt x="3275"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73800" bIns="738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1" name="Google Shape;604;p57"/>
            <p:cNvSpPr/>
            <p:nvPr/>
          </p:nvSpPr>
          <p:spPr>
            <a:xfrm>
              <a:off x="7164360" y="3189960"/>
              <a:ext cx="167760" cy="115920"/>
            </a:xfrm>
            <a:custGeom>
              <a:avLst/>
              <a:gdLst>
                <a:gd name="textAreaLeft" fmla="*/ 0 w 167760"/>
                <a:gd name="textAreaRight" fmla="*/ 168120 w 167760"/>
                <a:gd name="textAreaTop" fmla="*/ 0 h 115920"/>
                <a:gd name="textAreaBottom" fmla="*/ 116280 h 115920"/>
              </a:gdLst>
              <a:ahLst/>
              <a:cxnLst/>
              <a:rect l="textAreaLeft" t="textAreaTop" r="textAreaRight" b="textAreaBottom"/>
              <a:pathLst>
                <a:path w="5293" h="3666">
                  <a:moveTo>
                    <a:pt x="571" y="1"/>
                  </a:moveTo>
                  <a:cubicBezTo>
                    <a:pt x="161" y="1"/>
                    <a:pt x="1" y="556"/>
                    <a:pt x="390" y="751"/>
                  </a:cubicBezTo>
                  <a:lnTo>
                    <a:pt x="2453" y="2157"/>
                  </a:lnTo>
                  <a:lnTo>
                    <a:pt x="4534" y="3562"/>
                  </a:lnTo>
                  <a:cubicBezTo>
                    <a:pt x="4615" y="3634"/>
                    <a:pt x="4705" y="3665"/>
                    <a:pt x="4792" y="3665"/>
                  </a:cubicBezTo>
                  <a:cubicBezTo>
                    <a:pt x="5057" y="3665"/>
                    <a:pt x="5293" y="3376"/>
                    <a:pt x="5155" y="3088"/>
                  </a:cubicBezTo>
                  <a:cubicBezTo>
                    <a:pt x="4443" y="1390"/>
                    <a:pt x="4133" y="897"/>
                    <a:pt x="3585" y="514"/>
                  </a:cubicBezTo>
                  <a:cubicBezTo>
                    <a:pt x="3019" y="130"/>
                    <a:pt x="2453" y="21"/>
                    <a:pt x="610" y="2"/>
                  </a:cubicBezTo>
                  <a:cubicBezTo>
                    <a:pt x="596" y="1"/>
                    <a:pt x="583" y="1"/>
                    <a:pt x="571"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2" name="Google Shape;605;p57"/>
            <p:cNvSpPr/>
            <p:nvPr/>
          </p:nvSpPr>
          <p:spPr>
            <a:xfrm>
              <a:off x="7520760" y="2718720"/>
              <a:ext cx="103320" cy="104760"/>
            </a:xfrm>
            <a:custGeom>
              <a:avLst/>
              <a:gdLst>
                <a:gd name="textAreaLeft" fmla="*/ 0 w 103320"/>
                <a:gd name="textAreaRight" fmla="*/ 103680 w 103320"/>
                <a:gd name="textAreaTop" fmla="*/ 0 h 104760"/>
                <a:gd name="textAreaBottom" fmla="*/ 105120 h 104760"/>
              </a:gdLst>
              <a:ahLst/>
              <a:cxnLst/>
              <a:rect l="textAreaLeft" t="textAreaTop" r="textAreaRight" b="textAreaBottom"/>
              <a:pathLst>
                <a:path w="3269" h="3312">
                  <a:moveTo>
                    <a:pt x="1651" y="1"/>
                  </a:moveTo>
                  <a:cubicBezTo>
                    <a:pt x="1499" y="1"/>
                    <a:pt x="1351" y="74"/>
                    <a:pt x="1260" y="210"/>
                  </a:cubicBezTo>
                  <a:lnTo>
                    <a:pt x="165" y="1835"/>
                  </a:lnTo>
                  <a:cubicBezTo>
                    <a:pt x="1" y="2054"/>
                    <a:pt x="56" y="2346"/>
                    <a:pt x="293" y="2492"/>
                  </a:cubicBezTo>
                  <a:lnTo>
                    <a:pt x="1352" y="3222"/>
                  </a:lnTo>
                  <a:cubicBezTo>
                    <a:pt x="1433" y="3284"/>
                    <a:pt x="1525" y="3312"/>
                    <a:pt x="1617" y="3312"/>
                  </a:cubicBezTo>
                  <a:cubicBezTo>
                    <a:pt x="1771" y="3312"/>
                    <a:pt x="1924" y="3232"/>
                    <a:pt x="2027" y="3094"/>
                  </a:cubicBezTo>
                  <a:lnTo>
                    <a:pt x="3122" y="1488"/>
                  </a:lnTo>
                  <a:cubicBezTo>
                    <a:pt x="3268" y="1269"/>
                    <a:pt x="3214" y="959"/>
                    <a:pt x="2995" y="813"/>
                  </a:cubicBezTo>
                  <a:lnTo>
                    <a:pt x="1918" y="82"/>
                  </a:lnTo>
                  <a:cubicBezTo>
                    <a:pt x="1835" y="27"/>
                    <a:pt x="1742" y="1"/>
                    <a:pt x="1651"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52560" bIns="52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3" name="Google Shape;606;p57"/>
            <p:cNvSpPr/>
            <p:nvPr/>
          </p:nvSpPr>
          <p:spPr>
            <a:xfrm>
              <a:off x="7577640" y="2689200"/>
              <a:ext cx="57600" cy="61200"/>
            </a:xfrm>
            <a:custGeom>
              <a:avLst/>
              <a:gdLst>
                <a:gd name="textAreaLeft" fmla="*/ 0 w 57600"/>
                <a:gd name="textAreaRight" fmla="*/ 57960 w 57600"/>
                <a:gd name="textAreaTop" fmla="*/ 0 h 61200"/>
                <a:gd name="textAreaBottom" fmla="*/ 61560 h 61200"/>
              </a:gdLst>
              <a:ahLst/>
              <a:cxnLst/>
              <a:rect l="textAreaLeft" t="textAreaTop" r="textAreaRight" b="textAreaBottom"/>
              <a:pathLst>
                <a:path w="1827" h="1942">
                  <a:moveTo>
                    <a:pt x="1247" y="0"/>
                  </a:moveTo>
                  <a:cubicBezTo>
                    <a:pt x="1176" y="0"/>
                    <a:pt x="1103" y="24"/>
                    <a:pt x="1041" y="65"/>
                  </a:cubicBezTo>
                  <a:lnTo>
                    <a:pt x="1041" y="83"/>
                  </a:lnTo>
                  <a:lnTo>
                    <a:pt x="92" y="1014"/>
                  </a:lnTo>
                  <a:cubicBezTo>
                    <a:pt x="1" y="1160"/>
                    <a:pt x="37" y="1343"/>
                    <a:pt x="183" y="1434"/>
                  </a:cubicBezTo>
                  <a:lnTo>
                    <a:pt x="840" y="1891"/>
                  </a:lnTo>
                  <a:cubicBezTo>
                    <a:pt x="896" y="1925"/>
                    <a:pt x="956" y="1941"/>
                    <a:pt x="1015" y="1941"/>
                  </a:cubicBezTo>
                  <a:cubicBezTo>
                    <a:pt x="1111" y="1941"/>
                    <a:pt x="1204" y="1897"/>
                    <a:pt x="1260" y="1818"/>
                  </a:cubicBezTo>
                  <a:cubicBezTo>
                    <a:pt x="1260" y="1818"/>
                    <a:pt x="1790" y="613"/>
                    <a:pt x="1790" y="595"/>
                  </a:cubicBezTo>
                  <a:cubicBezTo>
                    <a:pt x="1826" y="467"/>
                    <a:pt x="1790" y="321"/>
                    <a:pt x="1680" y="248"/>
                  </a:cubicBezTo>
                  <a:lnTo>
                    <a:pt x="1406" y="47"/>
                  </a:lnTo>
                  <a:cubicBezTo>
                    <a:pt x="1358" y="15"/>
                    <a:pt x="1303" y="0"/>
                    <a:pt x="1247"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30600" bIns="306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4" name="Google Shape;607;p57"/>
            <p:cNvSpPr/>
            <p:nvPr/>
          </p:nvSpPr>
          <p:spPr>
            <a:xfrm>
              <a:off x="7621560" y="2542680"/>
              <a:ext cx="108720" cy="155880"/>
            </a:xfrm>
            <a:custGeom>
              <a:avLst/>
              <a:gdLst>
                <a:gd name="textAreaLeft" fmla="*/ 0 w 108720"/>
                <a:gd name="textAreaRight" fmla="*/ 109080 w 108720"/>
                <a:gd name="textAreaTop" fmla="*/ 0 h 155880"/>
                <a:gd name="textAreaBottom" fmla="*/ 156240 h 155880"/>
              </a:gdLst>
              <a:ahLst/>
              <a:cxnLst/>
              <a:rect l="textAreaLeft" t="textAreaTop" r="textAreaRight" b="textAreaBottom"/>
              <a:pathLst>
                <a:path w="3429" h="4917">
                  <a:moveTo>
                    <a:pt x="3355" y="1"/>
                  </a:moveTo>
                  <a:cubicBezTo>
                    <a:pt x="3349" y="1"/>
                    <a:pt x="3344" y="2"/>
                    <a:pt x="3341" y="6"/>
                  </a:cubicBezTo>
                  <a:lnTo>
                    <a:pt x="0" y="4770"/>
                  </a:lnTo>
                  <a:lnTo>
                    <a:pt x="219" y="4916"/>
                  </a:lnTo>
                  <a:lnTo>
                    <a:pt x="3414" y="61"/>
                  </a:lnTo>
                  <a:cubicBezTo>
                    <a:pt x="3429" y="31"/>
                    <a:pt x="3383" y="1"/>
                    <a:pt x="3355"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78120" bIns="78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5" name="Google Shape;608;p57"/>
            <p:cNvSpPr/>
            <p:nvPr/>
          </p:nvSpPr>
          <p:spPr>
            <a:xfrm>
              <a:off x="7618680" y="2687760"/>
              <a:ext cx="16560" cy="11880"/>
            </a:xfrm>
            <a:custGeom>
              <a:avLst/>
              <a:gdLst>
                <a:gd name="textAreaLeft" fmla="*/ 0 w 16560"/>
                <a:gd name="textAreaRight" fmla="*/ 16920 w 16560"/>
                <a:gd name="textAreaTop" fmla="*/ 0 h 11880"/>
                <a:gd name="textAreaBottom" fmla="*/ 12240 h 11880"/>
              </a:gdLst>
              <a:ahLst/>
              <a:cxnLst/>
              <a:rect l="textAreaLeft" t="textAreaTop" r="textAreaRight" b="textAreaBottom"/>
              <a:pathLst>
                <a:path w="530" h="385">
                  <a:moveTo>
                    <a:pt x="122" y="1"/>
                  </a:moveTo>
                  <a:cubicBezTo>
                    <a:pt x="84" y="1"/>
                    <a:pt x="49" y="21"/>
                    <a:pt x="37" y="56"/>
                  </a:cubicBezTo>
                  <a:cubicBezTo>
                    <a:pt x="1" y="93"/>
                    <a:pt x="1" y="166"/>
                    <a:pt x="56" y="202"/>
                  </a:cubicBezTo>
                  <a:lnTo>
                    <a:pt x="311" y="367"/>
                  </a:lnTo>
                  <a:cubicBezTo>
                    <a:pt x="334" y="379"/>
                    <a:pt x="355" y="385"/>
                    <a:pt x="376" y="385"/>
                  </a:cubicBezTo>
                  <a:cubicBezTo>
                    <a:pt x="471" y="385"/>
                    <a:pt x="529" y="263"/>
                    <a:pt x="439" y="202"/>
                  </a:cubicBezTo>
                  <a:lnTo>
                    <a:pt x="183" y="20"/>
                  </a:lnTo>
                  <a:cubicBezTo>
                    <a:pt x="164" y="7"/>
                    <a:pt x="142" y="1"/>
                    <a:pt x="122" y="1"/>
                  </a:cubicBezTo>
                  <a:close/>
                </a:path>
              </a:pathLst>
            </a:custGeom>
            <a:solidFill>
              <a:srgbClr val="334F70"/>
            </a:solidFill>
            <a:ln w="0">
              <a:noFill/>
            </a:ln>
          </p:spPr>
          <p:style>
            <a:lnRef idx="0">
              <a:srgbClr val="FFFFFF"/>
            </a:lnRef>
            <a:fillRef idx="0">
              <a:srgbClr val="FFFFFF"/>
            </a:fillRef>
            <a:effectRef idx="0">
              <a:srgbClr val="FFFFFF"/>
            </a:effectRef>
            <a:fontRef idx="minor"/>
          </p:style>
          <p:txBody>
            <a:bodyPr tIns="6120" bIns="6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6" name="Google Shape;609;p57"/>
            <p:cNvSpPr/>
            <p:nvPr/>
          </p:nvSpPr>
          <p:spPr>
            <a:xfrm>
              <a:off x="7507440" y="2795760"/>
              <a:ext cx="63000" cy="53640"/>
            </a:xfrm>
            <a:custGeom>
              <a:avLst/>
              <a:gdLst>
                <a:gd name="textAreaLeft" fmla="*/ 0 w 63000"/>
                <a:gd name="textAreaRight" fmla="*/ 63360 w 63000"/>
                <a:gd name="textAreaTop" fmla="*/ 0 h 53640"/>
                <a:gd name="textAreaBottom" fmla="*/ 54000 h 53640"/>
              </a:gdLst>
              <a:ahLst/>
              <a:cxnLst/>
              <a:rect l="textAreaLeft" t="textAreaTop" r="textAreaRight" b="textAreaBottom"/>
              <a:pathLst>
                <a:path w="1991" h="1698">
                  <a:moveTo>
                    <a:pt x="457" y="0"/>
                  </a:moveTo>
                  <a:lnTo>
                    <a:pt x="1" y="657"/>
                  </a:lnTo>
                  <a:lnTo>
                    <a:pt x="1534" y="1698"/>
                  </a:lnTo>
                  <a:lnTo>
                    <a:pt x="1991" y="1041"/>
                  </a:lnTo>
                  <a:lnTo>
                    <a:pt x="457"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27000" bIns="270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7" name="Google Shape;610;p57"/>
            <p:cNvSpPr/>
            <p:nvPr/>
          </p:nvSpPr>
          <p:spPr>
            <a:xfrm>
              <a:off x="7499880" y="2773800"/>
              <a:ext cx="99000" cy="69120"/>
            </a:xfrm>
            <a:custGeom>
              <a:avLst/>
              <a:gdLst>
                <a:gd name="textAreaLeft" fmla="*/ 0 w 99000"/>
                <a:gd name="textAreaRight" fmla="*/ 99360 w 99000"/>
                <a:gd name="textAreaTop" fmla="*/ 0 h 69120"/>
                <a:gd name="textAreaBottom" fmla="*/ 69480 h 69120"/>
              </a:gdLst>
              <a:ahLst/>
              <a:cxnLst/>
              <a:rect l="textAreaLeft" t="textAreaTop" r="textAreaRight" b="textAreaBottom"/>
              <a:pathLst>
                <a:path w="3125" h="2184">
                  <a:moveTo>
                    <a:pt x="311" y="0"/>
                  </a:moveTo>
                  <a:cubicBezTo>
                    <a:pt x="225" y="0"/>
                    <a:pt x="137" y="45"/>
                    <a:pt x="92" y="124"/>
                  </a:cubicBezTo>
                  <a:cubicBezTo>
                    <a:pt x="1" y="234"/>
                    <a:pt x="37" y="398"/>
                    <a:pt x="165" y="489"/>
                  </a:cubicBezTo>
                  <a:lnTo>
                    <a:pt x="2593" y="2132"/>
                  </a:lnTo>
                  <a:cubicBezTo>
                    <a:pt x="2645" y="2168"/>
                    <a:pt x="2697" y="2184"/>
                    <a:pt x="2746" y="2184"/>
                  </a:cubicBezTo>
                  <a:cubicBezTo>
                    <a:pt x="2971" y="2184"/>
                    <a:pt x="3125" y="1859"/>
                    <a:pt x="2885" y="1694"/>
                  </a:cubicBezTo>
                  <a:lnTo>
                    <a:pt x="457" y="51"/>
                  </a:lnTo>
                  <a:cubicBezTo>
                    <a:pt x="416" y="17"/>
                    <a:pt x="364" y="0"/>
                    <a:pt x="31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34560" bIns="345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8" name="Google Shape;611;p57"/>
            <p:cNvSpPr/>
            <p:nvPr/>
          </p:nvSpPr>
          <p:spPr>
            <a:xfrm>
              <a:off x="7225560" y="2804040"/>
              <a:ext cx="349920" cy="448920"/>
            </a:xfrm>
            <a:custGeom>
              <a:avLst/>
              <a:gdLst>
                <a:gd name="textAreaLeft" fmla="*/ 0 w 349920"/>
                <a:gd name="textAreaRight" fmla="*/ 350280 w 349920"/>
                <a:gd name="textAreaTop" fmla="*/ 0 h 448920"/>
                <a:gd name="textAreaBottom" fmla="*/ 449280 h 448920"/>
              </a:gdLst>
              <a:ahLst/>
              <a:cxnLst/>
              <a:rect l="textAreaLeft" t="textAreaTop" r="textAreaRight" b="textAreaBottom"/>
              <a:pathLst>
                <a:path w="11027" h="14141">
                  <a:moveTo>
                    <a:pt x="8540" y="1"/>
                  </a:moveTo>
                  <a:cubicBezTo>
                    <a:pt x="8361" y="1"/>
                    <a:pt x="8183" y="89"/>
                    <a:pt x="8070" y="248"/>
                  </a:cubicBezTo>
                  <a:lnTo>
                    <a:pt x="1" y="12205"/>
                  </a:lnTo>
                  <a:lnTo>
                    <a:pt x="2776" y="14140"/>
                  </a:lnTo>
                  <a:lnTo>
                    <a:pt x="10863" y="2147"/>
                  </a:lnTo>
                  <a:cubicBezTo>
                    <a:pt x="11027" y="1873"/>
                    <a:pt x="10972" y="1526"/>
                    <a:pt x="10717" y="1362"/>
                  </a:cubicBezTo>
                  <a:lnTo>
                    <a:pt x="8855" y="102"/>
                  </a:lnTo>
                  <a:cubicBezTo>
                    <a:pt x="8758" y="33"/>
                    <a:pt x="8649" y="1"/>
                    <a:pt x="854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49" name="Google Shape;612;p57"/>
            <p:cNvSpPr/>
            <p:nvPr/>
          </p:nvSpPr>
          <p:spPr>
            <a:xfrm>
              <a:off x="7412760" y="2804040"/>
              <a:ext cx="162720" cy="169200"/>
            </a:xfrm>
            <a:custGeom>
              <a:avLst/>
              <a:gdLst>
                <a:gd name="textAreaLeft" fmla="*/ 0 w 162720"/>
                <a:gd name="textAreaRight" fmla="*/ 163080 w 162720"/>
                <a:gd name="textAreaTop" fmla="*/ 0 h 169200"/>
                <a:gd name="textAreaBottom" fmla="*/ 169560 h 169200"/>
              </a:gdLst>
              <a:ahLst/>
              <a:cxnLst/>
              <a:rect l="textAreaLeft" t="textAreaTop" r="textAreaRight" b="textAreaBottom"/>
              <a:pathLst>
                <a:path w="5130" h="5342">
                  <a:moveTo>
                    <a:pt x="2638" y="1"/>
                  </a:moveTo>
                  <a:cubicBezTo>
                    <a:pt x="2455" y="1"/>
                    <a:pt x="2275" y="89"/>
                    <a:pt x="2173" y="248"/>
                  </a:cubicBezTo>
                  <a:lnTo>
                    <a:pt x="0" y="3461"/>
                  </a:lnTo>
                  <a:lnTo>
                    <a:pt x="2812" y="5341"/>
                  </a:lnTo>
                  <a:lnTo>
                    <a:pt x="4966" y="2147"/>
                  </a:lnTo>
                  <a:cubicBezTo>
                    <a:pt x="5130" y="1891"/>
                    <a:pt x="5057" y="1544"/>
                    <a:pt x="4801" y="1362"/>
                  </a:cubicBezTo>
                  <a:lnTo>
                    <a:pt x="2958" y="102"/>
                  </a:lnTo>
                  <a:cubicBezTo>
                    <a:pt x="2861" y="33"/>
                    <a:pt x="2749" y="1"/>
                    <a:pt x="2638" y="1"/>
                  </a:cubicBezTo>
                  <a:close/>
                </a:path>
              </a:pathLst>
            </a:custGeom>
            <a:solidFill>
              <a:schemeClr val="accent5"/>
            </a:solidFill>
            <a:ln w="0">
              <a:noFill/>
            </a:ln>
          </p:spPr>
          <p:style>
            <a:lnRef idx="0">
              <a:srgbClr val="FFFFFF"/>
            </a:lnRef>
            <a:fillRef idx="0">
              <a:srgbClr val="FFFFFF"/>
            </a:fillRef>
            <a:effectRef idx="0">
              <a:srgbClr val="FFFFFF"/>
            </a:effectRef>
            <a:fontRef idx="minor"/>
          </p:style>
          <p:txBody>
            <a:bodyPr tIns="84600" bIns="84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50" name="Google Shape;613;p57"/>
            <p:cNvSpPr/>
            <p:nvPr/>
          </p:nvSpPr>
          <p:spPr>
            <a:xfrm>
              <a:off x="7517160" y="2873520"/>
              <a:ext cx="37800" cy="29160"/>
            </a:xfrm>
            <a:custGeom>
              <a:avLst/>
              <a:gdLst>
                <a:gd name="textAreaLeft" fmla="*/ 0 w 37800"/>
                <a:gd name="textAreaRight" fmla="*/ 38160 w 37800"/>
                <a:gd name="textAreaTop" fmla="*/ 0 h 29160"/>
                <a:gd name="textAreaBottom" fmla="*/ 29520 h 29160"/>
              </a:gdLst>
              <a:ahLst/>
              <a:cxnLst/>
              <a:rect l="textAreaLeft" t="textAreaTop" r="textAreaRight" b="textAreaBottom"/>
              <a:pathLst>
                <a:path w="1206" h="929">
                  <a:moveTo>
                    <a:pt x="171" y="1"/>
                  </a:moveTo>
                  <a:cubicBezTo>
                    <a:pt x="122" y="1"/>
                    <a:pt x="76" y="20"/>
                    <a:pt x="55" y="52"/>
                  </a:cubicBezTo>
                  <a:cubicBezTo>
                    <a:pt x="0" y="125"/>
                    <a:pt x="18" y="235"/>
                    <a:pt x="91" y="289"/>
                  </a:cubicBezTo>
                  <a:lnTo>
                    <a:pt x="1022" y="928"/>
                  </a:lnTo>
                  <a:lnTo>
                    <a:pt x="1205" y="673"/>
                  </a:lnTo>
                  <a:lnTo>
                    <a:pt x="274" y="34"/>
                  </a:lnTo>
                  <a:cubicBezTo>
                    <a:pt x="243" y="11"/>
                    <a:pt x="206" y="1"/>
                    <a:pt x="171"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4760" bIns="14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1" name="Google Shape;614;p57"/>
            <p:cNvSpPr/>
            <p:nvPr/>
          </p:nvSpPr>
          <p:spPr>
            <a:xfrm>
              <a:off x="7486920" y="2917440"/>
              <a:ext cx="37800" cy="29160"/>
            </a:xfrm>
            <a:custGeom>
              <a:avLst/>
              <a:gdLst>
                <a:gd name="textAreaLeft" fmla="*/ 0 w 37800"/>
                <a:gd name="textAreaRight" fmla="*/ 38160 w 37800"/>
                <a:gd name="textAreaTop" fmla="*/ 0 h 29160"/>
                <a:gd name="textAreaBottom" fmla="*/ 29520 h 29160"/>
              </a:gdLst>
              <a:ahLst/>
              <a:cxnLst/>
              <a:rect l="textAreaLeft" t="textAreaTop" r="textAreaRight" b="textAreaBottom"/>
              <a:pathLst>
                <a:path w="1206" h="927">
                  <a:moveTo>
                    <a:pt x="178" y="0"/>
                  </a:moveTo>
                  <a:cubicBezTo>
                    <a:pt x="127" y="0"/>
                    <a:pt x="78" y="24"/>
                    <a:pt x="56" y="69"/>
                  </a:cubicBezTo>
                  <a:cubicBezTo>
                    <a:pt x="1" y="142"/>
                    <a:pt x="19" y="233"/>
                    <a:pt x="92" y="288"/>
                  </a:cubicBezTo>
                  <a:lnTo>
                    <a:pt x="1041" y="927"/>
                  </a:lnTo>
                  <a:lnTo>
                    <a:pt x="1206" y="671"/>
                  </a:lnTo>
                  <a:lnTo>
                    <a:pt x="275" y="32"/>
                  </a:lnTo>
                  <a:cubicBezTo>
                    <a:pt x="246" y="10"/>
                    <a:pt x="211" y="0"/>
                    <a:pt x="178"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4760" bIns="14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2" name="Google Shape;615;p57"/>
            <p:cNvSpPr/>
            <p:nvPr/>
          </p:nvSpPr>
          <p:spPr>
            <a:xfrm>
              <a:off x="7457040" y="2961000"/>
              <a:ext cx="37800" cy="29520"/>
            </a:xfrm>
            <a:custGeom>
              <a:avLst/>
              <a:gdLst>
                <a:gd name="textAreaLeft" fmla="*/ 0 w 37800"/>
                <a:gd name="textAreaRight" fmla="*/ 38160 w 37800"/>
                <a:gd name="textAreaTop" fmla="*/ 0 h 29520"/>
                <a:gd name="textAreaBottom" fmla="*/ 29880 h 29520"/>
              </a:gdLst>
              <a:ahLst/>
              <a:cxnLst/>
              <a:rect l="textAreaLeft" t="textAreaTop" r="textAreaRight" b="textAreaBottom"/>
              <a:pathLst>
                <a:path w="1206" h="944">
                  <a:moveTo>
                    <a:pt x="183" y="0"/>
                  </a:moveTo>
                  <a:cubicBezTo>
                    <a:pt x="130" y="0"/>
                    <a:pt x="78" y="29"/>
                    <a:pt x="55" y="86"/>
                  </a:cubicBezTo>
                  <a:cubicBezTo>
                    <a:pt x="1" y="159"/>
                    <a:pt x="19" y="250"/>
                    <a:pt x="92" y="305"/>
                  </a:cubicBezTo>
                  <a:lnTo>
                    <a:pt x="1041" y="944"/>
                  </a:lnTo>
                  <a:lnTo>
                    <a:pt x="1206" y="688"/>
                  </a:lnTo>
                  <a:lnTo>
                    <a:pt x="275" y="31"/>
                  </a:lnTo>
                  <a:cubicBezTo>
                    <a:pt x="247" y="11"/>
                    <a:pt x="215" y="0"/>
                    <a:pt x="183"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4760" bIns="14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3" name="Google Shape;616;p57"/>
            <p:cNvSpPr/>
            <p:nvPr/>
          </p:nvSpPr>
          <p:spPr>
            <a:xfrm>
              <a:off x="7426800" y="3005640"/>
              <a:ext cx="38520" cy="29520"/>
            </a:xfrm>
            <a:custGeom>
              <a:avLst/>
              <a:gdLst>
                <a:gd name="textAreaLeft" fmla="*/ 0 w 38520"/>
                <a:gd name="textAreaRight" fmla="*/ 38880 w 38520"/>
                <a:gd name="textAreaTop" fmla="*/ 0 h 29520"/>
                <a:gd name="textAreaBottom" fmla="*/ 29880 h 29520"/>
              </a:gdLst>
              <a:ahLst/>
              <a:cxnLst/>
              <a:rect l="textAreaLeft" t="textAreaTop" r="textAreaRight" b="textAreaBottom"/>
              <a:pathLst>
                <a:path w="1224" h="945">
                  <a:moveTo>
                    <a:pt x="183" y="0"/>
                  </a:moveTo>
                  <a:cubicBezTo>
                    <a:pt x="135" y="0"/>
                    <a:pt x="88" y="24"/>
                    <a:pt x="55" y="68"/>
                  </a:cubicBezTo>
                  <a:cubicBezTo>
                    <a:pt x="0" y="141"/>
                    <a:pt x="19" y="251"/>
                    <a:pt x="92" y="287"/>
                  </a:cubicBezTo>
                  <a:lnTo>
                    <a:pt x="1059" y="945"/>
                  </a:lnTo>
                  <a:lnTo>
                    <a:pt x="1224" y="689"/>
                  </a:lnTo>
                  <a:lnTo>
                    <a:pt x="274" y="32"/>
                  </a:lnTo>
                  <a:cubicBezTo>
                    <a:pt x="245" y="10"/>
                    <a:pt x="214" y="0"/>
                    <a:pt x="183"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4760" bIns="14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4" name="Google Shape;617;p57"/>
            <p:cNvSpPr/>
            <p:nvPr/>
          </p:nvSpPr>
          <p:spPr>
            <a:xfrm>
              <a:off x="7396560" y="3050280"/>
              <a:ext cx="39240" cy="29880"/>
            </a:xfrm>
            <a:custGeom>
              <a:avLst/>
              <a:gdLst>
                <a:gd name="textAreaLeft" fmla="*/ 0 w 39240"/>
                <a:gd name="textAreaRight" fmla="*/ 39600 w 39240"/>
                <a:gd name="textAreaTop" fmla="*/ 0 h 29880"/>
                <a:gd name="textAreaBottom" fmla="*/ 30240 h 29880"/>
              </a:gdLst>
              <a:ahLst/>
              <a:cxnLst/>
              <a:rect l="textAreaLeft" t="textAreaTop" r="textAreaRight" b="textAreaBottom"/>
              <a:pathLst>
                <a:path w="1242" h="947">
                  <a:moveTo>
                    <a:pt x="177" y="0"/>
                  </a:moveTo>
                  <a:cubicBezTo>
                    <a:pt x="131" y="0"/>
                    <a:pt x="87" y="20"/>
                    <a:pt x="55" y="52"/>
                  </a:cubicBezTo>
                  <a:cubicBezTo>
                    <a:pt x="0" y="125"/>
                    <a:pt x="18" y="234"/>
                    <a:pt x="110" y="289"/>
                  </a:cubicBezTo>
                  <a:lnTo>
                    <a:pt x="1059" y="946"/>
                  </a:lnTo>
                  <a:lnTo>
                    <a:pt x="1241" y="672"/>
                  </a:lnTo>
                  <a:lnTo>
                    <a:pt x="274" y="34"/>
                  </a:lnTo>
                  <a:cubicBezTo>
                    <a:pt x="243" y="11"/>
                    <a:pt x="210" y="0"/>
                    <a:pt x="177"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5120" bIns="15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5" name="Google Shape;618;p57"/>
            <p:cNvSpPr/>
            <p:nvPr/>
          </p:nvSpPr>
          <p:spPr>
            <a:xfrm>
              <a:off x="7366320" y="3094200"/>
              <a:ext cx="39240" cy="29880"/>
            </a:xfrm>
            <a:custGeom>
              <a:avLst/>
              <a:gdLst>
                <a:gd name="textAreaLeft" fmla="*/ 0 w 39240"/>
                <a:gd name="textAreaRight" fmla="*/ 39600 w 39240"/>
                <a:gd name="textAreaTop" fmla="*/ 0 h 29880"/>
                <a:gd name="textAreaBottom" fmla="*/ 30240 h 29880"/>
              </a:gdLst>
              <a:ahLst/>
              <a:cxnLst/>
              <a:rect l="textAreaLeft" t="textAreaTop" r="textAreaRight" b="textAreaBottom"/>
              <a:pathLst>
                <a:path w="1243" h="947">
                  <a:moveTo>
                    <a:pt x="185" y="1"/>
                  </a:moveTo>
                  <a:cubicBezTo>
                    <a:pt x="138" y="1"/>
                    <a:pt x="87" y="20"/>
                    <a:pt x="56" y="52"/>
                  </a:cubicBezTo>
                  <a:cubicBezTo>
                    <a:pt x="1" y="125"/>
                    <a:pt x="19" y="235"/>
                    <a:pt x="110" y="289"/>
                  </a:cubicBezTo>
                  <a:lnTo>
                    <a:pt x="1060" y="947"/>
                  </a:lnTo>
                  <a:lnTo>
                    <a:pt x="1242" y="691"/>
                  </a:lnTo>
                  <a:lnTo>
                    <a:pt x="275" y="34"/>
                  </a:lnTo>
                  <a:cubicBezTo>
                    <a:pt x="252" y="11"/>
                    <a:pt x="219" y="1"/>
                    <a:pt x="185"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5120" bIns="15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6" name="Google Shape;619;p57"/>
            <p:cNvSpPr/>
            <p:nvPr/>
          </p:nvSpPr>
          <p:spPr>
            <a:xfrm>
              <a:off x="7336800" y="3138480"/>
              <a:ext cx="38520" cy="29520"/>
            </a:xfrm>
            <a:custGeom>
              <a:avLst/>
              <a:gdLst>
                <a:gd name="textAreaLeft" fmla="*/ 0 w 38520"/>
                <a:gd name="textAreaRight" fmla="*/ 38880 w 38520"/>
                <a:gd name="textAreaTop" fmla="*/ 0 h 29520"/>
                <a:gd name="textAreaBottom" fmla="*/ 29880 h 29520"/>
              </a:gdLst>
              <a:ahLst/>
              <a:cxnLst/>
              <a:rect l="textAreaLeft" t="textAreaTop" r="textAreaRight" b="textAreaBottom"/>
              <a:pathLst>
                <a:path w="1224" h="946">
                  <a:moveTo>
                    <a:pt x="174" y="0"/>
                  </a:moveTo>
                  <a:cubicBezTo>
                    <a:pt x="127" y="0"/>
                    <a:pt x="78" y="25"/>
                    <a:pt x="56" y="69"/>
                  </a:cubicBezTo>
                  <a:cubicBezTo>
                    <a:pt x="1" y="142"/>
                    <a:pt x="19" y="233"/>
                    <a:pt x="92" y="288"/>
                  </a:cubicBezTo>
                  <a:lnTo>
                    <a:pt x="1060" y="945"/>
                  </a:lnTo>
                  <a:lnTo>
                    <a:pt x="1224" y="689"/>
                  </a:lnTo>
                  <a:lnTo>
                    <a:pt x="256" y="32"/>
                  </a:lnTo>
                  <a:cubicBezTo>
                    <a:pt x="235" y="11"/>
                    <a:pt x="205" y="0"/>
                    <a:pt x="174"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14760" bIns="14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57" name="Google Shape;620;p57"/>
            <p:cNvSpPr/>
            <p:nvPr/>
          </p:nvSpPr>
          <p:spPr>
            <a:xfrm>
              <a:off x="6152040" y="2100600"/>
              <a:ext cx="238680" cy="523080"/>
            </a:xfrm>
            <a:custGeom>
              <a:avLst/>
              <a:gdLst>
                <a:gd name="textAreaLeft" fmla="*/ 0 w 238680"/>
                <a:gd name="textAreaRight" fmla="*/ 239040 w 238680"/>
                <a:gd name="textAreaTop" fmla="*/ 0 h 523080"/>
                <a:gd name="textAreaBottom" fmla="*/ 523440 h 523080"/>
              </a:gdLst>
              <a:ahLst/>
              <a:cxnLst/>
              <a:rect l="textAreaLeft" t="textAreaTop" r="textAreaRight" b="textAreaBottom"/>
              <a:pathLst>
                <a:path w="7522" h="16485">
                  <a:moveTo>
                    <a:pt x="6645" y="2081"/>
                  </a:moveTo>
                  <a:cubicBezTo>
                    <a:pt x="5313" y="2355"/>
                    <a:pt x="4017" y="2757"/>
                    <a:pt x="2775" y="3286"/>
                  </a:cubicBezTo>
                  <a:cubicBezTo>
                    <a:pt x="2027" y="3615"/>
                    <a:pt x="1570" y="3980"/>
                    <a:pt x="1534" y="4947"/>
                  </a:cubicBezTo>
                  <a:cubicBezTo>
                    <a:pt x="1534" y="5458"/>
                    <a:pt x="1589" y="5988"/>
                    <a:pt x="1698" y="6499"/>
                  </a:cubicBezTo>
                  <a:cubicBezTo>
                    <a:pt x="1972" y="7923"/>
                    <a:pt x="2355" y="9347"/>
                    <a:pt x="2666" y="10679"/>
                  </a:cubicBezTo>
                  <a:cubicBezTo>
                    <a:pt x="3140" y="12706"/>
                    <a:pt x="3688" y="14422"/>
                    <a:pt x="3998" y="16247"/>
                  </a:cubicBezTo>
                  <a:cubicBezTo>
                    <a:pt x="3670" y="16338"/>
                    <a:pt x="3378" y="16430"/>
                    <a:pt x="3049" y="16485"/>
                  </a:cubicBezTo>
                  <a:cubicBezTo>
                    <a:pt x="2063" y="13819"/>
                    <a:pt x="1242" y="11081"/>
                    <a:pt x="585" y="8306"/>
                  </a:cubicBezTo>
                  <a:cubicBezTo>
                    <a:pt x="366" y="7339"/>
                    <a:pt x="92" y="6335"/>
                    <a:pt x="19" y="5349"/>
                  </a:cubicBezTo>
                  <a:cubicBezTo>
                    <a:pt x="1" y="5075"/>
                    <a:pt x="1" y="4783"/>
                    <a:pt x="19" y="4509"/>
                  </a:cubicBezTo>
                  <a:cubicBezTo>
                    <a:pt x="128" y="3067"/>
                    <a:pt x="1260" y="2337"/>
                    <a:pt x="2428" y="1899"/>
                  </a:cubicBezTo>
                  <a:cubicBezTo>
                    <a:pt x="3688" y="1406"/>
                    <a:pt x="5112" y="1242"/>
                    <a:pt x="6609" y="1059"/>
                  </a:cubicBezTo>
                  <a:cubicBezTo>
                    <a:pt x="6737" y="694"/>
                    <a:pt x="6682" y="0"/>
                    <a:pt x="7065" y="37"/>
                  </a:cubicBezTo>
                  <a:cubicBezTo>
                    <a:pt x="7503" y="73"/>
                    <a:pt x="7522" y="822"/>
                    <a:pt x="7522" y="1479"/>
                  </a:cubicBezTo>
                  <a:cubicBezTo>
                    <a:pt x="7522" y="2154"/>
                    <a:pt x="7485" y="2958"/>
                    <a:pt x="7029" y="2921"/>
                  </a:cubicBezTo>
                  <a:cubicBezTo>
                    <a:pt x="6682" y="2884"/>
                    <a:pt x="6737" y="2410"/>
                    <a:pt x="6645" y="208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58" name="Google Shape;621;p57"/>
            <p:cNvSpPr/>
            <p:nvPr/>
          </p:nvSpPr>
          <p:spPr>
            <a:xfrm>
              <a:off x="6474240" y="2100600"/>
              <a:ext cx="238680" cy="523080"/>
            </a:xfrm>
            <a:custGeom>
              <a:avLst/>
              <a:gdLst>
                <a:gd name="textAreaLeft" fmla="*/ 0 w 238680"/>
                <a:gd name="textAreaRight" fmla="*/ 239040 w 238680"/>
                <a:gd name="textAreaTop" fmla="*/ 0 h 523080"/>
                <a:gd name="textAreaBottom" fmla="*/ 523440 h 523080"/>
              </a:gdLst>
              <a:ahLst/>
              <a:cxnLst/>
              <a:rect l="textAreaLeft" t="textAreaTop" r="textAreaRight" b="textAreaBottom"/>
              <a:pathLst>
                <a:path w="7522" h="16485">
                  <a:moveTo>
                    <a:pt x="877" y="2081"/>
                  </a:moveTo>
                  <a:cubicBezTo>
                    <a:pt x="2191" y="2355"/>
                    <a:pt x="3505" y="2757"/>
                    <a:pt x="4747" y="3286"/>
                  </a:cubicBezTo>
                  <a:cubicBezTo>
                    <a:pt x="5495" y="3615"/>
                    <a:pt x="5951" y="3980"/>
                    <a:pt x="5988" y="4947"/>
                  </a:cubicBezTo>
                  <a:cubicBezTo>
                    <a:pt x="5988" y="5458"/>
                    <a:pt x="5933" y="5988"/>
                    <a:pt x="5824" y="6499"/>
                  </a:cubicBezTo>
                  <a:cubicBezTo>
                    <a:pt x="5550" y="7923"/>
                    <a:pt x="5167" y="9347"/>
                    <a:pt x="4856" y="10679"/>
                  </a:cubicBezTo>
                  <a:cubicBezTo>
                    <a:pt x="4382" y="12706"/>
                    <a:pt x="3816" y="14422"/>
                    <a:pt x="3524" y="16247"/>
                  </a:cubicBezTo>
                  <a:cubicBezTo>
                    <a:pt x="3852" y="16338"/>
                    <a:pt x="4144" y="16430"/>
                    <a:pt x="4473" y="16485"/>
                  </a:cubicBezTo>
                  <a:cubicBezTo>
                    <a:pt x="5459" y="13819"/>
                    <a:pt x="6280" y="11081"/>
                    <a:pt x="6937" y="8306"/>
                  </a:cubicBezTo>
                  <a:cubicBezTo>
                    <a:pt x="7156" y="7339"/>
                    <a:pt x="7430" y="6335"/>
                    <a:pt x="7503" y="5349"/>
                  </a:cubicBezTo>
                  <a:cubicBezTo>
                    <a:pt x="7521" y="5075"/>
                    <a:pt x="7521" y="4783"/>
                    <a:pt x="7503" y="4509"/>
                  </a:cubicBezTo>
                  <a:cubicBezTo>
                    <a:pt x="7394" y="3067"/>
                    <a:pt x="6262" y="2337"/>
                    <a:pt x="5093" y="1899"/>
                  </a:cubicBezTo>
                  <a:cubicBezTo>
                    <a:pt x="3834" y="1406"/>
                    <a:pt x="2410" y="1242"/>
                    <a:pt x="913" y="1059"/>
                  </a:cubicBezTo>
                  <a:cubicBezTo>
                    <a:pt x="785" y="694"/>
                    <a:pt x="840" y="0"/>
                    <a:pt x="457" y="37"/>
                  </a:cubicBezTo>
                  <a:cubicBezTo>
                    <a:pt x="19" y="73"/>
                    <a:pt x="0" y="822"/>
                    <a:pt x="0" y="1479"/>
                  </a:cubicBezTo>
                  <a:cubicBezTo>
                    <a:pt x="0" y="2154"/>
                    <a:pt x="37" y="2958"/>
                    <a:pt x="493" y="2921"/>
                  </a:cubicBezTo>
                  <a:cubicBezTo>
                    <a:pt x="822" y="2884"/>
                    <a:pt x="767" y="2410"/>
                    <a:pt x="877" y="208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59" name="Google Shape;622;p57"/>
            <p:cNvSpPr/>
            <p:nvPr/>
          </p:nvSpPr>
          <p:spPr>
            <a:xfrm>
              <a:off x="6230160" y="2593440"/>
              <a:ext cx="887400" cy="643680"/>
            </a:xfrm>
            <a:custGeom>
              <a:avLst/>
              <a:gdLst>
                <a:gd name="textAreaLeft" fmla="*/ 0 w 887400"/>
                <a:gd name="textAreaRight" fmla="*/ 887760 w 887400"/>
                <a:gd name="textAreaTop" fmla="*/ 0 h 643680"/>
                <a:gd name="textAreaBottom" fmla="*/ 644040 h 643680"/>
              </a:gdLst>
              <a:ahLst/>
              <a:cxnLst/>
              <a:rect l="textAreaLeft" t="textAreaTop" r="textAreaRight" b="textAreaBottom"/>
              <a:pathLst>
                <a:path w="27950" h="20282">
                  <a:moveTo>
                    <a:pt x="10753" y="0"/>
                  </a:moveTo>
                  <a:cubicBezTo>
                    <a:pt x="11593" y="73"/>
                    <a:pt x="12414" y="146"/>
                    <a:pt x="13236" y="219"/>
                  </a:cubicBezTo>
                  <a:cubicBezTo>
                    <a:pt x="12761" y="3815"/>
                    <a:pt x="11155" y="6261"/>
                    <a:pt x="8015" y="7193"/>
                  </a:cubicBezTo>
                  <a:cubicBezTo>
                    <a:pt x="8344" y="8799"/>
                    <a:pt x="8617" y="10296"/>
                    <a:pt x="9165" y="11665"/>
                  </a:cubicBezTo>
                  <a:cubicBezTo>
                    <a:pt x="9676" y="12943"/>
                    <a:pt x="10352" y="14148"/>
                    <a:pt x="11191" y="15225"/>
                  </a:cubicBezTo>
                  <a:cubicBezTo>
                    <a:pt x="12013" y="16302"/>
                    <a:pt x="12889" y="17178"/>
                    <a:pt x="14203" y="17799"/>
                  </a:cubicBezTo>
                  <a:cubicBezTo>
                    <a:pt x="15481" y="18401"/>
                    <a:pt x="17307" y="18511"/>
                    <a:pt x="18913" y="17981"/>
                  </a:cubicBezTo>
                  <a:cubicBezTo>
                    <a:pt x="20282" y="17525"/>
                    <a:pt x="21286" y="16612"/>
                    <a:pt x="22071" y="15553"/>
                  </a:cubicBezTo>
                  <a:cubicBezTo>
                    <a:pt x="22875" y="14440"/>
                    <a:pt x="23276" y="13052"/>
                    <a:pt x="23495" y="11391"/>
                  </a:cubicBezTo>
                  <a:cubicBezTo>
                    <a:pt x="23605" y="10533"/>
                    <a:pt x="23660" y="9712"/>
                    <a:pt x="23842" y="8945"/>
                  </a:cubicBezTo>
                  <a:cubicBezTo>
                    <a:pt x="24371" y="6736"/>
                    <a:pt x="25266" y="4838"/>
                    <a:pt x="27767" y="4491"/>
                  </a:cubicBezTo>
                  <a:cubicBezTo>
                    <a:pt x="27803" y="4655"/>
                    <a:pt x="27840" y="4801"/>
                    <a:pt x="27876" y="4965"/>
                  </a:cubicBezTo>
                  <a:cubicBezTo>
                    <a:pt x="27913" y="5130"/>
                    <a:pt x="27949" y="5294"/>
                    <a:pt x="27949" y="5458"/>
                  </a:cubicBezTo>
                  <a:cubicBezTo>
                    <a:pt x="27913" y="5623"/>
                    <a:pt x="27639" y="5714"/>
                    <a:pt x="27511" y="5805"/>
                  </a:cubicBezTo>
                  <a:cubicBezTo>
                    <a:pt x="27384" y="5933"/>
                    <a:pt x="27238" y="6061"/>
                    <a:pt x="27091" y="6170"/>
                  </a:cubicBezTo>
                  <a:cubicBezTo>
                    <a:pt x="26124" y="7211"/>
                    <a:pt x="25576" y="8708"/>
                    <a:pt x="25302" y="10405"/>
                  </a:cubicBezTo>
                  <a:cubicBezTo>
                    <a:pt x="25156" y="11318"/>
                    <a:pt x="25120" y="12194"/>
                    <a:pt x="24956" y="13052"/>
                  </a:cubicBezTo>
                  <a:cubicBezTo>
                    <a:pt x="24773" y="13819"/>
                    <a:pt x="24518" y="14549"/>
                    <a:pt x="24171" y="15261"/>
                  </a:cubicBezTo>
                  <a:cubicBezTo>
                    <a:pt x="23550" y="16557"/>
                    <a:pt x="22619" y="17689"/>
                    <a:pt x="21451" y="18547"/>
                  </a:cubicBezTo>
                  <a:cubicBezTo>
                    <a:pt x="20191" y="19533"/>
                    <a:pt x="18658" y="20099"/>
                    <a:pt x="17069" y="20172"/>
                  </a:cubicBezTo>
                  <a:cubicBezTo>
                    <a:pt x="14642" y="20281"/>
                    <a:pt x="12250" y="19405"/>
                    <a:pt x="10479" y="17744"/>
                  </a:cubicBezTo>
                  <a:cubicBezTo>
                    <a:pt x="8873" y="16229"/>
                    <a:pt x="7668" y="14312"/>
                    <a:pt x="7029" y="12176"/>
                  </a:cubicBezTo>
                  <a:cubicBezTo>
                    <a:pt x="6518" y="10588"/>
                    <a:pt x="6153" y="8945"/>
                    <a:pt x="5952" y="7266"/>
                  </a:cubicBezTo>
                  <a:cubicBezTo>
                    <a:pt x="4419" y="6992"/>
                    <a:pt x="3031" y="6207"/>
                    <a:pt x="2027" y="5020"/>
                  </a:cubicBezTo>
                  <a:cubicBezTo>
                    <a:pt x="987" y="3870"/>
                    <a:pt x="275" y="2446"/>
                    <a:pt x="1" y="913"/>
                  </a:cubicBezTo>
                  <a:cubicBezTo>
                    <a:pt x="804" y="694"/>
                    <a:pt x="1626" y="493"/>
                    <a:pt x="2484" y="329"/>
                  </a:cubicBezTo>
                  <a:cubicBezTo>
                    <a:pt x="2885" y="1789"/>
                    <a:pt x="3469" y="3085"/>
                    <a:pt x="4437" y="4053"/>
                  </a:cubicBezTo>
                  <a:cubicBezTo>
                    <a:pt x="4912" y="4564"/>
                    <a:pt x="5532" y="4929"/>
                    <a:pt x="6208" y="5111"/>
                  </a:cubicBezTo>
                  <a:cubicBezTo>
                    <a:pt x="6974" y="5276"/>
                    <a:pt x="7796" y="5130"/>
                    <a:pt x="8453" y="4692"/>
                  </a:cubicBezTo>
                  <a:cubicBezTo>
                    <a:pt x="9786" y="3815"/>
                    <a:pt x="10479" y="2136"/>
                    <a:pt x="10698" y="91"/>
                  </a:cubicBezTo>
                  <a:cubicBezTo>
                    <a:pt x="10698" y="55"/>
                    <a:pt x="10717" y="18"/>
                    <a:pt x="10753"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60" name="Google Shape;623;p57"/>
            <p:cNvSpPr/>
            <p:nvPr/>
          </p:nvSpPr>
          <p:spPr>
            <a:xfrm>
              <a:off x="7046640" y="2649600"/>
              <a:ext cx="222480" cy="231480"/>
            </a:xfrm>
            <a:custGeom>
              <a:avLst/>
              <a:gdLst>
                <a:gd name="textAreaLeft" fmla="*/ 0 w 222480"/>
                <a:gd name="textAreaRight" fmla="*/ 222840 w 222480"/>
                <a:gd name="textAreaTop" fmla="*/ 0 h 231480"/>
                <a:gd name="textAreaBottom" fmla="*/ 231840 h 231480"/>
              </a:gdLst>
              <a:ahLst/>
              <a:cxnLst/>
              <a:rect l="textAreaLeft" t="textAreaTop" r="textAreaRight" b="textAreaBottom"/>
              <a:pathLst>
                <a:path w="7011" h="7303">
                  <a:moveTo>
                    <a:pt x="3469" y="56"/>
                  </a:moveTo>
                  <a:cubicBezTo>
                    <a:pt x="4473" y="1"/>
                    <a:pt x="5440" y="402"/>
                    <a:pt x="6097" y="1169"/>
                  </a:cubicBezTo>
                  <a:cubicBezTo>
                    <a:pt x="6681" y="1808"/>
                    <a:pt x="6992" y="2629"/>
                    <a:pt x="7010" y="3487"/>
                  </a:cubicBezTo>
                  <a:cubicBezTo>
                    <a:pt x="7010" y="4418"/>
                    <a:pt x="6627" y="5295"/>
                    <a:pt x="5933" y="5915"/>
                  </a:cubicBezTo>
                  <a:cubicBezTo>
                    <a:pt x="5312" y="6518"/>
                    <a:pt x="4546" y="6919"/>
                    <a:pt x="3706" y="7084"/>
                  </a:cubicBezTo>
                  <a:cubicBezTo>
                    <a:pt x="2264" y="7303"/>
                    <a:pt x="1077" y="6372"/>
                    <a:pt x="548" y="5349"/>
                  </a:cubicBezTo>
                  <a:cubicBezTo>
                    <a:pt x="347" y="5003"/>
                    <a:pt x="219" y="4619"/>
                    <a:pt x="164" y="4218"/>
                  </a:cubicBezTo>
                  <a:cubicBezTo>
                    <a:pt x="0" y="2319"/>
                    <a:pt x="949" y="914"/>
                    <a:pt x="2136" y="348"/>
                  </a:cubicBezTo>
                  <a:cubicBezTo>
                    <a:pt x="2556" y="183"/>
                    <a:pt x="3012" y="74"/>
                    <a:pt x="3469" y="56"/>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1" name="Google Shape;624;p57"/>
            <p:cNvSpPr/>
            <p:nvPr/>
          </p:nvSpPr>
          <p:spPr>
            <a:xfrm>
              <a:off x="7092720" y="2689560"/>
              <a:ext cx="145800" cy="134280"/>
            </a:xfrm>
            <a:custGeom>
              <a:avLst/>
              <a:gdLst>
                <a:gd name="textAreaLeft" fmla="*/ 0 w 145800"/>
                <a:gd name="textAreaRight" fmla="*/ 146160 w 145800"/>
                <a:gd name="textAreaTop" fmla="*/ 0 h 134280"/>
                <a:gd name="textAreaBottom" fmla="*/ 134640 h 134280"/>
              </a:gdLst>
              <a:ahLst/>
              <a:cxnLst/>
              <a:rect l="textAreaLeft" t="textAreaTop" r="textAreaRight" b="textAreaBottom"/>
              <a:pathLst>
                <a:path w="4601" h="4236">
                  <a:moveTo>
                    <a:pt x="1917" y="110"/>
                  </a:moveTo>
                  <a:cubicBezTo>
                    <a:pt x="2666" y="0"/>
                    <a:pt x="3414" y="347"/>
                    <a:pt x="3834" y="986"/>
                  </a:cubicBezTo>
                  <a:cubicBezTo>
                    <a:pt x="3925" y="1114"/>
                    <a:pt x="3998" y="1260"/>
                    <a:pt x="4071" y="1406"/>
                  </a:cubicBezTo>
                  <a:cubicBezTo>
                    <a:pt x="4601" y="2739"/>
                    <a:pt x="3725" y="4217"/>
                    <a:pt x="2282" y="4236"/>
                  </a:cubicBezTo>
                  <a:cubicBezTo>
                    <a:pt x="1169" y="4236"/>
                    <a:pt x="165" y="3505"/>
                    <a:pt x="55" y="2428"/>
                  </a:cubicBezTo>
                  <a:cubicBezTo>
                    <a:pt x="0" y="1753"/>
                    <a:pt x="256" y="1077"/>
                    <a:pt x="785" y="639"/>
                  </a:cubicBezTo>
                  <a:cubicBezTo>
                    <a:pt x="1096" y="365"/>
                    <a:pt x="1497" y="165"/>
                    <a:pt x="1917" y="110"/>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67320" bIns="67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462" name="Google Shape;625;p57"/>
          <p:cNvGrpSpPr/>
          <p:nvPr/>
        </p:nvGrpSpPr>
        <p:grpSpPr>
          <a:xfrm>
            <a:off x="5424840" y="2655000"/>
            <a:ext cx="726480" cy="497520"/>
            <a:chOff x="5424840" y="2655000"/>
            <a:chExt cx="726480" cy="497520"/>
          </a:xfrm>
        </p:grpSpPr>
        <p:sp>
          <p:nvSpPr>
            <p:cNvPr id="463" name="Google Shape;626;p57"/>
            <p:cNvSpPr/>
            <p:nvPr/>
          </p:nvSpPr>
          <p:spPr>
            <a:xfrm>
              <a:off x="5424840" y="2655000"/>
              <a:ext cx="726480" cy="497520"/>
            </a:xfrm>
            <a:custGeom>
              <a:avLst/>
              <a:gdLst>
                <a:gd name="textAreaLeft" fmla="*/ 0 w 726480"/>
                <a:gd name="textAreaRight" fmla="*/ 726840 w 726480"/>
                <a:gd name="textAreaTop" fmla="*/ 0 h 497520"/>
                <a:gd name="textAreaBottom" fmla="*/ 497880 h 497520"/>
              </a:gdLst>
              <a:ahLst/>
              <a:cxnLst/>
              <a:rect l="textAreaLeft" t="textAreaTop" r="textAreaRight" b="textAreaBottom"/>
              <a:pathLst>
                <a:path w="11815" h="8090">
                  <a:moveTo>
                    <a:pt x="1" y="1"/>
                  </a:moveTo>
                  <a:lnTo>
                    <a:pt x="1" y="8090"/>
                  </a:lnTo>
                  <a:lnTo>
                    <a:pt x="11815" y="8090"/>
                  </a:lnTo>
                  <a:lnTo>
                    <a:pt x="118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64" name="Google Shape;627;p57"/>
            <p:cNvSpPr/>
            <p:nvPr/>
          </p:nvSpPr>
          <p:spPr>
            <a:xfrm>
              <a:off x="5486400" y="3108960"/>
              <a:ext cx="44280" cy="43560"/>
            </a:xfrm>
            <a:custGeom>
              <a:avLst/>
              <a:gdLst>
                <a:gd name="textAreaLeft" fmla="*/ 0 w 44280"/>
                <a:gd name="textAreaRight" fmla="*/ 44640 w 44280"/>
                <a:gd name="textAreaTop" fmla="*/ 0 h 43560"/>
                <a:gd name="textAreaBottom" fmla="*/ 43920 h 43560"/>
              </a:gdLst>
              <a:ahLst/>
              <a:cxnLst/>
              <a:rect l="textAreaLeft" t="textAreaTop" r="textAreaRight" b="textAreaBottom"/>
              <a:pathLst>
                <a:path w="725" h="711">
                  <a:moveTo>
                    <a:pt x="0" y="0"/>
                  </a:moveTo>
                  <a:lnTo>
                    <a:pt x="0" y="711"/>
                  </a:lnTo>
                  <a:lnTo>
                    <a:pt x="725" y="711"/>
                  </a:lnTo>
                  <a:lnTo>
                    <a:pt x="725" y="0"/>
                  </a:ln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21960" bIns="21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5" name="Google Shape;628;p57"/>
            <p:cNvSpPr/>
            <p:nvPr/>
          </p:nvSpPr>
          <p:spPr>
            <a:xfrm>
              <a:off x="5580000" y="2983320"/>
              <a:ext cx="43560" cy="169200"/>
            </a:xfrm>
            <a:custGeom>
              <a:avLst/>
              <a:gdLst>
                <a:gd name="textAreaLeft" fmla="*/ 0 w 43560"/>
                <a:gd name="textAreaRight" fmla="*/ 43920 w 43560"/>
                <a:gd name="textAreaTop" fmla="*/ 0 h 169200"/>
                <a:gd name="textAreaBottom" fmla="*/ 169560 h 169200"/>
              </a:gdLst>
              <a:ahLst/>
              <a:cxnLst/>
              <a:rect l="textAreaLeft" t="textAreaTop" r="textAreaRight" b="textAreaBottom"/>
              <a:pathLst>
                <a:path w="711" h="2755">
                  <a:moveTo>
                    <a:pt x="0" y="0"/>
                  </a:moveTo>
                  <a:lnTo>
                    <a:pt x="0" y="2755"/>
                  </a:lnTo>
                  <a:lnTo>
                    <a:pt x="710" y="2755"/>
                  </a:lnTo>
                  <a:lnTo>
                    <a:pt x="710" y="0"/>
                  </a:ln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84600" bIns="84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6" name="Google Shape;629;p57"/>
            <p:cNvSpPr/>
            <p:nvPr/>
          </p:nvSpPr>
          <p:spPr>
            <a:xfrm>
              <a:off x="5672880" y="2903760"/>
              <a:ext cx="43560" cy="248400"/>
            </a:xfrm>
            <a:custGeom>
              <a:avLst/>
              <a:gdLst>
                <a:gd name="textAreaLeft" fmla="*/ 0 w 43560"/>
                <a:gd name="textAreaRight" fmla="*/ 43920 w 43560"/>
                <a:gd name="textAreaTop" fmla="*/ 0 h 248400"/>
                <a:gd name="textAreaBottom" fmla="*/ 248760 h 248400"/>
              </a:gdLst>
              <a:ahLst/>
              <a:cxnLst/>
              <a:rect l="textAreaLeft" t="textAreaTop" r="textAreaRight" b="textAreaBottom"/>
              <a:pathLst>
                <a:path w="711" h="4045">
                  <a:moveTo>
                    <a:pt x="1" y="0"/>
                  </a:moveTo>
                  <a:lnTo>
                    <a:pt x="1" y="4045"/>
                  </a:lnTo>
                  <a:lnTo>
                    <a:pt x="711" y="4045"/>
                  </a:lnTo>
                  <a:lnTo>
                    <a:pt x="711" y="0"/>
                  </a:lnTo>
                  <a:close/>
                </a:path>
              </a:pathLst>
            </a:cu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7" name="Google Shape;630;p57"/>
            <p:cNvSpPr/>
            <p:nvPr/>
          </p:nvSpPr>
          <p:spPr>
            <a:xfrm>
              <a:off x="5766480" y="2789640"/>
              <a:ext cx="43560" cy="362880"/>
            </a:xfrm>
            <a:custGeom>
              <a:avLst/>
              <a:gdLst>
                <a:gd name="textAreaLeft" fmla="*/ 0 w 43560"/>
                <a:gd name="textAreaRight" fmla="*/ 43920 w 43560"/>
                <a:gd name="textAreaTop" fmla="*/ 0 h 362880"/>
                <a:gd name="textAreaBottom" fmla="*/ 363240 h 362880"/>
              </a:gdLst>
              <a:ahLst/>
              <a:cxnLst/>
              <a:rect l="textAreaLeft" t="textAreaTop" r="textAreaRight" b="textAreaBottom"/>
              <a:pathLst>
                <a:path w="711" h="5901">
                  <a:moveTo>
                    <a:pt x="1" y="1"/>
                  </a:moveTo>
                  <a:lnTo>
                    <a:pt x="1" y="5901"/>
                  </a:lnTo>
                  <a:lnTo>
                    <a:pt x="711" y="5901"/>
                  </a:lnTo>
                  <a:lnTo>
                    <a:pt x="711" y="1"/>
                  </a:ln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8" name="Google Shape;631;p57"/>
            <p:cNvSpPr/>
            <p:nvPr/>
          </p:nvSpPr>
          <p:spPr>
            <a:xfrm>
              <a:off x="5859360" y="2700360"/>
              <a:ext cx="43560" cy="451800"/>
            </a:xfrm>
            <a:custGeom>
              <a:avLst/>
              <a:gdLst>
                <a:gd name="textAreaLeft" fmla="*/ 0 w 43560"/>
                <a:gd name="textAreaRight" fmla="*/ 43920 w 43560"/>
                <a:gd name="textAreaTop" fmla="*/ 0 h 451800"/>
                <a:gd name="textAreaBottom" fmla="*/ 452160 h 451800"/>
              </a:gdLst>
              <a:ahLst/>
              <a:cxnLst/>
              <a:rect l="textAreaLeft" t="textAreaTop" r="textAreaRight" b="textAreaBottom"/>
              <a:pathLst>
                <a:path w="711" h="7350">
                  <a:moveTo>
                    <a:pt x="0" y="0"/>
                  </a:moveTo>
                  <a:lnTo>
                    <a:pt x="0" y="7350"/>
                  </a:lnTo>
                  <a:lnTo>
                    <a:pt x="711" y="7350"/>
                  </a:lnTo>
                  <a:lnTo>
                    <a:pt x="711" y="0"/>
                  </a:lnTo>
                  <a:close/>
                </a:path>
              </a:pathLst>
            </a:custGeom>
            <a:solidFill>
              <a:schemeClr val="l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69" name="Google Shape;632;p57"/>
            <p:cNvSpPr/>
            <p:nvPr/>
          </p:nvSpPr>
          <p:spPr>
            <a:xfrm>
              <a:off x="5951880" y="3037680"/>
              <a:ext cx="44280" cy="114840"/>
            </a:xfrm>
            <a:custGeom>
              <a:avLst/>
              <a:gdLst>
                <a:gd name="textAreaLeft" fmla="*/ 0 w 44280"/>
                <a:gd name="textAreaRight" fmla="*/ 44640 w 44280"/>
                <a:gd name="textAreaTop" fmla="*/ 0 h 114840"/>
                <a:gd name="textAreaBottom" fmla="*/ 115200 h 114840"/>
              </a:gdLst>
              <a:ahLst/>
              <a:cxnLst/>
              <a:rect l="textAreaLeft" t="textAreaTop" r="textAreaRight" b="textAreaBottom"/>
              <a:pathLst>
                <a:path w="726" h="1871">
                  <a:moveTo>
                    <a:pt x="1" y="1"/>
                  </a:moveTo>
                  <a:lnTo>
                    <a:pt x="1" y="1871"/>
                  </a:lnTo>
                  <a:lnTo>
                    <a:pt x="726" y="1871"/>
                  </a:lnTo>
                  <a:lnTo>
                    <a:pt x="726" y="1"/>
                  </a:ln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57600" bIns="576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0" name="Google Shape;633;p57"/>
            <p:cNvSpPr/>
            <p:nvPr/>
          </p:nvSpPr>
          <p:spPr>
            <a:xfrm>
              <a:off x="6045840" y="2890440"/>
              <a:ext cx="43560" cy="262080"/>
            </a:xfrm>
            <a:custGeom>
              <a:avLst/>
              <a:gdLst>
                <a:gd name="textAreaLeft" fmla="*/ 0 w 43560"/>
                <a:gd name="textAreaRight" fmla="*/ 43920 w 43560"/>
                <a:gd name="textAreaTop" fmla="*/ 0 h 262080"/>
                <a:gd name="textAreaBottom" fmla="*/ 262440 h 262080"/>
              </a:gdLst>
              <a:ahLst/>
              <a:cxnLst/>
              <a:rect l="textAreaLeft" t="textAreaTop" r="textAreaRight" b="textAreaBottom"/>
              <a:pathLst>
                <a:path w="712" h="4263">
                  <a:moveTo>
                    <a:pt x="1" y="1"/>
                  </a:moveTo>
                  <a:lnTo>
                    <a:pt x="1" y="4263"/>
                  </a:lnTo>
                  <a:lnTo>
                    <a:pt x="711" y="4263"/>
                  </a:lnTo>
                  <a:lnTo>
                    <a:pt x="711" y="1"/>
                  </a:ln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471" name="Google Shape;634;p57"/>
          <p:cNvSpPr/>
          <p:nvPr/>
        </p:nvSpPr>
        <p:spPr>
          <a:xfrm flipH="1">
            <a:off x="5506920" y="1176840"/>
            <a:ext cx="532800" cy="497520"/>
          </a:xfrm>
          <a:custGeom>
            <a:avLst/>
            <a:gdLst>
              <a:gd name="textAreaLeft" fmla="*/ 360 w 532800"/>
              <a:gd name="textAreaRight" fmla="*/ 533520 w 532800"/>
              <a:gd name="textAreaTop" fmla="*/ 0 h 497520"/>
              <a:gd name="textAreaBottom" fmla="*/ 497880 h 497520"/>
            </a:gdLst>
            <a:ahLst/>
            <a:cxnLst/>
            <a:rect l="textAreaLeft" t="textAreaTop" r="textAreaRight" b="textAreaBottom"/>
            <a:pathLst>
              <a:path w="10565" h="9866">
                <a:moveTo>
                  <a:pt x="4552" y="1"/>
                </a:moveTo>
                <a:cubicBezTo>
                  <a:pt x="2229" y="1"/>
                  <a:pt x="0" y="1811"/>
                  <a:pt x="0" y="4539"/>
                </a:cubicBezTo>
                <a:cubicBezTo>
                  <a:pt x="0" y="6145"/>
                  <a:pt x="876" y="7642"/>
                  <a:pt x="2282" y="8463"/>
                </a:cubicBezTo>
                <a:cubicBezTo>
                  <a:pt x="2191" y="8902"/>
                  <a:pt x="2081" y="9358"/>
                  <a:pt x="1917" y="9778"/>
                </a:cubicBezTo>
                <a:cubicBezTo>
                  <a:pt x="1903" y="9831"/>
                  <a:pt x="1949" y="9865"/>
                  <a:pt x="1988" y="9865"/>
                </a:cubicBezTo>
                <a:cubicBezTo>
                  <a:pt x="2003" y="9865"/>
                  <a:pt x="2017" y="9861"/>
                  <a:pt x="2026" y="9851"/>
                </a:cubicBezTo>
                <a:lnTo>
                  <a:pt x="2884" y="8755"/>
                </a:lnTo>
                <a:cubicBezTo>
                  <a:pt x="3395" y="8956"/>
                  <a:pt x="3961" y="9048"/>
                  <a:pt x="4527" y="9048"/>
                </a:cubicBezTo>
                <a:cubicBezTo>
                  <a:pt x="4535" y="9048"/>
                  <a:pt x="4542" y="9048"/>
                  <a:pt x="4550" y="9048"/>
                </a:cubicBezTo>
                <a:cubicBezTo>
                  <a:pt x="8551" y="9048"/>
                  <a:pt x="10564" y="4186"/>
                  <a:pt x="7722" y="1344"/>
                </a:cubicBezTo>
                <a:cubicBezTo>
                  <a:pt x="6800" y="416"/>
                  <a:pt x="5665" y="1"/>
                  <a:pt x="4552"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72" name="Google Shape;635;p57"/>
          <p:cNvSpPr/>
          <p:nvPr/>
        </p:nvSpPr>
        <p:spPr>
          <a:xfrm flipH="1">
            <a:off x="5643000" y="1283040"/>
            <a:ext cx="336960" cy="285480"/>
          </a:xfrm>
          <a:custGeom>
            <a:avLst/>
            <a:gdLst>
              <a:gd name="textAreaLeft" fmla="*/ 360 w 336960"/>
              <a:gd name="textAreaRight" fmla="*/ 337680 w 336960"/>
              <a:gd name="textAreaTop" fmla="*/ 0 h 285480"/>
              <a:gd name="textAreaBottom" fmla="*/ 285840 h 285480"/>
            </a:gdLst>
            <a:ahLst/>
            <a:cxnLst/>
            <a:rect l="textAreaLeft" t="textAreaTop" r="textAreaRight" b="textAreaBottom"/>
            <a:pathLst>
              <a:path w="6682" h="5662">
                <a:moveTo>
                  <a:pt x="1721" y="1"/>
                </a:moveTo>
                <a:cubicBezTo>
                  <a:pt x="861" y="1"/>
                  <a:pt x="1" y="606"/>
                  <a:pt x="1" y="1700"/>
                </a:cubicBezTo>
                <a:cubicBezTo>
                  <a:pt x="1" y="3599"/>
                  <a:pt x="3341" y="5662"/>
                  <a:pt x="3341" y="5662"/>
                </a:cubicBezTo>
                <a:cubicBezTo>
                  <a:pt x="3341" y="5662"/>
                  <a:pt x="6682" y="3380"/>
                  <a:pt x="6682" y="1700"/>
                </a:cubicBezTo>
                <a:cubicBezTo>
                  <a:pt x="6682" y="769"/>
                  <a:pt x="5915" y="3"/>
                  <a:pt x="4984" y="3"/>
                </a:cubicBezTo>
                <a:cubicBezTo>
                  <a:pt x="4218" y="3"/>
                  <a:pt x="3560" y="496"/>
                  <a:pt x="3341" y="1226"/>
                </a:cubicBezTo>
                <a:cubicBezTo>
                  <a:pt x="3098" y="389"/>
                  <a:pt x="2410" y="1"/>
                  <a:pt x="1721" y="1"/>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3" name="Google Shape;636;p57"/>
          <p:cNvSpPr/>
          <p:nvPr/>
        </p:nvSpPr>
        <p:spPr>
          <a:xfrm flipH="1">
            <a:off x="5675400" y="1377360"/>
            <a:ext cx="283320" cy="104760"/>
          </a:xfrm>
          <a:custGeom>
            <a:avLst/>
            <a:gdLst>
              <a:gd name="textAreaLeft" fmla="*/ -360 w 283320"/>
              <a:gd name="textAreaRight" fmla="*/ 283320 w 283320"/>
              <a:gd name="textAreaTop" fmla="*/ 0 h 104760"/>
              <a:gd name="textAreaBottom" fmla="*/ 105120 h 104760"/>
            </a:gdLst>
            <a:ahLst/>
            <a:cxnLst/>
            <a:rect l="textAreaLeft" t="textAreaTop" r="textAreaRight" b="textAreaBottom"/>
            <a:pathLst>
              <a:path w="5623" h="2082">
                <a:moveTo>
                  <a:pt x="2428" y="1"/>
                </a:moveTo>
                <a:cubicBezTo>
                  <a:pt x="2410" y="1"/>
                  <a:pt x="2392" y="19"/>
                  <a:pt x="2373" y="37"/>
                </a:cubicBezTo>
                <a:lnTo>
                  <a:pt x="2081" y="1078"/>
                </a:lnTo>
                <a:lnTo>
                  <a:pt x="0" y="1078"/>
                </a:lnTo>
                <a:cubicBezTo>
                  <a:pt x="18" y="1114"/>
                  <a:pt x="55" y="1151"/>
                  <a:pt x="73" y="1187"/>
                </a:cubicBezTo>
                <a:lnTo>
                  <a:pt x="2136" y="1187"/>
                </a:lnTo>
                <a:cubicBezTo>
                  <a:pt x="2154" y="1187"/>
                  <a:pt x="2191" y="1169"/>
                  <a:pt x="2191" y="1151"/>
                </a:cubicBezTo>
                <a:lnTo>
                  <a:pt x="2428" y="293"/>
                </a:lnTo>
                <a:lnTo>
                  <a:pt x="2885" y="2027"/>
                </a:lnTo>
                <a:cubicBezTo>
                  <a:pt x="2903" y="2045"/>
                  <a:pt x="2921" y="2063"/>
                  <a:pt x="2939" y="2082"/>
                </a:cubicBezTo>
                <a:cubicBezTo>
                  <a:pt x="2976" y="2082"/>
                  <a:pt x="2994" y="2063"/>
                  <a:pt x="2994" y="2027"/>
                </a:cubicBezTo>
                <a:lnTo>
                  <a:pt x="3487" y="804"/>
                </a:lnTo>
                <a:lnTo>
                  <a:pt x="3651" y="1406"/>
                </a:lnTo>
                <a:cubicBezTo>
                  <a:pt x="3651" y="1425"/>
                  <a:pt x="3688" y="1443"/>
                  <a:pt x="3706" y="1443"/>
                </a:cubicBezTo>
                <a:lnTo>
                  <a:pt x="5532" y="1443"/>
                </a:lnTo>
                <a:cubicBezTo>
                  <a:pt x="5568" y="1406"/>
                  <a:pt x="5605" y="1370"/>
                  <a:pt x="5623" y="1315"/>
                </a:cubicBezTo>
                <a:lnTo>
                  <a:pt x="5623" y="1315"/>
                </a:lnTo>
                <a:lnTo>
                  <a:pt x="3761" y="1333"/>
                </a:lnTo>
                <a:lnTo>
                  <a:pt x="3578" y="585"/>
                </a:lnTo>
                <a:cubicBezTo>
                  <a:pt x="3578" y="567"/>
                  <a:pt x="3560" y="548"/>
                  <a:pt x="3523" y="548"/>
                </a:cubicBezTo>
                <a:cubicBezTo>
                  <a:pt x="3505" y="548"/>
                  <a:pt x="3469" y="567"/>
                  <a:pt x="3469" y="585"/>
                </a:cubicBezTo>
                <a:lnTo>
                  <a:pt x="2976" y="1826"/>
                </a:lnTo>
                <a:lnTo>
                  <a:pt x="2501" y="37"/>
                </a:lnTo>
                <a:cubicBezTo>
                  <a:pt x="2483" y="19"/>
                  <a:pt x="2465" y="1"/>
                  <a:pt x="2428"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2560" bIns="525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4" name="Google Shape;637;p57"/>
          <p:cNvSpPr/>
          <p:nvPr/>
        </p:nvSpPr>
        <p:spPr>
          <a:xfrm>
            <a:off x="7307280" y="873360"/>
            <a:ext cx="415080" cy="410760"/>
          </a:xfrm>
          <a:custGeom>
            <a:avLst/>
            <a:gdLst>
              <a:gd name="textAreaLeft" fmla="*/ 0 w 415080"/>
              <a:gd name="textAreaRight" fmla="*/ 415440 w 415080"/>
              <a:gd name="textAreaTop" fmla="*/ 0 h 410760"/>
              <a:gd name="textAreaBottom" fmla="*/ 411120 h 410760"/>
            </a:gdLst>
            <a:ahLst/>
            <a:cxnLst/>
            <a:rect l="textAreaLeft" t="textAreaTop" r="textAreaRight" b="textAreaBottom"/>
            <a:pathLst>
              <a:path w="5712" h="5654">
                <a:moveTo>
                  <a:pt x="2872" y="1323"/>
                </a:moveTo>
                <a:cubicBezTo>
                  <a:pt x="2914" y="1323"/>
                  <a:pt x="2958" y="1327"/>
                  <a:pt x="3001" y="1334"/>
                </a:cubicBezTo>
                <a:lnTo>
                  <a:pt x="3073" y="1334"/>
                </a:lnTo>
                <a:cubicBezTo>
                  <a:pt x="3110" y="1341"/>
                  <a:pt x="3121" y="1341"/>
                  <a:pt x="3131" y="1341"/>
                </a:cubicBezTo>
                <a:cubicBezTo>
                  <a:pt x="3142" y="1341"/>
                  <a:pt x="3153" y="1341"/>
                  <a:pt x="3189" y="1349"/>
                </a:cubicBezTo>
                <a:cubicBezTo>
                  <a:pt x="3247" y="1363"/>
                  <a:pt x="3291" y="1378"/>
                  <a:pt x="3349" y="1392"/>
                </a:cubicBezTo>
                <a:lnTo>
                  <a:pt x="3392" y="1407"/>
                </a:lnTo>
                <a:cubicBezTo>
                  <a:pt x="3465" y="1436"/>
                  <a:pt x="3537" y="1465"/>
                  <a:pt x="3595" y="1508"/>
                </a:cubicBezTo>
                <a:lnTo>
                  <a:pt x="3668" y="1537"/>
                </a:lnTo>
                <a:cubicBezTo>
                  <a:pt x="3682" y="1552"/>
                  <a:pt x="3697" y="1566"/>
                  <a:pt x="3726" y="1581"/>
                </a:cubicBezTo>
                <a:lnTo>
                  <a:pt x="3784" y="1624"/>
                </a:lnTo>
                <a:lnTo>
                  <a:pt x="3842" y="1668"/>
                </a:lnTo>
                <a:lnTo>
                  <a:pt x="3900" y="1711"/>
                </a:lnTo>
                <a:cubicBezTo>
                  <a:pt x="3929" y="1740"/>
                  <a:pt x="3972" y="1783"/>
                  <a:pt x="4001" y="1812"/>
                </a:cubicBezTo>
                <a:cubicBezTo>
                  <a:pt x="4016" y="1827"/>
                  <a:pt x="4030" y="1841"/>
                  <a:pt x="4045" y="1856"/>
                </a:cubicBezTo>
                <a:cubicBezTo>
                  <a:pt x="4059" y="1885"/>
                  <a:pt x="4088" y="1914"/>
                  <a:pt x="4103" y="1943"/>
                </a:cubicBezTo>
                <a:lnTo>
                  <a:pt x="4132" y="1986"/>
                </a:lnTo>
                <a:cubicBezTo>
                  <a:pt x="4161" y="2030"/>
                  <a:pt x="4190" y="2073"/>
                  <a:pt x="4219" y="2131"/>
                </a:cubicBezTo>
                <a:cubicBezTo>
                  <a:pt x="4233" y="2146"/>
                  <a:pt x="4248" y="2175"/>
                  <a:pt x="4248" y="2189"/>
                </a:cubicBezTo>
                <a:lnTo>
                  <a:pt x="4248" y="2204"/>
                </a:lnTo>
                <a:cubicBezTo>
                  <a:pt x="4262" y="2218"/>
                  <a:pt x="4277" y="2247"/>
                  <a:pt x="4277" y="2262"/>
                </a:cubicBezTo>
                <a:cubicBezTo>
                  <a:pt x="4277" y="2291"/>
                  <a:pt x="4291" y="2305"/>
                  <a:pt x="4291" y="2320"/>
                </a:cubicBezTo>
                <a:lnTo>
                  <a:pt x="4306" y="2349"/>
                </a:lnTo>
                <a:cubicBezTo>
                  <a:pt x="4320" y="2407"/>
                  <a:pt x="4335" y="2450"/>
                  <a:pt x="4349" y="2508"/>
                </a:cubicBezTo>
                <a:lnTo>
                  <a:pt x="4349" y="2552"/>
                </a:lnTo>
                <a:cubicBezTo>
                  <a:pt x="4349" y="2566"/>
                  <a:pt x="4364" y="2624"/>
                  <a:pt x="4364" y="2668"/>
                </a:cubicBezTo>
                <a:cubicBezTo>
                  <a:pt x="4364" y="2711"/>
                  <a:pt x="4364" y="2769"/>
                  <a:pt x="4364" y="2827"/>
                </a:cubicBezTo>
                <a:cubicBezTo>
                  <a:pt x="4378" y="2871"/>
                  <a:pt x="4378" y="2929"/>
                  <a:pt x="4378" y="2987"/>
                </a:cubicBezTo>
                <a:lnTo>
                  <a:pt x="4378" y="3001"/>
                </a:lnTo>
                <a:cubicBezTo>
                  <a:pt x="4378" y="3016"/>
                  <a:pt x="4378" y="3059"/>
                  <a:pt x="4364" y="3074"/>
                </a:cubicBezTo>
                <a:cubicBezTo>
                  <a:pt x="4364" y="3103"/>
                  <a:pt x="4364" y="3132"/>
                  <a:pt x="4349" y="3161"/>
                </a:cubicBezTo>
                <a:cubicBezTo>
                  <a:pt x="4349" y="3204"/>
                  <a:pt x="4335" y="3248"/>
                  <a:pt x="4320" y="3306"/>
                </a:cubicBezTo>
                <a:lnTo>
                  <a:pt x="4277" y="3393"/>
                </a:lnTo>
                <a:cubicBezTo>
                  <a:pt x="4277" y="3421"/>
                  <a:pt x="4262" y="3436"/>
                  <a:pt x="4248" y="3465"/>
                </a:cubicBezTo>
                <a:lnTo>
                  <a:pt x="4219" y="3523"/>
                </a:lnTo>
                <a:cubicBezTo>
                  <a:pt x="4190" y="3566"/>
                  <a:pt x="4175" y="3624"/>
                  <a:pt x="4132" y="3668"/>
                </a:cubicBezTo>
                <a:cubicBezTo>
                  <a:pt x="4132" y="3668"/>
                  <a:pt x="4117" y="3682"/>
                  <a:pt x="4117" y="3697"/>
                </a:cubicBezTo>
                <a:cubicBezTo>
                  <a:pt x="4103" y="3711"/>
                  <a:pt x="4103" y="3711"/>
                  <a:pt x="4103" y="3711"/>
                </a:cubicBezTo>
                <a:lnTo>
                  <a:pt x="4074" y="3755"/>
                </a:lnTo>
                <a:lnTo>
                  <a:pt x="4030" y="3813"/>
                </a:lnTo>
                <a:cubicBezTo>
                  <a:pt x="4001" y="3842"/>
                  <a:pt x="3972" y="3871"/>
                  <a:pt x="3943" y="3900"/>
                </a:cubicBezTo>
                <a:lnTo>
                  <a:pt x="3900" y="3943"/>
                </a:lnTo>
                <a:lnTo>
                  <a:pt x="3856" y="3972"/>
                </a:lnTo>
                <a:lnTo>
                  <a:pt x="3798" y="4030"/>
                </a:lnTo>
                <a:cubicBezTo>
                  <a:pt x="3755" y="4059"/>
                  <a:pt x="3697" y="4103"/>
                  <a:pt x="3639" y="4132"/>
                </a:cubicBezTo>
                <a:lnTo>
                  <a:pt x="3595" y="4161"/>
                </a:lnTo>
                <a:lnTo>
                  <a:pt x="3523" y="4190"/>
                </a:lnTo>
                <a:lnTo>
                  <a:pt x="3465" y="4219"/>
                </a:lnTo>
                <a:lnTo>
                  <a:pt x="3378" y="4262"/>
                </a:lnTo>
                <a:cubicBezTo>
                  <a:pt x="3349" y="4262"/>
                  <a:pt x="3334" y="4277"/>
                  <a:pt x="3320" y="4277"/>
                </a:cubicBezTo>
                <a:cubicBezTo>
                  <a:pt x="3276" y="4291"/>
                  <a:pt x="3233" y="4306"/>
                  <a:pt x="3189" y="4306"/>
                </a:cubicBezTo>
                <a:lnTo>
                  <a:pt x="3131" y="4320"/>
                </a:lnTo>
                <a:lnTo>
                  <a:pt x="3059" y="4335"/>
                </a:lnTo>
                <a:cubicBezTo>
                  <a:pt x="3001" y="4342"/>
                  <a:pt x="2947" y="4346"/>
                  <a:pt x="2894" y="4346"/>
                </a:cubicBezTo>
                <a:cubicBezTo>
                  <a:pt x="2842" y="4346"/>
                  <a:pt x="2791" y="4342"/>
                  <a:pt x="2740" y="4335"/>
                </a:cubicBezTo>
                <a:lnTo>
                  <a:pt x="2610" y="4335"/>
                </a:lnTo>
                <a:lnTo>
                  <a:pt x="2552" y="4320"/>
                </a:lnTo>
                <a:cubicBezTo>
                  <a:pt x="2479" y="4306"/>
                  <a:pt x="2407" y="4277"/>
                  <a:pt x="2334" y="4262"/>
                </a:cubicBezTo>
                <a:lnTo>
                  <a:pt x="2276" y="4233"/>
                </a:lnTo>
                <a:lnTo>
                  <a:pt x="2218" y="4204"/>
                </a:lnTo>
                <a:lnTo>
                  <a:pt x="2146" y="4161"/>
                </a:lnTo>
                <a:cubicBezTo>
                  <a:pt x="2102" y="4132"/>
                  <a:pt x="2059" y="4103"/>
                  <a:pt x="2030" y="4088"/>
                </a:cubicBezTo>
                <a:lnTo>
                  <a:pt x="1972" y="4045"/>
                </a:lnTo>
                <a:cubicBezTo>
                  <a:pt x="1957" y="4030"/>
                  <a:pt x="1928" y="4016"/>
                  <a:pt x="1914" y="4001"/>
                </a:cubicBezTo>
                <a:cubicBezTo>
                  <a:pt x="1899" y="3987"/>
                  <a:pt x="1870" y="3958"/>
                  <a:pt x="1856" y="3943"/>
                </a:cubicBezTo>
                <a:cubicBezTo>
                  <a:pt x="1827" y="3914"/>
                  <a:pt x="1812" y="3900"/>
                  <a:pt x="1783" y="3885"/>
                </a:cubicBezTo>
                <a:lnTo>
                  <a:pt x="1740" y="3827"/>
                </a:lnTo>
                <a:cubicBezTo>
                  <a:pt x="1682" y="3755"/>
                  <a:pt x="1624" y="3682"/>
                  <a:pt x="1580" y="3610"/>
                </a:cubicBezTo>
                <a:cubicBezTo>
                  <a:pt x="1566" y="3595"/>
                  <a:pt x="1551" y="3566"/>
                  <a:pt x="1537" y="3552"/>
                </a:cubicBezTo>
                <a:cubicBezTo>
                  <a:pt x="1537" y="3523"/>
                  <a:pt x="1522" y="3494"/>
                  <a:pt x="1508" y="3479"/>
                </a:cubicBezTo>
                <a:cubicBezTo>
                  <a:pt x="1493" y="3465"/>
                  <a:pt x="1493" y="3450"/>
                  <a:pt x="1493" y="3436"/>
                </a:cubicBezTo>
                <a:cubicBezTo>
                  <a:pt x="1479" y="3421"/>
                  <a:pt x="1479" y="3421"/>
                  <a:pt x="1479" y="3407"/>
                </a:cubicBezTo>
                <a:lnTo>
                  <a:pt x="1464" y="3364"/>
                </a:lnTo>
                <a:lnTo>
                  <a:pt x="1450" y="3320"/>
                </a:lnTo>
                <a:cubicBezTo>
                  <a:pt x="1435" y="3306"/>
                  <a:pt x="1435" y="3306"/>
                  <a:pt x="1450" y="3306"/>
                </a:cubicBezTo>
                <a:cubicBezTo>
                  <a:pt x="1450" y="3277"/>
                  <a:pt x="1435" y="3262"/>
                  <a:pt x="1421" y="3233"/>
                </a:cubicBezTo>
                <a:cubicBezTo>
                  <a:pt x="1421" y="3219"/>
                  <a:pt x="1406" y="3175"/>
                  <a:pt x="1406" y="3146"/>
                </a:cubicBezTo>
                <a:cubicBezTo>
                  <a:pt x="1392" y="3117"/>
                  <a:pt x="1406" y="3103"/>
                  <a:pt x="1392" y="3088"/>
                </a:cubicBezTo>
                <a:cubicBezTo>
                  <a:pt x="1377" y="3074"/>
                  <a:pt x="1377" y="3016"/>
                  <a:pt x="1377" y="2987"/>
                </a:cubicBezTo>
                <a:cubicBezTo>
                  <a:pt x="1363" y="2943"/>
                  <a:pt x="1377" y="2885"/>
                  <a:pt x="1377" y="2827"/>
                </a:cubicBezTo>
                <a:lnTo>
                  <a:pt x="1377" y="2668"/>
                </a:lnTo>
                <a:cubicBezTo>
                  <a:pt x="1377" y="2668"/>
                  <a:pt x="1377" y="2668"/>
                  <a:pt x="1377" y="2653"/>
                </a:cubicBezTo>
                <a:lnTo>
                  <a:pt x="1392" y="2581"/>
                </a:lnTo>
                <a:cubicBezTo>
                  <a:pt x="1392" y="2552"/>
                  <a:pt x="1392" y="2537"/>
                  <a:pt x="1406" y="2508"/>
                </a:cubicBezTo>
                <a:cubicBezTo>
                  <a:pt x="1406" y="2450"/>
                  <a:pt x="1421" y="2407"/>
                  <a:pt x="1435" y="2349"/>
                </a:cubicBezTo>
                <a:lnTo>
                  <a:pt x="1464" y="2291"/>
                </a:lnTo>
                <a:lnTo>
                  <a:pt x="1479" y="2247"/>
                </a:lnTo>
                <a:cubicBezTo>
                  <a:pt x="1479" y="2233"/>
                  <a:pt x="1493" y="2233"/>
                  <a:pt x="1493" y="2218"/>
                </a:cubicBezTo>
                <a:cubicBezTo>
                  <a:pt x="1493" y="2204"/>
                  <a:pt x="1508" y="2189"/>
                  <a:pt x="1508" y="2175"/>
                </a:cubicBezTo>
                <a:cubicBezTo>
                  <a:pt x="1522" y="2131"/>
                  <a:pt x="1551" y="2102"/>
                  <a:pt x="1580" y="2059"/>
                </a:cubicBezTo>
                <a:lnTo>
                  <a:pt x="1609" y="2015"/>
                </a:lnTo>
                <a:lnTo>
                  <a:pt x="1638" y="1957"/>
                </a:lnTo>
                <a:lnTo>
                  <a:pt x="1682" y="1899"/>
                </a:lnTo>
                <a:lnTo>
                  <a:pt x="1740" y="1841"/>
                </a:lnTo>
                <a:lnTo>
                  <a:pt x="1798" y="1783"/>
                </a:lnTo>
                <a:cubicBezTo>
                  <a:pt x="1885" y="1682"/>
                  <a:pt x="1986" y="1595"/>
                  <a:pt x="2102" y="1537"/>
                </a:cubicBezTo>
                <a:lnTo>
                  <a:pt x="2160" y="1494"/>
                </a:lnTo>
                <a:lnTo>
                  <a:pt x="2218" y="1465"/>
                </a:lnTo>
                <a:lnTo>
                  <a:pt x="2276" y="1450"/>
                </a:lnTo>
                <a:cubicBezTo>
                  <a:pt x="2305" y="1436"/>
                  <a:pt x="2349" y="1421"/>
                  <a:pt x="2378" y="1407"/>
                </a:cubicBezTo>
                <a:lnTo>
                  <a:pt x="2436" y="1392"/>
                </a:lnTo>
                <a:lnTo>
                  <a:pt x="2494" y="1363"/>
                </a:lnTo>
                <a:lnTo>
                  <a:pt x="2566" y="1349"/>
                </a:lnTo>
                <a:lnTo>
                  <a:pt x="2624" y="1349"/>
                </a:lnTo>
                <a:cubicBezTo>
                  <a:pt x="2639" y="1334"/>
                  <a:pt x="2668" y="1334"/>
                  <a:pt x="2682" y="1334"/>
                </a:cubicBezTo>
                <a:lnTo>
                  <a:pt x="2755" y="1334"/>
                </a:lnTo>
                <a:cubicBezTo>
                  <a:pt x="2791" y="1327"/>
                  <a:pt x="2831" y="1323"/>
                  <a:pt x="2872" y="1323"/>
                </a:cubicBezTo>
                <a:close/>
                <a:moveTo>
                  <a:pt x="2871" y="1"/>
                </a:moveTo>
                <a:cubicBezTo>
                  <a:pt x="2769" y="1"/>
                  <a:pt x="2668" y="1"/>
                  <a:pt x="2566" y="15"/>
                </a:cubicBezTo>
                <a:cubicBezTo>
                  <a:pt x="2407" y="30"/>
                  <a:pt x="2276" y="189"/>
                  <a:pt x="2291" y="348"/>
                </a:cubicBezTo>
                <a:lnTo>
                  <a:pt x="2291" y="377"/>
                </a:lnTo>
                <a:cubicBezTo>
                  <a:pt x="2291" y="392"/>
                  <a:pt x="2291" y="406"/>
                  <a:pt x="2291" y="421"/>
                </a:cubicBezTo>
                <a:cubicBezTo>
                  <a:pt x="2291" y="537"/>
                  <a:pt x="2218" y="653"/>
                  <a:pt x="2117" y="696"/>
                </a:cubicBezTo>
                <a:lnTo>
                  <a:pt x="2088" y="711"/>
                </a:lnTo>
                <a:lnTo>
                  <a:pt x="1986" y="740"/>
                </a:lnTo>
                <a:lnTo>
                  <a:pt x="1914" y="783"/>
                </a:lnTo>
                <a:lnTo>
                  <a:pt x="1899" y="783"/>
                </a:lnTo>
                <a:cubicBezTo>
                  <a:pt x="1860" y="801"/>
                  <a:pt x="1819" y="809"/>
                  <a:pt x="1777" y="809"/>
                </a:cubicBezTo>
                <a:cubicBezTo>
                  <a:pt x="1680" y="809"/>
                  <a:pt x="1583" y="763"/>
                  <a:pt x="1522" y="682"/>
                </a:cubicBezTo>
                <a:cubicBezTo>
                  <a:pt x="1460" y="601"/>
                  <a:pt x="1370" y="560"/>
                  <a:pt x="1276" y="560"/>
                </a:cubicBezTo>
                <a:cubicBezTo>
                  <a:pt x="1218" y="560"/>
                  <a:pt x="1158" y="576"/>
                  <a:pt x="1102" y="609"/>
                </a:cubicBezTo>
                <a:lnTo>
                  <a:pt x="1073" y="624"/>
                </a:lnTo>
                <a:cubicBezTo>
                  <a:pt x="1001" y="682"/>
                  <a:pt x="914" y="754"/>
                  <a:pt x="841" y="827"/>
                </a:cubicBezTo>
                <a:cubicBezTo>
                  <a:pt x="769" y="899"/>
                  <a:pt x="711" y="972"/>
                  <a:pt x="638" y="1059"/>
                </a:cubicBezTo>
                <a:cubicBezTo>
                  <a:pt x="580" y="1131"/>
                  <a:pt x="551" y="1247"/>
                  <a:pt x="580" y="1349"/>
                </a:cubicBezTo>
                <a:cubicBezTo>
                  <a:pt x="595" y="1363"/>
                  <a:pt x="609" y="1392"/>
                  <a:pt x="624" y="1421"/>
                </a:cubicBezTo>
                <a:cubicBezTo>
                  <a:pt x="638" y="1450"/>
                  <a:pt x="653" y="1465"/>
                  <a:pt x="667" y="1479"/>
                </a:cubicBezTo>
                <a:lnTo>
                  <a:pt x="696" y="1508"/>
                </a:lnTo>
                <a:cubicBezTo>
                  <a:pt x="812" y="1595"/>
                  <a:pt x="856" y="1740"/>
                  <a:pt x="798" y="1885"/>
                </a:cubicBezTo>
                <a:cubicBezTo>
                  <a:pt x="769" y="1943"/>
                  <a:pt x="740" y="2001"/>
                  <a:pt x="725" y="2059"/>
                </a:cubicBezTo>
                <a:cubicBezTo>
                  <a:pt x="711" y="2102"/>
                  <a:pt x="682" y="2131"/>
                  <a:pt x="653" y="2160"/>
                </a:cubicBezTo>
                <a:cubicBezTo>
                  <a:pt x="638" y="2175"/>
                  <a:pt x="624" y="2189"/>
                  <a:pt x="609" y="2204"/>
                </a:cubicBezTo>
                <a:cubicBezTo>
                  <a:pt x="595" y="2218"/>
                  <a:pt x="566" y="2233"/>
                  <a:pt x="551" y="2233"/>
                </a:cubicBezTo>
                <a:lnTo>
                  <a:pt x="493" y="2262"/>
                </a:lnTo>
                <a:lnTo>
                  <a:pt x="334" y="2262"/>
                </a:lnTo>
                <a:cubicBezTo>
                  <a:pt x="327" y="2255"/>
                  <a:pt x="319" y="2251"/>
                  <a:pt x="310" y="2251"/>
                </a:cubicBezTo>
                <a:cubicBezTo>
                  <a:pt x="301" y="2251"/>
                  <a:pt x="290" y="2255"/>
                  <a:pt x="276" y="2262"/>
                </a:cubicBezTo>
                <a:cubicBezTo>
                  <a:pt x="145" y="2276"/>
                  <a:pt x="44" y="2392"/>
                  <a:pt x="29" y="2523"/>
                </a:cubicBezTo>
                <a:cubicBezTo>
                  <a:pt x="0" y="2726"/>
                  <a:pt x="0" y="2929"/>
                  <a:pt x="29" y="3132"/>
                </a:cubicBezTo>
                <a:cubicBezTo>
                  <a:pt x="44" y="3277"/>
                  <a:pt x="145" y="3393"/>
                  <a:pt x="276" y="3407"/>
                </a:cubicBezTo>
                <a:cubicBezTo>
                  <a:pt x="298" y="3414"/>
                  <a:pt x="316" y="3418"/>
                  <a:pt x="332" y="3418"/>
                </a:cubicBezTo>
                <a:cubicBezTo>
                  <a:pt x="348" y="3418"/>
                  <a:pt x="363" y="3414"/>
                  <a:pt x="377" y="3407"/>
                </a:cubicBezTo>
                <a:lnTo>
                  <a:pt x="435" y="3407"/>
                </a:lnTo>
                <a:cubicBezTo>
                  <a:pt x="493" y="3407"/>
                  <a:pt x="551" y="3436"/>
                  <a:pt x="609" y="3465"/>
                </a:cubicBezTo>
                <a:cubicBezTo>
                  <a:pt x="624" y="3479"/>
                  <a:pt x="638" y="3479"/>
                  <a:pt x="653" y="3494"/>
                </a:cubicBezTo>
                <a:cubicBezTo>
                  <a:pt x="682" y="3523"/>
                  <a:pt x="711" y="3566"/>
                  <a:pt x="725" y="3610"/>
                </a:cubicBezTo>
                <a:cubicBezTo>
                  <a:pt x="754" y="3668"/>
                  <a:pt x="769" y="3740"/>
                  <a:pt x="798" y="3798"/>
                </a:cubicBezTo>
                <a:cubicBezTo>
                  <a:pt x="870" y="3914"/>
                  <a:pt x="841" y="4059"/>
                  <a:pt x="725" y="4161"/>
                </a:cubicBezTo>
                <a:lnTo>
                  <a:pt x="696" y="4175"/>
                </a:lnTo>
                <a:lnTo>
                  <a:pt x="667" y="4204"/>
                </a:lnTo>
                <a:cubicBezTo>
                  <a:pt x="653" y="4219"/>
                  <a:pt x="638" y="4233"/>
                  <a:pt x="624" y="4262"/>
                </a:cubicBezTo>
                <a:cubicBezTo>
                  <a:pt x="609" y="4277"/>
                  <a:pt x="595" y="4306"/>
                  <a:pt x="595" y="4335"/>
                </a:cubicBezTo>
                <a:lnTo>
                  <a:pt x="595" y="4364"/>
                </a:lnTo>
                <a:cubicBezTo>
                  <a:pt x="595" y="4378"/>
                  <a:pt x="595" y="4393"/>
                  <a:pt x="595" y="4393"/>
                </a:cubicBezTo>
                <a:cubicBezTo>
                  <a:pt x="595" y="4407"/>
                  <a:pt x="595" y="4422"/>
                  <a:pt x="595" y="4422"/>
                </a:cubicBezTo>
                <a:cubicBezTo>
                  <a:pt x="595" y="4436"/>
                  <a:pt x="595" y="4451"/>
                  <a:pt x="595" y="4465"/>
                </a:cubicBezTo>
                <a:lnTo>
                  <a:pt x="595" y="4509"/>
                </a:lnTo>
                <a:lnTo>
                  <a:pt x="595" y="4523"/>
                </a:lnTo>
                <a:cubicBezTo>
                  <a:pt x="595" y="4538"/>
                  <a:pt x="595" y="4552"/>
                  <a:pt x="609" y="4552"/>
                </a:cubicBezTo>
                <a:lnTo>
                  <a:pt x="638" y="4596"/>
                </a:lnTo>
                <a:cubicBezTo>
                  <a:pt x="696" y="4668"/>
                  <a:pt x="769" y="4755"/>
                  <a:pt x="841" y="4828"/>
                </a:cubicBezTo>
                <a:cubicBezTo>
                  <a:pt x="914" y="4900"/>
                  <a:pt x="986" y="4958"/>
                  <a:pt x="1073" y="5031"/>
                </a:cubicBezTo>
                <a:cubicBezTo>
                  <a:pt x="1121" y="5066"/>
                  <a:pt x="1188" y="5092"/>
                  <a:pt x="1251" y="5092"/>
                </a:cubicBezTo>
                <a:cubicBezTo>
                  <a:pt x="1264" y="5092"/>
                  <a:pt x="1278" y="5091"/>
                  <a:pt x="1291" y="5089"/>
                </a:cubicBezTo>
                <a:cubicBezTo>
                  <a:pt x="1319" y="5089"/>
                  <a:pt x="1348" y="5089"/>
                  <a:pt x="1363" y="5074"/>
                </a:cubicBezTo>
                <a:cubicBezTo>
                  <a:pt x="1421" y="5060"/>
                  <a:pt x="1479" y="5016"/>
                  <a:pt x="1508" y="4973"/>
                </a:cubicBezTo>
                <a:lnTo>
                  <a:pt x="1537" y="4944"/>
                </a:lnTo>
                <a:cubicBezTo>
                  <a:pt x="1580" y="4900"/>
                  <a:pt x="1609" y="4871"/>
                  <a:pt x="1667" y="4857"/>
                </a:cubicBezTo>
                <a:lnTo>
                  <a:pt x="1769" y="4842"/>
                </a:lnTo>
                <a:cubicBezTo>
                  <a:pt x="1812" y="4842"/>
                  <a:pt x="1856" y="4857"/>
                  <a:pt x="1899" y="4871"/>
                </a:cubicBezTo>
                <a:cubicBezTo>
                  <a:pt x="1957" y="4900"/>
                  <a:pt x="2015" y="4929"/>
                  <a:pt x="2073" y="4944"/>
                </a:cubicBezTo>
                <a:cubicBezTo>
                  <a:pt x="2131" y="4973"/>
                  <a:pt x="2189" y="5016"/>
                  <a:pt x="2218" y="5060"/>
                </a:cubicBezTo>
                <a:cubicBezTo>
                  <a:pt x="2233" y="5074"/>
                  <a:pt x="2247" y="5103"/>
                  <a:pt x="2262" y="5117"/>
                </a:cubicBezTo>
                <a:cubicBezTo>
                  <a:pt x="2276" y="5175"/>
                  <a:pt x="2276" y="5233"/>
                  <a:pt x="2276" y="5277"/>
                </a:cubicBezTo>
                <a:cubicBezTo>
                  <a:pt x="2247" y="5451"/>
                  <a:pt x="2349" y="5596"/>
                  <a:pt x="2508" y="5639"/>
                </a:cubicBezTo>
                <a:lnTo>
                  <a:pt x="2552" y="5639"/>
                </a:lnTo>
                <a:cubicBezTo>
                  <a:pt x="2653" y="5654"/>
                  <a:pt x="2755" y="5654"/>
                  <a:pt x="2856" y="5654"/>
                </a:cubicBezTo>
                <a:cubicBezTo>
                  <a:pt x="2958" y="5654"/>
                  <a:pt x="3059" y="5654"/>
                  <a:pt x="3160" y="5639"/>
                </a:cubicBezTo>
                <a:cubicBezTo>
                  <a:pt x="3233" y="5625"/>
                  <a:pt x="3291" y="5596"/>
                  <a:pt x="3334" y="5538"/>
                </a:cubicBezTo>
                <a:cubicBezTo>
                  <a:pt x="3363" y="5509"/>
                  <a:pt x="3392" y="5480"/>
                  <a:pt x="3407" y="5436"/>
                </a:cubicBezTo>
                <a:cubicBezTo>
                  <a:pt x="3421" y="5378"/>
                  <a:pt x="3436" y="5335"/>
                  <a:pt x="3421" y="5277"/>
                </a:cubicBezTo>
                <a:cubicBezTo>
                  <a:pt x="3421" y="5262"/>
                  <a:pt x="3421" y="5248"/>
                  <a:pt x="3421" y="5233"/>
                </a:cubicBezTo>
                <a:cubicBezTo>
                  <a:pt x="3421" y="5103"/>
                  <a:pt x="3508" y="4987"/>
                  <a:pt x="3624" y="4944"/>
                </a:cubicBezTo>
                <a:cubicBezTo>
                  <a:pt x="3682" y="4915"/>
                  <a:pt x="3755" y="4886"/>
                  <a:pt x="3813" y="4857"/>
                </a:cubicBezTo>
                <a:cubicBezTo>
                  <a:pt x="3856" y="4842"/>
                  <a:pt x="3903" y="4835"/>
                  <a:pt x="3949" y="4835"/>
                </a:cubicBezTo>
                <a:cubicBezTo>
                  <a:pt x="3994" y="4835"/>
                  <a:pt x="4037" y="4842"/>
                  <a:pt x="4074" y="4857"/>
                </a:cubicBezTo>
                <a:cubicBezTo>
                  <a:pt x="4103" y="4871"/>
                  <a:pt x="4117" y="4886"/>
                  <a:pt x="4132" y="4900"/>
                </a:cubicBezTo>
                <a:cubicBezTo>
                  <a:pt x="4146" y="4915"/>
                  <a:pt x="4161" y="4915"/>
                  <a:pt x="4161" y="4929"/>
                </a:cubicBezTo>
                <a:cubicBezTo>
                  <a:pt x="4175" y="4944"/>
                  <a:pt x="4190" y="4944"/>
                  <a:pt x="4190" y="4958"/>
                </a:cubicBezTo>
                <a:cubicBezTo>
                  <a:pt x="4252" y="5038"/>
                  <a:pt x="4342" y="5080"/>
                  <a:pt x="4436" y="5080"/>
                </a:cubicBezTo>
                <a:cubicBezTo>
                  <a:pt x="4494" y="5080"/>
                  <a:pt x="4554" y="5064"/>
                  <a:pt x="4610" y="5031"/>
                </a:cubicBezTo>
                <a:cubicBezTo>
                  <a:pt x="4625" y="5031"/>
                  <a:pt x="4625" y="5031"/>
                  <a:pt x="4639" y="5016"/>
                </a:cubicBezTo>
                <a:cubicBezTo>
                  <a:pt x="4711" y="4958"/>
                  <a:pt x="4798" y="4886"/>
                  <a:pt x="4871" y="4813"/>
                </a:cubicBezTo>
                <a:cubicBezTo>
                  <a:pt x="4943" y="4741"/>
                  <a:pt x="5001" y="4654"/>
                  <a:pt x="5074" y="4581"/>
                </a:cubicBezTo>
                <a:cubicBezTo>
                  <a:pt x="5132" y="4509"/>
                  <a:pt x="5161" y="4393"/>
                  <a:pt x="5117" y="4291"/>
                </a:cubicBezTo>
                <a:cubicBezTo>
                  <a:pt x="5117" y="4277"/>
                  <a:pt x="5117" y="4277"/>
                  <a:pt x="5103" y="4262"/>
                </a:cubicBezTo>
                <a:cubicBezTo>
                  <a:pt x="5103" y="4248"/>
                  <a:pt x="5088" y="4233"/>
                  <a:pt x="5088" y="4219"/>
                </a:cubicBezTo>
                <a:cubicBezTo>
                  <a:pt x="5074" y="4190"/>
                  <a:pt x="5059" y="4175"/>
                  <a:pt x="5045" y="4161"/>
                </a:cubicBezTo>
                <a:lnTo>
                  <a:pt x="5016" y="4132"/>
                </a:lnTo>
                <a:lnTo>
                  <a:pt x="4987" y="4117"/>
                </a:lnTo>
                <a:cubicBezTo>
                  <a:pt x="4885" y="4016"/>
                  <a:pt x="4856" y="3871"/>
                  <a:pt x="4914" y="3755"/>
                </a:cubicBezTo>
                <a:cubicBezTo>
                  <a:pt x="4943" y="3682"/>
                  <a:pt x="4972" y="3624"/>
                  <a:pt x="4987" y="3566"/>
                </a:cubicBezTo>
                <a:cubicBezTo>
                  <a:pt x="5037" y="3453"/>
                  <a:pt x="5154" y="3372"/>
                  <a:pt x="5278" y="3372"/>
                </a:cubicBezTo>
                <a:cubicBezTo>
                  <a:pt x="5297" y="3372"/>
                  <a:pt x="5316" y="3374"/>
                  <a:pt x="5335" y="3378"/>
                </a:cubicBezTo>
                <a:cubicBezTo>
                  <a:pt x="5407" y="3378"/>
                  <a:pt x="5480" y="3364"/>
                  <a:pt x="5538" y="3335"/>
                </a:cubicBezTo>
                <a:cubicBezTo>
                  <a:pt x="5552" y="3320"/>
                  <a:pt x="5567" y="3306"/>
                  <a:pt x="5581" y="3291"/>
                </a:cubicBezTo>
                <a:lnTo>
                  <a:pt x="5610" y="3277"/>
                </a:lnTo>
                <a:lnTo>
                  <a:pt x="5625" y="3262"/>
                </a:lnTo>
                <a:cubicBezTo>
                  <a:pt x="5654" y="3219"/>
                  <a:pt x="5683" y="3161"/>
                  <a:pt x="5683" y="3103"/>
                </a:cubicBezTo>
                <a:cubicBezTo>
                  <a:pt x="5712" y="2900"/>
                  <a:pt x="5712" y="2697"/>
                  <a:pt x="5683" y="2479"/>
                </a:cubicBezTo>
                <a:lnTo>
                  <a:pt x="5683" y="2479"/>
                </a:lnTo>
                <a:lnTo>
                  <a:pt x="5712" y="2523"/>
                </a:lnTo>
                <a:cubicBezTo>
                  <a:pt x="5712" y="2494"/>
                  <a:pt x="5697" y="2465"/>
                  <a:pt x="5683" y="2436"/>
                </a:cubicBezTo>
                <a:cubicBezTo>
                  <a:pt x="5683" y="2421"/>
                  <a:pt x="5668" y="2407"/>
                  <a:pt x="5668" y="2392"/>
                </a:cubicBezTo>
                <a:cubicBezTo>
                  <a:pt x="5654" y="2378"/>
                  <a:pt x="5639" y="2363"/>
                  <a:pt x="5625" y="2349"/>
                </a:cubicBezTo>
                <a:lnTo>
                  <a:pt x="5610" y="2334"/>
                </a:lnTo>
                <a:lnTo>
                  <a:pt x="5581" y="2305"/>
                </a:lnTo>
                <a:lnTo>
                  <a:pt x="5552" y="2291"/>
                </a:lnTo>
                <a:cubicBezTo>
                  <a:pt x="5538" y="2276"/>
                  <a:pt x="5509" y="2262"/>
                  <a:pt x="5480" y="2262"/>
                </a:cubicBezTo>
                <a:lnTo>
                  <a:pt x="5451" y="2262"/>
                </a:lnTo>
                <a:cubicBezTo>
                  <a:pt x="5436" y="2255"/>
                  <a:pt x="5422" y="2251"/>
                  <a:pt x="5405" y="2251"/>
                </a:cubicBezTo>
                <a:cubicBezTo>
                  <a:pt x="5389" y="2251"/>
                  <a:pt x="5371" y="2255"/>
                  <a:pt x="5349" y="2262"/>
                </a:cubicBezTo>
                <a:lnTo>
                  <a:pt x="5277" y="2262"/>
                </a:lnTo>
                <a:cubicBezTo>
                  <a:pt x="5219" y="2262"/>
                  <a:pt x="5161" y="2233"/>
                  <a:pt x="5117" y="2204"/>
                </a:cubicBezTo>
                <a:lnTo>
                  <a:pt x="5103" y="2189"/>
                </a:lnTo>
                <a:lnTo>
                  <a:pt x="5074" y="2160"/>
                </a:lnTo>
                <a:lnTo>
                  <a:pt x="5045" y="2117"/>
                </a:lnTo>
                <a:lnTo>
                  <a:pt x="5016" y="2088"/>
                </a:lnTo>
                <a:cubicBezTo>
                  <a:pt x="5016" y="2073"/>
                  <a:pt x="5016" y="2073"/>
                  <a:pt x="5016" y="2059"/>
                </a:cubicBezTo>
                <a:lnTo>
                  <a:pt x="5016" y="2044"/>
                </a:lnTo>
                <a:cubicBezTo>
                  <a:pt x="4987" y="1986"/>
                  <a:pt x="4972" y="1928"/>
                  <a:pt x="4943" y="1870"/>
                </a:cubicBezTo>
                <a:lnTo>
                  <a:pt x="4929" y="1841"/>
                </a:lnTo>
                <a:cubicBezTo>
                  <a:pt x="4914" y="1798"/>
                  <a:pt x="4914" y="1754"/>
                  <a:pt x="4914" y="1711"/>
                </a:cubicBezTo>
                <a:cubicBezTo>
                  <a:pt x="4929" y="1682"/>
                  <a:pt x="4929" y="1639"/>
                  <a:pt x="4943" y="1610"/>
                </a:cubicBezTo>
                <a:cubicBezTo>
                  <a:pt x="4958" y="1581"/>
                  <a:pt x="4987" y="1552"/>
                  <a:pt x="5016" y="1523"/>
                </a:cubicBezTo>
                <a:lnTo>
                  <a:pt x="5045" y="1494"/>
                </a:lnTo>
                <a:lnTo>
                  <a:pt x="5059" y="1479"/>
                </a:lnTo>
                <a:cubicBezTo>
                  <a:pt x="5088" y="1450"/>
                  <a:pt x="5103" y="1436"/>
                  <a:pt x="5117" y="1392"/>
                </a:cubicBezTo>
                <a:cubicBezTo>
                  <a:pt x="5132" y="1392"/>
                  <a:pt x="5132" y="1378"/>
                  <a:pt x="5146" y="1363"/>
                </a:cubicBezTo>
                <a:cubicBezTo>
                  <a:pt x="5146" y="1349"/>
                  <a:pt x="5161" y="1334"/>
                  <a:pt x="5161" y="1320"/>
                </a:cubicBezTo>
                <a:cubicBezTo>
                  <a:pt x="5175" y="1218"/>
                  <a:pt x="5161" y="1131"/>
                  <a:pt x="5103" y="1059"/>
                </a:cubicBezTo>
                <a:cubicBezTo>
                  <a:pt x="5030" y="972"/>
                  <a:pt x="4958" y="899"/>
                  <a:pt x="4900" y="827"/>
                </a:cubicBezTo>
                <a:cubicBezTo>
                  <a:pt x="4813" y="754"/>
                  <a:pt x="4740" y="682"/>
                  <a:pt x="4653" y="624"/>
                </a:cubicBezTo>
                <a:cubicBezTo>
                  <a:pt x="4600" y="581"/>
                  <a:pt x="4540" y="554"/>
                  <a:pt x="4471" y="554"/>
                </a:cubicBezTo>
                <a:cubicBezTo>
                  <a:pt x="4446" y="554"/>
                  <a:pt x="4420" y="558"/>
                  <a:pt x="4393" y="566"/>
                </a:cubicBezTo>
                <a:lnTo>
                  <a:pt x="4364" y="566"/>
                </a:lnTo>
                <a:cubicBezTo>
                  <a:pt x="4320" y="595"/>
                  <a:pt x="4277" y="609"/>
                  <a:pt x="4248" y="653"/>
                </a:cubicBezTo>
                <a:lnTo>
                  <a:pt x="4219" y="682"/>
                </a:lnTo>
                <a:cubicBezTo>
                  <a:pt x="4190" y="725"/>
                  <a:pt x="4132" y="769"/>
                  <a:pt x="4074" y="783"/>
                </a:cubicBezTo>
                <a:cubicBezTo>
                  <a:pt x="4059" y="798"/>
                  <a:pt x="4030" y="798"/>
                  <a:pt x="4016" y="798"/>
                </a:cubicBezTo>
                <a:lnTo>
                  <a:pt x="3929" y="798"/>
                </a:lnTo>
                <a:lnTo>
                  <a:pt x="3871" y="783"/>
                </a:lnTo>
                <a:lnTo>
                  <a:pt x="3842" y="783"/>
                </a:lnTo>
                <a:lnTo>
                  <a:pt x="3813" y="754"/>
                </a:lnTo>
                <a:lnTo>
                  <a:pt x="3755" y="740"/>
                </a:lnTo>
                <a:lnTo>
                  <a:pt x="3653" y="696"/>
                </a:lnTo>
                <a:cubicBezTo>
                  <a:pt x="3523" y="653"/>
                  <a:pt x="3450" y="522"/>
                  <a:pt x="3450" y="392"/>
                </a:cubicBezTo>
                <a:lnTo>
                  <a:pt x="3450" y="363"/>
                </a:lnTo>
                <a:cubicBezTo>
                  <a:pt x="3479" y="203"/>
                  <a:pt x="3378" y="58"/>
                  <a:pt x="3218" y="15"/>
                </a:cubicBezTo>
                <a:lnTo>
                  <a:pt x="3189" y="15"/>
                </a:lnTo>
                <a:cubicBezTo>
                  <a:pt x="3088" y="1"/>
                  <a:pt x="2986" y="1"/>
                  <a:pt x="2871"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75" name="PlaceHolder 1"/>
          <p:cNvSpPr>
            <a:spLocks noGrp="1"/>
          </p:cNvSpPr>
          <p:nvPr>
            <p:ph type="title"/>
          </p:nvPr>
        </p:nvSpPr>
        <p:spPr>
          <a:xfrm>
            <a:off x="714240" y="447840"/>
            <a:ext cx="4323960" cy="2895120"/>
          </a:xfrm>
          <a:prstGeom prst="rect">
            <a:avLst/>
          </a:prstGeom>
          <a:noFill/>
          <a:ln w="0">
            <a:noFill/>
          </a:ln>
        </p:spPr>
        <p:txBody>
          <a:bodyPr lIns="91440" tIns="91440" rIns="91440" bIns="91440" anchor="b">
            <a:normAutofit fontScale="90000"/>
          </a:bodyPr>
          <a:lstStyle/>
          <a:p>
            <a:pPr indent="0">
              <a:lnSpc>
                <a:spcPct val="100000"/>
              </a:lnSpc>
              <a:buNone/>
              <a:tabLst>
                <a:tab pos="0" algn="l"/>
              </a:tabLst>
            </a:pPr>
            <a:r>
              <a:rPr lang="en-US" sz="4000" b="0" u="none" strike="noStrike">
                <a:solidFill>
                  <a:schemeClr val="dk1"/>
                </a:solidFill>
                <a:effectLst/>
                <a:uFillTx/>
                <a:latin typeface="Alata"/>
                <a:ea typeface="Alata"/>
              </a:rPr>
              <a:t>Health, Wellbeing and Sustainable Development  Integration</a:t>
            </a:r>
            <a:endParaRPr lang="fr-FR" sz="4000" b="0" u="none" strike="noStrike">
              <a:solidFill>
                <a:schemeClr val="dk1"/>
              </a:solidFill>
              <a:effectLst/>
              <a:uFillTx/>
              <a:latin typeface="Arial" panose="020B0604020202020204"/>
            </a:endParaRPr>
          </a:p>
        </p:txBody>
      </p:sp>
      <p:sp>
        <p:nvSpPr>
          <p:cNvPr id="476" name="PlaceHolder 2"/>
          <p:cNvSpPr>
            <a:spLocks noGrp="1"/>
          </p:cNvSpPr>
          <p:nvPr>
            <p:ph type="subTitle"/>
          </p:nvPr>
        </p:nvSpPr>
        <p:spPr>
          <a:xfrm>
            <a:off x="714375" y="3438525"/>
            <a:ext cx="3590925" cy="1423035"/>
          </a:xfrm>
          <a:prstGeom prst="rect">
            <a:avLst/>
          </a:prstGeom>
          <a:noFill/>
          <a:ln w="0">
            <a:noFill/>
          </a:ln>
        </p:spPr>
        <p:txBody>
          <a:bodyPr lIns="91440" tIns="91440" rIns="91440" bIns="91440" anchor="t">
            <a:noAutofit/>
          </a:bodyPr>
          <a:lstStyle/>
          <a:p>
            <a:pPr indent="0">
              <a:lnSpc>
                <a:spcPct val="100000"/>
              </a:lnSpc>
              <a:buNone/>
              <a:tabLst>
                <a:tab pos="0" algn="l"/>
              </a:tabLst>
            </a:pPr>
            <a:r>
              <a:rPr lang="en-US" sz="1800" b="0" u="none" strike="noStrike">
                <a:solidFill>
                  <a:schemeClr val="dk2"/>
                </a:solidFill>
                <a:effectLst/>
                <a:uFillTx/>
                <a:latin typeface="Montserrat"/>
                <a:ea typeface="Montserrat"/>
              </a:rPr>
              <a:t>MOLLOY</a:t>
            </a:r>
          </a:p>
          <a:p>
            <a:pPr indent="0">
              <a:lnSpc>
                <a:spcPct val="100000"/>
              </a:lnSpc>
              <a:buNone/>
              <a:tabLst>
                <a:tab pos="0" algn="l"/>
              </a:tabLst>
            </a:pPr>
            <a:r>
              <a:rPr lang="en-US" sz="1800" b="0" u="none" strike="noStrike">
                <a:solidFill>
                  <a:srgbClr val="000000"/>
                </a:solidFill>
                <a:effectLst/>
                <a:uFillTx/>
                <a:latin typeface="OpenSymbol"/>
              </a:rPr>
              <a:t>Student ID:</a:t>
            </a:r>
          </a:p>
          <a:p>
            <a:pPr indent="0">
              <a:lnSpc>
                <a:spcPct val="100000"/>
              </a:lnSpc>
              <a:buNone/>
              <a:tabLst>
                <a:tab pos="0" algn="l"/>
              </a:tabLst>
            </a:pPr>
            <a:r>
              <a:rPr lang="en-US" sz="1800" b="0" u="none" strike="noStrike">
                <a:solidFill>
                  <a:srgbClr val="000000"/>
                </a:solidFill>
                <a:effectLst/>
                <a:uFillTx/>
                <a:latin typeface="OpenSymbol"/>
              </a:rPr>
              <a:t>Module Code: </a:t>
            </a:r>
          </a:p>
        </p:txBody>
      </p:sp>
      <p:sp>
        <p:nvSpPr>
          <p:cNvPr id="477" name="Google Shape;640;p57"/>
          <p:cNvSpPr/>
          <p:nvPr/>
        </p:nvSpPr>
        <p:spPr>
          <a:xfrm>
            <a:off x="4590720" y="3972600"/>
            <a:ext cx="145440" cy="145440"/>
          </a:xfrm>
          <a:custGeom>
            <a:avLst/>
            <a:gdLst>
              <a:gd name="textAreaLeft" fmla="*/ 0 w 145440"/>
              <a:gd name="textAreaRight" fmla="*/ 145800 w 145440"/>
              <a:gd name="textAreaTop" fmla="*/ 0 h 145440"/>
              <a:gd name="textAreaBottom" fmla="*/ 145800 h 145440"/>
            </a:gdLst>
            <a:ahLst/>
            <a:cxnLst/>
            <a:rect l="textAreaLeft" t="textAreaTop" r="textAreaRight" b="textAreaBottom"/>
            <a:pathLst>
              <a:path w="1546" h="1546" fill="none">
                <a:moveTo>
                  <a:pt x="1546" y="658"/>
                </a:moveTo>
                <a:cubicBezTo>
                  <a:pt x="1546" y="1231"/>
                  <a:pt x="830" y="1546"/>
                  <a:pt x="429" y="1116"/>
                </a:cubicBezTo>
                <a:cubicBezTo>
                  <a:pt x="0" y="716"/>
                  <a:pt x="315" y="0"/>
                  <a:pt x="887" y="0"/>
                </a:cubicBezTo>
                <a:cubicBezTo>
                  <a:pt x="1231" y="0"/>
                  <a:pt x="1546" y="315"/>
                  <a:pt x="1546" y="658"/>
                </a:cubicBezTo>
                <a:close/>
              </a:path>
            </a:pathLst>
          </a:custGeom>
          <a:solidFill>
            <a:schemeClr val="accent2"/>
          </a:solidFill>
          <a:ln w="19325" cap="rnd">
            <a:solidFill>
              <a:srgbClr val="C3D9FB"/>
            </a:solidFill>
            <a:round/>
          </a:ln>
        </p:spPr>
        <p:style>
          <a:lnRef idx="0">
            <a:srgbClr val="FFFFFF"/>
          </a:lnRef>
          <a:fillRef idx="0">
            <a:srgbClr val="FFFFFF"/>
          </a:fillRef>
          <a:effectRef idx="0">
            <a:srgbClr val="FFFFFF"/>
          </a:effectRef>
          <a:fontRef idx="minor"/>
        </p:style>
        <p:txBody>
          <a:bodyPr tIns="72720" bIns="72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8" name="Google Shape;641;p57"/>
          <p:cNvSpPr/>
          <p:nvPr/>
        </p:nvSpPr>
        <p:spPr>
          <a:xfrm>
            <a:off x="8392320" y="1870920"/>
            <a:ext cx="227160" cy="194400"/>
          </a:xfrm>
          <a:custGeom>
            <a:avLst/>
            <a:gdLst>
              <a:gd name="textAreaLeft" fmla="*/ 0 w 227160"/>
              <a:gd name="textAreaRight" fmla="*/ 227520 w 227160"/>
              <a:gd name="textAreaTop" fmla="*/ 0 h 194400"/>
              <a:gd name="textAreaBottom" fmla="*/ 194760 h 194400"/>
            </a:gdLst>
            <a:ahLst/>
            <a:cxnLst/>
            <a:rect l="textAreaLeft" t="textAreaTop" r="textAreaRight" b="textAreaBottom"/>
            <a:pathLst>
              <a:path w="6814" h="5835">
                <a:moveTo>
                  <a:pt x="3882" y="718"/>
                </a:moveTo>
                <a:cubicBezTo>
                  <a:pt x="5008" y="718"/>
                  <a:pt x="6089" y="1591"/>
                  <a:pt x="6089" y="2914"/>
                </a:cubicBezTo>
                <a:cubicBezTo>
                  <a:pt x="6089" y="4132"/>
                  <a:pt x="5103" y="5103"/>
                  <a:pt x="3886" y="5103"/>
                </a:cubicBezTo>
                <a:cubicBezTo>
                  <a:pt x="1943" y="5103"/>
                  <a:pt x="972" y="2740"/>
                  <a:pt x="2349" y="1363"/>
                </a:cubicBezTo>
                <a:cubicBezTo>
                  <a:pt x="2795" y="918"/>
                  <a:pt x="3344" y="718"/>
                  <a:pt x="3882" y="718"/>
                </a:cubicBezTo>
                <a:close/>
                <a:moveTo>
                  <a:pt x="3912" y="0"/>
                </a:moveTo>
                <a:cubicBezTo>
                  <a:pt x="3903" y="0"/>
                  <a:pt x="3895" y="0"/>
                  <a:pt x="3886" y="1"/>
                </a:cubicBezTo>
                <a:cubicBezTo>
                  <a:pt x="1291" y="1"/>
                  <a:pt x="1" y="3146"/>
                  <a:pt x="1842" y="4973"/>
                </a:cubicBezTo>
                <a:cubicBezTo>
                  <a:pt x="2433" y="5568"/>
                  <a:pt x="3162" y="5834"/>
                  <a:pt x="3877" y="5834"/>
                </a:cubicBezTo>
                <a:cubicBezTo>
                  <a:pt x="5374" y="5834"/>
                  <a:pt x="6814" y="4670"/>
                  <a:pt x="6814" y="2914"/>
                </a:cubicBezTo>
                <a:cubicBezTo>
                  <a:pt x="6814" y="1314"/>
                  <a:pt x="5509" y="0"/>
                  <a:pt x="391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79" name="Google Shape;642;p57"/>
          <p:cNvSpPr/>
          <p:nvPr/>
        </p:nvSpPr>
        <p:spPr>
          <a:xfrm rot="2700000">
            <a:off x="4462920" y="3566880"/>
            <a:ext cx="207720" cy="207720"/>
          </a:xfrm>
          <a:custGeom>
            <a:avLst/>
            <a:gdLst>
              <a:gd name="textAreaLeft" fmla="*/ 0 w 207720"/>
              <a:gd name="textAreaRight" fmla="*/ 208080 w 207720"/>
              <a:gd name="textAreaTop" fmla="*/ 0 h 207720"/>
              <a:gd name="textAreaBottom" fmla="*/ 208080 h 207720"/>
            </a:gdLst>
            <a:ahLst/>
            <a:cxnLst/>
            <a:rect l="textAreaLeft" t="textAreaTop" r="textAreaRight" b="textAreaBottom"/>
            <a:pathLst>
              <a:path w="1769" h="1770">
                <a:moveTo>
                  <a:pt x="681" y="1"/>
                </a:moveTo>
                <a:lnTo>
                  <a:pt x="681" y="668"/>
                </a:lnTo>
                <a:lnTo>
                  <a:pt x="0" y="668"/>
                </a:lnTo>
                <a:lnTo>
                  <a:pt x="0" y="1088"/>
                </a:lnTo>
                <a:lnTo>
                  <a:pt x="681" y="1088"/>
                </a:lnTo>
                <a:lnTo>
                  <a:pt x="681" y="1769"/>
                </a:lnTo>
                <a:lnTo>
                  <a:pt x="1102" y="1769"/>
                </a:lnTo>
                <a:lnTo>
                  <a:pt x="1102" y="1088"/>
                </a:lnTo>
                <a:lnTo>
                  <a:pt x="1769" y="1088"/>
                </a:lnTo>
                <a:lnTo>
                  <a:pt x="1769" y="668"/>
                </a:lnTo>
                <a:lnTo>
                  <a:pt x="1102" y="668"/>
                </a:lnTo>
                <a:lnTo>
                  <a:pt x="1102"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0" name="Google Shape;643;p57"/>
          <p:cNvSpPr/>
          <p:nvPr/>
        </p:nvSpPr>
        <p:spPr>
          <a:xfrm>
            <a:off x="5263920" y="2086920"/>
            <a:ext cx="227160" cy="227160"/>
          </a:xfrm>
          <a:custGeom>
            <a:avLst/>
            <a:gdLst>
              <a:gd name="textAreaLeft" fmla="*/ 0 w 227160"/>
              <a:gd name="textAreaRight" fmla="*/ 227520 w 227160"/>
              <a:gd name="textAreaTop" fmla="*/ 0 h 227160"/>
              <a:gd name="textAreaBottom" fmla="*/ 227520 h 227160"/>
            </a:gdLst>
            <a:ahLst/>
            <a:cxnLst/>
            <a:rect l="textAreaLeft" t="textAreaTop" r="textAreaRight" b="textAreaBottom"/>
            <a:pathLst>
              <a:path w="1610" h="1610">
                <a:moveTo>
                  <a:pt x="0" y="0"/>
                </a:moveTo>
                <a:lnTo>
                  <a:pt x="174" y="624"/>
                </a:lnTo>
                <a:lnTo>
                  <a:pt x="334" y="1232"/>
                </a:lnTo>
                <a:lnTo>
                  <a:pt x="667" y="899"/>
                </a:lnTo>
                <a:lnTo>
                  <a:pt x="1377" y="1609"/>
                </a:lnTo>
                <a:lnTo>
                  <a:pt x="1609" y="1377"/>
                </a:lnTo>
                <a:lnTo>
                  <a:pt x="899" y="682"/>
                </a:lnTo>
                <a:lnTo>
                  <a:pt x="1232" y="334"/>
                </a:lnTo>
                <a:lnTo>
                  <a:pt x="623" y="174"/>
                </a:lnTo>
                <a:lnTo>
                  <a:pt x="0"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81" name="Google Shape;644;p57"/>
          <p:cNvSpPr/>
          <p:nvPr/>
        </p:nvSpPr>
        <p:spPr>
          <a:xfrm>
            <a:off x="5162760" y="1622520"/>
            <a:ext cx="429840" cy="425520"/>
          </a:xfrm>
          <a:custGeom>
            <a:avLst/>
            <a:gdLst>
              <a:gd name="textAreaLeft" fmla="*/ 0 w 429840"/>
              <a:gd name="textAreaRight" fmla="*/ 430200 w 429840"/>
              <a:gd name="textAreaTop" fmla="*/ 0 h 425520"/>
              <a:gd name="textAreaBottom" fmla="*/ 425880 h 425520"/>
            </a:gdLst>
            <a:ahLst/>
            <a:cxnLst/>
            <a:rect l="textAreaLeft" t="textAreaTop" r="textAreaRight" b="textAreaBottom"/>
            <a:pathLst>
              <a:path w="5712" h="5654">
                <a:moveTo>
                  <a:pt x="2872" y="1323"/>
                </a:moveTo>
                <a:cubicBezTo>
                  <a:pt x="2914" y="1323"/>
                  <a:pt x="2958" y="1327"/>
                  <a:pt x="3001" y="1334"/>
                </a:cubicBezTo>
                <a:lnTo>
                  <a:pt x="3073" y="1334"/>
                </a:lnTo>
                <a:cubicBezTo>
                  <a:pt x="3110" y="1341"/>
                  <a:pt x="3121" y="1341"/>
                  <a:pt x="3131" y="1341"/>
                </a:cubicBezTo>
                <a:cubicBezTo>
                  <a:pt x="3142" y="1341"/>
                  <a:pt x="3153" y="1341"/>
                  <a:pt x="3189" y="1349"/>
                </a:cubicBezTo>
                <a:cubicBezTo>
                  <a:pt x="3247" y="1363"/>
                  <a:pt x="3291" y="1378"/>
                  <a:pt x="3349" y="1392"/>
                </a:cubicBezTo>
                <a:lnTo>
                  <a:pt x="3392" y="1407"/>
                </a:lnTo>
                <a:cubicBezTo>
                  <a:pt x="3465" y="1436"/>
                  <a:pt x="3537" y="1465"/>
                  <a:pt x="3595" y="1508"/>
                </a:cubicBezTo>
                <a:lnTo>
                  <a:pt x="3668" y="1537"/>
                </a:lnTo>
                <a:cubicBezTo>
                  <a:pt x="3682" y="1552"/>
                  <a:pt x="3697" y="1566"/>
                  <a:pt x="3726" y="1581"/>
                </a:cubicBezTo>
                <a:lnTo>
                  <a:pt x="3784" y="1624"/>
                </a:lnTo>
                <a:lnTo>
                  <a:pt x="3842" y="1668"/>
                </a:lnTo>
                <a:lnTo>
                  <a:pt x="3900" y="1711"/>
                </a:lnTo>
                <a:cubicBezTo>
                  <a:pt x="3929" y="1740"/>
                  <a:pt x="3972" y="1783"/>
                  <a:pt x="4001" y="1812"/>
                </a:cubicBezTo>
                <a:cubicBezTo>
                  <a:pt x="4016" y="1827"/>
                  <a:pt x="4030" y="1841"/>
                  <a:pt x="4045" y="1856"/>
                </a:cubicBezTo>
                <a:cubicBezTo>
                  <a:pt x="4059" y="1885"/>
                  <a:pt x="4088" y="1914"/>
                  <a:pt x="4103" y="1943"/>
                </a:cubicBezTo>
                <a:lnTo>
                  <a:pt x="4132" y="1986"/>
                </a:lnTo>
                <a:cubicBezTo>
                  <a:pt x="4161" y="2030"/>
                  <a:pt x="4190" y="2073"/>
                  <a:pt x="4219" y="2131"/>
                </a:cubicBezTo>
                <a:cubicBezTo>
                  <a:pt x="4233" y="2146"/>
                  <a:pt x="4248" y="2175"/>
                  <a:pt x="4248" y="2189"/>
                </a:cubicBezTo>
                <a:lnTo>
                  <a:pt x="4248" y="2204"/>
                </a:lnTo>
                <a:cubicBezTo>
                  <a:pt x="4262" y="2218"/>
                  <a:pt x="4277" y="2247"/>
                  <a:pt x="4277" y="2262"/>
                </a:cubicBezTo>
                <a:cubicBezTo>
                  <a:pt x="4277" y="2291"/>
                  <a:pt x="4291" y="2305"/>
                  <a:pt x="4291" y="2320"/>
                </a:cubicBezTo>
                <a:lnTo>
                  <a:pt x="4306" y="2349"/>
                </a:lnTo>
                <a:cubicBezTo>
                  <a:pt x="4320" y="2407"/>
                  <a:pt x="4335" y="2450"/>
                  <a:pt x="4349" y="2508"/>
                </a:cubicBezTo>
                <a:lnTo>
                  <a:pt x="4349" y="2552"/>
                </a:lnTo>
                <a:cubicBezTo>
                  <a:pt x="4349" y="2566"/>
                  <a:pt x="4364" y="2624"/>
                  <a:pt x="4364" y="2668"/>
                </a:cubicBezTo>
                <a:cubicBezTo>
                  <a:pt x="4364" y="2711"/>
                  <a:pt x="4364" y="2769"/>
                  <a:pt x="4364" y="2827"/>
                </a:cubicBezTo>
                <a:cubicBezTo>
                  <a:pt x="4378" y="2871"/>
                  <a:pt x="4378" y="2929"/>
                  <a:pt x="4378" y="2987"/>
                </a:cubicBezTo>
                <a:lnTo>
                  <a:pt x="4378" y="3001"/>
                </a:lnTo>
                <a:cubicBezTo>
                  <a:pt x="4378" y="3016"/>
                  <a:pt x="4378" y="3059"/>
                  <a:pt x="4364" y="3074"/>
                </a:cubicBezTo>
                <a:cubicBezTo>
                  <a:pt x="4364" y="3103"/>
                  <a:pt x="4364" y="3132"/>
                  <a:pt x="4349" y="3161"/>
                </a:cubicBezTo>
                <a:cubicBezTo>
                  <a:pt x="4349" y="3204"/>
                  <a:pt x="4335" y="3248"/>
                  <a:pt x="4320" y="3306"/>
                </a:cubicBezTo>
                <a:lnTo>
                  <a:pt x="4277" y="3393"/>
                </a:lnTo>
                <a:cubicBezTo>
                  <a:pt x="4277" y="3421"/>
                  <a:pt x="4262" y="3436"/>
                  <a:pt x="4248" y="3465"/>
                </a:cubicBezTo>
                <a:lnTo>
                  <a:pt x="4219" y="3523"/>
                </a:lnTo>
                <a:cubicBezTo>
                  <a:pt x="4190" y="3566"/>
                  <a:pt x="4175" y="3624"/>
                  <a:pt x="4132" y="3668"/>
                </a:cubicBezTo>
                <a:cubicBezTo>
                  <a:pt x="4132" y="3668"/>
                  <a:pt x="4117" y="3682"/>
                  <a:pt x="4117" y="3697"/>
                </a:cubicBezTo>
                <a:cubicBezTo>
                  <a:pt x="4103" y="3711"/>
                  <a:pt x="4103" y="3711"/>
                  <a:pt x="4103" y="3711"/>
                </a:cubicBezTo>
                <a:lnTo>
                  <a:pt x="4074" y="3755"/>
                </a:lnTo>
                <a:lnTo>
                  <a:pt x="4030" y="3813"/>
                </a:lnTo>
                <a:cubicBezTo>
                  <a:pt x="4001" y="3842"/>
                  <a:pt x="3972" y="3871"/>
                  <a:pt x="3943" y="3900"/>
                </a:cubicBezTo>
                <a:lnTo>
                  <a:pt x="3900" y="3943"/>
                </a:lnTo>
                <a:lnTo>
                  <a:pt x="3856" y="3972"/>
                </a:lnTo>
                <a:lnTo>
                  <a:pt x="3798" y="4030"/>
                </a:lnTo>
                <a:cubicBezTo>
                  <a:pt x="3755" y="4059"/>
                  <a:pt x="3697" y="4103"/>
                  <a:pt x="3639" y="4132"/>
                </a:cubicBezTo>
                <a:lnTo>
                  <a:pt x="3595" y="4161"/>
                </a:lnTo>
                <a:lnTo>
                  <a:pt x="3523" y="4190"/>
                </a:lnTo>
                <a:lnTo>
                  <a:pt x="3465" y="4219"/>
                </a:lnTo>
                <a:lnTo>
                  <a:pt x="3378" y="4262"/>
                </a:lnTo>
                <a:cubicBezTo>
                  <a:pt x="3349" y="4262"/>
                  <a:pt x="3334" y="4277"/>
                  <a:pt x="3320" y="4277"/>
                </a:cubicBezTo>
                <a:cubicBezTo>
                  <a:pt x="3276" y="4291"/>
                  <a:pt x="3233" y="4306"/>
                  <a:pt x="3189" y="4306"/>
                </a:cubicBezTo>
                <a:lnTo>
                  <a:pt x="3131" y="4320"/>
                </a:lnTo>
                <a:lnTo>
                  <a:pt x="3059" y="4335"/>
                </a:lnTo>
                <a:cubicBezTo>
                  <a:pt x="3001" y="4342"/>
                  <a:pt x="2947" y="4346"/>
                  <a:pt x="2894" y="4346"/>
                </a:cubicBezTo>
                <a:cubicBezTo>
                  <a:pt x="2842" y="4346"/>
                  <a:pt x="2791" y="4342"/>
                  <a:pt x="2740" y="4335"/>
                </a:cubicBezTo>
                <a:lnTo>
                  <a:pt x="2610" y="4335"/>
                </a:lnTo>
                <a:lnTo>
                  <a:pt x="2552" y="4320"/>
                </a:lnTo>
                <a:cubicBezTo>
                  <a:pt x="2479" y="4306"/>
                  <a:pt x="2407" y="4277"/>
                  <a:pt x="2334" y="4262"/>
                </a:cubicBezTo>
                <a:lnTo>
                  <a:pt x="2276" y="4233"/>
                </a:lnTo>
                <a:lnTo>
                  <a:pt x="2218" y="4204"/>
                </a:lnTo>
                <a:lnTo>
                  <a:pt x="2146" y="4161"/>
                </a:lnTo>
                <a:cubicBezTo>
                  <a:pt x="2102" y="4132"/>
                  <a:pt x="2059" y="4103"/>
                  <a:pt x="2030" y="4088"/>
                </a:cubicBezTo>
                <a:lnTo>
                  <a:pt x="1972" y="4045"/>
                </a:lnTo>
                <a:cubicBezTo>
                  <a:pt x="1957" y="4030"/>
                  <a:pt x="1928" y="4016"/>
                  <a:pt x="1914" y="4001"/>
                </a:cubicBezTo>
                <a:cubicBezTo>
                  <a:pt x="1899" y="3987"/>
                  <a:pt x="1870" y="3958"/>
                  <a:pt x="1856" y="3943"/>
                </a:cubicBezTo>
                <a:cubicBezTo>
                  <a:pt x="1827" y="3914"/>
                  <a:pt x="1812" y="3900"/>
                  <a:pt x="1783" y="3885"/>
                </a:cubicBezTo>
                <a:lnTo>
                  <a:pt x="1740" y="3827"/>
                </a:lnTo>
                <a:cubicBezTo>
                  <a:pt x="1682" y="3755"/>
                  <a:pt x="1624" y="3682"/>
                  <a:pt x="1580" y="3610"/>
                </a:cubicBezTo>
                <a:cubicBezTo>
                  <a:pt x="1566" y="3595"/>
                  <a:pt x="1551" y="3566"/>
                  <a:pt x="1537" y="3552"/>
                </a:cubicBezTo>
                <a:cubicBezTo>
                  <a:pt x="1537" y="3523"/>
                  <a:pt x="1522" y="3494"/>
                  <a:pt x="1508" y="3479"/>
                </a:cubicBezTo>
                <a:cubicBezTo>
                  <a:pt x="1493" y="3465"/>
                  <a:pt x="1493" y="3450"/>
                  <a:pt x="1493" y="3436"/>
                </a:cubicBezTo>
                <a:cubicBezTo>
                  <a:pt x="1479" y="3421"/>
                  <a:pt x="1479" y="3421"/>
                  <a:pt x="1479" y="3407"/>
                </a:cubicBezTo>
                <a:lnTo>
                  <a:pt x="1464" y="3364"/>
                </a:lnTo>
                <a:lnTo>
                  <a:pt x="1450" y="3320"/>
                </a:lnTo>
                <a:cubicBezTo>
                  <a:pt x="1435" y="3306"/>
                  <a:pt x="1435" y="3306"/>
                  <a:pt x="1450" y="3306"/>
                </a:cubicBezTo>
                <a:cubicBezTo>
                  <a:pt x="1450" y="3277"/>
                  <a:pt x="1435" y="3262"/>
                  <a:pt x="1421" y="3233"/>
                </a:cubicBezTo>
                <a:cubicBezTo>
                  <a:pt x="1421" y="3219"/>
                  <a:pt x="1406" y="3175"/>
                  <a:pt x="1406" y="3146"/>
                </a:cubicBezTo>
                <a:cubicBezTo>
                  <a:pt x="1392" y="3117"/>
                  <a:pt x="1406" y="3103"/>
                  <a:pt x="1392" y="3088"/>
                </a:cubicBezTo>
                <a:cubicBezTo>
                  <a:pt x="1377" y="3074"/>
                  <a:pt x="1377" y="3016"/>
                  <a:pt x="1377" y="2987"/>
                </a:cubicBezTo>
                <a:cubicBezTo>
                  <a:pt x="1363" y="2943"/>
                  <a:pt x="1377" y="2885"/>
                  <a:pt x="1377" y="2827"/>
                </a:cubicBezTo>
                <a:lnTo>
                  <a:pt x="1377" y="2668"/>
                </a:lnTo>
                <a:cubicBezTo>
                  <a:pt x="1377" y="2668"/>
                  <a:pt x="1377" y="2668"/>
                  <a:pt x="1377" y="2653"/>
                </a:cubicBezTo>
                <a:lnTo>
                  <a:pt x="1392" y="2581"/>
                </a:lnTo>
                <a:cubicBezTo>
                  <a:pt x="1392" y="2552"/>
                  <a:pt x="1392" y="2537"/>
                  <a:pt x="1406" y="2508"/>
                </a:cubicBezTo>
                <a:cubicBezTo>
                  <a:pt x="1406" y="2450"/>
                  <a:pt x="1421" y="2407"/>
                  <a:pt x="1435" y="2349"/>
                </a:cubicBezTo>
                <a:lnTo>
                  <a:pt x="1464" y="2291"/>
                </a:lnTo>
                <a:lnTo>
                  <a:pt x="1479" y="2247"/>
                </a:lnTo>
                <a:cubicBezTo>
                  <a:pt x="1479" y="2233"/>
                  <a:pt x="1493" y="2233"/>
                  <a:pt x="1493" y="2218"/>
                </a:cubicBezTo>
                <a:cubicBezTo>
                  <a:pt x="1493" y="2204"/>
                  <a:pt x="1508" y="2189"/>
                  <a:pt x="1508" y="2175"/>
                </a:cubicBezTo>
                <a:cubicBezTo>
                  <a:pt x="1522" y="2131"/>
                  <a:pt x="1551" y="2102"/>
                  <a:pt x="1580" y="2059"/>
                </a:cubicBezTo>
                <a:lnTo>
                  <a:pt x="1609" y="2015"/>
                </a:lnTo>
                <a:lnTo>
                  <a:pt x="1638" y="1957"/>
                </a:lnTo>
                <a:lnTo>
                  <a:pt x="1682" y="1899"/>
                </a:lnTo>
                <a:lnTo>
                  <a:pt x="1740" y="1841"/>
                </a:lnTo>
                <a:lnTo>
                  <a:pt x="1798" y="1783"/>
                </a:lnTo>
                <a:cubicBezTo>
                  <a:pt x="1885" y="1682"/>
                  <a:pt x="1986" y="1595"/>
                  <a:pt x="2102" y="1537"/>
                </a:cubicBezTo>
                <a:lnTo>
                  <a:pt x="2160" y="1494"/>
                </a:lnTo>
                <a:lnTo>
                  <a:pt x="2218" y="1465"/>
                </a:lnTo>
                <a:lnTo>
                  <a:pt x="2276" y="1450"/>
                </a:lnTo>
                <a:cubicBezTo>
                  <a:pt x="2305" y="1436"/>
                  <a:pt x="2349" y="1421"/>
                  <a:pt x="2378" y="1407"/>
                </a:cubicBezTo>
                <a:lnTo>
                  <a:pt x="2436" y="1392"/>
                </a:lnTo>
                <a:lnTo>
                  <a:pt x="2494" y="1363"/>
                </a:lnTo>
                <a:lnTo>
                  <a:pt x="2566" y="1349"/>
                </a:lnTo>
                <a:lnTo>
                  <a:pt x="2624" y="1349"/>
                </a:lnTo>
                <a:cubicBezTo>
                  <a:pt x="2639" y="1334"/>
                  <a:pt x="2668" y="1334"/>
                  <a:pt x="2682" y="1334"/>
                </a:cubicBezTo>
                <a:lnTo>
                  <a:pt x="2755" y="1334"/>
                </a:lnTo>
                <a:cubicBezTo>
                  <a:pt x="2791" y="1327"/>
                  <a:pt x="2831" y="1323"/>
                  <a:pt x="2872" y="1323"/>
                </a:cubicBezTo>
                <a:close/>
                <a:moveTo>
                  <a:pt x="2871" y="1"/>
                </a:moveTo>
                <a:cubicBezTo>
                  <a:pt x="2769" y="1"/>
                  <a:pt x="2668" y="1"/>
                  <a:pt x="2566" y="15"/>
                </a:cubicBezTo>
                <a:cubicBezTo>
                  <a:pt x="2407" y="30"/>
                  <a:pt x="2276" y="189"/>
                  <a:pt x="2291" y="348"/>
                </a:cubicBezTo>
                <a:lnTo>
                  <a:pt x="2291" y="377"/>
                </a:lnTo>
                <a:cubicBezTo>
                  <a:pt x="2291" y="392"/>
                  <a:pt x="2291" y="406"/>
                  <a:pt x="2291" y="421"/>
                </a:cubicBezTo>
                <a:cubicBezTo>
                  <a:pt x="2291" y="537"/>
                  <a:pt x="2218" y="653"/>
                  <a:pt x="2117" y="696"/>
                </a:cubicBezTo>
                <a:lnTo>
                  <a:pt x="2088" y="711"/>
                </a:lnTo>
                <a:lnTo>
                  <a:pt x="1986" y="740"/>
                </a:lnTo>
                <a:lnTo>
                  <a:pt x="1914" y="783"/>
                </a:lnTo>
                <a:lnTo>
                  <a:pt x="1899" y="783"/>
                </a:lnTo>
                <a:cubicBezTo>
                  <a:pt x="1860" y="801"/>
                  <a:pt x="1819" y="809"/>
                  <a:pt x="1777" y="809"/>
                </a:cubicBezTo>
                <a:cubicBezTo>
                  <a:pt x="1680" y="809"/>
                  <a:pt x="1583" y="763"/>
                  <a:pt x="1522" y="682"/>
                </a:cubicBezTo>
                <a:cubicBezTo>
                  <a:pt x="1460" y="601"/>
                  <a:pt x="1370" y="560"/>
                  <a:pt x="1276" y="560"/>
                </a:cubicBezTo>
                <a:cubicBezTo>
                  <a:pt x="1218" y="560"/>
                  <a:pt x="1158" y="576"/>
                  <a:pt x="1102" y="609"/>
                </a:cubicBezTo>
                <a:lnTo>
                  <a:pt x="1073" y="624"/>
                </a:lnTo>
                <a:cubicBezTo>
                  <a:pt x="1001" y="682"/>
                  <a:pt x="914" y="754"/>
                  <a:pt x="841" y="827"/>
                </a:cubicBezTo>
                <a:cubicBezTo>
                  <a:pt x="769" y="899"/>
                  <a:pt x="711" y="972"/>
                  <a:pt x="638" y="1059"/>
                </a:cubicBezTo>
                <a:cubicBezTo>
                  <a:pt x="580" y="1131"/>
                  <a:pt x="551" y="1247"/>
                  <a:pt x="580" y="1349"/>
                </a:cubicBezTo>
                <a:cubicBezTo>
                  <a:pt x="595" y="1363"/>
                  <a:pt x="609" y="1392"/>
                  <a:pt x="624" y="1421"/>
                </a:cubicBezTo>
                <a:cubicBezTo>
                  <a:pt x="638" y="1450"/>
                  <a:pt x="653" y="1465"/>
                  <a:pt x="667" y="1479"/>
                </a:cubicBezTo>
                <a:lnTo>
                  <a:pt x="696" y="1508"/>
                </a:lnTo>
                <a:cubicBezTo>
                  <a:pt x="812" y="1595"/>
                  <a:pt x="856" y="1740"/>
                  <a:pt x="798" y="1885"/>
                </a:cubicBezTo>
                <a:cubicBezTo>
                  <a:pt x="769" y="1943"/>
                  <a:pt x="740" y="2001"/>
                  <a:pt x="725" y="2059"/>
                </a:cubicBezTo>
                <a:cubicBezTo>
                  <a:pt x="711" y="2102"/>
                  <a:pt x="682" y="2131"/>
                  <a:pt x="653" y="2160"/>
                </a:cubicBezTo>
                <a:cubicBezTo>
                  <a:pt x="638" y="2175"/>
                  <a:pt x="624" y="2189"/>
                  <a:pt x="609" y="2204"/>
                </a:cubicBezTo>
                <a:cubicBezTo>
                  <a:pt x="595" y="2218"/>
                  <a:pt x="566" y="2233"/>
                  <a:pt x="551" y="2233"/>
                </a:cubicBezTo>
                <a:lnTo>
                  <a:pt x="493" y="2262"/>
                </a:lnTo>
                <a:lnTo>
                  <a:pt x="334" y="2262"/>
                </a:lnTo>
                <a:cubicBezTo>
                  <a:pt x="327" y="2255"/>
                  <a:pt x="319" y="2251"/>
                  <a:pt x="310" y="2251"/>
                </a:cubicBezTo>
                <a:cubicBezTo>
                  <a:pt x="301" y="2251"/>
                  <a:pt x="290" y="2255"/>
                  <a:pt x="276" y="2262"/>
                </a:cubicBezTo>
                <a:cubicBezTo>
                  <a:pt x="145" y="2276"/>
                  <a:pt x="44" y="2392"/>
                  <a:pt x="29" y="2523"/>
                </a:cubicBezTo>
                <a:cubicBezTo>
                  <a:pt x="0" y="2726"/>
                  <a:pt x="0" y="2929"/>
                  <a:pt x="29" y="3132"/>
                </a:cubicBezTo>
                <a:cubicBezTo>
                  <a:pt x="44" y="3277"/>
                  <a:pt x="145" y="3393"/>
                  <a:pt x="276" y="3407"/>
                </a:cubicBezTo>
                <a:cubicBezTo>
                  <a:pt x="298" y="3414"/>
                  <a:pt x="316" y="3418"/>
                  <a:pt x="332" y="3418"/>
                </a:cubicBezTo>
                <a:cubicBezTo>
                  <a:pt x="348" y="3418"/>
                  <a:pt x="363" y="3414"/>
                  <a:pt x="377" y="3407"/>
                </a:cubicBezTo>
                <a:lnTo>
                  <a:pt x="435" y="3407"/>
                </a:lnTo>
                <a:cubicBezTo>
                  <a:pt x="493" y="3407"/>
                  <a:pt x="551" y="3436"/>
                  <a:pt x="609" y="3465"/>
                </a:cubicBezTo>
                <a:cubicBezTo>
                  <a:pt x="624" y="3479"/>
                  <a:pt x="638" y="3479"/>
                  <a:pt x="653" y="3494"/>
                </a:cubicBezTo>
                <a:cubicBezTo>
                  <a:pt x="682" y="3523"/>
                  <a:pt x="711" y="3566"/>
                  <a:pt x="725" y="3610"/>
                </a:cubicBezTo>
                <a:cubicBezTo>
                  <a:pt x="754" y="3668"/>
                  <a:pt x="769" y="3740"/>
                  <a:pt x="798" y="3798"/>
                </a:cubicBezTo>
                <a:cubicBezTo>
                  <a:pt x="870" y="3914"/>
                  <a:pt x="841" y="4059"/>
                  <a:pt x="725" y="4161"/>
                </a:cubicBezTo>
                <a:lnTo>
                  <a:pt x="696" y="4175"/>
                </a:lnTo>
                <a:lnTo>
                  <a:pt x="667" y="4204"/>
                </a:lnTo>
                <a:cubicBezTo>
                  <a:pt x="653" y="4219"/>
                  <a:pt x="638" y="4233"/>
                  <a:pt x="624" y="4262"/>
                </a:cubicBezTo>
                <a:cubicBezTo>
                  <a:pt x="609" y="4277"/>
                  <a:pt x="595" y="4306"/>
                  <a:pt x="595" y="4335"/>
                </a:cubicBezTo>
                <a:lnTo>
                  <a:pt x="595" y="4364"/>
                </a:lnTo>
                <a:cubicBezTo>
                  <a:pt x="595" y="4378"/>
                  <a:pt x="595" y="4393"/>
                  <a:pt x="595" y="4393"/>
                </a:cubicBezTo>
                <a:cubicBezTo>
                  <a:pt x="595" y="4407"/>
                  <a:pt x="595" y="4422"/>
                  <a:pt x="595" y="4422"/>
                </a:cubicBezTo>
                <a:cubicBezTo>
                  <a:pt x="595" y="4436"/>
                  <a:pt x="595" y="4451"/>
                  <a:pt x="595" y="4465"/>
                </a:cubicBezTo>
                <a:lnTo>
                  <a:pt x="595" y="4509"/>
                </a:lnTo>
                <a:lnTo>
                  <a:pt x="595" y="4523"/>
                </a:lnTo>
                <a:cubicBezTo>
                  <a:pt x="595" y="4538"/>
                  <a:pt x="595" y="4552"/>
                  <a:pt x="609" y="4552"/>
                </a:cubicBezTo>
                <a:lnTo>
                  <a:pt x="638" y="4596"/>
                </a:lnTo>
                <a:cubicBezTo>
                  <a:pt x="696" y="4668"/>
                  <a:pt x="769" y="4755"/>
                  <a:pt x="841" y="4828"/>
                </a:cubicBezTo>
                <a:cubicBezTo>
                  <a:pt x="914" y="4900"/>
                  <a:pt x="986" y="4958"/>
                  <a:pt x="1073" y="5031"/>
                </a:cubicBezTo>
                <a:cubicBezTo>
                  <a:pt x="1121" y="5066"/>
                  <a:pt x="1188" y="5092"/>
                  <a:pt x="1251" y="5092"/>
                </a:cubicBezTo>
                <a:cubicBezTo>
                  <a:pt x="1264" y="5092"/>
                  <a:pt x="1278" y="5091"/>
                  <a:pt x="1291" y="5089"/>
                </a:cubicBezTo>
                <a:cubicBezTo>
                  <a:pt x="1319" y="5089"/>
                  <a:pt x="1348" y="5089"/>
                  <a:pt x="1363" y="5074"/>
                </a:cubicBezTo>
                <a:cubicBezTo>
                  <a:pt x="1421" y="5060"/>
                  <a:pt x="1479" y="5016"/>
                  <a:pt x="1508" y="4973"/>
                </a:cubicBezTo>
                <a:lnTo>
                  <a:pt x="1537" y="4944"/>
                </a:lnTo>
                <a:cubicBezTo>
                  <a:pt x="1580" y="4900"/>
                  <a:pt x="1609" y="4871"/>
                  <a:pt x="1667" y="4857"/>
                </a:cubicBezTo>
                <a:lnTo>
                  <a:pt x="1769" y="4842"/>
                </a:lnTo>
                <a:cubicBezTo>
                  <a:pt x="1812" y="4842"/>
                  <a:pt x="1856" y="4857"/>
                  <a:pt x="1899" y="4871"/>
                </a:cubicBezTo>
                <a:cubicBezTo>
                  <a:pt x="1957" y="4900"/>
                  <a:pt x="2015" y="4929"/>
                  <a:pt x="2073" y="4944"/>
                </a:cubicBezTo>
                <a:cubicBezTo>
                  <a:pt x="2131" y="4973"/>
                  <a:pt x="2189" y="5016"/>
                  <a:pt x="2218" y="5060"/>
                </a:cubicBezTo>
                <a:cubicBezTo>
                  <a:pt x="2233" y="5074"/>
                  <a:pt x="2247" y="5103"/>
                  <a:pt x="2262" y="5117"/>
                </a:cubicBezTo>
                <a:cubicBezTo>
                  <a:pt x="2276" y="5175"/>
                  <a:pt x="2276" y="5233"/>
                  <a:pt x="2276" y="5277"/>
                </a:cubicBezTo>
                <a:cubicBezTo>
                  <a:pt x="2247" y="5451"/>
                  <a:pt x="2349" y="5596"/>
                  <a:pt x="2508" y="5639"/>
                </a:cubicBezTo>
                <a:lnTo>
                  <a:pt x="2552" y="5639"/>
                </a:lnTo>
                <a:cubicBezTo>
                  <a:pt x="2653" y="5654"/>
                  <a:pt x="2755" y="5654"/>
                  <a:pt x="2856" y="5654"/>
                </a:cubicBezTo>
                <a:cubicBezTo>
                  <a:pt x="2958" y="5654"/>
                  <a:pt x="3059" y="5654"/>
                  <a:pt x="3160" y="5639"/>
                </a:cubicBezTo>
                <a:cubicBezTo>
                  <a:pt x="3233" y="5625"/>
                  <a:pt x="3291" y="5596"/>
                  <a:pt x="3334" y="5538"/>
                </a:cubicBezTo>
                <a:cubicBezTo>
                  <a:pt x="3363" y="5509"/>
                  <a:pt x="3392" y="5480"/>
                  <a:pt x="3407" y="5436"/>
                </a:cubicBezTo>
                <a:cubicBezTo>
                  <a:pt x="3421" y="5378"/>
                  <a:pt x="3436" y="5335"/>
                  <a:pt x="3421" y="5277"/>
                </a:cubicBezTo>
                <a:cubicBezTo>
                  <a:pt x="3421" y="5262"/>
                  <a:pt x="3421" y="5248"/>
                  <a:pt x="3421" y="5233"/>
                </a:cubicBezTo>
                <a:cubicBezTo>
                  <a:pt x="3421" y="5103"/>
                  <a:pt x="3508" y="4987"/>
                  <a:pt x="3624" y="4944"/>
                </a:cubicBezTo>
                <a:cubicBezTo>
                  <a:pt x="3682" y="4915"/>
                  <a:pt x="3755" y="4886"/>
                  <a:pt x="3813" y="4857"/>
                </a:cubicBezTo>
                <a:cubicBezTo>
                  <a:pt x="3856" y="4842"/>
                  <a:pt x="3903" y="4835"/>
                  <a:pt x="3949" y="4835"/>
                </a:cubicBezTo>
                <a:cubicBezTo>
                  <a:pt x="3994" y="4835"/>
                  <a:pt x="4037" y="4842"/>
                  <a:pt x="4074" y="4857"/>
                </a:cubicBezTo>
                <a:cubicBezTo>
                  <a:pt x="4103" y="4871"/>
                  <a:pt x="4117" y="4886"/>
                  <a:pt x="4132" y="4900"/>
                </a:cubicBezTo>
                <a:cubicBezTo>
                  <a:pt x="4146" y="4915"/>
                  <a:pt x="4161" y="4915"/>
                  <a:pt x="4161" y="4929"/>
                </a:cubicBezTo>
                <a:cubicBezTo>
                  <a:pt x="4175" y="4944"/>
                  <a:pt x="4190" y="4944"/>
                  <a:pt x="4190" y="4958"/>
                </a:cubicBezTo>
                <a:cubicBezTo>
                  <a:pt x="4252" y="5038"/>
                  <a:pt x="4342" y="5080"/>
                  <a:pt x="4436" y="5080"/>
                </a:cubicBezTo>
                <a:cubicBezTo>
                  <a:pt x="4494" y="5080"/>
                  <a:pt x="4554" y="5064"/>
                  <a:pt x="4610" y="5031"/>
                </a:cubicBezTo>
                <a:cubicBezTo>
                  <a:pt x="4625" y="5031"/>
                  <a:pt x="4625" y="5031"/>
                  <a:pt x="4639" y="5016"/>
                </a:cubicBezTo>
                <a:cubicBezTo>
                  <a:pt x="4711" y="4958"/>
                  <a:pt x="4798" y="4886"/>
                  <a:pt x="4871" y="4813"/>
                </a:cubicBezTo>
                <a:cubicBezTo>
                  <a:pt x="4943" y="4741"/>
                  <a:pt x="5001" y="4654"/>
                  <a:pt x="5074" y="4581"/>
                </a:cubicBezTo>
                <a:cubicBezTo>
                  <a:pt x="5132" y="4509"/>
                  <a:pt x="5161" y="4393"/>
                  <a:pt x="5117" y="4291"/>
                </a:cubicBezTo>
                <a:cubicBezTo>
                  <a:pt x="5117" y="4277"/>
                  <a:pt x="5117" y="4277"/>
                  <a:pt x="5103" y="4262"/>
                </a:cubicBezTo>
                <a:cubicBezTo>
                  <a:pt x="5103" y="4248"/>
                  <a:pt x="5088" y="4233"/>
                  <a:pt x="5088" y="4219"/>
                </a:cubicBezTo>
                <a:cubicBezTo>
                  <a:pt x="5074" y="4190"/>
                  <a:pt x="5059" y="4175"/>
                  <a:pt x="5045" y="4161"/>
                </a:cubicBezTo>
                <a:lnTo>
                  <a:pt x="5016" y="4132"/>
                </a:lnTo>
                <a:lnTo>
                  <a:pt x="4987" y="4117"/>
                </a:lnTo>
                <a:cubicBezTo>
                  <a:pt x="4885" y="4016"/>
                  <a:pt x="4856" y="3871"/>
                  <a:pt x="4914" y="3755"/>
                </a:cubicBezTo>
                <a:cubicBezTo>
                  <a:pt x="4943" y="3682"/>
                  <a:pt x="4972" y="3624"/>
                  <a:pt x="4987" y="3566"/>
                </a:cubicBezTo>
                <a:cubicBezTo>
                  <a:pt x="5037" y="3453"/>
                  <a:pt x="5154" y="3372"/>
                  <a:pt x="5278" y="3372"/>
                </a:cubicBezTo>
                <a:cubicBezTo>
                  <a:pt x="5297" y="3372"/>
                  <a:pt x="5316" y="3374"/>
                  <a:pt x="5335" y="3378"/>
                </a:cubicBezTo>
                <a:cubicBezTo>
                  <a:pt x="5407" y="3378"/>
                  <a:pt x="5480" y="3364"/>
                  <a:pt x="5538" y="3335"/>
                </a:cubicBezTo>
                <a:cubicBezTo>
                  <a:pt x="5552" y="3320"/>
                  <a:pt x="5567" y="3306"/>
                  <a:pt x="5581" y="3291"/>
                </a:cubicBezTo>
                <a:lnTo>
                  <a:pt x="5610" y="3277"/>
                </a:lnTo>
                <a:lnTo>
                  <a:pt x="5625" y="3262"/>
                </a:lnTo>
                <a:cubicBezTo>
                  <a:pt x="5654" y="3219"/>
                  <a:pt x="5683" y="3161"/>
                  <a:pt x="5683" y="3103"/>
                </a:cubicBezTo>
                <a:cubicBezTo>
                  <a:pt x="5712" y="2900"/>
                  <a:pt x="5712" y="2697"/>
                  <a:pt x="5683" y="2479"/>
                </a:cubicBezTo>
                <a:lnTo>
                  <a:pt x="5683" y="2479"/>
                </a:lnTo>
                <a:lnTo>
                  <a:pt x="5712" y="2523"/>
                </a:lnTo>
                <a:cubicBezTo>
                  <a:pt x="5712" y="2494"/>
                  <a:pt x="5697" y="2465"/>
                  <a:pt x="5683" y="2436"/>
                </a:cubicBezTo>
                <a:cubicBezTo>
                  <a:pt x="5683" y="2421"/>
                  <a:pt x="5668" y="2407"/>
                  <a:pt x="5668" y="2392"/>
                </a:cubicBezTo>
                <a:cubicBezTo>
                  <a:pt x="5654" y="2378"/>
                  <a:pt x="5639" y="2363"/>
                  <a:pt x="5625" y="2349"/>
                </a:cubicBezTo>
                <a:lnTo>
                  <a:pt x="5610" y="2334"/>
                </a:lnTo>
                <a:lnTo>
                  <a:pt x="5581" y="2305"/>
                </a:lnTo>
                <a:lnTo>
                  <a:pt x="5552" y="2291"/>
                </a:lnTo>
                <a:cubicBezTo>
                  <a:pt x="5538" y="2276"/>
                  <a:pt x="5509" y="2262"/>
                  <a:pt x="5480" y="2262"/>
                </a:cubicBezTo>
                <a:lnTo>
                  <a:pt x="5451" y="2262"/>
                </a:lnTo>
                <a:cubicBezTo>
                  <a:pt x="5436" y="2255"/>
                  <a:pt x="5422" y="2251"/>
                  <a:pt x="5405" y="2251"/>
                </a:cubicBezTo>
                <a:cubicBezTo>
                  <a:pt x="5389" y="2251"/>
                  <a:pt x="5371" y="2255"/>
                  <a:pt x="5349" y="2262"/>
                </a:cubicBezTo>
                <a:lnTo>
                  <a:pt x="5277" y="2262"/>
                </a:lnTo>
                <a:cubicBezTo>
                  <a:pt x="5219" y="2262"/>
                  <a:pt x="5161" y="2233"/>
                  <a:pt x="5117" y="2204"/>
                </a:cubicBezTo>
                <a:lnTo>
                  <a:pt x="5103" y="2189"/>
                </a:lnTo>
                <a:lnTo>
                  <a:pt x="5074" y="2160"/>
                </a:lnTo>
                <a:lnTo>
                  <a:pt x="5045" y="2117"/>
                </a:lnTo>
                <a:lnTo>
                  <a:pt x="5016" y="2088"/>
                </a:lnTo>
                <a:cubicBezTo>
                  <a:pt x="5016" y="2073"/>
                  <a:pt x="5016" y="2073"/>
                  <a:pt x="5016" y="2059"/>
                </a:cubicBezTo>
                <a:lnTo>
                  <a:pt x="5016" y="2044"/>
                </a:lnTo>
                <a:cubicBezTo>
                  <a:pt x="4987" y="1986"/>
                  <a:pt x="4972" y="1928"/>
                  <a:pt x="4943" y="1870"/>
                </a:cubicBezTo>
                <a:lnTo>
                  <a:pt x="4929" y="1841"/>
                </a:lnTo>
                <a:cubicBezTo>
                  <a:pt x="4914" y="1798"/>
                  <a:pt x="4914" y="1754"/>
                  <a:pt x="4914" y="1711"/>
                </a:cubicBezTo>
                <a:cubicBezTo>
                  <a:pt x="4929" y="1682"/>
                  <a:pt x="4929" y="1639"/>
                  <a:pt x="4943" y="1610"/>
                </a:cubicBezTo>
                <a:cubicBezTo>
                  <a:pt x="4958" y="1581"/>
                  <a:pt x="4987" y="1552"/>
                  <a:pt x="5016" y="1523"/>
                </a:cubicBezTo>
                <a:lnTo>
                  <a:pt x="5045" y="1494"/>
                </a:lnTo>
                <a:lnTo>
                  <a:pt x="5059" y="1479"/>
                </a:lnTo>
                <a:cubicBezTo>
                  <a:pt x="5088" y="1450"/>
                  <a:pt x="5103" y="1436"/>
                  <a:pt x="5117" y="1392"/>
                </a:cubicBezTo>
                <a:cubicBezTo>
                  <a:pt x="5132" y="1392"/>
                  <a:pt x="5132" y="1378"/>
                  <a:pt x="5146" y="1363"/>
                </a:cubicBezTo>
                <a:cubicBezTo>
                  <a:pt x="5146" y="1349"/>
                  <a:pt x="5161" y="1334"/>
                  <a:pt x="5161" y="1320"/>
                </a:cubicBezTo>
                <a:cubicBezTo>
                  <a:pt x="5175" y="1218"/>
                  <a:pt x="5161" y="1131"/>
                  <a:pt x="5103" y="1059"/>
                </a:cubicBezTo>
                <a:cubicBezTo>
                  <a:pt x="5030" y="972"/>
                  <a:pt x="4958" y="899"/>
                  <a:pt x="4900" y="827"/>
                </a:cubicBezTo>
                <a:cubicBezTo>
                  <a:pt x="4813" y="754"/>
                  <a:pt x="4740" y="682"/>
                  <a:pt x="4653" y="624"/>
                </a:cubicBezTo>
                <a:cubicBezTo>
                  <a:pt x="4600" y="581"/>
                  <a:pt x="4540" y="554"/>
                  <a:pt x="4471" y="554"/>
                </a:cubicBezTo>
                <a:cubicBezTo>
                  <a:pt x="4446" y="554"/>
                  <a:pt x="4420" y="558"/>
                  <a:pt x="4393" y="566"/>
                </a:cubicBezTo>
                <a:lnTo>
                  <a:pt x="4364" y="566"/>
                </a:lnTo>
                <a:cubicBezTo>
                  <a:pt x="4320" y="595"/>
                  <a:pt x="4277" y="609"/>
                  <a:pt x="4248" y="653"/>
                </a:cubicBezTo>
                <a:lnTo>
                  <a:pt x="4219" y="682"/>
                </a:lnTo>
                <a:cubicBezTo>
                  <a:pt x="4190" y="725"/>
                  <a:pt x="4132" y="769"/>
                  <a:pt x="4074" y="783"/>
                </a:cubicBezTo>
                <a:cubicBezTo>
                  <a:pt x="4059" y="798"/>
                  <a:pt x="4030" y="798"/>
                  <a:pt x="4016" y="798"/>
                </a:cubicBezTo>
                <a:lnTo>
                  <a:pt x="3929" y="798"/>
                </a:lnTo>
                <a:lnTo>
                  <a:pt x="3871" y="783"/>
                </a:lnTo>
                <a:lnTo>
                  <a:pt x="3842" y="783"/>
                </a:lnTo>
                <a:lnTo>
                  <a:pt x="3813" y="754"/>
                </a:lnTo>
                <a:lnTo>
                  <a:pt x="3755" y="740"/>
                </a:lnTo>
                <a:lnTo>
                  <a:pt x="3653" y="696"/>
                </a:lnTo>
                <a:cubicBezTo>
                  <a:pt x="3523" y="653"/>
                  <a:pt x="3450" y="522"/>
                  <a:pt x="3450" y="392"/>
                </a:cubicBezTo>
                <a:lnTo>
                  <a:pt x="3450" y="363"/>
                </a:lnTo>
                <a:cubicBezTo>
                  <a:pt x="3479" y="203"/>
                  <a:pt x="3378" y="58"/>
                  <a:pt x="3218" y="15"/>
                </a:cubicBezTo>
                <a:lnTo>
                  <a:pt x="3189" y="15"/>
                </a:lnTo>
                <a:cubicBezTo>
                  <a:pt x="3088" y="1"/>
                  <a:pt x="2986" y="1"/>
                  <a:pt x="287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2" name="Google Shape;3004;p95"/>
          <p:cNvGrpSpPr/>
          <p:nvPr/>
        </p:nvGrpSpPr>
        <p:grpSpPr>
          <a:xfrm>
            <a:off x="4498200" y="1023840"/>
            <a:ext cx="4200120" cy="3344760"/>
            <a:chOff x="4498200" y="1023840"/>
            <a:chExt cx="4200120" cy="3344760"/>
          </a:xfrm>
        </p:grpSpPr>
        <p:sp>
          <p:nvSpPr>
            <p:cNvPr id="483" name="Google Shape;3005;p95"/>
            <p:cNvSpPr/>
            <p:nvPr/>
          </p:nvSpPr>
          <p:spPr>
            <a:xfrm>
              <a:off x="4498200" y="1023840"/>
              <a:ext cx="4200120" cy="3344760"/>
            </a:xfrm>
            <a:custGeom>
              <a:avLst/>
              <a:gdLst>
                <a:gd name="textAreaLeft" fmla="*/ 0 w 4200120"/>
                <a:gd name="textAreaRight" fmla="*/ 4200480 w 4200120"/>
                <a:gd name="textAreaTop" fmla="*/ 0 h 3344760"/>
                <a:gd name="textAreaBottom" fmla="*/ 3345120 h 3344760"/>
              </a:gdLst>
              <a:ahLst/>
              <a:cxnLst/>
              <a:rect l="textAreaLeft" t="textAreaTop" r="textAreaRight" b="textAreaBottom"/>
              <a:pathLst>
                <a:path w="13729" h="8699">
                  <a:moveTo>
                    <a:pt x="407" y="1"/>
                  </a:moveTo>
                  <a:cubicBezTo>
                    <a:pt x="175" y="1"/>
                    <a:pt x="1" y="175"/>
                    <a:pt x="1" y="392"/>
                  </a:cubicBezTo>
                  <a:lnTo>
                    <a:pt x="1" y="8292"/>
                  </a:lnTo>
                  <a:cubicBezTo>
                    <a:pt x="1" y="8524"/>
                    <a:pt x="175" y="8698"/>
                    <a:pt x="407" y="8698"/>
                  </a:cubicBezTo>
                  <a:lnTo>
                    <a:pt x="13322" y="8698"/>
                  </a:lnTo>
                  <a:cubicBezTo>
                    <a:pt x="13540" y="8698"/>
                    <a:pt x="13728" y="8524"/>
                    <a:pt x="13728" y="8292"/>
                  </a:cubicBezTo>
                  <a:lnTo>
                    <a:pt x="13728" y="392"/>
                  </a:lnTo>
                  <a:cubicBezTo>
                    <a:pt x="13728" y="175"/>
                    <a:pt x="13540" y="1"/>
                    <a:pt x="13322" y="1"/>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4" name="Google Shape;3006;p95"/>
            <p:cNvSpPr/>
            <p:nvPr/>
          </p:nvSpPr>
          <p:spPr>
            <a:xfrm>
              <a:off x="4556160" y="1297080"/>
              <a:ext cx="4084560" cy="2987640"/>
            </a:xfrm>
            <a:custGeom>
              <a:avLst/>
              <a:gdLst>
                <a:gd name="textAreaLeft" fmla="*/ 0 w 4084560"/>
                <a:gd name="textAreaRight" fmla="*/ 4084920 w 4084560"/>
                <a:gd name="textAreaTop" fmla="*/ 0 h 2987640"/>
                <a:gd name="textAreaBottom" fmla="*/ 2988000 h 2987640"/>
              </a:gdLst>
              <a:ahLst/>
              <a:cxnLst/>
              <a:rect l="textAreaLeft" t="textAreaTop" r="textAreaRight" b="textAreaBottom"/>
              <a:pathLst>
                <a:path w="13351" h="7771">
                  <a:moveTo>
                    <a:pt x="319" y="1"/>
                  </a:moveTo>
                  <a:cubicBezTo>
                    <a:pt x="145" y="1"/>
                    <a:pt x="0" y="131"/>
                    <a:pt x="0" y="305"/>
                  </a:cubicBezTo>
                  <a:lnTo>
                    <a:pt x="0" y="7452"/>
                  </a:lnTo>
                  <a:cubicBezTo>
                    <a:pt x="0" y="7626"/>
                    <a:pt x="145" y="7771"/>
                    <a:pt x="319" y="7771"/>
                  </a:cubicBezTo>
                  <a:lnTo>
                    <a:pt x="13032" y="7771"/>
                  </a:lnTo>
                  <a:cubicBezTo>
                    <a:pt x="13206" y="7771"/>
                    <a:pt x="13351" y="7626"/>
                    <a:pt x="13351" y="7452"/>
                  </a:cubicBezTo>
                  <a:lnTo>
                    <a:pt x="13351" y="305"/>
                  </a:lnTo>
                  <a:cubicBezTo>
                    <a:pt x="13351" y="131"/>
                    <a:pt x="13206" y="1"/>
                    <a:pt x="13032"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5" name="Google Shape;3007;p95"/>
            <p:cNvSpPr/>
            <p:nvPr/>
          </p:nvSpPr>
          <p:spPr>
            <a:xfrm>
              <a:off x="8503200" y="1106640"/>
              <a:ext cx="106560" cy="106560"/>
            </a:xfrm>
            <a:custGeom>
              <a:avLst/>
              <a:gdLst>
                <a:gd name="textAreaLeft" fmla="*/ 0 w 106560"/>
                <a:gd name="textAreaRight" fmla="*/ 106920 w 106560"/>
                <a:gd name="textAreaTop" fmla="*/ 0 h 106560"/>
                <a:gd name="textAreaBottom" fmla="*/ 106920 h 10656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6" name="Google Shape;3008;p95"/>
            <p:cNvSpPr/>
            <p:nvPr/>
          </p:nvSpPr>
          <p:spPr>
            <a:xfrm>
              <a:off x="8330400" y="1106640"/>
              <a:ext cx="106200" cy="106560"/>
            </a:xfrm>
            <a:custGeom>
              <a:avLst/>
              <a:gdLst>
                <a:gd name="textAreaLeft" fmla="*/ 0 w 106200"/>
                <a:gd name="textAreaRight" fmla="*/ 106560 w 106200"/>
                <a:gd name="textAreaTop" fmla="*/ 0 h 106560"/>
                <a:gd name="textAreaBottom" fmla="*/ 106920 h 10656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7" name="Google Shape;3009;p95"/>
            <p:cNvSpPr/>
            <p:nvPr/>
          </p:nvSpPr>
          <p:spPr>
            <a:xfrm>
              <a:off x="8130600" y="1105200"/>
              <a:ext cx="128880" cy="109440"/>
            </a:xfrm>
            <a:custGeom>
              <a:avLst/>
              <a:gdLst>
                <a:gd name="textAreaLeft" fmla="*/ 0 w 128880"/>
                <a:gd name="textAreaRight" fmla="*/ 129240 w 128880"/>
                <a:gd name="textAreaTop" fmla="*/ 0 h 109440"/>
                <a:gd name="textAreaBottom" fmla="*/ 109800 h 10944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4720" bIns="54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488" name="Google Shape;3010;p95"/>
          <p:cNvGrpSpPr/>
          <p:nvPr/>
        </p:nvGrpSpPr>
        <p:grpSpPr>
          <a:xfrm>
            <a:off x="4753800" y="1368360"/>
            <a:ext cx="4200120" cy="3344760"/>
            <a:chOff x="4753800" y="1368360"/>
            <a:chExt cx="4200120" cy="3344760"/>
          </a:xfrm>
        </p:grpSpPr>
        <p:sp>
          <p:nvSpPr>
            <p:cNvPr id="489" name="Google Shape;3011;p95"/>
            <p:cNvSpPr/>
            <p:nvPr/>
          </p:nvSpPr>
          <p:spPr>
            <a:xfrm>
              <a:off x="4753800" y="1368360"/>
              <a:ext cx="4200120" cy="3344760"/>
            </a:xfrm>
            <a:custGeom>
              <a:avLst/>
              <a:gdLst>
                <a:gd name="textAreaLeft" fmla="*/ 0 w 4200120"/>
                <a:gd name="textAreaRight" fmla="*/ 4200480 w 4200120"/>
                <a:gd name="textAreaTop" fmla="*/ 0 h 3344760"/>
                <a:gd name="textAreaBottom" fmla="*/ 3345120 h 3344760"/>
              </a:gdLst>
              <a:ahLst/>
              <a:cxnLst/>
              <a:rect l="textAreaLeft" t="textAreaTop" r="textAreaRight" b="textAreaBottom"/>
              <a:pathLst>
                <a:path w="13729" h="8699">
                  <a:moveTo>
                    <a:pt x="407" y="1"/>
                  </a:moveTo>
                  <a:cubicBezTo>
                    <a:pt x="175" y="1"/>
                    <a:pt x="1" y="175"/>
                    <a:pt x="1" y="392"/>
                  </a:cubicBezTo>
                  <a:lnTo>
                    <a:pt x="1" y="8292"/>
                  </a:lnTo>
                  <a:cubicBezTo>
                    <a:pt x="1" y="8524"/>
                    <a:pt x="175" y="8698"/>
                    <a:pt x="407" y="8698"/>
                  </a:cubicBezTo>
                  <a:lnTo>
                    <a:pt x="13322" y="8698"/>
                  </a:lnTo>
                  <a:cubicBezTo>
                    <a:pt x="13540" y="8698"/>
                    <a:pt x="13728" y="8524"/>
                    <a:pt x="13728" y="8292"/>
                  </a:cubicBezTo>
                  <a:lnTo>
                    <a:pt x="13728" y="392"/>
                  </a:lnTo>
                  <a:cubicBezTo>
                    <a:pt x="13728" y="175"/>
                    <a:pt x="13540" y="1"/>
                    <a:pt x="13322"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0" name="Google Shape;3012;p95"/>
            <p:cNvSpPr/>
            <p:nvPr/>
          </p:nvSpPr>
          <p:spPr>
            <a:xfrm>
              <a:off x="4811760" y="1641600"/>
              <a:ext cx="4084560" cy="2987640"/>
            </a:xfrm>
            <a:custGeom>
              <a:avLst/>
              <a:gdLst>
                <a:gd name="textAreaLeft" fmla="*/ 0 w 4084560"/>
                <a:gd name="textAreaRight" fmla="*/ 4084920 w 4084560"/>
                <a:gd name="textAreaTop" fmla="*/ 0 h 2987640"/>
                <a:gd name="textAreaBottom" fmla="*/ 2988000 h 2987640"/>
              </a:gdLst>
              <a:ahLst/>
              <a:cxnLst/>
              <a:rect l="textAreaLeft" t="textAreaTop" r="textAreaRight" b="textAreaBottom"/>
              <a:pathLst>
                <a:path w="13351" h="7771">
                  <a:moveTo>
                    <a:pt x="319" y="1"/>
                  </a:moveTo>
                  <a:cubicBezTo>
                    <a:pt x="145" y="1"/>
                    <a:pt x="0" y="131"/>
                    <a:pt x="0" y="305"/>
                  </a:cubicBezTo>
                  <a:lnTo>
                    <a:pt x="0" y="7452"/>
                  </a:lnTo>
                  <a:cubicBezTo>
                    <a:pt x="0" y="7626"/>
                    <a:pt x="145" y="7771"/>
                    <a:pt x="319" y="7771"/>
                  </a:cubicBezTo>
                  <a:lnTo>
                    <a:pt x="13032" y="7771"/>
                  </a:lnTo>
                  <a:cubicBezTo>
                    <a:pt x="13206" y="7771"/>
                    <a:pt x="13351" y="7626"/>
                    <a:pt x="13351" y="7452"/>
                  </a:cubicBezTo>
                  <a:lnTo>
                    <a:pt x="13351" y="305"/>
                  </a:lnTo>
                  <a:cubicBezTo>
                    <a:pt x="13351" y="131"/>
                    <a:pt x="13206" y="1"/>
                    <a:pt x="13032"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1" name="Google Shape;3013;p95"/>
            <p:cNvSpPr/>
            <p:nvPr/>
          </p:nvSpPr>
          <p:spPr>
            <a:xfrm>
              <a:off x="8758800" y="1451160"/>
              <a:ext cx="106560" cy="106560"/>
            </a:xfrm>
            <a:custGeom>
              <a:avLst/>
              <a:gdLst>
                <a:gd name="textAreaLeft" fmla="*/ 0 w 106560"/>
                <a:gd name="textAreaRight" fmla="*/ 106920 w 106560"/>
                <a:gd name="textAreaTop" fmla="*/ 0 h 106560"/>
                <a:gd name="textAreaBottom" fmla="*/ 106920 h 10656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2" name="Google Shape;3014;p95"/>
            <p:cNvSpPr/>
            <p:nvPr/>
          </p:nvSpPr>
          <p:spPr>
            <a:xfrm>
              <a:off x="8585640" y="1451160"/>
              <a:ext cx="106200" cy="106560"/>
            </a:xfrm>
            <a:custGeom>
              <a:avLst/>
              <a:gdLst>
                <a:gd name="textAreaLeft" fmla="*/ 0 w 106200"/>
                <a:gd name="textAreaRight" fmla="*/ 106560 w 106200"/>
                <a:gd name="textAreaTop" fmla="*/ 0 h 106560"/>
                <a:gd name="textAreaBottom" fmla="*/ 106920 h 10656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3" name="Google Shape;3015;p95"/>
            <p:cNvSpPr/>
            <p:nvPr/>
          </p:nvSpPr>
          <p:spPr>
            <a:xfrm>
              <a:off x="8385840" y="1449720"/>
              <a:ext cx="128880" cy="109440"/>
            </a:xfrm>
            <a:custGeom>
              <a:avLst/>
              <a:gdLst>
                <a:gd name="textAreaLeft" fmla="*/ 0 w 128880"/>
                <a:gd name="textAreaRight" fmla="*/ 129240 w 128880"/>
                <a:gd name="textAreaTop" fmla="*/ 0 h 109440"/>
                <a:gd name="textAreaBottom" fmla="*/ 109800 h 10944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4720" bIns="54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pic>
        <p:nvPicPr>
          <p:cNvPr id="494" name="Google Shape;3016;p95"/>
          <p:cNvPicPr/>
          <p:nvPr/>
        </p:nvPicPr>
        <p:blipFill>
          <a:blip r:embed="rId2"/>
          <a:srcRect t="2069" b="2069"/>
          <a:stretch>
            <a:fillRect/>
          </a:stretch>
        </p:blipFill>
        <p:spPr>
          <a:xfrm>
            <a:off x="4883400" y="1801800"/>
            <a:ext cx="3938400" cy="2696760"/>
          </a:xfrm>
          <a:prstGeom prst="rect">
            <a:avLst/>
          </a:prstGeom>
          <a:noFill/>
          <a:ln w="0">
            <a:noFill/>
          </a:ln>
        </p:spPr>
      </p:pic>
      <p:sp>
        <p:nvSpPr>
          <p:cNvPr id="495" name="Google Shape;3017;p95"/>
          <p:cNvSpPr/>
          <p:nvPr/>
        </p:nvSpPr>
        <p:spPr>
          <a:xfrm>
            <a:off x="50986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47" y="797"/>
                  <a:pt x="453" y="836"/>
                  <a:pt x="558" y="836"/>
                </a:cubicBezTo>
                <a:cubicBezTo>
                  <a:pt x="771" y="836"/>
                  <a:pt x="97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6" name="Google Shape;3018;p95"/>
          <p:cNvSpPr/>
          <p:nvPr/>
        </p:nvSpPr>
        <p:spPr>
          <a:xfrm>
            <a:off x="53452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52" y="797"/>
                  <a:pt x="461" y="836"/>
                  <a:pt x="567" y="836"/>
                </a:cubicBezTo>
                <a:cubicBezTo>
                  <a:pt x="784" y="836"/>
                  <a:pt x="98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7" name="PlaceHolder 1"/>
          <p:cNvSpPr>
            <a:spLocks noGrp="1"/>
          </p:cNvSpPr>
          <p:nvPr>
            <p:ph type="title"/>
          </p:nvPr>
        </p:nvSpPr>
        <p:spPr>
          <a:xfrm>
            <a:off x="714240" y="685800"/>
            <a:ext cx="3419280" cy="1085400"/>
          </a:xfrm>
          <a:prstGeom prst="rect">
            <a:avLst/>
          </a:prstGeom>
          <a:noFill/>
          <a:ln w="0">
            <a:noFill/>
          </a:ln>
        </p:spPr>
        <p:txBody>
          <a:bodyPr lIns="91440" tIns="91440" rIns="91440" bIns="91440" anchor="b">
            <a:normAutofit/>
          </a:bodyPr>
          <a:lstStyle/>
          <a:p>
            <a:pPr indent="0">
              <a:lnSpc>
                <a:spcPct val="100000"/>
              </a:lnSpc>
              <a:buNone/>
              <a:tabLst>
                <a:tab pos="0" algn="l"/>
              </a:tabLst>
            </a:pPr>
            <a:r>
              <a:rPr lang="en-US" sz="2800" b="0" u="none" strike="noStrike">
                <a:solidFill>
                  <a:schemeClr val="dk1"/>
                </a:solidFill>
                <a:effectLst/>
                <a:uFillTx/>
                <a:latin typeface="Alata"/>
                <a:ea typeface="Alata"/>
              </a:rPr>
              <a:t>Introduction</a:t>
            </a:r>
            <a:endParaRPr lang="fr-FR" sz="2800" b="0" u="none" strike="noStrike">
              <a:solidFill>
                <a:schemeClr val="dk1"/>
              </a:solidFill>
              <a:effectLst/>
              <a:uFillTx/>
              <a:latin typeface="Arial" panose="020B0604020202020204"/>
            </a:endParaRPr>
          </a:p>
        </p:txBody>
      </p:sp>
      <p:sp>
        <p:nvSpPr>
          <p:cNvPr id="498" name="PlaceHolder 2"/>
          <p:cNvSpPr>
            <a:spLocks noGrp="1"/>
          </p:cNvSpPr>
          <p:nvPr>
            <p:ph type="subTitle"/>
          </p:nvPr>
        </p:nvSpPr>
        <p:spPr>
          <a:xfrm>
            <a:off x="723960" y="1781280"/>
            <a:ext cx="3381120" cy="2933280"/>
          </a:xfrm>
          <a:prstGeom prst="rect">
            <a:avLst/>
          </a:prstGeom>
          <a:noFill/>
          <a:ln w="0">
            <a:noFill/>
          </a:ln>
        </p:spPr>
        <p:txBody>
          <a:bodyPr lIns="91440" tIns="91440" rIns="91440" bIns="91440" anchor="t">
            <a:normAutofit lnSpcReduction="20000"/>
          </a:bodyPr>
          <a:lstStyle/>
          <a:p>
            <a:pPr indent="0">
              <a:lnSpc>
                <a:spcPct val="120000"/>
              </a:lnSpc>
              <a:buNone/>
              <a:tabLst>
                <a:tab pos="0" algn="l"/>
              </a:tabLst>
            </a:pPr>
            <a:r>
              <a:rPr lang="en-US" sz="1400" b="0" u="none" strike="noStrike">
                <a:solidFill>
                  <a:schemeClr val="dk2"/>
                </a:solidFill>
                <a:effectLst/>
                <a:uFillTx/>
                <a:latin typeface="Montserrat"/>
                <a:ea typeface="Montserrat"/>
              </a:rPr>
              <a:t>This presentation critically examines the integration of </a:t>
            </a:r>
            <a:r>
              <a:rPr lang="en-US" sz="1400" b="1" u="none" strike="noStrike">
                <a:solidFill>
                  <a:schemeClr val="dk2"/>
                </a:solidFill>
                <a:effectLst/>
                <a:uFillTx/>
                <a:latin typeface="Montserrat"/>
                <a:ea typeface="Montserrat"/>
              </a:rPr>
              <a:t>health, wellbeing, and sustainable development</a:t>
            </a:r>
            <a:r>
              <a:rPr lang="en-US" sz="1400" b="0" u="none" strike="noStrike">
                <a:solidFill>
                  <a:schemeClr val="dk2"/>
                </a:solidFill>
                <a:effectLst/>
                <a:uFillTx/>
                <a:latin typeface="Montserrat"/>
                <a:ea typeface="Montserrat"/>
              </a:rPr>
              <a:t> in the health and social care sectors. It explores how these interconnected concepts influence health service delivery, policy making, and public health outcomes, underlining their growing importance driven by global frameworks like the WHO’s Sustainable Development Goals.</a:t>
            </a:r>
            <a:endParaRPr lang="en-US" sz="1400" b="0" u="none" strike="noStrike">
              <a:solidFill>
                <a:srgbClr val="000000"/>
              </a:solidFill>
              <a:effectLst/>
              <a:uFillTx/>
              <a:latin typeface="OpenSymbo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9"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2500" lnSpcReduction="9999"/>
          </a:bodyPr>
          <a:lstStyle/>
          <a:p>
            <a:pPr indent="0" algn="r">
              <a:lnSpc>
                <a:spcPct val="100000"/>
              </a:lnSpc>
              <a:buNone/>
              <a:tabLst>
                <a:tab pos="0" algn="l"/>
              </a:tabLst>
            </a:pPr>
            <a:r>
              <a:rPr lang="en-US" sz="3500" b="0" u="none" strike="noStrike">
                <a:solidFill>
                  <a:schemeClr val="dk1"/>
                </a:solidFill>
                <a:effectLst/>
                <a:uFillTx/>
                <a:latin typeface="Alata"/>
                <a:ea typeface="Alata"/>
              </a:rPr>
              <a:t>Key Concepts and Theoretical Frameworks</a:t>
            </a:r>
            <a:endParaRPr lang="fr-FR" sz="3500" b="0" u="none" strike="noStrike">
              <a:solidFill>
                <a:schemeClr val="dk1"/>
              </a:solidFill>
              <a:effectLst/>
              <a:uFillTx/>
              <a:latin typeface="Arial" panose="020B0604020202020204"/>
            </a:endParaRPr>
          </a:p>
        </p:txBody>
      </p:sp>
      <p:sp>
        <p:nvSpPr>
          <p:cNvPr id="500" name="PlaceHolder 2"/>
          <p:cNvSpPr>
            <a:spLocks noGrp="1"/>
          </p:cNvSpPr>
          <p:nvPr>
            <p:ph type="subTitle"/>
          </p:nvPr>
        </p:nvSpPr>
        <p:spPr>
          <a:xfrm>
            <a:off x="3772535" y="1653540"/>
            <a:ext cx="5388610" cy="3412490"/>
          </a:xfrm>
          <a:prstGeom prst="rect">
            <a:avLst/>
          </a:prstGeom>
          <a:noFill/>
          <a:ln w="0">
            <a:noFill/>
          </a:ln>
        </p:spPr>
        <p:txBody>
          <a:bodyPr wrap="square" lIns="91440" tIns="91440" rIns="91440" bIns="91440" anchor="t">
            <a:noAutofit/>
          </a:bodyPr>
          <a:lstStyle/>
          <a:p>
            <a:pPr indent="0" algn="ctr">
              <a:buNone/>
            </a:pPr>
            <a:r>
              <a:rPr lang="en-US" altLang="en-US" sz="1400" b="0" u="none" strike="noStrike">
                <a:solidFill>
                  <a:schemeClr val="dk2"/>
                </a:solidFill>
                <a:effectLst/>
                <a:uFillTx/>
                <a:latin typeface="Montserrat"/>
                <a:ea typeface="Montserrat"/>
              </a:rPr>
              <a:t>Health – A state of complete physical, mental, and social well-being, not merely the absence of disease or infirmity (WHO, 1948).</a:t>
            </a:r>
          </a:p>
          <a:p>
            <a:pPr indent="0" algn="ctr">
              <a:buNone/>
            </a:pPr>
            <a:endParaRPr lang="en-US" altLang="en-US" sz="1400" b="0" u="none" strike="noStrike">
              <a:solidFill>
                <a:schemeClr val="dk2"/>
              </a:solidFill>
              <a:effectLst/>
              <a:uFillTx/>
              <a:latin typeface="Montserrat"/>
              <a:ea typeface="Montserrat"/>
            </a:endParaRPr>
          </a:p>
          <a:p>
            <a:pPr indent="0" algn="ctr">
              <a:buNone/>
            </a:pPr>
            <a:r>
              <a:rPr lang="en-US" altLang="en-US" sz="1400" b="0" u="none" strike="noStrike">
                <a:solidFill>
                  <a:schemeClr val="dk2"/>
                </a:solidFill>
                <a:effectLst/>
                <a:uFillTx/>
                <a:latin typeface="Montserrat"/>
                <a:ea typeface="Montserrat"/>
              </a:rPr>
              <a:t>Wellbeing – A broader concept that includes health, happiness, life satisfaction, and a sense of purpose, reflecting how people feel and function in their lives (UN, 2015).</a:t>
            </a:r>
          </a:p>
          <a:p>
            <a:pPr indent="0" algn="ctr">
              <a:buNone/>
            </a:pPr>
            <a:endParaRPr lang="en-US" altLang="en-US" sz="1400" b="0" u="none" strike="noStrike">
              <a:solidFill>
                <a:schemeClr val="dk2"/>
              </a:solidFill>
              <a:effectLst/>
              <a:uFillTx/>
              <a:latin typeface="Montserrat"/>
              <a:ea typeface="Montserrat"/>
            </a:endParaRPr>
          </a:p>
          <a:p>
            <a:pPr indent="0" algn="ctr">
              <a:buNone/>
            </a:pPr>
            <a:r>
              <a:rPr lang="en-US" altLang="en-US" sz="1400" b="0" u="none" strike="noStrike">
                <a:solidFill>
                  <a:schemeClr val="dk2"/>
                </a:solidFill>
                <a:effectLst/>
                <a:uFillTx/>
                <a:latin typeface="Montserrat"/>
                <a:ea typeface="Montserrat"/>
              </a:rPr>
              <a:t>Sustainable development – Development that meets the needs of the present without compromising the ability of future generations to meet their own needs, balancing economic growth, social inclusion, and environmental protection (WHO, 2021).</a:t>
            </a:r>
          </a:p>
          <a:p>
            <a:pPr indent="0" algn="ctr">
              <a:buNone/>
            </a:pPr>
            <a:endParaRPr lang="en-US" altLang="en-US" sz="1400" b="0" u="none" strike="noStrike">
              <a:solidFill>
                <a:schemeClr val="dk2"/>
              </a:solidFill>
              <a:effectLst/>
              <a:uFillTx/>
              <a:latin typeface="Montserrat"/>
              <a:ea typeface="Montserrat"/>
            </a:endParaRPr>
          </a:p>
        </p:txBody>
      </p:sp>
      <p:grpSp>
        <p:nvGrpSpPr>
          <p:cNvPr id="501" name="Google Shape;697;p61"/>
          <p:cNvGrpSpPr/>
          <p:nvPr/>
        </p:nvGrpSpPr>
        <p:grpSpPr>
          <a:xfrm>
            <a:off x="889200" y="1473840"/>
            <a:ext cx="2821320" cy="2642760"/>
            <a:chOff x="889200" y="1473840"/>
            <a:chExt cx="2821320" cy="2642760"/>
          </a:xfrm>
        </p:grpSpPr>
        <p:sp>
          <p:nvSpPr>
            <p:cNvPr id="502" name="Google Shape;698;p61"/>
            <p:cNvSpPr/>
            <p:nvPr/>
          </p:nvSpPr>
          <p:spPr>
            <a:xfrm>
              <a:off x="923760" y="1520640"/>
              <a:ext cx="2691360" cy="2595960"/>
            </a:xfrm>
            <a:custGeom>
              <a:avLst/>
              <a:gdLst>
                <a:gd name="textAreaLeft" fmla="*/ 0 w 2691360"/>
                <a:gd name="textAreaRight" fmla="*/ 2691720 w 2691360"/>
                <a:gd name="textAreaTop" fmla="*/ 0 h 2595960"/>
                <a:gd name="textAreaBottom" fmla="*/ 2596320 h 2595960"/>
              </a:gdLst>
              <a:ahLst/>
              <a:cxnLst/>
              <a:rect l="textAreaLeft" t="textAreaTop" r="textAreaRight" b="textAreaBottom"/>
              <a:pathLst>
                <a:path w="67307" h="64925">
                  <a:moveTo>
                    <a:pt x="34846" y="1"/>
                  </a:moveTo>
                  <a:cubicBezTo>
                    <a:pt x="25205" y="1"/>
                    <a:pt x="15833" y="4313"/>
                    <a:pt x="9547" y="12127"/>
                  </a:cubicBezTo>
                  <a:cubicBezTo>
                    <a:pt x="913" y="22861"/>
                    <a:pt x="0" y="37867"/>
                    <a:pt x="7266" y="49568"/>
                  </a:cubicBezTo>
                  <a:cubicBezTo>
                    <a:pt x="13264" y="59254"/>
                    <a:pt x="23790" y="64924"/>
                    <a:pt x="34858" y="64924"/>
                  </a:cubicBezTo>
                  <a:cubicBezTo>
                    <a:pt x="37162" y="64924"/>
                    <a:pt x="39489" y="64679"/>
                    <a:pt x="41804" y="64172"/>
                  </a:cubicBezTo>
                  <a:lnTo>
                    <a:pt x="42060" y="64099"/>
                  </a:lnTo>
                  <a:cubicBezTo>
                    <a:pt x="56828" y="60740"/>
                    <a:pt x="67306" y="47615"/>
                    <a:pt x="67306" y="32463"/>
                  </a:cubicBezTo>
                  <a:cubicBezTo>
                    <a:pt x="67306" y="18699"/>
                    <a:pt x="58617" y="6413"/>
                    <a:pt x="45619" y="1849"/>
                  </a:cubicBezTo>
                  <a:cubicBezTo>
                    <a:pt x="42089" y="603"/>
                    <a:pt x="38449" y="1"/>
                    <a:pt x="34846"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3" name="Google Shape;699;p61"/>
            <p:cNvSpPr/>
            <p:nvPr/>
          </p:nvSpPr>
          <p:spPr>
            <a:xfrm>
              <a:off x="889200" y="1473840"/>
              <a:ext cx="715680" cy="1468440"/>
            </a:xfrm>
            <a:custGeom>
              <a:avLst/>
              <a:gdLst>
                <a:gd name="textAreaLeft" fmla="*/ 0 w 715680"/>
                <a:gd name="textAreaRight" fmla="*/ 716040 w 715680"/>
                <a:gd name="textAreaTop" fmla="*/ 0 h 1468440"/>
                <a:gd name="textAreaBottom" fmla="*/ 1468800 h 1468440"/>
              </a:gdLst>
              <a:ahLst/>
              <a:cxnLst/>
              <a:rect l="textAreaLeft" t="textAreaTop" r="textAreaRight" b="textAreaBottom"/>
              <a:pathLst>
                <a:path w="17909" h="36724">
                  <a:moveTo>
                    <a:pt x="11026" y="1"/>
                  </a:moveTo>
                  <a:cubicBezTo>
                    <a:pt x="8744" y="1"/>
                    <a:pt x="6214" y="1084"/>
                    <a:pt x="4272" y="3116"/>
                  </a:cubicBezTo>
                  <a:cubicBezTo>
                    <a:pt x="2592" y="4850"/>
                    <a:pt x="0" y="8793"/>
                    <a:pt x="1351" y="15602"/>
                  </a:cubicBezTo>
                  <a:cubicBezTo>
                    <a:pt x="1880" y="18340"/>
                    <a:pt x="2994" y="21188"/>
                    <a:pt x="4655" y="24182"/>
                  </a:cubicBezTo>
                  <a:cubicBezTo>
                    <a:pt x="6608" y="27669"/>
                    <a:pt x="9310" y="31320"/>
                    <a:pt x="12779" y="35117"/>
                  </a:cubicBezTo>
                  <a:cubicBezTo>
                    <a:pt x="13144" y="35518"/>
                    <a:pt x="13527" y="35938"/>
                    <a:pt x="13929" y="36358"/>
                  </a:cubicBezTo>
                  <a:lnTo>
                    <a:pt x="14275" y="36723"/>
                  </a:lnTo>
                  <a:lnTo>
                    <a:pt x="14622" y="36395"/>
                  </a:lnTo>
                  <a:lnTo>
                    <a:pt x="14969" y="36048"/>
                  </a:lnTo>
                  <a:cubicBezTo>
                    <a:pt x="14841" y="35920"/>
                    <a:pt x="14714" y="35792"/>
                    <a:pt x="14604" y="35665"/>
                  </a:cubicBezTo>
                  <a:cubicBezTo>
                    <a:pt x="14202" y="35263"/>
                    <a:pt x="13819" y="34861"/>
                    <a:pt x="13454" y="34441"/>
                  </a:cubicBezTo>
                  <a:cubicBezTo>
                    <a:pt x="9639" y="30261"/>
                    <a:pt x="6919" y="26391"/>
                    <a:pt x="5075" y="22904"/>
                  </a:cubicBezTo>
                  <a:cubicBezTo>
                    <a:pt x="365" y="13977"/>
                    <a:pt x="1442" y="7424"/>
                    <a:pt x="4965" y="3773"/>
                  </a:cubicBezTo>
                  <a:cubicBezTo>
                    <a:pt x="6704" y="1955"/>
                    <a:pt x="9022" y="960"/>
                    <a:pt x="11064" y="960"/>
                  </a:cubicBezTo>
                  <a:cubicBezTo>
                    <a:pt x="12281" y="960"/>
                    <a:pt x="13400" y="1314"/>
                    <a:pt x="14239" y="2057"/>
                  </a:cubicBezTo>
                  <a:cubicBezTo>
                    <a:pt x="15736" y="3353"/>
                    <a:pt x="16740" y="5124"/>
                    <a:pt x="17050" y="7077"/>
                  </a:cubicBezTo>
                  <a:cubicBezTo>
                    <a:pt x="17342" y="6895"/>
                    <a:pt x="17616" y="6694"/>
                    <a:pt x="17908" y="6511"/>
                  </a:cubicBezTo>
                  <a:cubicBezTo>
                    <a:pt x="17488" y="4503"/>
                    <a:pt x="16411" y="2678"/>
                    <a:pt x="14860" y="1345"/>
                  </a:cubicBezTo>
                  <a:cubicBezTo>
                    <a:pt x="13825" y="437"/>
                    <a:pt x="12475" y="1"/>
                    <a:pt x="11026"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04" name="Google Shape;700;p61"/>
            <p:cNvSpPr/>
            <p:nvPr/>
          </p:nvSpPr>
          <p:spPr>
            <a:xfrm>
              <a:off x="1384200" y="2840040"/>
              <a:ext cx="116640" cy="115920"/>
            </a:xfrm>
            <a:custGeom>
              <a:avLst/>
              <a:gdLst>
                <a:gd name="textAreaLeft" fmla="*/ 0 w 116640"/>
                <a:gd name="textAreaRight" fmla="*/ 117000 w 116640"/>
                <a:gd name="textAreaTop" fmla="*/ 0 h 115920"/>
                <a:gd name="textAreaBottom" fmla="*/ 116280 h 115920"/>
              </a:gdLst>
              <a:ahLst/>
              <a:cxnLst/>
              <a:rect l="textAreaLeft" t="textAreaTop" r="textAreaRight" b="textAreaBottom"/>
              <a:pathLst>
                <a:path w="2922" h="2904">
                  <a:moveTo>
                    <a:pt x="1388" y="1"/>
                  </a:moveTo>
                  <a:lnTo>
                    <a:pt x="1078" y="293"/>
                  </a:lnTo>
                  <a:lnTo>
                    <a:pt x="384" y="950"/>
                  </a:lnTo>
                  <a:lnTo>
                    <a:pt x="1" y="1315"/>
                  </a:lnTo>
                  <a:cubicBezTo>
                    <a:pt x="421" y="1753"/>
                    <a:pt x="841" y="2191"/>
                    <a:pt x="1279" y="2629"/>
                  </a:cubicBezTo>
                  <a:lnTo>
                    <a:pt x="1571" y="2903"/>
                  </a:lnTo>
                  <a:lnTo>
                    <a:pt x="2246" y="2228"/>
                  </a:lnTo>
                  <a:lnTo>
                    <a:pt x="2575" y="1881"/>
                  </a:lnTo>
                  <a:lnTo>
                    <a:pt x="2922" y="1552"/>
                  </a:lnTo>
                  <a:cubicBezTo>
                    <a:pt x="2812" y="1443"/>
                    <a:pt x="2721" y="1351"/>
                    <a:pt x="2611" y="1242"/>
                  </a:cubicBezTo>
                  <a:cubicBezTo>
                    <a:pt x="2192" y="822"/>
                    <a:pt x="1790" y="402"/>
                    <a:pt x="1388"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5" name="Google Shape;701;p61"/>
            <p:cNvSpPr/>
            <p:nvPr/>
          </p:nvSpPr>
          <p:spPr>
            <a:xfrm>
              <a:off x="1386720" y="2872080"/>
              <a:ext cx="321840" cy="268920"/>
            </a:xfrm>
            <a:custGeom>
              <a:avLst/>
              <a:gdLst>
                <a:gd name="textAreaLeft" fmla="*/ 0 w 321840"/>
                <a:gd name="textAreaRight" fmla="*/ 322200 w 321840"/>
                <a:gd name="textAreaTop" fmla="*/ 0 h 268920"/>
                <a:gd name="textAreaBottom" fmla="*/ 269280 h 268920"/>
              </a:gdLst>
              <a:ahLst/>
              <a:cxnLst/>
              <a:rect l="textAreaLeft" t="textAreaTop" r="textAreaRight" b="textAreaBottom"/>
              <a:pathLst>
                <a:path w="8061" h="6731">
                  <a:moveTo>
                    <a:pt x="4231" y="1"/>
                  </a:moveTo>
                  <a:cubicBezTo>
                    <a:pt x="3739" y="1"/>
                    <a:pt x="3239" y="108"/>
                    <a:pt x="2767" y="334"/>
                  </a:cubicBezTo>
                  <a:cubicBezTo>
                    <a:pt x="2693" y="371"/>
                    <a:pt x="2620" y="426"/>
                    <a:pt x="2547" y="462"/>
                  </a:cubicBezTo>
                  <a:cubicBezTo>
                    <a:pt x="2401" y="535"/>
                    <a:pt x="2274" y="626"/>
                    <a:pt x="2146" y="718"/>
                  </a:cubicBezTo>
                  <a:cubicBezTo>
                    <a:pt x="1890" y="919"/>
                    <a:pt x="1671" y="1138"/>
                    <a:pt x="1489" y="1411"/>
                  </a:cubicBezTo>
                  <a:cubicBezTo>
                    <a:pt x="1379" y="1539"/>
                    <a:pt x="1288" y="1685"/>
                    <a:pt x="1215" y="1831"/>
                  </a:cubicBezTo>
                  <a:cubicBezTo>
                    <a:pt x="1" y="4199"/>
                    <a:pt x="1852" y="6730"/>
                    <a:pt x="4179" y="6730"/>
                  </a:cubicBezTo>
                  <a:cubicBezTo>
                    <a:pt x="4651" y="6730"/>
                    <a:pt x="5143" y="6626"/>
                    <a:pt x="5633" y="6395"/>
                  </a:cubicBezTo>
                  <a:lnTo>
                    <a:pt x="5633" y="6413"/>
                  </a:lnTo>
                  <a:cubicBezTo>
                    <a:pt x="7330" y="5628"/>
                    <a:pt x="8060" y="3602"/>
                    <a:pt x="7276" y="1923"/>
                  </a:cubicBezTo>
                  <a:cubicBezTo>
                    <a:pt x="6698" y="702"/>
                    <a:pt x="5489" y="1"/>
                    <a:pt x="423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6" name="Google Shape;702;p61"/>
            <p:cNvSpPr/>
            <p:nvPr/>
          </p:nvSpPr>
          <p:spPr>
            <a:xfrm>
              <a:off x="1469160" y="2936520"/>
              <a:ext cx="171360" cy="139320"/>
            </a:xfrm>
            <a:custGeom>
              <a:avLst/>
              <a:gdLst>
                <a:gd name="textAreaLeft" fmla="*/ 0 w 171360"/>
                <a:gd name="textAreaRight" fmla="*/ 171720 w 171360"/>
                <a:gd name="textAreaTop" fmla="*/ 0 h 139320"/>
                <a:gd name="textAreaBottom" fmla="*/ 139680 h 139320"/>
              </a:gdLst>
              <a:ahLst/>
              <a:cxnLst/>
              <a:rect l="textAreaLeft" t="textAreaTop" r="textAreaRight" b="textAreaBottom"/>
              <a:pathLst>
                <a:path w="4290" h="3493">
                  <a:moveTo>
                    <a:pt x="2130" y="1"/>
                  </a:moveTo>
                  <a:cubicBezTo>
                    <a:pt x="921" y="1"/>
                    <a:pt x="0" y="1291"/>
                    <a:pt x="565" y="2500"/>
                  </a:cubicBezTo>
                  <a:cubicBezTo>
                    <a:pt x="856" y="3120"/>
                    <a:pt x="1480" y="3493"/>
                    <a:pt x="2135" y="3493"/>
                  </a:cubicBezTo>
                  <a:cubicBezTo>
                    <a:pt x="2386" y="3493"/>
                    <a:pt x="2641" y="3438"/>
                    <a:pt x="2884" y="3322"/>
                  </a:cubicBezTo>
                  <a:cubicBezTo>
                    <a:pt x="4290" y="2664"/>
                    <a:pt x="4198" y="638"/>
                    <a:pt x="2738" y="109"/>
                  </a:cubicBezTo>
                  <a:cubicBezTo>
                    <a:pt x="2531" y="35"/>
                    <a:pt x="2327" y="1"/>
                    <a:pt x="2130"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69840" bIns="69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07" name="Google Shape;703;p61"/>
            <p:cNvSpPr/>
            <p:nvPr/>
          </p:nvSpPr>
          <p:spPr>
            <a:xfrm>
              <a:off x="1522080" y="2980080"/>
              <a:ext cx="64800" cy="52200"/>
            </a:xfrm>
            <a:custGeom>
              <a:avLst/>
              <a:gdLst>
                <a:gd name="textAreaLeft" fmla="*/ 0 w 64800"/>
                <a:gd name="textAreaRight" fmla="*/ 65160 w 64800"/>
                <a:gd name="textAreaTop" fmla="*/ 0 h 52200"/>
                <a:gd name="textAreaBottom" fmla="*/ 52560 h 52200"/>
              </a:gdLst>
              <a:ahLst/>
              <a:cxnLst/>
              <a:rect l="textAreaLeft" t="textAreaTop" r="textAreaRight" b="textAreaBottom"/>
              <a:pathLst>
                <a:path w="1626" h="1315">
                  <a:moveTo>
                    <a:pt x="795" y="1"/>
                  </a:moveTo>
                  <a:cubicBezTo>
                    <a:pt x="347" y="1"/>
                    <a:pt x="1" y="482"/>
                    <a:pt x="220" y="937"/>
                  </a:cubicBezTo>
                  <a:cubicBezTo>
                    <a:pt x="338" y="1173"/>
                    <a:pt x="570" y="1315"/>
                    <a:pt x="813" y="1315"/>
                  </a:cubicBezTo>
                  <a:cubicBezTo>
                    <a:pt x="908" y="1315"/>
                    <a:pt x="1004" y="1293"/>
                    <a:pt x="1096" y="1247"/>
                  </a:cubicBezTo>
                  <a:cubicBezTo>
                    <a:pt x="1626" y="991"/>
                    <a:pt x="1589" y="243"/>
                    <a:pt x="1023" y="42"/>
                  </a:cubicBezTo>
                  <a:cubicBezTo>
                    <a:pt x="946" y="14"/>
                    <a:pt x="869" y="1"/>
                    <a:pt x="795"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26280" bIns="26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08" name="Google Shape;704;p61"/>
            <p:cNvSpPr/>
            <p:nvPr/>
          </p:nvSpPr>
          <p:spPr>
            <a:xfrm>
              <a:off x="3313080" y="2965680"/>
              <a:ext cx="361800" cy="685080"/>
            </a:xfrm>
            <a:custGeom>
              <a:avLst/>
              <a:gdLst>
                <a:gd name="textAreaLeft" fmla="*/ 0 w 361800"/>
                <a:gd name="textAreaRight" fmla="*/ 362160 w 361800"/>
                <a:gd name="textAreaTop" fmla="*/ 0 h 685080"/>
                <a:gd name="textAreaBottom" fmla="*/ 685440 h 685080"/>
              </a:gdLst>
              <a:ahLst/>
              <a:cxnLst/>
              <a:rect l="textAreaLeft" t="textAreaTop" r="textAreaRight" b="textAreaBottom"/>
              <a:pathLst>
                <a:path w="9056" h="17142">
                  <a:moveTo>
                    <a:pt x="7741" y="0"/>
                  </a:moveTo>
                  <a:lnTo>
                    <a:pt x="7339" y="92"/>
                  </a:lnTo>
                  <a:lnTo>
                    <a:pt x="6792" y="220"/>
                  </a:lnTo>
                  <a:cubicBezTo>
                    <a:pt x="6828" y="384"/>
                    <a:pt x="6865" y="548"/>
                    <a:pt x="6901" y="712"/>
                  </a:cubicBezTo>
                  <a:cubicBezTo>
                    <a:pt x="6974" y="1059"/>
                    <a:pt x="7047" y="1424"/>
                    <a:pt x="7102" y="1771"/>
                  </a:cubicBezTo>
                  <a:cubicBezTo>
                    <a:pt x="7978" y="6901"/>
                    <a:pt x="7376" y="10753"/>
                    <a:pt x="5277" y="13217"/>
                  </a:cubicBezTo>
                  <a:cubicBezTo>
                    <a:pt x="4236" y="14458"/>
                    <a:pt x="2794" y="15371"/>
                    <a:pt x="987" y="15919"/>
                  </a:cubicBezTo>
                  <a:cubicBezTo>
                    <a:pt x="658" y="16339"/>
                    <a:pt x="329" y="16740"/>
                    <a:pt x="1" y="17142"/>
                  </a:cubicBezTo>
                  <a:cubicBezTo>
                    <a:pt x="2593" y="16613"/>
                    <a:pt x="4601" y="15499"/>
                    <a:pt x="6007" y="13838"/>
                  </a:cubicBezTo>
                  <a:cubicBezTo>
                    <a:pt x="8453" y="10954"/>
                    <a:pt x="9055" y="6463"/>
                    <a:pt x="7832" y="457"/>
                  </a:cubicBezTo>
                  <a:cubicBezTo>
                    <a:pt x="7796" y="311"/>
                    <a:pt x="7759" y="165"/>
                    <a:pt x="774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09" name="Google Shape;705;p61"/>
            <p:cNvSpPr/>
            <p:nvPr/>
          </p:nvSpPr>
          <p:spPr>
            <a:xfrm>
              <a:off x="3287880" y="2490480"/>
              <a:ext cx="414000" cy="312120"/>
            </a:xfrm>
            <a:custGeom>
              <a:avLst/>
              <a:gdLst>
                <a:gd name="textAreaLeft" fmla="*/ 0 w 414000"/>
                <a:gd name="textAreaRight" fmla="*/ 414360 w 414000"/>
                <a:gd name="textAreaTop" fmla="*/ 0 h 312120"/>
                <a:gd name="textAreaBottom" fmla="*/ 312480 h 312120"/>
              </a:gdLst>
              <a:ahLst/>
              <a:cxnLst/>
              <a:rect l="textAreaLeft" t="textAreaTop" r="textAreaRight" b="textAreaBottom"/>
              <a:pathLst>
                <a:path w="10363" h="7815">
                  <a:moveTo>
                    <a:pt x="10052" y="0"/>
                  </a:moveTo>
                  <a:cubicBezTo>
                    <a:pt x="9888" y="0"/>
                    <a:pt x="9760" y="128"/>
                    <a:pt x="9760" y="292"/>
                  </a:cubicBezTo>
                  <a:lnTo>
                    <a:pt x="9779" y="4035"/>
                  </a:lnTo>
                  <a:lnTo>
                    <a:pt x="9779" y="4163"/>
                  </a:lnTo>
                  <a:cubicBezTo>
                    <a:pt x="9724" y="5167"/>
                    <a:pt x="9085" y="6043"/>
                    <a:pt x="8136" y="6390"/>
                  </a:cubicBezTo>
                  <a:cubicBezTo>
                    <a:pt x="8081" y="6408"/>
                    <a:pt x="8008" y="6426"/>
                    <a:pt x="7953" y="6444"/>
                  </a:cubicBezTo>
                  <a:lnTo>
                    <a:pt x="5270" y="7156"/>
                  </a:lnTo>
                  <a:cubicBezTo>
                    <a:pt x="5055" y="7216"/>
                    <a:pt x="4838" y="7244"/>
                    <a:pt x="4622" y="7244"/>
                  </a:cubicBezTo>
                  <a:cubicBezTo>
                    <a:pt x="3775" y="7244"/>
                    <a:pt x="2964" y="6803"/>
                    <a:pt x="2513" y="6061"/>
                  </a:cubicBezTo>
                  <a:cubicBezTo>
                    <a:pt x="2495" y="6043"/>
                    <a:pt x="2477" y="6025"/>
                    <a:pt x="2477" y="6006"/>
                  </a:cubicBezTo>
                  <a:lnTo>
                    <a:pt x="596" y="2775"/>
                  </a:lnTo>
                  <a:cubicBezTo>
                    <a:pt x="535" y="2670"/>
                    <a:pt x="441" y="2626"/>
                    <a:pt x="350" y="2626"/>
                  </a:cubicBezTo>
                  <a:cubicBezTo>
                    <a:pt x="172" y="2626"/>
                    <a:pt x="1" y="2795"/>
                    <a:pt x="85" y="3012"/>
                  </a:cubicBezTo>
                  <a:cubicBezTo>
                    <a:pt x="85" y="3031"/>
                    <a:pt x="85" y="3049"/>
                    <a:pt x="103" y="3049"/>
                  </a:cubicBezTo>
                  <a:lnTo>
                    <a:pt x="1965" y="6280"/>
                  </a:lnTo>
                  <a:cubicBezTo>
                    <a:pt x="1984" y="6317"/>
                    <a:pt x="2002" y="6353"/>
                    <a:pt x="2039" y="6371"/>
                  </a:cubicBezTo>
                  <a:cubicBezTo>
                    <a:pt x="2294" y="6791"/>
                    <a:pt x="2641" y="7138"/>
                    <a:pt x="3061" y="7375"/>
                  </a:cubicBezTo>
                  <a:cubicBezTo>
                    <a:pt x="3152" y="7448"/>
                    <a:pt x="3262" y="7485"/>
                    <a:pt x="3371" y="7540"/>
                  </a:cubicBezTo>
                  <a:cubicBezTo>
                    <a:pt x="3462" y="7576"/>
                    <a:pt x="3554" y="7613"/>
                    <a:pt x="3645" y="7649"/>
                  </a:cubicBezTo>
                  <a:cubicBezTo>
                    <a:pt x="3966" y="7760"/>
                    <a:pt x="4293" y="7815"/>
                    <a:pt x="4619" y="7815"/>
                  </a:cubicBezTo>
                  <a:cubicBezTo>
                    <a:pt x="4886" y="7815"/>
                    <a:pt x="5153" y="7778"/>
                    <a:pt x="5416" y="7704"/>
                  </a:cubicBezTo>
                  <a:lnTo>
                    <a:pt x="8099" y="6974"/>
                  </a:lnTo>
                  <a:lnTo>
                    <a:pt x="8172" y="6956"/>
                  </a:lnTo>
                  <a:cubicBezTo>
                    <a:pt x="8720" y="6791"/>
                    <a:pt x="9213" y="6481"/>
                    <a:pt x="9596" y="6043"/>
                  </a:cubicBezTo>
                  <a:cubicBezTo>
                    <a:pt x="9669" y="5970"/>
                    <a:pt x="9724" y="5897"/>
                    <a:pt x="9797" y="5824"/>
                  </a:cubicBezTo>
                  <a:cubicBezTo>
                    <a:pt x="9852" y="5733"/>
                    <a:pt x="9925" y="5623"/>
                    <a:pt x="9979" y="5532"/>
                  </a:cubicBezTo>
                  <a:cubicBezTo>
                    <a:pt x="10199" y="5112"/>
                    <a:pt x="10326" y="4655"/>
                    <a:pt x="10363" y="4181"/>
                  </a:cubicBezTo>
                  <a:lnTo>
                    <a:pt x="10363" y="4035"/>
                  </a:lnTo>
                  <a:lnTo>
                    <a:pt x="10326" y="292"/>
                  </a:lnTo>
                  <a:cubicBezTo>
                    <a:pt x="10326" y="274"/>
                    <a:pt x="10326" y="274"/>
                    <a:pt x="10326" y="256"/>
                  </a:cubicBezTo>
                  <a:cubicBezTo>
                    <a:pt x="10308" y="110"/>
                    <a:pt x="10199" y="0"/>
                    <a:pt x="1005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0" name="Google Shape;706;p61"/>
            <p:cNvSpPr/>
            <p:nvPr/>
          </p:nvSpPr>
          <p:spPr>
            <a:xfrm>
              <a:off x="3469320" y="2165400"/>
              <a:ext cx="233280" cy="687600"/>
            </a:xfrm>
            <a:custGeom>
              <a:avLst/>
              <a:gdLst>
                <a:gd name="textAreaLeft" fmla="*/ 0 w 233280"/>
                <a:gd name="textAreaRight" fmla="*/ 233640 w 233280"/>
                <a:gd name="textAreaTop" fmla="*/ 0 h 687600"/>
                <a:gd name="textAreaBottom" fmla="*/ 687960 h 687600"/>
              </a:gdLst>
              <a:ahLst/>
              <a:cxnLst/>
              <a:rect l="textAreaLeft" t="textAreaTop" r="textAreaRight" b="textAreaBottom"/>
              <a:pathLst>
                <a:path w="5843" h="17199">
                  <a:moveTo>
                    <a:pt x="2245" y="1"/>
                  </a:moveTo>
                  <a:cubicBezTo>
                    <a:pt x="1934" y="1"/>
                    <a:pt x="1616" y="42"/>
                    <a:pt x="1297" y="130"/>
                  </a:cubicBezTo>
                  <a:lnTo>
                    <a:pt x="256" y="404"/>
                  </a:lnTo>
                  <a:cubicBezTo>
                    <a:pt x="92" y="440"/>
                    <a:pt x="0" y="604"/>
                    <a:pt x="55" y="769"/>
                  </a:cubicBezTo>
                  <a:cubicBezTo>
                    <a:pt x="86" y="893"/>
                    <a:pt x="210" y="977"/>
                    <a:pt x="336" y="977"/>
                  </a:cubicBezTo>
                  <a:cubicBezTo>
                    <a:pt x="358" y="977"/>
                    <a:pt x="380" y="975"/>
                    <a:pt x="402" y="969"/>
                  </a:cubicBezTo>
                  <a:lnTo>
                    <a:pt x="1443" y="677"/>
                  </a:lnTo>
                  <a:cubicBezTo>
                    <a:pt x="1707" y="606"/>
                    <a:pt x="1970" y="573"/>
                    <a:pt x="2228" y="573"/>
                  </a:cubicBezTo>
                  <a:cubicBezTo>
                    <a:pt x="3823" y="573"/>
                    <a:pt x="5203" y="1862"/>
                    <a:pt x="5203" y="3543"/>
                  </a:cubicBezTo>
                  <a:lnTo>
                    <a:pt x="5276" y="16888"/>
                  </a:lnTo>
                  <a:cubicBezTo>
                    <a:pt x="5276" y="17052"/>
                    <a:pt x="5404" y="17180"/>
                    <a:pt x="5568" y="17180"/>
                  </a:cubicBezTo>
                  <a:lnTo>
                    <a:pt x="5568" y="17198"/>
                  </a:lnTo>
                  <a:cubicBezTo>
                    <a:pt x="5714" y="17180"/>
                    <a:pt x="5842" y="17052"/>
                    <a:pt x="5842" y="16906"/>
                  </a:cubicBezTo>
                  <a:lnTo>
                    <a:pt x="5787" y="3543"/>
                  </a:lnTo>
                  <a:cubicBezTo>
                    <a:pt x="5772" y="1536"/>
                    <a:pt x="4140" y="1"/>
                    <a:pt x="2245"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1" name="Google Shape;707;p61"/>
            <p:cNvSpPr/>
            <p:nvPr/>
          </p:nvSpPr>
          <p:spPr>
            <a:xfrm>
              <a:off x="3147480" y="2224080"/>
              <a:ext cx="336960" cy="687960"/>
            </a:xfrm>
            <a:custGeom>
              <a:avLst/>
              <a:gdLst>
                <a:gd name="textAreaLeft" fmla="*/ 0 w 336960"/>
                <a:gd name="textAreaRight" fmla="*/ 337320 w 336960"/>
                <a:gd name="textAreaTop" fmla="*/ 0 h 687960"/>
                <a:gd name="textAreaBottom" fmla="*/ 688320 h 687960"/>
              </a:gdLst>
              <a:ahLst/>
              <a:cxnLst/>
              <a:rect l="textAreaLeft" t="textAreaTop" r="textAreaRight" b="textAreaBottom"/>
              <a:pathLst>
                <a:path w="8435" h="17215">
                  <a:moveTo>
                    <a:pt x="4470" y="0"/>
                  </a:moveTo>
                  <a:cubicBezTo>
                    <a:pt x="4437" y="0"/>
                    <a:pt x="4401" y="6"/>
                    <a:pt x="4364" y="19"/>
                  </a:cubicBezTo>
                  <a:lnTo>
                    <a:pt x="3323" y="292"/>
                  </a:lnTo>
                  <a:cubicBezTo>
                    <a:pt x="1060" y="913"/>
                    <a:pt x="1" y="3487"/>
                    <a:pt x="1169" y="5513"/>
                  </a:cubicBezTo>
                  <a:lnTo>
                    <a:pt x="3597" y="9694"/>
                  </a:lnTo>
                  <a:lnTo>
                    <a:pt x="5551" y="13053"/>
                  </a:lnTo>
                  <a:lnTo>
                    <a:pt x="6226" y="14258"/>
                  </a:lnTo>
                  <a:lnTo>
                    <a:pt x="7869" y="17069"/>
                  </a:lnTo>
                  <a:cubicBezTo>
                    <a:pt x="7905" y="17160"/>
                    <a:pt x="8015" y="17215"/>
                    <a:pt x="8106" y="17215"/>
                  </a:cubicBezTo>
                  <a:cubicBezTo>
                    <a:pt x="8161" y="17215"/>
                    <a:pt x="8216" y="17197"/>
                    <a:pt x="8252" y="17178"/>
                  </a:cubicBezTo>
                  <a:cubicBezTo>
                    <a:pt x="8398" y="17087"/>
                    <a:pt x="8435" y="16923"/>
                    <a:pt x="8362" y="16777"/>
                  </a:cubicBezTo>
                  <a:lnTo>
                    <a:pt x="6883" y="14239"/>
                  </a:lnTo>
                  <a:lnTo>
                    <a:pt x="6737" y="13984"/>
                  </a:lnTo>
                  <a:lnTo>
                    <a:pt x="6025" y="12761"/>
                  </a:lnTo>
                  <a:lnTo>
                    <a:pt x="1680" y="5221"/>
                  </a:lnTo>
                  <a:cubicBezTo>
                    <a:pt x="695" y="3524"/>
                    <a:pt x="1571" y="1369"/>
                    <a:pt x="3469" y="858"/>
                  </a:cubicBezTo>
                  <a:lnTo>
                    <a:pt x="4510" y="566"/>
                  </a:lnTo>
                  <a:cubicBezTo>
                    <a:pt x="4872" y="484"/>
                    <a:pt x="4774" y="0"/>
                    <a:pt x="4470"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2" name="Google Shape;708;p61"/>
            <p:cNvSpPr/>
            <p:nvPr/>
          </p:nvSpPr>
          <p:spPr>
            <a:xfrm>
              <a:off x="3389760" y="2711520"/>
              <a:ext cx="320760" cy="288000"/>
            </a:xfrm>
            <a:custGeom>
              <a:avLst/>
              <a:gdLst>
                <a:gd name="textAreaLeft" fmla="*/ 0 w 320760"/>
                <a:gd name="textAreaRight" fmla="*/ 321120 w 320760"/>
                <a:gd name="textAreaTop" fmla="*/ 0 h 288000"/>
                <a:gd name="textAreaBottom" fmla="*/ 288360 h 288000"/>
              </a:gdLst>
              <a:ahLst/>
              <a:cxnLst/>
              <a:rect l="textAreaLeft" t="textAreaTop" r="textAreaRight" b="textAreaBottom"/>
              <a:pathLst>
                <a:path w="8033" h="7213">
                  <a:moveTo>
                    <a:pt x="7047" y="1"/>
                  </a:moveTo>
                  <a:lnTo>
                    <a:pt x="7047" y="530"/>
                  </a:lnTo>
                  <a:lnTo>
                    <a:pt x="7065" y="4601"/>
                  </a:lnTo>
                  <a:cubicBezTo>
                    <a:pt x="7065" y="5130"/>
                    <a:pt x="6719" y="5587"/>
                    <a:pt x="6207" y="5733"/>
                  </a:cubicBezTo>
                  <a:lnTo>
                    <a:pt x="5477" y="5934"/>
                  </a:lnTo>
                  <a:lnTo>
                    <a:pt x="4455" y="6207"/>
                  </a:lnTo>
                  <a:cubicBezTo>
                    <a:pt x="4349" y="6238"/>
                    <a:pt x="4242" y="6252"/>
                    <a:pt x="4137" y="6252"/>
                  </a:cubicBezTo>
                  <a:cubicBezTo>
                    <a:pt x="3736" y="6252"/>
                    <a:pt x="3361" y="6040"/>
                    <a:pt x="3159" y="5678"/>
                  </a:cubicBezTo>
                  <a:lnTo>
                    <a:pt x="1096" y="2137"/>
                  </a:lnTo>
                  <a:lnTo>
                    <a:pt x="840" y="1680"/>
                  </a:lnTo>
                  <a:lnTo>
                    <a:pt x="676" y="1771"/>
                  </a:lnTo>
                  <a:lnTo>
                    <a:pt x="512" y="1863"/>
                  </a:lnTo>
                  <a:lnTo>
                    <a:pt x="165" y="2064"/>
                  </a:lnTo>
                  <a:lnTo>
                    <a:pt x="1" y="2155"/>
                  </a:lnTo>
                  <a:lnTo>
                    <a:pt x="2319" y="6153"/>
                  </a:lnTo>
                  <a:cubicBezTo>
                    <a:pt x="2700" y="6812"/>
                    <a:pt x="3411" y="7213"/>
                    <a:pt x="4149" y="7213"/>
                  </a:cubicBezTo>
                  <a:cubicBezTo>
                    <a:pt x="4330" y="7213"/>
                    <a:pt x="4512" y="7189"/>
                    <a:pt x="4692" y="7138"/>
                  </a:cubicBezTo>
                  <a:lnTo>
                    <a:pt x="4984" y="7065"/>
                  </a:lnTo>
                  <a:lnTo>
                    <a:pt x="5349" y="6956"/>
                  </a:lnTo>
                  <a:lnTo>
                    <a:pt x="5897" y="6810"/>
                  </a:lnTo>
                  <a:lnTo>
                    <a:pt x="6463" y="6664"/>
                  </a:lnTo>
                  <a:cubicBezTo>
                    <a:pt x="7394" y="6408"/>
                    <a:pt x="8033" y="5568"/>
                    <a:pt x="8033" y="4601"/>
                  </a:cubicBezTo>
                  <a:lnTo>
                    <a:pt x="80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3" name="Google Shape;709;p61"/>
            <p:cNvSpPr/>
            <p:nvPr/>
          </p:nvSpPr>
          <p:spPr>
            <a:xfrm>
              <a:off x="2155320" y="1702080"/>
              <a:ext cx="509400" cy="339120"/>
            </a:xfrm>
            <a:custGeom>
              <a:avLst/>
              <a:gdLst>
                <a:gd name="textAreaLeft" fmla="*/ 0 w 509400"/>
                <a:gd name="textAreaRight" fmla="*/ 509760 w 509400"/>
                <a:gd name="textAreaTop" fmla="*/ 0 h 339120"/>
                <a:gd name="textAreaBottom" fmla="*/ 339480 h 339120"/>
              </a:gdLst>
              <a:ahLst/>
              <a:cxnLst/>
              <a:rect l="textAreaLeft" t="textAreaTop" r="textAreaRight" b="textAreaBottom"/>
              <a:pathLst>
                <a:path w="12743" h="8490">
                  <a:moveTo>
                    <a:pt x="7467" y="1"/>
                  </a:moveTo>
                  <a:cubicBezTo>
                    <a:pt x="3724" y="1"/>
                    <a:pt x="2830" y="2940"/>
                    <a:pt x="0" y="3214"/>
                  </a:cubicBezTo>
                  <a:lnTo>
                    <a:pt x="1935" y="8490"/>
                  </a:lnTo>
                  <a:lnTo>
                    <a:pt x="11373" y="8490"/>
                  </a:lnTo>
                  <a:lnTo>
                    <a:pt x="12742" y="3177"/>
                  </a:lnTo>
                  <a:cubicBezTo>
                    <a:pt x="10406" y="2392"/>
                    <a:pt x="10132" y="1"/>
                    <a:pt x="746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4" name="Google Shape;710;p61"/>
            <p:cNvSpPr/>
            <p:nvPr/>
          </p:nvSpPr>
          <p:spPr>
            <a:xfrm>
              <a:off x="2453760" y="1809360"/>
              <a:ext cx="39960" cy="108360"/>
            </a:xfrm>
            <a:custGeom>
              <a:avLst/>
              <a:gdLst>
                <a:gd name="textAreaLeft" fmla="*/ 0 w 39960"/>
                <a:gd name="textAreaRight" fmla="*/ 40320 w 39960"/>
                <a:gd name="textAreaTop" fmla="*/ 0 h 108360"/>
                <a:gd name="textAreaBottom" fmla="*/ 108720 h 108360"/>
              </a:gdLst>
              <a:ahLst/>
              <a:cxnLst/>
              <a:rect l="textAreaLeft" t="textAreaTop" r="textAreaRight" b="textAreaBottom"/>
              <a:pathLst>
                <a:path w="1005" h="2721">
                  <a:moveTo>
                    <a:pt x="329" y="0"/>
                  </a:moveTo>
                  <a:lnTo>
                    <a:pt x="1" y="2611"/>
                  </a:lnTo>
                  <a:lnTo>
                    <a:pt x="859" y="2720"/>
                  </a:lnTo>
                  <a:lnTo>
                    <a:pt x="1005" y="73"/>
                  </a:lnTo>
                  <a:lnTo>
                    <a:pt x="329"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54360" bIns="54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5" name="Google Shape;711;p61"/>
            <p:cNvSpPr/>
            <p:nvPr/>
          </p:nvSpPr>
          <p:spPr>
            <a:xfrm>
              <a:off x="2423160" y="1839960"/>
              <a:ext cx="108360" cy="39960"/>
            </a:xfrm>
            <a:custGeom>
              <a:avLst/>
              <a:gdLst>
                <a:gd name="textAreaLeft" fmla="*/ 0 w 108360"/>
                <a:gd name="textAreaRight" fmla="*/ 108720 w 108360"/>
                <a:gd name="textAreaTop" fmla="*/ 0 h 39960"/>
                <a:gd name="textAreaBottom" fmla="*/ 40320 h 39960"/>
              </a:gdLst>
              <a:ahLst/>
              <a:cxnLst/>
              <a:rect l="textAreaLeft" t="textAreaTop" r="textAreaRight" b="textAreaBottom"/>
              <a:pathLst>
                <a:path w="2721" h="1005">
                  <a:moveTo>
                    <a:pt x="92" y="0"/>
                  </a:moveTo>
                  <a:lnTo>
                    <a:pt x="1" y="858"/>
                  </a:lnTo>
                  <a:lnTo>
                    <a:pt x="2630" y="1004"/>
                  </a:lnTo>
                  <a:lnTo>
                    <a:pt x="2721" y="329"/>
                  </a:lnTo>
                  <a:lnTo>
                    <a:pt x="92"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20160" bIns="201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6" name="Google Shape;712;p61"/>
            <p:cNvSpPr/>
            <p:nvPr/>
          </p:nvSpPr>
          <p:spPr>
            <a:xfrm>
              <a:off x="2832840" y="3432960"/>
              <a:ext cx="271080" cy="234720"/>
            </a:xfrm>
            <a:custGeom>
              <a:avLst/>
              <a:gdLst>
                <a:gd name="textAreaLeft" fmla="*/ 0 w 271080"/>
                <a:gd name="textAreaRight" fmla="*/ 271440 w 271080"/>
                <a:gd name="textAreaTop" fmla="*/ 0 h 234720"/>
                <a:gd name="textAreaBottom" fmla="*/ 235080 h 234720"/>
              </a:gdLst>
              <a:ahLst/>
              <a:cxnLst/>
              <a:rect l="textAreaLeft" t="textAreaTop" r="textAreaRight" b="textAreaBottom"/>
              <a:pathLst>
                <a:path w="6791" h="5879">
                  <a:moveTo>
                    <a:pt x="6681" y="1"/>
                  </a:moveTo>
                  <a:lnTo>
                    <a:pt x="6681" y="1"/>
                  </a:lnTo>
                  <a:cubicBezTo>
                    <a:pt x="3633" y="202"/>
                    <a:pt x="0" y="2830"/>
                    <a:pt x="0" y="2830"/>
                  </a:cubicBezTo>
                  <a:lnTo>
                    <a:pt x="1077" y="5879"/>
                  </a:lnTo>
                  <a:cubicBezTo>
                    <a:pt x="6791" y="2465"/>
                    <a:pt x="6681" y="1"/>
                    <a:pt x="6681"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7" name="Google Shape;713;p61"/>
            <p:cNvSpPr/>
            <p:nvPr/>
          </p:nvSpPr>
          <p:spPr>
            <a:xfrm>
              <a:off x="1563120" y="3445560"/>
              <a:ext cx="336240" cy="269640"/>
            </a:xfrm>
            <a:custGeom>
              <a:avLst/>
              <a:gdLst>
                <a:gd name="textAreaLeft" fmla="*/ 0 w 336240"/>
                <a:gd name="textAreaRight" fmla="*/ 336600 w 336240"/>
                <a:gd name="textAreaTop" fmla="*/ 0 h 269640"/>
                <a:gd name="textAreaBottom" fmla="*/ 270000 h 269640"/>
              </a:gdLst>
              <a:ahLst/>
              <a:cxnLst/>
              <a:rect l="textAreaLeft" t="textAreaTop" r="textAreaRight" b="textAreaBottom"/>
              <a:pathLst>
                <a:path w="8417" h="6755">
                  <a:moveTo>
                    <a:pt x="512" y="0"/>
                  </a:moveTo>
                  <a:cubicBezTo>
                    <a:pt x="512" y="0"/>
                    <a:pt x="0" y="3688"/>
                    <a:pt x="8270" y="6754"/>
                  </a:cubicBezTo>
                  <a:lnTo>
                    <a:pt x="8416" y="3268"/>
                  </a:lnTo>
                  <a:cubicBezTo>
                    <a:pt x="8416" y="3268"/>
                    <a:pt x="5094" y="73"/>
                    <a:pt x="512"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18" name="Google Shape;714;p61"/>
            <p:cNvSpPr/>
            <p:nvPr/>
          </p:nvSpPr>
          <p:spPr>
            <a:xfrm>
              <a:off x="1584360" y="2781720"/>
              <a:ext cx="1515240" cy="1334880"/>
            </a:xfrm>
            <a:custGeom>
              <a:avLst/>
              <a:gdLst>
                <a:gd name="textAreaLeft" fmla="*/ 0 w 1515240"/>
                <a:gd name="textAreaRight" fmla="*/ 1515600 w 1515240"/>
                <a:gd name="textAreaTop" fmla="*/ 0 h 1334880"/>
                <a:gd name="textAreaBottom" fmla="*/ 1335240 h 1334880"/>
              </a:gdLst>
              <a:ahLst/>
              <a:cxnLst/>
              <a:rect l="textAreaLeft" t="textAreaTop" r="textAreaRight" b="textAreaBottom"/>
              <a:pathLst>
                <a:path w="37899" h="33386">
                  <a:moveTo>
                    <a:pt x="16303" y="0"/>
                  </a:moveTo>
                  <a:cubicBezTo>
                    <a:pt x="16303" y="0"/>
                    <a:pt x="15591" y="146"/>
                    <a:pt x="14514" y="402"/>
                  </a:cubicBezTo>
                  <a:cubicBezTo>
                    <a:pt x="14002" y="530"/>
                    <a:pt x="13418" y="694"/>
                    <a:pt x="12779" y="858"/>
                  </a:cubicBezTo>
                  <a:cubicBezTo>
                    <a:pt x="10753" y="1424"/>
                    <a:pt x="8307" y="2209"/>
                    <a:pt x="6755" y="3140"/>
                  </a:cubicBezTo>
                  <a:cubicBezTo>
                    <a:pt x="4638" y="4418"/>
                    <a:pt x="2191" y="10460"/>
                    <a:pt x="895" y="14002"/>
                  </a:cubicBezTo>
                  <a:cubicBezTo>
                    <a:pt x="859" y="14111"/>
                    <a:pt x="841" y="14203"/>
                    <a:pt x="804" y="14294"/>
                  </a:cubicBezTo>
                  <a:cubicBezTo>
                    <a:pt x="311" y="15681"/>
                    <a:pt x="1" y="16612"/>
                    <a:pt x="1" y="16612"/>
                  </a:cubicBezTo>
                  <a:cubicBezTo>
                    <a:pt x="1" y="16612"/>
                    <a:pt x="512" y="16722"/>
                    <a:pt x="1297" y="16941"/>
                  </a:cubicBezTo>
                  <a:lnTo>
                    <a:pt x="1480" y="16996"/>
                  </a:lnTo>
                  <a:cubicBezTo>
                    <a:pt x="2593" y="17306"/>
                    <a:pt x="3707" y="17671"/>
                    <a:pt x="4784" y="18109"/>
                  </a:cubicBezTo>
                  <a:lnTo>
                    <a:pt x="4911" y="18182"/>
                  </a:lnTo>
                  <a:cubicBezTo>
                    <a:pt x="5806" y="18547"/>
                    <a:pt x="6646" y="18985"/>
                    <a:pt x="7431" y="19515"/>
                  </a:cubicBezTo>
                  <a:cubicBezTo>
                    <a:pt x="7577" y="19624"/>
                    <a:pt x="7686" y="19697"/>
                    <a:pt x="7759" y="19752"/>
                  </a:cubicBezTo>
                  <a:lnTo>
                    <a:pt x="7851" y="19825"/>
                  </a:lnTo>
                  <a:lnTo>
                    <a:pt x="7887" y="19843"/>
                  </a:lnTo>
                  <a:cubicBezTo>
                    <a:pt x="7997" y="19935"/>
                    <a:pt x="8106" y="20026"/>
                    <a:pt x="8197" y="20117"/>
                  </a:cubicBezTo>
                  <a:cubicBezTo>
                    <a:pt x="8270" y="20172"/>
                    <a:pt x="8307" y="20227"/>
                    <a:pt x="8380" y="20282"/>
                  </a:cubicBezTo>
                  <a:lnTo>
                    <a:pt x="7285" y="27219"/>
                  </a:lnTo>
                  <a:lnTo>
                    <a:pt x="6646" y="31216"/>
                  </a:lnTo>
                  <a:cubicBezTo>
                    <a:pt x="10405" y="32658"/>
                    <a:pt x="14375" y="33385"/>
                    <a:pt x="18354" y="33385"/>
                  </a:cubicBezTo>
                  <a:cubicBezTo>
                    <a:pt x="20674" y="33385"/>
                    <a:pt x="22998" y="33138"/>
                    <a:pt x="25284" y="32640"/>
                  </a:cubicBezTo>
                  <a:lnTo>
                    <a:pt x="25540" y="32567"/>
                  </a:lnTo>
                  <a:cubicBezTo>
                    <a:pt x="28570" y="31892"/>
                    <a:pt x="31491" y="30778"/>
                    <a:pt x="34193" y="29263"/>
                  </a:cubicBezTo>
                  <a:cubicBezTo>
                    <a:pt x="34047" y="28697"/>
                    <a:pt x="33901" y="28131"/>
                    <a:pt x="33754" y="27547"/>
                  </a:cubicBezTo>
                  <a:cubicBezTo>
                    <a:pt x="33280" y="25649"/>
                    <a:pt x="32750" y="23695"/>
                    <a:pt x="32294" y="22125"/>
                  </a:cubicBezTo>
                  <a:cubicBezTo>
                    <a:pt x="32039" y="21194"/>
                    <a:pt x="31728" y="20282"/>
                    <a:pt x="31363" y="19387"/>
                  </a:cubicBezTo>
                  <a:cubicBezTo>
                    <a:pt x="31363" y="19351"/>
                    <a:pt x="31345" y="19314"/>
                    <a:pt x="31327" y="19296"/>
                  </a:cubicBezTo>
                  <a:cubicBezTo>
                    <a:pt x="31308" y="19241"/>
                    <a:pt x="31272" y="19205"/>
                    <a:pt x="31254" y="19150"/>
                  </a:cubicBezTo>
                  <a:cubicBezTo>
                    <a:pt x="31235" y="19132"/>
                    <a:pt x="31235" y="19132"/>
                    <a:pt x="31217" y="19113"/>
                  </a:cubicBezTo>
                  <a:lnTo>
                    <a:pt x="31308" y="19058"/>
                  </a:lnTo>
                  <a:cubicBezTo>
                    <a:pt x="31345" y="19040"/>
                    <a:pt x="31436" y="19004"/>
                    <a:pt x="31473" y="18967"/>
                  </a:cubicBezTo>
                  <a:cubicBezTo>
                    <a:pt x="31509" y="18949"/>
                    <a:pt x="31546" y="18931"/>
                    <a:pt x="31582" y="18912"/>
                  </a:cubicBezTo>
                  <a:cubicBezTo>
                    <a:pt x="32896" y="18219"/>
                    <a:pt x="34229" y="17598"/>
                    <a:pt x="35616" y="17050"/>
                  </a:cubicBezTo>
                  <a:lnTo>
                    <a:pt x="35653" y="17032"/>
                  </a:lnTo>
                  <a:cubicBezTo>
                    <a:pt x="35909" y="16941"/>
                    <a:pt x="36164" y="16850"/>
                    <a:pt x="36420" y="16758"/>
                  </a:cubicBezTo>
                  <a:lnTo>
                    <a:pt x="36493" y="16722"/>
                  </a:lnTo>
                  <a:lnTo>
                    <a:pt x="36621" y="16685"/>
                  </a:lnTo>
                  <a:cubicBezTo>
                    <a:pt x="37040" y="16539"/>
                    <a:pt x="37479" y="16411"/>
                    <a:pt x="37898" y="16284"/>
                  </a:cubicBezTo>
                  <a:cubicBezTo>
                    <a:pt x="37898" y="16284"/>
                    <a:pt x="37570" y="15426"/>
                    <a:pt x="37077" y="14148"/>
                  </a:cubicBezTo>
                  <a:lnTo>
                    <a:pt x="36967" y="13892"/>
                  </a:lnTo>
                  <a:cubicBezTo>
                    <a:pt x="35397" y="10095"/>
                    <a:pt x="32239" y="3067"/>
                    <a:pt x="30396" y="2538"/>
                  </a:cubicBezTo>
                  <a:cubicBezTo>
                    <a:pt x="29465" y="2264"/>
                    <a:pt x="28497" y="2026"/>
                    <a:pt x="27603" y="1807"/>
                  </a:cubicBezTo>
                  <a:cubicBezTo>
                    <a:pt x="27128" y="1680"/>
                    <a:pt x="26672" y="1588"/>
                    <a:pt x="26233" y="1479"/>
                  </a:cubicBezTo>
                  <a:lnTo>
                    <a:pt x="25229" y="1260"/>
                  </a:lnTo>
                  <a:cubicBezTo>
                    <a:pt x="23933" y="986"/>
                    <a:pt x="23057" y="822"/>
                    <a:pt x="23057" y="822"/>
                  </a:cubicBezTo>
                  <a:lnTo>
                    <a:pt x="21158" y="584"/>
                  </a:lnTo>
                  <a:lnTo>
                    <a:pt x="16303" y="0"/>
                  </a:ln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19" name="Google Shape;715;p61"/>
            <p:cNvSpPr/>
            <p:nvPr/>
          </p:nvSpPr>
          <p:spPr>
            <a:xfrm>
              <a:off x="2710800" y="3052440"/>
              <a:ext cx="133200" cy="488520"/>
            </a:xfrm>
            <a:custGeom>
              <a:avLst/>
              <a:gdLst>
                <a:gd name="textAreaLeft" fmla="*/ 0 w 133200"/>
                <a:gd name="textAreaRight" fmla="*/ 133560 w 133200"/>
                <a:gd name="textAreaTop" fmla="*/ 0 h 488520"/>
                <a:gd name="textAreaBottom" fmla="*/ 488880 h 488520"/>
              </a:gdLst>
              <a:ahLst/>
              <a:cxnLst/>
              <a:rect l="textAreaLeft" t="textAreaTop" r="textAreaRight" b="textAreaBottom"/>
              <a:pathLst>
                <a:path w="3342" h="12225">
                  <a:moveTo>
                    <a:pt x="379" y="0"/>
                  </a:moveTo>
                  <a:cubicBezTo>
                    <a:pt x="367" y="0"/>
                    <a:pt x="354" y="6"/>
                    <a:pt x="347" y="20"/>
                  </a:cubicBezTo>
                  <a:cubicBezTo>
                    <a:pt x="92" y="367"/>
                    <a:pt x="92" y="988"/>
                    <a:pt x="55" y="1444"/>
                  </a:cubicBezTo>
                  <a:cubicBezTo>
                    <a:pt x="0" y="1992"/>
                    <a:pt x="0" y="2539"/>
                    <a:pt x="37" y="3087"/>
                  </a:cubicBezTo>
                  <a:cubicBezTo>
                    <a:pt x="146" y="4054"/>
                    <a:pt x="457" y="4985"/>
                    <a:pt x="968" y="5825"/>
                  </a:cubicBezTo>
                  <a:cubicBezTo>
                    <a:pt x="1461" y="6647"/>
                    <a:pt x="2063" y="7377"/>
                    <a:pt x="2465" y="8253"/>
                  </a:cubicBezTo>
                  <a:cubicBezTo>
                    <a:pt x="3031" y="9476"/>
                    <a:pt x="2921" y="10718"/>
                    <a:pt x="2720" y="12014"/>
                  </a:cubicBezTo>
                  <a:cubicBezTo>
                    <a:pt x="2710" y="12149"/>
                    <a:pt x="2800" y="12225"/>
                    <a:pt x="2886" y="12225"/>
                  </a:cubicBezTo>
                  <a:cubicBezTo>
                    <a:pt x="2952" y="12225"/>
                    <a:pt x="3015" y="12181"/>
                    <a:pt x="3031" y="12087"/>
                  </a:cubicBezTo>
                  <a:cubicBezTo>
                    <a:pt x="3195" y="11010"/>
                    <a:pt x="3341" y="9878"/>
                    <a:pt x="3013" y="8801"/>
                  </a:cubicBezTo>
                  <a:cubicBezTo>
                    <a:pt x="2720" y="7906"/>
                    <a:pt x="2191" y="7140"/>
                    <a:pt x="1698" y="6391"/>
                  </a:cubicBezTo>
                  <a:cubicBezTo>
                    <a:pt x="1114" y="5515"/>
                    <a:pt x="585" y="4639"/>
                    <a:pt x="384" y="3562"/>
                  </a:cubicBezTo>
                  <a:cubicBezTo>
                    <a:pt x="256" y="2886"/>
                    <a:pt x="238" y="2192"/>
                    <a:pt x="311" y="1499"/>
                  </a:cubicBezTo>
                  <a:cubicBezTo>
                    <a:pt x="347" y="1042"/>
                    <a:pt x="530" y="476"/>
                    <a:pt x="420" y="38"/>
                  </a:cubicBezTo>
                  <a:cubicBezTo>
                    <a:pt x="420" y="16"/>
                    <a:pt x="399" y="0"/>
                    <a:pt x="37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0" name="Google Shape;716;p61"/>
            <p:cNvSpPr/>
            <p:nvPr/>
          </p:nvSpPr>
          <p:spPr>
            <a:xfrm>
              <a:off x="2818440" y="3325680"/>
              <a:ext cx="239760" cy="80640"/>
            </a:xfrm>
            <a:custGeom>
              <a:avLst/>
              <a:gdLst>
                <a:gd name="textAreaLeft" fmla="*/ 0 w 239760"/>
                <a:gd name="textAreaRight" fmla="*/ 240120 w 239760"/>
                <a:gd name="textAreaTop" fmla="*/ 0 h 80640"/>
                <a:gd name="textAreaBottom" fmla="*/ 81000 h 80640"/>
              </a:gdLst>
              <a:ahLst/>
              <a:cxnLst/>
              <a:rect l="textAreaLeft" t="textAreaTop" r="textAreaRight" b="textAreaBottom"/>
              <a:pathLst>
                <a:path w="6002" h="2029">
                  <a:moveTo>
                    <a:pt x="5874" y="0"/>
                  </a:moveTo>
                  <a:cubicBezTo>
                    <a:pt x="4852" y="110"/>
                    <a:pt x="3866" y="311"/>
                    <a:pt x="2898" y="621"/>
                  </a:cubicBezTo>
                  <a:cubicBezTo>
                    <a:pt x="1894" y="895"/>
                    <a:pt x="945" y="1315"/>
                    <a:pt x="69" y="1862"/>
                  </a:cubicBezTo>
                  <a:cubicBezTo>
                    <a:pt x="1" y="1913"/>
                    <a:pt x="44" y="2028"/>
                    <a:pt x="110" y="2028"/>
                  </a:cubicBezTo>
                  <a:cubicBezTo>
                    <a:pt x="114" y="2028"/>
                    <a:pt x="119" y="2028"/>
                    <a:pt x="124" y="2027"/>
                  </a:cubicBezTo>
                  <a:cubicBezTo>
                    <a:pt x="1036" y="1643"/>
                    <a:pt x="1949" y="1187"/>
                    <a:pt x="2880" y="895"/>
                  </a:cubicBezTo>
                  <a:cubicBezTo>
                    <a:pt x="3848" y="603"/>
                    <a:pt x="4852" y="384"/>
                    <a:pt x="5874" y="274"/>
                  </a:cubicBezTo>
                  <a:cubicBezTo>
                    <a:pt x="6002" y="274"/>
                    <a:pt x="6002" y="0"/>
                    <a:pt x="587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0320" bIns="40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1" name="Google Shape;717;p61"/>
            <p:cNvSpPr/>
            <p:nvPr/>
          </p:nvSpPr>
          <p:spPr>
            <a:xfrm>
              <a:off x="2516040" y="3341880"/>
              <a:ext cx="91800" cy="745200"/>
            </a:xfrm>
            <a:custGeom>
              <a:avLst/>
              <a:gdLst>
                <a:gd name="textAreaLeft" fmla="*/ 0 w 91800"/>
                <a:gd name="textAreaRight" fmla="*/ 92160 w 91800"/>
                <a:gd name="textAreaTop" fmla="*/ 0 h 745200"/>
                <a:gd name="textAreaBottom" fmla="*/ 745560 h 745200"/>
              </a:gdLst>
              <a:ahLst/>
              <a:cxnLst/>
              <a:rect l="textAreaLeft" t="textAreaTop" r="textAreaRight" b="textAreaBottom"/>
              <a:pathLst>
                <a:path w="2301" h="18640">
                  <a:moveTo>
                    <a:pt x="92" y="1"/>
                  </a:moveTo>
                  <a:cubicBezTo>
                    <a:pt x="37" y="19"/>
                    <a:pt x="0" y="74"/>
                    <a:pt x="19" y="129"/>
                  </a:cubicBezTo>
                  <a:cubicBezTo>
                    <a:pt x="329" y="1699"/>
                    <a:pt x="658" y="3250"/>
                    <a:pt x="931" y="4820"/>
                  </a:cubicBezTo>
                  <a:cubicBezTo>
                    <a:pt x="1223" y="6463"/>
                    <a:pt x="1461" y="8106"/>
                    <a:pt x="1643" y="9786"/>
                  </a:cubicBezTo>
                  <a:cubicBezTo>
                    <a:pt x="1662" y="9859"/>
                    <a:pt x="1662" y="9913"/>
                    <a:pt x="1662" y="9986"/>
                  </a:cubicBezTo>
                  <a:cubicBezTo>
                    <a:pt x="1698" y="10351"/>
                    <a:pt x="1735" y="10698"/>
                    <a:pt x="1771" y="11063"/>
                  </a:cubicBezTo>
                  <a:lnTo>
                    <a:pt x="1771" y="11191"/>
                  </a:lnTo>
                  <a:cubicBezTo>
                    <a:pt x="1972" y="13656"/>
                    <a:pt x="2045" y="16157"/>
                    <a:pt x="1990" y="18639"/>
                  </a:cubicBezTo>
                  <a:lnTo>
                    <a:pt x="2246" y="18566"/>
                  </a:lnTo>
                  <a:cubicBezTo>
                    <a:pt x="2300" y="16102"/>
                    <a:pt x="2227" y="13619"/>
                    <a:pt x="2027" y="11155"/>
                  </a:cubicBezTo>
                  <a:cubicBezTo>
                    <a:pt x="1990" y="10735"/>
                    <a:pt x="1954" y="10333"/>
                    <a:pt x="1917" y="9932"/>
                  </a:cubicBezTo>
                  <a:cubicBezTo>
                    <a:pt x="1917" y="9895"/>
                    <a:pt x="1899" y="9859"/>
                    <a:pt x="1899" y="9822"/>
                  </a:cubicBezTo>
                  <a:cubicBezTo>
                    <a:pt x="1735" y="8197"/>
                    <a:pt x="1515" y="6591"/>
                    <a:pt x="1242" y="4966"/>
                  </a:cubicBezTo>
                  <a:cubicBezTo>
                    <a:pt x="1223" y="4930"/>
                    <a:pt x="1223" y="4875"/>
                    <a:pt x="1223" y="4838"/>
                  </a:cubicBezTo>
                  <a:cubicBezTo>
                    <a:pt x="950" y="3232"/>
                    <a:pt x="639" y="1626"/>
                    <a:pt x="201" y="74"/>
                  </a:cubicBezTo>
                  <a:cubicBezTo>
                    <a:pt x="201" y="37"/>
                    <a:pt x="183" y="19"/>
                    <a:pt x="146"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2" name="Google Shape;718;p61"/>
            <p:cNvSpPr/>
            <p:nvPr/>
          </p:nvSpPr>
          <p:spPr>
            <a:xfrm>
              <a:off x="2631240" y="3219120"/>
              <a:ext cx="200520" cy="242640"/>
            </a:xfrm>
            <a:custGeom>
              <a:avLst/>
              <a:gdLst>
                <a:gd name="textAreaLeft" fmla="*/ 0 w 200520"/>
                <a:gd name="textAreaRight" fmla="*/ 200880 w 200520"/>
                <a:gd name="textAreaTop" fmla="*/ 0 h 242640"/>
                <a:gd name="textAreaBottom" fmla="*/ 243000 h 242640"/>
              </a:gdLst>
              <a:ahLst/>
              <a:cxnLst/>
              <a:rect l="textAreaLeft" t="textAreaTop" r="textAreaRight" b="textAreaBottom"/>
              <a:pathLst>
                <a:path w="5021" h="6080" fill="none">
                  <a:moveTo>
                    <a:pt x="1" y="5295"/>
                  </a:moveTo>
                  <a:cubicBezTo>
                    <a:pt x="1" y="5295"/>
                    <a:pt x="1461" y="6080"/>
                    <a:pt x="2118" y="5496"/>
                  </a:cubicBezTo>
                  <a:cubicBezTo>
                    <a:pt x="2794" y="4912"/>
                    <a:pt x="5021" y="1"/>
                    <a:pt x="5021"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3" name="Google Shape;719;p61"/>
            <p:cNvSpPr/>
            <p:nvPr/>
          </p:nvSpPr>
          <p:spPr>
            <a:xfrm>
              <a:off x="2638440" y="3219120"/>
              <a:ext cx="200520" cy="243720"/>
            </a:xfrm>
            <a:custGeom>
              <a:avLst/>
              <a:gdLst>
                <a:gd name="textAreaLeft" fmla="*/ 0 w 200520"/>
                <a:gd name="textAreaRight" fmla="*/ 200880 w 200520"/>
                <a:gd name="textAreaTop" fmla="*/ 0 h 243720"/>
                <a:gd name="textAreaBottom" fmla="*/ 244080 h 243720"/>
              </a:gdLst>
              <a:ahLst/>
              <a:cxnLst/>
              <a:rect l="textAreaLeft" t="textAreaTop" r="textAreaRight" b="textAreaBottom"/>
              <a:pathLst>
                <a:path w="5021" h="6099" fill="none">
                  <a:moveTo>
                    <a:pt x="5020" y="5295"/>
                  </a:moveTo>
                  <a:cubicBezTo>
                    <a:pt x="5020" y="5295"/>
                    <a:pt x="3560" y="6098"/>
                    <a:pt x="2903" y="5514"/>
                  </a:cubicBezTo>
                  <a:cubicBezTo>
                    <a:pt x="2227" y="4930"/>
                    <a:pt x="0" y="1"/>
                    <a:pt x="0"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4" name="Google Shape;720;p61"/>
            <p:cNvSpPr/>
            <p:nvPr/>
          </p:nvSpPr>
          <p:spPr>
            <a:xfrm>
              <a:off x="2558160" y="2986920"/>
              <a:ext cx="343440" cy="231840"/>
            </a:xfrm>
            <a:custGeom>
              <a:avLst/>
              <a:gdLst>
                <a:gd name="textAreaLeft" fmla="*/ 0 w 343440"/>
                <a:gd name="textAreaRight" fmla="*/ 343800 w 343440"/>
                <a:gd name="textAreaTop" fmla="*/ 0 h 231840"/>
                <a:gd name="textAreaBottom" fmla="*/ 232200 h 231840"/>
              </a:gdLst>
              <a:ahLst/>
              <a:cxnLst/>
              <a:rect l="textAreaLeft" t="textAreaTop" r="textAreaRight" b="textAreaBottom"/>
              <a:pathLst>
                <a:path w="8599" h="5806" fill="none">
                  <a:moveTo>
                    <a:pt x="2008" y="5806"/>
                  </a:moveTo>
                  <a:cubicBezTo>
                    <a:pt x="2008" y="5806"/>
                    <a:pt x="0" y="1"/>
                    <a:pt x="4290" y="1"/>
                  </a:cubicBezTo>
                  <a:cubicBezTo>
                    <a:pt x="8598" y="1"/>
                    <a:pt x="6846" y="5806"/>
                    <a:pt x="6846" y="5806"/>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5" name="Google Shape;721;p61"/>
            <p:cNvSpPr/>
            <p:nvPr/>
          </p:nvSpPr>
          <p:spPr>
            <a:xfrm>
              <a:off x="2482920" y="2733480"/>
              <a:ext cx="260280" cy="253080"/>
            </a:xfrm>
            <a:custGeom>
              <a:avLst/>
              <a:gdLst>
                <a:gd name="textAreaLeft" fmla="*/ 0 w 260280"/>
                <a:gd name="textAreaRight" fmla="*/ 260640 w 260280"/>
                <a:gd name="textAreaTop" fmla="*/ 0 h 253080"/>
                <a:gd name="textAreaBottom" fmla="*/ 253440 h 253080"/>
              </a:gdLst>
              <a:ahLst/>
              <a:cxnLst/>
              <a:rect l="textAreaLeft" t="textAreaTop" r="textAreaRight" b="textAreaBottom"/>
              <a:pathLst>
                <a:path w="6518" h="6335" fill="none">
                  <a:moveTo>
                    <a:pt x="6518" y="6335"/>
                  </a:moveTo>
                  <a:cubicBezTo>
                    <a:pt x="6518" y="6335"/>
                    <a:pt x="5605" y="0"/>
                    <a:pt x="1" y="1479"/>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6" name="Google Shape;722;p61"/>
            <p:cNvSpPr/>
            <p:nvPr/>
          </p:nvSpPr>
          <p:spPr>
            <a:xfrm>
              <a:off x="1985040" y="2845440"/>
              <a:ext cx="241920" cy="491760"/>
            </a:xfrm>
            <a:custGeom>
              <a:avLst/>
              <a:gdLst>
                <a:gd name="textAreaLeft" fmla="*/ 0 w 241920"/>
                <a:gd name="textAreaRight" fmla="*/ 242280 w 241920"/>
                <a:gd name="textAreaTop" fmla="*/ 0 h 491760"/>
                <a:gd name="textAreaBottom" fmla="*/ 492120 h 491760"/>
              </a:gdLst>
              <a:ahLst/>
              <a:cxnLst/>
              <a:rect l="textAreaLeft" t="textAreaTop" r="textAreaRight" b="textAreaBottom"/>
              <a:pathLst>
                <a:path w="6062" h="12305" fill="none">
                  <a:moveTo>
                    <a:pt x="5843" y="12304"/>
                  </a:moveTo>
                  <a:cubicBezTo>
                    <a:pt x="5843" y="12304"/>
                    <a:pt x="1" y="3597"/>
                    <a:pt x="6062" y="0"/>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7" name="Google Shape;723;p61"/>
            <p:cNvSpPr/>
            <p:nvPr/>
          </p:nvSpPr>
          <p:spPr>
            <a:xfrm>
              <a:off x="2134080" y="3264120"/>
              <a:ext cx="171720" cy="142920"/>
            </a:xfrm>
            <a:custGeom>
              <a:avLst/>
              <a:gdLst>
                <a:gd name="textAreaLeft" fmla="*/ 0 w 171720"/>
                <a:gd name="textAreaRight" fmla="*/ 172080 w 171720"/>
                <a:gd name="textAreaTop" fmla="*/ 0 h 142920"/>
                <a:gd name="textAreaBottom" fmla="*/ 143280 h 142920"/>
              </a:gdLst>
              <a:ahLst/>
              <a:cxnLst/>
              <a:rect l="textAreaLeft" t="textAreaTop" r="textAreaRight" b="textAreaBottom"/>
              <a:pathLst>
                <a:path w="4301" h="3580">
                  <a:moveTo>
                    <a:pt x="2283" y="0"/>
                  </a:moveTo>
                  <a:cubicBezTo>
                    <a:pt x="2150" y="0"/>
                    <a:pt x="2016" y="15"/>
                    <a:pt x="1881" y="46"/>
                  </a:cubicBezTo>
                  <a:cubicBezTo>
                    <a:pt x="330" y="430"/>
                    <a:pt x="1" y="2474"/>
                    <a:pt x="1352" y="3314"/>
                  </a:cubicBezTo>
                  <a:cubicBezTo>
                    <a:pt x="1654" y="3497"/>
                    <a:pt x="1972" y="3580"/>
                    <a:pt x="2280" y="3580"/>
                  </a:cubicBezTo>
                  <a:cubicBezTo>
                    <a:pt x="3351" y="3580"/>
                    <a:pt x="4301" y="2584"/>
                    <a:pt x="4017" y="1379"/>
                  </a:cubicBezTo>
                  <a:cubicBezTo>
                    <a:pt x="3829" y="548"/>
                    <a:pt x="3089" y="0"/>
                    <a:pt x="2283"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71640" bIns="716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8" name="Google Shape;724;p61"/>
            <p:cNvSpPr/>
            <p:nvPr/>
          </p:nvSpPr>
          <p:spPr>
            <a:xfrm>
              <a:off x="2179440" y="3298320"/>
              <a:ext cx="87120" cy="73080"/>
            </a:xfrm>
            <a:custGeom>
              <a:avLst/>
              <a:gdLst>
                <a:gd name="textAreaLeft" fmla="*/ 0 w 87120"/>
                <a:gd name="textAreaRight" fmla="*/ 87480 w 87120"/>
                <a:gd name="textAreaTop" fmla="*/ 0 h 73080"/>
                <a:gd name="textAreaBottom" fmla="*/ 73440 h 73080"/>
              </a:gdLst>
              <a:ahLst/>
              <a:cxnLst/>
              <a:rect l="textAreaLeft" t="textAreaTop" r="textAreaRight" b="textAreaBottom"/>
              <a:pathLst>
                <a:path w="2187" h="1836">
                  <a:moveTo>
                    <a:pt x="1174" y="0"/>
                  </a:moveTo>
                  <a:cubicBezTo>
                    <a:pt x="1100" y="0"/>
                    <a:pt x="1025" y="10"/>
                    <a:pt x="950" y="29"/>
                  </a:cubicBezTo>
                  <a:cubicBezTo>
                    <a:pt x="165" y="230"/>
                    <a:pt x="1" y="1270"/>
                    <a:pt x="676" y="1690"/>
                  </a:cubicBezTo>
                  <a:cubicBezTo>
                    <a:pt x="835" y="1791"/>
                    <a:pt x="1003" y="1835"/>
                    <a:pt x="1164" y="1835"/>
                  </a:cubicBezTo>
                  <a:cubicBezTo>
                    <a:pt x="1708" y="1835"/>
                    <a:pt x="2186" y="1328"/>
                    <a:pt x="2045" y="723"/>
                  </a:cubicBezTo>
                  <a:cubicBezTo>
                    <a:pt x="1952" y="289"/>
                    <a:pt x="1584" y="0"/>
                    <a:pt x="1174"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29" name="Google Shape;725;p61"/>
            <p:cNvSpPr/>
            <p:nvPr/>
          </p:nvSpPr>
          <p:spPr>
            <a:xfrm>
              <a:off x="2087280" y="2671560"/>
              <a:ext cx="433440" cy="672120"/>
            </a:xfrm>
            <a:custGeom>
              <a:avLst/>
              <a:gdLst>
                <a:gd name="textAreaLeft" fmla="*/ 0 w 433440"/>
                <a:gd name="textAreaRight" fmla="*/ 433800 w 433440"/>
                <a:gd name="textAreaTop" fmla="*/ 0 h 672120"/>
                <a:gd name="textAreaBottom" fmla="*/ 672480 h 672120"/>
              </a:gdLst>
              <a:ahLst/>
              <a:cxnLst/>
              <a:rect l="textAreaLeft" t="textAreaTop" r="textAreaRight" b="textAreaBottom"/>
              <a:pathLst>
                <a:path w="10845" h="16814">
                  <a:moveTo>
                    <a:pt x="7996" y="1"/>
                  </a:moveTo>
                  <a:lnTo>
                    <a:pt x="1" y="3232"/>
                  </a:lnTo>
                  <a:cubicBezTo>
                    <a:pt x="1" y="3232"/>
                    <a:pt x="2830" y="9073"/>
                    <a:pt x="3159" y="9439"/>
                  </a:cubicBezTo>
                  <a:cubicBezTo>
                    <a:pt x="3256" y="9553"/>
                    <a:pt x="3415" y="9592"/>
                    <a:pt x="3588" y="9592"/>
                  </a:cubicBezTo>
                  <a:cubicBezTo>
                    <a:pt x="3970" y="9592"/>
                    <a:pt x="4418" y="9402"/>
                    <a:pt x="4418" y="9402"/>
                  </a:cubicBezTo>
                  <a:lnTo>
                    <a:pt x="4418" y="9402"/>
                  </a:lnTo>
                  <a:cubicBezTo>
                    <a:pt x="4418" y="9402"/>
                    <a:pt x="4108" y="10516"/>
                    <a:pt x="4564" y="11155"/>
                  </a:cubicBezTo>
                  <a:cubicBezTo>
                    <a:pt x="5021" y="11812"/>
                    <a:pt x="10844" y="16814"/>
                    <a:pt x="10844" y="16814"/>
                  </a:cubicBezTo>
                  <a:lnTo>
                    <a:pt x="7996"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30" name="Google Shape;726;p61"/>
            <p:cNvSpPr/>
            <p:nvPr/>
          </p:nvSpPr>
          <p:spPr>
            <a:xfrm>
              <a:off x="2414520" y="2711520"/>
              <a:ext cx="218880" cy="631080"/>
            </a:xfrm>
            <a:custGeom>
              <a:avLst/>
              <a:gdLst>
                <a:gd name="textAreaLeft" fmla="*/ 0 w 218880"/>
                <a:gd name="textAreaRight" fmla="*/ 219240 w 218880"/>
                <a:gd name="textAreaTop" fmla="*/ 0 h 631080"/>
                <a:gd name="textAreaBottom" fmla="*/ 631440 h 631080"/>
              </a:gdLst>
              <a:ahLst/>
              <a:cxnLst/>
              <a:rect l="textAreaLeft" t="textAreaTop" r="textAreaRight" b="textAreaBottom"/>
              <a:pathLst>
                <a:path w="5478" h="15792">
                  <a:moveTo>
                    <a:pt x="1" y="1"/>
                  </a:moveTo>
                  <a:lnTo>
                    <a:pt x="2648" y="15791"/>
                  </a:lnTo>
                  <a:cubicBezTo>
                    <a:pt x="2648" y="15791"/>
                    <a:pt x="4601" y="10023"/>
                    <a:pt x="4747" y="9311"/>
                  </a:cubicBezTo>
                  <a:cubicBezTo>
                    <a:pt x="4911" y="8599"/>
                    <a:pt x="4455" y="7704"/>
                    <a:pt x="4455" y="7704"/>
                  </a:cubicBezTo>
                  <a:lnTo>
                    <a:pt x="4455" y="7704"/>
                  </a:lnTo>
                  <a:cubicBezTo>
                    <a:pt x="4455" y="7704"/>
                    <a:pt x="4546" y="7718"/>
                    <a:pt x="4669" y="7718"/>
                  </a:cubicBezTo>
                  <a:cubicBezTo>
                    <a:pt x="4896" y="7718"/>
                    <a:pt x="5230" y="7672"/>
                    <a:pt x="5313" y="7412"/>
                  </a:cubicBezTo>
                  <a:cubicBezTo>
                    <a:pt x="5441" y="7029"/>
                    <a:pt x="5477" y="1370"/>
                    <a:pt x="5477" y="1370"/>
                  </a:cubicBezTo>
                  <a:lnTo>
                    <a:pt x="1"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31" name="Google Shape;727;p61"/>
            <p:cNvSpPr/>
            <p:nvPr/>
          </p:nvSpPr>
          <p:spPr>
            <a:xfrm>
              <a:off x="2134800" y="2656080"/>
              <a:ext cx="460440" cy="471960"/>
            </a:xfrm>
            <a:custGeom>
              <a:avLst/>
              <a:gdLst>
                <a:gd name="textAreaLeft" fmla="*/ 0 w 460440"/>
                <a:gd name="textAreaRight" fmla="*/ 460800 w 460440"/>
                <a:gd name="textAreaTop" fmla="*/ 0 h 471960"/>
                <a:gd name="textAreaBottom" fmla="*/ 472320 h 471960"/>
              </a:gdLst>
              <a:ahLst/>
              <a:cxnLst/>
              <a:rect l="textAreaLeft" t="textAreaTop" r="textAreaRight" b="textAreaBottom"/>
              <a:pathLst>
                <a:path w="11520" h="11812">
                  <a:moveTo>
                    <a:pt x="2446" y="0"/>
                  </a:moveTo>
                  <a:cubicBezTo>
                    <a:pt x="2446" y="0"/>
                    <a:pt x="493" y="1497"/>
                    <a:pt x="237" y="2227"/>
                  </a:cubicBezTo>
                  <a:cubicBezTo>
                    <a:pt x="0" y="2976"/>
                    <a:pt x="5696" y="11811"/>
                    <a:pt x="5696" y="11811"/>
                  </a:cubicBezTo>
                  <a:lnTo>
                    <a:pt x="8398" y="10716"/>
                  </a:lnTo>
                  <a:lnTo>
                    <a:pt x="11519" y="11300"/>
                  </a:lnTo>
                  <a:cubicBezTo>
                    <a:pt x="11519" y="11300"/>
                    <a:pt x="11483" y="1534"/>
                    <a:pt x="11282" y="1388"/>
                  </a:cubicBezTo>
                  <a:cubicBezTo>
                    <a:pt x="10679" y="950"/>
                    <a:pt x="10040" y="621"/>
                    <a:pt x="9347" y="384"/>
                  </a:cubicBezTo>
                  <a:lnTo>
                    <a:pt x="2446"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2" name="Google Shape;728;p61"/>
            <p:cNvSpPr/>
            <p:nvPr/>
          </p:nvSpPr>
          <p:spPr>
            <a:xfrm>
              <a:off x="2389680" y="3052440"/>
              <a:ext cx="151560" cy="290160"/>
            </a:xfrm>
            <a:custGeom>
              <a:avLst/>
              <a:gdLst>
                <a:gd name="textAreaLeft" fmla="*/ 0 w 151560"/>
                <a:gd name="textAreaRight" fmla="*/ 151920 w 151560"/>
                <a:gd name="textAreaTop" fmla="*/ 0 h 290160"/>
                <a:gd name="textAreaBottom" fmla="*/ 290520 h 290160"/>
              </a:gdLst>
              <a:ahLst/>
              <a:cxnLst/>
              <a:rect l="textAreaLeft" t="textAreaTop" r="textAreaRight" b="textAreaBottom"/>
              <a:pathLst>
                <a:path w="3798" h="7267">
                  <a:moveTo>
                    <a:pt x="1534" y="1"/>
                  </a:moveTo>
                  <a:lnTo>
                    <a:pt x="0" y="1078"/>
                  </a:lnTo>
                  <a:lnTo>
                    <a:pt x="3286" y="7266"/>
                  </a:lnTo>
                  <a:lnTo>
                    <a:pt x="3797" y="841"/>
                  </a:lnTo>
                  <a:lnTo>
                    <a:pt x="1534"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3" name="Google Shape;729;p61"/>
            <p:cNvSpPr/>
            <p:nvPr/>
          </p:nvSpPr>
          <p:spPr>
            <a:xfrm>
              <a:off x="2400120" y="3084120"/>
              <a:ext cx="141480" cy="31680"/>
            </a:xfrm>
            <a:custGeom>
              <a:avLst/>
              <a:gdLst>
                <a:gd name="textAreaLeft" fmla="*/ 0 w 141480"/>
                <a:gd name="textAreaRight" fmla="*/ 141840 w 141480"/>
                <a:gd name="textAreaTop" fmla="*/ 0 h 31680"/>
                <a:gd name="textAreaBottom" fmla="*/ 32040 h 31680"/>
              </a:gdLst>
              <a:ahLst/>
              <a:cxnLst/>
              <a:rect l="textAreaLeft" t="textAreaTop" r="textAreaRight" b="textAreaBottom"/>
              <a:pathLst>
                <a:path w="3550" h="802">
                  <a:moveTo>
                    <a:pt x="1789" y="0"/>
                  </a:moveTo>
                  <a:cubicBezTo>
                    <a:pt x="1767" y="0"/>
                    <a:pt x="1748" y="5"/>
                    <a:pt x="1712" y="14"/>
                  </a:cubicBezTo>
                  <a:cubicBezTo>
                    <a:pt x="1146" y="251"/>
                    <a:pt x="562" y="343"/>
                    <a:pt x="51" y="708"/>
                  </a:cubicBezTo>
                  <a:cubicBezTo>
                    <a:pt x="1" y="724"/>
                    <a:pt x="26" y="801"/>
                    <a:pt x="73" y="801"/>
                  </a:cubicBezTo>
                  <a:cubicBezTo>
                    <a:pt x="77" y="801"/>
                    <a:pt x="82" y="801"/>
                    <a:pt x="87" y="799"/>
                  </a:cubicBezTo>
                  <a:cubicBezTo>
                    <a:pt x="671" y="689"/>
                    <a:pt x="1255" y="379"/>
                    <a:pt x="1803" y="160"/>
                  </a:cubicBezTo>
                  <a:cubicBezTo>
                    <a:pt x="2314" y="324"/>
                    <a:pt x="2880" y="343"/>
                    <a:pt x="3409" y="452"/>
                  </a:cubicBezTo>
                  <a:cubicBezTo>
                    <a:pt x="3415" y="453"/>
                    <a:pt x="3421" y="454"/>
                    <a:pt x="3426" y="454"/>
                  </a:cubicBezTo>
                  <a:cubicBezTo>
                    <a:pt x="3522" y="454"/>
                    <a:pt x="3550" y="305"/>
                    <a:pt x="3446" y="288"/>
                  </a:cubicBezTo>
                  <a:cubicBezTo>
                    <a:pt x="2971" y="178"/>
                    <a:pt x="2405" y="142"/>
                    <a:pt x="1894" y="14"/>
                  </a:cubicBezTo>
                  <a:cubicBezTo>
                    <a:pt x="1840" y="5"/>
                    <a:pt x="1812" y="0"/>
                    <a:pt x="1789" y="0"/>
                  </a:cubicBezTo>
                  <a:close/>
                </a:path>
              </a:pathLst>
            </a:custGeom>
            <a:solidFill>
              <a:srgbClr val="000840"/>
            </a:solidFill>
            <a:ln w="0">
              <a:noFill/>
            </a:ln>
          </p:spPr>
          <p:style>
            <a:lnRef idx="0">
              <a:srgbClr val="FFFFFF"/>
            </a:lnRef>
            <a:fillRef idx="0">
              <a:srgbClr val="FFFFFF"/>
            </a:fillRef>
            <a:effectRef idx="0">
              <a:srgbClr val="FFFFFF"/>
            </a:effectRef>
            <a:fontRef idx="minor"/>
          </p:style>
          <p:txBody>
            <a:bodyPr tIns="15840" bIns="15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4" name="Google Shape;730;p61"/>
            <p:cNvSpPr/>
            <p:nvPr/>
          </p:nvSpPr>
          <p:spPr>
            <a:xfrm>
              <a:off x="2235600" y="2334240"/>
              <a:ext cx="269640" cy="491040"/>
            </a:xfrm>
            <a:custGeom>
              <a:avLst/>
              <a:gdLst>
                <a:gd name="textAreaLeft" fmla="*/ 0 w 269640"/>
                <a:gd name="textAreaRight" fmla="*/ 270000 w 269640"/>
                <a:gd name="textAreaTop" fmla="*/ 0 h 491040"/>
                <a:gd name="textAreaBottom" fmla="*/ 491400 h 491040"/>
              </a:gdLst>
              <a:ahLst/>
              <a:cxnLst/>
              <a:rect l="textAreaLeft" t="textAreaTop" r="textAreaRight" b="textAreaBottom"/>
              <a:pathLst>
                <a:path w="6755" h="12284">
                  <a:moveTo>
                    <a:pt x="0" y="1"/>
                  </a:moveTo>
                  <a:lnTo>
                    <a:pt x="0" y="11173"/>
                  </a:lnTo>
                  <a:cubicBezTo>
                    <a:pt x="0" y="11173"/>
                    <a:pt x="1672" y="12283"/>
                    <a:pt x="4397" y="12283"/>
                  </a:cubicBezTo>
                  <a:cubicBezTo>
                    <a:pt x="5114" y="12283"/>
                    <a:pt x="5904" y="12206"/>
                    <a:pt x="6755" y="12013"/>
                  </a:cubicBezTo>
                  <a:lnTo>
                    <a:pt x="6554"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5" name="Google Shape;731;p61"/>
            <p:cNvSpPr/>
            <p:nvPr/>
          </p:nvSpPr>
          <p:spPr>
            <a:xfrm>
              <a:off x="2309400" y="2530080"/>
              <a:ext cx="196200" cy="284400"/>
            </a:xfrm>
            <a:custGeom>
              <a:avLst/>
              <a:gdLst>
                <a:gd name="textAreaLeft" fmla="*/ 0 w 196200"/>
                <a:gd name="textAreaRight" fmla="*/ 196560 w 196200"/>
                <a:gd name="textAreaTop" fmla="*/ 0 h 284400"/>
                <a:gd name="textAreaBottom" fmla="*/ 284760 h 284400"/>
              </a:gdLst>
              <a:ahLst/>
              <a:cxnLst/>
              <a:rect l="textAreaLeft" t="textAreaTop" r="textAreaRight" b="textAreaBottom"/>
              <a:pathLst>
                <a:path w="4911" h="7120">
                  <a:moveTo>
                    <a:pt x="0" y="0"/>
                  </a:moveTo>
                  <a:cubicBezTo>
                    <a:pt x="0" y="0"/>
                    <a:pt x="347" y="6554"/>
                    <a:pt x="4911" y="7120"/>
                  </a:cubicBezTo>
                  <a:lnTo>
                    <a:pt x="4801" y="0"/>
                  </a:ln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6" name="Google Shape;732;p61"/>
            <p:cNvSpPr/>
            <p:nvPr/>
          </p:nvSpPr>
          <p:spPr>
            <a:xfrm>
              <a:off x="2235600" y="278100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0" y="1"/>
                  </a:moveTo>
                </a:path>
              </a:pathLst>
            </a:custGeom>
            <a:solidFill>
              <a:srgbClr val="FF9D83"/>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37" name="Google Shape;733;p61"/>
            <p:cNvSpPr/>
            <p:nvPr/>
          </p:nvSpPr>
          <p:spPr>
            <a:xfrm>
              <a:off x="2235600" y="2781000"/>
              <a:ext cx="269640" cy="302760"/>
            </a:xfrm>
            <a:custGeom>
              <a:avLst/>
              <a:gdLst>
                <a:gd name="textAreaLeft" fmla="*/ 0 w 269640"/>
                <a:gd name="textAreaRight" fmla="*/ 270000 w 269640"/>
                <a:gd name="textAreaTop" fmla="*/ 0 h 302760"/>
                <a:gd name="textAreaBottom" fmla="*/ 303120 h 302760"/>
              </a:gdLst>
              <a:ahLst/>
              <a:cxnLst/>
              <a:rect l="textAreaLeft" t="textAreaTop" r="textAreaRight" b="textAreaBottom"/>
              <a:pathLst>
                <a:path w="6755" h="7577">
                  <a:moveTo>
                    <a:pt x="0" y="1"/>
                  </a:moveTo>
                  <a:cubicBezTo>
                    <a:pt x="0" y="1"/>
                    <a:pt x="3086" y="6226"/>
                    <a:pt x="5897" y="7577"/>
                  </a:cubicBezTo>
                  <a:cubicBezTo>
                    <a:pt x="6317" y="5350"/>
                    <a:pt x="6609" y="3104"/>
                    <a:pt x="6755" y="841"/>
                  </a:cubicBezTo>
                  <a:lnTo>
                    <a:pt x="0"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8" name="Google Shape;734;p61"/>
            <p:cNvSpPr/>
            <p:nvPr/>
          </p:nvSpPr>
          <p:spPr>
            <a:xfrm>
              <a:off x="2217960" y="2151720"/>
              <a:ext cx="417960" cy="489960"/>
            </a:xfrm>
            <a:custGeom>
              <a:avLst/>
              <a:gdLst>
                <a:gd name="textAreaLeft" fmla="*/ 0 w 417960"/>
                <a:gd name="textAreaRight" fmla="*/ 418320 w 417960"/>
                <a:gd name="textAreaTop" fmla="*/ 0 h 489960"/>
                <a:gd name="textAreaBottom" fmla="*/ 490320 h 489960"/>
              </a:gdLst>
              <a:ahLst/>
              <a:cxnLst/>
              <a:rect l="textAreaLeft" t="textAreaTop" r="textAreaRight" b="textAreaBottom"/>
              <a:pathLst>
                <a:path w="10461" h="12259">
                  <a:moveTo>
                    <a:pt x="7366" y="0"/>
                  </a:moveTo>
                  <a:cubicBezTo>
                    <a:pt x="5488" y="0"/>
                    <a:pt x="2661" y="205"/>
                    <a:pt x="1954" y="531"/>
                  </a:cubicBezTo>
                  <a:cubicBezTo>
                    <a:pt x="1205" y="897"/>
                    <a:pt x="0" y="2722"/>
                    <a:pt x="55" y="5186"/>
                  </a:cubicBezTo>
                  <a:cubicBezTo>
                    <a:pt x="92" y="6592"/>
                    <a:pt x="730" y="8253"/>
                    <a:pt x="2027" y="9641"/>
                  </a:cubicBezTo>
                  <a:cubicBezTo>
                    <a:pt x="2027" y="9641"/>
                    <a:pt x="3841" y="12258"/>
                    <a:pt x="7026" y="12258"/>
                  </a:cubicBezTo>
                  <a:cubicBezTo>
                    <a:pt x="7370" y="12258"/>
                    <a:pt x="7730" y="12228"/>
                    <a:pt x="8106" y="12160"/>
                  </a:cubicBezTo>
                  <a:cubicBezTo>
                    <a:pt x="9292" y="11959"/>
                    <a:pt x="9986" y="9842"/>
                    <a:pt x="10223" y="7432"/>
                  </a:cubicBezTo>
                  <a:cubicBezTo>
                    <a:pt x="10260" y="7140"/>
                    <a:pt x="10278" y="6829"/>
                    <a:pt x="10296" y="6519"/>
                  </a:cubicBezTo>
                  <a:cubicBezTo>
                    <a:pt x="10460" y="3452"/>
                    <a:pt x="9931" y="239"/>
                    <a:pt x="8836" y="75"/>
                  </a:cubicBezTo>
                  <a:cubicBezTo>
                    <a:pt x="8538" y="24"/>
                    <a:pt x="8008" y="0"/>
                    <a:pt x="7366"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39" name="Google Shape;735;p61"/>
            <p:cNvSpPr/>
            <p:nvPr/>
          </p:nvSpPr>
          <p:spPr>
            <a:xfrm>
              <a:off x="1834560" y="1956240"/>
              <a:ext cx="856800" cy="700200"/>
            </a:xfrm>
            <a:custGeom>
              <a:avLst/>
              <a:gdLst>
                <a:gd name="textAreaLeft" fmla="*/ 0 w 856800"/>
                <a:gd name="textAreaRight" fmla="*/ 857160 w 856800"/>
                <a:gd name="textAreaTop" fmla="*/ 0 h 700200"/>
                <a:gd name="textAreaBottom" fmla="*/ 700560 h 700200"/>
              </a:gdLst>
              <a:ahLst/>
              <a:cxnLst/>
              <a:rect l="textAreaLeft" t="textAreaTop" r="textAreaRight" b="textAreaBottom"/>
              <a:pathLst>
                <a:path w="21432" h="17515">
                  <a:moveTo>
                    <a:pt x="12960" y="0"/>
                  </a:moveTo>
                  <a:cubicBezTo>
                    <a:pt x="10956" y="0"/>
                    <a:pt x="8875" y="346"/>
                    <a:pt x="7540" y="1479"/>
                  </a:cubicBezTo>
                  <a:cubicBezTo>
                    <a:pt x="5495" y="3214"/>
                    <a:pt x="5842" y="7339"/>
                    <a:pt x="5842" y="7339"/>
                  </a:cubicBezTo>
                  <a:cubicBezTo>
                    <a:pt x="5842" y="7339"/>
                    <a:pt x="4678" y="6899"/>
                    <a:pt x="3568" y="6899"/>
                  </a:cubicBezTo>
                  <a:cubicBezTo>
                    <a:pt x="2668" y="6899"/>
                    <a:pt x="1805" y="7188"/>
                    <a:pt x="1625" y="8234"/>
                  </a:cubicBezTo>
                  <a:cubicBezTo>
                    <a:pt x="1442" y="9201"/>
                    <a:pt x="1789" y="10205"/>
                    <a:pt x="2538" y="10862"/>
                  </a:cubicBezTo>
                  <a:cubicBezTo>
                    <a:pt x="2538" y="10862"/>
                    <a:pt x="0" y="15591"/>
                    <a:pt x="5094" y="17160"/>
                  </a:cubicBezTo>
                  <a:cubicBezTo>
                    <a:pt x="5888" y="17403"/>
                    <a:pt x="6609" y="17514"/>
                    <a:pt x="7250" y="17514"/>
                  </a:cubicBezTo>
                  <a:cubicBezTo>
                    <a:pt x="9982" y="17514"/>
                    <a:pt x="11258" y="15496"/>
                    <a:pt x="10534" y="13071"/>
                  </a:cubicBezTo>
                  <a:lnTo>
                    <a:pt x="11866" y="11027"/>
                  </a:lnTo>
                  <a:cubicBezTo>
                    <a:pt x="12688" y="10151"/>
                    <a:pt x="12998" y="8927"/>
                    <a:pt x="12688" y="7777"/>
                  </a:cubicBezTo>
                  <a:lnTo>
                    <a:pt x="12688" y="7777"/>
                  </a:lnTo>
                  <a:cubicBezTo>
                    <a:pt x="12688" y="7777"/>
                    <a:pt x="13483" y="8019"/>
                    <a:pt x="14484" y="8019"/>
                  </a:cubicBezTo>
                  <a:cubicBezTo>
                    <a:pt x="15916" y="8019"/>
                    <a:pt x="17770" y="7526"/>
                    <a:pt x="18328" y="5130"/>
                  </a:cubicBezTo>
                  <a:cubicBezTo>
                    <a:pt x="18328" y="5130"/>
                    <a:pt x="19150" y="5587"/>
                    <a:pt x="19332" y="6061"/>
                  </a:cubicBezTo>
                  <a:cubicBezTo>
                    <a:pt x="19679" y="7011"/>
                    <a:pt x="19789" y="8234"/>
                    <a:pt x="19862" y="8964"/>
                  </a:cubicBezTo>
                  <a:cubicBezTo>
                    <a:pt x="19862" y="8964"/>
                    <a:pt x="21432" y="7595"/>
                    <a:pt x="21213" y="6189"/>
                  </a:cubicBezTo>
                  <a:cubicBezTo>
                    <a:pt x="20939" y="4455"/>
                    <a:pt x="21286" y="1571"/>
                    <a:pt x="18365" y="713"/>
                  </a:cubicBezTo>
                  <a:cubicBezTo>
                    <a:pt x="17557" y="476"/>
                    <a:pt x="15311" y="0"/>
                    <a:pt x="12960"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0" name="Google Shape;736;p61"/>
            <p:cNvSpPr/>
            <p:nvPr/>
          </p:nvSpPr>
          <p:spPr>
            <a:xfrm>
              <a:off x="2104200" y="2315880"/>
              <a:ext cx="227160" cy="192600"/>
            </a:xfrm>
            <a:custGeom>
              <a:avLst/>
              <a:gdLst>
                <a:gd name="textAreaLeft" fmla="*/ 0 w 227160"/>
                <a:gd name="textAreaRight" fmla="*/ 227520 w 227160"/>
                <a:gd name="textAreaTop" fmla="*/ 0 h 192600"/>
                <a:gd name="textAreaBottom" fmla="*/ 192960 h 192600"/>
              </a:gdLst>
              <a:ahLst/>
              <a:cxnLst/>
              <a:rect l="textAreaLeft" t="textAreaTop" r="textAreaRight" b="textAreaBottom"/>
              <a:pathLst>
                <a:path w="5687" h="4829">
                  <a:moveTo>
                    <a:pt x="3224" y="0"/>
                  </a:moveTo>
                  <a:cubicBezTo>
                    <a:pt x="3190" y="0"/>
                    <a:pt x="3156" y="1"/>
                    <a:pt x="3122" y="2"/>
                  </a:cubicBezTo>
                  <a:cubicBezTo>
                    <a:pt x="968" y="94"/>
                    <a:pt x="0" y="2722"/>
                    <a:pt x="1589" y="4183"/>
                  </a:cubicBezTo>
                  <a:cubicBezTo>
                    <a:pt x="2068" y="4629"/>
                    <a:pt x="2640" y="4828"/>
                    <a:pt x="3200" y="4828"/>
                  </a:cubicBezTo>
                  <a:cubicBezTo>
                    <a:pt x="4473" y="4828"/>
                    <a:pt x="5686" y="3799"/>
                    <a:pt x="5623" y="2303"/>
                  </a:cubicBezTo>
                  <a:cubicBezTo>
                    <a:pt x="5570" y="1004"/>
                    <a:pt x="4511" y="0"/>
                    <a:pt x="3224"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1" name="Google Shape;737;p61"/>
            <p:cNvSpPr/>
            <p:nvPr/>
          </p:nvSpPr>
          <p:spPr>
            <a:xfrm>
              <a:off x="1531080" y="3458520"/>
              <a:ext cx="1080360" cy="418320"/>
            </a:xfrm>
            <a:custGeom>
              <a:avLst/>
              <a:gdLst>
                <a:gd name="textAreaLeft" fmla="*/ 0 w 1080360"/>
                <a:gd name="textAreaRight" fmla="*/ 1080720 w 1080360"/>
                <a:gd name="textAreaTop" fmla="*/ 0 h 418320"/>
                <a:gd name="textAreaBottom" fmla="*/ 418680 h 418320"/>
              </a:gdLst>
              <a:ahLst/>
              <a:cxnLst/>
              <a:rect l="textAreaLeft" t="textAreaTop" r="textAreaRight" b="textAreaBottom"/>
              <a:pathLst>
                <a:path w="27026" h="10468">
                  <a:moveTo>
                    <a:pt x="2611" y="1"/>
                  </a:moveTo>
                  <a:cubicBezTo>
                    <a:pt x="2611" y="1"/>
                    <a:pt x="0" y="6773"/>
                    <a:pt x="1917" y="9530"/>
                  </a:cubicBezTo>
                  <a:cubicBezTo>
                    <a:pt x="2384" y="10203"/>
                    <a:pt x="3772" y="10468"/>
                    <a:pt x="5672" y="10468"/>
                  </a:cubicBezTo>
                  <a:cubicBezTo>
                    <a:pt x="12301" y="10468"/>
                    <a:pt x="25159" y="7248"/>
                    <a:pt x="26838" y="6964"/>
                  </a:cubicBezTo>
                  <a:lnTo>
                    <a:pt x="26838" y="6964"/>
                  </a:lnTo>
                  <a:cubicBezTo>
                    <a:pt x="26879" y="6969"/>
                    <a:pt x="26913" y="6971"/>
                    <a:pt x="26941" y="6971"/>
                  </a:cubicBezTo>
                  <a:cubicBezTo>
                    <a:pt x="26982" y="6971"/>
                    <a:pt x="27008" y="6966"/>
                    <a:pt x="27018" y="6956"/>
                  </a:cubicBezTo>
                  <a:cubicBezTo>
                    <a:pt x="27025" y="6948"/>
                    <a:pt x="27019" y="6944"/>
                    <a:pt x="26998" y="6944"/>
                  </a:cubicBezTo>
                  <a:cubicBezTo>
                    <a:pt x="26970" y="6944"/>
                    <a:pt x="26916" y="6951"/>
                    <a:pt x="26838" y="6964"/>
                  </a:cubicBezTo>
                  <a:lnTo>
                    <a:pt x="26838" y="6964"/>
                  </a:lnTo>
                  <a:cubicBezTo>
                    <a:pt x="25127" y="6785"/>
                    <a:pt x="11997" y="2923"/>
                    <a:pt x="9458" y="2923"/>
                  </a:cubicBezTo>
                  <a:cubicBezTo>
                    <a:pt x="9363" y="2923"/>
                    <a:pt x="9283" y="2928"/>
                    <a:pt x="9219" y="2940"/>
                  </a:cubicBezTo>
                  <a:cubicBezTo>
                    <a:pt x="9219" y="2940"/>
                    <a:pt x="7321" y="1260"/>
                    <a:pt x="2611" y="1"/>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2" name="Google Shape;738;p61"/>
            <p:cNvSpPr/>
            <p:nvPr/>
          </p:nvSpPr>
          <p:spPr>
            <a:xfrm>
              <a:off x="1884960" y="3449160"/>
              <a:ext cx="1297080" cy="441360"/>
            </a:xfrm>
            <a:custGeom>
              <a:avLst/>
              <a:gdLst>
                <a:gd name="textAreaLeft" fmla="*/ 0 w 1297080"/>
                <a:gd name="textAreaRight" fmla="*/ 1297440 w 1297080"/>
                <a:gd name="textAreaTop" fmla="*/ 0 h 441360"/>
                <a:gd name="textAreaBottom" fmla="*/ 441720 h 441360"/>
              </a:gdLst>
              <a:ahLst/>
              <a:cxnLst/>
              <a:rect l="textAreaLeft" t="textAreaTop" r="textAreaRight" b="textAreaBottom"/>
              <a:pathLst>
                <a:path w="32441" h="11049">
                  <a:moveTo>
                    <a:pt x="29100" y="0"/>
                  </a:moveTo>
                  <a:lnTo>
                    <a:pt x="29100" y="0"/>
                  </a:lnTo>
                  <a:cubicBezTo>
                    <a:pt x="24773" y="1552"/>
                    <a:pt x="23696" y="2428"/>
                    <a:pt x="23696" y="2428"/>
                  </a:cubicBezTo>
                  <a:cubicBezTo>
                    <a:pt x="23696" y="2428"/>
                    <a:pt x="10114" y="1935"/>
                    <a:pt x="6189" y="1461"/>
                  </a:cubicBezTo>
                  <a:cubicBezTo>
                    <a:pt x="5853" y="1415"/>
                    <a:pt x="5516" y="1392"/>
                    <a:pt x="5181" y="1392"/>
                  </a:cubicBezTo>
                  <a:cubicBezTo>
                    <a:pt x="3262" y="1392"/>
                    <a:pt x="1400" y="2138"/>
                    <a:pt x="1" y="3505"/>
                  </a:cubicBezTo>
                  <a:cubicBezTo>
                    <a:pt x="6881" y="4038"/>
                    <a:pt x="23173" y="11048"/>
                    <a:pt x="28008" y="11048"/>
                  </a:cubicBezTo>
                  <a:cubicBezTo>
                    <a:pt x="28471" y="11048"/>
                    <a:pt x="28829" y="10984"/>
                    <a:pt x="29063" y="10844"/>
                  </a:cubicBezTo>
                  <a:cubicBezTo>
                    <a:pt x="32440" y="8799"/>
                    <a:pt x="29100" y="1"/>
                    <a:pt x="29100"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3" name="Google Shape;739;p61"/>
            <p:cNvSpPr/>
            <p:nvPr/>
          </p:nvSpPr>
          <p:spPr>
            <a:xfrm>
              <a:off x="2624040" y="3471120"/>
              <a:ext cx="250920" cy="78480"/>
            </a:xfrm>
            <a:custGeom>
              <a:avLst/>
              <a:gdLst>
                <a:gd name="textAreaLeft" fmla="*/ 0 w 250920"/>
                <a:gd name="textAreaRight" fmla="*/ 251280 w 250920"/>
                <a:gd name="textAreaTop" fmla="*/ 0 h 78480"/>
                <a:gd name="textAreaBottom" fmla="*/ 78840 h 78480"/>
              </a:gdLst>
              <a:ahLst/>
              <a:cxnLst/>
              <a:rect l="textAreaLeft" t="textAreaTop" r="textAreaRight" b="textAreaBottom"/>
              <a:pathLst>
                <a:path w="6280" h="1974">
                  <a:moveTo>
                    <a:pt x="3933" y="0"/>
                  </a:moveTo>
                  <a:cubicBezTo>
                    <a:pt x="3409" y="0"/>
                    <a:pt x="2096" y="309"/>
                    <a:pt x="1333" y="618"/>
                  </a:cubicBezTo>
                  <a:cubicBezTo>
                    <a:pt x="785" y="855"/>
                    <a:pt x="310" y="1257"/>
                    <a:pt x="0" y="1749"/>
                  </a:cubicBezTo>
                  <a:cubicBezTo>
                    <a:pt x="0" y="1749"/>
                    <a:pt x="2678" y="1974"/>
                    <a:pt x="4254" y="1974"/>
                  </a:cubicBezTo>
                  <a:cubicBezTo>
                    <a:pt x="4533" y="1974"/>
                    <a:pt x="4777" y="1967"/>
                    <a:pt x="4965" y="1950"/>
                  </a:cubicBezTo>
                  <a:cubicBezTo>
                    <a:pt x="6280" y="1841"/>
                    <a:pt x="4783" y="1384"/>
                    <a:pt x="4783" y="1384"/>
                  </a:cubicBezTo>
                  <a:cubicBezTo>
                    <a:pt x="4783" y="1384"/>
                    <a:pt x="5458" y="1038"/>
                    <a:pt x="5385" y="818"/>
                  </a:cubicBezTo>
                  <a:cubicBezTo>
                    <a:pt x="5369" y="766"/>
                    <a:pt x="5251" y="746"/>
                    <a:pt x="5077" y="746"/>
                  </a:cubicBezTo>
                  <a:cubicBezTo>
                    <a:pt x="4460" y="746"/>
                    <a:pt x="3140" y="1001"/>
                    <a:pt x="3140" y="1001"/>
                  </a:cubicBezTo>
                  <a:cubicBezTo>
                    <a:pt x="3140" y="1001"/>
                    <a:pt x="4418" y="107"/>
                    <a:pt x="4089" y="15"/>
                  </a:cubicBezTo>
                  <a:cubicBezTo>
                    <a:pt x="4051" y="5"/>
                    <a:pt x="3998" y="0"/>
                    <a:pt x="3933"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39240" bIns="39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4" name="Google Shape;740;p61"/>
            <p:cNvSpPr/>
            <p:nvPr/>
          </p:nvSpPr>
          <p:spPr>
            <a:xfrm>
              <a:off x="2431080" y="2343600"/>
              <a:ext cx="30960" cy="51840"/>
            </a:xfrm>
            <a:custGeom>
              <a:avLst/>
              <a:gdLst>
                <a:gd name="textAreaLeft" fmla="*/ 0 w 30960"/>
                <a:gd name="textAreaRight" fmla="*/ 31320 w 30960"/>
                <a:gd name="textAreaTop" fmla="*/ 0 h 51840"/>
                <a:gd name="textAreaBottom" fmla="*/ 52200 h 51840"/>
              </a:gdLst>
              <a:ahLst/>
              <a:cxnLst/>
              <a:rect l="textAreaLeft" t="textAreaTop" r="textAreaRight" b="textAreaBottom"/>
              <a:pathLst>
                <a:path w="786" h="1301">
                  <a:moveTo>
                    <a:pt x="367" y="0"/>
                  </a:moveTo>
                  <a:cubicBezTo>
                    <a:pt x="360" y="0"/>
                    <a:pt x="354" y="1"/>
                    <a:pt x="348" y="1"/>
                  </a:cubicBezTo>
                  <a:cubicBezTo>
                    <a:pt x="147" y="19"/>
                    <a:pt x="1" y="311"/>
                    <a:pt x="37" y="677"/>
                  </a:cubicBezTo>
                  <a:cubicBezTo>
                    <a:pt x="54" y="1021"/>
                    <a:pt x="218" y="1300"/>
                    <a:pt x="405" y="1300"/>
                  </a:cubicBezTo>
                  <a:cubicBezTo>
                    <a:pt x="416" y="1300"/>
                    <a:pt x="427" y="1299"/>
                    <a:pt x="439" y="1297"/>
                  </a:cubicBezTo>
                  <a:cubicBezTo>
                    <a:pt x="640" y="1279"/>
                    <a:pt x="786" y="969"/>
                    <a:pt x="767"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5" name="Google Shape;741;p61"/>
            <p:cNvSpPr/>
            <p:nvPr/>
          </p:nvSpPr>
          <p:spPr>
            <a:xfrm>
              <a:off x="2560320" y="2332800"/>
              <a:ext cx="30240" cy="51480"/>
            </a:xfrm>
            <a:custGeom>
              <a:avLst/>
              <a:gdLst>
                <a:gd name="textAreaLeft" fmla="*/ 0 w 30240"/>
                <a:gd name="textAreaRight" fmla="*/ 30600 w 30240"/>
                <a:gd name="textAreaTop" fmla="*/ 0 h 51480"/>
                <a:gd name="textAreaBottom" fmla="*/ 51840 h 51480"/>
              </a:gdLst>
              <a:ahLst/>
              <a:cxnLst/>
              <a:rect l="textAreaLeft" t="textAreaTop" r="textAreaRight" b="textAreaBottom"/>
              <a:pathLst>
                <a:path w="768" h="1299">
                  <a:moveTo>
                    <a:pt x="367" y="0"/>
                  </a:moveTo>
                  <a:cubicBezTo>
                    <a:pt x="360" y="0"/>
                    <a:pt x="354" y="1"/>
                    <a:pt x="348" y="1"/>
                  </a:cubicBezTo>
                  <a:cubicBezTo>
                    <a:pt x="147" y="20"/>
                    <a:pt x="1" y="312"/>
                    <a:pt x="19" y="677"/>
                  </a:cubicBezTo>
                  <a:cubicBezTo>
                    <a:pt x="55" y="1013"/>
                    <a:pt x="227" y="1298"/>
                    <a:pt x="421" y="1298"/>
                  </a:cubicBezTo>
                  <a:cubicBezTo>
                    <a:pt x="427" y="1298"/>
                    <a:pt x="433" y="1298"/>
                    <a:pt x="439" y="1297"/>
                  </a:cubicBezTo>
                  <a:cubicBezTo>
                    <a:pt x="640" y="1279"/>
                    <a:pt x="768" y="987"/>
                    <a:pt x="749"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6" name="Google Shape;742;p61"/>
            <p:cNvSpPr/>
            <p:nvPr/>
          </p:nvSpPr>
          <p:spPr>
            <a:xfrm>
              <a:off x="2492640" y="2328840"/>
              <a:ext cx="57240" cy="176040"/>
            </a:xfrm>
            <a:custGeom>
              <a:avLst/>
              <a:gdLst>
                <a:gd name="textAreaLeft" fmla="*/ 0 w 57240"/>
                <a:gd name="textAreaRight" fmla="*/ 57600 w 57240"/>
                <a:gd name="textAreaTop" fmla="*/ 0 h 176040"/>
                <a:gd name="textAreaBottom" fmla="*/ 176400 h 176040"/>
              </a:gdLst>
              <a:ahLst/>
              <a:cxnLst/>
              <a:rect l="textAreaLeft" t="textAreaTop" r="textAreaRight" b="textAreaBottom"/>
              <a:pathLst>
                <a:path w="1443" h="4413">
                  <a:moveTo>
                    <a:pt x="499" y="1"/>
                  </a:moveTo>
                  <a:cubicBezTo>
                    <a:pt x="459" y="1"/>
                    <a:pt x="420" y="29"/>
                    <a:pt x="420" y="79"/>
                  </a:cubicBezTo>
                  <a:cubicBezTo>
                    <a:pt x="402" y="1393"/>
                    <a:pt x="785" y="2781"/>
                    <a:pt x="1095" y="4059"/>
                  </a:cubicBezTo>
                  <a:cubicBezTo>
                    <a:pt x="767" y="4113"/>
                    <a:pt x="438" y="4113"/>
                    <a:pt x="110" y="4168"/>
                  </a:cubicBezTo>
                  <a:cubicBezTo>
                    <a:pt x="0" y="4205"/>
                    <a:pt x="0" y="4351"/>
                    <a:pt x="110" y="4387"/>
                  </a:cubicBezTo>
                  <a:cubicBezTo>
                    <a:pt x="238" y="4405"/>
                    <a:pt x="367" y="4413"/>
                    <a:pt x="496" y="4413"/>
                  </a:cubicBezTo>
                  <a:cubicBezTo>
                    <a:pt x="769" y="4413"/>
                    <a:pt x="1042" y="4376"/>
                    <a:pt x="1315" y="4314"/>
                  </a:cubicBezTo>
                  <a:cubicBezTo>
                    <a:pt x="1388" y="4296"/>
                    <a:pt x="1442" y="4223"/>
                    <a:pt x="1442" y="4150"/>
                  </a:cubicBezTo>
                  <a:cubicBezTo>
                    <a:pt x="1278" y="3475"/>
                    <a:pt x="1114" y="2799"/>
                    <a:pt x="986" y="2124"/>
                  </a:cubicBezTo>
                  <a:cubicBezTo>
                    <a:pt x="876" y="1430"/>
                    <a:pt x="749" y="736"/>
                    <a:pt x="584" y="61"/>
                  </a:cubicBezTo>
                  <a:cubicBezTo>
                    <a:pt x="568" y="20"/>
                    <a:pt x="533" y="1"/>
                    <a:pt x="499"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88200" bIns="88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7" name="Google Shape;743;p61"/>
            <p:cNvSpPr/>
            <p:nvPr/>
          </p:nvSpPr>
          <p:spPr>
            <a:xfrm>
              <a:off x="2178720" y="2357640"/>
              <a:ext cx="65880" cy="106200"/>
            </a:xfrm>
            <a:custGeom>
              <a:avLst/>
              <a:gdLst>
                <a:gd name="textAreaLeft" fmla="*/ 0 w 65880"/>
                <a:gd name="textAreaRight" fmla="*/ 66240 w 65880"/>
                <a:gd name="textAreaTop" fmla="*/ 0 h 106200"/>
                <a:gd name="textAreaBottom" fmla="*/ 106560 h 106200"/>
              </a:gdLst>
              <a:ahLst/>
              <a:cxnLst/>
              <a:rect l="textAreaLeft" t="textAreaTop" r="textAreaRight" b="textAreaBottom"/>
              <a:pathLst>
                <a:path w="1658" h="2669">
                  <a:moveTo>
                    <a:pt x="1193" y="1"/>
                  </a:moveTo>
                  <a:cubicBezTo>
                    <a:pt x="955" y="1"/>
                    <a:pt x="688" y="180"/>
                    <a:pt x="512" y="330"/>
                  </a:cubicBezTo>
                  <a:cubicBezTo>
                    <a:pt x="183" y="622"/>
                    <a:pt x="0" y="1060"/>
                    <a:pt x="55" y="1516"/>
                  </a:cubicBezTo>
                  <a:cubicBezTo>
                    <a:pt x="92" y="1954"/>
                    <a:pt x="329" y="2338"/>
                    <a:pt x="712" y="2538"/>
                  </a:cubicBezTo>
                  <a:cubicBezTo>
                    <a:pt x="856" y="2610"/>
                    <a:pt x="1039" y="2669"/>
                    <a:pt x="1207" y="2669"/>
                  </a:cubicBezTo>
                  <a:cubicBezTo>
                    <a:pt x="1382" y="2669"/>
                    <a:pt x="1542" y="2606"/>
                    <a:pt x="1625" y="2429"/>
                  </a:cubicBezTo>
                  <a:cubicBezTo>
                    <a:pt x="1658" y="2364"/>
                    <a:pt x="1632" y="2298"/>
                    <a:pt x="1574" y="2298"/>
                  </a:cubicBezTo>
                  <a:cubicBezTo>
                    <a:pt x="1567" y="2298"/>
                    <a:pt x="1560" y="2299"/>
                    <a:pt x="1552" y="2301"/>
                  </a:cubicBezTo>
                  <a:cubicBezTo>
                    <a:pt x="1508" y="2299"/>
                    <a:pt x="1465" y="2298"/>
                    <a:pt x="1424" y="2298"/>
                  </a:cubicBezTo>
                  <a:cubicBezTo>
                    <a:pt x="1370" y="2298"/>
                    <a:pt x="1318" y="2299"/>
                    <a:pt x="1268" y="2299"/>
                  </a:cubicBezTo>
                  <a:cubicBezTo>
                    <a:pt x="1092" y="2299"/>
                    <a:pt x="938" y="2283"/>
                    <a:pt x="767" y="2137"/>
                  </a:cubicBezTo>
                  <a:cubicBezTo>
                    <a:pt x="475" y="1900"/>
                    <a:pt x="347" y="1516"/>
                    <a:pt x="420" y="1133"/>
                  </a:cubicBezTo>
                  <a:cubicBezTo>
                    <a:pt x="475" y="841"/>
                    <a:pt x="658" y="603"/>
                    <a:pt x="895" y="439"/>
                  </a:cubicBezTo>
                  <a:cubicBezTo>
                    <a:pt x="1078" y="330"/>
                    <a:pt x="1278" y="311"/>
                    <a:pt x="1424" y="147"/>
                  </a:cubicBezTo>
                  <a:cubicBezTo>
                    <a:pt x="1443" y="129"/>
                    <a:pt x="1443" y="92"/>
                    <a:pt x="1424" y="74"/>
                  </a:cubicBezTo>
                  <a:cubicBezTo>
                    <a:pt x="1354" y="22"/>
                    <a:pt x="1275" y="1"/>
                    <a:pt x="1193"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8" name="Google Shape;744;p61"/>
            <p:cNvSpPr/>
            <p:nvPr/>
          </p:nvSpPr>
          <p:spPr>
            <a:xfrm>
              <a:off x="2441160" y="2542680"/>
              <a:ext cx="64080" cy="23400"/>
            </a:xfrm>
            <a:custGeom>
              <a:avLst/>
              <a:gdLst>
                <a:gd name="textAreaLeft" fmla="*/ 0 w 64080"/>
                <a:gd name="textAreaRight" fmla="*/ 64440 w 64080"/>
                <a:gd name="textAreaTop" fmla="*/ 0 h 23400"/>
                <a:gd name="textAreaBottom" fmla="*/ 23760 h 23400"/>
              </a:gdLst>
              <a:ahLst/>
              <a:cxnLst/>
              <a:rect l="textAreaLeft" t="textAreaTop" r="textAreaRight" b="textAreaBottom"/>
              <a:pathLst>
                <a:path w="1615" h="595">
                  <a:moveTo>
                    <a:pt x="247" y="1"/>
                  </a:moveTo>
                  <a:cubicBezTo>
                    <a:pt x="92" y="1"/>
                    <a:pt x="0" y="227"/>
                    <a:pt x="171" y="335"/>
                  </a:cubicBezTo>
                  <a:cubicBezTo>
                    <a:pt x="423" y="500"/>
                    <a:pt x="720" y="594"/>
                    <a:pt x="1018" y="594"/>
                  </a:cubicBezTo>
                  <a:cubicBezTo>
                    <a:pt x="1150" y="594"/>
                    <a:pt x="1283" y="575"/>
                    <a:pt x="1412" y="536"/>
                  </a:cubicBezTo>
                  <a:cubicBezTo>
                    <a:pt x="1614" y="469"/>
                    <a:pt x="1552" y="183"/>
                    <a:pt x="1368" y="183"/>
                  </a:cubicBezTo>
                  <a:cubicBezTo>
                    <a:pt x="1353" y="183"/>
                    <a:pt x="1337" y="185"/>
                    <a:pt x="1321" y="189"/>
                  </a:cubicBezTo>
                  <a:cubicBezTo>
                    <a:pt x="1222" y="210"/>
                    <a:pt x="1122" y="221"/>
                    <a:pt x="1025" y="221"/>
                  </a:cubicBezTo>
                  <a:cubicBezTo>
                    <a:pt x="780" y="221"/>
                    <a:pt x="544" y="155"/>
                    <a:pt x="335" y="25"/>
                  </a:cubicBezTo>
                  <a:cubicBezTo>
                    <a:pt x="304" y="8"/>
                    <a:pt x="274" y="1"/>
                    <a:pt x="247"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11880" bIns="11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49" name="Google Shape;745;p61"/>
            <p:cNvSpPr/>
            <p:nvPr/>
          </p:nvSpPr>
          <p:spPr>
            <a:xfrm>
              <a:off x="1776960" y="3574800"/>
              <a:ext cx="734040" cy="183600"/>
            </a:xfrm>
            <a:custGeom>
              <a:avLst/>
              <a:gdLst>
                <a:gd name="textAreaLeft" fmla="*/ 0 w 734040"/>
                <a:gd name="textAreaRight" fmla="*/ 734400 w 734040"/>
                <a:gd name="textAreaTop" fmla="*/ 0 h 183600"/>
                <a:gd name="textAreaBottom" fmla="*/ 183960 h 183600"/>
              </a:gdLst>
              <a:ahLst/>
              <a:cxnLst/>
              <a:rect l="textAreaLeft" t="textAreaTop" r="textAreaRight" b="textAreaBottom"/>
              <a:pathLst>
                <a:path w="18368" h="4603">
                  <a:moveTo>
                    <a:pt x="2770" y="1"/>
                  </a:moveTo>
                  <a:cubicBezTo>
                    <a:pt x="2463" y="1"/>
                    <a:pt x="2158" y="24"/>
                    <a:pt x="1862" y="67"/>
                  </a:cubicBezTo>
                  <a:cubicBezTo>
                    <a:pt x="1223" y="177"/>
                    <a:pt x="493" y="359"/>
                    <a:pt x="0" y="797"/>
                  </a:cubicBezTo>
                  <a:cubicBezTo>
                    <a:pt x="0" y="797"/>
                    <a:pt x="0" y="834"/>
                    <a:pt x="18" y="834"/>
                  </a:cubicBezTo>
                  <a:cubicBezTo>
                    <a:pt x="767" y="670"/>
                    <a:pt x="1424" y="341"/>
                    <a:pt x="2191" y="268"/>
                  </a:cubicBezTo>
                  <a:cubicBezTo>
                    <a:pt x="2347" y="256"/>
                    <a:pt x="2504" y="250"/>
                    <a:pt x="2660" y="250"/>
                  </a:cubicBezTo>
                  <a:cubicBezTo>
                    <a:pt x="3233" y="250"/>
                    <a:pt x="3804" y="329"/>
                    <a:pt x="4363" y="487"/>
                  </a:cubicBezTo>
                  <a:cubicBezTo>
                    <a:pt x="5915" y="889"/>
                    <a:pt x="7430" y="1400"/>
                    <a:pt x="8963" y="1856"/>
                  </a:cubicBezTo>
                  <a:lnTo>
                    <a:pt x="18146" y="4594"/>
                  </a:lnTo>
                  <a:cubicBezTo>
                    <a:pt x="18161" y="4600"/>
                    <a:pt x="18176" y="4602"/>
                    <a:pt x="18190" y="4602"/>
                  </a:cubicBezTo>
                  <a:cubicBezTo>
                    <a:pt x="18322" y="4602"/>
                    <a:pt x="18367" y="4388"/>
                    <a:pt x="18219" y="4339"/>
                  </a:cubicBezTo>
                  <a:lnTo>
                    <a:pt x="8525" y="1436"/>
                  </a:lnTo>
                  <a:cubicBezTo>
                    <a:pt x="6974" y="962"/>
                    <a:pt x="5385" y="359"/>
                    <a:pt x="3779" y="85"/>
                  </a:cubicBezTo>
                  <a:cubicBezTo>
                    <a:pt x="3445" y="28"/>
                    <a:pt x="3106" y="1"/>
                    <a:pt x="2770"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50" name="Google Shape;746;p61"/>
            <p:cNvSpPr/>
            <p:nvPr/>
          </p:nvSpPr>
          <p:spPr>
            <a:xfrm>
              <a:off x="2620080" y="3536280"/>
              <a:ext cx="384840" cy="40680"/>
            </a:xfrm>
            <a:custGeom>
              <a:avLst/>
              <a:gdLst>
                <a:gd name="textAreaLeft" fmla="*/ 0 w 384840"/>
                <a:gd name="textAreaRight" fmla="*/ 385200 w 384840"/>
                <a:gd name="textAreaTop" fmla="*/ 0 h 40680"/>
                <a:gd name="textAreaBottom" fmla="*/ 41040 h 40680"/>
              </a:gdLst>
              <a:ahLst/>
              <a:cxnLst/>
              <a:rect l="textAreaLeft" t="textAreaTop" r="textAreaRight" b="textAreaBottom"/>
              <a:pathLst>
                <a:path w="9629" h="1023">
                  <a:moveTo>
                    <a:pt x="1708" y="0"/>
                  </a:moveTo>
                  <a:cubicBezTo>
                    <a:pt x="1134" y="0"/>
                    <a:pt x="562" y="41"/>
                    <a:pt x="1" y="123"/>
                  </a:cubicBezTo>
                  <a:cubicBezTo>
                    <a:pt x="1" y="142"/>
                    <a:pt x="1" y="142"/>
                    <a:pt x="1" y="160"/>
                  </a:cubicBezTo>
                  <a:cubicBezTo>
                    <a:pt x="636" y="220"/>
                    <a:pt x="1259" y="256"/>
                    <a:pt x="1889" y="256"/>
                  </a:cubicBezTo>
                  <a:cubicBezTo>
                    <a:pt x="2020" y="256"/>
                    <a:pt x="2151" y="254"/>
                    <a:pt x="2283" y="251"/>
                  </a:cubicBezTo>
                  <a:cubicBezTo>
                    <a:pt x="3049" y="270"/>
                    <a:pt x="3798" y="306"/>
                    <a:pt x="4565" y="361"/>
                  </a:cubicBezTo>
                  <a:cubicBezTo>
                    <a:pt x="6189" y="489"/>
                    <a:pt x="7814" y="708"/>
                    <a:pt x="9420" y="1018"/>
                  </a:cubicBezTo>
                  <a:cubicBezTo>
                    <a:pt x="9432" y="1021"/>
                    <a:pt x="9442" y="1022"/>
                    <a:pt x="9453" y="1022"/>
                  </a:cubicBezTo>
                  <a:cubicBezTo>
                    <a:pt x="9576" y="1022"/>
                    <a:pt x="9628" y="833"/>
                    <a:pt x="9493" y="799"/>
                  </a:cubicBezTo>
                  <a:cubicBezTo>
                    <a:pt x="7924" y="489"/>
                    <a:pt x="6335" y="270"/>
                    <a:pt x="4747" y="142"/>
                  </a:cubicBezTo>
                  <a:cubicBezTo>
                    <a:pt x="3926" y="87"/>
                    <a:pt x="3104" y="32"/>
                    <a:pt x="2283" y="14"/>
                  </a:cubicBezTo>
                  <a:cubicBezTo>
                    <a:pt x="2091" y="5"/>
                    <a:pt x="1899" y="0"/>
                    <a:pt x="1708"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0520" bIns="20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51" name="Google Shape;747;p61"/>
            <p:cNvSpPr/>
            <p:nvPr/>
          </p:nvSpPr>
          <p:spPr>
            <a:xfrm>
              <a:off x="1908720" y="2964600"/>
              <a:ext cx="123480" cy="620640"/>
            </a:xfrm>
            <a:custGeom>
              <a:avLst/>
              <a:gdLst>
                <a:gd name="textAreaLeft" fmla="*/ 0 w 123480"/>
                <a:gd name="textAreaRight" fmla="*/ 123840 w 123480"/>
                <a:gd name="textAreaTop" fmla="*/ 0 h 620640"/>
                <a:gd name="textAreaBottom" fmla="*/ 621000 h 620640"/>
              </a:gdLst>
              <a:ahLst/>
              <a:cxnLst/>
              <a:rect l="textAreaLeft" t="textAreaTop" r="textAreaRight" b="textAreaBottom"/>
              <a:pathLst>
                <a:path w="3095" h="15531">
                  <a:moveTo>
                    <a:pt x="1505" y="0"/>
                  </a:moveTo>
                  <a:cubicBezTo>
                    <a:pt x="1456" y="0"/>
                    <a:pt x="1420" y="60"/>
                    <a:pt x="1433" y="100"/>
                  </a:cubicBezTo>
                  <a:cubicBezTo>
                    <a:pt x="2620" y="2729"/>
                    <a:pt x="1634" y="5267"/>
                    <a:pt x="1105" y="7932"/>
                  </a:cubicBezTo>
                  <a:cubicBezTo>
                    <a:pt x="612" y="10396"/>
                    <a:pt x="247" y="12879"/>
                    <a:pt x="9" y="15380"/>
                  </a:cubicBezTo>
                  <a:cubicBezTo>
                    <a:pt x="0" y="15480"/>
                    <a:pt x="78" y="15531"/>
                    <a:pt x="160" y="15531"/>
                  </a:cubicBezTo>
                  <a:cubicBezTo>
                    <a:pt x="242" y="15531"/>
                    <a:pt x="329" y="15480"/>
                    <a:pt x="338" y="15380"/>
                  </a:cubicBezTo>
                  <a:cubicBezTo>
                    <a:pt x="594" y="12368"/>
                    <a:pt x="1086" y="9374"/>
                    <a:pt x="1780" y="6417"/>
                  </a:cubicBezTo>
                  <a:cubicBezTo>
                    <a:pt x="2255" y="4463"/>
                    <a:pt x="3094" y="1762"/>
                    <a:pt x="1561" y="27"/>
                  </a:cubicBezTo>
                  <a:cubicBezTo>
                    <a:pt x="1542" y="8"/>
                    <a:pt x="1522" y="0"/>
                    <a:pt x="150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2" name="Google Shape;748;p61"/>
            <p:cNvSpPr/>
            <p:nvPr/>
          </p:nvSpPr>
          <p:spPr>
            <a:xfrm>
              <a:off x="1866240" y="2891880"/>
              <a:ext cx="55080" cy="20520"/>
            </a:xfrm>
            <a:custGeom>
              <a:avLst/>
              <a:gdLst>
                <a:gd name="textAreaLeft" fmla="*/ 0 w 55080"/>
                <a:gd name="textAreaRight" fmla="*/ 55440 w 55080"/>
                <a:gd name="textAreaTop" fmla="*/ 0 h 20520"/>
                <a:gd name="textAreaBottom" fmla="*/ 20880 h 20520"/>
              </a:gdLst>
              <a:ahLst/>
              <a:cxnLst/>
              <a:rect l="textAreaLeft" t="textAreaTop" r="textAreaRight" b="textAreaBottom"/>
              <a:pathLst>
                <a:path w="1388" h="519">
                  <a:moveTo>
                    <a:pt x="525" y="0"/>
                  </a:moveTo>
                  <a:cubicBezTo>
                    <a:pt x="374" y="0"/>
                    <a:pt x="223" y="33"/>
                    <a:pt x="92" y="99"/>
                  </a:cubicBezTo>
                  <a:cubicBezTo>
                    <a:pt x="0" y="135"/>
                    <a:pt x="55" y="263"/>
                    <a:pt x="128" y="263"/>
                  </a:cubicBezTo>
                  <a:cubicBezTo>
                    <a:pt x="347" y="263"/>
                    <a:pt x="566" y="300"/>
                    <a:pt x="767" y="336"/>
                  </a:cubicBezTo>
                  <a:cubicBezTo>
                    <a:pt x="950" y="391"/>
                    <a:pt x="1114" y="519"/>
                    <a:pt x="1296" y="519"/>
                  </a:cubicBezTo>
                  <a:cubicBezTo>
                    <a:pt x="1351" y="519"/>
                    <a:pt x="1388" y="464"/>
                    <a:pt x="1388" y="409"/>
                  </a:cubicBezTo>
                  <a:cubicBezTo>
                    <a:pt x="1315" y="190"/>
                    <a:pt x="1023" y="99"/>
                    <a:pt x="822" y="44"/>
                  </a:cubicBezTo>
                  <a:cubicBezTo>
                    <a:pt x="727" y="15"/>
                    <a:pt x="626" y="0"/>
                    <a:pt x="52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3" name="Google Shape;749;p61"/>
            <p:cNvSpPr/>
            <p:nvPr/>
          </p:nvSpPr>
          <p:spPr>
            <a:xfrm>
              <a:off x="2770560" y="2880360"/>
              <a:ext cx="39960" cy="27720"/>
            </a:xfrm>
            <a:custGeom>
              <a:avLst/>
              <a:gdLst>
                <a:gd name="textAreaLeft" fmla="*/ 0 w 39960"/>
                <a:gd name="textAreaRight" fmla="*/ 40320 w 39960"/>
                <a:gd name="textAreaTop" fmla="*/ 0 h 27720"/>
                <a:gd name="textAreaBottom" fmla="*/ 28080 h 27720"/>
              </a:gdLst>
              <a:ahLst/>
              <a:cxnLst/>
              <a:rect l="textAreaLeft" t="textAreaTop" r="textAreaRight" b="textAreaBottom"/>
              <a:pathLst>
                <a:path w="1005" h="700">
                  <a:moveTo>
                    <a:pt x="737" y="1"/>
                  </a:moveTo>
                  <a:cubicBezTo>
                    <a:pt x="601" y="1"/>
                    <a:pt x="452" y="67"/>
                    <a:pt x="347" y="149"/>
                  </a:cubicBezTo>
                  <a:cubicBezTo>
                    <a:pt x="183" y="258"/>
                    <a:pt x="0" y="404"/>
                    <a:pt x="0" y="605"/>
                  </a:cubicBezTo>
                  <a:cubicBezTo>
                    <a:pt x="0" y="652"/>
                    <a:pt x="41" y="700"/>
                    <a:pt x="100" y="700"/>
                  </a:cubicBezTo>
                  <a:cubicBezTo>
                    <a:pt x="109" y="700"/>
                    <a:pt x="118" y="699"/>
                    <a:pt x="128" y="696"/>
                  </a:cubicBezTo>
                  <a:cubicBezTo>
                    <a:pt x="274" y="642"/>
                    <a:pt x="384" y="514"/>
                    <a:pt x="530" y="459"/>
                  </a:cubicBezTo>
                  <a:cubicBezTo>
                    <a:pt x="694" y="386"/>
                    <a:pt x="877" y="368"/>
                    <a:pt x="968" y="240"/>
                  </a:cubicBezTo>
                  <a:cubicBezTo>
                    <a:pt x="1004" y="185"/>
                    <a:pt x="986" y="112"/>
                    <a:pt x="950" y="76"/>
                  </a:cubicBezTo>
                  <a:cubicBezTo>
                    <a:pt x="890" y="23"/>
                    <a:pt x="816" y="1"/>
                    <a:pt x="737"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4" name="Google Shape;750;p61"/>
            <p:cNvSpPr/>
            <p:nvPr/>
          </p:nvSpPr>
          <p:spPr>
            <a:xfrm>
              <a:off x="1607040" y="3369600"/>
              <a:ext cx="329040" cy="101520"/>
            </a:xfrm>
            <a:custGeom>
              <a:avLst/>
              <a:gdLst>
                <a:gd name="textAreaLeft" fmla="*/ 0 w 329040"/>
                <a:gd name="textAreaRight" fmla="*/ 329400 w 329040"/>
                <a:gd name="textAreaTop" fmla="*/ 0 h 101520"/>
                <a:gd name="textAreaBottom" fmla="*/ 101880 h 101520"/>
              </a:gdLst>
              <a:ahLst/>
              <a:cxnLst/>
              <a:rect l="textAreaLeft" t="textAreaTop" r="textAreaRight" b="textAreaBottom"/>
              <a:pathLst>
                <a:path w="8235" h="2550">
                  <a:moveTo>
                    <a:pt x="110" y="1"/>
                  </a:moveTo>
                  <a:cubicBezTo>
                    <a:pt x="19" y="1"/>
                    <a:pt x="1" y="147"/>
                    <a:pt x="92" y="183"/>
                  </a:cubicBezTo>
                  <a:cubicBezTo>
                    <a:pt x="713" y="439"/>
                    <a:pt x="1425" y="548"/>
                    <a:pt x="2082" y="731"/>
                  </a:cubicBezTo>
                  <a:cubicBezTo>
                    <a:pt x="2721" y="913"/>
                    <a:pt x="3396" y="1096"/>
                    <a:pt x="4072" y="1278"/>
                  </a:cubicBezTo>
                  <a:cubicBezTo>
                    <a:pt x="5386" y="1680"/>
                    <a:pt x="6700" y="2100"/>
                    <a:pt x="8015" y="2538"/>
                  </a:cubicBezTo>
                  <a:cubicBezTo>
                    <a:pt x="8032" y="2546"/>
                    <a:pt x="8048" y="2549"/>
                    <a:pt x="8063" y="2549"/>
                  </a:cubicBezTo>
                  <a:cubicBezTo>
                    <a:pt x="8192" y="2549"/>
                    <a:pt x="8235" y="2295"/>
                    <a:pt x="8088" y="2246"/>
                  </a:cubicBezTo>
                  <a:cubicBezTo>
                    <a:pt x="6755" y="1771"/>
                    <a:pt x="5404" y="1351"/>
                    <a:pt x="4053" y="950"/>
                  </a:cubicBezTo>
                  <a:cubicBezTo>
                    <a:pt x="3378" y="767"/>
                    <a:pt x="2721" y="585"/>
                    <a:pt x="2045" y="420"/>
                  </a:cubicBezTo>
                  <a:cubicBezTo>
                    <a:pt x="1388" y="256"/>
                    <a:pt x="749" y="37"/>
                    <a:pt x="11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0760" bIns="50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55" name="Google Shape;3004;p95"/>
          <p:cNvGrpSpPr/>
          <p:nvPr/>
        </p:nvGrpSpPr>
        <p:grpSpPr>
          <a:xfrm>
            <a:off x="4498340" y="1023620"/>
            <a:ext cx="4199890" cy="3691890"/>
            <a:chOff x="4498200" y="1023840"/>
            <a:chExt cx="4200120" cy="3344760"/>
          </a:xfrm>
        </p:grpSpPr>
        <p:sp>
          <p:nvSpPr>
            <p:cNvPr id="556" name="Google Shape;3005;p95"/>
            <p:cNvSpPr/>
            <p:nvPr/>
          </p:nvSpPr>
          <p:spPr>
            <a:xfrm>
              <a:off x="4498200" y="1023840"/>
              <a:ext cx="4200120" cy="3344760"/>
            </a:xfrm>
            <a:custGeom>
              <a:avLst/>
              <a:gdLst>
                <a:gd name="textAreaLeft" fmla="*/ 0 w 4200120"/>
                <a:gd name="textAreaRight" fmla="*/ 4200480 w 4200120"/>
                <a:gd name="textAreaTop" fmla="*/ 0 h 3344760"/>
                <a:gd name="textAreaBottom" fmla="*/ 3345120 h 3344760"/>
              </a:gdLst>
              <a:ahLst/>
              <a:cxnLst/>
              <a:rect l="textAreaLeft" t="textAreaTop" r="textAreaRight" b="textAreaBottom"/>
              <a:pathLst>
                <a:path w="13729" h="8699">
                  <a:moveTo>
                    <a:pt x="407" y="1"/>
                  </a:moveTo>
                  <a:cubicBezTo>
                    <a:pt x="175" y="1"/>
                    <a:pt x="1" y="175"/>
                    <a:pt x="1" y="392"/>
                  </a:cubicBezTo>
                  <a:lnTo>
                    <a:pt x="1" y="8292"/>
                  </a:lnTo>
                  <a:cubicBezTo>
                    <a:pt x="1" y="8524"/>
                    <a:pt x="175" y="8698"/>
                    <a:pt x="407" y="8698"/>
                  </a:cubicBezTo>
                  <a:lnTo>
                    <a:pt x="13322" y="8698"/>
                  </a:lnTo>
                  <a:cubicBezTo>
                    <a:pt x="13540" y="8698"/>
                    <a:pt x="13728" y="8524"/>
                    <a:pt x="13728" y="8292"/>
                  </a:cubicBezTo>
                  <a:lnTo>
                    <a:pt x="13728" y="392"/>
                  </a:lnTo>
                  <a:cubicBezTo>
                    <a:pt x="13728" y="175"/>
                    <a:pt x="13540" y="1"/>
                    <a:pt x="13322" y="1"/>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7" name="Google Shape;3006;p95"/>
            <p:cNvSpPr/>
            <p:nvPr/>
          </p:nvSpPr>
          <p:spPr>
            <a:xfrm>
              <a:off x="4556160" y="1297080"/>
              <a:ext cx="4084560" cy="2987640"/>
            </a:xfrm>
            <a:custGeom>
              <a:avLst/>
              <a:gdLst>
                <a:gd name="textAreaLeft" fmla="*/ 0 w 4084560"/>
                <a:gd name="textAreaRight" fmla="*/ 4084920 w 4084560"/>
                <a:gd name="textAreaTop" fmla="*/ 0 h 2987640"/>
                <a:gd name="textAreaBottom" fmla="*/ 2988000 h 2987640"/>
              </a:gdLst>
              <a:ahLst/>
              <a:cxnLst/>
              <a:rect l="textAreaLeft" t="textAreaTop" r="textAreaRight" b="textAreaBottom"/>
              <a:pathLst>
                <a:path w="13351" h="7771">
                  <a:moveTo>
                    <a:pt x="319" y="1"/>
                  </a:moveTo>
                  <a:cubicBezTo>
                    <a:pt x="145" y="1"/>
                    <a:pt x="0" y="131"/>
                    <a:pt x="0" y="305"/>
                  </a:cubicBezTo>
                  <a:lnTo>
                    <a:pt x="0" y="7452"/>
                  </a:lnTo>
                  <a:cubicBezTo>
                    <a:pt x="0" y="7626"/>
                    <a:pt x="145" y="7771"/>
                    <a:pt x="319" y="7771"/>
                  </a:cubicBezTo>
                  <a:lnTo>
                    <a:pt x="13032" y="7771"/>
                  </a:lnTo>
                  <a:cubicBezTo>
                    <a:pt x="13206" y="7771"/>
                    <a:pt x="13351" y="7626"/>
                    <a:pt x="13351" y="7452"/>
                  </a:cubicBezTo>
                  <a:lnTo>
                    <a:pt x="13351" y="305"/>
                  </a:lnTo>
                  <a:cubicBezTo>
                    <a:pt x="13351" y="131"/>
                    <a:pt x="13206" y="1"/>
                    <a:pt x="13032"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8" name="Google Shape;3007;p95"/>
            <p:cNvSpPr/>
            <p:nvPr/>
          </p:nvSpPr>
          <p:spPr>
            <a:xfrm>
              <a:off x="8503200" y="1106640"/>
              <a:ext cx="106560" cy="106560"/>
            </a:xfrm>
            <a:custGeom>
              <a:avLst/>
              <a:gdLst>
                <a:gd name="textAreaLeft" fmla="*/ 0 w 106560"/>
                <a:gd name="textAreaRight" fmla="*/ 106920 w 106560"/>
                <a:gd name="textAreaTop" fmla="*/ 0 h 106560"/>
                <a:gd name="textAreaBottom" fmla="*/ 106920 h 10656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59" name="Google Shape;3008;p95"/>
            <p:cNvSpPr/>
            <p:nvPr/>
          </p:nvSpPr>
          <p:spPr>
            <a:xfrm>
              <a:off x="8330400" y="1106640"/>
              <a:ext cx="106200" cy="106560"/>
            </a:xfrm>
            <a:custGeom>
              <a:avLst/>
              <a:gdLst>
                <a:gd name="textAreaLeft" fmla="*/ 0 w 106200"/>
                <a:gd name="textAreaRight" fmla="*/ 106560 w 106200"/>
                <a:gd name="textAreaTop" fmla="*/ 0 h 106560"/>
                <a:gd name="textAreaBottom" fmla="*/ 106920 h 10656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0" name="Google Shape;3009;p95"/>
            <p:cNvSpPr/>
            <p:nvPr/>
          </p:nvSpPr>
          <p:spPr>
            <a:xfrm>
              <a:off x="8130600" y="1105200"/>
              <a:ext cx="128880" cy="109440"/>
            </a:xfrm>
            <a:custGeom>
              <a:avLst/>
              <a:gdLst>
                <a:gd name="textAreaLeft" fmla="*/ 0 w 128880"/>
                <a:gd name="textAreaRight" fmla="*/ 129240 w 128880"/>
                <a:gd name="textAreaTop" fmla="*/ 0 h 109440"/>
                <a:gd name="textAreaBottom" fmla="*/ 109800 h 10944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4720" bIns="54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567" name="Google Shape;3017;p95"/>
          <p:cNvSpPr/>
          <p:nvPr/>
        </p:nvSpPr>
        <p:spPr>
          <a:xfrm>
            <a:off x="50986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47" y="797"/>
                  <a:pt x="453" y="836"/>
                  <a:pt x="558" y="836"/>
                </a:cubicBezTo>
                <a:cubicBezTo>
                  <a:pt x="771" y="836"/>
                  <a:pt x="97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8" name="Google Shape;3018;p95"/>
          <p:cNvSpPr/>
          <p:nvPr/>
        </p:nvSpPr>
        <p:spPr>
          <a:xfrm>
            <a:off x="53452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52" y="797"/>
                  <a:pt x="461" y="836"/>
                  <a:pt x="567" y="836"/>
                </a:cubicBezTo>
                <a:cubicBezTo>
                  <a:pt x="784" y="836"/>
                  <a:pt x="98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69" name="PlaceHolder 1"/>
          <p:cNvSpPr>
            <a:spLocks noGrp="1"/>
          </p:cNvSpPr>
          <p:nvPr>
            <p:ph type="title"/>
          </p:nvPr>
        </p:nvSpPr>
        <p:spPr>
          <a:xfrm>
            <a:off x="714240" y="685800"/>
            <a:ext cx="3419280" cy="1085400"/>
          </a:xfrm>
          <a:prstGeom prst="rect">
            <a:avLst/>
          </a:prstGeom>
          <a:noFill/>
          <a:ln w="0">
            <a:noFill/>
          </a:ln>
        </p:spPr>
        <p:txBody>
          <a:bodyPr lIns="91440" tIns="91440" rIns="91440" bIns="91440" anchor="b">
            <a:normAutofit/>
          </a:bodyPr>
          <a:lstStyle/>
          <a:p>
            <a:pPr indent="0">
              <a:lnSpc>
                <a:spcPct val="100000"/>
              </a:lnSpc>
              <a:buNone/>
              <a:tabLst>
                <a:tab pos="0" algn="l"/>
              </a:tabLst>
            </a:pPr>
            <a:r>
              <a:rPr lang="en-US" sz="2800" b="0" u="none" strike="noStrike">
                <a:solidFill>
                  <a:schemeClr val="dk1"/>
                </a:solidFill>
                <a:effectLst/>
                <a:uFillTx/>
                <a:latin typeface="Alata"/>
                <a:ea typeface="Alata"/>
              </a:rPr>
              <a:t>Health and Wellbeing Definitions</a:t>
            </a:r>
            <a:endParaRPr lang="fr-FR" sz="2800" b="0" u="none" strike="noStrike">
              <a:solidFill>
                <a:schemeClr val="dk1"/>
              </a:solidFill>
              <a:effectLst/>
              <a:uFillTx/>
              <a:latin typeface="Arial" panose="020B0604020202020204"/>
            </a:endParaRPr>
          </a:p>
        </p:txBody>
      </p:sp>
      <p:sp>
        <p:nvSpPr>
          <p:cNvPr id="570" name="PlaceHolder 2"/>
          <p:cNvSpPr>
            <a:spLocks noGrp="1"/>
          </p:cNvSpPr>
          <p:nvPr>
            <p:ph type="subTitle"/>
          </p:nvPr>
        </p:nvSpPr>
        <p:spPr>
          <a:xfrm>
            <a:off x="723960" y="1781280"/>
            <a:ext cx="3381120" cy="2933280"/>
          </a:xfrm>
          <a:prstGeom prst="rect">
            <a:avLst/>
          </a:prstGeom>
          <a:noFill/>
          <a:ln w="0">
            <a:noFill/>
          </a:ln>
        </p:spPr>
        <p:txBody>
          <a:bodyPr lIns="91440" tIns="91440" rIns="91440" bIns="91440" anchor="t">
            <a:normAutofit/>
          </a:bodyPr>
          <a:lstStyle/>
          <a:p>
            <a:pPr indent="0">
              <a:lnSpc>
                <a:spcPct val="120000"/>
              </a:lnSpc>
              <a:buNone/>
              <a:tabLst>
                <a:tab pos="0" algn="l"/>
              </a:tabLst>
            </a:pPr>
            <a:r>
              <a:rPr lang="en-US" sz="1400" b="0" i="1" u="none" strike="noStrike">
                <a:solidFill>
                  <a:schemeClr val="dk2"/>
                </a:solidFill>
                <a:effectLst/>
                <a:uFillTx/>
                <a:latin typeface="Montserrat"/>
                <a:ea typeface="Montserrat"/>
              </a:rPr>
              <a:t>Health</a:t>
            </a:r>
            <a:r>
              <a:rPr lang="en-US" sz="1400" b="0" u="none" strike="noStrike">
                <a:solidFill>
                  <a:schemeClr val="dk2"/>
                </a:solidFill>
                <a:effectLst/>
                <a:uFillTx/>
                <a:latin typeface="Montserrat"/>
                <a:ea typeface="Montserrat"/>
              </a:rPr>
              <a:t> encompasses not just the absence of disease but physical, mental, and social well-being. </a:t>
            </a:r>
            <a:r>
              <a:rPr lang="en-US" sz="1400" b="0" i="1" u="none" strike="noStrike">
                <a:solidFill>
                  <a:schemeClr val="dk2"/>
                </a:solidFill>
                <a:effectLst/>
                <a:uFillTx/>
                <a:latin typeface="Montserrat"/>
                <a:ea typeface="Montserrat"/>
              </a:rPr>
              <a:t>Wellbeing</a:t>
            </a:r>
            <a:r>
              <a:rPr lang="en-US" sz="1400" b="0" u="none" strike="noStrike">
                <a:solidFill>
                  <a:schemeClr val="dk2"/>
                </a:solidFill>
                <a:effectLst/>
                <a:uFillTx/>
                <a:latin typeface="Montserrat"/>
                <a:ea typeface="Montserrat"/>
              </a:rPr>
              <a:t> takes a holistic approach, including emotional and social health dimensions. Together, they provide a comprehensive view crucial for effective healthcare approaches that extend beyond traditional medical models to promote full-spectrum health.</a:t>
            </a:r>
            <a:endParaRPr lang="en-US" sz="1400" b="0" u="none" strike="noStrike">
              <a:solidFill>
                <a:srgbClr val="000000"/>
              </a:solidFill>
              <a:effectLst/>
              <a:uFillTx/>
              <a:latin typeface="OpenSymbol"/>
            </a:endParaRPr>
          </a:p>
        </p:txBody>
      </p:sp>
      <p:pic>
        <p:nvPicPr>
          <p:cNvPr id="3" name="Picture 2"/>
          <p:cNvPicPr/>
          <p:nvPr/>
        </p:nvPicPr>
        <p:blipFill>
          <a:blip r:embed="rId2"/>
          <a:stretch>
            <a:fillRect/>
          </a:stretch>
        </p:blipFill>
        <p:spPr>
          <a:xfrm>
            <a:off x="4585335" y="1223010"/>
            <a:ext cx="3909060" cy="350710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1"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2500" lnSpcReduction="9999"/>
          </a:bodyPr>
          <a:lstStyle/>
          <a:p>
            <a:pPr indent="0" algn="r">
              <a:lnSpc>
                <a:spcPct val="100000"/>
              </a:lnSpc>
              <a:buNone/>
              <a:tabLst>
                <a:tab pos="0" algn="l"/>
              </a:tabLst>
            </a:pPr>
            <a:r>
              <a:rPr lang="en-US" sz="3500" b="0" u="none" strike="noStrike">
                <a:solidFill>
                  <a:schemeClr val="dk1"/>
                </a:solidFill>
                <a:effectLst/>
                <a:uFillTx/>
                <a:latin typeface="Alata"/>
                <a:ea typeface="Alata"/>
              </a:rPr>
              <a:t>Sustainable Development in Healthcare</a:t>
            </a:r>
            <a:endParaRPr lang="fr-FR" sz="3500" b="0" u="none" strike="noStrike">
              <a:solidFill>
                <a:schemeClr val="dk1"/>
              </a:solidFill>
              <a:effectLst/>
              <a:uFillTx/>
              <a:latin typeface="Arial" panose="020B0604020202020204"/>
            </a:endParaRPr>
          </a:p>
        </p:txBody>
      </p:sp>
      <p:sp>
        <p:nvSpPr>
          <p:cNvPr id="572" name="PlaceHolder 2"/>
          <p:cNvSpPr>
            <a:spLocks noGrp="1"/>
          </p:cNvSpPr>
          <p:nvPr>
            <p:ph type="subTitle"/>
          </p:nvPr>
        </p:nvSpPr>
        <p:spPr>
          <a:xfrm>
            <a:off x="4172040" y="1866960"/>
            <a:ext cx="4266720" cy="2752200"/>
          </a:xfrm>
          <a:prstGeom prst="rect">
            <a:avLst/>
          </a:prstGeom>
          <a:noFill/>
          <a:ln w="0">
            <a:noFill/>
          </a:ln>
        </p:spPr>
        <p:txBody>
          <a:bodyPr lIns="91440" tIns="91440" rIns="91440" bIns="91440" anchor="t">
            <a:normAutofit lnSpcReduction="10000"/>
          </a:bodyPr>
          <a:lstStyle/>
          <a:p>
            <a:pPr indent="0" algn="r">
              <a:lnSpc>
                <a:spcPct val="120000"/>
              </a:lnSpc>
              <a:buNone/>
              <a:tabLst>
                <a:tab pos="0" algn="l"/>
              </a:tabLst>
            </a:pPr>
            <a:r>
              <a:rPr lang="en-US" sz="1400" b="0" u="none" strike="noStrike">
                <a:solidFill>
                  <a:schemeClr val="dk2"/>
                </a:solidFill>
                <a:effectLst/>
                <a:uFillTx/>
                <a:latin typeface="Montserrat"/>
                <a:ea typeface="Montserrat"/>
              </a:rPr>
              <a:t>According to </a:t>
            </a:r>
            <a:r>
              <a:rPr lang="en-US" altLang="en-US" sz="1400" b="0" u="none" strike="noStrike">
                <a:solidFill>
                  <a:schemeClr val="dk2"/>
                </a:solidFill>
                <a:effectLst/>
                <a:uFillTx/>
                <a:latin typeface="Montserrat"/>
                <a:ea typeface="Montserrat"/>
              </a:rPr>
              <a:t>World Health Organization (2015), s</a:t>
            </a:r>
            <a:r>
              <a:rPr lang="en-US" sz="1400" b="0" u="none" strike="noStrike">
                <a:solidFill>
                  <a:schemeClr val="dk2"/>
                </a:solidFill>
                <a:effectLst/>
                <a:uFillTx/>
                <a:latin typeface="Montserrat"/>
                <a:ea typeface="Montserrat"/>
              </a:rPr>
              <a:t>ustainable development in healthcare focuses on meeting current health needs without compromising future generations. Integrating sustainability frameworks, such as WHOs </a:t>
            </a:r>
            <a:r>
              <a:rPr lang="en-US" sz="1400" b="0" i="1" u="none" strike="noStrike">
                <a:solidFill>
                  <a:schemeClr val="dk2"/>
                </a:solidFill>
                <a:effectLst/>
                <a:uFillTx/>
                <a:latin typeface="Montserrat"/>
                <a:ea typeface="Montserrat"/>
              </a:rPr>
              <a:t>Health in All Policies</a:t>
            </a:r>
            <a:r>
              <a:rPr lang="en-US" sz="1400" b="0" u="none" strike="noStrike">
                <a:solidFill>
                  <a:schemeClr val="dk2"/>
                </a:solidFill>
                <a:effectLst/>
                <a:uFillTx/>
                <a:latin typeface="Montserrat"/>
                <a:ea typeface="Montserrat"/>
              </a:rPr>
              <a:t>, aligns health services with broader environmental and social goals, emphasizing prevention, resource efficiency, and long-term system resilience.</a:t>
            </a:r>
            <a:endParaRPr lang="en-US" sz="1400" b="0" u="none" strike="noStrike">
              <a:solidFill>
                <a:srgbClr val="000000"/>
              </a:solidFill>
              <a:effectLst/>
              <a:uFillTx/>
              <a:latin typeface="OpenSymbol"/>
            </a:endParaRPr>
          </a:p>
        </p:txBody>
      </p:sp>
      <p:grpSp>
        <p:nvGrpSpPr>
          <p:cNvPr id="573" name="Google Shape;697;p61"/>
          <p:cNvGrpSpPr/>
          <p:nvPr/>
        </p:nvGrpSpPr>
        <p:grpSpPr>
          <a:xfrm>
            <a:off x="889200" y="1473840"/>
            <a:ext cx="2821320" cy="2642760"/>
            <a:chOff x="889200" y="1473840"/>
            <a:chExt cx="2821320" cy="2642760"/>
          </a:xfrm>
        </p:grpSpPr>
        <p:sp>
          <p:nvSpPr>
            <p:cNvPr id="574" name="Google Shape;698;p61"/>
            <p:cNvSpPr/>
            <p:nvPr/>
          </p:nvSpPr>
          <p:spPr>
            <a:xfrm>
              <a:off x="923760" y="1520640"/>
              <a:ext cx="2691360" cy="2595960"/>
            </a:xfrm>
            <a:custGeom>
              <a:avLst/>
              <a:gdLst>
                <a:gd name="textAreaLeft" fmla="*/ 0 w 2691360"/>
                <a:gd name="textAreaRight" fmla="*/ 2691720 w 2691360"/>
                <a:gd name="textAreaTop" fmla="*/ 0 h 2595960"/>
                <a:gd name="textAreaBottom" fmla="*/ 2596320 h 2595960"/>
              </a:gdLst>
              <a:ahLst/>
              <a:cxnLst/>
              <a:rect l="textAreaLeft" t="textAreaTop" r="textAreaRight" b="textAreaBottom"/>
              <a:pathLst>
                <a:path w="67307" h="64925">
                  <a:moveTo>
                    <a:pt x="34846" y="1"/>
                  </a:moveTo>
                  <a:cubicBezTo>
                    <a:pt x="25205" y="1"/>
                    <a:pt x="15833" y="4313"/>
                    <a:pt x="9547" y="12127"/>
                  </a:cubicBezTo>
                  <a:cubicBezTo>
                    <a:pt x="913" y="22861"/>
                    <a:pt x="0" y="37867"/>
                    <a:pt x="7266" y="49568"/>
                  </a:cubicBezTo>
                  <a:cubicBezTo>
                    <a:pt x="13264" y="59254"/>
                    <a:pt x="23790" y="64924"/>
                    <a:pt x="34858" y="64924"/>
                  </a:cubicBezTo>
                  <a:cubicBezTo>
                    <a:pt x="37162" y="64924"/>
                    <a:pt x="39489" y="64679"/>
                    <a:pt x="41804" y="64172"/>
                  </a:cubicBezTo>
                  <a:lnTo>
                    <a:pt x="42060" y="64099"/>
                  </a:lnTo>
                  <a:cubicBezTo>
                    <a:pt x="56828" y="60740"/>
                    <a:pt x="67306" y="47615"/>
                    <a:pt x="67306" y="32463"/>
                  </a:cubicBezTo>
                  <a:cubicBezTo>
                    <a:pt x="67306" y="18699"/>
                    <a:pt x="58617" y="6413"/>
                    <a:pt x="45619" y="1849"/>
                  </a:cubicBezTo>
                  <a:cubicBezTo>
                    <a:pt x="42089" y="603"/>
                    <a:pt x="38449" y="1"/>
                    <a:pt x="34846"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5" name="Google Shape;699;p61"/>
            <p:cNvSpPr/>
            <p:nvPr/>
          </p:nvSpPr>
          <p:spPr>
            <a:xfrm>
              <a:off x="889200" y="1473840"/>
              <a:ext cx="715680" cy="1468440"/>
            </a:xfrm>
            <a:custGeom>
              <a:avLst/>
              <a:gdLst>
                <a:gd name="textAreaLeft" fmla="*/ 0 w 715680"/>
                <a:gd name="textAreaRight" fmla="*/ 716040 w 715680"/>
                <a:gd name="textAreaTop" fmla="*/ 0 h 1468440"/>
                <a:gd name="textAreaBottom" fmla="*/ 1468800 h 1468440"/>
              </a:gdLst>
              <a:ahLst/>
              <a:cxnLst/>
              <a:rect l="textAreaLeft" t="textAreaTop" r="textAreaRight" b="textAreaBottom"/>
              <a:pathLst>
                <a:path w="17909" h="36724">
                  <a:moveTo>
                    <a:pt x="11026" y="1"/>
                  </a:moveTo>
                  <a:cubicBezTo>
                    <a:pt x="8744" y="1"/>
                    <a:pt x="6214" y="1084"/>
                    <a:pt x="4272" y="3116"/>
                  </a:cubicBezTo>
                  <a:cubicBezTo>
                    <a:pt x="2592" y="4850"/>
                    <a:pt x="0" y="8793"/>
                    <a:pt x="1351" y="15602"/>
                  </a:cubicBezTo>
                  <a:cubicBezTo>
                    <a:pt x="1880" y="18340"/>
                    <a:pt x="2994" y="21188"/>
                    <a:pt x="4655" y="24182"/>
                  </a:cubicBezTo>
                  <a:cubicBezTo>
                    <a:pt x="6608" y="27669"/>
                    <a:pt x="9310" y="31320"/>
                    <a:pt x="12779" y="35117"/>
                  </a:cubicBezTo>
                  <a:cubicBezTo>
                    <a:pt x="13144" y="35518"/>
                    <a:pt x="13527" y="35938"/>
                    <a:pt x="13929" y="36358"/>
                  </a:cubicBezTo>
                  <a:lnTo>
                    <a:pt x="14275" y="36723"/>
                  </a:lnTo>
                  <a:lnTo>
                    <a:pt x="14622" y="36395"/>
                  </a:lnTo>
                  <a:lnTo>
                    <a:pt x="14969" y="36048"/>
                  </a:lnTo>
                  <a:cubicBezTo>
                    <a:pt x="14841" y="35920"/>
                    <a:pt x="14714" y="35792"/>
                    <a:pt x="14604" y="35665"/>
                  </a:cubicBezTo>
                  <a:cubicBezTo>
                    <a:pt x="14202" y="35263"/>
                    <a:pt x="13819" y="34861"/>
                    <a:pt x="13454" y="34441"/>
                  </a:cubicBezTo>
                  <a:cubicBezTo>
                    <a:pt x="9639" y="30261"/>
                    <a:pt x="6919" y="26391"/>
                    <a:pt x="5075" y="22904"/>
                  </a:cubicBezTo>
                  <a:cubicBezTo>
                    <a:pt x="365" y="13977"/>
                    <a:pt x="1442" y="7424"/>
                    <a:pt x="4965" y="3773"/>
                  </a:cubicBezTo>
                  <a:cubicBezTo>
                    <a:pt x="6704" y="1955"/>
                    <a:pt x="9022" y="960"/>
                    <a:pt x="11064" y="960"/>
                  </a:cubicBezTo>
                  <a:cubicBezTo>
                    <a:pt x="12281" y="960"/>
                    <a:pt x="13400" y="1314"/>
                    <a:pt x="14239" y="2057"/>
                  </a:cubicBezTo>
                  <a:cubicBezTo>
                    <a:pt x="15736" y="3353"/>
                    <a:pt x="16740" y="5124"/>
                    <a:pt x="17050" y="7077"/>
                  </a:cubicBezTo>
                  <a:cubicBezTo>
                    <a:pt x="17342" y="6895"/>
                    <a:pt x="17616" y="6694"/>
                    <a:pt x="17908" y="6511"/>
                  </a:cubicBezTo>
                  <a:cubicBezTo>
                    <a:pt x="17488" y="4503"/>
                    <a:pt x="16411" y="2678"/>
                    <a:pt x="14860" y="1345"/>
                  </a:cubicBezTo>
                  <a:cubicBezTo>
                    <a:pt x="13825" y="437"/>
                    <a:pt x="12475" y="1"/>
                    <a:pt x="11026"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76" name="Google Shape;700;p61"/>
            <p:cNvSpPr/>
            <p:nvPr/>
          </p:nvSpPr>
          <p:spPr>
            <a:xfrm>
              <a:off x="1384200" y="2840040"/>
              <a:ext cx="116640" cy="115920"/>
            </a:xfrm>
            <a:custGeom>
              <a:avLst/>
              <a:gdLst>
                <a:gd name="textAreaLeft" fmla="*/ 0 w 116640"/>
                <a:gd name="textAreaRight" fmla="*/ 117000 w 116640"/>
                <a:gd name="textAreaTop" fmla="*/ 0 h 115920"/>
                <a:gd name="textAreaBottom" fmla="*/ 116280 h 115920"/>
              </a:gdLst>
              <a:ahLst/>
              <a:cxnLst/>
              <a:rect l="textAreaLeft" t="textAreaTop" r="textAreaRight" b="textAreaBottom"/>
              <a:pathLst>
                <a:path w="2922" h="2904">
                  <a:moveTo>
                    <a:pt x="1388" y="1"/>
                  </a:moveTo>
                  <a:lnTo>
                    <a:pt x="1078" y="293"/>
                  </a:lnTo>
                  <a:lnTo>
                    <a:pt x="384" y="950"/>
                  </a:lnTo>
                  <a:lnTo>
                    <a:pt x="1" y="1315"/>
                  </a:lnTo>
                  <a:cubicBezTo>
                    <a:pt x="421" y="1753"/>
                    <a:pt x="841" y="2191"/>
                    <a:pt x="1279" y="2629"/>
                  </a:cubicBezTo>
                  <a:lnTo>
                    <a:pt x="1571" y="2903"/>
                  </a:lnTo>
                  <a:lnTo>
                    <a:pt x="2246" y="2228"/>
                  </a:lnTo>
                  <a:lnTo>
                    <a:pt x="2575" y="1881"/>
                  </a:lnTo>
                  <a:lnTo>
                    <a:pt x="2922" y="1552"/>
                  </a:lnTo>
                  <a:cubicBezTo>
                    <a:pt x="2812" y="1443"/>
                    <a:pt x="2721" y="1351"/>
                    <a:pt x="2611" y="1242"/>
                  </a:cubicBezTo>
                  <a:cubicBezTo>
                    <a:pt x="2192" y="822"/>
                    <a:pt x="1790" y="402"/>
                    <a:pt x="1388"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7" name="Google Shape;701;p61"/>
            <p:cNvSpPr/>
            <p:nvPr/>
          </p:nvSpPr>
          <p:spPr>
            <a:xfrm>
              <a:off x="1386720" y="2872080"/>
              <a:ext cx="321840" cy="268920"/>
            </a:xfrm>
            <a:custGeom>
              <a:avLst/>
              <a:gdLst>
                <a:gd name="textAreaLeft" fmla="*/ 0 w 321840"/>
                <a:gd name="textAreaRight" fmla="*/ 322200 w 321840"/>
                <a:gd name="textAreaTop" fmla="*/ 0 h 268920"/>
                <a:gd name="textAreaBottom" fmla="*/ 269280 h 268920"/>
              </a:gdLst>
              <a:ahLst/>
              <a:cxnLst/>
              <a:rect l="textAreaLeft" t="textAreaTop" r="textAreaRight" b="textAreaBottom"/>
              <a:pathLst>
                <a:path w="8061" h="6731">
                  <a:moveTo>
                    <a:pt x="4231" y="1"/>
                  </a:moveTo>
                  <a:cubicBezTo>
                    <a:pt x="3739" y="1"/>
                    <a:pt x="3239" y="108"/>
                    <a:pt x="2767" y="334"/>
                  </a:cubicBezTo>
                  <a:cubicBezTo>
                    <a:pt x="2693" y="371"/>
                    <a:pt x="2620" y="426"/>
                    <a:pt x="2547" y="462"/>
                  </a:cubicBezTo>
                  <a:cubicBezTo>
                    <a:pt x="2401" y="535"/>
                    <a:pt x="2274" y="626"/>
                    <a:pt x="2146" y="718"/>
                  </a:cubicBezTo>
                  <a:cubicBezTo>
                    <a:pt x="1890" y="919"/>
                    <a:pt x="1671" y="1138"/>
                    <a:pt x="1489" y="1411"/>
                  </a:cubicBezTo>
                  <a:cubicBezTo>
                    <a:pt x="1379" y="1539"/>
                    <a:pt x="1288" y="1685"/>
                    <a:pt x="1215" y="1831"/>
                  </a:cubicBezTo>
                  <a:cubicBezTo>
                    <a:pt x="1" y="4199"/>
                    <a:pt x="1852" y="6730"/>
                    <a:pt x="4179" y="6730"/>
                  </a:cubicBezTo>
                  <a:cubicBezTo>
                    <a:pt x="4651" y="6730"/>
                    <a:pt x="5143" y="6626"/>
                    <a:pt x="5633" y="6395"/>
                  </a:cubicBezTo>
                  <a:lnTo>
                    <a:pt x="5633" y="6413"/>
                  </a:lnTo>
                  <a:cubicBezTo>
                    <a:pt x="7330" y="5628"/>
                    <a:pt x="8060" y="3602"/>
                    <a:pt x="7276" y="1923"/>
                  </a:cubicBezTo>
                  <a:cubicBezTo>
                    <a:pt x="6698" y="702"/>
                    <a:pt x="5489" y="1"/>
                    <a:pt x="423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8" name="Google Shape;702;p61"/>
            <p:cNvSpPr/>
            <p:nvPr/>
          </p:nvSpPr>
          <p:spPr>
            <a:xfrm>
              <a:off x="1469160" y="2936520"/>
              <a:ext cx="171360" cy="139320"/>
            </a:xfrm>
            <a:custGeom>
              <a:avLst/>
              <a:gdLst>
                <a:gd name="textAreaLeft" fmla="*/ 0 w 171360"/>
                <a:gd name="textAreaRight" fmla="*/ 171720 w 171360"/>
                <a:gd name="textAreaTop" fmla="*/ 0 h 139320"/>
                <a:gd name="textAreaBottom" fmla="*/ 139680 h 139320"/>
              </a:gdLst>
              <a:ahLst/>
              <a:cxnLst/>
              <a:rect l="textAreaLeft" t="textAreaTop" r="textAreaRight" b="textAreaBottom"/>
              <a:pathLst>
                <a:path w="4290" h="3493">
                  <a:moveTo>
                    <a:pt x="2130" y="1"/>
                  </a:moveTo>
                  <a:cubicBezTo>
                    <a:pt x="921" y="1"/>
                    <a:pt x="0" y="1291"/>
                    <a:pt x="565" y="2500"/>
                  </a:cubicBezTo>
                  <a:cubicBezTo>
                    <a:pt x="856" y="3120"/>
                    <a:pt x="1480" y="3493"/>
                    <a:pt x="2135" y="3493"/>
                  </a:cubicBezTo>
                  <a:cubicBezTo>
                    <a:pt x="2386" y="3493"/>
                    <a:pt x="2641" y="3438"/>
                    <a:pt x="2884" y="3322"/>
                  </a:cubicBezTo>
                  <a:cubicBezTo>
                    <a:pt x="4290" y="2664"/>
                    <a:pt x="4198" y="638"/>
                    <a:pt x="2738" y="109"/>
                  </a:cubicBezTo>
                  <a:cubicBezTo>
                    <a:pt x="2531" y="35"/>
                    <a:pt x="2327" y="1"/>
                    <a:pt x="2130"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69840" bIns="69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79" name="Google Shape;703;p61"/>
            <p:cNvSpPr/>
            <p:nvPr/>
          </p:nvSpPr>
          <p:spPr>
            <a:xfrm>
              <a:off x="1522080" y="2980080"/>
              <a:ext cx="64800" cy="52200"/>
            </a:xfrm>
            <a:custGeom>
              <a:avLst/>
              <a:gdLst>
                <a:gd name="textAreaLeft" fmla="*/ 0 w 64800"/>
                <a:gd name="textAreaRight" fmla="*/ 65160 w 64800"/>
                <a:gd name="textAreaTop" fmla="*/ 0 h 52200"/>
                <a:gd name="textAreaBottom" fmla="*/ 52560 h 52200"/>
              </a:gdLst>
              <a:ahLst/>
              <a:cxnLst/>
              <a:rect l="textAreaLeft" t="textAreaTop" r="textAreaRight" b="textAreaBottom"/>
              <a:pathLst>
                <a:path w="1626" h="1315">
                  <a:moveTo>
                    <a:pt x="795" y="1"/>
                  </a:moveTo>
                  <a:cubicBezTo>
                    <a:pt x="347" y="1"/>
                    <a:pt x="1" y="482"/>
                    <a:pt x="220" y="937"/>
                  </a:cubicBezTo>
                  <a:cubicBezTo>
                    <a:pt x="338" y="1173"/>
                    <a:pt x="570" y="1315"/>
                    <a:pt x="813" y="1315"/>
                  </a:cubicBezTo>
                  <a:cubicBezTo>
                    <a:pt x="908" y="1315"/>
                    <a:pt x="1004" y="1293"/>
                    <a:pt x="1096" y="1247"/>
                  </a:cubicBezTo>
                  <a:cubicBezTo>
                    <a:pt x="1626" y="991"/>
                    <a:pt x="1589" y="243"/>
                    <a:pt x="1023" y="42"/>
                  </a:cubicBezTo>
                  <a:cubicBezTo>
                    <a:pt x="946" y="14"/>
                    <a:pt x="869" y="1"/>
                    <a:pt x="795"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26280" bIns="26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0" name="Google Shape;704;p61"/>
            <p:cNvSpPr/>
            <p:nvPr/>
          </p:nvSpPr>
          <p:spPr>
            <a:xfrm>
              <a:off x="3313080" y="2965680"/>
              <a:ext cx="361800" cy="685080"/>
            </a:xfrm>
            <a:custGeom>
              <a:avLst/>
              <a:gdLst>
                <a:gd name="textAreaLeft" fmla="*/ 0 w 361800"/>
                <a:gd name="textAreaRight" fmla="*/ 362160 w 361800"/>
                <a:gd name="textAreaTop" fmla="*/ 0 h 685080"/>
                <a:gd name="textAreaBottom" fmla="*/ 685440 h 685080"/>
              </a:gdLst>
              <a:ahLst/>
              <a:cxnLst/>
              <a:rect l="textAreaLeft" t="textAreaTop" r="textAreaRight" b="textAreaBottom"/>
              <a:pathLst>
                <a:path w="9056" h="17142">
                  <a:moveTo>
                    <a:pt x="7741" y="0"/>
                  </a:moveTo>
                  <a:lnTo>
                    <a:pt x="7339" y="92"/>
                  </a:lnTo>
                  <a:lnTo>
                    <a:pt x="6792" y="220"/>
                  </a:lnTo>
                  <a:cubicBezTo>
                    <a:pt x="6828" y="384"/>
                    <a:pt x="6865" y="548"/>
                    <a:pt x="6901" y="712"/>
                  </a:cubicBezTo>
                  <a:cubicBezTo>
                    <a:pt x="6974" y="1059"/>
                    <a:pt x="7047" y="1424"/>
                    <a:pt x="7102" y="1771"/>
                  </a:cubicBezTo>
                  <a:cubicBezTo>
                    <a:pt x="7978" y="6901"/>
                    <a:pt x="7376" y="10753"/>
                    <a:pt x="5277" y="13217"/>
                  </a:cubicBezTo>
                  <a:cubicBezTo>
                    <a:pt x="4236" y="14458"/>
                    <a:pt x="2794" y="15371"/>
                    <a:pt x="987" y="15919"/>
                  </a:cubicBezTo>
                  <a:cubicBezTo>
                    <a:pt x="658" y="16339"/>
                    <a:pt x="329" y="16740"/>
                    <a:pt x="1" y="17142"/>
                  </a:cubicBezTo>
                  <a:cubicBezTo>
                    <a:pt x="2593" y="16613"/>
                    <a:pt x="4601" y="15499"/>
                    <a:pt x="6007" y="13838"/>
                  </a:cubicBezTo>
                  <a:cubicBezTo>
                    <a:pt x="8453" y="10954"/>
                    <a:pt x="9055" y="6463"/>
                    <a:pt x="7832" y="457"/>
                  </a:cubicBezTo>
                  <a:cubicBezTo>
                    <a:pt x="7796" y="311"/>
                    <a:pt x="7759" y="165"/>
                    <a:pt x="774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1" name="Google Shape;705;p61"/>
            <p:cNvSpPr/>
            <p:nvPr/>
          </p:nvSpPr>
          <p:spPr>
            <a:xfrm>
              <a:off x="3287880" y="2490480"/>
              <a:ext cx="414000" cy="312120"/>
            </a:xfrm>
            <a:custGeom>
              <a:avLst/>
              <a:gdLst>
                <a:gd name="textAreaLeft" fmla="*/ 0 w 414000"/>
                <a:gd name="textAreaRight" fmla="*/ 414360 w 414000"/>
                <a:gd name="textAreaTop" fmla="*/ 0 h 312120"/>
                <a:gd name="textAreaBottom" fmla="*/ 312480 h 312120"/>
              </a:gdLst>
              <a:ahLst/>
              <a:cxnLst/>
              <a:rect l="textAreaLeft" t="textAreaTop" r="textAreaRight" b="textAreaBottom"/>
              <a:pathLst>
                <a:path w="10363" h="7815">
                  <a:moveTo>
                    <a:pt x="10052" y="0"/>
                  </a:moveTo>
                  <a:cubicBezTo>
                    <a:pt x="9888" y="0"/>
                    <a:pt x="9760" y="128"/>
                    <a:pt x="9760" y="292"/>
                  </a:cubicBezTo>
                  <a:lnTo>
                    <a:pt x="9779" y="4035"/>
                  </a:lnTo>
                  <a:lnTo>
                    <a:pt x="9779" y="4163"/>
                  </a:lnTo>
                  <a:cubicBezTo>
                    <a:pt x="9724" y="5167"/>
                    <a:pt x="9085" y="6043"/>
                    <a:pt x="8136" y="6390"/>
                  </a:cubicBezTo>
                  <a:cubicBezTo>
                    <a:pt x="8081" y="6408"/>
                    <a:pt x="8008" y="6426"/>
                    <a:pt x="7953" y="6444"/>
                  </a:cubicBezTo>
                  <a:lnTo>
                    <a:pt x="5270" y="7156"/>
                  </a:lnTo>
                  <a:cubicBezTo>
                    <a:pt x="5055" y="7216"/>
                    <a:pt x="4838" y="7244"/>
                    <a:pt x="4622" y="7244"/>
                  </a:cubicBezTo>
                  <a:cubicBezTo>
                    <a:pt x="3775" y="7244"/>
                    <a:pt x="2964" y="6803"/>
                    <a:pt x="2513" y="6061"/>
                  </a:cubicBezTo>
                  <a:cubicBezTo>
                    <a:pt x="2495" y="6043"/>
                    <a:pt x="2477" y="6025"/>
                    <a:pt x="2477" y="6006"/>
                  </a:cubicBezTo>
                  <a:lnTo>
                    <a:pt x="596" y="2775"/>
                  </a:lnTo>
                  <a:cubicBezTo>
                    <a:pt x="535" y="2670"/>
                    <a:pt x="441" y="2626"/>
                    <a:pt x="350" y="2626"/>
                  </a:cubicBezTo>
                  <a:cubicBezTo>
                    <a:pt x="172" y="2626"/>
                    <a:pt x="1" y="2795"/>
                    <a:pt x="85" y="3012"/>
                  </a:cubicBezTo>
                  <a:cubicBezTo>
                    <a:pt x="85" y="3031"/>
                    <a:pt x="85" y="3049"/>
                    <a:pt x="103" y="3049"/>
                  </a:cubicBezTo>
                  <a:lnTo>
                    <a:pt x="1965" y="6280"/>
                  </a:lnTo>
                  <a:cubicBezTo>
                    <a:pt x="1984" y="6317"/>
                    <a:pt x="2002" y="6353"/>
                    <a:pt x="2039" y="6371"/>
                  </a:cubicBezTo>
                  <a:cubicBezTo>
                    <a:pt x="2294" y="6791"/>
                    <a:pt x="2641" y="7138"/>
                    <a:pt x="3061" y="7375"/>
                  </a:cubicBezTo>
                  <a:cubicBezTo>
                    <a:pt x="3152" y="7448"/>
                    <a:pt x="3262" y="7485"/>
                    <a:pt x="3371" y="7540"/>
                  </a:cubicBezTo>
                  <a:cubicBezTo>
                    <a:pt x="3462" y="7576"/>
                    <a:pt x="3554" y="7613"/>
                    <a:pt x="3645" y="7649"/>
                  </a:cubicBezTo>
                  <a:cubicBezTo>
                    <a:pt x="3966" y="7760"/>
                    <a:pt x="4293" y="7815"/>
                    <a:pt x="4619" y="7815"/>
                  </a:cubicBezTo>
                  <a:cubicBezTo>
                    <a:pt x="4886" y="7815"/>
                    <a:pt x="5153" y="7778"/>
                    <a:pt x="5416" y="7704"/>
                  </a:cubicBezTo>
                  <a:lnTo>
                    <a:pt x="8099" y="6974"/>
                  </a:lnTo>
                  <a:lnTo>
                    <a:pt x="8172" y="6956"/>
                  </a:lnTo>
                  <a:cubicBezTo>
                    <a:pt x="8720" y="6791"/>
                    <a:pt x="9213" y="6481"/>
                    <a:pt x="9596" y="6043"/>
                  </a:cubicBezTo>
                  <a:cubicBezTo>
                    <a:pt x="9669" y="5970"/>
                    <a:pt x="9724" y="5897"/>
                    <a:pt x="9797" y="5824"/>
                  </a:cubicBezTo>
                  <a:cubicBezTo>
                    <a:pt x="9852" y="5733"/>
                    <a:pt x="9925" y="5623"/>
                    <a:pt x="9979" y="5532"/>
                  </a:cubicBezTo>
                  <a:cubicBezTo>
                    <a:pt x="10199" y="5112"/>
                    <a:pt x="10326" y="4655"/>
                    <a:pt x="10363" y="4181"/>
                  </a:cubicBezTo>
                  <a:lnTo>
                    <a:pt x="10363" y="4035"/>
                  </a:lnTo>
                  <a:lnTo>
                    <a:pt x="10326" y="292"/>
                  </a:lnTo>
                  <a:cubicBezTo>
                    <a:pt x="10326" y="274"/>
                    <a:pt x="10326" y="274"/>
                    <a:pt x="10326" y="256"/>
                  </a:cubicBezTo>
                  <a:cubicBezTo>
                    <a:pt x="10308" y="110"/>
                    <a:pt x="10199" y="0"/>
                    <a:pt x="1005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2" name="Google Shape;706;p61"/>
            <p:cNvSpPr/>
            <p:nvPr/>
          </p:nvSpPr>
          <p:spPr>
            <a:xfrm>
              <a:off x="3469320" y="2165400"/>
              <a:ext cx="233280" cy="687600"/>
            </a:xfrm>
            <a:custGeom>
              <a:avLst/>
              <a:gdLst>
                <a:gd name="textAreaLeft" fmla="*/ 0 w 233280"/>
                <a:gd name="textAreaRight" fmla="*/ 233640 w 233280"/>
                <a:gd name="textAreaTop" fmla="*/ 0 h 687600"/>
                <a:gd name="textAreaBottom" fmla="*/ 687960 h 687600"/>
              </a:gdLst>
              <a:ahLst/>
              <a:cxnLst/>
              <a:rect l="textAreaLeft" t="textAreaTop" r="textAreaRight" b="textAreaBottom"/>
              <a:pathLst>
                <a:path w="5843" h="17199">
                  <a:moveTo>
                    <a:pt x="2245" y="1"/>
                  </a:moveTo>
                  <a:cubicBezTo>
                    <a:pt x="1934" y="1"/>
                    <a:pt x="1616" y="42"/>
                    <a:pt x="1297" y="130"/>
                  </a:cubicBezTo>
                  <a:lnTo>
                    <a:pt x="256" y="404"/>
                  </a:lnTo>
                  <a:cubicBezTo>
                    <a:pt x="92" y="440"/>
                    <a:pt x="0" y="604"/>
                    <a:pt x="55" y="769"/>
                  </a:cubicBezTo>
                  <a:cubicBezTo>
                    <a:pt x="86" y="893"/>
                    <a:pt x="210" y="977"/>
                    <a:pt x="336" y="977"/>
                  </a:cubicBezTo>
                  <a:cubicBezTo>
                    <a:pt x="358" y="977"/>
                    <a:pt x="380" y="975"/>
                    <a:pt x="402" y="969"/>
                  </a:cubicBezTo>
                  <a:lnTo>
                    <a:pt x="1443" y="677"/>
                  </a:lnTo>
                  <a:cubicBezTo>
                    <a:pt x="1707" y="606"/>
                    <a:pt x="1970" y="573"/>
                    <a:pt x="2228" y="573"/>
                  </a:cubicBezTo>
                  <a:cubicBezTo>
                    <a:pt x="3823" y="573"/>
                    <a:pt x="5203" y="1862"/>
                    <a:pt x="5203" y="3543"/>
                  </a:cubicBezTo>
                  <a:lnTo>
                    <a:pt x="5276" y="16888"/>
                  </a:lnTo>
                  <a:cubicBezTo>
                    <a:pt x="5276" y="17052"/>
                    <a:pt x="5404" y="17180"/>
                    <a:pt x="5568" y="17180"/>
                  </a:cubicBezTo>
                  <a:lnTo>
                    <a:pt x="5568" y="17198"/>
                  </a:lnTo>
                  <a:cubicBezTo>
                    <a:pt x="5714" y="17180"/>
                    <a:pt x="5842" y="17052"/>
                    <a:pt x="5842" y="16906"/>
                  </a:cubicBezTo>
                  <a:lnTo>
                    <a:pt x="5787" y="3543"/>
                  </a:lnTo>
                  <a:cubicBezTo>
                    <a:pt x="5772" y="1536"/>
                    <a:pt x="4140" y="1"/>
                    <a:pt x="2245"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3" name="Google Shape;707;p61"/>
            <p:cNvSpPr/>
            <p:nvPr/>
          </p:nvSpPr>
          <p:spPr>
            <a:xfrm>
              <a:off x="3147480" y="2224080"/>
              <a:ext cx="336960" cy="687960"/>
            </a:xfrm>
            <a:custGeom>
              <a:avLst/>
              <a:gdLst>
                <a:gd name="textAreaLeft" fmla="*/ 0 w 336960"/>
                <a:gd name="textAreaRight" fmla="*/ 337320 w 336960"/>
                <a:gd name="textAreaTop" fmla="*/ 0 h 687960"/>
                <a:gd name="textAreaBottom" fmla="*/ 688320 h 687960"/>
              </a:gdLst>
              <a:ahLst/>
              <a:cxnLst/>
              <a:rect l="textAreaLeft" t="textAreaTop" r="textAreaRight" b="textAreaBottom"/>
              <a:pathLst>
                <a:path w="8435" h="17215">
                  <a:moveTo>
                    <a:pt x="4470" y="0"/>
                  </a:moveTo>
                  <a:cubicBezTo>
                    <a:pt x="4437" y="0"/>
                    <a:pt x="4401" y="6"/>
                    <a:pt x="4364" y="19"/>
                  </a:cubicBezTo>
                  <a:lnTo>
                    <a:pt x="3323" y="292"/>
                  </a:lnTo>
                  <a:cubicBezTo>
                    <a:pt x="1060" y="913"/>
                    <a:pt x="1" y="3487"/>
                    <a:pt x="1169" y="5513"/>
                  </a:cubicBezTo>
                  <a:lnTo>
                    <a:pt x="3597" y="9694"/>
                  </a:lnTo>
                  <a:lnTo>
                    <a:pt x="5551" y="13053"/>
                  </a:lnTo>
                  <a:lnTo>
                    <a:pt x="6226" y="14258"/>
                  </a:lnTo>
                  <a:lnTo>
                    <a:pt x="7869" y="17069"/>
                  </a:lnTo>
                  <a:cubicBezTo>
                    <a:pt x="7905" y="17160"/>
                    <a:pt x="8015" y="17215"/>
                    <a:pt x="8106" y="17215"/>
                  </a:cubicBezTo>
                  <a:cubicBezTo>
                    <a:pt x="8161" y="17215"/>
                    <a:pt x="8216" y="17197"/>
                    <a:pt x="8252" y="17178"/>
                  </a:cubicBezTo>
                  <a:cubicBezTo>
                    <a:pt x="8398" y="17087"/>
                    <a:pt x="8435" y="16923"/>
                    <a:pt x="8362" y="16777"/>
                  </a:cubicBezTo>
                  <a:lnTo>
                    <a:pt x="6883" y="14239"/>
                  </a:lnTo>
                  <a:lnTo>
                    <a:pt x="6737" y="13984"/>
                  </a:lnTo>
                  <a:lnTo>
                    <a:pt x="6025" y="12761"/>
                  </a:lnTo>
                  <a:lnTo>
                    <a:pt x="1680" y="5221"/>
                  </a:lnTo>
                  <a:cubicBezTo>
                    <a:pt x="695" y="3524"/>
                    <a:pt x="1571" y="1369"/>
                    <a:pt x="3469" y="858"/>
                  </a:cubicBezTo>
                  <a:lnTo>
                    <a:pt x="4510" y="566"/>
                  </a:lnTo>
                  <a:cubicBezTo>
                    <a:pt x="4872" y="484"/>
                    <a:pt x="4774" y="0"/>
                    <a:pt x="4470"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4" name="Google Shape;708;p61"/>
            <p:cNvSpPr/>
            <p:nvPr/>
          </p:nvSpPr>
          <p:spPr>
            <a:xfrm>
              <a:off x="3389760" y="2711520"/>
              <a:ext cx="320760" cy="288000"/>
            </a:xfrm>
            <a:custGeom>
              <a:avLst/>
              <a:gdLst>
                <a:gd name="textAreaLeft" fmla="*/ 0 w 320760"/>
                <a:gd name="textAreaRight" fmla="*/ 321120 w 320760"/>
                <a:gd name="textAreaTop" fmla="*/ 0 h 288000"/>
                <a:gd name="textAreaBottom" fmla="*/ 288360 h 288000"/>
              </a:gdLst>
              <a:ahLst/>
              <a:cxnLst/>
              <a:rect l="textAreaLeft" t="textAreaTop" r="textAreaRight" b="textAreaBottom"/>
              <a:pathLst>
                <a:path w="8033" h="7213">
                  <a:moveTo>
                    <a:pt x="7047" y="1"/>
                  </a:moveTo>
                  <a:lnTo>
                    <a:pt x="7047" y="530"/>
                  </a:lnTo>
                  <a:lnTo>
                    <a:pt x="7065" y="4601"/>
                  </a:lnTo>
                  <a:cubicBezTo>
                    <a:pt x="7065" y="5130"/>
                    <a:pt x="6719" y="5587"/>
                    <a:pt x="6207" y="5733"/>
                  </a:cubicBezTo>
                  <a:lnTo>
                    <a:pt x="5477" y="5934"/>
                  </a:lnTo>
                  <a:lnTo>
                    <a:pt x="4455" y="6207"/>
                  </a:lnTo>
                  <a:cubicBezTo>
                    <a:pt x="4349" y="6238"/>
                    <a:pt x="4242" y="6252"/>
                    <a:pt x="4137" y="6252"/>
                  </a:cubicBezTo>
                  <a:cubicBezTo>
                    <a:pt x="3736" y="6252"/>
                    <a:pt x="3361" y="6040"/>
                    <a:pt x="3159" y="5678"/>
                  </a:cubicBezTo>
                  <a:lnTo>
                    <a:pt x="1096" y="2137"/>
                  </a:lnTo>
                  <a:lnTo>
                    <a:pt x="840" y="1680"/>
                  </a:lnTo>
                  <a:lnTo>
                    <a:pt x="676" y="1771"/>
                  </a:lnTo>
                  <a:lnTo>
                    <a:pt x="512" y="1863"/>
                  </a:lnTo>
                  <a:lnTo>
                    <a:pt x="165" y="2064"/>
                  </a:lnTo>
                  <a:lnTo>
                    <a:pt x="1" y="2155"/>
                  </a:lnTo>
                  <a:lnTo>
                    <a:pt x="2319" y="6153"/>
                  </a:lnTo>
                  <a:cubicBezTo>
                    <a:pt x="2700" y="6812"/>
                    <a:pt x="3411" y="7213"/>
                    <a:pt x="4149" y="7213"/>
                  </a:cubicBezTo>
                  <a:cubicBezTo>
                    <a:pt x="4330" y="7213"/>
                    <a:pt x="4512" y="7189"/>
                    <a:pt x="4692" y="7138"/>
                  </a:cubicBezTo>
                  <a:lnTo>
                    <a:pt x="4984" y="7065"/>
                  </a:lnTo>
                  <a:lnTo>
                    <a:pt x="5349" y="6956"/>
                  </a:lnTo>
                  <a:lnTo>
                    <a:pt x="5897" y="6810"/>
                  </a:lnTo>
                  <a:lnTo>
                    <a:pt x="6463" y="6664"/>
                  </a:lnTo>
                  <a:cubicBezTo>
                    <a:pt x="7394" y="6408"/>
                    <a:pt x="8033" y="5568"/>
                    <a:pt x="8033" y="4601"/>
                  </a:cubicBezTo>
                  <a:lnTo>
                    <a:pt x="80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5" name="Google Shape;709;p61"/>
            <p:cNvSpPr/>
            <p:nvPr/>
          </p:nvSpPr>
          <p:spPr>
            <a:xfrm>
              <a:off x="2155320" y="1702080"/>
              <a:ext cx="509400" cy="339120"/>
            </a:xfrm>
            <a:custGeom>
              <a:avLst/>
              <a:gdLst>
                <a:gd name="textAreaLeft" fmla="*/ 0 w 509400"/>
                <a:gd name="textAreaRight" fmla="*/ 509760 w 509400"/>
                <a:gd name="textAreaTop" fmla="*/ 0 h 339120"/>
                <a:gd name="textAreaBottom" fmla="*/ 339480 h 339120"/>
              </a:gdLst>
              <a:ahLst/>
              <a:cxnLst/>
              <a:rect l="textAreaLeft" t="textAreaTop" r="textAreaRight" b="textAreaBottom"/>
              <a:pathLst>
                <a:path w="12743" h="8490">
                  <a:moveTo>
                    <a:pt x="7467" y="1"/>
                  </a:moveTo>
                  <a:cubicBezTo>
                    <a:pt x="3724" y="1"/>
                    <a:pt x="2830" y="2940"/>
                    <a:pt x="0" y="3214"/>
                  </a:cubicBezTo>
                  <a:lnTo>
                    <a:pt x="1935" y="8490"/>
                  </a:lnTo>
                  <a:lnTo>
                    <a:pt x="11373" y="8490"/>
                  </a:lnTo>
                  <a:lnTo>
                    <a:pt x="12742" y="3177"/>
                  </a:lnTo>
                  <a:cubicBezTo>
                    <a:pt x="10406" y="2392"/>
                    <a:pt x="10132" y="1"/>
                    <a:pt x="746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86" name="Google Shape;710;p61"/>
            <p:cNvSpPr/>
            <p:nvPr/>
          </p:nvSpPr>
          <p:spPr>
            <a:xfrm>
              <a:off x="2453760" y="1809360"/>
              <a:ext cx="39960" cy="108360"/>
            </a:xfrm>
            <a:custGeom>
              <a:avLst/>
              <a:gdLst>
                <a:gd name="textAreaLeft" fmla="*/ 0 w 39960"/>
                <a:gd name="textAreaRight" fmla="*/ 40320 w 39960"/>
                <a:gd name="textAreaTop" fmla="*/ 0 h 108360"/>
                <a:gd name="textAreaBottom" fmla="*/ 108720 h 108360"/>
              </a:gdLst>
              <a:ahLst/>
              <a:cxnLst/>
              <a:rect l="textAreaLeft" t="textAreaTop" r="textAreaRight" b="textAreaBottom"/>
              <a:pathLst>
                <a:path w="1005" h="2721">
                  <a:moveTo>
                    <a:pt x="329" y="0"/>
                  </a:moveTo>
                  <a:lnTo>
                    <a:pt x="1" y="2611"/>
                  </a:lnTo>
                  <a:lnTo>
                    <a:pt x="859" y="2720"/>
                  </a:lnTo>
                  <a:lnTo>
                    <a:pt x="1005" y="73"/>
                  </a:lnTo>
                  <a:lnTo>
                    <a:pt x="329"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54360" bIns="54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7" name="Google Shape;711;p61"/>
            <p:cNvSpPr/>
            <p:nvPr/>
          </p:nvSpPr>
          <p:spPr>
            <a:xfrm>
              <a:off x="2423160" y="1839960"/>
              <a:ext cx="108360" cy="39960"/>
            </a:xfrm>
            <a:custGeom>
              <a:avLst/>
              <a:gdLst>
                <a:gd name="textAreaLeft" fmla="*/ 0 w 108360"/>
                <a:gd name="textAreaRight" fmla="*/ 108720 w 108360"/>
                <a:gd name="textAreaTop" fmla="*/ 0 h 39960"/>
                <a:gd name="textAreaBottom" fmla="*/ 40320 h 39960"/>
              </a:gdLst>
              <a:ahLst/>
              <a:cxnLst/>
              <a:rect l="textAreaLeft" t="textAreaTop" r="textAreaRight" b="textAreaBottom"/>
              <a:pathLst>
                <a:path w="2721" h="1005">
                  <a:moveTo>
                    <a:pt x="92" y="0"/>
                  </a:moveTo>
                  <a:lnTo>
                    <a:pt x="1" y="858"/>
                  </a:lnTo>
                  <a:lnTo>
                    <a:pt x="2630" y="1004"/>
                  </a:lnTo>
                  <a:lnTo>
                    <a:pt x="2721" y="329"/>
                  </a:lnTo>
                  <a:lnTo>
                    <a:pt x="92"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20160" bIns="201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8" name="Google Shape;712;p61"/>
            <p:cNvSpPr/>
            <p:nvPr/>
          </p:nvSpPr>
          <p:spPr>
            <a:xfrm>
              <a:off x="2832840" y="3432960"/>
              <a:ext cx="271080" cy="234720"/>
            </a:xfrm>
            <a:custGeom>
              <a:avLst/>
              <a:gdLst>
                <a:gd name="textAreaLeft" fmla="*/ 0 w 271080"/>
                <a:gd name="textAreaRight" fmla="*/ 271440 w 271080"/>
                <a:gd name="textAreaTop" fmla="*/ 0 h 234720"/>
                <a:gd name="textAreaBottom" fmla="*/ 235080 h 234720"/>
              </a:gdLst>
              <a:ahLst/>
              <a:cxnLst/>
              <a:rect l="textAreaLeft" t="textAreaTop" r="textAreaRight" b="textAreaBottom"/>
              <a:pathLst>
                <a:path w="6791" h="5879">
                  <a:moveTo>
                    <a:pt x="6681" y="1"/>
                  </a:moveTo>
                  <a:lnTo>
                    <a:pt x="6681" y="1"/>
                  </a:lnTo>
                  <a:cubicBezTo>
                    <a:pt x="3633" y="202"/>
                    <a:pt x="0" y="2830"/>
                    <a:pt x="0" y="2830"/>
                  </a:cubicBezTo>
                  <a:lnTo>
                    <a:pt x="1077" y="5879"/>
                  </a:lnTo>
                  <a:cubicBezTo>
                    <a:pt x="6791" y="2465"/>
                    <a:pt x="6681" y="1"/>
                    <a:pt x="6681"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9" name="Google Shape;713;p61"/>
            <p:cNvSpPr/>
            <p:nvPr/>
          </p:nvSpPr>
          <p:spPr>
            <a:xfrm>
              <a:off x="1563120" y="3445560"/>
              <a:ext cx="336240" cy="269640"/>
            </a:xfrm>
            <a:custGeom>
              <a:avLst/>
              <a:gdLst>
                <a:gd name="textAreaLeft" fmla="*/ 0 w 336240"/>
                <a:gd name="textAreaRight" fmla="*/ 336600 w 336240"/>
                <a:gd name="textAreaTop" fmla="*/ 0 h 269640"/>
                <a:gd name="textAreaBottom" fmla="*/ 270000 h 269640"/>
              </a:gdLst>
              <a:ahLst/>
              <a:cxnLst/>
              <a:rect l="textAreaLeft" t="textAreaTop" r="textAreaRight" b="textAreaBottom"/>
              <a:pathLst>
                <a:path w="8417" h="6755">
                  <a:moveTo>
                    <a:pt x="512" y="0"/>
                  </a:moveTo>
                  <a:cubicBezTo>
                    <a:pt x="512" y="0"/>
                    <a:pt x="0" y="3688"/>
                    <a:pt x="8270" y="6754"/>
                  </a:cubicBezTo>
                  <a:lnTo>
                    <a:pt x="8416" y="3268"/>
                  </a:lnTo>
                  <a:cubicBezTo>
                    <a:pt x="8416" y="3268"/>
                    <a:pt x="5094" y="73"/>
                    <a:pt x="512"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90" name="Google Shape;714;p61"/>
            <p:cNvSpPr/>
            <p:nvPr/>
          </p:nvSpPr>
          <p:spPr>
            <a:xfrm>
              <a:off x="1584360" y="2781720"/>
              <a:ext cx="1515240" cy="1334880"/>
            </a:xfrm>
            <a:custGeom>
              <a:avLst/>
              <a:gdLst>
                <a:gd name="textAreaLeft" fmla="*/ 0 w 1515240"/>
                <a:gd name="textAreaRight" fmla="*/ 1515600 w 1515240"/>
                <a:gd name="textAreaTop" fmla="*/ 0 h 1334880"/>
                <a:gd name="textAreaBottom" fmla="*/ 1335240 h 1334880"/>
              </a:gdLst>
              <a:ahLst/>
              <a:cxnLst/>
              <a:rect l="textAreaLeft" t="textAreaTop" r="textAreaRight" b="textAreaBottom"/>
              <a:pathLst>
                <a:path w="37899" h="33386">
                  <a:moveTo>
                    <a:pt x="16303" y="0"/>
                  </a:moveTo>
                  <a:cubicBezTo>
                    <a:pt x="16303" y="0"/>
                    <a:pt x="15591" y="146"/>
                    <a:pt x="14514" y="402"/>
                  </a:cubicBezTo>
                  <a:cubicBezTo>
                    <a:pt x="14002" y="530"/>
                    <a:pt x="13418" y="694"/>
                    <a:pt x="12779" y="858"/>
                  </a:cubicBezTo>
                  <a:cubicBezTo>
                    <a:pt x="10753" y="1424"/>
                    <a:pt x="8307" y="2209"/>
                    <a:pt x="6755" y="3140"/>
                  </a:cubicBezTo>
                  <a:cubicBezTo>
                    <a:pt x="4638" y="4418"/>
                    <a:pt x="2191" y="10460"/>
                    <a:pt x="895" y="14002"/>
                  </a:cubicBezTo>
                  <a:cubicBezTo>
                    <a:pt x="859" y="14111"/>
                    <a:pt x="841" y="14203"/>
                    <a:pt x="804" y="14294"/>
                  </a:cubicBezTo>
                  <a:cubicBezTo>
                    <a:pt x="311" y="15681"/>
                    <a:pt x="1" y="16612"/>
                    <a:pt x="1" y="16612"/>
                  </a:cubicBezTo>
                  <a:cubicBezTo>
                    <a:pt x="1" y="16612"/>
                    <a:pt x="512" y="16722"/>
                    <a:pt x="1297" y="16941"/>
                  </a:cubicBezTo>
                  <a:lnTo>
                    <a:pt x="1480" y="16996"/>
                  </a:lnTo>
                  <a:cubicBezTo>
                    <a:pt x="2593" y="17306"/>
                    <a:pt x="3707" y="17671"/>
                    <a:pt x="4784" y="18109"/>
                  </a:cubicBezTo>
                  <a:lnTo>
                    <a:pt x="4911" y="18182"/>
                  </a:lnTo>
                  <a:cubicBezTo>
                    <a:pt x="5806" y="18547"/>
                    <a:pt x="6646" y="18985"/>
                    <a:pt x="7431" y="19515"/>
                  </a:cubicBezTo>
                  <a:cubicBezTo>
                    <a:pt x="7577" y="19624"/>
                    <a:pt x="7686" y="19697"/>
                    <a:pt x="7759" y="19752"/>
                  </a:cubicBezTo>
                  <a:lnTo>
                    <a:pt x="7851" y="19825"/>
                  </a:lnTo>
                  <a:lnTo>
                    <a:pt x="7887" y="19843"/>
                  </a:lnTo>
                  <a:cubicBezTo>
                    <a:pt x="7997" y="19935"/>
                    <a:pt x="8106" y="20026"/>
                    <a:pt x="8197" y="20117"/>
                  </a:cubicBezTo>
                  <a:cubicBezTo>
                    <a:pt x="8270" y="20172"/>
                    <a:pt x="8307" y="20227"/>
                    <a:pt x="8380" y="20282"/>
                  </a:cubicBezTo>
                  <a:lnTo>
                    <a:pt x="7285" y="27219"/>
                  </a:lnTo>
                  <a:lnTo>
                    <a:pt x="6646" y="31216"/>
                  </a:lnTo>
                  <a:cubicBezTo>
                    <a:pt x="10405" y="32658"/>
                    <a:pt x="14375" y="33385"/>
                    <a:pt x="18354" y="33385"/>
                  </a:cubicBezTo>
                  <a:cubicBezTo>
                    <a:pt x="20674" y="33385"/>
                    <a:pt x="22998" y="33138"/>
                    <a:pt x="25284" y="32640"/>
                  </a:cubicBezTo>
                  <a:lnTo>
                    <a:pt x="25540" y="32567"/>
                  </a:lnTo>
                  <a:cubicBezTo>
                    <a:pt x="28570" y="31892"/>
                    <a:pt x="31491" y="30778"/>
                    <a:pt x="34193" y="29263"/>
                  </a:cubicBezTo>
                  <a:cubicBezTo>
                    <a:pt x="34047" y="28697"/>
                    <a:pt x="33901" y="28131"/>
                    <a:pt x="33754" y="27547"/>
                  </a:cubicBezTo>
                  <a:cubicBezTo>
                    <a:pt x="33280" y="25649"/>
                    <a:pt x="32750" y="23695"/>
                    <a:pt x="32294" y="22125"/>
                  </a:cubicBezTo>
                  <a:cubicBezTo>
                    <a:pt x="32039" y="21194"/>
                    <a:pt x="31728" y="20282"/>
                    <a:pt x="31363" y="19387"/>
                  </a:cubicBezTo>
                  <a:cubicBezTo>
                    <a:pt x="31363" y="19351"/>
                    <a:pt x="31345" y="19314"/>
                    <a:pt x="31327" y="19296"/>
                  </a:cubicBezTo>
                  <a:cubicBezTo>
                    <a:pt x="31308" y="19241"/>
                    <a:pt x="31272" y="19205"/>
                    <a:pt x="31254" y="19150"/>
                  </a:cubicBezTo>
                  <a:cubicBezTo>
                    <a:pt x="31235" y="19132"/>
                    <a:pt x="31235" y="19132"/>
                    <a:pt x="31217" y="19113"/>
                  </a:cubicBezTo>
                  <a:lnTo>
                    <a:pt x="31308" y="19058"/>
                  </a:lnTo>
                  <a:cubicBezTo>
                    <a:pt x="31345" y="19040"/>
                    <a:pt x="31436" y="19004"/>
                    <a:pt x="31473" y="18967"/>
                  </a:cubicBezTo>
                  <a:cubicBezTo>
                    <a:pt x="31509" y="18949"/>
                    <a:pt x="31546" y="18931"/>
                    <a:pt x="31582" y="18912"/>
                  </a:cubicBezTo>
                  <a:cubicBezTo>
                    <a:pt x="32896" y="18219"/>
                    <a:pt x="34229" y="17598"/>
                    <a:pt x="35616" y="17050"/>
                  </a:cubicBezTo>
                  <a:lnTo>
                    <a:pt x="35653" y="17032"/>
                  </a:lnTo>
                  <a:cubicBezTo>
                    <a:pt x="35909" y="16941"/>
                    <a:pt x="36164" y="16850"/>
                    <a:pt x="36420" y="16758"/>
                  </a:cubicBezTo>
                  <a:lnTo>
                    <a:pt x="36493" y="16722"/>
                  </a:lnTo>
                  <a:lnTo>
                    <a:pt x="36621" y="16685"/>
                  </a:lnTo>
                  <a:cubicBezTo>
                    <a:pt x="37040" y="16539"/>
                    <a:pt x="37479" y="16411"/>
                    <a:pt x="37898" y="16284"/>
                  </a:cubicBezTo>
                  <a:cubicBezTo>
                    <a:pt x="37898" y="16284"/>
                    <a:pt x="37570" y="15426"/>
                    <a:pt x="37077" y="14148"/>
                  </a:cubicBezTo>
                  <a:lnTo>
                    <a:pt x="36967" y="13892"/>
                  </a:lnTo>
                  <a:cubicBezTo>
                    <a:pt x="35397" y="10095"/>
                    <a:pt x="32239" y="3067"/>
                    <a:pt x="30396" y="2538"/>
                  </a:cubicBezTo>
                  <a:cubicBezTo>
                    <a:pt x="29465" y="2264"/>
                    <a:pt x="28497" y="2026"/>
                    <a:pt x="27603" y="1807"/>
                  </a:cubicBezTo>
                  <a:cubicBezTo>
                    <a:pt x="27128" y="1680"/>
                    <a:pt x="26672" y="1588"/>
                    <a:pt x="26233" y="1479"/>
                  </a:cubicBezTo>
                  <a:lnTo>
                    <a:pt x="25229" y="1260"/>
                  </a:lnTo>
                  <a:cubicBezTo>
                    <a:pt x="23933" y="986"/>
                    <a:pt x="23057" y="822"/>
                    <a:pt x="23057" y="822"/>
                  </a:cubicBezTo>
                  <a:lnTo>
                    <a:pt x="21158" y="584"/>
                  </a:lnTo>
                  <a:lnTo>
                    <a:pt x="16303" y="0"/>
                  </a:ln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1" name="Google Shape;715;p61"/>
            <p:cNvSpPr/>
            <p:nvPr/>
          </p:nvSpPr>
          <p:spPr>
            <a:xfrm>
              <a:off x="2710800" y="3052440"/>
              <a:ext cx="133200" cy="488520"/>
            </a:xfrm>
            <a:custGeom>
              <a:avLst/>
              <a:gdLst>
                <a:gd name="textAreaLeft" fmla="*/ 0 w 133200"/>
                <a:gd name="textAreaRight" fmla="*/ 133560 w 133200"/>
                <a:gd name="textAreaTop" fmla="*/ 0 h 488520"/>
                <a:gd name="textAreaBottom" fmla="*/ 488880 h 488520"/>
              </a:gdLst>
              <a:ahLst/>
              <a:cxnLst/>
              <a:rect l="textAreaLeft" t="textAreaTop" r="textAreaRight" b="textAreaBottom"/>
              <a:pathLst>
                <a:path w="3342" h="12225">
                  <a:moveTo>
                    <a:pt x="379" y="0"/>
                  </a:moveTo>
                  <a:cubicBezTo>
                    <a:pt x="367" y="0"/>
                    <a:pt x="354" y="6"/>
                    <a:pt x="347" y="20"/>
                  </a:cubicBezTo>
                  <a:cubicBezTo>
                    <a:pt x="92" y="367"/>
                    <a:pt x="92" y="988"/>
                    <a:pt x="55" y="1444"/>
                  </a:cubicBezTo>
                  <a:cubicBezTo>
                    <a:pt x="0" y="1992"/>
                    <a:pt x="0" y="2539"/>
                    <a:pt x="37" y="3087"/>
                  </a:cubicBezTo>
                  <a:cubicBezTo>
                    <a:pt x="146" y="4054"/>
                    <a:pt x="457" y="4985"/>
                    <a:pt x="968" y="5825"/>
                  </a:cubicBezTo>
                  <a:cubicBezTo>
                    <a:pt x="1461" y="6647"/>
                    <a:pt x="2063" y="7377"/>
                    <a:pt x="2465" y="8253"/>
                  </a:cubicBezTo>
                  <a:cubicBezTo>
                    <a:pt x="3031" y="9476"/>
                    <a:pt x="2921" y="10718"/>
                    <a:pt x="2720" y="12014"/>
                  </a:cubicBezTo>
                  <a:cubicBezTo>
                    <a:pt x="2710" y="12149"/>
                    <a:pt x="2800" y="12225"/>
                    <a:pt x="2886" y="12225"/>
                  </a:cubicBezTo>
                  <a:cubicBezTo>
                    <a:pt x="2952" y="12225"/>
                    <a:pt x="3015" y="12181"/>
                    <a:pt x="3031" y="12087"/>
                  </a:cubicBezTo>
                  <a:cubicBezTo>
                    <a:pt x="3195" y="11010"/>
                    <a:pt x="3341" y="9878"/>
                    <a:pt x="3013" y="8801"/>
                  </a:cubicBezTo>
                  <a:cubicBezTo>
                    <a:pt x="2720" y="7906"/>
                    <a:pt x="2191" y="7140"/>
                    <a:pt x="1698" y="6391"/>
                  </a:cubicBezTo>
                  <a:cubicBezTo>
                    <a:pt x="1114" y="5515"/>
                    <a:pt x="585" y="4639"/>
                    <a:pt x="384" y="3562"/>
                  </a:cubicBezTo>
                  <a:cubicBezTo>
                    <a:pt x="256" y="2886"/>
                    <a:pt x="238" y="2192"/>
                    <a:pt x="311" y="1499"/>
                  </a:cubicBezTo>
                  <a:cubicBezTo>
                    <a:pt x="347" y="1042"/>
                    <a:pt x="530" y="476"/>
                    <a:pt x="420" y="38"/>
                  </a:cubicBezTo>
                  <a:cubicBezTo>
                    <a:pt x="420" y="16"/>
                    <a:pt x="399" y="0"/>
                    <a:pt x="37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2" name="Google Shape;716;p61"/>
            <p:cNvSpPr/>
            <p:nvPr/>
          </p:nvSpPr>
          <p:spPr>
            <a:xfrm>
              <a:off x="2818440" y="3325680"/>
              <a:ext cx="239760" cy="80640"/>
            </a:xfrm>
            <a:custGeom>
              <a:avLst/>
              <a:gdLst>
                <a:gd name="textAreaLeft" fmla="*/ 0 w 239760"/>
                <a:gd name="textAreaRight" fmla="*/ 240120 w 239760"/>
                <a:gd name="textAreaTop" fmla="*/ 0 h 80640"/>
                <a:gd name="textAreaBottom" fmla="*/ 81000 h 80640"/>
              </a:gdLst>
              <a:ahLst/>
              <a:cxnLst/>
              <a:rect l="textAreaLeft" t="textAreaTop" r="textAreaRight" b="textAreaBottom"/>
              <a:pathLst>
                <a:path w="6002" h="2029">
                  <a:moveTo>
                    <a:pt x="5874" y="0"/>
                  </a:moveTo>
                  <a:cubicBezTo>
                    <a:pt x="4852" y="110"/>
                    <a:pt x="3866" y="311"/>
                    <a:pt x="2898" y="621"/>
                  </a:cubicBezTo>
                  <a:cubicBezTo>
                    <a:pt x="1894" y="895"/>
                    <a:pt x="945" y="1315"/>
                    <a:pt x="69" y="1862"/>
                  </a:cubicBezTo>
                  <a:cubicBezTo>
                    <a:pt x="1" y="1913"/>
                    <a:pt x="44" y="2028"/>
                    <a:pt x="110" y="2028"/>
                  </a:cubicBezTo>
                  <a:cubicBezTo>
                    <a:pt x="114" y="2028"/>
                    <a:pt x="119" y="2028"/>
                    <a:pt x="124" y="2027"/>
                  </a:cubicBezTo>
                  <a:cubicBezTo>
                    <a:pt x="1036" y="1643"/>
                    <a:pt x="1949" y="1187"/>
                    <a:pt x="2880" y="895"/>
                  </a:cubicBezTo>
                  <a:cubicBezTo>
                    <a:pt x="3848" y="603"/>
                    <a:pt x="4852" y="384"/>
                    <a:pt x="5874" y="274"/>
                  </a:cubicBezTo>
                  <a:cubicBezTo>
                    <a:pt x="6002" y="274"/>
                    <a:pt x="6002" y="0"/>
                    <a:pt x="587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0320" bIns="40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3" name="Google Shape;717;p61"/>
            <p:cNvSpPr/>
            <p:nvPr/>
          </p:nvSpPr>
          <p:spPr>
            <a:xfrm>
              <a:off x="2516040" y="3341880"/>
              <a:ext cx="91800" cy="745200"/>
            </a:xfrm>
            <a:custGeom>
              <a:avLst/>
              <a:gdLst>
                <a:gd name="textAreaLeft" fmla="*/ 0 w 91800"/>
                <a:gd name="textAreaRight" fmla="*/ 92160 w 91800"/>
                <a:gd name="textAreaTop" fmla="*/ 0 h 745200"/>
                <a:gd name="textAreaBottom" fmla="*/ 745560 h 745200"/>
              </a:gdLst>
              <a:ahLst/>
              <a:cxnLst/>
              <a:rect l="textAreaLeft" t="textAreaTop" r="textAreaRight" b="textAreaBottom"/>
              <a:pathLst>
                <a:path w="2301" h="18640">
                  <a:moveTo>
                    <a:pt x="92" y="1"/>
                  </a:moveTo>
                  <a:cubicBezTo>
                    <a:pt x="37" y="19"/>
                    <a:pt x="0" y="74"/>
                    <a:pt x="19" y="129"/>
                  </a:cubicBezTo>
                  <a:cubicBezTo>
                    <a:pt x="329" y="1699"/>
                    <a:pt x="658" y="3250"/>
                    <a:pt x="931" y="4820"/>
                  </a:cubicBezTo>
                  <a:cubicBezTo>
                    <a:pt x="1223" y="6463"/>
                    <a:pt x="1461" y="8106"/>
                    <a:pt x="1643" y="9786"/>
                  </a:cubicBezTo>
                  <a:cubicBezTo>
                    <a:pt x="1662" y="9859"/>
                    <a:pt x="1662" y="9913"/>
                    <a:pt x="1662" y="9986"/>
                  </a:cubicBezTo>
                  <a:cubicBezTo>
                    <a:pt x="1698" y="10351"/>
                    <a:pt x="1735" y="10698"/>
                    <a:pt x="1771" y="11063"/>
                  </a:cubicBezTo>
                  <a:lnTo>
                    <a:pt x="1771" y="11191"/>
                  </a:lnTo>
                  <a:cubicBezTo>
                    <a:pt x="1972" y="13656"/>
                    <a:pt x="2045" y="16157"/>
                    <a:pt x="1990" y="18639"/>
                  </a:cubicBezTo>
                  <a:lnTo>
                    <a:pt x="2246" y="18566"/>
                  </a:lnTo>
                  <a:cubicBezTo>
                    <a:pt x="2300" y="16102"/>
                    <a:pt x="2227" y="13619"/>
                    <a:pt x="2027" y="11155"/>
                  </a:cubicBezTo>
                  <a:cubicBezTo>
                    <a:pt x="1990" y="10735"/>
                    <a:pt x="1954" y="10333"/>
                    <a:pt x="1917" y="9932"/>
                  </a:cubicBezTo>
                  <a:cubicBezTo>
                    <a:pt x="1917" y="9895"/>
                    <a:pt x="1899" y="9859"/>
                    <a:pt x="1899" y="9822"/>
                  </a:cubicBezTo>
                  <a:cubicBezTo>
                    <a:pt x="1735" y="8197"/>
                    <a:pt x="1515" y="6591"/>
                    <a:pt x="1242" y="4966"/>
                  </a:cubicBezTo>
                  <a:cubicBezTo>
                    <a:pt x="1223" y="4930"/>
                    <a:pt x="1223" y="4875"/>
                    <a:pt x="1223" y="4838"/>
                  </a:cubicBezTo>
                  <a:cubicBezTo>
                    <a:pt x="950" y="3232"/>
                    <a:pt x="639" y="1626"/>
                    <a:pt x="201" y="74"/>
                  </a:cubicBezTo>
                  <a:cubicBezTo>
                    <a:pt x="201" y="37"/>
                    <a:pt x="183" y="19"/>
                    <a:pt x="146"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4" name="Google Shape;718;p61"/>
            <p:cNvSpPr/>
            <p:nvPr/>
          </p:nvSpPr>
          <p:spPr>
            <a:xfrm>
              <a:off x="2631240" y="3219120"/>
              <a:ext cx="200520" cy="242640"/>
            </a:xfrm>
            <a:custGeom>
              <a:avLst/>
              <a:gdLst>
                <a:gd name="textAreaLeft" fmla="*/ 0 w 200520"/>
                <a:gd name="textAreaRight" fmla="*/ 200880 w 200520"/>
                <a:gd name="textAreaTop" fmla="*/ 0 h 242640"/>
                <a:gd name="textAreaBottom" fmla="*/ 243000 h 242640"/>
              </a:gdLst>
              <a:ahLst/>
              <a:cxnLst/>
              <a:rect l="textAreaLeft" t="textAreaTop" r="textAreaRight" b="textAreaBottom"/>
              <a:pathLst>
                <a:path w="5021" h="6080" fill="none">
                  <a:moveTo>
                    <a:pt x="1" y="5295"/>
                  </a:moveTo>
                  <a:cubicBezTo>
                    <a:pt x="1" y="5295"/>
                    <a:pt x="1461" y="6080"/>
                    <a:pt x="2118" y="5496"/>
                  </a:cubicBezTo>
                  <a:cubicBezTo>
                    <a:pt x="2794" y="4912"/>
                    <a:pt x="5021" y="1"/>
                    <a:pt x="5021"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5" name="Google Shape;719;p61"/>
            <p:cNvSpPr/>
            <p:nvPr/>
          </p:nvSpPr>
          <p:spPr>
            <a:xfrm>
              <a:off x="2638440" y="3219120"/>
              <a:ext cx="200520" cy="243720"/>
            </a:xfrm>
            <a:custGeom>
              <a:avLst/>
              <a:gdLst>
                <a:gd name="textAreaLeft" fmla="*/ 0 w 200520"/>
                <a:gd name="textAreaRight" fmla="*/ 200880 w 200520"/>
                <a:gd name="textAreaTop" fmla="*/ 0 h 243720"/>
                <a:gd name="textAreaBottom" fmla="*/ 244080 h 243720"/>
              </a:gdLst>
              <a:ahLst/>
              <a:cxnLst/>
              <a:rect l="textAreaLeft" t="textAreaTop" r="textAreaRight" b="textAreaBottom"/>
              <a:pathLst>
                <a:path w="5021" h="6099" fill="none">
                  <a:moveTo>
                    <a:pt x="5020" y="5295"/>
                  </a:moveTo>
                  <a:cubicBezTo>
                    <a:pt x="5020" y="5295"/>
                    <a:pt x="3560" y="6098"/>
                    <a:pt x="2903" y="5514"/>
                  </a:cubicBezTo>
                  <a:cubicBezTo>
                    <a:pt x="2227" y="4930"/>
                    <a:pt x="0" y="1"/>
                    <a:pt x="0"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6" name="Google Shape;720;p61"/>
            <p:cNvSpPr/>
            <p:nvPr/>
          </p:nvSpPr>
          <p:spPr>
            <a:xfrm>
              <a:off x="2558160" y="2986920"/>
              <a:ext cx="343440" cy="231840"/>
            </a:xfrm>
            <a:custGeom>
              <a:avLst/>
              <a:gdLst>
                <a:gd name="textAreaLeft" fmla="*/ 0 w 343440"/>
                <a:gd name="textAreaRight" fmla="*/ 343800 w 343440"/>
                <a:gd name="textAreaTop" fmla="*/ 0 h 231840"/>
                <a:gd name="textAreaBottom" fmla="*/ 232200 h 231840"/>
              </a:gdLst>
              <a:ahLst/>
              <a:cxnLst/>
              <a:rect l="textAreaLeft" t="textAreaTop" r="textAreaRight" b="textAreaBottom"/>
              <a:pathLst>
                <a:path w="8599" h="5806" fill="none">
                  <a:moveTo>
                    <a:pt x="2008" y="5806"/>
                  </a:moveTo>
                  <a:cubicBezTo>
                    <a:pt x="2008" y="5806"/>
                    <a:pt x="0" y="1"/>
                    <a:pt x="4290" y="1"/>
                  </a:cubicBezTo>
                  <a:cubicBezTo>
                    <a:pt x="8598" y="1"/>
                    <a:pt x="6846" y="5806"/>
                    <a:pt x="6846" y="5806"/>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7" name="Google Shape;721;p61"/>
            <p:cNvSpPr/>
            <p:nvPr/>
          </p:nvSpPr>
          <p:spPr>
            <a:xfrm>
              <a:off x="2482920" y="2733480"/>
              <a:ext cx="260280" cy="253080"/>
            </a:xfrm>
            <a:custGeom>
              <a:avLst/>
              <a:gdLst>
                <a:gd name="textAreaLeft" fmla="*/ 0 w 260280"/>
                <a:gd name="textAreaRight" fmla="*/ 260640 w 260280"/>
                <a:gd name="textAreaTop" fmla="*/ 0 h 253080"/>
                <a:gd name="textAreaBottom" fmla="*/ 253440 h 253080"/>
              </a:gdLst>
              <a:ahLst/>
              <a:cxnLst/>
              <a:rect l="textAreaLeft" t="textAreaTop" r="textAreaRight" b="textAreaBottom"/>
              <a:pathLst>
                <a:path w="6518" h="6335" fill="none">
                  <a:moveTo>
                    <a:pt x="6518" y="6335"/>
                  </a:moveTo>
                  <a:cubicBezTo>
                    <a:pt x="6518" y="6335"/>
                    <a:pt x="5605" y="0"/>
                    <a:pt x="1" y="1479"/>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8" name="Google Shape;722;p61"/>
            <p:cNvSpPr/>
            <p:nvPr/>
          </p:nvSpPr>
          <p:spPr>
            <a:xfrm>
              <a:off x="1985040" y="2845440"/>
              <a:ext cx="241920" cy="491760"/>
            </a:xfrm>
            <a:custGeom>
              <a:avLst/>
              <a:gdLst>
                <a:gd name="textAreaLeft" fmla="*/ 0 w 241920"/>
                <a:gd name="textAreaRight" fmla="*/ 242280 w 241920"/>
                <a:gd name="textAreaTop" fmla="*/ 0 h 491760"/>
                <a:gd name="textAreaBottom" fmla="*/ 492120 h 491760"/>
              </a:gdLst>
              <a:ahLst/>
              <a:cxnLst/>
              <a:rect l="textAreaLeft" t="textAreaTop" r="textAreaRight" b="textAreaBottom"/>
              <a:pathLst>
                <a:path w="6062" h="12305" fill="none">
                  <a:moveTo>
                    <a:pt x="5843" y="12304"/>
                  </a:moveTo>
                  <a:cubicBezTo>
                    <a:pt x="5843" y="12304"/>
                    <a:pt x="1" y="3597"/>
                    <a:pt x="6062" y="0"/>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599" name="Google Shape;723;p61"/>
            <p:cNvSpPr/>
            <p:nvPr/>
          </p:nvSpPr>
          <p:spPr>
            <a:xfrm>
              <a:off x="2134080" y="3264120"/>
              <a:ext cx="171720" cy="142920"/>
            </a:xfrm>
            <a:custGeom>
              <a:avLst/>
              <a:gdLst>
                <a:gd name="textAreaLeft" fmla="*/ 0 w 171720"/>
                <a:gd name="textAreaRight" fmla="*/ 172080 w 171720"/>
                <a:gd name="textAreaTop" fmla="*/ 0 h 142920"/>
                <a:gd name="textAreaBottom" fmla="*/ 143280 h 142920"/>
              </a:gdLst>
              <a:ahLst/>
              <a:cxnLst/>
              <a:rect l="textAreaLeft" t="textAreaTop" r="textAreaRight" b="textAreaBottom"/>
              <a:pathLst>
                <a:path w="4301" h="3580">
                  <a:moveTo>
                    <a:pt x="2283" y="0"/>
                  </a:moveTo>
                  <a:cubicBezTo>
                    <a:pt x="2150" y="0"/>
                    <a:pt x="2016" y="15"/>
                    <a:pt x="1881" y="46"/>
                  </a:cubicBezTo>
                  <a:cubicBezTo>
                    <a:pt x="330" y="430"/>
                    <a:pt x="1" y="2474"/>
                    <a:pt x="1352" y="3314"/>
                  </a:cubicBezTo>
                  <a:cubicBezTo>
                    <a:pt x="1654" y="3497"/>
                    <a:pt x="1972" y="3580"/>
                    <a:pt x="2280" y="3580"/>
                  </a:cubicBezTo>
                  <a:cubicBezTo>
                    <a:pt x="3351" y="3580"/>
                    <a:pt x="4301" y="2584"/>
                    <a:pt x="4017" y="1379"/>
                  </a:cubicBezTo>
                  <a:cubicBezTo>
                    <a:pt x="3829" y="548"/>
                    <a:pt x="3089" y="0"/>
                    <a:pt x="2283"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71640" bIns="716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0" name="Google Shape;724;p61"/>
            <p:cNvSpPr/>
            <p:nvPr/>
          </p:nvSpPr>
          <p:spPr>
            <a:xfrm>
              <a:off x="2179440" y="3298320"/>
              <a:ext cx="87120" cy="73080"/>
            </a:xfrm>
            <a:custGeom>
              <a:avLst/>
              <a:gdLst>
                <a:gd name="textAreaLeft" fmla="*/ 0 w 87120"/>
                <a:gd name="textAreaRight" fmla="*/ 87480 w 87120"/>
                <a:gd name="textAreaTop" fmla="*/ 0 h 73080"/>
                <a:gd name="textAreaBottom" fmla="*/ 73440 h 73080"/>
              </a:gdLst>
              <a:ahLst/>
              <a:cxnLst/>
              <a:rect l="textAreaLeft" t="textAreaTop" r="textAreaRight" b="textAreaBottom"/>
              <a:pathLst>
                <a:path w="2187" h="1836">
                  <a:moveTo>
                    <a:pt x="1174" y="0"/>
                  </a:moveTo>
                  <a:cubicBezTo>
                    <a:pt x="1100" y="0"/>
                    <a:pt x="1025" y="10"/>
                    <a:pt x="950" y="29"/>
                  </a:cubicBezTo>
                  <a:cubicBezTo>
                    <a:pt x="165" y="230"/>
                    <a:pt x="1" y="1270"/>
                    <a:pt x="676" y="1690"/>
                  </a:cubicBezTo>
                  <a:cubicBezTo>
                    <a:pt x="835" y="1791"/>
                    <a:pt x="1003" y="1835"/>
                    <a:pt x="1164" y="1835"/>
                  </a:cubicBezTo>
                  <a:cubicBezTo>
                    <a:pt x="1708" y="1835"/>
                    <a:pt x="2186" y="1328"/>
                    <a:pt x="2045" y="723"/>
                  </a:cubicBezTo>
                  <a:cubicBezTo>
                    <a:pt x="1952" y="289"/>
                    <a:pt x="1584" y="0"/>
                    <a:pt x="1174"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1" name="Google Shape;725;p61"/>
            <p:cNvSpPr/>
            <p:nvPr/>
          </p:nvSpPr>
          <p:spPr>
            <a:xfrm>
              <a:off x="2087280" y="2671560"/>
              <a:ext cx="433440" cy="672120"/>
            </a:xfrm>
            <a:custGeom>
              <a:avLst/>
              <a:gdLst>
                <a:gd name="textAreaLeft" fmla="*/ 0 w 433440"/>
                <a:gd name="textAreaRight" fmla="*/ 433800 w 433440"/>
                <a:gd name="textAreaTop" fmla="*/ 0 h 672120"/>
                <a:gd name="textAreaBottom" fmla="*/ 672480 h 672120"/>
              </a:gdLst>
              <a:ahLst/>
              <a:cxnLst/>
              <a:rect l="textAreaLeft" t="textAreaTop" r="textAreaRight" b="textAreaBottom"/>
              <a:pathLst>
                <a:path w="10845" h="16814">
                  <a:moveTo>
                    <a:pt x="7996" y="1"/>
                  </a:moveTo>
                  <a:lnTo>
                    <a:pt x="1" y="3232"/>
                  </a:lnTo>
                  <a:cubicBezTo>
                    <a:pt x="1" y="3232"/>
                    <a:pt x="2830" y="9073"/>
                    <a:pt x="3159" y="9439"/>
                  </a:cubicBezTo>
                  <a:cubicBezTo>
                    <a:pt x="3256" y="9553"/>
                    <a:pt x="3415" y="9592"/>
                    <a:pt x="3588" y="9592"/>
                  </a:cubicBezTo>
                  <a:cubicBezTo>
                    <a:pt x="3970" y="9592"/>
                    <a:pt x="4418" y="9402"/>
                    <a:pt x="4418" y="9402"/>
                  </a:cubicBezTo>
                  <a:lnTo>
                    <a:pt x="4418" y="9402"/>
                  </a:lnTo>
                  <a:cubicBezTo>
                    <a:pt x="4418" y="9402"/>
                    <a:pt x="4108" y="10516"/>
                    <a:pt x="4564" y="11155"/>
                  </a:cubicBezTo>
                  <a:cubicBezTo>
                    <a:pt x="5021" y="11812"/>
                    <a:pt x="10844" y="16814"/>
                    <a:pt x="10844" y="16814"/>
                  </a:cubicBezTo>
                  <a:lnTo>
                    <a:pt x="7996"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2" name="Google Shape;726;p61"/>
            <p:cNvSpPr/>
            <p:nvPr/>
          </p:nvSpPr>
          <p:spPr>
            <a:xfrm>
              <a:off x="2414520" y="2711520"/>
              <a:ext cx="218880" cy="631080"/>
            </a:xfrm>
            <a:custGeom>
              <a:avLst/>
              <a:gdLst>
                <a:gd name="textAreaLeft" fmla="*/ 0 w 218880"/>
                <a:gd name="textAreaRight" fmla="*/ 219240 w 218880"/>
                <a:gd name="textAreaTop" fmla="*/ 0 h 631080"/>
                <a:gd name="textAreaBottom" fmla="*/ 631440 h 631080"/>
              </a:gdLst>
              <a:ahLst/>
              <a:cxnLst/>
              <a:rect l="textAreaLeft" t="textAreaTop" r="textAreaRight" b="textAreaBottom"/>
              <a:pathLst>
                <a:path w="5478" h="15792">
                  <a:moveTo>
                    <a:pt x="1" y="1"/>
                  </a:moveTo>
                  <a:lnTo>
                    <a:pt x="2648" y="15791"/>
                  </a:lnTo>
                  <a:cubicBezTo>
                    <a:pt x="2648" y="15791"/>
                    <a:pt x="4601" y="10023"/>
                    <a:pt x="4747" y="9311"/>
                  </a:cubicBezTo>
                  <a:cubicBezTo>
                    <a:pt x="4911" y="8599"/>
                    <a:pt x="4455" y="7704"/>
                    <a:pt x="4455" y="7704"/>
                  </a:cubicBezTo>
                  <a:lnTo>
                    <a:pt x="4455" y="7704"/>
                  </a:lnTo>
                  <a:cubicBezTo>
                    <a:pt x="4455" y="7704"/>
                    <a:pt x="4546" y="7718"/>
                    <a:pt x="4669" y="7718"/>
                  </a:cubicBezTo>
                  <a:cubicBezTo>
                    <a:pt x="4896" y="7718"/>
                    <a:pt x="5230" y="7672"/>
                    <a:pt x="5313" y="7412"/>
                  </a:cubicBezTo>
                  <a:cubicBezTo>
                    <a:pt x="5441" y="7029"/>
                    <a:pt x="5477" y="1370"/>
                    <a:pt x="5477" y="1370"/>
                  </a:cubicBezTo>
                  <a:lnTo>
                    <a:pt x="1"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3" name="Google Shape;727;p61"/>
            <p:cNvSpPr/>
            <p:nvPr/>
          </p:nvSpPr>
          <p:spPr>
            <a:xfrm>
              <a:off x="2134800" y="2656080"/>
              <a:ext cx="460440" cy="471960"/>
            </a:xfrm>
            <a:custGeom>
              <a:avLst/>
              <a:gdLst>
                <a:gd name="textAreaLeft" fmla="*/ 0 w 460440"/>
                <a:gd name="textAreaRight" fmla="*/ 460800 w 460440"/>
                <a:gd name="textAreaTop" fmla="*/ 0 h 471960"/>
                <a:gd name="textAreaBottom" fmla="*/ 472320 h 471960"/>
              </a:gdLst>
              <a:ahLst/>
              <a:cxnLst/>
              <a:rect l="textAreaLeft" t="textAreaTop" r="textAreaRight" b="textAreaBottom"/>
              <a:pathLst>
                <a:path w="11520" h="11812">
                  <a:moveTo>
                    <a:pt x="2446" y="0"/>
                  </a:moveTo>
                  <a:cubicBezTo>
                    <a:pt x="2446" y="0"/>
                    <a:pt x="493" y="1497"/>
                    <a:pt x="237" y="2227"/>
                  </a:cubicBezTo>
                  <a:cubicBezTo>
                    <a:pt x="0" y="2976"/>
                    <a:pt x="5696" y="11811"/>
                    <a:pt x="5696" y="11811"/>
                  </a:cubicBezTo>
                  <a:lnTo>
                    <a:pt x="8398" y="10716"/>
                  </a:lnTo>
                  <a:lnTo>
                    <a:pt x="11519" y="11300"/>
                  </a:lnTo>
                  <a:cubicBezTo>
                    <a:pt x="11519" y="11300"/>
                    <a:pt x="11483" y="1534"/>
                    <a:pt x="11282" y="1388"/>
                  </a:cubicBezTo>
                  <a:cubicBezTo>
                    <a:pt x="10679" y="950"/>
                    <a:pt x="10040" y="621"/>
                    <a:pt x="9347" y="384"/>
                  </a:cubicBezTo>
                  <a:lnTo>
                    <a:pt x="2446"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4" name="Google Shape;728;p61"/>
            <p:cNvSpPr/>
            <p:nvPr/>
          </p:nvSpPr>
          <p:spPr>
            <a:xfrm>
              <a:off x="2389680" y="3052440"/>
              <a:ext cx="151560" cy="290160"/>
            </a:xfrm>
            <a:custGeom>
              <a:avLst/>
              <a:gdLst>
                <a:gd name="textAreaLeft" fmla="*/ 0 w 151560"/>
                <a:gd name="textAreaRight" fmla="*/ 151920 w 151560"/>
                <a:gd name="textAreaTop" fmla="*/ 0 h 290160"/>
                <a:gd name="textAreaBottom" fmla="*/ 290520 h 290160"/>
              </a:gdLst>
              <a:ahLst/>
              <a:cxnLst/>
              <a:rect l="textAreaLeft" t="textAreaTop" r="textAreaRight" b="textAreaBottom"/>
              <a:pathLst>
                <a:path w="3798" h="7267">
                  <a:moveTo>
                    <a:pt x="1534" y="1"/>
                  </a:moveTo>
                  <a:lnTo>
                    <a:pt x="0" y="1078"/>
                  </a:lnTo>
                  <a:lnTo>
                    <a:pt x="3286" y="7266"/>
                  </a:lnTo>
                  <a:lnTo>
                    <a:pt x="3797" y="841"/>
                  </a:lnTo>
                  <a:lnTo>
                    <a:pt x="1534"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5" name="Google Shape;729;p61"/>
            <p:cNvSpPr/>
            <p:nvPr/>
          </p:nvSpPr>
          <p:spPr>
            <a:xfrm>
              <a:off x="2400120" y="3084120"/>
              <a:ext cx="141480" cy="31680"/>
            </a:xfrm>
            <a:custGeom>
              <a:avLst/>
              <a:gdLst>
                <a:gd name="textAreaLeft" fmla="*/ 0 w 141480"/>
                <a:gd name="textAreaRight" fmla="*/ 141840 w 141480"/>
                <a:gd name="textAreaTop" fmla="*/ 0 h 31680"/>
                <a:gd name="textAreaBottom" fmla="*/ 32040 h 31680"/>
              </a:gdLst>
              <a:ahLst/>
              <a:cxnLst/>
              <a:rect l="textAreaLeft" t="textAreaTop" r="textAreaRight" b="textAreaBottom"/>
              <a:pathLst>
                <a:path w="3550" h="802">
                  <a:moveTo>
                    <a:pt x="1789" y="0"/>
                  </a:moveTo>
                  <a:cubicBezTo>
                    <a:pt x="1767" y="0"/>
                    <a:pt x="1748" y="5"/>
                    <a:pt x="1712" y="14"/>
                  </a:cubicBezTo>
                  <a:cubicBezTo>
                    <a:pt x="1146" y="251"/>
                    <a:pt x="562" y="343"/>
                    <a:pt x="51" y="708"/>
                  </a:cubicBezTo>
                  <a:cubicBezTo>
                    <a:pt x="1" y="724"/>
                    <a:pt x="26" y="801"/>
                    <a:pt x="73" y="801"/>
                  </a:cubicBezTo>
                  <a:cubicBezTo>
                    <a:pt x="77" y="801"/>
                    <a:pt x="82" y="801"/>
                    <a:pt x="87" y="799"/>
                  </a:cubicBezTo>
                  <a:cubicBezTo>
                    <a:pt x="671" y="689"/>
                    <a:pt x="1255" y="379"/>
                    <a:pt x="1803" y="160"/>
                  </a:cubicBezTo>
                  <a:cubicBezTo>
                    <a:pt x="2314" y="324"/>
                    <a:pt x="2880" y="343"/>
                    <a:pt x="3409" y="452"/>
                  </a:cubicBezTo>
                  <a:cubicBezTo>
                    <a:pt x="3415" y="453"/>
                    <a:pt x="3421" y="454"/>
                    <a:pt x="3426" y="454"/>
                  </a:cubicBezTo>
                  <a:cubicBezTo>
                    <a:pt x="3522" y="454"/>
                    <a:pt x="3550" y="305"/>
                    <a:pt x="3446" y="288"/>
                  </a:cubicBezTo>
                  <a:cubicBezTo>
                    <a:pt x="2971" y="178"/>
                    <a:pt x="2405" y="142"/>
                    <a:pt x="1894" y="14"/>
                  </a:cubicBezTo>
                  <a:cubicBezTo>
                    <a:pt x="1840" y="5"/>
                    <a:pt x="1812" y="0"/>
                    <a:pt x="1789" y="0"/>
                  </a:cubicBezTo>
                  <a:close/>
                </a:path>
              </a:pathLst>
            </a:custGeom>
            <a:solidFill>
              <a:srgbClr val="000840"/>
            </a:solidFill>
            <a:ln w="0">
              <a:noFill/>
            </a:ln>
          </p:spPr>
          <p:style>
            <a:lnRef idx="0">
              <a:srgbClr val="FFFFFF"/>
            </a:lnRef>
            <a:fillRef idx="0">
              <a:srgbClr val="FFFFFF"/>
            </a:fillRef>
            <a:effectRef idx="0">
              <a:srgbClr val="FFFFFF"/>
            </a:effectRef>
            <a:fontRef idx="minor"/>
          </p:style>
          <p:txBody>
            <a:bodyPr tIns="15840" bIns="15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6" name="Google Shape;730;p61"/>
            <p:cNvSpPr/>
            <p:nvPr/>
          </p:nvSpPr>
          <p:spPr>
            <a:xfrm>
              <a:off x="2235600" y="2334240"/>
              <a:ext cx="269640" cy="491040"/>
            </a:xfrm>
            <a:custGeom>
              <a:avLst/>
              <a:gdLst>
                <a:gd name="textAreaLeft" fmla="*/ 0 w 269640"/>
                <a:gd name="textAreaRight" fmla="*/ 270000 w 269640"/>
                <a:gd name="textAreaTop" fmla="*/ 0 h 491040"/>
                <a:gd name="textAreaBottom" fmla="*/ 491400 h 491040"/>
              </a:gdLst>
              <a:ahLst/>
              <a:cxnLst/>
              <a:rect l="textAreaLeft" t="textAreaTop" r="textAreaRight" b="textAreaBottom"/>
              <a:pathLst>
                <a:path w="6755" h="12284">
                  <a:moveTo>
                    <a:pt x="0" y="1"/>
                  </a:moveTo>
                  <a:lnTo>
                    <a:pt x="0" y="11173"/>
                  </a:lnTo>
                  <a:cubicBezTo>
                    <a:pt x="0" y="11173"/>
                    <a:pt x="1672" y="12283"/>
                    <a:pt x="4397" y="12283"/>
                  </a:cubicBezTo>
                  <a:cubicBezTo>
                    <a:pt x="5114" y="12283"/>
                    <a:pt x="5904" y="12206"/>
                    <a:pt x="6755" y="12013"/>
                  </a:cubicBezTo>
                  <a:lnTo>
                    <a:pt x="6554"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7" name="Google Shape;731;p61"/>
            <p:cNvSpPr/>
            <p:nvPr/>
          </p:nvSpPr>
          <p:spPr>
            <a:xfrm>
              <a:off x="2309400" y="2530080"/>
              <a:ext cx="196200" cy="284400"/>
            </a:xfrm>
            <a:custGeom>
              <a:avLst/>
              <a:gdLst>
                <a:gd name="textAreaLeft" fmla="*/ 0 w 196200"/>
                <a:gd name="textAreaRight" fmla="*/ 196560 w 196200"/>
                <a:gd name="textAreaTop" fmla="*/ 0 h 284400"/>
                <a:gd name="textAreaBottom" fmla="*/ 284760 h 284400"/>
              </a:gdLst>
              <a:ahLst/>
              <a:cxnLst/>
              <a:rect l="textAreaLeft" t="textAreaTop" r="textAreaRight" b="textAreaBottom"/>
              <a:pathLst>
                <a:path w="4911" h="7120">
                  <a:moveTo>
                    <a:pt x="0" y="0"/>
                  </a:moveTo>
                  <a:cubicBezTo>
                    <a:pt x="0" y="0"/>
                    <a:pt x="347" y="6554"/>
                    <a:pt x="4911" y="7120"/>
                  </a:cubicBezTo>
                  <a:lnTo>
                    <a:pt x="4801" y="0"/>
                  </a:ln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8" name="Google Shape;732;p61"/>
            <p:cNvSpPr/>
            <p:nvPr/>
          </p:nvSpPr>
          <p:spPr>
            <a:xfrm>
              <a:off x="2235600" y="278100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0" y="1"/>
                  </a:moveTo>
                </a:path>
              </a:pathLst>
            </a:custGeom>
            <a:solidFill>
              <a:srgbClr val="FF9D83"/>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09" name="Google Shape;733;p61"/>
            <p:cNvSpPr/>
            <p:nvPr/>
          </p:nvSpPr>
          <p:spPr>
            <a:xfrm>
              <a:off x="2235600" y="2781000"/>
              <a:ext cx="269640" cy="302760"/>
            </a:xfrm>
            <a:custGeom>
              <a:avLst/>
              <a:gdLst>
                <a:gd name="textAreaLeft" fmla="*/ 0 w 269640"/>
                <a:gd name="textAreaRight" fmla="*/ 270000 w 269640"/>
                <a:gd name="textAreaTop" fmla="*/ 0 h 302760"/>
                <a:gd name="textAreaBottom" fmla="*/ 303120 h 302760"/>
              </a:gdLst>
              <a:ahLst/>
              <a:cxnLst/>
              <a:rect l="textAreaLeft" t="textAreaTop" r="textAreaRight" b="textAreaBottom"/>
              <a:pathLst>
                <a:path w="6755" h="7577">
                  <a:moveTo>
                    <a:pt x="0" y="1"/>
                  </a:moveTo>
                  <a:cubicBezTo>
                    <a:pt x="0" y="1"/>
                    <a:pt x="3086" y="6226"/>
                    <a:pt x="5897" y="7577"/>
                  </a:cubicBezTo>
                  <a:cubicBezTo>
                    <a:pt x="6317" y="5350"/>
                    <a:pt x="6609" y="3104"/>
                    <a:pt x="6755" y="841"/>
                  </a:cubicBezTo>
                  <a:lnTo>
                    <a:pt x="0"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0" name="Google Shape;734;p61"/>
            <p:cNvSpPr/>
            <p:nvPr/>
          </p:nvSpPr>
          <p:spPr>
            <a:xfrm>
              <a:off x="2217960" y="2151720"/>
              <a:ext cx="417960" cy="489960"/>
            </a:xfrm>
            <a:custGeom>
              <a:avLst/>
              <a:gdLst>
                <a:gd name="textAreaLeft" fmla="*/ 0 w 417960"/>
                <a:gd name="textAreaRight" fmla="*/ 418320 w 417960"/>
                <a:gd name="textAreaTop" fmla="*/ 0 h 489960"/>
                <a:gd name="textAreaBottom" fmla="*/ 490320 h 489960"/>
              </a:gdLst>
              <a:ahLst/>
              <a:cxnLst/>
              <a:rect l="textAreaLeft" t="textAreaTop" r="textAreaRight" b="textAreaBottom"/>
              <a:pathLst>
                <a:path w="10461" h="12259">
                  <a:moveTo>
                    <a:pt x="7366" y="0"/>
                  </a:moveTo>
                  <a:cubicBezTo>
                    <a:pt x="5488" y="0"/>
                    <a:pt x="2661" y="205"/>
                    <a:pt x="1954" y="531"/>
                  </a:cubicBezTo>
                  <a:cubicBezTo>
                    <a:pt x="1205" y="897"/>
                    <a:pt x="0" y="2722"/>
                    <a:pt x="55" y="5186"/>
                  </a:cubicBezTo>
                  <a:cubicBezTo>
                    <a:pt x="92" y="6592"/>
                    <a:pt x="730" y="8253"/>
                    <a:pt x="2027" y="9641"/>
                  </a:cubicBezTo>
                  <a:cubicBezTo>
                    <a:pt x="2027" y="9641"/>
                    <a:pt x="3841" y="12258"/>
                    <a:pt x="7026" y="12258"/>
                  </a:cubicBezTo>
                  <a:cubicBezTo>
                    <a:pt x="7370" y="12258"/>
                    <a:pt x="7730" y="12228"/>
                    <a:pt x="8106" y="12160"/>
                  </a:cubicBezTo>
                  <a:cubicBezTo>
                    <a:pt x="9292" y="11959"/>
                    <a:pt x="9986" y="9842"/>
                    <a:pt x="10223" y="7432"/>
                  </a:cubicBezTo>
                  <a:cubicBezTo>
                    <a:pt x="10260" y="7140"/>
                    <a:pt x="10278" y="6829"/>
                    <a:pt x="10296" y="6519"/>
                  </a:cubicBezTo>
                  <a:cubicBezTo>
                    <a:pt x="10460" y="3452"/>
                    <a:pt x="9931" y="239"/>
                    <a:pt x="8836" y="75"/>
                  </a:cubicBezTo>
                  <a:cubicBezTo>
                    <a:pt x="8538" y="24"/>
                    <a:pt x="8008" y="0"/>
                    <a:pt x="7366"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1" name="Google Shape;735;p61"/>
            <p:cNvSpPr/>
            <p:nvPr/>
          </p:nvSpPr>
          <p:spPr>
            <a:xfrm>
              <a:off x="1834560" y="1956240"/>
              <a:ext cx="856800" cy="700200"/>
            </a:xfrm>
            <a:custGeom>
              <a:avLst/>
              <a:gdLst>
                <a:gd name="textAreaLeft" fmla="*/ 0 w 856800"/>
                <a:gd name="textAreaRight" fmla="*/ 857160 w 856800"/>
                <a:gd name="textAreaTop" fmla="*/ 0 h 700200"/>
                <a:gd name="textAreaBottom" fmla="*/ 700560 h 700200"/>
              </a:gdLst>
              <a:ahLst/>
              <a:cxnLst/>
              <a:rect l="textAreaLeft" t="textAreaTop" r="textAreaRight" b="textAreaBottom"/>
              <a:pathLst>
                <a:path w="21432" h="17515">
                  <a:moveTo>
                    <a:pt x="12960" y="0"/>
                  </a:moveTo>
                  <a:cubicBezTo>
                    <a:pt x="10956" y="0"/>
                    <a:pt x="8875" y="346"/>
                    <a:pt x="7540" y="1479"/>
                  </a:cubicBezTo>
                  <a:cubicBezTo>
                    <a:pt x="5495" y="3214"/>
                    <a:pt x="5842" y="7339"/>
                    <a:pt x="5842" y="7339"/>
                  </a:cubicBezTo>
                  <a:cubicBezTo>
                    <a:pt x="5842" y="7339"/>
                    <a:pt x="4678" y="6899"/>
                    <a:pt x="3568" y="6899"/>
                  </a:cubicBezTo>
                  <a:cubicBezTo>
                    <a:pt x="2668" y="6899"/>
                    <a:pt x="1805" y="7188"/>
                    <a:pt x="1625" y="8234"/>
                  </a:cubicBezTo>
                  <a:cubicBezTo>
                    <a:pt x="1442" y="9201"/>
                    <a:pt x="1789" y="10205"/>
                    <a:pt x="2538" y="10862"/>
                  </a:cubicBezTo>
                  <a:cubicBezTo>
                    <a:pt x="2538" y="10862"/>
                    <a:pt x="0" y="15591"/>
                    <a:pt x="5094" y="17160"/>
                  </a:cubicBezTo>
                  <a:cubicBezTo>
                    <a:pt x="5888" y="17403"/>
                    <a:pt x="6609" y="17514"/>
                    <a:pt x="7250" y="17514"/>
                  </a:cubicBezTo>
                  <a:cubicBezTo>
                    <a:pt x="9982" y="17514"/>
                    <a:pt x="11258" y="15496"/>
                    <a:pt x="10534" y="13071"/>
                  </a:cubicBezTo>
                  <a:lnTo>
                    <a:pt x="11866" y="11027"/>
                  </a:lnTo>
                  <a:cubicBezTo>
                    <a:pt x="12688" y="10151"/>
                    <a:pt x="12998" y="8927"/>
                    <a:pt x="12688" y="7777"/>
                  </a:cubicBezTo>
                  <a:lnTo>
                    <a:pt x="12688" y="7777"/>
                  </a:lnTo>
                  <a:cubicBezTo>
                    <a:pt x="12688" y="7777"/>
                    <a:pt x="13483" y="8019"/>
                    <a:pt x="14484" y="8019"/>
                  </a:cubicBezTo>
                  <a:cubicBezTo>
                    <a:pt x="15916" y="8019"/>
                    <a:pt x="17770" y="7526"/>
                    <a:pt x="18328" y="5130"/>
                  </a:cubicBezTo>
                  <a:cubicBezTo>
                    <a:pt x="18328" y="5130"/>
                    <a:pt x="19150" y="5587"/>
                    <a:pt x="19332" y="6061"/>
                  </a:cubicBezTo>
                  <a:cubicBezTo>
                    <a:pt x="19679" y="7011"/>
                    <a:pt x="19789" y="8234"/>
                    <a:pt x="19862" y="8964"/>
                  </a:cubicBezTo>
                  <a:cubicBezTo>
                    <a:pt x="19862" y="8964"/>
                    <a:pt x="21432" y="7595"/>
                    <a:pt x="21213" y="6189"/>
                  </a:cubicBezTo>
                  <a:cubicBezTo>
                    <a:pt x="20939" y="4455"/>
                    <a:pt x="21286" y="1571"/>
                    <a:pt x="18365" y="713"/>
                  </a:cubicBezTo>
                  <a:cubicBezTo>
                    <a:pt x="17557" y="476"/>
                    <a:pt x="15311" y="0"/>
                    <a:pt x="12960"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2" name="Google Shape;736;p61"/>
            <p:cNvSpPr/>
            <p:nvPr/>
          </p:nvSpPr>
          <p:spPr>
            <a:xfrm>
              <a:off x="2104200" y="2315880"/>
              <a:ext cx="227160" cy="192600"/>
            </a:xfrm>
            <a:custGeom>
              <a:avLst/>
              <a:gdLst>
                <a:gd name="textAreaLeft" fmla="*/ 0 w 227160"/>
                <a:gd name="textAreaRight" fmla="*/ 227520 w 227160"/>
                <a:gd name="textAreaTop" fmla="*/ 0 h 192600"/>
                <a:gd name="textAreaBottom" fmla="*/ 192960 h 192600"/>
              </a:gdLst>
              <a:ahLst/>
              <a:cxnLst/>
              <a:rect l="textAreaLeft" t="textAreaTop" r="textAreaRight" b="textAreaBottom"/>
              <a:pathLst>
                <a:path w="5687" h="4829">
                  <a:moveTo>
                    <a:pt x="3224" y="0"/>
                  </a:moveTo>
                  <a:cubicBezTo>
                    <a:pt x="3190" y="0"/>
                    <a:pt x="3156" y="1"/>
                    <a:pt x="3122" y="2"/>
                  </a:cubicBezTo>
                  <a:cubicBezTo>
                    <a:pt x="968" y="94"/>
                    <a:pt x="0" y="2722"/>
                    <a:pt x="1589" y="4183"/>
                  </a:cubicBezTo>
                  <a:cubicBezTo>
                    <a:pt x="2068" y="4629"/>
                    <a:pt x="2640" y="4828"/>
                    <a:pt x="3200" y="4828"/>
                  </a:cubicBezTo>
                  <a:cubicBezTo>
                    <a:pt x="4473" y="4828"/>
                    <a:pt x="5686" y="3799"/>
                    <a:pt x="5623" y="2303"/>
                  </a:cubicBezTo>
                  <a:cubicBezTo>
                    <a:pt x="5570" y="1004"/>
                    <a:pt x="4511" y="0"/>
                    <a:pt x="3224"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3" name="Google Shape;737;p61"/>
            <p:cNvSpPr/>
            <p:nvPr/>
          </p:nvSpPr>
          <p:spPr>
            <a:xfrm>
              <a:off x="1531080" y="3458520"/>
              <a:ext cx="1080360" cy="418320"/>
            </a:xfrm>
            <a:custGeom>
              <a:avLst/>
              <a:gdLst>
                <a:gd name="textAreaLeft" fmla="*/ 0 w 1080360"/>
                <a:gd name="textAreaRight" fmla="*/ 1080720 w 1080360"/>
                <a:gd name="textAreaTop" fmla="*/ 0 h 418320"/>
                <a:gd name="textAreaBottom" fmla="*/ 418680 h 418320"/>
              </a:gdLst>
              <a:ahLst/>
              <a:cxnLst/>
              <a:rect l="textAreaLeft" t="textAreaTop" r="textAreaRight" b="textAreaBottom"/>
              <a:pathLst>
                <a:path w="27026" h="10468">
                  <a:moveTo>
                    <a:pt x="2611" y="1"/>
                  </a:moveTo>
                  <a:cubicBezTo>
                    <a:pt x="2611" y="1"/>
                    <a:pt x="0" y="6773"/>
                    <a:pt x="1917" y="9530"/>
                  </a:cubicBezTo>
                  <a:cubicBezTo>
                    <a:pt x="2384" y="10203"/>
                    <a:pt x="3772" y="10468"/>
                    <a:pt x="5672" y="10468"/>
                  </a:cubicBezTo>
                  <a:cubicBezTo>
                    <a:pt x="12301" y="10468"/>
                    <a:pt x="25159" y="7248"/>
                    <a:pt x="26838" y="6964"/>
                  </a:cubicBezTo>
                  <a:lnTo>
                    <a:pt x="26838" y="6964"/>
                  </a:lnTo>
                  <a:cubicBezTo>
                    <a:pt x="26879" y="6969"/>
                    <a:pt x="26913" y="6971"/>
                    <a:pt x="26941" y="6971"/>
                  </a:cubicBezTo>
                  <a:cubicBezTo>
                    <a:pt x="26982" y="6971"/>
                    <a:pt x="27008" y="6966"/>
                    <a:pt x="27018" y="6956"/>
                  </a:cubicBezTo>
                  <a:cubicBezTo>
                    <a:pt x="27025" y="6948"/>
                    <a:pt x="27019" y="6944"/>
                    <a:pt x="26998" y="6944"/>
                  </a:cubicBezTo>
                  <a:cubicBezTo>
                    <a:pt x="26970" y="6944"/>
                    <a:pt x="26916" y="6951"/>
                    <a:pt x="26838" y="6964"/>
                  </a:cubicBezTo>
                  <a:lnTo>
                    <a:pt x="26838" y="6964"/>
                  </a:lnTo>
                  <a:cubicBezTo>
                    <a:pt x="25127" y="6785"/>
                    <a:pt x="11997" y="2923"/>
                    <a:pt x="9458" y="2923"/>
                  </a:cubicBezTo>
                  <a:cubicBezTo>
                    <a:pt x="9363" y="2923"/>
                    <a:pt x="9283" y="2928"/>
                    <a:pt x="9219" y="2940"/>
                  </a:cubicBezTo>
                  <a:cubicBezTo>
                    <a:pt x="9219" y="2940"/>
                    <a:pt x="7321" y="1260"/>
                    <a:pt x="2611" y="1"/>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4" name="Google Shape;738;p61"/>
            <p:cNvSpPr/>
            <p:nvPr/>
          </p:nvSpPr>
          <p:spPr>
            <a:xfrm>
              <a:off x="1884960" y="3449160"/>
              <a:ext cx="1297080" cy="441360"/>
            </a:xfrm>
            <a:custGeom>
              <a:avLst/>
              <a:gdLst>
                <a:gd name="textAreaLeft" fmla="*/ 0 w 1297080"/>
                <a:gd name="textAreaRight" fmla="*/ 1297440 w 1297080"/>
                <a:gd name="textAreaTop" fmla="*/ 0 h 441360"/>
                <a:gd name="textAreaBottom" fmla="*/ 441720 h 441360"/>
              </a:gdLst>
              <a:ahLst/>
              <a:cxnLst/>
              <a:rect l="textAreaLeft" t="textAreaTop" r="textAreaRight" b="textAreaBottom"/>
              <a:pathLst>
                <a:path w="32441" h="11049">
                  <a:moveTo>
                    <a:pt x="29100" y="0"/>
                  </a:moveTo>
                  <a:lnTo>
                    <a:pt x="29100" y="0"/>
                  </a:lnTo>
                  <a:cubicBezTo>
                    <a:pt x="24773" y="1552"/>
                    <a:pt x="23696" y="2428"/>
                    <a:pt x="23696" y="2428"/>
                  </a:cubicBezTo>
                  <a:cubicBezTo>
                    <a:pt x="23696" y="2428"/>
                    <a:pt x="10114" y="1935"/>
                    <a:pt x="6189" y="1461"/>
                  </a:cubicBezTo>
                  <a:cubicBezTo>
                    <a:pt x="5853" y="1415"/>
                    <a:pt x="5516" y="1392"/>
                    <a:pt x="5181" y="1392"/>
                  </a:cubicBezTo>
                  <a:cubicBezTo>
                    <a:pt x="3262" y="1392"/>
                    <a:pt x="1400" y="2138"/>
                    <a:pt x="1" y="3505"/>
                  </a:cubicBezTo>
                  <a:cubicBezTo>
                    <a:pt x="6881" y="4038"/>
                    <a:pt x="23173" y="11048"/>
                    <a:pt x="28008" y="11048"/>
                  </a:cubicBezTo>
                  <a:cubicBezTo>
                    <a:pt x="28471" y="11048"/>
                    <a:pt x="28829" y="10984"/>
                    <a:pt x="29063" y="10844"/>
                  </a:cubicBezTo>
                  <a:cubicBezTo>
                    <a:pt x="32440" y="8799"/>
                    <a:pt x="29100" y="1"/>
                    <a:pt x="29100"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5" name="Google Shape;739;p61"/>
            <p:cNvSpPr/>
            <p:nvPr/>
          </p:nvSpPr>
          <p:spPr>
            <a:xfrm>
              <a:off x="2624040" y="3471120"/>
              <a:ext cx="250920" cy="78480"/>
            </a:xfrm>
            <a:custGeom>
              <a:avLst/>
              <a:gdLst>
                <a:gd name="textAreaLeft" fmla="*/ 0 w 250920"/>
                <a:gd name="textAreaRight" fmla="*/ 251280 w 250920"/>
                <a:gd name="textAreaTop" fmla="*/ 0 h 78480"/>
                <a:gd name="textAreaBottom" fmla="*/ 78840 h 78480"/>
              </a:gdLst>
              <a:ahLst/>
              <a:cxnLst/>
              <a:rect l="textAreaLeft" t="textAreaTop" r="textAreaRight" b="textAreaBottom"/>
              <a:pathLst>
                <a:path w="6280" h="1974">
                  <a:moveTo>
                    <a:pt x="3933" y="0"/>
                  </a:moveTo>
                  <a:cubicBezTo>
                    <a:pt x="3409" y="0"/>
                    <a:pt x="2096" y="309"/>
                    <a:pt x="1333" y="618"/>
                  </a:cubicBezTo>
                  <a:cubicBezTo>
                    <a:pt x="785" y="855"/>
                    <a:pt x="310" y="1257"/>
                    <a:pt x="0" y="1749"/>
                  </a:cubicBezTo>
                  <a:cubicBezTo>
                    <a:pt x="0" y="1749"/>
                    <a:pt x="2678" y="1974"/>
                    <a:pt x="4254" y="1974"/>
                  </a:cubicBezTo>
                  <a:cubicBezTo>
                    <a:pt x="4533" y="1974"/>
                    <a:pt x="4777" y="1967"/>
                    <a:pt x="4965" y="1950"/>
                  </a:cubicBezTo>
                  <a:cubicBezTo>
                    <a:pt x="6280" y="1841"/>
                    <a:pt x="4783" y="1384"/>
                    <a:pt x="4783" y="1384"/>
                  </a:cubicBezTo>
                  <a:cubicBezTo>
                    <a:pt x="4783" y="1384"/>
                    <a:pt x="5458" y="1038"/>
                    <a:pt x="5385" y="818"/>
                  </a:cubicBezTo>
                  <a:cubicBezTo>
                    <a:pt x="5369" y="766"/>
                    <a:pt x="5251" y="746"/>
                    <a:pt x="5077" y="746"/>
                  </a:cubicBezTo>
                  <a:cubicBezTo>
                    <a:pt x="4460" y="746"/>
                    <a:pt x="3140" y="1001"/>
                    <a:pt x="3140" y="1001"/>
                  </a:cubicBezTo>
                  <a:cubicBezTo>
                    <a:pt x="3140" y="1001"/>
                    <a:pt x="4418" y="107"/>
                    <a:pt x="4089" y="15"/>
                  </a:cubicBezTo>
                  <a:cubicBezTo>
                    <a:pt x="4051" y="5"/>
                    <a:pt x="3998" y="0"/>
                    <a:pt x="3933"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39240" bIns="39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6" name="Google Shape;740;p61"/>
            <p:cNvSpPr/>
            <p:nvPr/>
          </p:nvSpPr>
          <p:spPr>
            <a:xfrm>
              <a:off x="2431080" y="2343600"/>
              <a:ext cx="30960" cy="51840"/>
            </a:xfrm>
            <a:custGeom>
              <a:avLst/>
              <a:gdLst>
                <a:gd name="textAreaLeft" fmla="*/ 0 w 30960"/>
                <a:gd name="textAreaRight" fmla="*/ 31320 w 30960"/>
                <a:gd name="textAreaTop" fmla="*/ 0 h 51840"/>
                <a:gd name="textAreaBottom" fmla="*/ 52200 h 51840"/>
              </a:gdLst>
              <a:ahLst/>
              <a:cxnLst/>
              <a:rect l="textAreaLeft" t="textAreaTop" r="textAreaRight" b="textAreaBottom"/>
              <a:pathLst>
                <a:path w="786" h="1301">
                  <a:moveTo>
                    <a:pt x="367" y="0"/>
                  </a:moveTo>
                  <a:cubicBezTo>
                    <a:pt x="360" y="0"/>
                    <a:pt x="354" y="1"/>
                    <a:pt x="348" y="1"/>
                  </a:cubicBezTo>
                  <a:cubicBezTo>
                    <a:pt x="147" y="19"/>
                    <a:pt x="1" y="311"/>
                    <a:pt x="37" y="677"/>
                  </a:cubicBezTo>
                  <a:cubicBezTo>
                    <a:pt x="54" y="1021"/>
                    <a:pt x="218" y="1300"/>
                    <a:pt x="405" y="1300"/>
                  </a:cubicBezTo>
                  <a:cubicBezTo>
                    <a:pt x="416" y="1300"/>
                    <a:pt x="427" y="1299"/>
                    <a:pt x="439" y="1297"/>
                  </a:cubicBezTo>
                  <a:cubicBezTo>
                    <a:pt x="640" y="1279"/>
                    <a:pt x="786" y="969"/>
                    <a:pt x="767"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7" name="Google Shape;741;p61"/>
            <p:cNvSpPr/>
            <p:nvPr/>
          </p:nvSpPr>
          <p:spPr>
            <a:xfrm>
              <a:off x="2560320" y="2332800"/>
              <a:ext cx="30240" cy="51480"/>
            </a:xfrm>
            <a:custGeom>
              <a:avLst/>
              <a:gdLst>
                <a:gd name="textAreaLeft" fmla="*/ 0 w 30240"/>
                <a:gd name="textAreaRight" fmla="*/ 30600 w 30240"/>
                <a:gd name="textAreaTop" fmla="*/ 0 h 51480"/>
                <a:gd name="textAreaBottom" fmla="*/ 51840 h 51480"/>
              </a:gdLst>
              <a:ahLst/>
              <a:cxnLst/>
              <a:rect l="textAreaLeft" t="textAreaTop" r="textAreaRight" b="textAreaBottom"/>
              <a:pathLst>
                <a:path w="768" h="1299">
                  <a:moveTo>
                    <a:pt x="367" y="0"/>
                  </a:moveTo>
                  <a:cubicBezTo>
                    <a:pt x="360" y="0"/>
                    <a:pt x="354" y="1"/>
                    <a:pt x="348" y="1"/>
                  </a:cubicBezTo>
                  <a:cubicBezTo>
                    <a:pt x="147" y="20"/>
                    <a:pt x="1" y="312"/>
                    <a:pt x="19" y="677"/>
                  </a:cubicBezTo>
                  <a:cubicBezTo>
                    <a:pt x="55" y="1013"/>
                    <a:pt x="227" y="1298"/>
                    <a:pt x="421" y="1298"/>
                  </a:cubicBezTo>
                  <a:cubicBezTo>
                    <a:pt x="427" y="1298"/>
                    <a:pt x="433" y="1298"/>
                    <a:pt x="439" y="1297"/>
                  </a:cubicBezTo>
                  <a:cubicBezTo>
                    <a:pt x="640" y="1279"/>
                    <a:pt x="768" y="987"/>
                    <a:pt x="749"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8" name="Google Shape;742;p61"/>
            <p:cNvSpPr/>
            <p:nvPr/>
          </p:nvSpPr>
          <p:spPr>
            <a:xfrm>
              <a:off x="2492640" y="2328840"/>
              <a:ext cx="57240" cy="176040"/>
            </a:xfrm>
            <a:custGeom>
              <a:avLst/>
              <a:gdLst>
                <a:gd name="textAreaLeft" fmla="*/ 0 w 57240"/>
                <a:gd name="textAreaRight" fmla="*/ 57600 w 57240"/>
                <a:gd name="textAreaTop" fmla="*/ 0 h 176040"/>
                <a:gd name="textAreaBottom" fmla="*/ 176400 h 176040"/>
              </a:gdLst>
              <a:ahLst/>
              <a:cxnLst/>
              <a:rect l="textAreaLeft" t="textAreaTop" r="textAreaRight" b="textAreaBottom"/>
              <a:pathLst>
                <a:path w="1443" h="4413">
                  <a:moveTo>
                    <a:pt x="499" y="1"/>
                  </a:moveTo>
                  <a:cubicBezTo>
                    <a:pt x="459" y="1"/>
                    <a:pt x="420" y="29"/>
                    <a:pt x="420" y="79"/>
                  </a:cubicBezTo>
                  <a:cubicBezTo>
                    <a:pt x="402" y="1393"/>
                    <a:pt x="785" y="2781"/>
                    <a:pt x="1095" y="4059"/>
                  </a:cubicBezTo>
                  <a:cubicBezTo>
                    <a:pt x="767" y="4113"/>
                    <a:pt x="438" y="4113"/>
                    <a:pt x="110" y="4168"/>
                  </a:cubicBezTo>
                  <a:cubicBezTo>
                    <a:pt x="0" y="4205"/>
                    <a:pt x="0" y="4351"/>
                    <a:pt x="110" y="4387"/>
                  </a:cubicBezTo>
                  <a:cubicBezTo>
                    <a:pt x="238" y="4405"/>
                    <a:pt x="367" y="4413"/>
                    <a:pt x="496" y="4413"/>
                  </a:cubicBezTo>
                  <a:cubicBezTo>
                    <a:pt x="769" y="4413"/>
                    <a:pt x="1042" y="4376"/>
                    <a:pt x="1315" y="4314"/>
                  </a:cubicBezTo>
                  <a:cubicBezTo>
                    <a:pt x="1388" y="4296"/>
                    <a:pt x="1442" y="4223"/>
                    <a:pt x="1442" y="4150"/>
                  </a:cubicBezTo>
                  <a:cubicBezTo>
                    <a:pt x="1278" y="3475"/>
                    <a:pt x="1114" y="2799"/>
                    <a:pt x="986" y="2124"/>
                  </a:cubicBezTo>
                  <a:cubicBezTo>
                    <a:pt x="876" y="1430"/>
                    <a:pt x="749" y="736"/>
                    <a:pt x="584" y="61"/>
                  </a:cubicBezTo>
                  <a:cubicBezTo>
                    <a:pt x="568" y="20"/>
                    <a:pt x="533" y="1"/>
                    <a:pt x="499"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88200" bIns="88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9" name="Google Shape;743;p61"/>
            <p:cNvSpPr/>
            <p:nvPr/>
          </p:nvSpPr>
          <p:spPr>
            <a:xfrm>
              <a:off x="2178720" y="2357640"/>
              <a:ext cx="65880" cy="106200"/>
            </a:xfrm>
            <a:custGeom>
              <a:avLst/>
              <a:gdLst>
                <a:gd name="textAreaLeft" fmla="*/ 0 w 65880"/>
                <a:gd name="textAreaRight" fmla="*/ 66240 w 65880"/>
                <a:gd name="textAreaTop" fmla="*/ 0 h 106200"/>
                <a:gd name="textAreaBottom" fmla="*/ 106560 h 106200"/>
              </a:gdLst>
              <a:ahLst/>
              <a:cxnLst/>
              <a:rect l="textAreaLeft" t="textAreaTop" r="textAreaRight" b="textAreaBottom"/>
              <a:pathLst>
                <a:path w="1658" h="2669">
                  <a:moveTo>
                    <a:pt x="1193" y="1"/>
                  </a:moveTo>
                  <a:cubicBezTo>
                    <a:pt x="955" y="1"/>
                    <a:pt x="688" y="180"/>
                    <a:pt x="512" y="330"/>
                  </a:cubicBezTo>
                  <a:cubicBezTo>
                    <a:pt x="183" y="622"/>
                    <a:pt x="0" y="1060"/>
                    <a:pt x="55" y="1516"/>
                  </a:cubicBezTo>
                  <a:cubicBezTo>
                    <a:pt x="92" y="1954"/>
                    <a:pt x="329" y="2338"/>
                    <a:pt x="712" y="2538"/>
                  </a:cubicBezTo>
                  <a:cubicBezTo>
                    <a:pt x="856" y="2610"/>
                    <a:pt x="1039" y="2669"/>
                    <a:pt x="1207" y="2669"/>
                  </a:cubicBezTo>
                  <a:cubicBezTo>
                    <a:pt x="1382" y="2669"/>
                    <a:pt x="1542" y="2606"/>
                    <a:pt x="1625" y="2429"/>
                  </a:cubicBezTo>
                  <a:cubicBezTo>
                    <a:pt x="1658" y="2364"/>
                    <a:pt x="1632" y="2298"/>
                    <a:pt x="1574" y="2298"/>
                  </a:cubicBezTo>
                  <a:cubicBezTo>
                    <a:pt x="1567" y="2298"/>
                    <a:pt x="1560" y="2299"/>
                    <a:pt x="1552" y="2301"/>
                  </a:cubicBezTo>
                  <a:cubicBezTo>
                    <a:pt x="1508" y="2299"/>
                    <a:pt x="1465" y="2298"/>
                    <a:pt x="1424" y="2298"/>
                  </a:cubicBezTo>
                  <a:cubicBezTo>
                    <a:pt x="1370" y="2298"/>
                    <a:pt x="1318" y="2299"/>
                    <a:pt x="1268" y="2299"/>
                  </a:cubicBezTo>
                  <a:cubicBezTo>
                    <a:pt x="1092" y="2299"/>
                    <a:pt x="938" y="2283"/>
                    <a:pt x="767" y="2137"/>
                  </a:cubicBezTo>
                  <a:cubicBezTo>
                    <a:pt x="475" y="1900"/>
                    <a:pt x="347" y="1516"/>
                    <a:pt x="420" y="1133"/>
                  </a:cubicBezTo>
                  <a:cubicBezTo>
                    <a:pt x="475" y="841"/>
                    <a:pt x="658" y="603"/>
                    <a:pt x="895" y="439"/>
                  </a:cubicBezTo>
                  <a:cubicBezTo>
                    <a:pt x="1078" y="330"/>
                    <a:pt x="1278" y="311"/>
                    <a:pt x="1424" y="147"/>
                  </a:cubicBezTo>
                  <a:cubicBezTo>
                    <a:pt x="1443" y="129"/>
                    <a:pt x="1443" y="92"/>
                    <a:pt x="1424" y="74"/>
                  </a:cubicBezTo>
                  <a:cubicBezTo>
                    <a:pt x="1354" y="22"/>
                    <a:pt x="1275" y="1"/>
                    <a:pt x="1193"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20" name="Google Shape;744;p61"/>
            <p:cNvSpPr/>
            <p:nvPr/>
          </p:nvSpPr>
          <p:spPr>
            <a:xfrm>
              <a:off x="2441160" y="2542680"/>
              <a:ext cx="64080" cy="23400"/>
            </a:xfrm>
            <a:custGeom>
              <a:avLst/>
              <a:gdLst>
                <a:gd name="textAreaLeft" fmla="*/ 0 w 64080"/>
                <a:gd name="textAreaRight" fmla="*/ 64440 w 64080"/>
                <a:gd name="textAreaTop" fmla="*/ 0 h 23400"/>
                <a:gd name="textAreaBottom" fmla="*/ 23760 h 23400"/>
              </a:gdLst>
              <a:ahLst/>
              <a:cxnLst/>
              <a:rect l="textAreaLeft" t="textAreaTop" r="textAreaRight" b="textAreaBottom"/>
              <a:pathLst>
                <a:path w="1615" h="595">
                  <a:moveTo>
                    <a:pt x="247" y="1"/>
                  </a:moveTo>
                  <a:cubicBezTo>
                    <a:pt x="92" y="1"/>
                    <a:pt x="0" y="227"/>
                    <a:pt x="171" y="335"/>
                  </a:cubicBezTo>
                  <a:cubicBezTo>
                    <a:pt x="423" y="500"/>
                    <a:pt x="720" y="594"/>
                    <a:pt x="1018" y="594"/>
                  </a:cubicBezTo>
                  <a:cubicBezTo>
                    <a:pt x="1150" y="594"/>
                    <a:pt x="1283" y="575"/>
                    <a:pt x="1412" y="536"/>
                  </a:cubicBezTo>
                  <a:cubicBezTo>
                    <a:pt x="1614" y="469"/>
                    <a:pt x="1552" y="183"/>
                    <a:pt x="1368" y="183"/>
                  </a:cubicBezTo>
                  <a:cubicBezTo>
                    <a:pt x="1353" y="183"/>
                    <a:pt x="1337" y="185"/>
                    <a:pt x="1321" y="189"/>
                  </a:cubicBezTo>
                  <a:cubicBezTo>
                    <a:pt x="1222" y="210"/>
                    <a:pt x="1122" y="221"/>
                    <a:pt x="1025" y="221"/>
                  </a:cubicBezTo>
                  <a:cubicBezTo>
                    <a:pt x="780" y="221"/>
                    <a:pt x="544" y="155"/>
                    <a:pt x="335" y="25"/>
                  </a:cubicBezTo>
                  <a:cubicBezTo>
                    <a:pt x="304" y="8"/>
                    <a:pt x="274" y="1"/>
                    <a:pt x="247"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11880" bIns="11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21" name="Google Shape;745;p61"/>
            <p:cNvSpPr/>
            <p:nvPr/>
          </p:nvSpPr>
          <p:spPr>
            <a:xfrm>
              <a:off x="1776960" y="3574800"/>
              <a:ext cx="734040" cy="183600"/>
            </a:xfrm>
            <a:custGeom>
              <a:avLst/>
              <a:gdLst>
                <a:gd name="textAreaLeft" fmla="*/ 0 w 734040"/>
                <a:gd name="textAreaRight" fmla="*/ 734400 w 734040"/>
                <a:gd name="textAreaTop" fmla="*/ 0 h 183600"/>
                <a:gd name="textAreaBottom" fmla="*/ 183960 h 183600"/>
              </a:gdLst>
              <a:ahLst/>
              <a:cxnLst/>
              <a:rect l="textAreaLeft" t="textAreaTop" r="textAreaRight" b="textAreaBottom"/>
              <a:pathLst>
                <a:path w="18368" h="4603">
                  <a:moveTo>
                    <a:pt x="2770" y="1"/>
                  </a:moveTo>
                  <a:cubicBezTo>
                    <a:pt x="2463" y="1"/>
                    <a:pt x="2158" y="24"/>
                    <a:pt x="1862" y="67"/>
                  </a:cubicBezTo>
                  <a:cubicBezTo>
                    <a:pt x="1223" y="177"/>
                    <a:pt x="493" y="359"/>
                    <a:pt x="0" y="797"/>
                  </a:cubicBezTo>
                  <a:cubicBezTo>
                    <a:pt x="0" y="797"/>
                    <a:pt x="0" y="834"/>
                    <a:pt x="18" y="834"/>
                  </a:cubicBezTo>
                  <a:cubicBezTo>
                    <a:pt x="767" y="670"/>
                    <a:pt x="1424" y="341"/>
                    <a:pt x="2191" y="268"/>
                  </a:cubicBezTo>
                  <a:cubicBezTo>
                    <a:pt x="2347" y="256"/>
                    <a:pt x="2504" y="250"/>
                    <a:pt x="2660" y="250"/>
                  </a:cubicBezTo>
                  <a:cubicBezTo>
                    <a:pt x="3233" y="250"/>
                    <a:pt x="3804" y="329"/>
                    <a:pt x="4363" y="487"/>
                  </a:cubicBezTo>
                  <a:cubicBezTo>
                    <a:pt x="5915" y="889"/>
                    <a:pt x="7430" y="1400"/>
                    <a:pt x="8963" y="1856"/>
                  </a:cubicBezTo>
                  <a:lnTo>
                    <a:pt x="18146" y="4594"/>
                  </a:lnTo>
                  <a:cubicBezTo>
                    <a:pt x="18161" y="4600"/>
                    <a:pt x="18176" y="4602"/>
                    <a:pt x="18190" y="4602"/>
                  </a:cubicBezTo>
                  <a:cubicBezTo>
                    <a:pt x="18322" y="4602"/>
                    <a:pt x="18367" y="4388"/>
                    <a:pt x="18219" y="4339"/>
                  </a:cubicBezTo>
                  <a:lnTo>
                    <a:pt x="8525" y="1436"/>
                  </a:lnTo>
                  <a:cubicBezTo>
                    <a:pt x="6974" y="962"/>
                    <a:pt x="5385" y="359"/>
                    <a:pt x="3779" y="85"/>
                  </a:cubicBezTo>
                  <a:cubicBezTo>
                    <a:pt x="3445" y="28"/>
                    <a:pt x="3106" y="1"/>
                    <a:pt x="2770"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22" name="Google Shape;746;p61"/>
            <p:cNvSpPr/>
            <p:nvPr/>
          </p:nvSpPr>
          <p:spPr>
            <a:xfrm>
              <a:off x="2620080" y="3536280"/>
              <a:ext cx="384840" cy="40680"/>
            </a:xfrm>
            <a:custGeom>
              <a:avLst/>
              <a:gdLst>
                <a:gd name="textAreaLeft" fmla="*/ 0 w 384840"/>
                <a:gd name="textAreaRight" fmla="*/ 385200 w 384840"/>
                <a:gd name="textAreaTop" fmla="*/ 0 h 40680"/>
                <a:gd name="textAreaBottom" fmla="*/ 41040 h 40680"/>
              </a:gdLst>
              <a:ahLst/>
              <a:cxnLst/>
              <a:rect l="textAreaLeft" t="textAreaTop" r="textAreaRight" b="textAreaBottom"/>
              <a:pathLst>
                <a:path w="9629" h="1023">
                  <a:moveTo>
                    <a:pt x="1708" y="0"/>
                  </a:moveTo>
                  <a:cubicBezTo>
                    <a:pt x="1134" y="0"/>
                    <a:pt x="562" y="41"/>
                    <a:pt x="1" y="123"/>
                  </a:cubicBezTo>
                  <a:cubicBezTo>
                    <a:pt x="1" y="142"/>
                    <a:pt x="1" y="142"/>
                    <a:pt x="1" y="160"/>
                  </a:cubicBezTo>
                  <a:cubicBezTo>
                    <a:pt x="636" y="220"/>
                    <a:pt x="1259" y="256"/>
                    <a:pt x="1889" y="256"/>
                  </a:cubicBezTo>
                  <a:cubicBezTo>
                    <a:pt x="2020" y="256"/>
                    <a:pt x="2151" y="254"/>
                    <a:pt x="2283" y="251"/>
                  </a:cubicBezTo>
                  <a:cubicBezTo>
                    <a:pt x="3049" y="270"/>
                    <a:pt x="3798" y="306"/>
                    <a:pt x="4565" y="361"/>
                  </a:cubicBezTo>
                  <a:cubicBezTo>
                    <a:pt x="6189" y="489"/>
                    <a:pt x="7814" y="708"/>
                    <a:pt x="9420" y="1018"/>
                  </a:cubicBezTo>
                  <a:cubicBezTo>
                    <a:pt x="9432" y="1021"/>
                    <a:pt x="9442" y="1022"/>
                    <a:pt x="9453" y="1022"/>
                  </a:cubicBezTo>
                  <a:cubicBezTo>
                    <a:pt x="9576" y="1022"/>
                    <a:pt x="9628" y="833"/>
                    <a:pt x="9493" y="799"/>
                  </a:cubicBezTo>
                  <a:cubicBezTo>
                    <a:pt x="7924" y="489"/>
                    <a:pt x="6335" y="270"/>
                    <a:pt x="4747" y="142"/>
                  </a:cubicBezTo>
                  <a:cubicBezTo>
                    <a:pt x="3926" y="87"/>
                    <a:pt x="3104" y="32"/>
                    <a:pt x="2283" y="14"/>
                  </a:cubicBezTo>
                  <a:cubicBezTo>
                    <a:pt x="2091" y="5"/>
                    <a:pt x="1899" y="0"/>
                    <a:pt x="1708"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0520" bIns="20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23" name="Google Shape;747;p61"/>
            <p:cNvSpPr/>
            <p:nvPr/>
          </p:nvSpPr>
          <p:spPr>
            <a:xfrm>
              <a:off x="1908720" y="2964600"/>
              <a:ext cx="123480" cy="620640"/>
            </a:xfrm>
            <a:custGeom>
              <a:avLst/>
              <a:gdLst>
                <a:gd name="textAreaLeft" fmla="*/ 0 w 123480"/>
                <a:gd name="textAreaRight" fmla="*/ 123840 w 123480"/>
                <a:gd name="textAreaTop" fmla="*/ 0 h 620640"/>
                <a:gd name="textAreaBottom" fmla="*/ 621000 h 620640"/>
              </a:gdLst>
              <a:ahLst/>
              <a:cxnLst/>
              <a:rect l="textAreaLeft" t="textAreaTop" r="textAreaRight" b="textAreaBottom"/>
              <a:pathLst>
                <a:path w="3095" h="15531">
                  <a:moveTo>
                    <a:pt x="1505" y="0"/>
                  </a:moveTo>
                  <a:cubicBezTo>
                    <a:pt x="1456" y="0"/>
                    <a:pt x="1420" y="60"/>
                    <a:pt x="1433" y="100"/>
                  </a:cubicBezTo>
                  <a:cubicBezTo>
                    <a:pt x="2620" y="2729"/>
                    <a:pt x="1634" y="5267"/>
                    <a:pt x="1105" y="7932"/>
                  </a:cubicBezTo>
                  <a:cubicBezTo>
                    <a:pt x="612" y="10396"/>
                    <a:pt x="247" y="12879"/>
                    <a:pt x="9" y="15380"/>
                  </a:cubicBezTo>
                  <a:cubicBezTo>
                    <a:pt x="0" y="15480"/>
                    <a:pt x="78" y="15531"/>
                    <a:pt x="160" y="15531"/>
                  </a:cubicBezTo>
                  <a:cubicBezTo>
                    <a:pt x="242" y="15531"/>
                    <a:pt x="329" y="15480"/>
                    <a:pt x="338" y="15380"/>
                  </a:cubicBezTo>
                  <a:cubicBezTo>
                    <a:pt x="594" y="12368"/>
                    <a:pt x="1086" y="9374"/>
                    <a:pt x="1780" y="6417"/>
                  </a:cubicBezTo>
                  <a:cubicBezTo>
                    <a:pt x="2255" y="4463"/>
                    <a:pt x="3094" y="1762"/>
                    <a:pt x="1561" y="27"/>
                  </a:cubicBezTo>
                  <a:cubicBezTo>
                    <a:pt x="1542" y="8"/>
                    <a:pt x="1522" y="0"/>
                    <a:pt x="150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24" name="Google Shape;748;p61"/>
            <p:cNvSpPr/>
            <p:nvPr/>
          </p:nvSpPr>
          <p:spPr>
            <a:xfrm>
              <a:off x="1866240" y="2891880"/>
              <a:ext cx="55080" cy="20520"/>
            </a:xfrm>
            <a:custGeom>
              <a:avLst/>
              <a:gdLst>
                <a:gd name="textAreaLeft" fmla="*/ 0 w 55080"/>
                <a:gd name="textAreaRight" fmla="*/ 55440 w 55080"/>
                <a:gd name="textAreaTop" fmla="*/ 0 h 20520"/>
                <a:gd name="textAreaBottom" fmla="*/ 20880 h 20520"/>
              </a:gdLst>
              <a:ahLst/>
              <a:cxnLst/>
              <a:rect l="textAreaLeft" t="textAreaTop" r="textAreaRight" b="textAreaBottom"/>
              <a:pathLst>
                <a:path w="1388" h="519">
                  <a:moveTo>
                    <a:pt x="525" y="0"/>
                  </a:moveTo>
                  <a:cubicBezTo>
                    <a:pt x="374" y="0"/>
                    <a:pt x="223" y="33"/>
                    <a:pt x="92" y="99"/>
                  </a:cubicBezTo>
                  <a:cubicBezTo>
                    <a:pt x="0" y="135"/>
                    <a:pt x="55" y="263"/>
                    <a:pt x="128" y="263"/>
                  </a:cubicBezTo>
                  <a:cubicBezTo>
                    <a:pt x="347" y="263"/>
                    <a:pt x="566" y="300"/>
                    <a:pt x="767" y="336"/>
                  </a:cubicBezTo>
                  <a:cubicBezTo>
                    <a:pt x="950" y="391"/>
                    <a:pt x="1114" y="519"/>
                    <a:pt x="1296" y="519"/>
                  </a:cubicBezTo>
                  <a:cubicBezTo>
                    <a:pt x="1351" y="519"/>
                    <a:pt x="1388" y="464"/>
                    <a:pt x="1388" y="409"/>
                  </a:cubicBezTo>
                  <a:cubicBezTo>
                    <a:pt x="1315" y="190"/>
                    <a:pt x="1023" y="99"/>
                    <a:pt x="822" y="44"/>
                  </a:cubicBezTo>
                  <a:cubicBezTo>
                    <a:pt x="727" y="15"/>
                    <a:pt x="626" y="0"/>
                    <a:pt x="52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25" name="Google Shape;749;p61"/>
            <p:cNvSpPr/>
            <p:nvPr/>
          </p:nvSpPr>
          <p:spPr>
            <a:xfrm>
              <a:off x="2770560" y="2880360"/>
              <a:ext cx="39960" cy="27720"/>
            </a:xfrm>
            <a:custGeom>
              <a:avLst/>
              <a:gdLst>
                <a:gd name="textAreaLeft" fmla="*/ 0 w 39960"/>
                <a:gd name="textAreaRight" fmla="*/ 40320 w 39960"/>
                <a:gd name="textAreaTop" fmla="*/ 0 h 27720"/>
                <a:gd name="textAreaBottom" fmla="*/ 28080 h 27720"/>
              </a:gdLst>
              <a:ahLst/>
              <a:cxnLst/>
              <a:rect l="textAreaLeft" t="textAreaTop" r="textAreaRight" b="textAreaBottom"/>
              <a:pathLst>
                <a:path w="1005" h="700">
                  <a:moveTo>
                    <a:pt x="737" y="1"/>
                  </a:moveTo>
                  <a:cubicBezTo>
                    <a:pt x="601" y="1"/>
                    <a:pt x="452" y="67"/>
                    <a:pt x="347" y="149"/>
                  </a:cubicBezTo>
                  <a:cubicBezTo>
                    <a:pt x="183" y="258"/>
                    <a:pt x="0" y="404"/>
                    <a:pt x="0" y="605"/>
                  </a:cubicBezTo>
                  <a:cubicBezTo>
                    <a:pt x="0" y="652"/>
                    <a:pt x="41" y="700"/>
                    <a:pt x="100" y="700"/>
                  </a:cubicBezTo>
                  <a:cubicBezTo>
                    <a:pt x="109" y="700"/>
                    <a:pt x="118" y="699"/>
                    <a:pt x="128" y="696"/>
                  </a:cubicBezTo>
                  <a:cubicBezTo>
                    <a:pt x="274" y="642"/>
                    <a:pt x="384" y="514"/>
                    <a:pt x="530" y="459"/>
                  </a:cubicBezTo>
                  <a:cubicBezTo>
                    <a:pt x="694" y="386"/>
                    <a:pt x="877" y="368"/>
                    <a:pt x="968" y="240"/>
                  </a:cubicBezTo>
                  <a:cubicBezTo>
                    <a:pt x="1004" y="185"/>
                    <a:pt x="986" y="112"/>
                    <a:pt x="950" y="76"/>
                  </a:cubicBezTo>
                  <a:cubicBezTo>
                    <a:pt x="890" y="23"/>
                    <a:pt x="816" y="1"/>
                    <a:pt x="737"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26" name="Google Shape;750;p61"/>
            <p:cNvSpPr/>
            <p:nvPr/>
          </p:nvSpPr>
          <p:spPr>
            <a:xfrm>
              <a:off x="1607040" y="3369600"/>
              <a:ext cx="329040" cy="101520"/>
            </a:xfrm>
            <a:custGeom>
              <a:avLst/>
              <a:gdLst>
                <a:gd name="textAreaLeft" fmla="*/ 0 w 329040"/>
                <a:gd name="textAreaRight" fmla="*/ 329400 w 329040"/>
                <a:gd name="textAreaTop" fmla="*/ 0 h 101520"/>
                <a:gd name="textAreaBottom" fmla="*/ 101880 h 101520"/>
              </a:gdLst>
              <a:ahLst/>
              <a:cxnLst/>
              <a:rect l="textAreaLeft" t="textAreaTop" r="textAreaRight" b="textAreaBottom"/>
              <a:pathLst>
                <a:path w="8235" h="2550">
                  <a:moveTo>
                    <a:pt x="110" y="1"/>
                  </a:moveTo>
                  <a:cubicBezTo>
                    <a:pt x="19" y="1"/>
                    <a:pt x="1" y="147"/>
                    <a:pt x="92" y="183"/>
                  </a:cubicBezTo>
                  <a:cubicBezTo>
                    <a:pt x="713" y="439"/>
                    <a:pt x="1425" y="548"/>
                    <a:pt x="2082" y="731"/>
                  </a:cubicBezTo>
                  <a:cubicBezTo>
                    <a:pt x="2721" y="913"/>
                    <a:pt x="3396" y="1096"/>
                    <a:pt x="4072" y="1278"/>
                  </a:cubicBezTo>
                  <a:cubicBezTo>
                    <a:pt x="5386" y="1680"/>
                    <a:pt x="6700" y="2100"/>
                    <a:pt x="8015" y="2538"/>
                  </a:cubicBezTo>
                  <a:cubicBezTo>
                    <a:pt x="8032" y="2546"/>
                    <a:pt x="8048" y="2549"/>
                    <a:pt x="8063" y="2549"/>
                  </a:cubicBezTo>
                  <a:cubicBezTo>
                    <a:pt x="8192" y="2549"/>
                    <a:pt x="8235" y="2295"/>
                    <a:pt x="8088" y="2246"/>
                  </a:cubicBezTo>
                  <a:cubicBezTo>
                    <a:pt x="6755" y="1771"/>
                    <a:pt x="5404" y="1351"/>
                    <a:pt x="4053" y="950"/>
                  </a:cubicBezTo>
                  <a:cubicBezTo>
                    <a:pt x="3378" y="767"/>
                    <a:pt x="2721" y="585"/>
                    <a:pt x="2045" y="420"/>
                  </a:cubicBezTo>
                  <a:cubicBezTo>
                    <a:pt x="1388" y="256"/>
                    <a:pt x="749" y="37"/>
                    <a:pt x="11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0760" bIns="50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145" y="285750"/>
            <a:ext cx="8807450" cy="4846955"/>
          </a:xfrm>
        </p:spPr>
        <p:txBody>
          <a:bodyPr/>
          <a:lstStyle/>
          <a:p>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br>
              <a:rPr lang="en-US"/>
            </a:br>
            <a:endParaRPr lang="en-US"/>
          </a:p>
        </p:txBody>
      </p:sp>
      <p:sp>
        <p:nvSpPr>
          <p:cNvPr id="6" name="Text Box 5"/>
          <p:cNvSpPr txBox="1"/>
          <p:nvPr/>
        </p:nvSpPr>
        <p:spPr>
          <a:xfrm>
            <a:off x="144145" y="627380"/>
            <a:ext cx="6111875" cy="583565"/>
          </a:xfrm>
          <a:prstGeom prst="rect">
            <a:avLst/>
          </a:prstGeom>
          <a:noFill/>
        </p:spPr>
        <p:txBody>
          <a:bodyPr wrap="square" rtlCol="0">
            <a:spAutoFit/>
          </a:bodyPr>
          <a:lstStyle/>
          <a:p>
            <a:r>
              <a:rPr lang="en-US" sz="3200"/>
              <a:t>Sustainable Development Goals </a:t>
            </a:r>
          </a:p>
        </p:txBody>
      </p:sp>
      <p:pic>
        <p:nvPicPr>
          <p:cNvPr id="7" name="Picture 6"/>
          <p:cNvPicPr/>
          <p:nvPr/>
        </p:nvPicPr>
        <p:blipFill>
          <a:blip r:embed="rId2"/>
          <a:stretch>
            <a:fillRect/>
          </a:stretch>
        </p:blipFill>
        <p:spPr>
          <a:xfrm>
            <a:off x="50800" y="1144905"/>
            <a:ext cx="9092565" cy="398843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395" y="756285"/>
            <a:ext cx="8930005" cy="4274820"/>
          </a:xfrm>
        </p:spPr>
        <p:txBody>
          <a:bodyPr/>
          <a:lstStyle/>
          <a:p>
            <a:r>
              <a:rPr lang="en-US" altLang="en-US" sz="2000"/>
              <a:t>Relevance in Modern Healthcare (WHO, 2015;2021):</a:t>
            </a:r>
            <a:br>
              <a:rPr lang="en-US" altLang="en-US" sz="2000"/>
            </a:br>
            <a:br>
              <a:rPr lang="en-US" altLang="en-US" sz="2000"/>
            </a:br>
            <a:r>
              <a:rPr lang="en-US" altLang="en-US" sz="2000"/>
              <a:t>1. </a:t>
            </a:r>
            <a:r>
              <a:rPr lang="en-US" altLang="en-US" sz="2000" b="1"/>
              <a:t>Promotes Universal Health Coverage (UHC)</a:t>
            </a:r>
            <a:r>
              <a:rPr lang="en-US" altLang="en-US" sz="2000"/>
              <a:t>: Ensures access to quality healthcare for all, aligning with SDG 3 – Good Health and Well-being.</a:t>
            </a:r>
            <a:br>
              <a:rPr lang="en-US" altLang="en-US" sz="2000"/>
            </a:br>
            <a:r>
              <a:rPr lang="en-US" altLang="en-US" sz="2000"/>
              <a:t>2. </a:t>
            </a:r>
            <a:r>
              <a:rPr lang="en-US" altLang="en-US" sz="2000" b="1"/>
              <a:t>Focuses on Prevention and Health Promotion:</a:t>
            </a:r>
            <a:r>
              <a:rPr lang="en-US" altLang="en-US" sz="2000"/>
              <a:t> Supports WHO’s emphasis on reducing disease burden through preventive care and healthy lifestyles.</a:t>
            </a:r>
            <a:br>
              <a:rPr lang="en-US" altLang="en-US" sz="2000"/>
            </a:br>
            <a:r>
              <a:rPr lang="en-US" altLang="en-US" sz="2000"/>
              <a:t>3. </a:t>
            </a:r>
            <a:r>
              <a:rPr lang="en-US" altLang="en-US" sz="2000" b="1"/>
              <a:t>Addresses Social Determinants of Health: </a:t>
            </a:r>
            <a:r>
              <a:rPr lang="en-US" altLang="en-US" sz="2000"/>
              <a:t>Tackles inequalities in income, education, and environment to achieve equitable health outcomes.</a:t>
            </a:r>
            <a:br>
              <a:rPr lang="en-US" altLang="en-US" sz="2000"/>
            </a:br>
            <a:r>
              <a:rPr lang="en-US" altLang="en-US" sz="2000"/>
              <a:t>4. </a:t>
            </a:r>
            <a:r>
              <a:rPr lang="en-US" altLang="en-US" sz="2000" b="1"/>
              <a:t>Encourages Sustainable Health Systems:</a:t>
            </a:r>
            <a:r>
              <a:rPr lang="en-US" altLang="en-US" sz="2000"/>
              <a:t> Promotes efficient resource use, environmental protection, and resilient healthcare infrastructure.</a:t>
            </a:r>
            <a:br>
              <a:rPr lang="en-US" altLang="en-US" sz="2000"/>
            </a:br>
            <a:r>
              <a:rPr lang="en-US" altLang="en-US" sz="2000"/>
              <a:t>5. </a:t>
            </a:r>
            <a:r>
              <a:rPr lang="en-US" altLang="en-US" sz="2000" b="1"/>
              <a:t>Supports Global Health Partnerships: </a:t>
            </a:r>
            <a:r>
              <a:rPr lang="en-US" altLang="en-US" sz="2000"/>
              <a:t>Strengthens international collaboration to combat pandemics and promote global health security.</a:t>
            </a:r>
            <a:br>
              <a:rPr lang="en-US" altLang="en-US" sz="2000"/>
            </a:br>
            <a:endParaRPr lang="en-US" altLang="en-US" sz="2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5390" y="487680"/>
            <a:ext cx="6557010" cy="4543425"/>
          </a:xfrm>
        </p:spPr>
        <p:txBody>
          <a:bodyPr/>
          <a:lstStyle/>
          <a:p>
            <a:r>
              <a:rPr lang="en-US" altLang="en-US" sz="1600" b="1"/>
              <a:t>Sustainable Development in Policy</a:t>
            </a:r>
            <a:br>
              <a:rPr lang="en-US" altLang="en-US" sz="1600"/>
            </a:br>
            <a:r>
              <a:rPr lang="en-US" altLang="en-US" sz="1600" b="1"/>
              <a:t>Integration of Environmental, Social, and Economic Goals</a:t>
            </a:r>
            <a:r>
              <a:rPr lang="en-US" altLang="en-US" sz="1600"/>
              <a:t> – Policies balance growth, equity, and ecological protection.</a:t>
            </a:r>
            <a:br>
              <a:rPr lang="en-US" altLang="en-US" sz="1600"/>
            </a:br>
            <a:br>
              <a:rPr lang="en-US" altLang="en-US" sz="1600"/>
            </a:br>
            <a:r>
              <a:rPr lang="en-US" altLang="en-US" sz="1600" b="1"/>
              <a:t>Promotion of Health and Well-being</a:t>
            </a:r>
            <a:r>
              <a:rPr lang="en-US" altLang="en-US" sz="1600"/>
              <a:t> – Ensures healthy lives and access to healthcare for all (aligned with SDG 3).</a:t>
            </a:r>
            <a:br>
              <a:rPr lang="en-US" altLang="en-US" sz="1600"/>
            </a:br>
            <a:br>
              <a:rPr lang="en-US" altLang="en-US" sz="1600"/>
            </a:br>
            <a:r>
              <a:rPr lang="en-US" altLang="en-US" sz="1600" b="1"/>
              <a:t>Climate Action and Resource Management</a:t>
            </a:r>
            <a:r>
              <a:rPr lang="en-US" altLang="en-US" sz="1600"/>
              <a:t> – Encourages renewable energy use, pollution control, and sustainable resource use.</a:t>
            </a:r>
            <a:br>
              <a:rPr lang="en-US" altLang="en-US" sz="1600"/>
            </a:br>
            <a:br>
              <a:rPr lang="en-US" altLang="en-US" sz="1600" b="1"/>
            </a:br>
            <a:r>
              <a:rPr lang="en-US" altLang="en-US" sz="1600" b="1"/>
              <a:t>Education and Awareness</a:t>
            </a:r>
            <a:r>
              <a:rPr lang="en-US" altLang="en-US" sz="1600"/>
              <a:t> – Promotes education on sustainability and responsible lifestyles.</a:t>
            </a:r>
            <a:br>
              <a:rPr lang="en-US" altLang="en-US" sz="1600"/>
            </a:br>
            <a:br>
              <a:rPr lang="en-US" altLang="en-US" sz="1600"/>
            </a:br>
            <a:r>
              <a:rPr lang="en-US" altLang="en-US" sz="1600" b="1"/>
              <a:t>Inclusive and Equitable Growth</a:t>
            </a:r>
            <a:r>
              <a:rPr lang="en-US" altLang="en-US" sz="1600"/>
              <a:t> – Reduces poverty and inequality through fair economic opportunities.</a:t>
            </a:r>
            <a:br>
              <a:rPr lang="en-US" altLang="en-US" sz="1600"/>
            </a:br>
            <a:br>
              <a:rPr lang="en-US" altLang="en-US" sz="1600"/>
            </a:br>
            <a:r>
              <a:rPr lang="en-US" altLang="en-US" sz="1600" b="1"/>
              <a:t>Strong Institutions and Governance</a:t>
            </a:r>
            <a:r>
              <a:rPr lang="en-US" altLang="en-US" sz="1600"/>
              <a:t> – Ensures transparency, accountability, and participation in decision-making</a:t>
            </a:r>
          </a:p>
        </p:txBody>
      </p:sp>
      <p:sp>
        <p:nvSpPr>
          <p:cNvPr id="3" name="Text Box 2"/>
          <p:cNvSpPr txBox="1"/>
          <p:nvPr/>
        </p:nvSpPr>
        <p:spPr>
          <a:xfrm>
            <a:off x="278130" y="628015"/>
            <a:ext cx="2059305" cy="4191635"/>
          </a:xfrm>
          <a:prstGeom prst="rect">
            <a:avLst/>
          </a:prstGeom>
          <a:noFill/>
        </p:spPr>
        <p:txBody>
          <a:bodyPr wrap="square" rtlCol="0">
            <a:noAutofit/>
          </a:bodyPr>
          <a:lstStyle/>
          <a:p>
            <a:endParaRPr lang="en-US"/>
          </a:p>
        </p:txBody>
      </p:sp>
      <p:pic>
        <p:nvPicPr>
          <p:cNvPr id="4" name="Picture 3" descr="images"/>
          <p:cNvPicPr>
            <a:picLocks noChangeAspect="1"/>
          </p:cNvPicPr>
          <p:nvPr/>
        </p:nvPicPr>
        <p:blipFill>
          <a:blip r:embed="rId2"/>
          <a:stretch>
            <a:fillRect/>
          </a:stretch>
        </p:blipFill>
        <p:spPr>
          <a:xfrm>
            <a:off x="194310" y="1564005"/>
            <a:ext cx="2143125" cy="21336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7"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2500" lnSpcReduction="9999"/>
          </a:bodyPr>
          <a:lstStyle/>
          <a:p>
            <a:pPr indent="0" algn="r">
              <a:lnSpc>
                <a:spcPct val="100000"/>
              </a:lnSpc>
              <a:buNone/>
              <a:tabLst>
                <a:tab pos="0" algn="l"/>
              </a:tabLst>
            </a:pPr>
            <a:r>
              <a:rPr lang="en-US" sz="3500" b="0" u="none" strike="noStrike">
                <a:solidFill>
                  <a:schemeClr val="dk1"/>
                </a:solidFill>
                <a:effectLst/>
                <a:uFillTx/>
                <a:latin typeface="Alata"/>
                <a:ea typeface="Alata"/>
              </a:rPr>
              <a:t>Integrative Models and Theories</a:t>
            </a:r>
            <a:endParaRPr lang="fr-FR" sz="3500" b="0" u="none" strike="noStrike">
              <a:solidFill>
                <a:schemeClr val="dk1"/>
              </a:solidFill>
              <a:effectLst/>
              <a:uFillTx/>
              <a:latin typeface="Arial" panose="020B0604020202020204"/>
            </a:endParaRPr>
          </a:p>
        </p:txBody>
      </p:sp>
      <p:sp>
        <p:nvSpPr>
          <p:cNvPr id="628" name="PlaceHolder 2"/>
          <p:cNvSpPr>
            <a:spLocks noGrp="1"/>
          </p:cNvSpPr>
          <p:nvPr>
            <p:ph type="subTitle"/>
          </p:nvPr>
        </p:nvSpPr>
        <p:spPr>
          <a:xfrm>
            <a:off x="4172040" y="1866960"/>
            <a:ext cx="4266720" cy="2752200"/>
          </a:xfrm>
          <a:prstGeom prst="rect">
            <a:avLst/>
          </a:prstGeom>
          <a:noFill/>
          <a:ln w="0">
            <a:noFill/>
          </a:ln>
        </p:spPr>
        <p:txBody>
          <a:bodyPr lIns="91440" tIns="91440" rIns="91440" bIns="91440" anchor="t">
            <a:normAutofit lnSpcReduction="20000"/>
          </a:bodyPr>
          <a:lstStyle/>
          <a:p>
            <a:pPr indent="0" algn="r">
              <a:lnSpc>
                <a:spcPct val="120000"/>
              </a:lnSpc>
              <a:buNone/>
              <a:tabLst>
                <a:tab pos="0" algn="l"/>
              </a:tabLst>
            </a:pPr>
            <a:r>
              <a:rPr lang="en-US" sz="1400" b="0" u="none" strike="noStrike">
                <a:solidFill>
                  <a:schemeClr val="dk2"/>
                </a:solidFill>
                <a:effectLst/>
                <a:uFillTx/>
                <a:latin typeface="Montserrat"/>
                <a:ea typeface="Montserrat"/>
              </a:rPr>
              <a:t>Contemporary healthcare models integrate biological, psychological, and social factors to provide a comprehensive understanding of health and wellbeing (Nanda, 2023). These models emphasize the interconnectedness of mental, physical, and social determinants, supporting holistic approaches in care delivery. This integration fosters more effective interventions targeting multiple dimensions of health for improved patient outcomes.</a:t>
            </a:r>
            <a:endParaRPr lang="en-US" sz="1400" b="0" u="none" strike="noStrike">
              <a:solidFill>
                <a:srgbClr val="000000"/>
              </a:solidFill>
              <a:effectLst/>
              <a:uFillTx/>
              <a:latin typeface="OpenSymbol"/>
            </a:endParaRPr>
          </a:p>
        </p:txBody>
      </p:sp>
      <p:grpSp>
        <p:nvGrpSpPr>
          <p:cNvPr id="629" name="Google Shape;697;p61"/>
          <p:cNvGrpSpPr/>
          <p:nvPr/>
        </p:nvGrpSpPr>
        <p:grpSpPr>
          <a:xfrm>
            <a:off x="889200" y="1473840"/>
            <a:ext cx="2821320" cy="2642760"/>
            <a:chOff x="889200" y="1473840"/>
            <a:chExt cx="2821320" cy="2642760"/>
          </a:xfrm>
        </p:grpSpPr>
        <p:sp>
          <p:nvSpPr>
            <p:cNvPr id="630" name="Google Shape;698;p61"/>
            <p:cNvSpPr/>
            <p:nvPr/>
          </p:nvSpPr>
          <p:spPr>
            <a:xfrm>
              <a:off x="923760" y="1520640"/>
              <a:ext cx="2691360" cy="2595960"/>
            </a:xfrm>
            <a:custGeom>
              <a:avLst/>
              <a:gdLst>
                <a:gd name="textAreaLeft" fmla="*/ 0 w 2691360"/>
                <a:gd name="textAreaRight" fmla="*/ 2691720 w 2691360"/>
                <a:gd name="textAreaTop" fmla="*/ 0 h 2595960"/>
                <a:gd name="textAreaBottom" fmla="*/ 2596320 h 2595960"/>
              </a:gdLst>
              <a:ahLst/>
              <a:cxnLst/>
              <a:rect l="textAreaLeft" t="textAreaTop" r="textAreaRight" b="textAreaBottom"/>
              <a:pathLst>
                <a:path w="67307" h="64925">
                  <a:moveTo>
                    <a:pt x="34846" y="1"/>
                  </a:moveTo>
                  <a:cubicBezTo>
                    <a:pt x="25205" y="1"/>
                    <a:pt x="15833" y="4313"/>
                    <a:pt x="9547" y="12127"/>
                  </a:cubicBezTo>
                  <a:cubicBezTo>
                    <a:pt x="913" y="22861"/>
                    <a:pt x="0" y="37867"/>
                    <a:pt x="7266" y="49568"/>
                  </a:cubicBezTo>
                  <a:cubicBezTo>
                    <a:pt x="13264" y="59254"/>
                    <a:pt x="23790" y="64924"/>
                    <a:pt x="34858" y="64924"/>
                  </a:cubicBezTo>
                  <a:cubicBezTo>
                    <a:pt x="37162" y="64924"/>
                    <a:pt x="39489" y="64679"/>
                    <a:pt x="41804" y="64172"/>
                  </a:cubicBezTo>
                  <a:lnTo>
                    <a:pt x="42060" y="64099"/>
                  </a:lnTo>
                  <a:cubicBezTo>
                    <a:pt x="56828" y="60740"/>
                    <a:pt x="67306" y="47615"/>
                    <a:pt x="67306" y="32463"/>
                  </a:cubicBezTo>
                  <a:cubicBezTo>
                    <a:pt x="67306" y="18699"/>
                    <a:pt x="58617" y="6413"/>
                    <a:pt x="45619" y="1849"/>
                  </a:cubicBezTo>
                  <a:cubicBezTo>
                    <a:pt x="42089" y="603"/>
                    <a:pt x="38449" y="1"/>
                    <a:pt x="34846"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1" name="Google Shape;699;p61"/>
            <p:cNvSpPr/>
            <p:nvPr/>
          </p:nvSpPr>
          <p:spPr>
            <a:xfrm>
              <a:off x="889200" y="1473840"/>
              <a:ext cx="715680" cy="1468440"/>
            </a:xfrm>
            <a:custGeom>
              <a:avLst/>
              <a:gdLst>
                <a:gd name="textAreaLeft" fmla="*/ 0 w 715680"/>
                <a:gd name="textAreaRight" fmla="*/ 716040 w 715680"/>
                <a:gd name="textAreaTop" fmla="*/ 0 h 1468440"/>
                <a:gd name="textAreaBottom" fmla="*/ 1468800 h 1468440"/>
              </a:gdLst>
              <a:ahLst/>
              <a:cxnLst/>
              <a:rect l="textAreaLeft" t="textAreaTop" r="textAreaRight" b="textAreaBottom"/>
              <a:pathLst>
                <a:path w="17909" h="36724">
                  <a:moveTo>
                    <a:pt x="11026" y="1"/>
                  </a:moveTo>
                  <a:cubicBezTo>
                    <a:pt x="8744" y="1"/>
                    <a:pt x="6214" y="1084"/>
                    <a:pt x="4272" y="3116"/>
                  </a:cubicBezTo>
                  <a:cubicBezTo>
                    <a:pt x="2592" y="4850"/>
                    <a:pt x="0" y="8793"/>
                    <a:pt x="1351" y="15602"/>
                  </a:cubicBezTo>
                  <a:cubicBezTo>
                    <a:pt x="1880" y="18340"/>
                    <a:pt x="2994" y="21188"/>
                    <a:pt x="4655" y="24182"/>
                  </a:cubicBezTo>
                  <a:cubicBezTo>
                    <a:pt x="6608" y="27669"/>
                    <a:pt x="9310" y="31320"/>
                    <a:pt x="12779" y="35117"/>
                  </a:cubicBezTo>
                  <a:cubicBezTo>
                    <a:pt x="13144" y="35518"/>
                    <a:pt x="13527" y="35938"/>
                    <a:pt x="13929" y="36358"/>
                  </a:cubicBezTo>
                  <a:lnTo>
                    <a:pt x="14275" y="36723"/>
                  </a:lnTo>
                  <a:lnTo>
                    <a:pt x="14622" y="36395"/>
                  </a:lnTo>
                  <a:lnTo>
                    <a:pt x="14969" y="36048"/>
                  </a:lnTo>
                  <a:cubicBezTo>
                    <a:pt x="14841" y="35920"/>
                    <a:pt x="14714" y="35792"/>
                    <a:pt x="14604" y="35665"/>
                  </a:cubicBezTo>
                  <a:cubicBezTo>
                    <a:pt x="14202" y="35263"/>
                    <a:pt x="13819" y="34861"/>
                    <a:pt x="13454" y="34441"/>
                  </a:cubicBezTo>
                  <a:cubicBezTo>
                    <a:pt x="9639" y="30261"/>
                    <a:pt x="6919" y="26391"/>
                    <a:pt x="5075" y="22904"/>
                  </a:cubicBezTo>
                  <a:cubicBezTo>
                    <a:pt x="365" y="13977"/>
                    <a:pt x="1442" y="7424"/>
                    <a:pt x="4965" y="3773"/>
                  </a:cubicBezTo>
                  <a:cubicBezTo>
                    <a:pt x="6704" y="1955"/>
                    <a:pt x="9022" y="960"/>
                    <a:pt x="11064" y="960"/>
                  </a:cubicBezTo>
                  <a:cubicBezTo>
                    <a:pt x="12281" y="960"/>
                    <a:pt x="13400" y="1314"/>
                    <a:pt x="14239" y="2057"/>
                  </a:cubicBezTo>
                  <a:cubicBezTo>
                    <a:pt x="15736" y="3353"/>
                    <a:pt x="16740" y="5124"/>
                    <a:pt x="17050" y="7077"/>
                  </a:cubicBezTo>
                  <a:cubicBezTo>
                    <a:pt x="17342" y="6895"/>
                    <a:pt x="17616" y="6694"/>
                    <a:pt x="17908" y="6511"/>
                  </a:cubicBezTo>
                  <a:cubicBezTo>
                    <a:pt x="17488" y="4503"/>
                    <a:pt x="16411" y="2678"/>
                    <a:pt x="14860" y="1345"/>
                  </a:cubicBezTo>
                  <a:cubicBezTo>
                    <a:pt x="13825" y="437"/>
                    <a:pt x="12475" y="1"/>
                    <a:pt x="11026"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32" name="Google Shape;700;p61"/>
            <p:cNvSpPr/>
            <p:nvPr/>
          </p:nvSpPr>
          <p:spPr>
            <a:xfrm>
              <a:off x="1384200" y="2840040"/>
              <a:ext cx="116640" cy="115920"/>
            </a:xfrm>
            <a:custGeom>
              <a:avLst/>
              <a:gdLst>
                <a:gd name="textAreaLeft" fmla="*/ 0 w 116640"/>
                <a:gd name="textAreaRight" fmla="*/ 117000 w 116640"/>
                <a:gd name="textAreaTop" fmla="*/ 0 h 115920"/>
                <a:gd name="textAreaBottom" fmla="*/ 116280 h 115920"/>
              </a:gdLst>
              <a:ahLst/>
              <a:cxnLst/>
              <a:rect l="textAreaLeft" t="textAreaTop" r="textAreaRight" b="textAreaBottom"/>
              <a:pathLst>
                <a:path w="2922" h="2904">
                  <a:moveTo>
                    <a:pt x="1388" y="1"/>
                  </a:moveTo>
                  <a:lnTo>
                    <a:pt x="1078" y="293"/>
                  </a:lnTo>
                  <a:lnTo>
                    <a:pt x="384" y="950"/>
                  </a:lnTo>
                  <a:lnTo>
                    <a:pt x="1" y="1315"/>
                  </a:lnTo>
                  <a:cubicBezTo>
                    <a:pt x="421" y="1753"/>
                    <a:pt x="841" y="2191"/>
                    <a:pt x="1279" y="2629"/>
                  </a:cubicBezTo>
                  <a:lnTo>
                    <a:pt x="1571" y="2903"/>
                  </a:lnTo>
                  <a:lnTo>
                    <a:pt x="2246" y="2228"/>
                  </a:lnTo>
                  <a:lnTo>
                    <a:pt x="2575" y="1881"/>
                  </a:lnTo>
                  <a:lnTo>
                    <a:pt x="2922" y="1552"/>
                  </a:lnTo>
                  <a:cubicBezTo>
                    <a:pt x="2812" y="1443"/>
                    <a:pt x="2721" y="1351"/>
                    <a:pt x="2611" y="1242"/>
                  </a:cubicBezTo>
                  <a:cubicBezTo>
                    <a:pt x="2192" y="822"/>
                    <a:pt x="1790" y="402"/>
                    <a:pt x="1388"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3" name="Google Shape;701;p61"/>
            <p:cNvSpPr/>
            <p:nvPr/>
          </p:nvSpPr>
          <p:spPr>
            <a:xfrm>
              <a:off x="1386720" y="2872080"/>
              <a:ext cx="321840" cy="268920"/>
            </a:xfrm>
            <a:custGeom>
              <a:avLst/>
              <a:gdLst>
                <a:gd name="textAreaLeft" fmla="*/ 0 w 321840"/>
                <a:gd name="textAreaRight" fmla="*/ 322200 w 321840"/>
                <a:gd name="textAreaTop" fmla="*/ 0 h 268920"/>
                <a:gd name="textAreaBottom" fmla="*/ 269280 h 268920"/>
              </a:gdLst>
              <a:ahLst/>
              <a:cxnLst/>
              <a:rect l="textAreaLeft" t="textAreaTop" r="textAreaRight" b="textAreaBottom"/>
              <a:pathLst>
                <a:path w="8061" h="6731">
                  <a:moveTo>
                    <a:pt x="4231" y="1"/>
                  </a:moveTo>
                  <a:cubicBezTo>
                    <a:pt x="3739" y="1"/>
                    <a:pt x="3239" y="108"/>
                    <a:pt x="2767" y="334"/>
                  </a:cubicBezTo>
                  <a:cubicBezTo>
                    <a:pt x="2693" y="371"/>
                    <a:pt x="2620" y="426"/>
                    <a:pt x="2547" y="462"/>
                  </a:cubicBezTo>
                  <a:cubicBezTo>
                    <a:pt x="2401" y="535"/>
                    <a:pt x="2274" y="626"/>
                    <a:pt x="2146" y="718"/>
                  </a:cubicBezTo>
                  <a:cubicBezTo>
                    <a:pt x="1890" y="919"/>
                    <a:pt x="1671" y="1138"/>
                    <a:pt x="1489" y="1411"/>
                  </a:cubicBezTo>
                  <a:cubicBezTo>
                    <a:pt x="1379" y="1539"/>
                    <a:pt x="1288" y="1685"/>
                    <a:pt x="1215" y="1831"/>
                  </a:cubicBezTo>
                  <a:cubicBezTo>
                    <a:pt x="1" y="4199"/>
                    <a:pt x="1852" y="6730"/>
                    <a:pt x="4179" y="6730"/>
                  </a:cubicBezTo>
                  <a:cubicBezTo>
                    <a:pt x="4651" y="6730"/>
                    <a:pt x="5143" y="6626"/>
                    <a:pt x="5633" y="6395"/>
                  </a:cubicBezTo>
                  <a:lnTo>
                    <a:pt x="5633" y="6413"/>
                  </a:lnTo>
                  <a:cubicBezTo>
                    <a:pt x="7330" y="5628"/>
                    <a:pt x="8060" y="3602"/>
                    <a:pt x="7276" y="1923"/>
                  </a:cubicBezTo>
                  <a:cubicBezTo>
                    <a:pt x="6698" y="702"/>
                    <a:pt x="5489" y="1"/>
                    <a:pt x="423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4" name="Google Shape;702;p61"/>
            <p:cNvSpPr/>
            <p:nvPr/>
          </p:nvSpPr>
          <p:spPr>
            <a:xfrm>
              <a:off x="1469160" y="2936520"/>
              <a:ext cx="171360" cy="139320"/>
            </a:xfrm>
            <a:custGeom>
              <a:avLst/>
              <a:gdLst>
                <a:gd name="textAreaLeft" fmla="*/ 0 w 171360"/>
                <a:gd name="textAreaRight" fmla="*/ 171720 w 171360"/>
                <a:gd name="textAreaTop" fmla="*/ 0 h 139320"/>
                <a:gd name="textAreaBottom" fmla="*/ 139680 h 139320"/>
              </a:gdLst>
              <a:ahLst/>
              <a:cxnLst/>
              <a:rect l="textAreaLeft" t="textAreaTop" r="textAreaRight" b="textAreaBottom"/>
              <a:pathLst>
                <a:path w="4290" h="3493">
                  <a:moveTo>
                    <a:pt x="2130" y="1"/>
                  </a:moveTo>
                  <a:cubicBezTo>
                    <a:pt x="921" y="1"/>
                    <a:pt x="0" y="1291"/>
                    <a:pt x="565" y="2500"/>
                  </a:cubicBezTo>
                  <a:cubicBezTo>
                    <a:pt x="856" y="3120"/>
                    <a:pt x="1480" y="3493"/>
                    <a:pt x="2135" y="3493"/>
                  </a:cubicBezTo>
                  <a:cubicBezTo>
                    <a:pt x="2386" y="3493"/>
                    <a:pt x="2641" y="3438"/>
                    <a:pt x="2884" y="3322"/>
                  </a:cubicBezTo>
                  <a:cubicBezTo>
                    <a:pt x="4290" y="2664"/>
                    <a:pt x="4198" y="638"/>
                    <a:pt x="2738" y="109"/>
                  </a:cubicBezTo>
                  <a:cubicBezTo>
                    <a:pt x="2531" y="35"/>
                    <a:pt x="2327" y="1"/>
                    <a:pt x="2130"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69840" bIns="69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5" name="Google Shape;703;p61"/>
            <p:cNvSpPr/>
            <p:nvPr/>
          </p:nvSpPr>
          <p:spPr>
            <a:xfrm>
              <a:off x="1522080" y="2980080"/>
              <a:ext cx="64800" cy="52200"/>
            </a:xfrm>
            <a:custGeom>
              <a:avLst/>
              <a:gdLst>
                <a:gd name="textAreaLeft" fmla="*/ 0 w 64800"/>
                <a:gd name="textAreaRight" fmla="*/ 65160 w 64800"/>
                <a:gd name="textAreaTop" fmla="*/ 0 h 52200"/>
                <a:gd name="textAreaBottom" fmla="*/ 52560 h 52200"/>
              </a:gdLst>
              <a:ahLst/>
              <a:cxnLst/>
              <a:rect l="textAreaLeft" t="textAreaTop" r="textAreaRight" b="textAreaBottom"/>
              <a:pathLst>
                <a:path w="1626" h="1315">
                  <a:moveTo>
                    <a:pt x="795" y="1"/>
                  </a:moveTo>
                  <a:cubicBezTo>
                    <a:pt x="347" y="1"/>
                    <a:pt x="1" y="482"/>
                    <a:pt x="220" y="937"/>
                  </a:cubicBezTo>
                  <a:cubicBezTo>
                    <a:pt x="338" y="1173"/>
                    <a:pt x="570" y="1315"/>
                    <a:pt x="813" y="1315"/>
                  </a:cubicBezTo>
                  <a:cubicBezTo>
                    <a:pt x="908" y="1315"/>
                    <a:pt x="1004" y="1293"/>
                    <a:pt x="1096" y="1247"/>
                  </a:cubicBezTo>
                  <a:cubicBezTo>
                    <a:pt x="1626" y="991"/>
                    <a:pt x="1589" y="243"/>
                    <a:pt x="1023" y="42"/>
                  </a:cubicBezTo>
                  <a:cubicBezTo>
                    <a:pt x="946" y="14"/>
                    <a:pt x="869" y="1"/>
                    <a:pt x="795"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26280" bIns="26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36" name="Google Shape;704;p61"/>
            <p:cNvSpPr/>
            <p:nvPr/>
          </p:nvSpPr>
          <p:spPr>
            <a:xfrm>
              <a:off x="3313080" y="2965680"/>
              <a:ext cx="361800" cy="685080"/>
            </a:xfrm>
            <a:custGeom>
              <a:avLst/>
              <a:gdLst>
                <a:gd name="textAreaLeft" fmla="*/ 0 w 361800"/>
                <a:gd name="textAreaRight" fmla="*/ 362160 w 361800"/>
                <a:gd name="textAreaTop" fmla="*/ 0 h 685080"/>
                <a:gd name="textAreaBottom" fmla="*/ 685440 h 685080"/>
              </a:gdLst>
              <a:ahLst/>
              <a:cxnLst/>
              <a:rect l="textAreaLeft" t="textAreaTop" r="textAreaRight" b="textAreaBottom"/>
              <a:pathLst>
                <a:path w="9056" h="17142">
                  <a:moveTo>
                    <a:pt x="7741" y="0"/>
                  </a:moveTo>
                  <a:lnTo>
                    <a:pt x="7339" y="92"/>
                  </a:lnTo>
                  <a:lnTo>
                    <a:pt x="6792" y="220"/>
                  </a:lnTo>
                  <a:cubicBezTo>
                    <a:pt x="6828" y="384"/>
                    <a:pt x="6865" y="548"/>
                    <a:pt x="6901" y="712"/>
                  </a:cubicBezTo>
                  <a:cubicBezTo>
                    <a:pt x="6974" y="1059"/>
                    <a:pt x="7047" y="1424"/>
                    <a:pt x="7102" y="1771"/>
                  </a:cubicBezTo>
                  <a:cubicBezTo>
                    <a:pt x="7978" y="6901"/>
                    <a:pt x="7376" y="10753"/>
                    <a:pt x="5277" y="13217"/>
                  </a:cubicBezTo>
                  <a:cubicBezTo>
                    <a:pt x="4236" y="14458"/>
                    <a:pt x="2794" y="15371"/>
                    <a:pt x="987" y="15919"/>
                  </a:cubicBezTo>
                  <a:cubicBezTo>
                    <a:pt x="658" y="16339"/>
                    <a:pt x="329" y="16740"/>
                    <a:pt x="1" y="17142"/>
                  </a:cubicBezTo>
                  <a:cubicBezTo>
                    <a:pt x="2593" y="16613"/>
                    <a:pt x="4601" y="15499"/>
                    <a:pt x="6007" y="13838"/>
                  </a:cubicBezTo>
                  <a:cubicBezTo>
                    <a:pt x="8453" y="10954"/>
                    <a:pt x="9055" y="6463"/>
                    <a:pt x="7832" y="457"/>
                  </a:cubicBezTo>
                  <a:cubicBezTo>
                    <a:pt x="7796" y="311"/>
                    <a:pt x="7759" y="165"/>
                    <a:pt x="774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37" name="Google Shape;705;p61"/>
            <p:cNvSpPr/>
            <p:nvPr/>
          </p:nvSpPr>
          <p:spPr>
            <a:xfrm>
              <a:off x="3287880" y="2490480"/>
              <a:ext cx="414000" cy="312120"/>
            </a:xfrm>
            <a:custGeom>
              <a:avLst/>
              <a:gdLst>
                <a:gd name="textAreaLeft" fmla="*/ 0 w 414000"/>
                <a:gd name="textAreaRight" fmla="*/ 414360 w 414000"/>
                <a:gd name="textAreaTop" fmla="*/ 0 h 312120"/>
                <a:gd name="textAreaBottom" fmla="*/ 312480 h 312120"/>
              </a:gdLst>
              <a:ahLst/>
              <a:cxnLst/>
              <a:rect l="textAreaLeft" t="textAreaTop" r="textAreaRight" b="textAreaBottom"/>
              <a:pathLst>
                <a:path w="10363" h="7815">
                  <a:moveTo>
                    <a:pt x="10052" y="0"/>
                  </a:moveTo>
                  <a:cubicBezTo>
                    <a:pt x="9888" y="0"/>
                    <a:pt x="9760" y="128"/>
                    <a:pt x="9760" y="292"/>
                  </a:cubicBezTo>
                  <a:lnTo>
                    <a:pt x="9779" y="4035"/>
                  </a:lnTo>
                  <a:lnTo>
                    <a:pt x="9779" y="4163"/>
                  </a:lnTo>
                  <a:cubicBezTo>
                    <a:pt x="9724" y="5167"/>
                    <a:pt x="9085" y="6043"/>
                    <a:pt x="8136" y="6390"/>
                  </a:cubicBezTo>
                  <a:cubicBezTo>
                    <a:pt x="8081" y="6408"/>
                    <a:pt x="8008" y="6426"/>
                    <a:pt x="7953" y="6444"/>
                  </a:cubicBezTo>
                  <a:lnTo>
                    <a:pt x="5270" y="7156"/>
                  </a:lnTo>
                  <a:cubicBezTo>
                    <a:pt x="5055" y="7216"/>
                    <a:pt x="4838" y="7244"/>
                    <a:pt x="4622" y="7244"/>
                  </a:cubicBezTo>
                  <a:cubicBezTo>
                    <a:pt x="3775" y="7244"/>
                    <a:pt x="2964" y="6803"/>
                    <a:pt x="2513" y="6061"/>
                  </a:cubicBezTo>
                  <a:cubicBezTo>
                    <a:pt x="2495" y="6043"/>
                    <a:pt x="2477" y="6025"/>
                    <a:pt x="2477" y="6006"/>
                  </a:cubicBezTo>
                  <a:lnTo>
                    <a:pt x="596" y="2775"/>
                  </a:lnTo>
                  <a:cubicBezTo>
                    <a:pt x="535" y="2670"/>
                    <a:pt x="441" y="2626"/>
                    <a:pt x="350" y="2626"/>
                  </a:cubicBezTo>
                  <a:cubicBezTo>
                    <a:pt x="172" y="2626"/>
                    <a:pt x="1" y="2795"/>
                    <a:pt x="85" y="3012"/>
                  </a:cubicBezTo>
                  <a:cubicBezTo>
                    <a:pt x="85" y="3031"/>
                    <a:pt x="85" y="3049"/>
                    <a:pt x="103" y="3049"/>
                  </a:cubicBezTo>
                  <a:lnTo>
                    <a:pt x="1965" y="6280"/>
                  </a:lnTo>
                  <a:cubicBezTo>
                    <a:pt x="1984" y="6317"/>
                    <a:pt x="2002" y="6353"/>
                    <a:pt x="2039" y="6371"/>
                  </a:cubicBezTo>
                  <a:cubicBezTo>
                    <a:pt x="2294" y="6791"/>
                    <a:pt x="2641" y="7138"/>
                    <a:pt x="3061" y="7375"/>
                  </a:cubicBezTo>
                  <a:cubicBezTo>
                    <a:pt x="3152" y="7448"/>
                    <a:pt x="3262" y="7485"/>
                    <a:pt x="3371" y="7540"/>
                  </a:cubicBezTo>
                  <a:cubicBezTo>
                    <a:pt x="3462" y="7576"/>
                    <a:pt x="3554" y="7613"/>
                    <a:pt x="3645" y="7649"/>
                  </a:cubicBezTo>
                  <a:cubicBezTo>
                    <a:pt x="3966" y="7760"/>
                    <a:pt x="4293" y="7815"/>
                    <a:pt x="4619" y="7815"/>
                  </a:cubicBezTo>
                  <a:cubicBezTo>
                    <a:pt x="4886" y="7815"/>
                    <a:pt x="5153" y="7778"/>
                    <a:pt x="5416" y="7704"/>
                  </a:cubicBezTo>
                  <a:lnTo>
                    <a:pt x="8099" y="6974"/>
                  </a:lnTo>
                  <a:lnTo>
                    <a:pt x="8172" y="6956"/>
                  </a:lnTo>
                  <a:cubicBezTo>
                    <a:pt x="8720" y="6791"/>
                    <a:pt x="9213" y="6481"/>
                    <a:pt x="9596" y="6043"/>
                  </a:cubicBezTo>
                  <a:cubicBezTo>
                    <a:pt x="9669" y="5970"/>
                    <a:pt x="9724" y="5897"/>
                    <a:pt x="9797" y="5824"/>
                  </a:cubicBezTo>
                  <a:cubicBezTo>
                    <a:pt x="9852" y="5733"/>
                    <a:pt x="9925" y="5623"/>
                    <a:pt x="9979" y="5532"/>
                  </a:cubicBezTo>
                  <a:cubicBezTo>
                    <a:pt x="10199" y="5112"/>
                    <a:pt x="10326" y="4655"/>
                    <a:pt x="10363" y="4181"/>
                  </a:cubicBezTo>
                  <a:lnTo>
                    <a:pt x="10363" y="4035"/>
                  </a:lnTo>
                  <a:lnTo>
                    <a:pt x="10326" y="292"/>
                  </a:lnTo>
                  <a:cubicBezTo>
                    <a:pt x="10326" y="274"/>
                    <a:pt x="10326" y="274"/>
                    <a:pt x="10326" y="256"/>
                  </a:cubicBezTo>
                  <a:cubicBezTo>
                    <a:pt x="10308" y="110"/>
                    <a:pt x="10199" y="0"/>
                    <a:pt x="1005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8" name="Google Shape;706;p61"/>
            <p:cNvSpPr/>
            <p:nvPr/>
          </p:nvSpPr>
          <p:spPr>
            <a:xfrm>
              <a:off x="3469320" y="2165400"/>
              <a:ext cx="233280" cy="687600"/>
            </a:xfrm>
            <a:custGeom>
              <a:avLst/>
              <a:gdLst>
                <a:gd name="textAreaLeft" fmla="*/ 0 w 233280"/>
                <a:gd name="textAreaRight" fmla="*/ 233640 w 233280"/>
                <a:gd name="textAreaTop" fmla="*/ 0 h 687600"/>
                <a:gd name="textAreaBottom" fmla="*/ 687960 h 687600"/>
              </a:gdLst>
              <a:ahLst/>
              <a:cxnLst/>
              <a:rect l="textAreaLeft" t="textAreaTop" r="textAreaRight" b="textAreaBottom"/>
              <a:pathLst>
                <a:path w="5843" h="17199">
                  <a:moveTo>
                    <a:pt x="2245" y="1"/>
                  </a:moveTo>
                  <a:cubicBezTo>
                    <a:pt x="1934" y="1"/>
                    <a:pt x="1616" y="42"/>
                    <a:pt x="1297" y="130"/>
                  </a:cubicBezTo>
                  <a:lnTo>
                    <a:pt x="256" y="404"/>
                  </a:lnTo>
                  <a:cubicBezTo>
                    <a:pt x="92" y="440"/>
                    <a:pt x="0" y="604"/>
                    <a:pt x="55" y="769"/>
                  </a:cubicBezTo>
                  <a:cubicBezTo>
                    <a:pt x="86" y="893"/>
                    <a:pt x="210" y="977"/>
                    <a:pt x="336" y="977"/>
                  </a:cubicBezTo>
                  <a:cubicBezTo>
                    <a:pt x="358" y="977"/>
                    <a:pt x="380" y="975"/>
                    <a:pt x="402" y="969"/>
                  </a:cubicBezTo>
                  <a:lnTo>
                    <a:pt x="1443" y="677"/>
                  </a:lnTo>
                  <a:cubicBezTo>
                    <a:pt x="1707" y="606"/>
                    <a:pt x="1970" y="573"/>
                    <a:pt x="2228" y="573"/>
                  </a:cubicBezTo>
                  <a:cubicBezTo>
                    <a:pt x="3823" y="573"/>
                    <a:pt x="5203" y="1862"/>
                    <a:pt x="5203" y="3543"/>
                  </a:cubicBezTo>
                  <a:lnTo>
                    <a:pt x="5276" y="16888"/>
                  </a:lnTo>
                  <a:cubicBezTo>
                    <a:pt x="5276" y="17052"/>
                    <a:pt x="5404" y="17180"/>
                    <a:pt x="5568" y="17180"/>
                  </a:cubicBezTo>
                  <a:lnTo>
                    <a:pt x="5568" y="17198"/>
                  </a:lnTo>
                  <a:cubicBezTo>
                    <a:pt x="5714" y="17180"/>
                    <a:pt x="5842" y="17052"/>
                    <a:pt x="5842" y="16906"/>
                  </a:cubicBezTo>
                  <a:lnTo>
                    <a:pt x="5787" y="3543"/>
                  </a:lnTo>
                  <a:cubicBezTo>
                    <a:pt x="5772" y="1536"/>
                    <a:pt x="4140" y="1"/>
                    <a:pt x="2245"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39" name="Google Shape;707;p61"/>
            <p:cNvSpPr/>
            <p:nvPr/>
          </p:nvSpPr>
          <p:spPr>
            <a:xfrm>
              <a:off x="3147480" y="2224080"/>
              <a:ext cx="336960" cy="687960"/>
            </a:xfrm>
            <a:custGeom>
              <a:avLst/>
              <a:gdLst>
                <a:gd name="textAreaLeft" fmla="*/ 0 w 336960"/>
                <a:gd name="textAreaRight" fmla="*/ 337320 w 336960"/>
                <a:gd name="textAreaTop" fmla="*/ 0 h 687960"/>
                <a:gd name="textAreaBottom" fmla="*/ 688320 h 687960"/>
              </a:gdLst>
              <a:ahLst/>
              <a:cxnLst/>
              <a:rect l="textAreaLeft" t="textAreaTop" r="textAreaRight" b="textAreaBottom"/>
              <a:pathLst>
                <a:path w="8435" h="17215">
                  <a:moveTo>
                    <a:pt x="4470" y="0"/>
                  </a:moveTo>
                  <a:cubicBezTo>
                    <a:pt x="4437" y="0"/>
                    <a:pt x="4401" y="6"/>
                    <a:pt x="4364" y="19"/>
                  </a:cubicBezTo>
                  <a:lnTo>
                    <a:pt x="3323" y="292"/>
                  </a:lnTo>
                  <a:cubicBezTo>
                    <a:pt x="1060" y="913"/>
                    <a:pt x="1" y="3487"/>
                    <a:pt x="1169" y="5513"/>
                  </a:cubicBezTo>
                  <a:lnTo>
                    <a:pt x="3597" y="9694"/>
                  </a:lnTo>
                  <a:lnTo>
                    <a:pt x="5551" y="13053"/>
                  </a:lnTo>
                  <a:lnTo>
                    <a:pt x="6226" y="14258"/>
                  </a:lnTo>
                  <a:lnTo>
                    <a:pt x="7869" y="17069"/>
                  </a:lnTo>
                  <a:cubicBezTo>
                    <a:pt x="7905" y="17160"/>
                    <a:pt x="8015" y="17215"/>
                    <a:pt x="8106" y="17215"/>
                  </a:cubicBezTo>
                  <a:cubicBezTo>
                    <a:pt x="8161" y="17215"/>
                    <a:pt x="8216" y="17197"/>
                    <a:pt x="8252" y="17178"/>
                  </a:cubicBezTo>
                  <a:cubicBezTo>
                    <a:pt x="8398" y="17087"/>
                    <a:pt x="8435" y="16923"/>
                    <a:pt x="8362" y="16777"/>
                  </a:cubicBezTo>
                  <a:lnTo>
                    <a:pt x="6883" y="14239"/>
                  </a:lnTo>
                  <a:lnTo>
                    <a:pt x="6737" y="13984"/>
                  </a:lnTo>
                  <a:lnTo>
                    <a:pt x="6025" y="12761"/>
                  </a:lnTo>
                  <a:lnTo>
                    <a:pt x="1680" y="5221"/>
                  </a:lnTo>
                  <a:cubicBezTo>
                    <a:pt x="695" y="3524"/>
                    <a:pt x="1571" y="1369"/>
                    <a:pt x="3469" y="858"/>
                  </a:cubicBezTo>
                  <a:lnTo>
                    <a:pt x="4510" y="566"/>
                  </a:lnTo>
                  <a:cubicBezTo>
                    <a:pt x="4872" y="484"/>
                    <a:pt x="4774" y="0"/>
                    <a:pt x="4470"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0" name="Google Shape;708;p61"/>
            <p:cNvSpPr/>
            <p:nvPr/>
          </p:nvSpPr>
          <p:spPr>
            <a:xfrm>
              <a:off x="3389760" y="2711520"/>
              <a:ext cx="320760" cy="288000"/>
            </a:xfrm>
            <a:custGeom>
              <a:avLst/>
              <a:gdLst>
                <a:gd name="textAreaLeft" fmla="*/ 0 w 320760"/>
                <a:gd name="textAreaRight" fmla="*/ 321120 w 320760"/>
                <a:gd name="textAreaTop" fmla="*/ 0 h 288000"/>
                <a:gd name="textAreaBottom" fmla="*/ 288360 h 288000"/>
              </a:gdLst>
              <a:ahLst/>
              <a:cxnLst/>
              <a:rect l="textAreaLeft" t="textAreaTop" r="textAreaRight" b="textAreaBottom"/>
              <a:pathLst>
                <a:path w="8033" h="7213">
                  <a:moveTo>
                    <a:pt x="7047" y="1"/>
                  </a:moveTo>
                  <a:lnTo>
                    <a:pt x="7047" y="530"/>
                  </a:lnTo>
                  <a:lnTo>
                    <a:pt x="7065" y="4601"/>
                  </a:lnTo>
                  <a:cubicBezTo>
                    <a:pt x="7065" y="5130"/>
                    <a:pt x="6719" y="5587"/>
                    <a:pt x="6207" y="5733"/>
                  </a:cubicBezTo>
                  <a:lnTo>
                    <a:pt x="5477" y="5934"/>
                  </a:lnTo>
                  <a:lnTo>
                    <a:pt x="4455" y="6207"/>
                  </a:lnTo>
                  <a:cubicBezTo>
                    <a:pt x="4349" y="6238"/>
                    <a:pt x="4242" y="6252"/>
                    <a:pt x="4137" y="6252"/>
                  </a:cubicBezTo>
                  <a:cubicBezTo>
                    <a:pt x="3736" y="6252"/>
                    <a:pt x="3361" y="6040"/>
                    <a:pt x="3159" y="5678"/>
                  </a:cubicBezTo>
                  <a:lnTo>
                    <a:pt x="1096" y="2137"/>
                  </a:lnTo>
                  <a:lnTo>
                    <a:pt x="840" y="1680"/>
                  </a:lnTo>
                  <a:lnTo>
                    <a:pt x="676" y="1771"/>
                  </a:lnTo>
                  <a:lnTo>
                    <a:pt x="512" y="1863"/>
                  </a:lnTo>
                  <a:lnTo>
                    <a:pt x="165" y="2064"/>
                  </a:lnTo>
                  <a:lnTo>
                    <a:pt x="1" y="2155"/>
                  </a:lnTo>
                  <a:lnTo>
                    <a:pt x="2319" y="6153"/>
                  </a:lnTo>
                  <a:cubicBezTo>
                    <a:pt x="2700" y="6812"/>
                    <a:pt x="3411" y="7213"/>
                    <a:pt x="4149" y="7213"/>
                  </a:cubicBezTo>
                  <a:cubicBezTo>
                    <a:pt x="4330" y="7213"/>
                    <a:pt x="4512" y="7189"/>
                    <a:pt x="4692" y="7138"/>
                  </a:cubicBezTo>
                  <a:lnTo>
                    <a:pt x="4984" y="7065"/>
                  </a:lnTo>
                  <a:lnTo>
                    <a:pt x="5349" y="6956"/>
                  </a:lnTo>
                  <a:lnTo>
                    <a:pt x="5897" y="6810"/>
                  </a:lnTo>
                  <a:lnTo>
                    <a:pt x="6463" y="6664"/>
                  </a:lnTo>
                  <a:cubicBezTo>
                    <a:pt x="7394" y="6408"/>
                    <a:pt x="8033" y="5568"/>
                    <a:pt x="8033" y="4601"/>
                  </a:cubicBezTo>
                  <a:lnTo>
                    <a:pt x="80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1" name="Google Shape;709;p61"/>
            <p:cNvSpPr/>
            <p:nvPr/>
          </p:nvSpPr>
          <p:spPr>
            <a:xfrm>
              <a:off x="2155320" y="1702080"/>
              <a:ext cx="509400" cy="339120"/>
            </a:xfrm>
            <a:custGeom>
              <a:avLst/>
              <a:gdLst>
                <a:gd name="textAreaLeft" fmla="*/ 0 w 509400"/>
                <a:gd name="textAreaRight" fmla="*/ 509760 w 509400"/>
                <a:gd name="textAreaTop" fmla="*/ 0 h 339120"/>
                <a:gd name="textAreaBottom" fmla="*/ 339480 h 339120"/>
              </a:gdLst>
              <a:ahLst/>
              <a:cxnLst/>
              <a:rect l="textAreaLeft" t="textAreaTop" r="textAreaRight" b="textAreaBottom"/>
              <a:pathLst>
                <a:path w="12743" h="8490">
                  <a:moveTo>
                    <a:pt x="7467" y="1"/>
                  </a:moveTo>
                  <a:cubicBezTo>
                    <a:pt x="3724" y="1"/>
                    <a:pt x="2830" y="2940"/>
                    <a:pt x="0" y="3214"/>
                  </a:cubicBezTo>
                  <a:lnTo>
                    <a:pt x="1935" y="8490"/>
                  </a:lnTo>
                  <a:lnTo>
                    <a:pt x="11373" y="8490"/>
                  </a:lnTo>
                  <a:lnTo>
                    <a:pt x="12742" y="3177"/>
                  </a:lnTo>
                  <a:cubicBezTo>
                    <a:pt x="10406" y="2392"/>
                    <a:pt x="10132" y="1"/>
                    <a:pt x="746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2" name="Google Shape;710;p61"/>
            <p:cNvSpPr/>
            <p:nvPr/>
          </p:nvSpPr>
          <p:spPr>
            <a:xfrm>
              <a:off x="2453760" y="1809360"/>
              <a:ext cx="39960" cy="108360"/>
            </a:xfrm>
            <a:custGeom>
              <a:avLst/>
              <a:gdLst>
                <a:gd name="textAreaLeft" fmla="*/ 0 w 39960"/>
                <a:gd name="textAreaRight" fmla="*/ 40320 w 39960"/>
                <a:gd name="textAreaTop" fmla="*/ 0 h 108360"/>
                <a:gd name="textAreaBottom" fmla="*/ 108720 h 108360"/>
              </a:gdLst>
              <a:ahLst/>
              <a:cxnLst/>
              <a:rect l="textAreaLeft" t="textAreaTop" r="textAreaRight" b="textAreaBottom"/>
              <a:pathLst>
                <a:path w="1005" h="2721">
                  <a:moveTo>
                    <a:pt x="329" y="0"/>
                  </a:moveTo>
                  <a:lnTo>
                    <a:pt x="1" y="2611"/>
                  </a:lnTo>
                  <a:lnTo>
                    <a:pt x="859" y="2720"/>
                  </a:lnTo>
                  <a:lnTo>
                    <a:pt x="1005" y="73"/>
                  </a:lnTo>
                  <a:lnTo>
                    <a:pt x="329"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54360" bIns="54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3" name="Google Shape;711;p61"/>
            <p:cNvSpPr/>
            <p:nvPr/>
          </p:nvSpPr>
          <p:spPr>
            <a:xfrm>
              <a:off x="2423160" y="1839960"/>
              <a:ext cx="108360" cy="39960"/>
            </a:xfrm>
            <a:custGeom>
              <a:avLst/>
              <a:gdLst>
                <a:gd name="textAreaLeft" fmla="*/ 0 w 108360"/>
                <a:gd name="textAreaRight" fmla="*/ 108720 w 108360"/>
                <a:gd name="textAreaTop" fmla="*/ 0 h 39960"/>
                <a:gd name="textAreaBottom" fmla="*/ 40320 h 39960"/>
              </a:gdLst>
              <a:ahLst/>
              <a:cxnLst/>
              <a:rect l="textAreaLeft" t="textAreaTop" r="textAreaRight" b="textAreaBottom"/>
              <a:pathLst>
                <a:path w="2721" h="1005">
                  <a:moveTo>
                    <a:pt x="92" y="0"/>
                  </a:moveTo>
                  <a:lnTo>
                    <a:pt x="1" y="858"/>
                  </a:lnTo>
                  <a:lnTo>
                    <a:pt x="2630" y="1004"/>
                  </a:lnTo>
                  <a:lnTo>
                    <a:pt x="2721" y="329"/>
                  </a:lnTo>
                  <a:lnTo>
                    <a:pt x="92"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20160" bIns="201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4" name="Google Shape;712;p61"/>
            <p:cNvSpPr/>
            <p:nvPr/>
          </p:nvSpPr>
          <p:spPr>
            <a:xfrm>
              <a:off x="2832840" y="3432960"/>
              <a:ext cx="271080" cy="234720"/>
            </a:xfrm>
            <a:custGeom>
              <a:avLst/>
              <a:gdLst>
                <a:gd name="textAreaLeft" fmla="*/ 0 w 271080"/>
                <a:gd name="textAreaRight" fmla="*/ 271440 w 271080"/>
                <a:gd name="textAreaTop" fmla="*/ 0 h 234720"/>
                <a:gd name="textAreaBottom" fmla="*/ 235080 h 234720"/>
              </a:gdLst>
              <a:ahLst/>
              <a:cxnLst/>
              <a:rect l="textAreaLeft" t="textAreaTop" r="textAreaRight" b="textAreaBottom"/>
              <a:pathLst>
                <a:path w="6791" h="5879">
                  <a:moveTo>
                    <a:pt x="6681" y="1"/>
                  </a:moveTo>
                  <a:lnTo>
                    <a:pt x="6681" y="1"/>
                  </a:lnTo>
                  <a:cubicBezTo>
                    <a:pt x="3633" y="202"/>
                    <a:pt x="0" y="2830"/>
                    <a:pt x="0" y="2830"/>
                  </a:cubicBezTo>
                  <a:lnTo>
                    <a:pt x="1077" y="5879"/>
                  </a:lnTo>
                  <a:cubicBezTo>
                    <a:pt x="6791" y="2465"/>
                    <a:pt x="6681" y="1"/>
                    <a:pt x="6681"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5" name="Google Shape;713;p61"/>
            <p:cNvSpPr/>
            <p:nvPr/>
          </p:nvSpPr>
          <p:spPr>
            <a:xfrm>
              <a:off x="1563120" y="3445560"/>
              <a:ext cx="336240" cy="269640"/>
            </a:xfrm>
            <a:custGeom>
              <a:avLst/>
              <a:gdLst>
                <a:gd name="textAreaLeft" fmla="*/ 0 w 336240"/>
                <a:gd name="textAreaRight" fmla="*/ 336600 w 336240"/>
                <a:gd name="textAreaTop" fmla="*/ 0 h 269640"/>
                <a:gd name="textAreaBottom" fmla="*/ 270000 h 269640"/>
              </a:gdLst>
              <a:ahLst/>
              <a:cxnLst/>
              <a:rect l="textAreaLeft" t="textAreaTop" r="textAreaRight" b="textAreaBottom"/>
              <a:pathLst>
                <a:path w="8417" h="6755">
                  <a:moveTo>
                    <a:pt x="512" y="0"/>
                  </a:moveTo>
                  <a:cubicBezTo>
                    <a:pt x="512" y="0"/>
                    <a:pt x="0" y="3688"/>
                    <a:pt x="8270" y="6754"/>
                  </a:cubicBezTo>
                  <a:lnTo>
                    <a:pt x="8416" y="3268"/>
                  </a:lnTo>
                  <a:cubicBezTo>
                    <a:pt x="8416" y="3268"/>
                    <a:pt x="5094" y="73"/>
                    <a:pt x="512"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46" name="Google Shape;714;p61"/>
            <p:cNvSpPr/>
            <p:nvPr/>
          </p:nvSpPr>
          <p:spPr>
            <a:xfrm>
              <a:off x="1584360" y="2781720"/>
              <a:ext cx="1515240" cy="1334880"/>
            </a:xfrm>
            <a:custGeom>
              <a:avLst/>
              <a:gdLst>
                <a:gd name="textAreaLeft" fmla="*/ 0 w 1515240"/>
                <a:gd name="textAreaRight" fmla="*/ 1515600 w 1515240"/>
                <a:gd name="textAreaTop" fmla="*/ 0 h 1334880"/>
                <a:gd name="textAreaBottom" fmla="*/ 1335240 h 1334880"/>
              </a:gdLst>
              <a:ahLst/>
              <a:cxnLst/>
              <a:rect l="textAreaLeft" t="textAreaTop" r="textAreaRight" b="textAreaBottom"/>
              <a:pathLst>
                <a:path w="37899" h="33386">
                  <a:moveTo>
                    <a:pt x="16303" y="0"/>
                  </a:moveTo>
                  <a:cubicBezTo>
                    <a:pt x="16303" y="0"/>
                    <a:pt x="15591" y="146"/>
                    <a:pt x="14514" y="402"/>
                  </a:cubicBezTo>
                  <a:cubicBezTo>
                    <a:pt x="14002" y="530"/>
                    <a:pt x="13418" y="694"/>
                    <a:pt x="12779" y="858"/>
                  </a:cubicBezTo>
                  <a:cubicBezTo>
                    <a:pt x="10753" y="1424"/>
                    <a:pt x="8307" y="2209"/>
                    <a:pt x="6755" y="3140"/>
                  </a:cubicBezTo>
                  <a:cubicBezTo>
                    <a:pt x="4638" y="4418"/>
                    <a:pt x="2191" y="10460"/>
                    <a:pt x="895" y="14002"/>
                  </a:cubicBezTo>
                  <a:cubicBezTo>
                    <a:pt x="859" y="14111"/>
                    <a:pt x="841" y="14203"/>
                    <a:pt x="804" y="14294"/>
                  </a:cubicBezTo>
                  <a:cubicBezTo>
                    <a:pt x="311" y="15681"/>
                    <a:pt x="1" y="16612"/>
                    <a:pt x="1" y="16612"/>
                  </a:cubicBezTo>
                  <a:cubicBezTo>
                    <a:pt x="1" y="16612"/>
                    <a:pt x="512" y="16722"/>
                    <a:pt x="1297" y="16941"/>
                  </a:cubicBezTo>
                  <a:lnTo>
                    <a:pt x="1480" y="16996"/>
                  </a:lnTo>
                  <a:cubicBezTo>
                    <a:pt x="2593" y="17306"/>
                    <a:pt x="3707" y="17671"/>
                    <a:pt x="4784" y="18109"/>
                  </a:cubicBezTo>
                  <a:lnTo>
                    <a:pt x="4911" y="18182"/>
                  </a:lnTo>
                  <a:cubicBezTo>
                    <a:pt x="5806" y="18547"/>
                    <a:pt x="6646" y="18985"/>
                    <a:pt x="7431" y="19515"/>
                  </a:cubicBezTo>
                  <a:cubicBezTo>
                    <a:pt x="7577" y="19624"/>
                    <a:pt x="7686" y="19697"/>
                    <a:pt x="7759" y="19752"/>
                  </a:cubicBezTo>
                  <a:lnTo>
                    <a:pt x="7851" y="19825"/>
                  </a:lnTo>
                  <a:lnTo>
                    <a:pt x="7887" y="19843"/>
                  </a:lnTo>
                  <a:cubicBezTo>
                    <a:pt x="7997" y="19935"/>
                    <a:pt x="8106" y="20026"/>
                    <a:pt x="8197" y="20117"/>
                  </a:cubicBezTo>
                  <a:cubicBezTo>
                    <a:pt x="8270" y="20172"/>
                    <a:pt x="8307" y="20227"/>
                    <a:pt x="8380" y="20282"/>
                  </a:cubicBezTo>
                  <a:lnTo>
                    <a:pt x="7285" y="27219"/>
                  </a:lnTo>
                  <a:lnTo>
                    <a:pt x="6646" y="31216"/>
                  </a:lnTo>
                  <a:cubicBezTo>
                    <a:pt x="10405" y="32658"/>
                    <a:pt x="14375" y="33385"/>
                    <a:pt x="18354" y="33385"/>
                  </a:cubicBezTo>
                  <a:cubicBezTo>
                    <a:pt x="20674" y="33385"/>
                    <a:pt x="22998" y="33138"/>
                    <a:pt x="25284" y="32640"/>
                  </a:cubicBezTo>
                  <a:lnTo>
                    <a:pt x="25540" y="32567"/>
                  </a:lnTo>
                  <a:cubicBezTo>
                    <a:pt x="28570" y="31892"/>
                    <a:pt x="31491" y="30778"/>
                    <a:pt x="34193" y="29263"/>
                  </a:cubicBezTo>
                  <a:cubicBezTo>
                    <a:pt x="34047" y="28697"/>
                    <a:pt x="33901" y="28131"/>
                    <a:pt x="33754" y="27547"/>
                  </a:cubicBezTo>
                  <a:cubicBezTo>
                    <a:pt x="33280" y="25649"/>
                    <a:pt x="32750" y="23695"/>
                    <a:pt x="32294" y="22125"/>
                  </a:cubicBezTo>
                  <a:cubicBezTo>
                    <a:pt x="32039" y="21194"/>
                    <a:pt x="31728" y="20282"/>
                    <a:pt x="31363" y="19387"/>
                  </a:cubicBezTo>
                  <a:cubicBezTo>
                    <a:pt x="31363" y="19351"/>
                    <a:pt x="31345" y="19314"/>
                    <a:pt x="31327" y="19296"/>
                  </a:cubicBezTo>
                  <a:cubicBezTo>
                    <a:pt x="31308" y="19241"/>
                    <a:pt x="31272" y="19205"/>
                    <a:pt x="31254" y="19150"/>
                  </a:cubicBezTo>
                  <a:cubicBezTo>
                    <a:pt x="31235" y="19132"/>
                    <a:pt x="31235" y="19132"/>
                    <a:pt x="31217" y="19113"/>
                  </a:cubicBezTo>
                  <a:lnTo>
                    <a:pt x="31308" y="19058"/>
                  </a:lnTo>
                  <a:cubicBezTo>
                    <a:pt x="31345" y="19040"/>
                    <a:pt x="31436" y="19004"/>
                    <a:pt x="31473" y="18967"/>
                  </a:cubicBezTo>
                  <a:cubicBezTo>
                    <a:pt x="31509" y="18949"/>
                    <a:pt x="31546" y="18931"/>
                    <a:pt x="31582" y="18912"/>
                  </a:cubicBezTo>
                  <a:cubicBezTo>
                    <a:pt x="32896" y="18219"/>
                    <a:pt x="34229" y="17598"/>
                    <a:pt x="35616" y="17050"/>
                  </a:cubicBezTo>
                  <a:lnTo>
                    <a:pt x="35653" y="17032"/>
                  </a:lnTo>
                  <a:cubicBezTo>
                    <a:pt x="35909" y="16941"/>
                    <a:pt x="36164" y="16850"/>
                    <a:pt x="36420" y="16758"/>
                  </a:cubicBezTo>
                  <a:lnTo>
                    <a:pt x="36493" y="16722"/>
                  </a:lnTo>
                  <a:lnTo>
                    <a:pt x="36621" y="16685"/>
                  </a:lnTo>
                  <a:cubicBezTo>
                    <a:pt x="37040" y="16539"/>
                    <a:pt x="37479" y="16411"/>
                    <a:pt x="37898" y="16284"/>
                  </a:cubicBezTo>
                  <a:cubicBezTo>
                    <a:pt x="37898" y="16284"/>
                    <a:pt x="37570" y="15426"/>
                    <a:pt x="37077" y="14148"/>
                  </a:cubicBezTo>
                  <a:lnTo>
                    <a:pt x="36967" y="13892"/>
                  </a:lnTo>
                  <a:cubicBezTo>
                    <a:pt x="35397" y="10095"/>
                    <a:pt x="32239" y="3067"/>
                    <a:pt x="30396" y="2538"/>
                  </a:cubicBezTo>
                  <a:cubicBezTo>
                    <a:pt x="29465" y="2264"/>
                    <a:pt x="28497" y="2026"/>
                    <a:pt x="27603" y="1807"/>
                  </a:cubicBezTo>
                  <a:cubicBezTo>
                    <a:pt x="27128" y="1680"/>
                    <a:pt x="26672" y="1588"/>
                    <a:pt x="26233" y="1479"/>
                  </a:cubicBezTo>
                  <a:lnTo>
                    <a:pt x="25229" y="1260"/>
                  </a:lnTo>
                  <a:cubicBezTo>
                    <a:pt x="23933" y="986"/>
                    <a:pt x="23057" y="822"/>
                    <a:pt x="23057" y="822"/>
                  </a:cubicBezTo>
                  <a:lnTo>
                    <a:pt x="21158" y="584"/>
                  </a:lnTo>
                  <a:lnTo>
                    <a:pt x="16303" y="0"/>
                  </a:ln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7" name="Google Shape;715;p61"/>
            <p:cNvSpPr/>
            <p:nvPr/>
          </p:nvSpPr>
          <p:spPr>
            <a:xfrm>
              <a:off x="2710800" y="3052440"/>
              <a:ext cx="133200" cy="488520"/>
            </a:xfrm>
            <a:custGeom>
              <a:avLst/>
              <a:gdLst>
                <a:gd name="textAreaLeft" fmla="*/ 0 w 133200"/>
                <a:gd name="textAreaRight" fmla="*/ 133560 w 133200"/>
                <a:gd name="textAreaTop" fmla="*/ 0 h 488520"/>
                <a:gd name="textAreaBottom" fmla="*/ 488880 h 488520"/>
              </a:gdLst>
              <a:ahLst/>
              <a:cxnLst/>
              <a:rect l="textAreaLeft" t="textAreaTop" r="textAreaRight" b="textAreaBottom"/>
              <a:pathLst>
                <a:path w="3342" h="12225">
                  <a:moveTo>
                    <a:pt x="379" y="0"/>
                  </a:moveTo>
                  <a:cubicBezTo>
                    <a:pt x="367" y="0"/>
                    <a:pt x="354" y="6"/>
                    <a:pt x="347" y="20"/>
                  </a:cubicBezTo>
                  <a:cubicBezTo>
                    <a:pt x="92" y="367"/>
                    <a:pt x="92" y="988"/>
                    <a:pt x="55" y="1444"/>
                  </a:cubicBezTo>
                  <a:cubicBezTo>
                    <a:pt x="0" y="1992"/>
                    <a:pt x="0" y="2539"/>
                    <a:pt x="37" y="3087"/>
                  </a:cubicBezTo>
                  <a:cubicBezTo>
                    <a:pt x="146" y="4054"/>
                    <a:pt x="457" y="4985"/>
                    <a:pt x="968" y="5825"/>
                  </a:cubicBezTo>
                  <a:cubicBezTo>
                    <a:pt x="1461" y="6647"/>
                    <a:pt x="2063" y="7377"/>
                    <a:pt x="2465" y="8253"/>
                  </a:cubicBezTo>
                  <a:cubicBezTo>
                    <a:pt x="3031" y="9476"/>
                    <a:pt x="2921" y="10718"/>
                    <a:pt x="2720" y="12014"/>
                  </a:cubicBezTo>
                  <a:cubicBezTo>
                    <a:pt x="2710" y="12149"/>
                    <a:pt x="2800" y="12225"/>
                    <a:pt x="2886" y="12225"/>
                  </a:cubicBezTo>
                  <a:cubicBezTo>
                    <a:pt x="2952" y="12225"/>
                    <a:pt x="3015" y="12181"/>
                    <a:pt x="3031" y="12087"/>
                  </a:cubicBezTo>
                  <a:cubicBezTo>
                    <a:pt x="3195" y="11010"/>
                    <a:pt x="3341" y="9878"/>
                    <a:pt x="3013" y="8801"/>
                  </a:cubicBezTo>
                  <a:cubicBezTo>
                    <a:pt x="2720" y="7906"/>
                    <a:pt x="2191" y="7140"/>
                    <a:pt x="1698" y="6391"/>
                  </a:cubicBezTo>
                  <a:cubicBezTo>
                    <a:pt x="1114" y="5515"/>
                    <a:pt x="585" y="4639"/>
                    <a:pt x="384" y="3562"/>
                  </a:cubicBezTo>
                  <a:cubicBezTo>
                    <a:pt x="256" y="2886"/>
                    <a:pt x="238" y="2192"/>
                    <a:pt x="311" y="1499"/>
                  </a:cubicBezTo>
                  <a:cubicBezTo>
                    <a:pt x="347" y="1042"/>
                    <a:pt x="530" y="476"/>
                    <a:pt x="420" y="38"/>
                  </a:cubicBezTo>
                  <a:cubicBezTo>
                    <a:pt x="420" y="16"/>
                    <a:pt x="399" y="0"/>
                    <a:pt x="37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8" name="Google Shape;716;p61"/>
            <p:cNvSpPr/>
            <p:nvPr/>
          </p:nvSpPr>
          <p:spPr>
            <a:xfrm>
              <a:off x="2818440" y="3325680"/>
              <a:ext cx="239760" cy="80640"/>
            </a:xfrm>
            <a:custGeom>
              <a:avLst/>
              <a:gdLst>
                <a:gd name="textAreaLeft" fmla="*/ 0 w 239760"/>
                <a:gd name="textAreaRight" fmla="*/ 240120 w 239760"/>
                <a:gd name="textAreaTop" fmla="*/ 0 h 80640"/>
                <a:gd name="textAreaBottom" fmla="*/ 81000 h 80640"/>
              </a:gdLst>
              <a:ahLst/>
              <a:cxnLst/>
              <a:rect l="textAreaLeft" t="textAreaTop" r="textAreaRight" b="textAreaBottom"/>
              <a:pathLst>
                <a:path w="6002" h="2029">
                  <a:moveTo>
                    <a:pt x="5874" y="0"/>
                  </a:moveTo>
                  <a:cubicBezTo>
                    <a:pt x="4852" y="110"/>
                    <a:pt x="3866" y="311"/>
                    <a:pt x="2898" y="621"/>
                  </a:cubicBezTo>
                  <a:cubicBezTo>
                    <a:pt x="1894" y="895"/>
                    <a:pt x="945" y="1315"/>
                    <a:pt x="69" y="1862"/>
                  </a:cubicBezTo>
                  <a:cubicBezTo>
                    <a:pt x="1" y="1913"/>
                    <a:pt x="44" y="2028"/>
                    <a:pt x="110" y="2028"/>
                  </a:cubicBezTo>
                  <a:cubicBezTo>
                    <a:pt x="114" y="2028"/>
                    <a:pt x="119" y="2028"/>
                    <a:pt x="124" y="2027"/>
                  </a:cubicBezTo>
                  <a:cubicBezTo>
                    <a:pt x="1036" y="1643"/>
                    <a:pt x="1949" y="1187"/>
                    <a:pt x="2880" y="895"/>
                  </a:cubicBezTo>
                  <a:cubicBezTo>
                    <a:pt x="3848" y="603"/>
                    <a:pt x="4852" y="384"/>
                    <a:pt x="5874" y="274"/>
                  </a:cubicBezTo>
                  <a:cubicBezTo>
                    <a:pt x="6002" y="274"/>
                    <a:pt x="6002" y="0"/>
                    <a:pt x="587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0320" bIns="40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49" name="Google Shape;717;p61"/>
            <p:cNvSpPr/>
            <p:nvPr/>
          </p:nvSpPr>
          <p:spPr>
            <a:xfrm>
              <a:off x="2516040" y="3341880"/>
              <a:ext cx="91800" cy="745200"/>
            </a:xfrm>
            <a:custGeom>
              <a:avLst/>
              <a:gdLst>
                <a:gd name="textAreaLeft" fmla="*/ 0 w 91800"/>
                <a:gd name="textAreaRight" fmla="*/ 92160 w 91800"/>
                <a:gd name="textAreaTop" fmla="*/ 0 h 745200"/>
                <a:gd name="textAreaBottom" fmla="*/ 745560 h 745200"/>
              </a:gdLst>
              <a:ahLst/>
              <a:cxnLst/>
              <a:rect l="textAreaLeft" t="textAreaTop" r="textAreaRight" b="textAreaBottom"/>
              <a:pathLst>
                <a:path w="2301" h="18640">
                  <a:moveTo>
                    <a:pt x="92" y="1"/>
                  </a:moveTo>
                  <a:cubicBezTo>
                    <a:pt x="37" y="19"/>
                    <a:pt x="0" y="74"/>
                    <a:pt x="19" y="129"/>
                  </a:cubicBezTo>
                  <a:cubicBezTo>
                    <a:pt x="329" y="1699"/>
                    <a:pt x="658" y="3250"/>
                    <a:pt x="931" y="4820"/>
                  </a:cubicBezTo>
                  <a:cubicBezTo>
                    <a:pt x="1223" y="6463"/>
                    <a:pt x="1461" y="8106"/>
                    <a:pt x="1643" y="9786"/>
                  </a:cubicBezTo>
                  <a:cubicBezTo>
                    <a:pt x="1662" y="9859"/>
                    <a:pt x="1662" y="9913"/>
                    <a:pt x="1662" y="9986"/>
                  </a:cubicBezTo>
                  <a:cubicBezTo>
                    <a:pt x="1698" y="10351"/>
                    <a:pt x="1735" y="10698"/>
                    <a:pt x="1771" y="11063"/>
                  </a:cubicBezTo>
                  <a:lnTo>
                    <a:pt x="1771" y="11191"/>
                  </a:lnTo>
                  <a:cubicBezTo>
                    <a:pt x="1972" y="13656"/>
                    <a:pt x="2045" y="16157"/>
                    <a:pt x="1990" y="18639"/>
                  </a:cubicBezTo>
                  <a:lnTo>
                    <a:pt x="2246" y="18566"/>
                  </a:lnTo>
                  <a:cubicBezTo>
                    <a:pt x="2300" y="16102"/>
                    <a:pt x="2227" y="13619"/>
                    <a:pt x="2027" y="11155"/>
                  </a:cubicBezTo>
                  <a:cubicBezTo>
                    <a:pt x="1990" y="10735"/>
                    <a:pt x="1954" y="10333"/>
                    <a:pt x="1917" y="9932"/>
                  </a:cubicBezTo>
                  <a:cubicBezTo>
                    <a:pt x="1917" y="9895"/>
                    <a:pt x="1899" y="9859"/>
                    <a:pt x="1899" y="9822"/>
                  </a:cubicBezTo>
                  <a:cubicBezTo>
                    <a:pt x="1735" y="8197"/>
                    <a:pt x="1515" y="6591"/>
                    <a:pt x="1242" y="4966"/>
                  </a:cubicBezTo>
                  <a:cubicBezTo>
                    <a:pt x="1223" y="4930"/>
                    <a:pt x="1223" y="4875"/>
                    <a:pt x="1223" y="4838"/>
                  </a:cubicBezTo>
                  <a:cubicBezTo>
                    <a:pt x="950" y="3232"/>
                    <a:pt x="639" y="1626"/>
                    <a:pt x="201" y="74"/>
                  </a:cubicBezTo>
                  <a:cubicBezTo>
                    <a:pt x="201" y="37"/>
                    <a:pt x="183" y="19"/>
                    <a:pt x="146"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0" name="Google Shape;718;p61"/>
            <p:cNvSpPr/>
            <p:nvPr/>
          </p:nvSpPr>
          <p:spPr>
            <a:xfrm>
              <a:off x="2631240" y="3219120"/>
              <a:ext cx="200520" cy="242640"/>
            </a:xfrm>
            <a:custGeom>
              <a:avLst/>
              <a:gdLst>
                <a:gd name="textAreaLeft" fmla="*/ 0 w 200520"/>
                <a:gd name="textAreaRight" fmla="*/ 200880 w 200520"/>
                <a:gd name="textAreaTop" fmla="*/ 0 h 242640"/>
                <a:gd name="textAreaBottom" fmla="*/ 243000 h 242640"/>
              </a:gdLst>
              <a:ahLst/>
              <a:cxnLst/>
              <a:rect l="textAreaLeft" t="textAreaTop" r="textAreaRight" b="textAreaBottom"/>
              <a:pathLst>
                <a:path w="5021" h="6080" fill="none">
                  <a:moveTo>
                    <a:pt x="1" y="5295"/>
                  </a:moveTo>
                  <a:cubicBezTo>
                    <a:pt x="1" y="5295"/>
                    <a:pt x="1461" y="6080"/>
                    <a:pt x="2118" y="5496"/>
                  </a:cubicBezTo>
                  <a:cubicBezTo>
                    <a:pt x="2794" y="4912"/>
                    <a:pt x="5021" y="1"/>
                    <a:pt x="5021"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1" name="Google Shape;719;p61"/>
            <p:cNvSpPr/>
            <p:nvPr/>
          </p:nvSpPr>
          <p:spPr>
            <a:xfrm>
              <a:off x="2638440" y="3219120"/>
              <a:ext cx="200520" cy="243720"/>
            </a:xfrm>
            <a:custGeom>
              <a:avLst/>
              <a:gdLst>
                <a:gd name="textAreaLeft" fmla="*/ 0 w 200520"/>
                <a:gd name="textAreaRight" fmla="*/ 200880 w 200520"/>
                <a:gd name="textAreaTop" fmla="*/ 0 h 243720"/>
                <a:gd name="textAreaBottom" fmla="*/ 244080 h 243720"/>
              </a:gdLst>
              <a:ahLst/>
              <a:cxnLst/>
              <a:rect l="textAreaLeft" t="textAreaTop" r="textAreaRight" b="textAreaBottom"/>
              <a:pathLst>
                <a:path w="5021" h="6099" fill="none">
                  <a:moveTo>
                    <a:pt x="5020" y="5295"/>
                  </a:moveTo>
                  <a:cubicBezTo>
                    <a:pt x="5020" y="5295"/>
                    <a:pt x="3560" y="6098"/>
                    <a:pt x="2903" y="5514"/>
                  </a:cubicBezTo>
                  <a:cubicBezTo>
                    <a:pt x="2227" y="4930"/>
                    <a:pt x="0" y="1"/>
                    <a:pt x="0"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2" name="Google Shape;720;p61"/>
            <p:cNvSpPr/>
            <p:nvPr/>
          </p:nvSpPr>
          <p:spPr>
            <a:xfrm>
              <a:off x="2558160" y="2986920"/>
              <a:ext cx="343440" cy="231840"/>
            </a:xfrm>
            <a:custGeom>
              <a:avLst/>
              <a:gdLst>
                <a:gd name="textAreaLeft" fmla="*/ 0 w 343440"/>
                <a:gd name="textAreaRight" fmla="*/ 343800 w 343440"/>
                <a:gd name="textAreaTop" fmla="*/ 0 h 231840"/>
                <a:gd name="textAreaBottom" fmla="*/ 232200 h 231840"/>
              </a:gdLst>
              <a:ahLst/>
              <a:cxnLst/>
              <a:rect l="textAreaLeft" t="textAreaTop" r="textAreaRight" b="textAreaBottom"/>
              <a:pathLst>
                <a:path w="8599" h="5806" fill="none">
                  <a:moveTo>
                    <a:pt x="2008" y="5806"/>
                  </a:moveTo>
                  <a:cubicBezTo>
                    <a:pt x="2008" y="5806"/>
                    <a:pt x="0" y="1"/>
                    <a:pt x="4290" y="1"/>
                  </a:cubicBezTo>
                  <a:cubicBezTo>
                    <a:pt x="8598" y="1"/>
                    <a:pt x="6846" y="5806"/>
                    <a:pt x="6846" y="5806"/>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3" name="Google Shape;721;p61"/>
            <p:cNvSpPr/>
            <p:nvPr/>
          </p:nvSpPr>
          <p:spPr>
            <a:xfrm>
              <a:off x="2482920" y="2733480"/>
              <a:ext cx="260280" cy="253080"/>
            </a:xfrm>
            <a:custGeom>
              <a:avLst/>
              <a:gdLst>
                <a:gd name="textAreaLeft" fmla="*/ 0 w 260280"/>
                <a:gd name="textAreaRight" fmla="*/ 260640 w 260280"/>
                <a:gd name="textAreaTop" fmla="*/ 0 h 253080"/>
                <a:gd name="textAreaBottom" fmla="*/ 253440 h 253080"/>
              </a:gdLst>
              <a:ahLst/>
              <a:cxnLst/>
              <a:rect l="textAreaLeft" t="textAreaTop" r="textAreaRight" b="textAreaBottom"/>
              <a:pathLst>
                <a:path w="6518" h="6335" fill="none">
                  <a:moveTo>
                    <a:pt x="6518" y="6335"/>
                  </a:moveTo>
                  <a:cubicBezTo>
                    <a:pt x="6518" y="6335"/>
                    <a:pt x="5605" y="0"/>
                    <a:pt x="1" y="1479"/>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4" name="Google Shape;722;p61"/>
            <p:cNvSpPr/>
            <p:nvPr/>
          </p:nvSpPr>
          <p:spPr>
            <a:xfrm>
              <a:off x="1985040" y="2845440"/>
              <a:ext cx="241920" cy="491760"/>
            </a:xfrm>
            <a:custGeom>
              <a:avLst/>
              <a:gdLst>
                <a:gd name="textAreaLeft" fmla="*/ 0 w 241920"/>
                <a:gd name="textAreaRight" fmla="*/ 242280 w 241920"/>
                <a:gd name="textAreaTop" fmla="*/ 0 h 491760"/>
                <a:gd name="textAreaBottom" fmla="*/ 492120 h 491760"/>
              </a:gdLst>
              <a:ahLst/>
              <a:cxnLst/>
              <a:rect l="textAreaLeft" t="textAreaTop" r="textAreaRight" b="textAreaBottom"/>
              <a:pathLst>
                <a:path w="6062" h="12305" fill="none">
                  <a:moveTo>
                    <a:pt x="5843" y="12304"/>
                  </a:moveTo>
                  <a:cubicBezTo>
                    <a:pt x="5843" y="12304"/>
                    <a:pt x="1" y="3597"/>
                    <a:pt x="6062" y="0"/>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5" name="Google Shape;723;p61"/>
            <p:cNvSpPr/>
            <p:nvPr/>
          </p:nvSpPr>
          <p:spPr>
            <a:xfrm>
              <a:off x="2134080" y="3264120"/>
              <a:ext cx="171720" cy="142920"/>
            </a:xfrm>
            <a:custGeom>
              <a:avLst/>
              <a:gdLst>
                <a:gd name="textAreaLeft" fmla="*/ 0 w 171720"/>
                <a:gd name="textAreaRight" fmla="*/ 172080 w 171720"/>
                <a:gd name="textAreaTop" fmla="*/ 0 h 142920"/>
                <a:gd name="textAreaBottom" fmla="*/ 143280 h 142920"/>
              </a:gdLst>
              <a:ahLst/>
              <a:cxnLst/>
              <a:rect l="textAreaLeft" t="textAreaTop" r="textAreaRight" b="textAreaBottom"/>
              <a:pathLst>
                <a:path w="4301" h="3580">
                  <a:moveTo>
                    <a:pt x="2283" y="0"/>
                  </a:moveTo>
                  <a:cubicBezTo>
                    <a:pt x="2150" y="0"/>
                    <a:pt x="2016" y="15"/>
                    <a:pt x="1881" y="46"/>
                  </a:cubicBezTo>
                  <a:cubicBezTo>
                    <a:pt x="330" y="430"/>
                    <a:pt x="1" y="2474"/>
                    <a:pt x="1352" y="3314"/>
                  </a:cubicBezTo>
                  <a:cubicBezTo>
                    <a:pt x="1654" y="3497"/>
                    <a:pt x="1972" y="3580"/>
                    <a:pt x="2280" y="3580"/>
                  </a:cubicBezTo>
                  <a:cubicBezTo>
                    <a:pt x="3351" y="3580"/>
                    <a:pt x="4301" y="2584"/>
                    <a:pt x="4017" y="1379"/>
                  </a:cubicBezTo>
                  <a:cubicBezTo>
                    <a:pt x="3829" y="548"/>
                    <a:pt x="3089" y="0"/>
                    <a:pt x="2283"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71640" bIns="716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6" name="Google Shape;724;p61"/>
            <p:cNvSpPr/>
            <p:nvPr/>
          </p:nvSpPr>
          <p:spPr>
            <a:xfrm>
              <a:off x="2179440" y="3298320"/>
              <a:ext cx="87120" cy="73080"/>
            </a:xfrm>
            <a:custGeom>
              <a:avLst/>
              <a:gdLst>
                <a:gd name="textAreaLeft" fmla="*/ 0 w 87120"/>
                <a:gd name="textAreaRight" fmla="*/ 87480 w 87120"/>
                <a:gd name="textAreaTop" fmla="*/ 0 h 73080"/>
                <a:gd name="textAreaBottom" fmla="*/ 73440 h 73080"/>
              </a:gdLst>
              <a:ahLst/>
              <a:cxnLst/>
              <a:rect l="textAreaLeft" t="textAreaTop" r="textAreaRight" b="textAreaBottom"/>
              <a:pathLst>
                <a:path w="2187" h="1836">
                  <a:moveTo>
                    <a:pt x="1174" y="0"/>
                  </a:moveTo>
                  <a:cubicBezTo>
                    <a:pt x="1100" y="0"/>
                    <a:pt x="1025" y="10"/>
                    <a:pt x="950" y="29"/>
                  </a:cubicBezTo>
                  <a:cubicBezTo>
                    <a:pt x="165" y="230"/>
                    <a:pt x="1" y="1270"/>
                    <a:pt x="676" y="1690"/>
                  </a:cubicBezTo>
                  <a:cubicBezTo>
                    <a:pt x="835" y="1791"/>
                    <a:pt x="1003" y="1835"/>
                    <a:pt x="1164" y="1835"/>
                  </a:cubicBezTo>
                  <a:cubicBezTo>
                    <a:pt x="1708" y="1835"/>
                    <a:pt x="2186" y="1328"/>
                    <a:pt x="2045" y="723"/>
                  </a:cubicBezTo>
                  <a:cubicBezTo>
                    <a:pt x="1952" y="289"/>
                    <a:pt x="1584" y="0"/>
                    <a:pt x="1174"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7" name="Google Shape;725;p61"/>
            <p:cNvSpPr/>
            <p:nvPr/>
          </p:nvSpPr>
          <p:spPr>
            <a:xfrm>
              <a:off x="2087280" y="2671560"/>
              <a:ext cx="433440" cy="672120"/>
            </a:xfrm>
            <a:custGeom>
              <a:avLst/>
              <a:gdLst>
                <a:gd name="textAreaLeft" fmla="*/ 0 w 433440"/>
                <a:gd name="textAreaRight" fmla="*/ 433800 w 433440"/>
                <a:gd name="textAreaTop" fmla="*/ 0 h 672120"/>
                <a:gd name="textAreaBottom" fmla="*/ 672480 h 672120"/>
              </a:gdLst>
              <a:ahLst/>
              <a:cxnLst/>
              <a:rect l="textAreaLeft" t="textAreaTop" r="textAreaRight" b="textAreaBottom"/>
              <a:pathLst>
                <a:path w="10845" h="16814">
                  <a:moveTo>
                    <a:pt x="7996" y="1"/>
                  </a:moveTo>
                  <a:lnTo>
                    <a:pt x="1" y="3232"/>
                  </a:lnTo>
                  <a:cubicBezTo>
                    <a:pt x="1" y="3232"/>
                    <a:pt x="2830" y="9073"/>
                    <a:pt x="3159" y="9439"/>
                  </a:cubicBezTo>
                  <a:cubicBezTo>
                    <a:pt x="3256" y="9553"/>
                    <a:pt x="3415" y="9592"/>
                    <a:pt x="3588" y="9592"/>
                  </a:cubicBezTo>
                  <a:cubicBezTo>
                    <a:pt x="3970" y="9592"/>
                    <a:pt x="4418" y="9402"/>
                    <a:pt x="4418" y="9402"/>
                  </a:cubicBezTo>
                  <a:lnTo>
                    <a:pt x="4418" y="9402"/>
                  </a:lnTo>
                  <a:cubicBezTo>
                    <a:pt x="4418" y="9402"/>
                    <a:pt x="4108" y="10516"/>
                    <a:pt x="4564" y="11155"/>
                  </a:cubicBezTo>
                  <a:cubicBezTo>
                    <a:pt x="5021" y="11812"/>
                    <a:pt x="10844" y="16814"/>
                    <a:pt x="10844" y="16814"/>
                  </a:cubicBezTo>
                  <a:lnTo>
                    <a:pt x="7996"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8" name="Google Shape;726;p61"/>
            <p:cNvSpPr/>
            <p:nvPr/>
          </p:nvSpPr>
          <p:spPr>
            <a:xfrm>
              <a:off x="2414520" y="2711520"/>
              <a:ext cx="218880" cy="631080"/>
            </a:xfrm>
            <a:custGeom>
              <a:avLst/>
              <a:gdLst>
                <a:gd name="textAreaLeft" fmla="*/ 0 w 218880"/>
                <a:gd name="textAreaRight" fmla="*/ 219240 w 218880"/>
                <a:gd name="textAreaTop" fmla="*/ 0 h 631080"/>
                <a:gd name="textAreaBottom" fmla="*/ 631440 h 631080"/>
              </a:gdLst>
              <a:ahLst/>
              <a:cxnLst/>
              <a:rect l="textAreaLeft" t="textAreaTop" r="textAreaRight" b="textAreaBottom"/>
              <a:pathLst>
                <a:path w="5478" h="15792">
                  <a:moveTo>
                    <a:pt x="1" y="1"/>
                  </a:moveTo>
                  <a:lnTo>
                    <a:pt x="2648" y="15791"/>
                  </a:lnTo>
                  <a:cubicBezTo>
                    <a:pt x="2648" y="15791"/>
                    <a:pt x="4601" y="10023"/>
                    <a:pt x="4747" y="9311"/>
                  </a:cubicBezTo>
                  <a:cubicBezTo>
                    <a:pt x="4911" y="8599"/>
                    <a:pt x="4455" y="7704"/>
                    <a:pt x="4455" y="7704"/>
                  </a:cubicBezTo>
                  <a:lnTo>
                    <a:pt x="4455" y="7704"/>
                  </a:lnTo>
                  <a:cubicBezTo>
                    <a:pt x="4455" y="7704"/>
                    <a:pt x="4546" y="7718"/>
                    <a:pt x="4669" y="7718"/>
                  </a:cubicBezTo>
                  <a:cubicBezTo>
                    <a:pt x="4896" y="7718"/>
                    <a:pt x="5230" y="7672"/>
                    <a:pt x="5313" y="7412"/>
                  </a:cubicBezTo>
                  <a:cubicBezTo>
                    <a:pt x="5441" y="7029"/>
                    <a:pt x="5477" y="1370"/>
                    <a:pt x="5477" y="1370"/>
                  </a:cubicBezTo>
                  <a:lnTo>
                    <a:pt x="1"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59" name="Google Shape;727;p61"/>
            <p:cNvSpPr/>
            <p:nvPr/>
          </p:nvSpPr>
          <p:spPr>
            <a:xfrm>
              <a:off x="2134800" y="2656080"/>
              <a:ext cx="460440" cy="471960"/>
            </a:xfrm>
            <a:custGeom>
              <a:avLst/>
              <a:gdLst>
                <a:gd name="textAreaLeft" fmla="*/ 0 w 460440"/>
                <a:gd name="textAreaRight" fmla="*/ 460800 w 460440"/>
                <a:gd name="textAreaTop" fmla="*/ 0 h 471960"/>
                <a:gd name="textAreaBottom" fmla="*/ 472320 h 471960"/>
              </a:gdLst>
              <a:ahLst/>
              <a:cxnLst/>
              <a:rect l="textAreaLeft" t="textAreaTop" r="textAreaRight" b="textAreaBottom"/>
              <a:pathLst>
                <a:path w="11520" h="11812">
                  <a:moveTo>
                    <a:pt x="2446" y="0"/>
                  </a:moveTo>
                  <a:cubicBezTo>
                    <a:pt x="2446" y="0"/>
                    <a:pt x="493" y="1497"/>
                    <a:pt x="237" y="2227"/>
                  </a:cubicBezTo>
                  <a:cubicBezTo>
                    <a:pt x="0" y="2976"/>
                    <a:pt x="5696" y="11811"/>
                    <a:pt x="5696" y="11811"/>
                  </a:cubicBezTo>
                  <a:lnTo>
                    <a:pt x="8398" y="10716"/>
                  </a:lnTo>
                  <a:lnTo>
                    <a:pt x="11519" y="11300"/>
                  </a:lnTo>
                  <a:cubicBezTo>
                    <a:pt x="11519" y="11300"/>
                    <a:pt x="11483" y="1534"/>
                    <a:pt x="11282" y="1388"/>
                  </a:cubicBezTo>
                  <a:cubicBezTo>
                    <a:pt x="10679" y="950"/>
                    <a:pt x="10040" y="621"/>
                    <a:pt x="9347" y="384"/>
                  </a:cubicBezTo>
                  <a:lnTo>
                    <a:pt x="2446"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0" name="Google Shape;728;p61"/>
            <p:cNvSpPr/>
            <p:nvPr/>
          </p:nvSpPr>
          <p:spPr>
            <a:xfrm>
              <a:off x="2389680" y="3052440"/>
              <a:ext cx="151560" cy="290160"/>
            </a:xfrm>
            <a:custGeom>
              <a:avLst/>
              <a:gdLst>
                <a:gd name="textAreaLeft" fmla="*/ 0 w 151560"/>
                <a:gd name="textAreaRight" fmla="*/ 151920 w 151560"/>
                <a:gd name="textAreaTop" fmla="*/ 0 h 290160"/>
                <a:gd name="textAreaBottom" fmla="*/ 290520 h 290160"/>
              </a:gdLst>
              <a:ahLst/>
              <a:cxnLst/>
              <a:rect l="textAreaLeft" t="textAreaTop" r="textAreaRight" b="textAreaBottom"/>
              <a:pathLst>
                <a:path w="3798" h="7267">
                  <a:moveTo>
                    <a:pt x="1534" y="1"/>
                  </a:moveTo>
                  <a:lnTo>
                    <a:pt x="0" y="1078"/>
                  </a:lnTo>
                  <a:lnTo>
                    <a:pt x="3286" y="7266"/>
                  </a:lnTo>
                  <a:lnTo>
                    <a:pt x="3797" y="841"/>
                  </a:lnTo>
                  <a:lnTo>
                    <a:pt x="1534"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1" name="Google Shape;729;p61"/>
            <p:cNvSpPr/>
            <p:nvPr/>
          </p:nvSpPr>
          <p:spPr>
            <a:xfrm>
              <a:off x="2400120" y="3084120"/>
              <a:ext cx="141480" cy="31680"/>
            </a:xfrm>
            <a:custGeom>
              <a:avLst/>
              <a:gdLst>
                <a:gd name="textAreaLeft" fmla="*/ 0 w 141480"/>
                <a:gd name="textAreaRight" fmla="*/ 141840 w 141480"/>
                <a:gd name="textAreaTop" fmla="*/ 0 h 31680"/>
                <a:gd name="textAreaBottom" fmla="*/ 32040 h 31680"/>
              </a:gdLst>
              <a:ahLst/>
              <a:cxnLst/>
              <a:rect l="textAreaLeft" t="textAreaTop" r="textAreaRight" b="textAreaBottom"/>
              <a:pathLst>
                <a:path w="3550" h="802">
                  <a:moveTo>
                    <a:pt x="1789" y="0"/>
                  </a:moveTo>
                  <a:cubicBezTo>
                    <a:pt x="1767" y="0"/>
                    <a:pt x="1748" y="5"/>
                    <a:pt x="1712" y="14"/>
                  </a:cubicBezTo>
                  <a:cubicBezTo>
                    <a:pt x="1146" y="251"/>
                    <a:pt x="562" y="343"/>
                    <a:pt x="51" y="708"/>
                  </a:cubicBezTo>
                  <a:cubicBezTo>
                    <a:pt x="1" y="724"/>
                    <a:pt x="26" y="801"/>
                    <a:pt x="73" y="801"/>
                  </a:cubicBezTo>
                  <a:cubicBezTo>
                    <a:pt x="77" y="801"/>
                    <a:pt x="82" y="801"/>
                    <a:pt x="87" y="799"/>
                  </a:cubicBezTo>
                  <a:cubicBezTo>
                    <a:pt x="671" y="689"/>
                    <a:pt x="1255" y="379"/>
                    <a:pt x="1803" y="160"/>
                  </a:cubicBezTo>
                  <a:cubicBezTo>
                    <a:pt x="2314" y="324"/>
                    <a:pt x="2880" y="343"/>
                    <a:pt x="3409" y="452"/>
                  </a:cubicBezTo>
                  <a:cubicBezTo>
                    <a:pt x="3415" y="453"/>
                    <a:pt x="3421" y="454"/>
                    <a:pt x="3426" y="454"/>
                  </a:cubicBezTo>
                  <a:cubicBezTo>
                    <a:pt x="3522" y="454"/>
                    <a:pt x="3550" y="305"/>
                    <a:pt x="3446" y="288"/>
                  </a:cubicBezTo>
                  <a:cubicBezTo>
                    <a:pt x="2971" y="178"/>
                    <a:pt x="2405" y="142"/>
                    <a:pt x="1894" y="14"/>
                  </a:cubicBezTo>
                  <a:cubicBezTo>
                    <a:pt x="1840" y="5"/>
                    <a:pt x="1812" y="0"/>
                    <a:pt x="1789" y="0"/>
                  </a:cubicBezTo>
                  <a:close/>
                </a:path>
              </a:pathLst>
            </a:custGeom>
            <a:solidFill>
              <a:srgbClr val="000840"/>
            </a:solidFill>
            <a:ln w="0">
              <a:noFill/>
            </a:ln>
          </p:spPr>
          <p:style>
            <a:lnRef idx="0">
              <a:srgbClr val="FFFFFF"/>
            </a:lnRef>
            <a:fillRef idx="0">
              <a:srgbClr val="FFFFFF"/>
            </a:fillRef>
            <a:effectRef idx="0">
              <a:srgbClr val="FFFFFF"/>
            </a:effectRef>
            <a:fontRef idx="minor"/>
          </p:style>
          <p:txBody>
            <a:bodyPr tIns="15840" bIns="15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2" name="Google Shape;730;p61"/>
            <p:cNvSpPr/>
            <p:nvPr/>
          </p:nvSpPr>
          <p:spPr>
            <a:xfrm>
              <a:off x="2235600" y="2334240"/>
              <a:ext cx="269640" cy="491040"/>
            </a:xfrm>
            <a:custGeom>
              <a:avLst/>
              <a:gdLst>
                <a:gd name="textAreaLeft" fmla="*/ 0 w 269640"/>
                <a:gd name="textAreaRight" fmla="*/ 270000 w 269640"/>
                <a:gd name="textAreaTop" fmla="*/ 0 h 491040"/>
                <a:gd name="textAreaBottom" fmla="*/ 491400 h 491040"/>
              </a:gdLst>
              <a:ahLst/>
              <a:cxnLst/>
              <a:rect l="textAreaLeft" t="textAreaTop" r="textAreaRight" b="textAreaBottom"/>
              <a:pathLst>
                <a:path w="6755" h="12284">
                  <a:moveTo>
                    <a:pt x="0" y="1"/>
                  </a:moveTo>
                  <a:lnTo>
                    <a:pt x="0" y="11173"/>
                  </a:lnTo>
                  <a:cubicBezTo>
                    <a:pt x="0" y="11173"/>
                    <a:pt x="1672" y="12283"/>
                    <a:pt x="4397" y="12283"/>
                  </a:cubicBezTo>
                  <a:cubicBezTo>
                    <a:pt x="5114" y="12283"/>
                    <a:pt x="5904" y="12206"/>
                    <a:pt x="6755" y="12013"/>
                  </a:cubicBezTo>
                  <a:lnTo>
                    <a:pt x="6554"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3" name="Google Shape;731;p61"/>
            <p:cNvSpPr/>
            <p:nvPr/>
          </p:nvSpPr>
          <p:spPr>
            <a:xfrm>
              <a:off x="2309400" y="2530080"/>
              <a:ext cx="196200" cy="284400"/>
            </a:xfrm>
            <a:custGeom>
              <a:avLst/>
              <a:gdLst>
                <a:gd name="textAreaLeft" fmla="*/ 0 w 196200"/>
                <a:gd name="textAreaRight" fmla="*/ 196560 w 196200"/>
                <a:gd name="textAreaTop" fmla="*/ 0 h 284400"/>
                <a:gd name="textAreaBottom" fmla="*/ 284760 h 284400"/>
              </a:gdLst>
              <a:ahLst/>
              <a:cxnLst/>
              <a:rect l="textAreaLeft" t="textAreaTop" r="textAreaRight" b="textAreaBottom"/>
              <a:pathLst>
                <a:path w="4911" h="7120">
                  <a:moveTo>
                    <a:pt x="0" y="0"/>
                  </a:moveTo>
                  <a:cubicBezTo>
                    <a:pt x="0" y="0"/>
                    <a:pt x="347" y="6554"/>
                    <a:pt x="4911" y="7120"/>
                  </a:cubicBezTo>
                  <a:lnTo>
                    <a:pt x="4801" y="0"/>
                  </a:ln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4" name="Google Shape;732;p61"/>
            <p:cNvSpPr/>
            <p:nvPr/>
          </p:nvSpPr>
          <p:spPr>
            <a:xfrm>
              <a:off x="2235600" y="278100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0" y="1"/>
                  </a:moveTo>
                </a:path>
              </a:pathLst>
            </a:custGeom>
            <a:solidFill>
              <a:srgbClr val="FF9D83"/>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65" name="Google Shape;733;p61"/>
            <p:cNvSpPr/>
            <p:nvPr/>
          </p:nvSpPr>
          <p:spPr>
            <a:xfrm>
              <a:off x="2235600" y="2781000"/>
              <a:ext cx="269640" cy="302760"/>
            </a:xfrm>
            <a:custGeom>
              <a:avLst/>
              <a:gdLst>
                <a:gd name="textAreaLeft" fmla="*/ 0 w 269640"/>
                <a:gd name="textAreaRight" fmla="*/ 270000 w 269640"/>
                <a:gd name="textAreaTop" fmla="*/ 0 h 302760"/>
                <a:gd name="textAreaBottom" fmla="*/ 303120 h 302760"/>
              </a:gdLst>
              <a:ahLst/>
              <a:cxnLst/>
              <a:rect l="textAreaLeft" t="textAreaTop" r="textAreaRight" b="textAreaBottom"/>
              <a:pathLst>
                <a:path w="6755" h="7577">
                  <a:moveTo>
                    <a:pt x="0" y="1"/>
                  </a:moveTo>
                  <a:cubicBezTo>
                    <a:pt x="0" y="1"/>
                    <a:pt x="3086" y="6226"/>
                    <a:pt x="5897" y="7577"/>
                  </a:cubicBezTo>
                  <a:cubicBezTo>
                    <a:pt x="6317" y="5350"/>
                    <a:pt x="6609" y="3104"/>
                    <a:pt x="6755" y="841"/>
                  </a:cubicBezTo>
                  <a:lnTo>
                    <a:pt x="0"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6" name="Google Shape;734;p61"/>
            <p:cNvSpPr/>
            <p:nvPr/>
          </p:nvSpPr>
          <p:spPr>
            <a:xfrm>
              <a:off x="2217960" y="2151720"/>
              <a:ext cx="417960" cy="489960"/>
            </a:xfrm>
            <a:custGeom>
              <a:avLst/>
              <a:gdLst>
                <a:gd name="textAreaLeft" fmla="*/ 0 w 417960"/>
                <a:gd name="textAreaRight" fmla="*/ 418320 w 417960"/>
                <a:gd name="textAreaTop" fmla="*/ 0 h 489960"/>
                <a:gd name="textAreaBottom" fmla="*/ 490320 h 489960"/>
              </a:gdLst>
              <a:ahLst/>
              <a:cxnLst/>
              <a:rect l="textAreaLeft" t="textAreaTop" r="textAreaRight" b="textAreaBottom"/>
              <a:pathLst>
                <a:path w="10461" h="12259">
                  <a:moveTo>
                    <a:pt x="7366" y="0"/>
                  </a:moveTo>
                  <a:cubicBezTo>
                    <a:pt x="5488" y="0"/>
                    <a:pt x="2661" y="205"/>
                    <a:pt x="1954" y="531"/>
                  </a:cubicBezTo>
                  <a:cubicBezTo>
                    <a:pt x="1205" y="897"/>
                    <a:pt x="0" y="2722"/>
                    <a:pt x="55" y="5186"/>
                  </a:cubicBezTo>
                  <a:cubicBezTo>
                    <a:pt x="92" y="6592"/>
                    <a:pt x="730" y="8253"/>
                    <a:pt x="2027" y="9641"/>
                  </a:cubicBezTo>
                  <a:cubicBezTo>
                    <a:pt x="2027" y="9641"/>
                    <a:pt x="3841" y="12258"/>
                    <a:pt x="7026" y="12258"/>
                  </a:cubicBezTo>
                  <a:cubicBezTo>
                    <a:pt x="7370" y="12258"/>
                    <a:pt x="7730" y="12228"/>
                    <a:pt x="8106" y="12160"/>
                  </a:cubicBezTo>
                  <a:cubicBezTo>
                    <a:pt x="9292" y="11959"/>
                    <a:pt x="9986" y="9842"/>
                    <a:pt x="10223" y="7432"/>
                  </a:cubicBezTo>
                  <a:cubicBezTo>
                    <a:pt x="10260" y="7140"/>
                    <a:pt x="10278" y="6829"/>
                    <a:pt x="10296" y="6519"/>
                  </a:cubicBezTo>
                  <a:cubicBezTo>
                    <a:pt x="10460" y="3452"/>
                    <a:pt x="9931" y="239"/>
                    <a:pt x="8836" y="75"/>
                  </a:cubicBezTo>
                  <a:cubicBezTo>
                    <a:pt x="8538" y="24"/>
                    <a:pt x="8008" y="0"/>
                    <a:pt x="7366"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7" name="Google Shape;735;p61"/>
            <p:cNvSpPr/>
            <p:nvPr/>
          </p:nvSpPr>
          <p:spPr>
            <a:xfrm>
              <a:off x="1834560" y="1956240"/>
              <a:ext cx="856800" cy="700200"/>
            </a:xfrm>
            <a:custGeom>
              <a:avLst/>
              <a:gdLst>
                <a:gd name="textAreaLeft" fmla="*/ 0 w 856800"/>
                <a:gd name="textAreaRight" fmla="*/ 857160 w 856800"/>
                <a:gd name="textAreaTop" fmla="*/ 0 h 700200"/>
                <a:gd name="textAreaBottom" fmla="*/ 700560 h 700200"/>
              </a:gdLst>
              <a:ahLst/>
              <a:cxnLst/>
              <a:rect l="textAreaLeft" t="textAreaTop" r="textAreaRight" b="textAreaBottom"/>
              <a:pathLst>
                <a:path w="21432" h="17515">
                  <a:moveTo>
                    <a:pt x="12960" y="0"/>
                  </a:moveTo>
                  <a:cubicBezTo>
                    <a:pt x="10956" y="0"/>
                    <a:pt x="8875" y="346"/>
                    <a:pt x="7540" y="1479"/>
                  </a:cubicBezTo>
                  <a:cubicBezTo>
                    <a:pt x="5495" y="3214"/>
                    <a:pt x="5842" y="7339"/>
                    <a:pt x="5842" y="7339"/>
                  </a:cubicBezTo>
                  <a:cubicBezTo>
                    <a:pt x="5842" y="7339"/>
                    <a:pt x="4678" y="6899"/>
                    <a:pt x="3568" y="6899"/>
                  </a:cubicBezTo>
                  <a:cubicBezTo>
                    <a:pt x="2668" y="6899"/>
                    <a:pt x="1805" y="7188"/>
                    <a:pt x="1625" y="8234"/>
                  </a:cubicBezTo>
                  <a:cubicBezTo>
                    <a:pt x="1442" y="9201"/>
                    <a:pt x="1789" y="10205"/>
                    <a:pt x="2538" y="10862"/>
                  </a:cubicBezTo>
                  <a:cubicBezTo>
                    <a:pt x="2538" y="10862"/>
                    <a:pt x="0" y="15591"/>
                    <a:pt x="5094" y="17160"/>
                  </a:cubicBezTo>
                  <a:cubicBezTo>
                    <a:pt x="5888" y="17403"/>
                    <a:pt x="6609" y="17514"/>
                    <a:pt x="7250" y="17514"/>
                  </a:cubicBezTo>
                  <a:cubicBezTo>
                    <a:pt x="9982" y="17514"/>
                    <a:pt x="11258" y="15496"/>
                    <a:pt x="10534" y="13071"/>
                  </a:cubicBezTo>
                  <a:lnTo>
                    <a:pt x="11866" y="11027"/>
                  </a:lnTo>
                  <a:cubicBezTo>
                    <a:pt x="12688" y="10151"/>
                    <a:pt x="12998" y="8927"/>
                    <a:pt x="12688" y="7777"/>
                  </a:cubicBezTo>
                  <a:lnTo>
                    <a:pt x="12688" y="7777"/>
                  </a:lnTo>
                  <a:cubicBezTo>
                    <a:pt x="12688" y="7777"/>
                    <a:pt x="13483" y="8019"/>
                    <a:pt x="14484" y="8019"/>
                  </a:cubicBezTo>
                  <a:cubicBezTo>
                    <a:pt x="15916" y="8019"/>
                    <a:pt x="17770" y="7526"/>
                    <a:pt x="18328" y="5130"/>
                  </a:cubicBezTo>
                  <a:cubicBezTo>
                    <a:pt x="18328" y="5130"/>
                    <a:pt x="19150" y="5587"/>
                    <a:pt x="19332" y="6061"/>
                  </a:cubicBezTo>
                  <a:cubicBezTo>
                    <a:pt x="19679" y="7011"/>
                    <a:pt x="19789" y="8234"/>
                    <a:pt x="19862" y="8964"/>
                  </a:cubicBezTo>
                  <a:cubicBezTo>
                    <a:pt x="19862" y="8964"/>
                    <a:pt x="21432" y="7595"/>
                    <a:pt x="21213" y="6189"/>
                  </a:cubicBezTo>
                  <a:cubicBezTo>
                    <a:pt x="20939" y="4455"/>
                    <a:pt x="21286" y="1571"/>
                    <a:pt x="18365" y="713"/>
                  </a:cubicBezTo>
                  <a:cubicBezTo>
                    <a:pt x="17557" y="476"/>
                    <a:pt x="15311" y="0"/>
                    <a:pt x="12960"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8" name="Google Shape;736;p61"/>
            <p:cNvSpPr/>
            <p:nvPr/>
          </p:nvSpPr>
          <p:spPr>
            <a:xfrm>
              <a:off x="2104200" y="2315880"/>
              <a:ext cx="227160" cy="192600"/>
            </a:xfrm>
            <a:custGeom>
              <a:avLst/>
              <a:gdLst>
                <a:gd name="textAreaLeft" fmla="*/ 0 w 227160"/>
                <a:gd name="textAreaRight" fmla="*/ 227520 w 227160"/>
                <a:gd name="textAreaTop" fmla="*/ 0 h 192600"/>
                <a:gd name="textAreaBottom" fmla="*/ 192960 h 192600"/>
              </a:gdLst>
              <a:ahLst/>
              <a:cxnLst/>
              <a:rect l="textAreaLeft" t="textAreaTop" r="textAreaRight" b="textAreaBottom"/>
              <a:pathLst>
                <a:path w="5687" h="4829">
                  <a:moveTo>
                    <a:pt x="3224" y="0"/>
                  </a:moveTo>
                  <a:cubicBezTo>
                    <a:pt x="3190" y="0"/>
                    <a:pt x="3156" y="1"/>
                    <a:pt x="3122" y="2"/>
                  </a:cubicBezTo>
                  <a:cubicBezTo>
                    <a:pt x="968" y="94"/>
                    <a:pt x="0" y="2722"/>
                    <a:pt x="1589" y="4183"/>
                  </a:cubicBezTo>
                  <a:cubicBezTo>
                    <a:pt x="2068" y="4629"/>
                    <a:pt x="2640" y="4828"/>
                    <a:pt x="3200" y="4828"/>
                  </a:cubicBezTo>
                  <a:cubicBezTo>
                    <a:pt x="4473" y="4828"/>
                    <a:pt x="5686" y="3799"/>
                    <a:pt x="5623" y="2303"/>
                  </a:cubicBezTo>
                  <a:cubicBezTo>
                    <a:pt x="5570" y="1004"/>
                    <a:pt x="4511" y="0"/>
                    <a:pt x="3224"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9" name="Google Shape;737;p61"/>
            <p:cNvSpPr/>
            <p:nvPr/>
          </p:nvSpPr>
          <p:spPr>
            <a:xfrm>
              <a:off x="1531080" y="3458520"/>
              <a:ext cx="1080360" cy="418320"/>
            </a:xfrm>
            <a:custGeom>
              <a:avLst/>
              <a:gdLst>
                <a:gd name="textAreaLeft" fmla="*/ 0 w 1080360"/>
                <a:gd name="textAreaRight" fmla="*/ 1080720 w 1080360"/>
                <a:gd name="textAreaTop" fmla="*/ 0 h 418320"/>
                <a:gd name="textAreaBottom" fmla="*/ 418680 h 418320"/>
              </a:gdLst>
              <a:ahLst/>
              <a:cxnLst/>
              <a:rect l="textAreaLeft" t="textAreaTop" r="textAreaRight" b="textAreaBottom"/>
              <a:pathLst>
                <a:path w="27026" h="10468">
                  <a:moveTo>
                    <a:pt x="2611" y="1"/>
                  </a:moveTo>
                  <a:cubicBezTo>
                    <a:pt x="2611" y="1"/>
                    <a:pt x="0" y="6773"/>
                    <a:pt x="1917" y="9530"/>
                  </a:cubicBezTo>
                  <a:cubicBezTo>
                    <a:pt x="2384" y="10203"/>
                    <a:pt x="3772" y="10468"/>
                    <a:pt x="5672" y="10468"/>
                  </a:cubicBezTo>
                  <a:cubicBezTo>
                    <a:pt x="12301" y="10468"/>
                    <a:pt x="25159" y="7248"/>
                    <a:pt x="26838" y="6964"/>
                  </a:cubicBezTo>
                  <a:lnTo>
                    <a:pt x="26838" y="6964"/>
                  </a:lnTo>
                  <a:cubicBezTo>
                    <a:pt x="26879" y="6969"/>
                    <a:pt x="26913" y="6971"/>
                    <a:pt x="26941" y="6971"/>
                  </a:cubicBezTo>
                  <a:cubicBezTo>
                    <a:pt x="26982" y="6971"/>
                    <a:pt x="27008" y="6966"/>
                    <a:pt x="27018" y="6956"/>
                  </a:cubicBezTo>
                  <a:cubicBezTo>
                    <a:pt x="27025" y="6948"/>
                    <a:pt x="27019" y="6944"/>
                    <a:pt x="26998" y="6944"/>
                  </a:cubicBezTo>
                  <a:cubicBezTo>
                    <a:pt x="26970" y="6944"/>
                    <a:pt x="26916" y="6951"/>
                    <a:pt x="26838" y="6964"/>
                  </a:cubicBezTo>
                  <a:lnTo>
                    <a:pt x="26838" y="6964"/>
                  </a:lnTo>
                  <a:cubicBezTo>
                    <a:pt x="25127" y="6785"/>
                    <a:pt x="11997" y="2923"/>
                    <a:pt x="9458" y="2923"/>
                  </a:cubicBezTo>
                  <a:cubicBezTo>
                    <a:pt x="9363" y="2923"/>
                    <a:pt x="9283" y="2928"/>
                    <a:pt x="9219" y="2940"/>
                  </a:cubicBezTo>
                  <a:cubicBezTo>
                    <a:pt x="9219" y="2940"/>
                    <a:pt x="7321" y="1260"/>
                    <a:pt x="2611" y="1"/>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0" name="Google Shape;738;p61"/>
            <p:cNvSpPr/>
            <p:nvPr/>
          </p:nvSpPr>
          <p:spPr>
            <a:xfrm>
              <a:off x="1884960" y="3449160"/>
              <a:ext cx="1297080" cy="441360"/>
            </a:xfrm>
            <a:custGeom>
              <a:avLst/>
              <a:gdLst>
                <a:gd name="textAreaLeft" fmla="*/ 0 w 1297080"/>
                <a:gd name="textAreaRight" fmla="*/ 1297440 w 1297080"/>
                <a:gd name="textAreaTop" fmla="*/ 0 h 441360"/>
                <a:gd name="textAreaBottom" fmla="*/ 441720 h 441360"/>
              </a:gdLst>
              <a:ahLst/>
              <a:cxnLst/>
              <a:rect l="textAreaLeft" t="textAreaTop" r="textAreaRight" b="textAreaBottom"/>
              <a:pathLst>
                <a:path w="32441" h="11049">
                  <a:moveTo>
                    <a:pt x="29100" y="0"/>
                  </a:moveTo>
                  <a:lnTo>
                    <a:pt x="29100" y="0"/>
                  </a:lnTo>
                  <a:cubicBezTo>
                    <a:pt x="24773" y="1552"/>
                    <a:pt x="23696" y="2428"/>
                    <a:pt x="23696" y="2428"/>
                  </a:cubicBezTo>
                  <a:cubicBezTo>
                    <a:pt x="23696" y="2428"/>
                    <a:pt x="10114" y="1935"/>
                    <a:pt x="6189" y="1461"/>
                  </a:cubicBezTo>
                  <a:cubicBezTo>
                    <a:pt x="5853" y="1415"/>
                    <a:pt x="5516" y="1392"/>
                    <a:pt x="5181" y="1392"/>
                  </a:cubicBezTo>
                  <a:cubicBezTo>
                    <a:pt x="3262" y="1392"/>
                    <a:pt x="1400" y="2138"/>
                    <a:pt x="1" y="3505"/>
                  </a:cubicBezTo>
                  <a:cubicBezTo>
                    <a:pt x="6881" y="4038"/>
                    <a:pt x="23173" y="11048"/>
                    <a:pt x="28008" y="11048"/>
                  </a:cubicBezTo>
                  <a:cubicBezTo>
                    <a:pt x="28471" y="11048"/>
                    <a:pt x="28829" y="10984"/>
                    <a:pt x="29063" y="10844"/>
                  </a:cubicBezTo>
                  <a:cubicBezTo>
                    <a:pt x="32440" y="8799"/>
                    <a:pt x="29100" y="1"/>
                    <a:pt x="29100"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1" name="Google Shape;739;p61"/>
            <p:cNvSpPr/>
            <p:nvPr/>
          </p:nvSpPr>
          <p:spPr>
            <a:xfrm>
              <a:off x="2624040" y="3471120"/>
              <a:ext cx="250920" cy="78480"/>
            </a:xfrm>
            <a:custGeom>
              <a:avLst/>
              <a:gdLst>
                <a:gd name="textAreaLeft" fmla="*/ 0 w 250920"/>
                <a:gd name="textAreaRight" fmla="*/ 251280 w 250920"/>
                <a:gd name="textAreaTop" fmla="*/ 0 h 78480"/>
                <a:gd name="textAreaBottom" fmla="*/ 78840 h 78480"/>
              </a:gdLst>
              <a:ahLst/>
              <a:cxnLst/>
              <a:rect l="textAreaLeft" t="textAreaTop" r="textAreaRight" b="textAreaBottom"/>
              <a:pathLst>
                <a:path w="6280" h="1974">
                  <a:moveTo>
                    <a:pt x="3933" y="0"/>
                  </a:moveTo>
                  <a:cubicBezTo>
                    <a:pt x="3409" y="0"/>
                    <a:pt x="2096" y="309"/>
                    <a:pt x="1333" y="618"/>
                  </a:cubicBezTo>
                  <a:cubicBezTo>
                    <a:pt x="785" y="855"/>
                    <a:pt x="310" y="1257"/>
                    <a:pt x="0" y="1749"/>
                  </a:cubicBezTo>
                  <a:cubicBezTo>
                    <a:pt x="0" y="1749"/>
                    <a:pt x="2678" y="1974"/>
                    <a:pt x="4254" y="1974"/>
                  </a:cubicBezTo>
                  <a:cubicBezTo>
                    <a:pt x="4533" y="1974"/>
                    <a:pt x="4777" y="1967"/>
                    <a:pt x="4965" y="1950"/>
                  </a:cubicBezTo>
                  <a:cubicBezTo>
                    <a:pt x="6280" y="1841"/>
                    <a:pt x="4783" y="1384"/>
                    <a:pt x="4783" y="1384"/>
                  </a:cubicBezTo>
                  <a:cubicBezTo>
                    <a:pt x="4783" y="1384"/>
                    <a:pt x="5458" y="1038"/>
                    <a:pt x="5385" y="818"/>
                  </a:cubicBezTo>
                  <a:cubicBezTo>
                    <a:pt x="5369" y="766"/>
                    <a:pt x="5251" y="746"/>
                    <a:pt x="5077" y="746"/>
                  </a:cubicBezTo>
                  <a:cubicBezTo>
                    <a:pt x="4460" y="746"/>
                    <a:pt x="3140" y="1001"/>
                    <a:pt x="3140" y="1001"/>
                  </a:cubicBezTo>
                  <a:cubicBezTo>
                    <a:pt x="3140" y="1001"/>
                    <a:pt x="4418" y="107"/>
                    <a:pt x="4089" y="15"/>
                  </a:cubicBezTo>
                  <a:cubicBezTo>
                    <a:pt x="4051" y="5"/>
                    <a:pt x="3998" y="0"/>
                    <a:pt x="3933"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39240" bIns="39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2" name="Google Shape;740;p61"/>
            <p:cNvSpPr/>
            <p:nvPr/>
          </p:nvSpPr>
          <p:spPr>
            <a:xfrm>
              <a:off x="2431080" y="2343600"/>
              <a:ext cx="30960" cy="51840"/>
            </a:xfrm>
            <a:custGeom>
              <a:avLst/>
              <a:gdLst>
                <a:gd name="textAreaLeft" fmla="*/ 0 w 30960"/>
                <a:gd name="textAreaRight" fmla="*/ 31320 w 30960"/>
                <a:gd name="textAreaTop" fmla="*/ 0 h 51840"/>
                <a:gd name="textAreaBottom" fmla="*/ 52200 h 51840"/>
              </a:gdLst>
              <a:ahLst/>
              <a:cxnLst/>
              <a:rect l="textAreaLeft" t="textAreaTop" r="textAreaRight" b="textAreaBottom"/>
              <a:pathLst>
                <a:path w="786" h="1301">
                  <a:moveTo>
                    <a:pt x="367" y="0"/>
                  </a:moveTo>
                  <a:cubicBezTo>
                    <a:pt x="360" y="0"/>
                    <a:pt x="354" y="1"/>
                    <a:pt x="348" y="1"/>
                  </a:cubicBezTo>
                  <a:cubicBezTo>
                    <a:pt x="147" y="19"/>
                    <a:pt x="1" y="311"/>
                    <a:pt x="37" y="677"/>
                  </a:cubicBezTo>
                  <a:cubicBezTo>
                    <a:pt x="54" y="1021"/>
                    <a:pt x="218" y="1300"/>
                    <a:pt x="405" y="1300"/>
                  </a:cubicBezTo>
                  <a:cubicBezTo>
                    <a:pt x="416" y="1300"/>
                    <a:pt x="427" y="1299"/>
                    <a:pt x="439" y="1297"/>
                  </a:cubicBezTo>
                  <a:cubicBezTo>
                    <a:pt x="640" y="1279"/>
                    <a:pt x="786" y="969"/>
                    <a:pt x="767"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3" name="Google Shape;741;p61"/>
            <p:cNvSpPr/>
            <p:nvPr/>
          </p:nvSpPr>
          <p:spPr>
            <a:xfrm>
              <a:off x="2560320" y="2332800"/>
              <a:ext cx="30240" cy="51480"/>
            </a:xfrm>
            <a:custGeom>
              <a:avLst/>
              <a:gdLst>
                <a:gd name="textAreaLeft" fmla="*/ 0 w 30240"/>
                <a:gd name="textAreaRight" fmla="*/ 30600 w 30240"/>
                <a:gd name="textAreaTop" fmla="*/ 0 h 51480"/>
                <a:gd name="textAreaBottom" fmla="*/ 51840 h 51480"/>
              </a:gdLst>
              <a:ahLst/>
              <a:cxnLst/>
              <a:rect l="textAreaLeft" t="textAreaTop" r="textAreaRight" b="textAreaBottom"/>
              <a:pathLst>
                <a:path w="768" h="1299">
                  <a:moveTo>
                    <a:pt x="367" y="0"/>
                  </a:moveTo>
                  <a:cubicBezTo>
                    <a:pt x="360" y="0"/>
                    <a:pt x="354" y="1"/>
                    <a:pt x="348" y="1"/>
                  </a:cubicBezTo>
                  <a:cubicBezTo>
                    <a:pt x="147" y="20"/>
                    <a:pt x="1" y="312"/>
                    <a:pt x="19" y="677"/>
                  </a:cubicBezTo>
                  <a:cubicBezTo>
                    <a:pt x="55" y="1013"/>
                    <a:pt x="227" y="1298"/>
                    <a:pt x="421" y="1298"/>
                  </a:cubicBezTo>
                  <a:cubicBezTo>
                    <a:pt x="427" y="1298"/>
                    <a:pt x="433" y="1298"/>
                    <a:pt x="439" y="1297"/>
                  </a:cubicBezTo>
                  <a:cubicBezTo>
                    <a:pt x="640" y="1279"/>
                    <a:pt x="768" y="987"/>
                    <a:pt x="749"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4" name="Google Shape;742;p61"/>
            <p:cNvSpPr/>
            <p:nvPr/>
          </p:nvSpPr>
          <p:spPr>
            <a:xfrm>
              <a:off x="2492640" y="2328840"/>
              <a:ext cx="57240" cy="176040"/>
            </a:xfrm>
            <a:custGeom>
              <a:avLst/>
              <a:gdLst>
                <a:gd name="textAreaLeft" fmla="*/ 0 w 57240"/>
                <a:gd name="textAreaRight" fmla="*/ 57600 w 57240"/>
                <a:gd name="textAreaTop" fmla="*/ 0 h 176040"/>
                <a:gd name="textAreaBottom" fmla="*/ 176400 h 176040"/>
              </a:gdLst>
              <a:ahLst/>
              <a:cxnLst/>
              <a:rect l="textAreaLeft" t="textAreaTop" r="textAreaRight" b="textAreaBottom"/>
              <a:pathLst>
                <a:path w="1443" h="4413">
                  <a:moveTo>
                    <a:pt x="499" y="1"/>
                  </a:moveTo>
                  <a:cubicBezTo>
                    <a:pt x="459" y="1"/>
                    <a:pt x="420" y="29"/>
                    <a:pt x="420" y="79"/>
                  </a:cubicBezTo>
                  <a:cubicBezTo>
                    <a:pt x="402" y="1393"/>
                    <a:pt x="785" y="2781"/>
                    <a:pt x="1095" y="4059"/>
                  </a:cubicBezTo>
                  <a:cubicBezTo>
                    <a:pt x="767" y="4113"/>
                    <a:pt x="438" y="4113"/>
                    <a:pt x="110" y="4168"/>
                  </a:cubicBezTo>
                  <a:cubicBezTo>
                    <a:pt x="0" y="4205"/>
                    <a:pt x="0" y="4351"/>
                    <a:pt x="110" y="4387"/>
                  </a:cubicBezTo>
                  <a:cubicBezTo>
                    <a:pt x="238" y="4405"/>
                    <a:pt x="367" y="4413"/>
                    <a:pt x="496" y="4413"/>
                  </a:cubicBezTo>
                  <a:cubicBezTo>
                    <a:pt x="769" y="4413"/>
                    <a:pt x="1042" y="4376"/>
                    <a:pt x="1315" y="4314"/>
                  </a:cubicBezTo>
                  <a:cubicBezTo>
                    <a:pt x="1388" y="4296"/>
                    <a:pt x="1442" y="4223"/>
                    <a:pt x="1442" y="4150"/>
                  </a:cubicBezTo>
                  <a:cubicBezTo>
                    <a:pt x="1278" y="3475"/>
                    <a:pt x="1114" y="2799"/>
                    <a:pt x="986" y="2124"/>
                  </a:cubicBezTo>
                  <a:cubicBezTo>
                    <a:pt x="876" y="1430"/>
                    <a:pt x="749" y="736"/>
                    <a:pt x="584" y="61"/>
                  </a:cubicBezTo>
                  <a:cubicBezTo>
                    <a:pt x="568" y="20"/>
                    <a:pt x="533" y="1"/>
                    <a:pt x="499"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88200" bIns="88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5" name="Google Shape;743;p61"/>
            <p:cNvSpPr/>
            <p:nvPr/>
          </p:nvSpPr>
          <p:spPr>
            <a:xfrm>
              <a:off x="2178720" y="2357640"/>
              <a:ext cx="65880" cy="106200"/>
            </a:xfrm>
            <a:custGeom>
              <a:avLst/>
              <a:gdLst>
                <a:gd name="textAreaLeft" fmla="*/ 0 w 65880"/>
                <a:gd name="textAreaRight" fmla="*/ 66240 w 65880"/>
                <a:gd name="textAreaTop" fmla="*/ 0 h 106200"/>
                <a:gd name="textAreaBottom" fmla="*/ 106560 h 106200"/>
              </a:gdLst>
              <a:ahLst/>
              <a:cxnLst/>
              <a:rect l="textAreaLeft" t="textAreaTop" r="textAreaRight" b="textAreaBottom"/>
              <a:pathLst>
                <a:path w="1658" h="2669">
                  <a:moveTo>
                    <a:pt x="1193" y="1"/>
                  </a:moveTo>
                  <a:cubicBezTo>
                    <a:pt x="955" y="1"/>
                    <a:pt x="688" y="180"/>
                    <a:pt x="512" y="330"/>
                  </a:cubicBezTo>
                  <a:cubicBezTo>
                    <a:pt x="183" y="622"/>
                    <a:pt x="0" y="1060"/>
                    <a:pt x="55" y="1516"/>
                  </a:cubicBezTo>
                  <a:cubicBezTo>
                    <a:pt x="92" y="1954"/>
                    <a:pt x="329" y="2338"/>
                    <a:pt x="712" y="2538"/>
                  </a:cubicBezTo>
                  <a:cubicBezTo>
                    <a:pt x="856" y="2610"/>
                    <a:pt x="1039" y="2669"/>
                    <a:pt x="1207" y="2669"/>
                  </a:cubicBezTo>
                  <a:cubicBezTo>
                    <a:pt x="1382" y="2669"/>
                    <a:pt x="1542" y="2606"/>
                    <a:pt x="1625" y="2429"/>
                  </a:cubicBezTo>
                  <a:cubicBezTo>
                    <a:pt x="1658" y="2364"/>
                    <a:pt x="1632" y="2298"/>
                    <a:pt x="1574" y="2298"/>
                  </a:cubicBezTo>
                  <a:cubicBezTo>
                    <a:pt x="1567" y="2298"/>
                    <a:pt x="1560" y="2299"/>
                    <a:pt x="1552" y="2301"/>
                  </a:cubicBezTo>
                  <a:cubicBezTo>
                    <a:pt x="1508" y="2299"/>
                    <a:pt x="1465" y="2298"/>
                    <a:pt x="1424" y="2298"/>
                  </a:cubicBezTo>
                  <a:cubicBezTo>
                    <a:pt x="1370" y="2298"/>
                    <a:pt x="1318" y="2299"/>
                    <a:pt x="1268" y="2299"/>
                  </a:cubicBezTo>
                  <a:cubicBezTo>
                    <a:pt x="1092" y="2299"/>
                    <a:pt x="938" y="2283"/>
                    <a:pt x="767" y="2137"/>
                  </a:cubicBezTo>
                  <a:cubicBezTo>
                    <a:pt x="475" y="1900"/>
                    <a:pt x="347" y="1516"/>
                    <a:pt x="420" y="1133"/>
                  </a:cubicBezTo>
                  <a:cubicBezTo>
                    <a:pt x="475" y="841"/>
                    <a:pt x="658" y="603"/>
                    <a:pt x="895" y="439"/>
                  </a:cubicBezTo>
                  <a:cubicBezTo>
                    <a:pt x="1078" y="330"/>
                    <a:pt x="1278" y="311"/>
                    <a:pt x="1424" y="147"/>
                  </a:cubicBezTo>
                  <a:cubicBezTo>
                    <a:pt x="1443" y="129"/>
                    <a:pt x="1443" y="92"/>
                    <a:pt x="1424" y="74"/>
                  </a:cubicBezTo>
                  <a:cubicBezTo>
                    <a:pt x="1354" y="22"/>
                    <a:pt x="1275" y="1"/>
                    <a:pt x="1193"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6" name="Google Shape;744;p61"/>
            <p:cNvSpPr/>
            <p:nvPr/>
          </p:nvSpPr>
          <p:spPr>
            <a:xfrm>
              <a:off x="2441160" y="2542680"/>
              <a:ext cx="64080" cy="23400"/>
            </a:xfrm>
            <a:custGeom>
              <a:avLst/>
              <a:gdLst>
                <a:gd name="textAreaLeft" fmla="*/ 0 w 64080"/>
                <a:gd name="textAreaRight" fmla="*/ 64440 w 64080"/>
                <a:gd name="textAreaTop" fmla="*/ 0 h 23400"/>
                <a:gd name="textAreaBottom" fmla="*/ 23760 h 23400"/>
              </a:gdLst>
              <a:ahLst/>
              <a:cxnLst/>
              <a:rect l="textAreaLeft" t="textAreaTop" r="textAreaRight" b="textAreaBottom"/>
              <a:pathLst>
                <a:path w="1615" h="595">
                  <a:moveTo>
                    <a:pt x="247" y="1"/>
                  </a:moveTo>
                  <a:cubicBezTo>
                    <a:pt x="92" y="1"/>
                    <a:pt x="0" y="227"/>
                    <a:pt x="171" y="335"/>
                  </a:cubicBezTo>
                  <a:cubicBezTo>
                    <a:pt x="423" y="500"/>
                    <a:pt x="720" y="594"/>
                    <a:pt x="1018" y="594"/>
                  </a:cubicBezTo>
                  <a:cubicBezTo>
                    <a:pt x="1150" y="594"/>
                    <a:pt x="1283" y="575"/>
                    <a:pt x="1412" y="536"/>
                  </a:cubicBezTo>
                  <a:cubicBezTo>
                    <a:pt x="1614" y="469"/>
                    <a:pt x="1552" y="183"/>
                    <a:pt x="1368" y="183"/>
                  </a:cubicBezTo>
                  <a:cubicBezTo>
                    <a:pt x="1353" y="183"/>
                    <a:pt x="1337" y="185"/>
                    <a:pt x="1321" y="189"/>
                  </a:cubicBezTo>
                  <a:cubicBezTo>
                    <a:pt x="1222" y="210"/>
                    <a:pt x="1122" y="221"/>
                    <a:pt x="1025" y="221"/>
                  </a:cubicBezTo>
                  <a:cubicBezTo>
                    <a:pt x="780" y="221"/>
                    <a:pt x="544" y="155"/>
                    <a:pt x="335" y="25"/>
                  </a:cubicBezTo>
                  <a:cubicBezTo>
                    <a:pt x="304" y="8"/>
                    <a:pt x="274" y="1"/>
                    <a:pt x="247"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11880" bIns="11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7" name="Google Shape;745;p61"/>
            <p:cNvSpPr/>
            <p:nvPr/>
          </p:nvSpPr>
          <p:spPr>
            <a:xfrm>
              <a:off x="1776960" y="3574800"/>
              <a:ext cx="734040" cy="183600"/>
            </a:xfrm>
            <a:custGeom>
              <a:avLst/>
              <a:gdLst>
                <a:gd name="textAreaLeft" fmla="*/ 0 w 734040"/>
                <a:gd name="textAreaRight" fmla="*/ 734400 w 734040"/>
                <a:gd name="textAreaTop" fmla="*/ 0 h 183600"/>
                <a:gd name="textAreaBottom" fmla="*/ 183960 h 183600"/>
              </a:gdLst>
              <a:ahLst/>
              <a:cxnLst/>
              <a:rect l="textAreaLeft" t="textAreaTop" r="textAreaRight" b="textAreaBottom"/>
              <a:pathLst>
                <a:path w="18368" h="4603">
                  <a:moveTo>
                    <a:pt x="2770" y="1"/>
                  </a:moveTo>
                  <a:cubicBezTo>
                    <a:pt x="2463" y="1"/>
                    <a:pt x="2158" y="24"/>
                    <a:pt x="1862" y="67"/>
                  </a:cubicBezTo>
                  <a:cubicBezTo>
                    <a:pt x="1223" y="177"/>
                    <a:pt x="493" y="359"/>
                    <a:pt x="0" y="797"/>
                  </a:cubicBezTo>
                  <a:cubicBezTo>
                    <a:pt x="0" y="797"/>
                    <a:pt x="0" y="834"/>
                    <a:pt x="18" y="834"/>
                  </a:cubicBezTo>
                  <a:cubicBezTo>
                    <a:pt x="767" y="670"/>
                    <a:pt x="1424" y="341"/>
                    <a:pt x="2191" y="268"/>
                  </a:cubicBezTo>
                  <a:cubicBezTo>
                    <a:pt x="2347" y="256"/>
                    <a:pt x="2504" y="250"/>
                    <a:pt x="2660" y="250"/>
                  </a:cubicBezTo>
                  <a:cubicBezTo>
                    <a:pt x="3233" y="250"/>
                    <a:pt x="3804" y="329"/>
                    <a:pt x="4363" y="487"/>
                  </a:cubicBezTo>
                  <a:cubicBezTo>
                    <a:pt x="5915" y="889"/>
                    <a:pt x="7430" y="1400"/>
                    <a:pt x="8963" y="1856"/>
                  </a:cubicBezTo>
                  <a:lnTo>
                    <a:pt x="18146" y="4594"/>
                  </a:lnTo>
                  <a:cubicBezTo>
                    <a:pt x="18161" y="4600"/>
                    <a:pt x="18176" y="4602"/>
                    <a:pt x="18190" y="4602"/>
                  </a:cubicBezTo>
                  <a:cubicBezTo>
                    <a:pt x="18322" y="4602"/>
                    <a:pt x="18367" y="4388"/>
                    <a:pt x="18219" y="4339"/>
                  </a:cubicBezTo>
                  <a:lnTo>
                    <a:pt x="8525" y="1436"/>
                  </a:lnTo>
                  <a:cubicBezTo>
                    <a:pt x="6974" y="962"/>
                    <a:pt x="5385" y="359"/>
                    <a:pt x="3779" y="85"/>
                  </a:cubicBezTo>
                  <a:cubicBezTo>
                    <a:pt x="3445" y="28"/>
                    <a:pt x="3106" y="1"/>
                    <a:pt x="2770"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8" name="Google Shape;746;p61"/>
            <p:cNvSpPr/>
            <p:nvPr/>
          </p:nvSpPr>
          <p:spPr>
            <a:xfrm>
              <a:off x="2620080" y="3536280"/>
              <a:ext cx="384840" cy="40680"/>
            </a:xfrm>
            <a:custGeom>
              <a:avLst/>
              <a:gdLst>
                <a:gd name="textAreaLeft" fmla="*/ 0 w 384840"/>
                <a:gd name="textAreaRight" fmla="*/ 385200 w 384840"/>
                <a:gd name="textAreaTop" fmla="*/ 0 h 40680"/>
                <a:gd name="textAreaBottom" fmla="*/ 41040 h 40680"/>
              </a:gdLst>
              <a:ahLst/>
              <a:cxnLst/>
              <a:rect l="textAreaLeft" t="textAreaTop" r="textAreaRight" b="textAreaBottom"/>
              <a:pathLst>
                <a:path w="9629" h="1023">
                  <a:moveTo>
                    <a:pt x="1708" y="0"/>
                  </a:moveTo>
                  <a:cubicBezTo>
                    <a:pt x="1134" y="0"/>
                    <a:pt x="562" y="41"/>
                    <a:pt x="1" y="123"/>
                  </a:cubicBezTo>
                  <a:cubicBezTo>
                    <a:pt x="1" y="142"/>
                    <a:pt x="1" y="142"/>
                    <a:pt x="1" y="160"/>
                  </a:cubicBezTo>
                  <a:cubicBezTo>
                    <a:pt x="636" y="220"/>
                    <a:pt x="1259" y="256"/>
                    <a:pt x="1889" y="256"/>
                  </a:cubicBezTo>
                  <a:cubicBezTo>
                    <a:pt x="2020" y="256"/>
                    <a:pt x="2151" y="254"/>
                    <a:pt x="2283" y="251"/>
                  </a:cubicBezTo>
                  <a:cubicBezTo>
                    <a:pt x="3049" y="270"/>
                    <a:pt x="3798" y="306"/>
                    <a:pt x="4565" y="361"/>
                  </a:cubicBezTo>
                  <a:cubicBezTo>
                    <a:pt x="6189" y="489"/>
                    <a:pt x="7814" y="708"/>
                    <a:pt x="9420" y="1018"/>
                  </a:cubicBezTo>
                  <a:cubicBezTo>
                    <a:pt x="9432" y="1021"/>
                    <a:pt x="9442" y="1022"/>
                    <a:pt x="9453" y="1022"/>
                  </a:cubicBezTo>
                  <a:cubicBezTo>
                    <a:pt x="9576" y="1022"/>
                    <a:pt x="9628" y="833"/>
                    <a:pt x="9493" y="799"/>
                  </a:cubicBezTo>
                  <a:cubicBezTo>
                    <a:pt x="7924" y="489"/>
                    <a:pt x="6335" y="270"/>
                    <a:pt x="4747" y="142"/>
                  </a:cubicBezTo>
                  <a:cubicBezTo>
                    <a:pt x="3926" y="87"/>
                    <a:pt x="3104" y="32"/>
                    <a:pt x="2283" y="14"/>
                  </a:cubicBezTo>
                  <a:cubicBezTo>
                    <a:pt x="2091" y="5"/>
                    <a:pt x="1899" y="0"/>
                    <a:pt x="1708"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0520" bIns="20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79" name="Google Shape;747;p61"/>
            <p:cNvSpPr/>
            <p:nvPr/>
          </p:nvSpPr>
          <p:spPr>
            <a:xfrm>
              <a:off x="1908720" y="2964600"/>
              <a:ext cx="123480" cy="620640"/>
            </a:xfrm>
            <a:custGeom>
              <a:avLst/>
              <a:gdLst>
                <a:gd name="textAreaLeft" fmla="*/ 0 w 123480"/>
                <a:gd name="textAreaRight" fmla="*/ 123840 w 123480"/>
                <a:gd name="textAreaTop" fmla="*/ 0 h 620640"/>
                <a:gd name="textAreaBottom" fmla="*/ 621000 h 620640"/>
              </a:gdLst>
              <a:ahLst/>
              <a:cxnLst/>
              <a:rect l="textAreaLeft" t="textAreaTop" r="textAreaRight" b="textAreaBottom"/>
              <a:pathLst>
                <a:path w="3095" h="15531">
                  <a:moveTo>
                    <a:pt x="1505" y="0"/>
                  </a:moveTo>
                  <a:cubicBezTo>
                    <a:pt x="1456" y="0"/>
                    <a:pt x="1420" y="60"/>
                    <a:pt x="1433" y="100"/>
                  </a:cubicBezTo>
                  <a:cubicBezTo>
                    <a:pt x="2620" y="2729"/>
                    <a:pt x="1634" y="5267"/>
                    <a:pt x="1105" y="7932"/>
                  </a:cubicBezTo>
                  <a:cubicBezTo>
                    <a:pt x="612" y="10396"/>
                    <a:pt x="247" y="12879"/>
                    <a:pt x="9" y="15380"/>
                  </a:cubicBezTo>
                  <a:cubicBezTo>
                    <a:pt x="0" y="15480"/>
                    <a:pt x="78" y="15531"/>
                    <a:pt x="160" y="15531"/>
                  </a:cubicBezTo>
                  <a:cubicBezTo>
                    <a:pt x="242" y="15531"/>
                    <a:pt x="329" y="15480"/>
                    <a:pt x="338" y="15380"/>
                  </a:cubicBezTo>
                  <a:cubicBezTo>
                    <a:pt x="594" y="12368"/>
                    <a:pt x="1086" y="9374"/>
                    <a:pt x="1780" y="6417"/>
                  </a:cubicBezTo>
                  <a:cubicBezTo>
                    <a:pt x="2255" y="4463"/>
                    <a:pt x="3094" y="1762"/>
                    <a:pt x="1561" y="27"/>
                  </a:cubicBezTo>
                  <a:cubicBezTo>
                    <a:pt x="1542" y="8"/>
                    <a:pt x="1522" y="0"/>
                    <a:pt x="150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0" name="Google Shape;748;p61"/>
            <p:cNvSpPr/>
            <p:nvPr/>
          </p:nvSpPr>
          <p:spPr>
            <a:xfrm>
              <a:off x="1866240" y="2891880"/>
              <a:ext cx="55080" cy="20520"/>
            </a:xfrm>
            <a:custGeom>
              <a:avLst/>
              <a:gdLst>
                <a:gd name="textAreaLeft" fmla="*/ 0 w 55080"/>
                <a:gd name="textAreaRight" fmla="*/ 55440 w 55080"/>
                <a:gd name="textAreaTop" fmla="*/ 0 h 20520"/>
                <a:gd name="textAreaBottom" fmla="*/ 20880 h 20520"/>
              </a:gdLst>
              <a:ahLst/>
              <a:cxnLst/>
              <a:rect l="textAreaLeft" t="textAreaTop" r="textAreaRight" b="textAreaBottom"/>
              <a:pathLst>
                <a:path w="1388" h="519">
                  <a:moveTo>
                    <a:pt x="525" y="0"/>
                  </a:moveTo>
                  <a:cubicBezTo>
                    <a:pt x="374" y="0"/>
                    <a:pt x="223" y="33"/>
                    <a:pt x="92" y="99"/>
                  </a:cubicBezTo>
                  <a:cubicBezTo>
                    <a:pt x="0" y="135"/>
                    <a:pt x="55" y="263"/>
                    <a:pt x="128" y="263"/>
                  </a:cubicBezTo>
                  <a:cubicBezTo>
                    <a:pt x="347" y="263"/>
                    <a:pt x="566" y="300"/>
                    <a:pt x="767" y="336"/>
                  </a:cubicBezTo>
                  <a:cubicBezTo>
                    <a:pt x="950" y="391"/>
                    <a:pt x="1114" y="519"/>
                    <a:pt x="1296" y="519"/>
                  </a:cubicBezTo>
                  <a:cubicBezTo>
                    <a:pt x="1351" y="519"/>
                    <a:pt x="1388" y="464"/>
                    <a:pt x="1388" y="409"/>
                  </a:cubicBezTo>
                  <a:cubicBezTo>
                    <a:pt x="1315" y="190"/>
                    <a:pt x="1023" y="99"/>
                    <a:pt x="822" y="44"/>
                  </a:cubicBezTo>
                  <a:cubicBezTo>
                    <a:pt x="727" y="15"/>
                    <a:pt x="626" y="0"/>
                    <a:pt x="52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1" name="Google Shape;749;p61"/>
            <p:cNvSpPr/>
            <p:nvPr/>
          </p:nvSpPr>
          <p:spPr>
            <a:xfrm>
              <a:off x="2770560" y="2880360"/>
              <a:ext cx="39960" cy="27720"/>
            </a:xfrm>
            <a:custGeom>
              <a:avLst/>
              <a:gdLst>
                <a:gd name="textAreaLeft" fmla="*/ 0 w 39960"/>
                <a:gd name="textAreaRight" fmla="*/ 40320 w 39960"/>
                <a:gd name="textAreaTop" fmla="*/ 0 h 27720"/>
                <a:gd name="textAreaBottom" fmla="*/ 28080 h 27720"/>
              </a:gdLst>
              <a:ahLst/>
              <a:cxnLst/>
              <a:rect l="textAreaLeft" t="textAreaTop" r="textAreaRight" b="textAreaBottom"/>
              <a:pathLst>
                <a:path w="1005" h="700">
                  <a:moveTo>
                    <a:pt x="737" y="1"/>
                  </a:moveTo>
                  <a:cubicBezTo>
                    <a:pt x="601" y="1"/>
                    <a:pt x="452" y="67"/>
                    <a:pt x="347" y="149"/>
                  </a:cubicBezTo>
                  <a:cubicBezTo>
                    <a:pt x="183" y="258"/>
                    <a:pt x="0" y="404"/>
                    <a:pt x="0" y="605"/>
                  </a:cubicBezTo>
                  <a:cubicBezTo>
                    <a:pt x="0" y="652"/>
                    <a:pt x="41" y="700"/>
                    <a:pt x="100" y="700"/>
                  </a:cubicBezTo>
                  <a:cubicBezTo>
                    <a:pt x="109" y="700"/>
                    <a:pt x="118" y="699"/>
                    <a:pt x="128" y="696"/>
                  </a:cubicBezTo>
                  <a:cubicBezTo>
                    <a:pt x="274" y="642"/>
                    <a:pt x="384" y="514"/>
                    <a:pt x="530" y="459"/>
                  </a:cubicBezTo>
                  <a:cubicBezTo>
                    <a:pt x="694" y="386"/>
                    <a:pt x="877" y="368"/>
                    <a:pt x="968" y="240"/>
                  </a:cubicBezTo>
                  <a:cubicBezTo>
                    <a:pt x="1004" y="185"/>
                    <a:pt x="986" y="112"/>
                    <a:pt x="950" y="76"/>
                  </a:cubicBezTo>
                  <a:cubicBezTo>
                    <a:pt x="890" y="23"/>
                    <a:pt x="816" y="1"/>
                    <a:pt x="737"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2" name="Google Shape;750;p61"/>
            <p:cNvSpPr/>
            <p:nvPr/>
          </p:nvSpPr>
          <p:spPr>
            <a:xfrm>
              <a:off x="1607040" y="3369600"/>
              <a:ext cx="329040" cy="101520"/>
            </a:xfrm>
            <a:custGeom>
              <a:avLst/>
              <a:gdLst>
                <a:gd name="textAreaLeft" fmla="*/ 0 w 329040"/>
                <a:gd name="textAreaRight" fmla="*/ 329400 w 329040"/>
                <a:gd name="textAreaTop" fmla="*/ 0 h 101520"/>
                <a:gd name="textAreaBottom" fmla="*/ 101880 h 101520"/>
              </a:gdLst>
              <a:ahLst/>
              <a:cxnLst/>
              <a:rect l="textAreaLeft" t="textAreaTop" r="textAreaRight" b="textAreaBottom"/>
              <a:pathLst>
                <a:path w="8235" h="2550">
                  <a:moveTo>
                    <a:pt x="110" y="1"/>
                  </a:moveTo>
                  <a:cubicBezTo>
                    <a:pt x="19" y="1"/>
                    <a:pt x="1" y="147"/>
                    <a:pt x="92" y="183"/>
                  </a:cubicBezTo>
                  <a:cubicBezTo>
                    <a:pt x="713" y="439"/>
                    <a:pt x="1425" y="548"/>
                    <a:pt x="2082" y="731"/>
                  </a:cubicBezTo>
                  <a:cubicBezTo>
                    <a:pt x="2721" y="913"/>
                    <a:pt x="3396" y="1096"/>
                    <a:pt x="4072" y="1278"/>
                  </a:cubicBezTo>
                  <a:cubicBezTo>
                    <a:pt x="5386" y="1680"/>
                    <a:pt x="6700" y="2100"/>
                    <a:pt x="8015" y="2538"/>
                  </a:cubicBezTo>
                  <a:cubicBezTo>
                    <a:pt x="8032" y="2546"/>
                    <a:pt x="8048" y="2549"/>
                    <a:pt x="8063" y="2549"/>
                  </a:cubicBezTo>
                  <a:cubicBezTo>
                    <a:pt x="8192" y="2549"/>
                    <a:pt x="8235" y="2295"/>
                    <a:pt x="8088" y="2246"/>
                  </a:cubicBezTo>
                  <a:cubicBezTo>
                    <a:pt x="6755" y="1771"/>
                    <a:pt x="5404" y="1351"/>
                    <a:pt x="4053" y="950"/>
                  </a:cubicBezTo>
                  <a:cubicBezTo>
                    <a:pt x="3378" y="767"/>
                    <a:pt x="2721" y="585"/>
                    <a:pt x="2045" y="420"/>
                  </a:cubicBezTo>
                  <a:cubicBezTo>
                    <a:pt x="1388" y="256"/>
                    <a:pt x="749" y="37"/>
                    <a:pt x="11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0760" bIns="50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1143000" y="0"/>
            <a:ext cx="6856286"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p:cNvSpPr>
            <a:spLocks noGrp="1"/>
          </p:cNvSpPr>
          <p:nvPr>
            <p:ph type="title"/>
          </p:nvPr>
        </p:nvSpPr>
        <p:spPr>
          <a:xfrm>
            <a:off x="1500188" y="480617"/>
            <a:ext cx="1922996" cy="4187361"/>
          </a:xfrm>
        </p:spPr>
        <p:txBody>
          <a:bodyPr anchor="ctr">
            <a:normAutofit/>
          </a:bodyPr>
          <a:lstStyle/>
          <a:p>
            <a:r>
              <a:rPr lang="en-GB" sz="2700"/>
              <a:t>Theoretical Perspectives</a:t>
            </a:r>
          </a:p>
        </p:txBody>
      </p:sp>
      <p:sp>
        <p:nvSpPr>
          <p:cNvPr id="11" name="sketch line"/>
          <p:cNvSpPr>
            <a:spLocks noGrp="1" noRot="1" noChangeAspect="1" noMove="1" noResize="1" noEditPoints="1" noAdjustHandles="1" noChangeArrowheads="1" noChangeShapeType="1" noTextEdit="1"/>
          </p:cNvSpPr>
          <p:nvPr/>
        </p:nvSpPr>
        <p:spPr>
          <a:xfrm rot="5400000">
            <a:off x="1551235" y="2598754"/>
            <a:ext cx="4057650" cy="10287"/>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aphicFrame>
        <p:nvGraphicFramePr>
          <p:cNvPr id="5" name="Content Placeholder 2"/>
          <p:cNvGraphicFramePr>
            <a:graphicFrameLocks noGrp="1"/>
          </p:cNvGraphicFramePr>
          <p:nvPr>
            <p:ph idx="1"/>
          </p:nvPr>
        </p:nvGraphicFramePr>
        <p:xfrm>
          <a:off x="3757510" y="480617"/>
          <a:ext cx="3881538" cy="4152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3"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2500" lnSpcReduction="9999"/>
          </a:bodyPr>
          <a:lstStyle/>
          <a:p>
            <a:pPr indent="0" algn="r">
              <a:lnSpc>
                <a:spcPct val="100000"/>
              </a:lnSpc>
              <a:buNone/>
              <a:tabLst>
                <a:tab pos="0" algn="l"/>
              </a:tabLst>
            </a:pPr>
            <a:r>
              <a:rPr lang="en-US" sz="3500" b="0" u="none" strike="noStrike">
                <a:solidFill>
                  <a:schemeClr val="dk1"/>
                </a:solidFill>
                <a:effectLst/>
                <a:uFillTx/>
                <a:latin typeface="Alata"/>
                <a:ea typeface="Alata"/>
              </a:rPr>
              <a:t>Policy, Delivery, and Equity Impacts</a:t>
            </a:r>
            <a:endParaRPr lang="fr-FR" sz="3500" b="0" u="none" strike="noStrike">
              <a:solidFill>
                <a:schemeClr val="dk1"/>
              </a:solidFill>
              <a:effectLst/>
              <a:uFillTx/>
              <a:latin typeface="Arial" panose="020B0604020202020204"/>
            </a:endParaRPr>
          </a:p>
        </p:txBody>
      </p:sp>
      <p:sp>
        <p:nvSpPr>
          <p:cNvPr id="684" name="PlaceHolder 2"/>
          <p:cNvSpPr>
            <a:spLocks noGrp="1"/>
          </p:cNvSpPr>
          <p:nvPr>
            <p:ph type="subTitle"/>
          </p:nvPr>
        </p:nvSpPr>
        <p:spPr>
          <a:xfrm>
            <a:off x="3863340" y="1866900"/>
            <a:ext cx="4575175" cy="2983230"/>
          </a:xfrm>
          <a:prstGeom prst="rect">
            <a:avLst/>
          </a:prstGeom>
          <a:noFill/>
          <a:ln w="0">
            <a:noFill/>
          </a:ln>
        </p:spPr>
        <p:txBody>
          <a:bodyPr wrap="square" lIns="91440" tIns="91440" rIns="91440" bIns="91440" anchor="t">
            <a:spAutoFit/>
          </a:bodyPr>
          <a:lstStyle/>
          <a:p>
            <a:pPr indent="0" algn="ctr">
              <a:buNone/>
            </a:pPr>
            <a:r>
              <a:rPr lang="en-US" altLang="en-US" sz="1400" b="1" u="none" strike="noStrike">
                <a:solidFill>
                  <a:schemeClr val="dk2"/>
                </a:solidFill>
                <a:effectLst/>
                <a:uFillTx/>
                <a:latin typeface="Montserrat"/>
                <a:ea typeface="Montserrat"/>
              </a:rPr>
              <a:t>Healthcare policies </a:t>
            </a:r>
            <a:r>
              <a:rPr lang="en-US" altLang="en-US" sz="1400" b="0" u="none" strike="noStrike">
                <a:solidFill>
                  <a:schemeClr val="dk2"/>
                </a:solidFill>
                <a:effectLst/>
                <a:uFillTx/>
                <a:latin typeface="Montserrat"/>
                <a:ea typeface="Montserrat"/>
              </a:rPr>
              <a:t>shape how resources are allocated, services are organized, and standards are set to ensure quality care. </a:t>
            </a:r>
          </a:p>
          <a:p>
            <a:pPr indent="0" algn="ctr">
              <a:buNone/>
            </a:pPr>
            <a:r>
              <a:rPr lang="en-US" altLang="en-US" sz="1400" b="1" u="none" strike="noStrike">
                <a:solidFill>
                  <a:schemeClr val="dk2"/>
                </a:solidFill>
                <a:effectLst/>
                <a:uFillTx/>
                <a:latin typeface="Montserrat"/>
                <a:ea typeface="Montserrat"/>
              </a:rPr>
              <a:t>Service delivery</a:t>
            </a:r>
            <a:r>
              <a:rPr lang="en-US" altLang="en-US" sz="1400" b="0" u="none" strike="noStrike">
                <a:solidFill>
                  <a:schemeClr val="dk2"/>
                </a:solidFill>
                <a:effectLst/>
                <a:uFillTx/>
                <a:latin typeface="Montserrat"/>
                <a:ea typeface="Montserrat"/>
              </a:rPr>
              <a:t> focuses on how healthcare is accessed and provided efficiently to meet population needs. </a:t>
            </a:r>
          </a:p>
          <a:p>
            <a:pPr indent="0" algn="ctr">
              <a:buNone/>
            </a:pPr>
            <a:r>
              <a:rPr lang="en-US" altLang="en-US" sz="1400" b="1" u="none" strike="noStrike">
                <a:solidFill>
                  <a:schemeClr val="dk2"/>
                </a:solidFill>
                <a:effectLst/>
                <a:uFillTx/>
                <a:latin typeface="Montserrat"/>
                <a:ea typeface="Montserrat"/>
              </a:rPr>
              <a:t>Equity impacts</a:t>
            </a:r>
            <a:r>
              <a:rPr lang="en-US" altLang="en-US" sz="1400" b="0" u="none" strike="noStrike">
                <a:solidFill>
                  <a:schemeClr val="dk2"/>
                </a:solidFill>
                <a:effectLst/>
                <a:uFillTx/>
                <a:latin typeface="Montserrat"/>
                <a:ea typeface="Montserrat"/>
              </a:rPr>
              <a:t> address fairness in health outcomes, ensuring all individuals regardless of socioeconomic status, gender, or location have equal access to quality healthcare. </a:t>
            </a:r>
          </a:p>
          <a:p>
            <a:pPr indent="0" algn="ctr">
              <a:buNone/>
            </a:pPr>
            <a:r>
              <a:rPr lang="en-US" altLang="en-US" sz="1400" b="0" u="none" strike="noStrike">
                <a:solidFill>
                  <a:schemeClr val="dk2"/>
                </a:solidFill>
                <a:effectLst/>
                <a:uFillTx/>
                <a:latin typeface="Montserrat"/>
                <a:ea typeface="Montserrat"/>
              </a:rPr>
              <a:t>Together, these elements influence the effectiveness, accessibility, and fairness of health systems.</a:t>
            </a:r>
          </a:p>
        </p:txBody>
      </p:sp>
      <p:grpSp>
        <p:nvGrpSpPr>
          <p:cNvPr id="685" name="Google Shape;697;p61"/>
          <p:cNvGrpSpPr/>
          <p:nvPr/>
        </p:nvGrpSpPr>
        <p:grpSpPr>
          <a:xfrm>
            <a:off x="889200" y="1473840"/>
            <a:ext cx="2821320" cy="2642760"/>
            <a:chOff x="889200" y="1473840"/>
            <a:chExt cx="2821320" cy="2642760"/>
          </a:xfrm>
        </p:grpSpPr>
        <p:sp>
          <p:nvSpPr>
            <p:cNvPr id="686" name="Google Shape;698;p61"/>
            <p:cNvSpPr/>
            <p:nvPr/>
          </p:nvSpPr>
          <p:spPr>
            <a:xfrm>
              <a:off x="923760" y="1520640"/>
              <a:ext cx="2691360" cy="2595960"/>
            </a:xfrm>
            <a:custGeom>
              <a:avLst/>
              <a:gdLst>
                <a:gd name="textAreaLeft" fmla="*/ 0 w 2691360"/>
                <a:gd name="textAreaRight" fmla="*/ 2691720 w 2691360"/>
                <a:gd name="textAreaTop" fmla="*/ 0 h 2595960"/>
                <a:gd name="textAreaBottom" fmla="*/ 2596320 h 2595960"/>
              </a:gdLst>
              <a:ahLst/>
              <a:cxnLst/>
              <a:rect l="textAreaLeft" t="textAreaTop" r="textAreaRight" b="textAreaBottom"/>
              <a:pathLst>
                <a:path w="67307" h="64925">
                  <a:moveTo>
                    <a:pt x="34846" y="1"/>
                  </a:moveTo>
                  <a:cubicBezTo>
                    <a:pt x="25205" y="1"/>
                    <a:pt x="15833" y="4313"/>
                    <a:pt x="9547" y="12127"/>
                  </a:cubicBezTo>
                  <a:cubicBezTo>
                    <a:pt x="913" y="22861"/>
                    <a:pt x="0" y="37867"/>
                    <a:pt x="7266" y="49568"/>
                  </a:cubicBezTo>
                  <a:cubicBezTo>
                    <a:pt x="13264" y="59254"/>
                    <a:pt x="23790" y="64924"/>
                    <a:pt x="34858" y="64924"/>
                  </a:cubicBezTo>
                  <a:cubicBezTo>
                    <a:pt x="37162" y="64924"/>
                    <a:pt x="39489" y="64679"/>
                    <a:pt x="41804" y="64172"/>
                  </a:cubicBezTo>
                  <a:lnTo>
                    <a:pt x="42060" y="64099"/>
                  </a:lnTo>
                  <a:cubicBezTo>
                    <a:pt x="56828" y="60740"/>
                    <a:pt x="67306" y="47615"/>
                    <a:pt x="67306" y="32463"/>
                  </a:cubicBezTo>
                  <a:cubicBezTo>
                    <a:pt x="67306" y="18699"/>
                    <a:pt x="58617" y="6413"/>
                    <a:pt x="45619" y="1849"/>
                  </a:cubicBezTo>
                  <a:cubicBezTo>
                    <a:pt x="42089" y="603"/>
                    <a:pt x="38449" y="1"/>
                    <a:pt x="34846"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7" name="Google Shape;699;p61"/>
            <p:cNvSpPr/>
            <p:nvPr/>
          </p:nvSpPr>
          <p:spPr>
            <a:xfrm>
              <a:off x="889200" y="1473840"/>
              <a:ext cx="715680" cy="1468440"/>
            </a:xfrm>
            <a:custGeom>
              <a:avLst/>
              <a:gdLst>
                <a:gd name="textAreaLeft" fmla="*/ 0 w 715680"/>
                <a:gd name="textAreaRight" fmla="*/ 716040 w 715680"/>
                <a:gd name="textAreaTop" fmla="*/ 0 h 1468440"/>
                <a:gd name="textAreaBottom" fmla="*/ 1468800 h 1468440"/>
              </a:gdLst>
              <a:ahLst/>
              <a:cxnLst/>
              <a:rect l="textAreaLeft" t="textAreaTop" r="textAreaRight" b="textAreaBottom"/>
              <a:pathLst>
                <a:path w="17909" h="36724">
                  <a:moveTo>
                    <a:pt x="11026" y="1"/>
                  </a:moveTo>
                  <a:cubicBezTo>
                    <a:pt x="8744" y="1"/>
                    <a:pt x="6214" y="1084"/>
                    <a:pt x="4272" y="3116"/>
                  </a:cubicBezTo>
                  <a:cubicBezTo>
                    <a:pt x="2592" y="4850"/>
                    <a:pt x="0" y="8793"/>
                    <a:pt x="1351" y="15602"/>
                  </a:cubicBezTo>
                  <a:cubicBezTo>
                    <a:pt x="1880" y="18340"/>
                    <a:pt x="2994" y="21188"/>
                    <a:pt x="4655" y="24182"/>
                  </a:cubicBezTo>
                  <a:cubicBezTo>
                    <a:pt x="6608" y="27669"/>
                    <a:pt x="9310" y="31320"/>
                    <a:pt x="12779" y="35117"/>
                  </a:cubicBezTo>
                  <a:cubicBezTo>
                    <a:pt x="13144" y="35518"/>
                    <a:pt x="13527" y="35938"/>
                    <a:pt x="13929" y="36358"/>
                  </a:cubicBezTo>
                  <a:lnTo>
                    <a:pt x="14275" y="36723"/>
                  </a:lnTo>
                  <a:lnTo>
                    <a:pt x="14622" y="36395"/>
                  </a:lnTo>
                  <a:lnTo>
                    <a:pt x="14969" y="36048"/>
                  </a:lnTo>
                  <a:cubicBezTo>
                    <a:pt x="14841" y="35920"/>
                    <a:pt x="14714" y="35792"/>
                    <a:pt x="14604" y="35665"/>
                  </a:cubicBezTo>
                  <a:cubicBezTo>
                    <a:pt x="14202" y="35263"/>
                    <a:pt x="13819" y="34861"/>
                    <a:pt x="13454" y="34441"/>
                  </a:cubicBezTo>
                  <a:cubicBezTo>
                    <a:pt x="9639" y="30261"/>
                    <a:pt x="6919" y="26391"/>
                    <a:pt x="5075" y="22904"/>
                  </a:cubicBezTo>
                  <a:cubicBezTo>
                    <a:pt x="365" y="13977"/>
                    <a:pt x="1442" y="7424"/>
                    <a:pt x="4965" y="3773"/>
                  </a:cubicBezTo>
                  <a:cubicBezTo>
                    <a:pt x="6704" y="1955"/>
                    <a:pt x="9022" y="960"/>
                    <a:pt x="11064" y="960"/>
                  </a:cubicBezTo>
                  <a:cubicBezTo>
                    <a:pt x="12281" y="960"/>
                    <a:pt x="13400" y="1314"/>
                    <a:pt x="14239" y="2057"/>
                  </a:cubicBezTo>
                  <a:cubicBezTo>
                    <a:pt x="15736" y="3353"/>
                    <a:pt x="16740" y="5124"/>
                    <a:pt x="17050" y="7077"/>
                  </a:cubicBezTo>
                  <a:cubicBezTo>
                    <a:pt x="17342" y="6895"/>
                    <a:pt x="17616" y="6694"/>
                    <a:pt x="17908" y="6511"/>
                  </a:cubicBezTo>
                  <a:cubicBezTo>
                    <a:pt x="17488" y="4503"/>
                    <a:pt x="16411" y="2678"/>
                    <a:pt x="14860" y="1345"/>
                  </a:cubicBezTo>
                  <a:cubicBezTo>
                    <a:pt x="13825" y="437"/>
                    <a:pt x="12475" y="1"/>
                    <a:pt x="11026"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88" name="Google Shape;700;p61"/>
            <p:cNvSpPr/>
            <p:nvPr/>
          </p:nvSpPr>
          <p:spPr>
            <a:xfrm>
              <a:off x="1384200" y="2840040"/>
              <a:ext cx="116640" cy="115920"/>
            </a:xfrm>
            <a:custGeom>
              <a:avLst/>
              <a:gdLst>
                <a:gd name="textAreaLeft" fmla="*/ 0 w 116640"/>
                <a:gd name="textAreaRight" fmla="*/ 117000 w 116640"/>
                <a:gd name="textAreaTop" fmla="*/ 0 h 115920"/>
                <a:gd name="textAreaBottom" fmla="*/ 116280 h 115920"/>
              </a:gdLst>
              <a:ahLst/>
              <a:cxnLst/>
              <a:rect l="textAreaLeft" t="textAreaTop" r="textAreaRight" b="textAreaBottom"/>
              <a:pathLst>
                <a:path w="2922" h="2904">
                  <a:moveTo>
                    <a:pt x="1388" y="1"/>
                  </a:moveTo>
                  <a:lnTo>
                    <a:pt x="1078" y="293"/>
                  </a:lnTo>
                  <a:lnTo>
                    <a:pt x="384" y="950"/>
                  </a:lnTo>
                  <a:lnTo>
                    <a:pt x="1" y="1315"/>
                  </a:lnTo>
                  <a:cubicBezTo>
                    <a:pt x="421" y="1753"/>
                    <a:pt x="841" y="2191"/>
                    <a:pt x="1279" y="2629"/>
                  </a:cubicBezTo>
                  <a:lnTo>
                    <a:pt x="1571" y="2903"/>
                  </a:lnTo>
                  <a:lnTo>
                    <a:pt x="2246" y="2228"/>
                  </a:lnTo>
                  <a:lnTo>
                    <a:pt x="2575" y="1881"/>
                  </a:lnTo>
                  <a:lnTo>
                    <a:pt x="2922" y="1552"/>
                  </a:lnTo>
                  <a:cubicBezTo>
                    <a:pt x="2812" y="1443"/>
                    <a:pt x="2721" y="1351"/>
                    <a:pt x="2611" y="1242"/>
                  </a:cubicBezTo>
                  <a:cubicBezTo>
                    <a:pt x="2192" y="822"/>
                    <a:pt x="1790" y="402"/>
                    <a:pt x="1388"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9" name="Google Shape;701;p61"/>
            <p:cNvSpPr/>
            <p:nvPr/>
          </p:nvSpPr>
          <p:spPr>
            <a:xfrm>
              <a:off x="1386720" y="2872080"/>
              <a:ext cx="321840" cy="268920"/>
            </a:xfrm>
            <a:custGeom>
              <a:avLst/>
              <a:gdLst>
                <a:gd name="textAreaLeft" fmla="*/ 0 w 321840"/>
                <a:gd name="textAreaRight" fmla="*/ 322200 w 321840"/>
                <a:gd name="textAreaTop" fmla="*/ 0 h 268920"/>
                <a:gd name="textAreaBottom" fmla="*/ 269280 h 268920"/>
              </a:gdLst>
              <a:ahLst/>
              <a:cxnLst/>
              <a:rect l="textAreaLeft" t="textAreaTop" r="textAreaRight" b="textAreaBottom"/>
              <a:pathLst>
                <a:path w="8061" h="6731">
                  <a:moveTo>
                    <a:pt x="4231" y="1"/>
                  </a:moveTo>
                  <a:cubicBezTo>
                    <a:pt x="3739" y="1"/>
                    <a:pt x="3239" y="108"/>
                    <a:pt x="2767" y="334"/>
                  </a:cubicBezTo>
                  <a:cubicBezTo>
                    <a:pt x="2693" y="371"/>
                    <a:pt x="2620" y="426"/>
                    <a:pt x="2547" y="462"/>
                  </a:cubicBezTo>
                  <a:cubicBezTo>
                    <a:pt x="2401" y="535"/>
                    <a:pt x="2274" y="626"/>
                    <a:pt x="2146" y="718"/>
                  </a:cubicBezTo>
                  <a:cubicBezTo>
                    <a:pt x="1890" y="919"/>
                    <a:pt x="1671" y="1138"/>
                    <a:pt x="1489" y="1411"/>
                  </a:cubicBezTo>
                  <a:cubicBezTo>
                    <a:pt x="1379" y="1539"/>
                    <a:pt x="1288" y="1685"/>
                    <a:pt x="1215" y="1831"/>
                  </a:cubicBezTo>
                  <a:cubicBezTo>
                    <a:pt x="1" y="4199"/>
                    <a:pt x="1852" y="6730"/>
                    <a:pt x="4179" y="6730"/>
                  </a:cubicBezTo>
                  <a:cubicBezTo>
                    <a:pt x="4651" y="6730"/>
                    <a:pt x="5143" y="6626"/>
                    <a:pt x="5633" y="6395"/>
                  </a:cubicBezTo>
                  <a:lnTo>
                    <a:pt x="5633" y="6413"/>
                  </a:lnTo>
                  <a:cubicBezTo>
                    <a:pt x="7330" y="5628"/>
                    <a:pt x="8060" y="3602"/>
                    <a:pt x="7276" y="1923"/>
                  </a:cubicBezTo>
                  <a:cubicBezTo>
                    <a:pt x="6698" y="702"/>
                    <a:pt x="5489" y="1"/>
                    <a:pt x="423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0" name="Google Shape;702;p61"/>
            <p:cNvSpPr/>
            <p:nvPr/>
          </p:nvSpPr>
          <p:spPr>
            <a:xfrm>
              <a:off x="1469160" y="2936520"/>
              <a:ext cx="171360" cy="139320"/>
            </a:xfrm>
            <a:custGeom>
              <a:avLst/>
              <a:gdLst>
                <a:gd name="textAreaLeft" fmla="*/ 0 w 171360"/>
                <a:gd name="textAreaRight" fmla="*/ 171720 w 171360"/>
                <a:gd name="textAreaTop" fmla="*/ 0 h 139320"/>
                <a:gd name="textAreaBottom" fmla="*/ 139680 h 139320"/>
              </a:gdLst>
              <a:ahLst/>
              <a:cxnLst/>
              <a:rect l="textAreaLeft" t="textAreaTop" r="textAreaRight" b="textAreaBottom"/>
              <a:pathLst>
                <a:path w="4290" h="3493">
                  <a:moveTo>
                    <a:pt x="2130" y="1"/>
                  </a:moveTo>
                  <a:cubicBezTo>
                    <a:pt x="921" y="1"/>
                    <a:pt x="0" y="1291"/>
                    <a:pt x="565" y="2500"/>
                  </a:cubicBezTo>
                  <a:cubicBezTo>
                    <a:pt x="856" y="3120"/>
                    <a:pt x="1480" y="3493"/>
                    <a:pt x="2135" y="3493"/>
                  </a:cubicBezTo>
                  <a:cubicBezTo>
                    <a:pt x="2386" y="3493"/>
                    <a:pt x="2641" y="3438"/>
                    <a:pt x="2884" y="3322"/>
                  </a:cubicBezTo>
                  <a:cubicBezTo>
                    <a:pt x="4290" y="2664"/>
                    <a:pt x="4198" y="638"/>
                    <a:pt x="2738" y="109"/>
                  </a:cubicBezTo>
                  <a:cubicBezTo>
                    <a:pt x="2531" y="35"/>
                    <a:pt x="2327" y="1"/>
                    <a:pt x="2130"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69840" bIns="69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1" name="Google Shape;703;p61"/>
            <p:cNvSpPr/>
            <p:nvPr/>
          </p:nvSpPr>
          <p:spPr>
            <a:xfrm>
              <a:off x="1522080" y="2980080"/>
              <a:ext cx="64800" cy="52200"/>
            </a:xfrm>
            <a:custGeom>
              <a:avLst/>
              <a:gdLst>
                <a:gd name="textAreaLeft" fmla="*/ 0 w 64800"/>
                <a:gd name="textAreaRight" fmla="*/ 65160 w 64800"/>
                <a:gd name="textAreaTop" fmla="*/ 0 h 52200"/>
                <a:gd name="textAreaBottom" fmla="*/ 52560 h 52200"/>
              </a:gdLst>
              <a:ahLst/>
              <a:cxnLst/>
              <a:rect l="textAreaLeft" t="textAreaTop" r="textAreaRight" b="textAreaBottom"/>
              <a:pathLst>
                <a:path w="1626" h="1315">
                  <a:moveTo>
                    <a:pt x="795" y="1"/>
                  </a:moveTo>
                  <a:cubicBezTo>
                    <a:pt x="347" y="1"/>
                    <a:pt x="1" y="482"/>
                    <a:pt x="220" y="937"/>
                  </a:cubicBezTo>
                  <a:cubicBezTo>
                    <a:pt x="338" y="1173"/>
                    <a:pt x="570" y="1315"/>
                    <a:pt x="813" y="1315"/>
                  </a:cubicBezTo>
                  <a:cubicBezTo>
                    <a:pt x="908" y="1315"/>
                    <a:pt x="1004" y="1293"/>
                    <a:pt x="1096" y="1247"/>
                  </a:cubicBezTo>
                  <a:cubicBezTo>
                    <a:pt x="1626" y="991"/>
                    <a:pt x="1589" y="243"/>
                    <a:pt x="1023" y="42"/>
                  </a:cubicBezTo>
                  <a:cubicBezTo>
                    <a:pt x="946" y="14"/>
                    <a:pt x="869" y="1"/>
                    <a:pt x="795"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26280" bIns="26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92" name="Google Shape;704;p61"/>
            <p:cNvSpPr/>
            <p:nvPr/>
          </p:nvSpPr>
          <p:spPr>
            <a:xfrm>
              <a:off x="3313080" y="2965680"/>
              <a:ext cx="361800" cy="685080"/>
            </a:xfrm>
            <a:custGeom>
              <a:avLst/>
              <a:gdLst>
                <a:gd name="textAreaLeft" fmla="*/ 0 w 361800"/>
                <a:gd name="textAreaRight" fmla="*/ 362160 w 361800"/>
                <a:gd name="textAreaTop" fmla="*/ 0 h 685080"/>
                <a:gd name="textAreaBottom" fmla="*/ 685440 h 685080"/>
              </a:gdLst>
              <a:ahLst/>
              <a:cxnLst/>
              <a:rect l="textAreaLeft" t="textAreaTop" r="textAreaRight" b="textAreaBottom"/>
              <a:pathLst>
                <a:path w="9056" h="17142">
                  <a:moveTo>
                    <a:pt x="7741" y="0"/>
                  </a:moveTo>
                  <a:lnTo>
                    <a:pt x="7339" y="92"/>
                  </a:lnTo>
                  <a:lnTo>
                    <a:pt x="6792" y="220"/>
                  </a:lnTo>
                  <a:cubicBezTo>
                    <a:pt x="6828" y="384"/>
                    <a:pt x="6865" y="548"/>
                    <a:pt x="6901" y="712"/>
                  </a:cubicBezTo>
                  <a:cubicBezTo>
                    <a:pt x="6974" y="1059"/>
                    <a:pt x="7047" y="1424"/>
                    <a:pt x="7102" y="1771"/>
                  </a:cubicBezTo>
                  <a:cubicBezTo>
                    <a:pt x="7978" y="6901"/>
                    <a:pt x="7376" y="10753"/>
                    <a:pt x="5277" y="13217"/>
                  </a:cubicBezTo>
                  <a:cubicBezTo>
                    <a:pt x="4236" y="14458"/>
                    <a:pt x="2794" y="15371"/>
                    <a:pt x="987" y="15919"/>
                  </a:cubicBezTo>
                  <a:cubicBezTo>
                    <a:pt x="658" y="16339"/>
                    <a:pt x="329" y="16740"/>
                    <a:pt x="1" y="17142"/>
                  </a:cubicBezTo>
                  <a:cubicBezTo>
                    <a:pt x="2593" y="16613"/>
                    <a:pt x="4601" y="15499"/>
                    <a:pt x="6007" y="13838"/>
                  </a:cubicBezTo>
                  <a:cubicBezTo>
                    <a:pt x="8453" y="10954"/>
                    <a:pt x="9055" y="6463"/>
                    <a:pt x="7832" y="457"/>
                  </a:cubicBezTo>
                  <a:cubicBezTo>
                    <a:pt x="7796" y="311"/>
                    <a:pt x="7759" y="165"/>
                    <a:pt x="774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93" name="Google Shape;705;p61"/>
            <p:cNvSpPr/>
            <p:nvPr/>
          </p:nvSpPr>
          <p:spPr>
            <a:xfrm>
              <a:off x="3287880" y="2490480"/>
              <a:ext cx="414000" cy="312120"/>
            </a:xfrm>
            <a:custGeom>
              <a:avLst/>
              <a:gdLst>
                <a:gd name="textAreaLeft" fmla="*/ 0 w 414000"/>
                <a:gd name="textAreaRight" fmla="*/ 414360 w 414000"/>
                <a:gd name="textAreaTop" fmla="*/ 0 h 312120"/>
                <a:gd name="textAreaBottom" fmla="*/ 312480 h 312120"/>
              </a:gdLst>
              <a:ahLst/>
              <a:cxnLst/>
              <a:rect l="textAreaLeft" t="textAreaTop" r="textAreaRight" b="textAreaBottom"/>
              <a:pathLst>
                <a:path w="10363" h="7815">
                  <a:moveTo>
                    <a:pt x="10052" y="0"/>
                  </a:moveTo>
                  <a:cubicBezTo>
                    <a:pt x="9888" y="0"/>
                    <a:pt x="9760" y="128"/>
                    <a:pt x="9760" y="292"/>
                  </a:cubicBezTo>
                  <a:lnTo>
                    <a:pt x="9779" y="4035"/>
                  </a:lnTo>
                  <a:lnTo>
                    <a:pt x="9779" y="4163"/>
                  </a:lnTo>
                  <a:cubicBezTo>
                    <a:pt x="9724" y="5167"/>
                    <a:pt x="9085" y="6043"/>
                    <a:pt x="8136" y="6390"/>
                  </a:cubicBezTo>
                  <a:cubicBezTo>
                    <a:pt x="8081" y="6408"/>
                    <a:pt x="8008" y="6426"/>
                    <a:pt x="7953" y="6444"/>
                  </a:cubicBezTo>
                  <a:lnTo>
                    <a:pt x="5270" y="7156"/>
                  </a:lnTo>
                  <a:cubicBezTo>
                    <a:pt x="5055" y="7216"/>
                    <a:pt x="4838" y="7244"/>
                    <a:pt x="4622" y="7244"/>
                  </a:cubicBezTo>
                  <a:cubicBezTo>
                    <a:pt x="3775" y="7244"/>
                    <a:pt x="2964" y="6803"/>
                    <a:pt x="2513" y="6061"/>
                  </a:cubicBezTo>
                  <a:cubicBezTo>
                    <a:pt x="2495" y="6043"/>
                    <a:pt x="2477" y="6025"/>
                    <a:pt x="2477" y="6006"/>
                  </a:cubicBezTo>
                  <a:lnTo>
                    <a:pt x="596" y="2775"/>
                  </a:lnTo>
                  <a:cubicBezTo>
                    <a:pt x="535" y="2670"/>
                    <a:pt x="441" y="2626"/>
                    <a:pt x="350" y="2626"/>
                  </a:cubicBezTo>
                  <a:cubicBezTo>
                    <a:pt x="172" y="2626"/>
                    <a:pt x="1" y="2795"/>
                    <a:pt x="85" y="3012"/>
                  </a:cubicBezTo>
                  <a:cubicBezTo>
                    <a:pt x="85" y="3031"/>
                    <a:pt x="85" y="3049"/>
                    <a:pt x="103" y="3049"/>
                  </a:cubicBezTo>
                  <a:lnTo>
                    <a:pt x="1965" y="6280"/>
                  </a:lnTo>
                  <a:cubicBezTo>
                    <a:pt x="1984" y="6317"/>
                    <a:pt x="2002" y="6353"/>
                    <a:pt x="2039" y="6371"/>
                  </a:cubicBezTo>
                  <a:cubicBezTo>
                    <a:pt x="2294" y="6791"/>
                    <a:pt x="2641" y="7138"/>
                    <a:pt x="3061" y="7375"/>
                  </a:cubicBezTo>
                  <a:cubicBezTo>
                    <a:pt x="3152" y="7448"/>
                    <a:pt x="3262" y="7485"/>
                    <a:pt x="3371" y="7540"/>
                  </a:cubicBezTo>
                  <a:cubicBezTo>
                    <a:pt x="3462" y="7576"/>
                    <a:pt x="3554" y="7613"/>
                    <a:pt x="3645" y="7649"/>
                  </a:cubicBezTo>
                  <a:cubicBezTo>
                    <a:pt x="3966" y="7760"/>
                    <a:pt x="4293" y="7815"/>
                    <a:pt x="4619" y="7815"/>
                  </a:cubicBezTo>
                  <a:cubicBezTo>
                    <a:pt x="4886" y="7815"/>
                    <a:pt x="5153" y="7778"/>
                    <a:pt x="5416" y="7704"/>
                  </a:cubicBezTo>
                  <a:lnTo>
                    <a:pt x="8099" y="6974"/>
                  </a:lnTo>
                  <a:lnTo>
                    <a:pt x="8172" y="6956"/>
                  </a:lnTo>
                  <a:cubicBezTo>
                    <a:pt x="8720" y="6791"/>
                    <a:pt x="9213" y="6481"/>
                    <a:pt x="9596" y="6043"/>
                  </a:cubicBezTo>
                  <a:cubicBezTo>
                    <a:pt x="9669" y="5970"/>
                    <a:pt x="9724" y="5897"/>
                    <a:pt x="9797" y="5824"/>
                  </a:cubicBezTo>
                  <a:cubicBezTo>
                    <a:pt x="9852" y="5733"/>
                    <a:pt x="9925" y="5623"/>
                    <a:pt x="9979" y="5532"/>
                  </a:cubicBezTo>
                  <a:cubicBezTo>
                    <a:pt x="10199" y="5112"/>
                    <a:pt x="10326" y="4655"/>
                    <a:pt x="10363" y="4181"/>
                  </a:cubicBezTo>
                  <a:lnTo>
                    <a:pt x="10363" y="4035"/>
                  </a:lnTo>
                  <a:lnTo>
                    <a:pt x="10326" y="292"/>
                  </a:lnTo>
                  <a:cubicBezTo>
                    <a:pt x="10326" y="274"/>
                    <a:pt x="10326" y="274"/>
                    <a:pt x="10326" y="256"/>
                  </a:cubicBezTo>
                  <a:cubicBezTo>
                    <a:pt x="10308" y="110"/>
                    <a:pt x="10199" y="0"/>
                    <a:pt x="1005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4" name="Google Shape;706;p61"/>
            <p:cNvSpPr/>
            <p:nvPr/>
          </p:nvSpPr>
          <p:spPr>
            <a:xfrm>
              <a:off x="3469320" y="2165400"/>
              <a:ext cx="233280" cy="687600"/>
            </a:xfrm>
            <a:custGeom>
              <a:avLst/>
              <a:gdLst>
                <a:gd name="textAreaLeft" fmla="*/ 0 w 233280"/>
                <a:gd name="textAreaRight" fmla="*/ 233640 w 233280"/>
                <a:gd name="textAreaTop" fmla="*/ 0 h 687600"/>
                <a:gd name="textAreaBottom" fmla="*/ 687960 h 687600"/>
              </a:gdLst>
              <a:ahLst/>
              <a:cxnLst/>
              <a:rect l="textAreaLeft" t="textAreaTop" r="textAreaRight" b="textAreaBottom"/>
              <a:pathLst>
                <a:path w="5843" h="17199">
                  <a:moveTo>
                    <a:pt x="2245" y="1"/>
                  </a:moveTo>
                  <a:cubicBezTo>
                    <a:pt x="1934" y="1"/>
                    <a:pt x="1616" y="42"/>
                    <a:pt x="1297" y="130"/>
                  </a:cubicBezTo>
                  <a:lnTo>
                    <a:pt x="256" y="404"/>
                  </a:lnTo>
                  <a:cubicBezTo>
                    <a:pt x="92" y="440"/>
                    <a:pt x="0" y="604"/>
                    <a:pt x="55" y="769"/>
                  </a:cubicBezTo>
                  <a:cubicBezTo>
                    <a:pt x="86" y="893"/>
                    <a:pt x="210" y="977"/>
                    <a:pt x="336" y="977"/>
                  </a:cubicBezTo>
                  <a:cubicBezTo>
                    <a:pt x="358" y="977"/>
                    <a:pt x="380" y="975"/>
                    <a:pt x="402" y="969"/>
                  </a:cubicBezTo>
                  <a:lnTo>
                    <a:pt x="1443" y="677"/>
                  </a:lnTo>
                  <a:cubicBezTo>
                    <a:pt x="1707" y="606"/>
                    <a:pt x="1970" y="573"/>
                    <a:pt x="2228" y="573"/>
                  </a:cubicBezTo>
                  <a:cubicBezTo>
                    <a:pt x="3823" y="573"/>
                    <a:pt x="5203" y="1862"/>
                    <a:pt x="5203" y="3543"/>
                  </a:cubicBezTo>
                  <a:lnTo>
                    <a:pt x="5276" y="16888"/>
                  </a:lnTo>
                  <a:cubicBezTo>
                    <a:pt x="5276" y="17052"/>
                    <a:pt x="5404" y="17180"/>
                    <a:pt x="5568" y="17180"/>
                  </a:cubicBezTo>
                  <a:lnTo>
                    <a:pt x="5568" y="17198"/>
                  </a:lnTo>
                  <a:cubicBezTo>
                    <a:pt x="5714" y="17180"/>
                    <a:pt x="5842" y="17052"/>
                    <a:pt x="5842" y="16906"/>
                  </a:cubicBezTo>
                  <a:lnTo>
                    <a:pt x="5787" y="3543"/>
                  </a:lnTo>
                  <a:cubicBezTo>
                    <a:pt x="5772" y="1536"/>
                    <a:pt x="4140" y="1"/>
                    <a:pt x="2245"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5" name="Google Shape;707;p61"/>
            <p:cNvSpPr/>
            <p:nvPr/>
          </p:nvSpPr>
          <p:spPr>
            <a:xfrm>
              <a:off x="3147480" y="2224080"/>
              <a:ext cx="336960" cy="687960"/>
            </a:xfrm>
            <a:custGeom>
              <a:avLst/>
              <a:gdLst>
                <a:gd name="textAreaLeft" fmla="*/ 0 w 336960"/>
                <a:gd name="textAreaRight" fmla="*/ 337320 w 336960"/>
                <a:gd name="textAreaTop" fmla="*/ 0 h 687960"/>
                <a:gd name="textAreaBottom" fmla="*/ 688320 h 687960"/>
              </a:gdLst>
              <a:ahLst/>
              <a:cxnLst/>
              <a:rect l="textAreaLeft" t="textAreaTop" r="textAreaRight" b="textAreaBottom"/>
              <a:pathLst>
                <a:path w="8435" h="17215">
                  <a:moveTo>
                    <a:pt x="4470" y="0"/>
                  </a:moveTo>
                  <a:cubicBezTo>
                    <a:pt x="4437" y="0"/>
                    <a:pt x="4401" y="6"/>
                    <a:pt x="4364" y="19"/>
                  </a:cubicBezTo>
                  <a:lnTo>
                    <a:pt x="3323" y="292"/>
                  </a:lnTo>
                  <a:cubicBezTo>
                    <a:pt x="1060" y="913"/>
                    <a:pt x="1" y="3487"/>
                    <a:pt x="1169" y="5513"/>
                  </a:cubicBezTo>
                  <a:lnTo>
                    <a:pt x="3597" y="9694"/>
                  </a:lnTo>
                  <a:lnTo>
                    <a:pt x="5551" y="13053"/>
                  </a:lnTo>
                  <a:lnTo>
                    <a:pt x="6226" y="14258"/>
                  </a:lnTo>
                  <a:lnTo>
                    <a:pt x="7869" y="17069"/>
                  </a:lnTo>
                  <a:cubicBezTo>
                    <a:pt x="7905" y="17160"/>
                    <a:pt x="8015" y="17215"/>
                    <a:pt x="8106" y="17215"/>
                  </a:cubicBezTo>
                  <a:cubicBezTo>
                    <a:pt x="8161" y="17215"/>
                    <a:pt x="8216" y="17197"/>
                    <a:pt x="8252" y="17178"/>
                  </a:cubicBezTo>
                  <a:cubicBezTo>
                    <a:pt x="8398" y="17087"/>
                    <a:pt x="8435" y="16923"/>
                    <a:pt x="8362" y="16777"/>
                  </a:cubicBezTo>
                  <a:lnTo>
                    <a:pt x="6883" y="14239"/>
                  </a:lnTo>
                  <a:lnTo>
                    <a:pt x="6737" y="13984"/>
                  </a:lnTo>
                  <a:lnTo>
                    <a:pt x="6025" y="12761"/>
                  </a:lnTo>
                  <a:lnTo>
                    <a:pt x="1680" y="5221"/>
                  </a:lnTo>
                  <a:cubicBezTo>
                    <a:pt x="695" y="3524"/>
                    <a:pt x="1571" y="1369"/>
                    <a:pt x="3469" y="858"/>
                  </a:cubicBezTo>
                  <a:lnTo>
                    <a:pt x="4510" y="566"/>
                  </a:lnTo>
                  <a:cubicBezTo>
                    <a:pt x="4872" y="484"/>
                    <a:pt x="4774" y="0"/>
                    <a:pt x="4470"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6" name="Google Shape;708;p61"/>
            <p:cNvSpPr/>
            <p:nvPr/>
          </p:nvSpPr>
          <p:spPr>
            <a:xfrm>
              <a:off x="3389760" y="2711520"/>
              <a:ext cx="320760" cy="288000"/>
            </a:xfrm>
            <a:custGeom>
              <a:avLst/>
              <a:gdLst>
                <a:gd name="textAreaLeft" fmla="*/ 0 w 320760"/>
                <a:gd name="textAreaRight" fmla="*/ 321120 w 320760"/>
                <a:gd name="textAreaTop" fmla="*/ 0 h 288000"/>
                <a:gd name="textAreaBottom" fmla="*/ 288360 h 288000"/>
              </a:gdLst>
              <a:ahLst/>
              <a:cxnLst/>
              <a:rect l="textAreaLeft" t="textAreaTop" r="textAreaRight" b="textAreaBottom"/>
              <a:pathLst>
                <a:path w="8033" h="7213">
                  <a:moveTo>
                    <a:pt x="7047" y="1"/>
                  </a:moveTo>
                  <a:lnTo>
                    <a:pt x="7047" y="530"/>
                  </a:lnTo>
                  <a:lnTo>
                    <a:pt x="7065" y="4601"/>
                  </a:lnTo>
                  <a:cubicBezTo>
                    <a:pt x="7065" y="5130"/>
                    <a:pt x="6719" y="5587"/>
                    <a:pt x="6207" y="5733"/>
                  </a:cubicBezTo>
                  <a:lnTo>
                    <a:pt x="5477" y="5934"/>
                  </a:lnTo>
                  <a:lnTo>
                    <a:pt x="4455" y="6207"/>
                  </a:lnTo>
                  <a:cubicBezTo>
                    <a:pt x="4349" y="6238"/>
                    <a:pt x="4242" y="6252"/>
                    <a:pt x="4137" y="6252"/>
                  </a:cubicBezTo>
                  <a:cubicBezTo>
                    <a:pt x="3736" y="6252"/>
                    <a:pt x="3361" y="6040"/>
                    <a:pt x="3159" y="5678"/>
                  </a:cubicBezTo>
                  <a:lnTo>
                    <a:pt x="1096" y="2137"/>
                  </a:lnTo>
                  <a:lnTo>
                    <a:pt x="840" y="1680"/>
                  </a:lnTo>
                  <a:lnTo>
                    <a:pt x="676" y="1771"/>
                  </a:lnTo>
                  <a:lnTo>
                    <a:pt x="512" y="1863"/>
                  </a:lnTo>
                  <a:lnTo>
                    <a:pt x="165" y="2064"/>
                  </a:lnTo>
                  <a:lnTo>
                    <a:pt x="1" y="2155"/>
                  </a:lnTo>
                  <a:lnTo>
                    <a:pt x="2319" y="6153"/>
                  </a:lnTo>
                  <a:cubicBezTo>
                    <a:pt x="2700" y="6812"/>
                    <a:pt x="3411" y="7213"/>
                    <a:pt x="4149" y="7213"/>
                  </a:cubicBezTo>
                  <a:cubicBezTo>
                    <a:pt x="4330" y="7213"/>
                    <a:pt x="4512" y="7189"/>
                    <a:pt x="4692" y="7138"/>
                  </a:cubicBezTo>
                  <a:lnTo>
                    <a:pt x="4984" y="7065"/>
                  </a:lnTo>
                  <a:lnTo>
                    <a:pt x="5349" y="6956"/>
                  </a:lnTo>
                  <a:lnTo>
                    <a:pt x="5897" y="6810"/>
                  </a:lnTo>
                  <a:lnTo>
                    <a:pt x="6463" y="6664"/>
                  </a:lnTo>
                  <a:cubicBezTo>
                    <a:pt x="7394" y="6408"/>
                    <a:pt x="8033" y="5568"/>
                    <a:pt x="8033" y="4601"/>
                  </a:cubicBezTo>
                  <a:lnTo>
                    <a:pt x="80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97" name="Google Shape;709;p61"/>
            <p:cNvSpPr/>
            <p:nvPr/>
          </p:nvSpPr>
          <p:spPr>
            <a:xfrm>
              <a:off x="2155320" y="1702080"/>
              <a:ext cx="509400" cy="339120"/>
            </a:xfrm>
            <a:custGeom>
              <a:avLst/>
              <a:gdLst>
                <a:gd name="textAreaLeft" fmla="*/ 0 w 509400"/>
                <a:gd name="textAreaRight" fmla="*/ 509760 w 509400"/>
                <a:gd name="textAreaTop" fmla="*/ 0 h 339120"/>
                <a:gd name="textAreaBottom" fmla="*/ 339480 h 339120"/>
              </a:gdLst>
              <a:ahLst/>
              <a:cxnLst/>
              <a:rect l="textAreaLeft" t="textAreaTop" r="textAreaRight" b="textAreaBottom"/>
              <a:pathLst>
                <a:path w="12743" h="8490">
                  <a:moveTo>
                    <a:pt x="7467" y="1"/>
                  </a:moveTo>
                  <a:cubicBezTo>
                    <a:pt x="3724" y="1"/>
                    <a:pt x="2830" y="2940"/>
                    <a:pt x="0" y="3214"/>
                  </a:cubicBezTo>
                  <a:lnTo>
                    <a:pt x="1935" y="8490"/>
                  </a:lnTo>
                  <a:lnTo>
                    <a:pt x="11373" y="8490"/>
                  </a:lnTo>
                  <a:lnTo>
                    <a:pt x="12742" y="3177"/>
                  </a:lnTo>
                  <a:cubicBezTo>
                    <a:pt x="10406" y="2392"/>
                    <a:pt x="10132" y="1"/>
                    <a:pt x="746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8" name="Google Shape;710;p61"/>
            <p:cNvSpPr/>
            <p:nvPr/>
          </p:nvSpPr>
          <p:spPr>
            <a:xfrm>
              <a:off x="2453760" y="1809360"/>
              <a:ext cx="39960" cy="108360"/>
            </a:xfrm>
            <a:custGeom>
              <a:avLst/>
              <a:gdLst>
                <a:gd name="textAreaLeft" fmla="*/ 0 w 39960"/>
                <a:gd name="textAreaRight" fmla="*/ 40320 w 39960"/>
                <a:gd name="textAreaTop" fmla="*/ 0 h 108360"/>
                <a:gd name="textAreaBottom" fmla="*/ 108720 h 108360"/>
              </a:gdLst>
              <a:ahLst/>
              <a:cxnLst/>
              <a:rect l="textAreaLeft" t="textAreaTop" r="textAreaRight" b="textAreaBottom"/>
              <a:pathLst>
                <a:path w="1005" h="2721">
                  <a:moveTo>
                    <a:pt x="329" y="0"/>
                  </a:moveTo>
                  <a:lnTo>
                    <a:pt x="1" y="2611"/>
                  </a:lnTo>
                  <a:lnTo>
                    <a:pt x="859" y="2720"/>
                  </a:lnTo>
                  <a:lnTo>
                    <a:pt x="1005" y="73"/>
                  </a:lnTo>
                  <a:lnTo>
                    <a:pt x="329"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54360" bIns="54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99" name="Google Shape;711;p61"/>
            <p:cNvSpPr/>
            <p:nvPr/>
          </p:nvSpPr>
          <p:spPr>
            <a:xfrm>
              <a:off x="2423160" y="1839960"/>
              <a:ext cx="108360" cy="39960"/>
            </a:xfrm>
            <a:custGeom>
              <a:avLst/>
              <a:gdLst>
                <a:gd name="textAreaLeft" fmla="*/ 0 w 108360"/>
                <a:gd name="textAreaRight" fmla="*/ 108720 w 108360"/>
                <a:gd name="textAreaTop" fmla="*/ 0 h 39960"/>
                <a:gd name="textAreaBottom" fmla="*/ 40320 h 39960"/>
              </a:gdLst>
              <a:ahLst/>
              <a:cxnLst/>
              <a:rect l="textAreaLeft" t="textAreaTop" r="textAreaRight" b="textAreaBottom"/>
              <a:pathLst>
                <a:path w="2721" h="1005">
                  <a:moveTo>
                    <a:pt x="92" y="0"/>
                  </a:moveTo>
                  <a:lnTo>
                    <a:pt x="1" y="858"/>
                  </a:lnTo>
                  <a:lnTo>
                    <a:pt x="2630" y="1004"/>
                  </a:lnTo>
                  <a:lnTo>
                    <a:pt x="2721" y="329"/>
                  </a:lnTo>
                  <a:lnTo>
                    <a:pt x="92"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20160" bIns="201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00" name="Google Shape;712;p61"/>
            <p:cNvSpPr/>
            <p:nvPr/>
          </p:nvSpPr>
          <p:spPr>
            <a:xfrm>
              <a:off x="2832840" y="3432960"/>
              <a:ext cx="271080" cy="234720"/>
            </a:xfrm>
            <a:custGeom>
              <a:avLst/>
              <a:gdLst>
                <a:gd name="textAreaLeft" fmla="*/ 0 w 271080"/>
                <a:gd name="textAreaRight" fmla="*/ 271440 w 271080"/>
                <a:gd name="textAreaTop" fmla="*/ 0 h 234720"/>
                <a:gd name="textAreaBottom" fmla="*/ 235080 h 234720"/>
              </a:gdLst>
              <a:ahLst/>
              <a:cxnLst/>
              <a:rect l="textAreaLeft" t="textAreaTop" r="textAreaRight" b="textAreaBottom"/>
              <a:pathLst>
                <a:path w="6791" h="5879">
                  <a:moveTo>
                    <a:pt x="6681" y="1"/>
                  </a:moveTo>
                  <a:lnTo>
                    <a:pt x="6681" y="1"/>
                  </a:lnTo>
                  <a:cubicBezTo>
                    <a:pt x="3633" y="202"/>
                    <a:pt x="0" y="2830"/>
                    <a:pt x="0" y="2830"/>
                  </a:cubicBezTo>
                  <a:lnTo>
                    <a:pt x="1077" y="5879"/>
                  </a:lnTo>
                  <a:cubicBezTo>
                    <a:pt x="6791" y="2465"/>
                    <a:pt x="6681" y="1"/>
                    <a:pt x="6681"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01" name="Google Shape;713;p61"/>
            <p:cNvSpPr/>
            <p:nvPr/>
          </p:nvSpPr>
          <p:spPr>
            <a:xfrm>
              <a:off x="1563120" y="3445560"/>
              <a:ext cx="336240" cy="269640"/>
            </a:xfrm>
            <a:custGeom>
              <a:avLst/>
              <a:gdLst>
                <a:gd name="textAreaLeft" fmla="*/ 0 w 336240"/>
                <a:gd name="textAreaRight" fmla="*/ 336600 w 336240"/>
                <a:gd name="textAreaTop" fmla="*/ 0 h 269640"/>
                <a:gd name="textAreaBottom" fmla="*/ 270000 h 269640"/>
              </a:gdLst>
              <a:ahLst/>
              <a:cxnLst/>
              <a:rect l="textAreaLeft" t="textAreaTop" r="textAreaRight" b="textAreaBottom"/>
              <a:pathLst>
                <a:path w="8417" h="6755">
                  <a:moveTo>
                    <a:pt x="512" y="0"/>
                  </a:moveTo>
                  <a:cubicBezTo>
                    <a:pt x="512" y="0"/>
                    <a:pt x="0" y="3688"/>
                    <a:pt x="8270" y="6754"/>
                  </a:cubicBezTo>
                  <a:lnTo>
                    <a:pt x="8416" y="3268"/>
                  </a:lnTo>
                  <a:cubicBezTo>
                    <a:pt x="8416" y="3268"/>
                    <a:pt x="5094" y="73"/>
                    <a:pt x="512"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02" name="Google Shape;714;p61"/>
            <p:cNvSpPr/>
            <p:nvPr/>
          </p:nvSpPr>
          <p:spPr>
            <a:xfrm>
              <a:off x="1584360" y="2781720"/>
              <a:ext cx="1515240" cy="1334880"/>
            </a:xfrm>
            <a:custGeom>
              <a:avLst/>
              <a:gdLst>
                <a:gd name="textAreaLeft" fmla="*/ 0 w 1515240"/>
                <a:gd name="textAreaRight" fmla="*/ 1515600 w 1515240"/>
                <a:gd name="textAreaTop" fmla="*/ 0 h 1334880"/>
                <a:gd name="textAreaBottom" fmla="*/ 1335240 h 1334880"/>
              </a:gdLst>
              <a:ahLst/>
              <a:cxnLst/>
              <a:rect l="textAreaLeft" t="textAreaTop" r="textAreaRight" b="textAreaBottom"/>
              <a:pathLst>
                <a:path w="37899" h="33386">
                  <a:moveTo>
                    <a:pt x="16303" y="0"/>
                  </a:moveTo>
                  <a:cubicBezTo>
                    <a:pt x="16303" y="0"/>
                    <a:pt x="15591" y="146"/>
                    <a:pt x="14514" y="402"/>
                  </a:cubicBezTo>
                  <a:cubicBezTo>
                    <a:pt x="14002" y="530"/>
                    <a:pt x="13418" y="694"/>
                    <a:pt x="12779" y="858"/>
                  </a:cubicBezTo>
                  <a:cubicBezTo>
                    <a:pt x="10753" y="1424"/>
                    <a:pt x="8307" y="2209"/>
                    <a:pt x="6755" y="3140"/>
                  </a:cubicBezTo>
                  <a:cubicBezTo>
                    <a:pt x="4638" y="4418"/>
                    <a:pt x="2191" y="10460"/>
                    <a:pt x="895" y="14002"/>
                  </a:cubicBezTo>
                  <a:cubicBezTo>
                    <a:pt x="859" y="14111"/>
                    <a:pt x="841" y="14203"/>
                    <a:pt x="804" y="14294"/>
                  </a:cubicBezTo>
                  <a:cubicBezTo>
                    <a:pt x="311" y="15681"/>
                    <a:pt x="1" y="16612"/>
                    <a:pt x="1" y="16612"/>
                  </a:cubicBezTo>
                  <a:cubicBezTo>
                    <a:pt x="1" y="16612"/>
                    <a:pt x="512" y="16722"/>
                    <a:pt x="1297" y="16941"/>
                  </a:cubicBezTo>
                  <a:lnTo>
                    <a:pt x="1480" y="16996"/>
                  </a:lnTo>
                  <a:cubicBezTo>
                    <a:pt x="2593" y="17306"/>
                    <a:pt x="3707" y="17671"/>
                    <a:pt x="4784" y="18109"/>
                  </a:cubicBezTo>
                  <a:lnTo>
                    <a:pt x="4911" y="18182"/>
                  </a:lnTo>
                  <a:cubicBezTo>
                    <a:pt x="5806" y="18547"/>
                    <a:pt x="6646" y="18985"/>
                    <a:pt x="7431" y="19515"/>
                  </a:cubicBezTo>
                  <a:cubicBezTo>
                    <a:pt x="7577" y="19624"/>
                    <a:pt x="7686" y="19697"/>
                    <a:pt x="7759" y="19752"/>
                  </a:cubicBezTo>
                  <a:lnTo>
                    <a:pt x="7851" y="19825"/>
                  </a:lnTo>
                  <a:lnTo>
                    <a:pt x="7887" y="19843"/>
                  </a:lnTo>
                  <a:cubicBezTo>
                    <a:pt x="7997" y="19935"/>
                    <a:pt x="8106" y="20026"/>
                    <a:pt x="8197" y="20117"/>
                  </a:cubicBezTo>
                  <a:cubicBezTo>
                    <a:pt x="8270" y="20172"/>
                    <a:pt x="8307" y="20227"/>
                    <a:pt x="8380" y="20282"/>
                  </a:cubicBezTo>
                  <a:lnTo>
                    <a:pt x="7285" y="27219"/>
                  </a:lnTo>
                  <a:lnTo>
                    <a:pt x="6646" y="31216"/>
                  </a:lnTo>
                  <a:cubicBezTo>
                    <a:pt x="10405" y="32658"/>
                    <a:pt x="14375" y="33385"/>
                    <a:pt x="18354" y="33385"/>
                  </a:cubicBezTo>
                  <a:cubicBezTo>
                    <a:pt x="20674" y="33385"/>
                    <a:pt x="22998" y="33138"/>
                    <a:pt x="25284" y="32640"/>
                  </a:cubicBezTo>
                  <a:lnTo>
                    <a:pt x="25540" y="32567"/>
                  </a:lnTo>
                  <a:cubicBezTo>
                    <a:pt x="28570" y="31892"/>
                    <a:pt x="31491" y="30778"/>
                    <a:pt x="34193" y="29263"/>
                  </a:cubicBezTo>
                  <a:cubicBezTo>
                    <a:pt x="34047" y="28697"/>
                    <a:pt x="33901" y="28131"/>
                    <a:pt x="33754" y="27547"/>
                  </a:cubicBezTo>
                  <a:cubicBezTo>
                    <a:pt x="33280" y="25649"/>
                    <a:pt x="32750" y="23695"/>
                    <a:pt x="32294" y="22125"/>
                  </a:cubicBezTo>
                  <a:cubicBezTo>
                    <a:pt x="32039" y="21194"/>
                    <a:pt x="31728" y="20282"/>
                    <a:pt x="31363" y="19387"/>
                  </a:cubicBezTo>
                  <a:cubicBezTo>
                    <a:pt x="31363" y="19351"/>
                    <a:pt x="31345" y="19314"/>
                    <a:pt x="31327" y="19296"/>
                  </a:cubicBezTo>
                  <a:cubicBezTo>
                    <a:pt x="31308" y="19241"/>
                    <a:pt x="31272" y="19205"/>
                    <a:pt x="31254" y="19150"/>
                  </a:cubicBezTo>
                  <a:cubicBezTo>
                    <a:pt x="31235" y="19132"/>
                    <a:pt x="31235" y="19132"/>
                    <a:pt x="31217" y="19113"/>
                  </a:cubicBezTo>
                  <a:lnTo>
                    <a:pt x="31308" y="19058"/>
                  </a:lnTo>
                  <a:cubicBezTo>
                    <a:pt x="31345" y="19040"/>
                    <a:pt x="31436" y="19004"/>
                    <a:pt x="31473" y="18967"/>
                  </a:cubicBezTo>
                  <a:cubicBezTo>
                    <a:pt x="31509" y="18949"/>
                    <a:pt x="31546" y="18931"/>
                    <a:pt x="31582" y="18912"/>
                  </a:cubicBezTo>
                  <a:cubicBezTo>
                    <a:pt x="32896" y="18219"/>
                    <a:pt x="34229" y="17598"/>
                    <a:pt x="35616" y="17050"/>
                  </a:cubicBezTo>
                  <a:lnTo>
                    <a:pt x="35653" y="17032"/>
                  </a:lnTo>
                  <a:cubicBezTo>
                    <a:pt x="35909" y="16941"/>
                    <a:pt x="36164" y="16850"/>
                    <a:pt x="36420" y="16758"/>
                  </a:cubicBezTo>
                  <a:lnTo>
                    <a:pt x="36493" y="16722"/>
                  </a:lnTo>
                  <a:lnTo>
                    <a:pt x="36621" y="16685"/>
                  </a:lnTo>
                  <a:cubicBezTo>
                    <a:pt x="37040" y="16539"/>
                    <a:pt x="37479" y="16411"/>
                    <a:pt x="37898" y="16284"/>
                  </a:cubicBezTo>
                  <a:cubicBezTo>
                    <a:pt x="37898" y="16284"/>
                    <a:pt x="37570" y="15426"/>
                    <a:pt x="37077" y="14148"/>
                  </a:cubicBezTo>
                  <a:lnTo>
                    <a:pt x="36967" y="13892"/>
                  </a:lnTo>
                  <a:cubicBezTo>
                    <a:pt x="35397" y="10095"/>
                    <a:pt x="32239" y="3067"/>
                    <a:pt x="30396" y="2538"/>
                  </a:cubicBezTo>
                  <a:cubicBezTo>
                    <a:pt x="29465" y="2264"/>
                    <a:pt x="28497" y="2026"/>
                    <a:pt x="27603" y="1807"/>
                  </a:cubicBezTo>
                  <a:cubicBezTo>
                    <a:pt x="27128" y="1680"/>
                    <a:pt x="26672" y="1588"/>
                    <a:pt x="26233" y="1479"/>
                  </a:cubicBezTo>
                  <a:lnTo>
                    <a:pt x="25229" y="1260"/>
                  </a:lnTo>
                  <a:cubicBezTo>
                    <a:pt x="23933" y="986"/>
                    <a:pt x="23057" y="822"/>
                    <a:pt x="23057" y="822"/>
                  </a:cubicBezTo>
                  <a:lnTo>
                    <a:pt x="21158" y="584"/>
                  </a:lnTo>
                  <a:lnTo>
                    <a:pt x="16303" y="0"/>
                  </a:ln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3" name="Google Shape;715;p61"/>
            <p:cNvSpPr/>
            <p:nvPr/>
          </p:nvSpPr>
          <p:spPr>
            <a:xfrm>
              <a:off x="2710800" y="3052440"/>
              <a:ext cx="133200" cy="488520"/>
            </a:xfrm>
            <a:custGeom>
              <a:avLst/>
              <a:gdLst>
                <a:gd name="textAreaLeft" fmla="*/ 0 w 133200"/>
                <a:gd name="textAreaRight" fmla="*/ 133560 w 133200"/>
                <a:gd name="textAreaTop" fmla="*/ 0 h 488520"/>
                <a:gd name="textAreaBottom" fmla="*/ 488880 h 488520"/>
              </a:gdLst>
              <a:ahLst/>
              <a:cxnLst/>
              <a:rect l="textAreaLeft" t="textAreaTop" r="textAreaRight" b="textAreaBottom"/>
              <a:pathLst>
                <a:path w="3342" h="12225">
                  <a:moveTo>
                    <a:pt x="379" y="0"/>
                  </a:moveTo>
                  <a:cubicBezTo>
                    <a:pt x="367" y="0"/>
                    <a:pt x="354" y="6"/>
                    <a:pt x="347" y="20"/>
                  </a:cubicBezTo>
                  <a:cubicBezTo>
                    <a:pt x="92" y="367"/>
                    <a:pt x="92" y="988"/>
                    <a:pt x="55" y="1444"/>
                  </a:cubicBezTo>
                  <a:cubicBezTo>
                    <a:pt x="0" y="1992"/>
                    <a:pt x="0" y="2539"/>
                    <a:pt x="37" y="3087"/>
                  </a:cubicBezTo>
                  <a:cubicBezTo>
                    <a:pt x="146" y="4054"/>
                    <a:pt x="457" y="4985"/>
                    <a:pt x="968" y="5825"/>
                  </a:cubicBezTo>
                  <a:cubicBezTo>
                    <a:pt x="1461" y="6647"/>
                    <a:pt x="2063" y="7377"/>
                    <a:pt x="2465" y="8253"/>
                  </a:cubicBezTo>
                  <a:cubicBezTo>
                    <a:pt x="3031" y="9476"/>
                    <a:pt x="2921" y="10718"/>
                    <a:pt x="2720" y="12014"/>
                  </a:cubicBezTo>
                  <a:cubicBezTo>
                    <a:pt x="2710" y="12149"/>
                    <a:pt x="2800" y="12225"/>
                    <a:pt x="2886" y="12225"/>
                  </a:cubicBezTo>
                  <a:cubicBezTo>
                    <a:pt x="2952" y="12225"/>
                    <a:pt x="3015" y="12181"/>
                    <a:pt x="3031" y="12087"/>
                  </a:cubicBezTo>
                  <a:cubicBezTo>
                    <a:pt x="3195" y="11010"/>
                    <a:pt x="3341" y="9878"/>
                    <a:pt x="3013" y="8801"/>
                  </a:cubicBezTo>
                  <a:cubicBezTo>
                    <a:pt x="2720" y="7906"/>
                    <a:pt x="2191" y="7140"/>
                    <a:pt x="1698" y="6391"/>
                  </a:cubicBezTo>
                  <a:cubicBezTo>
                    <a:pt x="1114" y="5515"/>
                    <a:pt x="585" y="4639"/>
                    <a:pt x="384" y="3562"/>
                  </a:cubicBezTo>
                  <a:cubicBezTo>
                    <a:pt x="256" y="2886"/>
                    <a:pt x="238" y="2192"/>
                    <a:pt x="311" y="1499"/>
                  </a:cubicBezTo>
                  <a:cubicBezTo>
                    <a:pt x="347" y="1042"/>
                    <a:pt x="530" y="476"/>
                    <a:pt x="420" y="38"/>
                  </a:cubicBezTo>
                  <a:cubicBezTo>
                    <a:pt x="420" y="16"/>
                    <a:pt x="399" y="0"/>
                    <a:pt x="37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4" name="Google Shape;716;p61"/>
            <p:cNvSpPr/>
            <p:nvPr/>
          </p:nvSpPr>
          <p:spPr>
            <a:xfrm>
              <a:off x="2818440" y="3325680"/>
              <a:ext cx="239760" cy="80640"/>
            </a:xfrm>
            <a:custGeom>
              <a:avLst/>
              <a:gdLst>
                <a:gd name="textAreaLeft" fmla="*/ 0 w 239760"/>
                <a:gd name="textAreaRight" fmla="*/ 240120 w 239760"/>
                <a:gd name="textAreaTop" fmla="*/ 0 h 80640"/>
                <a:gd name="textAreaBottom" fmla="*/ 81000 h 80640"/>
              </a:gdLst>
              <a:ahLst/>
              <a:cxnLst/>
              <a:rect l="textAreaLeft" t="textAreaTop" r="textAreaRight" b="textAreaBottom"/>
              <a:pathLst>
                <a:path w="6002" h="2029">
                  <a:moveTo>
                    <a:pt x="5874" y="0"/>
                  </a:moveTo>
                  <a:cubicBezTo>
                    <a:pt x="4852" y="110"/>
                    <a:pt x="3866" y="311"/>
                    <a:pt x="2898" y="621"/>
                  </a:cubicBezTo>
                  <a:cubicBezTo>
                    <a:pt x="1894" y="895"/>
                    <a:pt x="945" y="1315"/>
                    <a:pt x="69" y="1862"/>
                  </a:cubicBezTo>
                  <a:cubicBezTo>
                    <a:pt x="1" y="1913"/>
                    <a:pt x="44" y="2028"/>
                    <a:pt x="110" y="2028"/>
                  </a:cubicBezTo>
                  <a:cubicBezTo>
                    <a:pt x="114" y="2028"/>
                    <a:pt x="119" y="2028"/>
                    <a:pt x="124" y="2027"/>
                  </a:cubicBezTo>
                  <a:cubicBezTo>
                    <a:pt x="1036" y="1643"/>
                    <a:pt x="1949" y="1187"/>
                    <a:pt x="2880" y="895"/>
                  </a:cubicBezTo>
                  <a:cubicBezTo>
                    <a:pt x="3848" y="603"/>
                    <a:pt x="4852" y="384"/>
                    <a:pt x="5874" y="274"/>
                  </a:cubicBezTo>
                  <a:cubicBezTo>
                    <a:pt x="6002" y="274"/>
                    <a:pt x="6002" y="0"/>
                    <a:pt x="587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0320" bIns="40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5" name="Google Shape;717;p61"/>
            <p:cNvSpPr/>
            <p:nvPr/>
          </p:nvSpPr>
          <p:spPr>
            <a:xfrm>
              <a:off x="2516040" y="3341880"/>
              <a:ext cx="91800" cy="745200"/>
            </a:xfrm>
            <a:custGeom>
              <a:avLst/>
              <a:gdLst>
                <a:gd name="textAreaLeft" fmla="*/ 0 w 91800"/>
                <a:gd name="textAreaRight" fmla="*/ 92160 w 91800"/>
                <a:gd name="textAreaTop" fmla="*/ 0 h 745200"/>
                <a:gd name="textAreaBottom" fmla="*/ 745560 h 745200"/>
              </a:gdLst>
              <a:ahLst/>
              <a:cxnLst/>
              <a:rect l="textAreaLeft" t="textAreaTop" r="textAreaRight" b="textAreaBottom"/>
              <a:pathLst>
                <a:path w="2301" h="18640">
                  <a:moveTo>
                    <a:pt x="92" y="1"/>
                  </a:moveTo>
                  <a:cubicBezTo>
                    <a:pt x="37" y="19"/>
                    <a:pt x="0" y="74"/>
                    <a:pt x="19" y="129"/>
                  </a:cubicBezTo>
                  <a:cubicBezTo>
                    <a:pt x="329" y="1699"/>
                    <a:pt x="658" y="3250"/>
                    <a:pt x="931" y="4820"/>
                  </a:cubicBezTo>
                  <a:cubicBezTo>
                    <a:pt x="1223" y="6463"/>
                    <a:pt x="1461" y="8106"/>
                    <a:pt x="1643" y="9786"/>
                  </a:cubicBezTo>
                  <a:cubicBezTo>
                    <a:pt x="1662" y="9859"/>
                    <a:pt x="1662" y="9913"/>
                    <a:pt x="1662" y="9986"/>
                  </a:cubicBezTo>
                  <a:cubicBezTo>
                    <a:pt x="1698" y="10351"/>
                    <a:pt x="1735" y="10698"/>
                    <a:pt x="1771" y="11063"/>
                  </a:cubicBezTo>
                  <a:lnTo>
                    <a:pt x="1771" y="11191"/>
                  </a:lnTo>
                  <a:cubicBezTo>
                    <a:pt x="1972" y="13656"/>
                    <a:pt x="2045" y="16157"/>
                    <a:pt x="1990" y="18639"/>
                  </a:cubicBezTo>
                  <a:lnTo>
                    <a:pt x="2246" y="18566"/>
                  </a:lnTo>
                  <a:cubicBezTo>
                    <a:pt x="2300" y="16102"/>
                    <a:pt x="2227" y="13619"/>
                    <a:pt x="2027" y="11155"/>
                  </a:cubicBezTo>
                  <a:cubicBezTo>
                    <a:pt x="1990" y="10735"/>
                    <a:pt x="1954" y="10333"/>
                    <a:pt x="1917" y="9932"/>
                  </a:cubicBezTo>
                  <a:cubicBezTo>
                    <a:pt x="1917" y="9895"/>
                    <a:pt x="1899" y="9859"/>
                    <a:pt x="1899" y="9822"/>
                  </a:cubicBezTo>
                  <a:cubicBezTo>
                    <a:pt x="1735" y="8197"/>
                    <a:pt x="1515" y="6591"/>
                    <a:pt x="1242" y="4966"/>
                  </a:cubicBezTo>
                  <a:cubicBezTo>
                    <a:pt x="1223" y="4930"/>
                    <a:pt x="1223" y="4875"/>
                    <a:pt x="1223" y="4838"/>
                  </a:cubicBezTo>
                  <a:cubicBezTo>
                    <a:pt x="950" y="3232"/>
                    <a:pt x="639" y="1626"/>
                    <a:pt x="201" y="74"/>
                  </a:cubicBezTo>
                  <a:cubicBezTo>
                    <a:pt x="201" y="37"/>
                    <a:pt x="183" y="19"/>
                    <a:pt x="146"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6" name="Google Shape;718;p61"/>
            <p:cNvSpPr/>
            <p:nvPr/>
          </p:nvSpPr>
          <p:spPr>
            <a:xfrm>
              <a:off x="2631240" y="3219120"/>
              <a:ext cx="200520" cy="242640"/>
            </a:xfrm>
            <a:custGeom>
              <a:avLst/>
              <a:gdLst>
                <a:gd name="textAreaLeft" fmla="*/ 0 w 200520"/>
                <a:gd name="textAreaRight" fmla="*/ 200880 w 200520"/>
                <a:gd name="textAreaTop" fmla="*/ 0 h 242640"/>
                <a:gd name="textAreaBottom" fmla="*/ 243000 h 242640"/>
              </a:gdLst>
              <a:ahLst/>
              <a:cxnLst/>
              <a:rect l="textAreaLeft" t="textAreaTop" r="textAreaRight" b="textAreaBottom"/>
              <a:pathLst>
                <a:path w="5021" h="6080" fill="none">
                  <a:moveTo>
                    <a:pt x="1" y="5295"/>
                  </a:moveTo>
                  <a:cubicBezTo>
                    <a:pt x="1" y="5295"/>
                    <a:pt x="1461" y="6080"/>
                    <a:pt x="2118" y="5496"/>
                  </a:cubicBezTo>
                  <a:cubicBezTo>
                    <a:pt x="2794" y="4912"/>
                    <a:pt x="5021" y="1"/>
                    <a:pt x="5021"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7" name="Google Shape;719;p61"/>
            <p:cNvSpPr/>
            <p:nvPr/>
          </p:nvSpPr>
          <p:spPr>
            <a:xfrm>
              <a:off x="2638440" y="3219120"/>
              <a:ext cx="200520" cy="243720"/>
            </a:xfrm>
            <a:custGeom>
              <a:avLst/>
              <a:gdLst>
                <a:gd name="textAreaLeft" fmla="*/ 0 w 200520"/>
                <a:gd name="textAreaRight" fmla="*/ 200880 w 200520"/>
                <a:gd name="textAreaTop" fmla="*/ 0 h 243720"/>
                <a:gd name="textAreaBottom" fmla="*/ 244080 h 243720"/>
              </a:gdLst>
              <a:ahLst/>
              <a:cxnLst/>
              <a:rect l="textAreaLeft" t="textAreaTop" r="textAreaRight" b="textAreaBottom"/>
              <a:pathLst>
                <a:path w="5021" h="6099" fill="none">
                  <a:moveTo>
                    <a:pt x="5020" y="5295"/>
                  </a:moveTo>
                  <a:cubicBezTo>
                    <a:pt x="5020" y="5295"/>
                    <a:pt x="3560" y="6098"/>
                    <a:pt x="2903" y="5514"/>
                  </a:cubicBezTo>
                  <a:cubicBezTo>
                    <a:pt x="2227" y="4930"/>
                    <a:pt x="0" y="1"/>
                    <a:pt x="0"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8" name="Google Shape;720;p61"/>
            <p:cNvSpPr/>
            <p:nvPr/>
          </p:nvSpPr>
          <p:spPr>
            <a:xfrm>
              <a:off x="2558160" y="2986920"/>
              <a:ext cx="343440" cy="231840"/>
            </a:xfrm>
            <a:custGeom>
              <a:avLst/>
              <a:gdLst>
                <a:gd name="textAreaLeft" fmla="*/ 0 w 343440"/>
                <a:gd name="textAreaRight" fmla="*/ 343800 w 343440"/>
                <a:gd name="textAreaTop" fmla="*/ 0 h 231840"/>
                <a:gd name="textAreaBottom" fmla="*/ 232200 h 231840"/>
              </a:gdLst>
              <a:ahLst/>
              <a:cxnLst/>
              <a:rect l="textAreaLeft" t="textAreaTop" r="textAreaRight" b="textAreaBottom"/>
              <a:pathLst>
                <a:path w="8599" h="5806" fill="none">
                  <a:moveTo>
                    <a:pt x="2008" y="5806"/>
                  </a:moveTo>
                  <a:cubicBezTo>
                    <a:pt x="2008" y="5806"/>
                    <a:pt x="0" y="1"/>
                    <a:pt x="4290" y="1"/>
                  </a:cubicBezTo>
                  <a:cubicBezTo>
                    <a:pt x="8598" y="1"/>
                    <a:pt x="6846" y="5806"/>
                    <a:pt x="6846" y="5806"/>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09" name="Google Shape;721;p61"/>
            <p:cNvSpPr/>
            <p:nvPr/>
          </p:nvSpPr>
          <p:spPr>
            <a:xfrm>
              <a:off x="2482920" y="2733480"/>
              <a:ext cx="260280" cy="253080"/>
            </a:xfrm>
            <a:custGeom>
              <a:avLst/>
              <a:gdLst>
                <a:gd name="textAreaLeft" fmla="*/ 0 w 260280"/>
                <a:gd name="textAreaRight" fmla="*/ 260640 w 260280"/>
                <a:gd name="textAreaTop" fmla="*/ 0 h 253080"/>
                <a:gd name="textAreaBottom" fmla="*/ 253440 h 253080"/>
              </a:gdLst>
              <a:ahLst/>
              <a:cxnLst/>
              <a:rect l="textAreaLeft" t="textAreaTop" r="textAreaRight" b="textAreaBottom"/>
              <a:pathLst>
                <a:path w="6518" h="6335" fill="none">
                  <a:moveTo>
                    <a:pt x="6518" y="6335"/>
                  </a:moveTo>
                  <a:cubicBezTo>
                    <a:pt x="6518" y="6335"/>
                    <a:pt x="5605" y="0"/>
                    <a:pt x="1" y="1479"/>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0" name="Google Shape;722;p61"/>
            <p:cNvSpPr/>
            <p:nvPr/>
          </p:nvSpPr>
          <p:spPr>
            <a:xfrm>
              <a:off x="1985040" y="2845440"/>
              <a:ext cx="241920" cy="491760"/>
            </a:xfrm>
            <a:custGeom>
              <a:avLst/>
              <a:gdLst>
                <a:gd name="textAreaLeft" fmla="*/ 0 w 241920"/>
                <a:gd name="textAreaRight" fmla="*/ 242280 w 241920"/>
                <a:gd name="textAreaTop" fmla="*/ 0 h 491760"/>
                <a:gd name="textAreaBottom" fmla="*/ 492120 h 491760"/>
              </a:gdLst>
              <a:ahLst/>
              <a:cxnLst/>
              <a:rect l="textAreaLeft" t="textAreaTop" r="textAreaRight" b="textAreaBottom"/>
              <a:pathLst>
                <a:path w="6062" h="12305" fill="none">
                  <a:moveTo>
                    <a:pt x="5843" y="12304"/>
                  </a:moveTo>
                  <a:cubicBezTo>
                    <a:pt x="5843" y="12304"/>
                    <a:pt x="1" y="3597"/>
                    <a:pt x="6062" y="0"/>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1" name="Google Shape;723;p61"/>
            <p:cNvSpPr/>
            <p:nvPr/>
          </p:nvSpPr>
          <p:spPr>
            <a:xfrm>
              <a:off x="2134080" y="3264120"/>
              <a:ext cx="171720" cy="142920"/>
            </a:xfrm>
            <a:custGeom>
              <a:avLst/>
              <a:gdLst>
                <a:gd name="textAreaLeft" fmla="*/ 0 w 171720"/>
                <a:gd name="textAreaRight" fmla="*/ 172080 w 171720"/>
                <a:gd name="textAreaTop" fmla="*/ 0 h 142920"/>
                <a:gd name="textAreaBottom" fmla="*/ 143280 h 142920"/>
              </a:gdLst>
              <a:ahLst/>
              <a:cxnLst/>
              <a:rect l="textAreaLeft" t="textAreaTop" r="textAreaRight" b="textAreaBottom"/>
              <a:pathLst>
                <a:path w="4301" h="3580">
                  <a:moveTo>
                    <a:pt x="2283" y="0"/>
                  </a:moveTo>
                  <a:cubicBezTo>
                    <a:pt x="2150" y="0"/>
                    <a:pt x="2016" y="15"/>
                    <a:pt x="1881" y="46"/>
                  </a:cubicBezTo>
                  <a:cubicBezTo>
                    <a:pt x="330" y="430"/>
                    <a:pt x="1" y="2474"/>
                    <a:pt x="1352" y="3314"/>
                  </a:cubicBezTo>
                  <a:cubicBezTo>
                    <a:pt x="1654" y="3497"/>
                    <a:pt x="1972" y="3580"/>
                    <a:pt x="2280" y="3580"/>
                  </a:cubicBezTo>
                  <a:cubicBezTo>
                    <a:pt x="3351" y="3580"/>
                    <a:pt x="4301" y="2584"/>
                    <a:pt x="4017" y="1379"/>
                  </a:cubicBezTo>
                  <a:cubicBezTo>
                    <a:pt x="3829" y="548"/>
                    <a:pt x="3089" y="0"/>
                    <a:pt x="2283"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71640" bIns="716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2" name="Google Shape;724;p61"/>
            <p:cNvSpPr/>
            <p:nvPr/>
          </p:nvSpPr>
          <p:spPr>
            <a:xfrm>
              <a:off x="2179440" y="3298320"/>
              <a:ext cx="87120" cy="73080"/>
            </a:xfrm>
            <a:custGeom>
              <a:avLst/>
              <a:gdLst>
                <a:gd name="textAreaLeft" fmla="*/ 0 w 87120"/>
                <a:gd name="textAreaRight" fmla="*/ 87480 w 87120"/>
                <a:gd name="textAreaTop" fmla="*/ 0 h 73080"/>
                <a:gd name="textAreaBottom" fmla="*/ 73440 h 73080"/>
              </a:gdLst>
              <a:ahLst/>
              <a:cxnLst/>
              <a:rect l="textAreaLeft" t="textAreaTop" r="textAreaRight" b="textAreaBottom"/>
              <a:pathLst>
                <a:path w="2187" h="1836">
                  <a:moveTo>
                    <a:pt x="1174" y="0"/>
                  </a:moveTo>
                  <a:cubicBezTo>
                    <a:pt x="1100" y="0"/>
                    <a:pt x="1025" y="10"/>
                    <a:pt x="950" y="29"/>
                  </a:cubicBezTo>
                  <a:cubicBezTo>
                    <a:pt x="165" y="230"/>
                    <a:pt x="1" y="1270"/>
                    <a:pt x="676" y="1690"/>
                  </a:cubicBezTo>
                  <a:cubicBezTo>
                    <a:pt x="835" y="1791"/>
                    <a:pt x="1003" y="1835"/>
                    <a:pt x="1164" y="1835"/>
                  </a:cubicBezTo>
                  <a:cubicBezTo>
                    <a:pt x="1708" y="1835"/>
                    <a:pt x="2186" y="1328"/>
                    <a:pt x="2045" y="723"/>
                  </a:cubicBezTo>
                  <a:cubicBezTo>
                    <a:pt x="1952" y="289"/>
                    <a:pt x="1584" y="0"/>
                    <a:pt x="1174"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3" name="Google Shape;725;p61"/>
            <p:cNvSpPr/>
            <p:nvPr/>
          </p:nvSpPr>
          <p:spPr>
            <a:xfrm>
              <a:off x="2087280" y="2671560"/>
              <a:ext cx="433440" cy="672120"/>
            </a:xfrm>
            <a:custGeom>
              <a:avLst/>
              <a:gdLst>
                <a:gd name="textAreaLeft" fmla="*/ 0 w 433440"/>
                <a:gd name="textAreaRight" fmla="*/ 433800 w 433440"/>
                <a:gd name="textAreaTop" fmla="*/ 0 h 672120"/>
                <a:gd name="textAreaBottom" fmla="*/ 672480 h 672120"/>
              </a:gdLst>
              <a:ahLst/>
              <a:cxnLst/>
              <a:rect l="textAreaLeft" t="textAreaTop" r="textAreaRight" b="textAreaBottom"/>
              <a:pathLst>
                <a:path w="10845" h="16814">
                  <a:moveTo>
                    <a:pt x="7996" y="1"/>
                  </a:moveTo>
                  <a:lnTo>
                    <a:pt x="1" y="3232"/>
                  </a:lnTo>
                  <a:cubicBezTo>
                    <a:pt x="1" y="3232"/>
                    <a:pt x="2830" y="9073"/>
                    <a:pt x="3159" y="9439"/>
                  </a:cubicBezTo>
                  <a:cubicBezTo>
                    <a:pt x="3256" y="9553"/>
                    <a:pt x="3415" y="9592"/>
                    <a:pt x="3588" y="9592"/>
                  </a:cubicBezTo>
                  <a:cubicBezTo>
                    <a:pt x="3970" y="9592"/>
                    <a:pt x="4418" y="9402"/>
                    <a:pt x="4418" y="9402"/>
                  </a:cubicBezTo>
                  <a:lnTo>
                    <a:pt x="4418" y="9402"/>
                  </a:lnTo>
                  <a:cubicBezTo>
                    <a:pt x="4418" y="9402"/>
                    <a:pt x="4108" y="10516"/>
                    <a:pt x="4564" y="11155"/>
                  </a:cubicBezTo>
                  <a:cubicBezTo>
                    <a:pt x="5021" y="11812"/>
                    <a:pt x="10844" y="16814"/>
                    <a:pt x="10844" y="16814"/>
                  </a:cubicBezTo>
                  <a:lnTo>
                    <a:pt x="7996"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4" name="Google Shape;726;p61"/>
            <p:cNvSpPr/>
            <p:nvPr/>
          </p:nvSpPr>
          <p:spPr>
            <a:xfrm>
              <a:off x="2414520" y="2711520"/>
              <a:ext cx="218880" cy="631080"/>
            </a:xfrm>
            <a:custGeom>
              <a:avLst/>
              <a:gdLst>
                <a:gd name="textAreaLeft" fmla="*/ 0 w 218880"/>
                <a:gd name="textAreaRight" fmla="*/ 219240 w 218880"/>
                <a:gd name="textAreaTop" fmla="*/ 0 h 631080"/>
                <a:gd name="textAreaBottom" fmla="*/ 631440 h 631080"/>
              </a:gdLst>
              <a:ahLst/>
              <a:cxnLst/>
              <a:rect l="textAreaLeft" t="textAreaTop" r="textAreaRight" b="textAreaBottom"/>
              <a:pathLst>
                <a:path w="5478" h="15792">
                  <a:moveTo>
                    <a:pt x="1" y="1"/>
                  </a:moveTo>
                  <a:lnTo>
                    <a:pt x="2648" y="15791"/>
                  </a:lnTo>
                  <a:cubicBezTo>
                    <a:pt x="2648" y="15791"/>
                    <a:pt x="4601" y="10023"/>
                    <a:pt x="4747" y="9311"/>
                  </a:cubicBezTo>
                  <a:cubicBezTo>
                    <a:pt x="4911" y="8599"/>
                    <a:pt x="4455" y="7704"/>
                    <a:pt x="4455" y="7704"/>
                  </a:cubicBezTo>
                  <a:lnTo>
                    <a:pt x="4455" y="7704"/>
                  </a:lnTo>
                  <a:cubicBezTo>
                    <a:pt x="4455" y="7704"/>
                    <a:pt x="4546" y="7718"/>
                    <a:pt x="4669" y="7718"/>
                  </a:cubicBezTo>
                  <a:cubicBezTo>
                    <a:pt x="4896" y="7718"/>
                    <a:pt x="5230" y="7672"/>
                    <a:pt x="5313" y="7412"/>
                  </a:cubicBezTo>
                  <a:cubicBezTo>
                    <a:pt x="5441" y="7029"/>
                    <a:pt x="5477" y="1370"/>
                    <a:pt x="5477" y="1370"/>
                  </a:cubicBezTo>
                  <a:lnTo>
                    <a:pt x="1"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15" name="Google Shape;727;p61"/>
            <p:cNvSpPr/>
            <p:nvPr/>
          </p:nvSpPr>
          <p:spPr>
            <a:xfrm>
              <a:off x="2134800" y="2656080"/>
              <a:ext cx="460440" cy="471960"/>
            </a:xfrm>
            <a:custGeom>
              <a:avLst/>
              <a:gdLst>
                <a:gd name="textAreaLeft" fmla="*/ 0 w 460440"/>
                <a:gd name="textAreaRight" fmla="*/ 460800 w 460440"/>
                <a:gd name="textAreaTop" fmla="*/ 0 h 471960"/>
                <a:gd name="textAreaBottom" fmla="*/ 472320 h 471960"/>
              </a:gdLst>
              <a:ahLst/>
              <a:cxnLst/>
              <a:rect l="textAreaLeft" t="textAreaTop" r="textAreaRight" b="textAreaBottom"/>
              <a:pathLst>
                <a:path w="11520" h="11812">
                  <a:moveTo>
                    <a:pt x="2446" y="0"/>
                  </a:moveTo>
                  <a:cubicBezTo>
                    <a:pt x="2446" y="0"/>
                    <a:pt x="493" y="1497"/>
                    <a:pt x="237" y="2227"/>
                  </a:cubicBezTo>
                  <a:cubicBezTo>
                    <a:pt x="0" y="2976"/>
                    <a:pt x="5696" y="11811"/>
                    <a:pt x="5696" y="11811"/>
                  </a:cubicBezTo>
                  <a:lnTo>
                    <a:pt x="8398" y="10716"/>
                  </a:lnTo>
                  <a:lnTo>
                    <a:pt x="11519" y="11300"/>
                  </a:lnTo>
                  <a:cubicBezTo>
                    <a:pt x="11519" y="11300"/>
                    <a:pt x="11483" y="1534"/>
                    <a:pt x="11282" y="1388"/>
                  </a:cubicBezTo>
                  <a:cubicBezTo>
                    <a:pt x="10679" y="950"/>
                    <a:pt x="10040" y="621"/>
                    <a:pt x="9347" y="384"/>
                  </a:cubicBezTo>
                  <a:lnTo>
                    <a:pt x="2446"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16" name="Google Shape;728;p61"/>
            <p:cNvSpPr/>
            <p:nvPr/>
          </p:nvSpPr>
          <p:spPr>
            <a:xfrm>
              <a:off x="2389680" y="3052440"/>
              <a:ext cx="151560" cy="290160"/>
            </a:xfrm>
            <a:custGeom>
              <a:avLst/>
              <a:gdLst>
                <a:gd name="textAreaLeft" fmla="*/ 0 w 151560"/>
                <a:gd name="textAreaRight" fmla="*/ 151920 w 151560"/>
                <a:gd name="textAreaTop" fmla="*/ 0 h 290160"/>
                <a:gd name="textAreaBottom" fmla="*/ 290520 h 290160"/>
              </a:gdLst>
              <a:ahLst/>
              <a:cxnLst/>
              <a:rect l="textAreaLeft" t="textAreaTop" r="textAreaRight" b="textAreaBottom"/>
              <a:pathLst>
                <a:path w="3798" h="7267">
                  <a:moveTo>
                    <a:pt x="1534" y="1"/>
                  </a:moveTo>
                  <a:lnTo>
                    <a:pt x="0" y="1078"/>
                  </a:lnTo>
                  <a:lnTo>
                    <a:pt x="3286" y="7266"/>
                  </a:lnTo>
                  <a:lnTo>
                    <a:pt x="3797" y="841"/>
                  </a:lnTo>
                  <a:lnTo>
                    <a:pt x="1534"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17" name="Google Shape;729;p61"/>
            <p:cNvSpPr/>
            <p:nvPr/>
          </p:nvSpPr>
          <p:spPr>
            <a:xfrm>
              <a:off x="2400120" y="3084120"/>
              <a:ext cx="141480" cy="31680"/>
            </a:xfrm>
            <a:custGeom>
              <a:avLst/>
              <a:gdLst>
                <a:gd name="textAreaLeft" fmla="*/ 0 w 141480"/>
                <a:gd name="textAreaRight" fmla="*/ 141840 w 141480"/>
                <a:gd name="textAreaTop" fmla="*/ 0 h 31680"/>
                <a:gd name="textAreaBottom" fmla="*/ 32040 h 31680"/>
              </a:gdLst>
              <a:ahLst/>
              <a:cxnLst/>
              <a:rect l="textAreaLeft" t="textAreaTop" r="textAreaRight" b="textAreaBottom"/>
              <a:pathLst>
                <a:path w="3550" h="802">
                  <a:moveTo>
                    <a:pt x="1789" y="0"/>
                  </a:moveTo>
                  <a:cubicBezTo>
                    <a:pt x="1767" y="0"/>
                    <a:pt x="1748" y="5"/>
                    <a:pt x="1712" y="14"/>
                  </a:cubicBezTo>
                  <a:cubicBezTo>
                    <a:pt x="1146" y="251"/>
                    <a:pt x="562" y="343"/>
                    <a:pt x="51" y="708"/>
                  </a:cubicBezTo>
                  <a:cubicBezTo>
                    <a:pt x="1" y="724"/>
                    <a:pt x="26" y="801"/>
                    <a:pt x="73" y="801"/>
                  </a:cubicBezTo>
                  <a:cubicBezTo>
                    <a:pt x="77" y="801"/>
                    <a:pt x="82" y="801"/>
                    <a:pt x="87" y="799"/>
                  </a:cubicBezTo>
                  <a:cubicBezTo>
                    <a:pt x="671" y="689"/>
                    <a:pt x="1255" y="379"/>
                    <a:pt x="1803" y="160"/>
                  </a:cubicBezTo>
                  <a:cubicBezTo>
                    <a:pt x="2314" y="324"/>
                    <a:pt x="2880" y="343"/>
                    <a:pt x="3409" y="452"/>
                  </a:cubicBezTo>
                  <a:cubicBezTo>
                    <a:pt x="3415" y="453"/>
                    <a:pt x="3421" y="454"/>
                    <a:pt x="3426" y="454"/>
                  </a:cubicBezTo>
                  <a:cubicBezTo>
                    <a:pt x="3522" y="454"/>
                    <a:pt x="3550" y="305"/>
                    <a:pt x="3446" y="288"/>
                  </a:cubicBezTo>
                  <a:cubicBezTo>
                    <a:pt x="2971" y="178"/>
                    <a:pt x="2405" y="142"/>
                    <a:pt x="1894" y="14"/>
                  </a:cubicBezTo>
                  <a:cubicBezTo>
                    <a:pt x="1840" y="5"/>
                    <a:pt x="1812" y="0"/>
                    <a:pt x="1789" y="0"/>
                  </a:cubicBezTo>
                  <a:close/>
                </a:path>
              </a:pathLst>
            </a:custGeom>
            <a:solidFill>
              <a:srgbClr val="000840"/>
            </a:solidFill>
            <a:ln w="0">
              <a:noFill/>
            </a:ln>
          </p:spPr>
          <p:style>
            <a:lnRef idx="0">
              <a:srgbClr val="FFFFFF"/>
            </a:lnRef>
            <a:fillRef idx="0">
              <a:srgbClr val="FFFFFF"/>
            </a:fillRef>
            <a:effectRef idx="0">
              <a:srgbClr val="FFFFFF"/>
            </a:effectRef>
            <a:fontRef idx="minor"/>
          </p:style>
          <p:txBody>
            <a:bodyPr tIns="15840" bIns="15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18" name="Google Shape;730;p61"/>
            <p:cNvSpPr/>
            <p:nvPr/>
          </p:nvSpPr>
          <p:spPr>
            <a:xfrm>
              <a:off x="2235600" y="2334240"/>
              <a:ext cx="269640" cy="491040"/>
            </a:xfrm>
            <a:custGeom>
              <a:avLst/>
              <a:gdLst>
                <a:gd name="textAreaLeft" fmla="*/ 0 w 269640"/>
                <a:gd name="textAreaRight" fmla="*/ 270000 w 269640"/>
                <a:gd name="textAreaTop" fmla="*/ 0 h 491040"/>
                <a:gd name="textAreaBottom" fmla="*/ 491400 h 491040"/>
              </a:gdLst>
              <a:ahLst/>
              <a:cxnLst/>
              <a:rect l="textAreaLeft" t="textAreaTop" r="textAreaRight" b="textAreaBottom"/>
              <a:pathLst>
                <a:path w="6755" h="12284">
                  <a:moveTo>
                    <a:pt x="0" y="1"/>
                  </a:moveTo>
                  <a:lnTo>
                    <a:pt x="0" y="11173"/>
                  </a:lnTo>
                  <a:cubicBezTo>
                    <a:pt x="0" y="11173"/>
                    <a:pt x="1672" y="12283"/>
                    <a:pt x="4397" y="12283"/>
                  </a:cubicBezTo>
                  <a:cubicBezTo>
                    <a:pt x="5114" y="12283"/>
                    <a:pt x="5904" y="12206"/>
                    <a:pt x="6755" y="12013"/>
                  </a:cubicBezTo>
                  <a:lnTo>
                    <a:pt x="6554"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19" name="Google Shape;731;p61"/>
            <p:cNvSpPr/>
            <p:nvPr/>
          </p:nvSpPr>
          <p:spPr>
            <a:xfrm>
              <a:off x="2309400" y="2530080"/>
              <a:ext cx="196200" cy="284400"/>
            </a:xfrm>
            <a:custGeom>
              <a:avLst/>
              <a:gdLst>
                <a:gd name="textAreaLeft" fmla="*/ 0 w 196200"/>
                <a:gd name="textAreaRight" fmla="*/ 196560 w 196200"/>
                <a:gd name="textAreaTop" fmla="*/ 0 h 284400"/>
                <a:gd name="textAreaBottom" fmla="*/ 284760 h 284400"/>
              </a:gdLst>
              <a:ahLst/>
              <a:cxnLst/>
              <a:rect l="textAreaLeft" t="textAreaTop" r="textAreaRight" b="textAreaBottom"/>
              <a:pathLst>
                <a:path w="4911" h="7120">
                  <a:moveTo>
                    <a:pt x="0" y="0"/>
                  </a:moveTo>
                  <a:cubicBezTo>
                    <a:pt x="0" y="0"/>
                    <a:pt x="347" y="6554"/>
                    <a:pt x="4911" y="7120"/>
                  </a:cubicBezTo>
                  <a:lnTo>
                    <a:pt x="4801" y="0"/>
                  </a:ln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0" name="Google Shape;732;p61"/>
            <p:cNvSpPr/>
            <p:nvPr/>
          </p:nvSpPr>
          <p:spPr>
            <a:xfrm>
              <a:off x="2235600" y="278100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0" y="1"/>
                  </a:moveTo>
                </a:path>
              </a:pathLst>
            </a:custGeom>
            <a:solidFill>
              <a:srgbClr val="FF9D83"/>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21" name="Google Shape;733;p61"/>
            <p:cNvSpPr/>
            <p:nvPr/>
          </p:nvSpPr>
          <p:spPr>
            <a:xfrm>
              <a:off x="2235600" y="2781000"/>
              <a:ext cx="269640" cy="302760"/>
            </a:xfrm>
            <a:custGeom>
              <a:avLst/>
              <a:gdLst>
                <a:gd name="textAreaLeft" fmla="*/ 0 w 269640"/>
                <a:gd name="textAreaRight" fmla="*/ 270000 w 269640"/>
                <a:gd name="textAreaTop" fmla="*/ 0 h 302760"/>
                <a:gd name="textAreaBottom" fmla="*/ 303120 h 302760"/>
              </a:gdLst>
              <a:ahLst/>
              <a:cxnLst/>
              <a:rect l="textAreaLeft" t="textAreaTop" r="textAreaRight" b="textAreaBottom"/>
              <a:pathLst>
                <a:path w="6755" h="7577">
                  <a:moveTo>
                    <a:pt x="0" y="1"/>
                  </a:moveTo>
                  <a:cubicBezTo>
                    <a:pt x="0" y="1"/>
                    <a:pt x="3086" y="6226"/>
                    <a:pt x="5897" y="7577"/>
                  </a:cubicBezTo>
                  <a:cubicBezTo>
                    <a:pt x="6317" y="5350"/>
                    <a:pt x="6609" y="3104"/>
                    <a:pt x="6755" y="841"/>
                  </a:cubicBezTo>
                  <a:lnTo>
                    <a:pt x="0"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2" name="Google Shape;734;p61"/>
            <p:cNvSpPr/>
            <p:nvPr/>
          </p:nvSpPr>
          <p:spPr>
            <a:xfrm>
              <a:off x="2217960" y="2151720"/>
              <a:ext cx="417960" cy="489960"/>
            </a:xfrm>
            <a:custGeom>
              <a:avLst/>
              <a:gdLst>
                <a:gd name="textAreaLeft" fmla="*/ 0 w 417960"/>
                <a:gd name="textAreaRight" fmla="*/ 418320 w 417960"/>
                <a:gd name="textAreaTop" fmla="*/ 0 h 489960"/>
                <a:gd name="textAreaBottom" fmla="*/ 490320 h 489960"/>
              </a:gdLst>
              <a:ahLst/>
              <a:cxnLst/>
              <a:rect l="textAreaLeft" t="textAreaTop" r="textAreaRight" b="textAreaBottom"/>
              <a:pathLst>
                <a:path w="10461" h="12259">
                  <a:moveTo>
                    <a:pt x="7366" y="0"/>
                  </a:moveTo>
                  <a:cubicBezTo>
                    <a:pt x="5488" y="0"/>
                    <a:pt x="2661" y="205"/>
                    <a:pt x="1954" y="531"/>
                  </a:cubicBezTo>
                  <a:cubicBezTo>
                    <a:pt x="1205" y="897"/>
                    <a:pt x="0" y="2722"/>
                    <a:pt x="55" y="5186"/>
                  </a:cubicBezTo>
                  <a:cubicBezTo>
                    <a:pt x="92" y="6592"/>
                    <a:pt x="730" y="8253"/>
                    <a:pt x="2027" y="9641"/>
                  </a:cubicBezTo>
                  <a:cubicBezTo>
                    <a:pt x="2027" y="9641"/>
                    <a:pt x="3841" y="12258"/>
                    <a:pt x="7026" y="12258"/>
                  </a:cubicBezTo>
                  <a:cubicBezTo>
                    <a:pt x="7370" y="12258"/>
                    <a:pt x="7730" y="12228"/>
                    <a:pt x="8106" y="12160"/>
                  </a:cubicBezTo>
                  <a:cubicBezTo>
                    <a:pt x="9292" y="11959"/>
                    <a:pt x="9986" y="9842"/>
                    <a:pt x="10223" y="7432"/>
                  </a:cubicBezTo>
                  <a:cubicBezTo>
                    <a:pt x="10260" y="7140"/>
                    <a:pt x="10278" y="6829"/>
                    <a:pt x="10296" y="6519"/>
                  </a:cubicBezTo>
                  <a:cubicBezTo>
                    <a:pt x="10460" y="3452"/>
                    <a:pt x="9931" y="239"/>
                    <a:pt x="8836" y="75"/>
                  </a:cubicBezTo>
                  <a:cubicBezTo>
                    <a:pt x="8538" y="24"/>
                    <a:pt x="8008" y="0"/>
                    <a:pt x="7366"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3" name="Google Shape;735;p61"/>
            <p:cNvSpPr/>
            <p:nvPr/>
          </p:nvSpPr>
          <p:spPr>
            <a:xfrm>
              <a:off x="1834560" y="1956240"/>
              <a:ext cx="856800" cy="700200"/>
            </a:xfrm>
            <a:custGeom>
              <a:avLst/>
              <a:gdLst>
                <a:gd name="textAreaLeft" fmla="*/ 0 w 856800"/>
                <a:gd name="textAreaRight" fmla="*/ 857160 w 856800"/>
                <a:gd name="textAreaTop" fmla="*/ 0 h 700200"/>
                <a:gd name="textAreaBottom" fmla="*/ 700560 h 700200"/>
              </a:gdLst>
              <a:ahLst/>
              <a:cxnLst/>
              <a:rect l="textAreaLeft" t="textAreaTop" r="textAreaRight" b="textAreaBottom"/>
              <a:pathLst>
                <a:path w="21432" h="17515">
                  <a:moveTo>
                    <a:pt x="12960" y="0"/>
                  </a:moveTo>
                  <a:cubicBezTo>
                    <a:pt x="10956" y="0"/>
                    <a:pt x="8875" y="346"/>
                    <a:pt x="7540" y="1479"/>
                  </a:cubicBezTo>
                  <a:cubicBezTo>
                    <a:pt x="5495" y="3214"/>
                    <a:pt x="5842" y="7339"/>
                    <a:pt x="5842" y="7339"/>
                  </a:cubicBezTo>
                  <a:cubicBezTo>
                    <a:pt x="5842" y="7339"/>
                    <a:pt x="4678" y="6899"/>
                    <a:pt x="3568" y="6899"/>
                  </a:cubicBezTo>
                  <a:cubicBezTo>
                    <a:pt x="2668" y="6899"/>
                    <a:pt x="1805" y="7188"/>
                    <a:pt x="1625" y="8234"/>
                  </a:cubicBezTo>
                  <a:cubicBezTo>
                    <a:pt x="1442" y="9201"/>
                    <a:pt x="1789" y="10205"/>
                    <a:pt x="2538" y="10862"/>
                  </a:cubicBezTo>
                  <a:cubicBezTo>
                    <a:pt x="2538" y="10862"/>
                    <a:pt x="0" y="15591"/>
                    <a:pt x="5094" y="17160"/>
                  </a:cubicBezTo>
                  <a:cubicBezTo>
                    <a:pt x="5888" y="17403"/>
                    <a:pt x="6609" y="17514"/>
                    <a:pt x="7250" y="17514"/>
                  </a:cubicBezTo>
                  <a:cubicBezTo>
                    <a:pt x="9982" y="17514"/>
                    <a:pt x="11258" y="15496"/>
                    <a:pt x="10534" y="13071"/>
                  </a:cubicBezTo>
                  <a:lnTo>
                    <a:pt x="11866" y="11027"/>
                  </a:lnTo>
                  <a:cubicBezTo>
                    <a:pt x="12688" y="10151"/>
                    <a:pt x="12998" y="8927"/>
                    <a:pt x="12688" y="7777"/>
                  </a:cubicBezTo>
                  <a:lnTo>
                    <a:pt x="12688" y="7777"/>
                  </a:lnTo>
                  <a:cubicBezTo>
                    <a:pt x="12688" y="7777"/>
                    <a:pt x="13483" y="8019"/>
                    <a:pt x="14484" y="8019"/>
                  </a:cubicBezTo>
                  <a:cubicBezTo>
                    <a:pt x="15916" y="8019"/>
                    <a:pt x="17770" y="7526"/>
                    <a:pt x="18328" y="5130"/>
                  </a:cubicBezTo>
                  <a:cubicBezTo>
                    <a:pt x="18328" y="5130"/>
                    <a:pt x="19150" y="5587"/>
                    <a:pt x="19332" y="6061"/>
                  </a:cubicBezTo>
                  <a:cubicBezTo>
                    <a:pt x="19679" y="7011"/>
                    <a:pt x="19789" y="8234"/>
                    <a:pt x="19862" y="8964"/>
                  </a:cubicBezTo>
                  <a:cubicBezTo>
                    <a:pt x="19862" y="8964"/>
                    <a:pt x="21432" y="7595"/>
                    <a:pt x="21213" y="6189"/>
                  </a:cubicBezTo>
                  <a:cubicBezTo>
                    <a:pt x="20939" y="4455"/>
                    <a:pt x="21286" y="1571"/>
                    <a:pt x="18365" y="713"/>
                  </a:cubicBezTo>
                  <a:cubicBezTo>
                    <a:pt x="17557" y="476"/>
                    <a:pt x="15311" y="0"/>
                    <a:pt x="12960"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4" name="Google Shape;736;p61"/>
            <p:cNvSpPr/>
            <p:nvPr/>
          </p:nvSpPr>
          <p:spPr>
            <a:xfrm>
              <a:off x="2104200" y="2315880"/>
              <a:ext cx="227160" cy="192600"/>
            </a:xfrm>
            <a:custGeom>
              <a:avLst/>
              <a:gdLst>
                <a:gd name="textAreaLeft" fmla="*/ 0 w 227160"/>
                <a:gd name="textAreaRight" fmla="*/ 227520 w 227160"/>
                <a:gd name="textAreaTop" fmla="*/ 0 h 192600"/>
                <a:gd name="textAreaBottom" fmla="*/ 192960 h 192600"/>
              </a:gdLst>
              <a:ahLst/>
              <a:cxnLst/>
              <a:rect l="textAreaLeft" t="textAreaTop" r="textAreaRight" b="textAreaBottom"/>
              <a:pathLst>
                <a:path w="5687" h="4829">
                  <a:moveTo>
                    <a:pt x="3224" y="0"/>
                  </a:moveTo>
                  <a:cubicBezTo>
                    <a:pt x="3190" y="0"/>
                    <a:pt x="3156" y="1"/>
                    <a:pt x="3122" y="2"/>
                  </a:cubicBezTo>
                  <a:cubicBezTo>
                    <a:pt x="968" y="94"/>
                    <a:pt x="0" y="2722"/>
                    <a:pt x="1589" y="4183"/>
                  </a:cubicBezTo>
                  <a:cubicBezTo>
                    <a:pt x="2068" y="4629"/>
                    <a:pt x="2640" y="4828"/>
                    <a:pt x="3200" y="4828"/>
                  </a:cubicBezTo>
                  <a:cubicBezTo>
                    <a:pt x="4473" y="4828"/>
                    <a:pt x="5686" y="3799"/>
                    <a:pt x="5623" y="2303"/>
                  </a:cubicBezTo>
                  <a:cubicBezTo>
                    <a:pt x="5570" y="1004"/>
                    <a:pt x="4511" y="0"/>
                    <a:pt x="3224"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5" name="Google Shape;737;p61"/>
            <p:cNvSpPr/>
            <p:nvPr/>
          </p:nvSpPr>
          <p:spPr>
            <a:xfrm>
              <a:off x="1531080" y="3458520"/>
              <a:ext cx="1080360" cy="418320"/>
            </a:xfrm>
            <a:custGeom>
              <a:avLst/>
              <a:gdLst>
                <a:gd name="textAreaLeft" fmla="*/ 0 w 1080360"/>
                <a:gd name="textAreaRight" fmla="*/ 1080720 w 1080360"/>
                <a:gd name="textAreaTop" fmla="*/ 0 h 418320"/>
                <a:gd name="textAreaBottom" fmla="*/ 418680 h 418320"/>
              </a:gdLst>
              <a:ahLst/>
              <a:cxnLst/>
              <a:rect l="textAreaLeft" t="textAreaTop" r="textAreaRight" b="textAreaBottom"/>
              <a:pathLst>
                <a:path w="27026" h="10468">
                  <a:moveTo>
                    <a:pt x="2611" y="1"/>
                  </a:moveTo>
                  <a:cubicBezTo>
                    <a:pt x="2611" y="1"/>
                    <a:pt x="0" y="6773"/>
                    <a:pt x="1917" y="9530"/>
                  </a:cubicBezTo>
                  <a:cubicBezTo>
                    <a:pt x="2384" y="10203"/>
                    <a:pt x="3772" y="10468"/>
                    <a:pt x="5672" y="10468"/>
                  </a:cubicBezTo>
                  <a:cubicBezTo>
                    <a:pt x="12301" y="10468"/>
                    <a:pt x="25159" y="7248"/>
                    <a:pt x="26838" y="6964"/>
                  </a:cubicBezTo>
                  <a:lnTo>
                    <a:pt x="26838" y="6964"/>
                  </a:lnTo>
                  <a:cubicBezTo>
                    <a:pt x="26879" y="6969"/>
                    <a:pt x="26913" y="6971"/>
                    <a:pt x="26941" y="6971"/>
                  </a:cubicBezTo>
                  <a:cubicBezTo>
                    <a:pt x="26982" y="6971"/>
                    <a:pt x="27008" y="6966"/>
                    <a:pt x="27018" y="6956"/>
                  </a:cubicBezTo>
                  <a:cubicBezTo>
                    <a:pt x="27025" y="6948"/>
                    <a:pt x="27019" y="6944"/>
                    <a:pt x="26998" y="6944"/>
                  </a:cubicBezTo>
                  <a:cubicBezTo>
                    <a:pt x="26970" y="6944"/>
                    <a:pt x="26916" y="6951"/>
                    <a:pt x="26838" y="6964"/>
                  </a:cubicBezTo>
                  <a:lnTo>
                    <a:pt x="26838" y="6964"/>
                  </a:lnTo>
                  <a:cubicBezTo>
                    <a:pt x="25127" y="6785"/>
                    <a:pt x="11997" y="2923"/>
                    <a:pt x="9458" y="2923"/>
                  </a:cubicBezTo>
                  <a:cubicBezTo>
                    <a:pt x="9363" y="2923"/>
                    <a:pt x="9283" y="2928"/>
                    <a:pt x="9219" y="2940"/>
                  </a:cubicBezTo>
                  <a:cubicBezTo>
                    <a:pt x="9219" y="2940"/>
                    <a:pt x="7321" y="1260"/>
                    <a:pt x="2611" y="1"/>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6" name="Google Shape;738;p61"/>
            <p:cNvSpPr/>
            <p:nvPr/>
          </p:nvSpPr>
          <p:spPr>
            <a:xfrm>
              <a:off x="1884960" y="3449160"/>
              <a:ext cx="1297080" cy="441360"/>
            </a:xfrm>
            <a:custGeom>
              <a:avLst/>
              <a:gdLst>
                <a:gd name="textAreaLeft" fmla="*/ 0 w 1297080"/>
                <a:gd name="textAreaRight" fmla="*/ 1297440 w 1297080"/>
                <a:gd name="textAreaTop" fmla="*/ 0 h 441360"/>
                <a:gd name="textAreaBottom" fmla="*/ 441720 h 441360"/>
              </a:gdLst>
              <a:ahLst/>
              <a:cxnLst/>
              <a:rect l="textAreaLeft" t="textAreaTop" r="textAreaRight" b="textAreaBottom"/>
              <a:pathLst>
                <a:path w="32441" h="11049">
                  <a:moveTo>
                    <a:pt x="29100" y="0"/>
                  </a:moveTo>
                  <a:lnTo>
                    <a:pt x="29100" y="0"/>
                  </a:lnTo>
                  <a:cubicBezTo>
                    <a:pt x="24773" y="1552"/>
                    <a:pt x="23696" y="2428"/>
                    <a:pt x="23696" y="2428"/>
                  </a:cubicBezTo>
                  <a:cubicBezTo>
                    <a:pt x="23696" y="2428"/>
                    <a:pt x="10114" y="1935"/>
                    <a:pt x="6189" y="1461"/>
                  </a:cubicBezTo>
                  <a:cubicBezTo>
                    <a:pt x="5853" y="1415"/>
                    <a:pt x="5516" y="1392"/>
                    <a:pt x="5181" y="1392"/>
                  </a:cubicBezTo>
                  <a:cubicBezTo>
                    <a:pt x="3262" y="1392"/>
                    <a:pt x="1400" y="2138"/>
                    <a:pt x="1" y="3505"/>
                  </a:cubicBezTo>
                  <a:cubicBezTo>
                    <a:pt x="6881" y="4038"/>
                    <a:pt x="23173" y="11048"/>
                    <a:pt x="28008" y="11048"/>
                  </a:cubicBezTo>
                  <a:cubicBezTo>
                    <a:pt x="28471" y="11048"/>
                    <a:pt x="28829" y="10984"/>
                    <a:pt x="29063" y="10844"/>
                  </a:cubicBezTo>
                  <a:cubicBezTo>
                    <a:pt x="32440" y="8799"/>
                    <a:pt x="29100" y="1"/>
                    <a:pt x="29100"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7" name="Google Shape;739;p61"/>
            <p:cNvSpPr/>
            <p:nvPr/>
          </p:nvSpPr>
          <p:spPr>
            <a:xfrm>
              <a:off x="2624040" y="3471120"/>
              <a:ext cx="250920" cy="78480"/>
            </a:xfrm>
            <a:custGeom>
              <a:avLst/>
              <a:gdLst>
                <a:gd name="textAreaLeft" fmla="*/ 0 w 250920"/>
                <a:gd name="textAreaRight" fmla="*/ 251280 w 250920"/>
                <a:gd name="textAreaTop" fmla="*/ 0 h 78480"/>
                <a:gd name="textAreaBottom" fmla="*/ 78840 h 78480"/>
              </a:gdLst>
              <a:ahLst/>
              <a:cxnLst/>
              <a:rect l="textAreaLeft" t="textAreaTop" r="textAreaRight" b="textAreaBottom"/>
              <a:pathLst>
                <a:path w="6280" h="1974">
                  <a:moveTo>
                    <a:pt x="3933" y="0"/>
                  </a:moveTo>
                  <a:cubicBezTo>
                    <a:pt x="3409" y="0"/>
                    <a:pt x="2096" y="309"/>
                    <a:pt x="1333" y="618"/>
                  </a:cubicBezTo>
                  <a:cubicBezTo>
                    <a:pt x="785" y="855"/>
                    <a:pt x="310" y="1257"/>
                    <a:pt x="0" y="1749"/>
                  </a:cubicBezTo>
                  <a:cubicBezTo>
                    <a:pt x="0" y="1749"/>
                    <a:pt x="2678" y="1974"/>
                    <a:pt x="4254" y="1974"/>
                  </a:cubicBezTo>
                  <a:cubicBezTo>
                    <a:pt x="4533" y="1974"/>
                    <a:pt x="4777" y="1967"/>
                    <a:pt x="4965" y="1950"/>
                  </a:cubicBezTo>
                  <a:cubicBezTo>
                    <a:pt x="6280" y="1841"/>
                    <a:pt x="4783" y="1384"/>
                    <a:pt x="4783" y="1384"/>
                  </a:cubicBezTo>
                  <a:cubicBezTo>
                    <a:pt x="4783" y="1384"/>
                    <a:pt x="5458" y="1038"/>
                    <a:pt x="5385" y="818"/>
                  </a:cubicBezTo>
                  <a:cubicBezTo>
                    <a:pt x="5369" y="766"/>
                    <a:pt x="5251" y="746"/>
                    <a:pt x="5077" y="746"/>
                  </a:cubicBezTo>
                  <a:cubicBezTo>
                    <a:pt x="4460" y="746"/>
                    <a:pt x="3140" y="1001"/>
                    <a:pt x="3140" y="1001"/>
                  </a:cubicBezTo>
                  <a:cubicBezTo>
                    <a:pt x="3140" y="1001"/>
                    <a:pt x="4418" y="107"/>
                    <a:pt x="4089" y="15"/>
                  </a:cubicBezTo>
                  <a:cubicBezTo>
                    <a:pt x="4051" y="5"/>
                    <a:pt x="3998" y="0"/>
                    <a:pt x="3933"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39240" bIns="39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8" name="Google Shape;740;p61"/>
            <p:cNvSpPr/>
            <p:nvPr/>
          </p:nvSpPr>
          <p:spPr>
            <a:xfrm>
              <a:off x="2431080" y="2343600"/>
              <a:ext cx="30960" cy="51840"/>
            </a:xfrm>
            <a:custGeom>
              <a:avLst/>
              <a:gdLst>
                <a:gd name="textAreaLeft" fmla="*/ 0 w 30960"/>
                <a:gd name="textAreaRight" fmla="*/ 31320 w 30960"/>
                <a:gd name="textAreaTop" fmla="*/ 0 h 51840"/>
                <a:gd name="textAreaBottom" fmla="*/ 52200 h 51840"/>
              </a:gdLst>
              <a:ahLst/>
              <a:cxnLst/>
              <a:rect l="textAreaLeft" t="textAreaTop" r="textAreaRight" b="textAreaBottom"/>
              <a:pathLst>
                <a:path w="786" h="1301">
                  <a:moveTo>
                    <a:pt x="367" y="0"/>
                  </a:moveTo>
                  <a:cubicBezTo>
                    <a:pt x="360" y="0"/>
                    <a:pt x="354" y="1"/>
                    <a:pt x="348" y="1"/>
                  </a:cubicBezTo>
                  <a:cubicBezTo>
                    <a:pt x="147" y="19"/>
                    <a:pt x="1" y="311"/>
                    <a:pt x="37" y="677"/>
                  </a:cubicBezTo>
                  <a:cubicBezTo>
                    <a:pt x="54" y="1021"/>
                    <a:pt x="218" y="1300"/>
                    <a:pt x="405" y="1300"/>
                  </a:cubicBezTo>
                  <a:cubicBezTo>
                    <a:pt x="416" y="1300"/>
                    <a:pt x="427" y="1299"/>
                    <a:pt x="439" y="1297"/>
                  </a:cubicBezTo>
                  <a:cubicBezTo>
                    <a:pt x="640" y="1279"/>
                    <a:pt x="786" y="969"/>
                    <a:pt x="767"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29" name="Google Shape;741;p61"/>
            <p:cNvSpPr/>
            <p:nvPr/>
          </p:nvSpPr>
          <p:spPr>
            <a:xfrm>
              <a:off x="2560320" y="2332800"/>
              <a:ext cx="30240" cy="51480"/>
            </a:xfrm>
            <a:custGeom>
              <a:avLst/>
              <a:gdLst>
                <a:gd name="textAreaLeft" fmla="*/ 0 w 30240"/>
                <a:gd name="textAreaRight" fmla="*/ 30600 w 30240"/>
                <a:gd name="textAreaTop" fmla="*/ 0 h 51480"/>
                <a:gd name="textAreaBottom" fmla="*/ 51840 h 51480"/>
              </a:gdLst>
              <a:ahLst/>
              <a:cxnLst/>
              <a:rect l="textAreaLeft" t="textAreaTop" r="textAreaRight" b="textAreaBottom"/>
              <a:pathLst>
                <a:path w="768" h="1299">
                  <a:moveTo>
                    <a:pt x="367" y="0"/>
                  </a:moveTo>
                  <a:cubicBezTo>
                    <a:pt x="360" y="0"/>
                    <a:pt x="354" y="1"/>
                    <a:pt x="348" y="1"/>
                  </a:cubicBezTo>
                  <a:cubicBezTo>
                    <a:pt x="147" y="20"/>
                    <a:pt x="1" y="312"/>
                    <a:pt x="19" y="677"/>
                  </a:cubicBezTo>
                  <a:cubicBezTo>
                    <a:pt x="55" y="1013"/>
                    <a:pt x="227" y="1298"/>
                    <a:pt x="421" y="1298"/>
                  </a:cubicBezTo>
                  <a:cubicBezTo>
                    <a:pt x="427" y="1298"/>
                    <a:pt x="433" y="1298"/>
                    <a:pt x="439" y="1297"/>
                  </a:cubicBezTo>
                  <a:cubicBezTo>
                    <a:pt x="640" y="1279"/>
                    <a:pt x="768" y="987"/>
                    <a:pt x="749"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0" name="Google Shape;742;p61"/>
            <p:cNvSpPr/>
            <p:nvPr/>
          </p:nvSpPr>
          <p:spPr>
            <a:xfrm>
              <a:off x="2492640" y="2328840"/>
              <a:ext cx="57240" cy="176040"/>
            </a:xfrm>
            <a:custGeom>
              <a:avLst/>
              <a:gdLst>
                <a:gd name="textAreaLeft" fmla="*/ 0 w 57240"/>
                <a:gd name="textAreaRight" fmla="*/ 57600 w 57240"/>
                <a:gd name="textAreaTop" fmla="*/ 0 h 176040"/>
                <a:gd name="textAreaBottom" fmla="*/ 176400 h 176040"/>
              </a:gdLst>
              <a:ahLst/>
              <a:cxnLst/>
              <a:rect l="textAreaLeft" t="textAreaTop" r="textAreaRight" b="textAreaBottom"/>
              <a:pathLst>
                <a:path w="1443" h="4413">
                  <a:moveTo>
                    <a:pt x="499" y="1"/>
                  </a:moveTo>
                  <a:cubicBezTo>
                    <a:pt x="459" y="1"/>
                    <a:pt x="420" y="29"/>
                    <a:pt x="420" y="79"/>
                  </a:cubicBezTo>
                  <a:cubicBezTo>
                    <a:pt x="402" y="1393"/>
                    <a:pt x="785" y="2781"/>
                    <a:pt x="1095" y="4059"/>
                  </a:cubicBezTo>
                  <a:cubicBezTo>
                    <a:pt x="767" y="4113"/>
                    <a:pt x="438" y="4113"/>
                    <a:pt x="110" y="4168"/>
                  </a:cubicBezTo>
                  <a:cubicBezTo>
                    <a:pt x="0" y="4205"/>
                    <a:pt x="0" y="4351"/>
                    <a:pt x="110" y="4387"/>
                  </a:cubicBezTo>
                  <a:cubicBezTo>
                    <a:pt x="238" y="4405"/>
                    <a:pt x="367" y="4413"/>
                    <a:pt x="496" y="4413"/>
                  </a:cubicBezTo>
                  <a:cubicBezTo>
                    <a:pt x="769" y="4413"/>
                    <a:pt x="1042" y="4376"/>
                    <a:pt x="1315" y="4314"/>
                  </a:cubicBezTo>
                  <a:cubicBezTo>
                    <a:pt x="1388" y="4296"/>
                    <a:pt x="1442" y="4223"/>
                    <a:pt x="1442" y="4150"/>
                  </a:cubicBezTo>
                  <a:cubicBezTo>
                    <a:pt x="1278" y="3475"/>
                    <a:pt x="1114" y="2799"/>
                    <a:pt x="986" y="2124"/>
                  </a:cubicBezTo>
                  <a:cubicBezTo>
                    <a:pt x="876" y="1430"/>
                    <a:pt x="749" y="736"/>
                    <a:pt x="584" y="61"/>
                  </a:cubicBezTo>
                  <a:cubicBezTo>
                    <a:pt x="568" y="20"/>
                    <a:pt x="533" y="1"/>
                    <a:pt x="499"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88200" bIns="88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1" name="Google Shape;743;p61"/>
            <p:cNvSpPr/>
            <p:nvPr/>
          </p:nvSpPr>
          <p:spPr>
            <a:xfrm>
              <a:off x="2178720" y="2357640"/>
              <a:ext cx="65880" cy="106200"/>
            </a:xfrm>
            <a:custGeom>
              <a:avLst/>
              <a:gdLst>
                <a:gd name="textAreaLeft" fmla="*/ 0 w 65880"/>
                <a:gd name="textAreaRight" fmla="*/ 66240 w 65880"/>
                <a:gd name="textAreaTop" fmla="*/ 0 h 106200"/>
                <a:gd name="textAreaBottom" fmla="*/ 106560 h 106200"/>
              </a:gdLst>
              <a:ahLst/>
              <a:cxnLst/>
              <a:rect l="textAreaLeft" t="textAreaTop" r="textAreaRight" b="textAreaBottom"/>
              <a:pathLst>
                <a:path w="1658" h="2669">
                  <a:moveTo>
                    <a:pt x="1193" y="1"/>
                  </a:moveTo>
                  <a:cubicBezTo>
                    <a:pt x="955" y="1"/>
                    <a:pt x="688" y="180"/>
                    <a:pt x="512" y="330"/>
                  </a:cubicBezTo>
                  <a:cubicBezTo>
                    <a:pt x="183" y="622"/>
                    <a:pt x="0" y="1060"/>
                    <a:pt x="55" y="1516"/>
                  </a:cubicBezTo>
                  <a:cubicBezTo>
                    <a:pt x="92" y="1954"/>
                    <a:pt x="329" y="2338"/>
                    <a:pt x="712" y="2538"/>
                  </a:cubicBezTo>
                  <a:cubicBezTo>
                    <a:pt x="856" y="2610"/>
                    <a:pt x="1039" y="2669"/>
                    <a:pt x="1207" y="2669"/>
                  </a:cubicBezTo>
                  <a:cubicBezTo>
                    <a:pt x="1382" y="2669"/>
                    <a:pt x="1542" y="2606"/>
                    <a:pt x="1625" y="2429"/>
                  </a:cubicBezTo>
                  <a:cubicBezTo>
                    <a:pt x="1658" y="2364"/>
                    <a:pt x="1632" y="2298"/>
                    <a:pt x="1574" y="2298"/>
                  </a:cubicBezTo>
                  <a:cubicBezTo>
                    <a:pt x="1567" y="2298"/>
                    <a:pt x="1560" y="2299"/>
                    <a:pt x="1552" y="2301"/>
                  </a:cubicBezTo>
                  <a:cubicBezTo>
                    <a:pt x="1508" y="2299"/>
                    <a:pt x="1465" y="2298"/>
                    <a:pt x="1424" y="2298"/>
                  </a:cubicBezTo>
                  <a:cubicBezTo>
                    <a:pt x="1370" y="2298"/>
                    <a:pt x="1318" y="2299"/>
                    <a:pt x="1268" y="2299"/>
                  </a:cubicBezTo>
                  <a:cubicBezTo>
                    <a:pt x="1092" y="2299"/>
                    <a:pt x="938" y="2283"/>
                    <a:pt x="767" y="2137"/>
                  </a:cubicBezTo>
                  <a:cubicBezTo>
                    <a:pt x="475" y="1900"/>
                    <a:pt x="347" y="1516"/>
                    <a:pt x="420" y="1133"/>
                  </a:cubicBezTo>
                  <a:cubicBezTo>
                    <a:pt x="475" y="841"/>
                    <a:pt x="658" y="603"/>
                    <a:pt x="895" y="439"/>
                  </a:cubicBezTo>
                  <a:cubicBezTo>
                    <a:pt x="1078" y="330"/>
                    <a:pt x="1278" y="311"/>
                    <a:pt x="1424" y="147"/>
                  </a:cubicBezTo>
                  <a:cubicBezTo>
                    <a:pt x="1443" y="129"/>
                    <a:pt x="1443" y="92"/>
                    <a:pt x="1424" y="74"/>
                  </a:cubicBezTo>
                  <a:cubicBezTo>
                    <a:pt x="1354" y="22"/>
                    <a:pt x="1275" y="1"/>
                    <a:pt x="1193"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2" name="Google Shape;744;p61"/>
            <p:cNvSpPr/>
            <p:nvPr/>
          </p:nvSpPr>
          <p:spPr>
            <a:xfrm>
              <a:off x="2441160" y="2542680"/>
              <a:ext cx="64080" cy="23400"/>
            </a:xfrm>
            <a:custGeom>
              <a:avLst/>
              <a:gdLst>
                <a:gd name="textAreaLeft" fmla="*/ 0 w 64080"/>
                <a:gd name="textAreaRight" fmla="*/ 64440 w 64080"/>
                <a:gd name="textAreaTop" fmla="*/ 0 h 23400"/>
                <a:gd name="textAreaBottom" fmla="*/ 23760 h 23400"/>
              </a:gdLst>
              <a:ahLst/>
              <a:cxnLst/>
              <a:rect l="textAreaLeft" t="textAreaTop" r="textAreaRight" b="textAreaBottom"/>
              <a:pathLst>
                <a:path w="1615" h="595">
                  <a:moveTo>
                    <a:pt x="247" y="1"/>
                  </a:moveTo>
                  <a:cubicBezTo>
                    <a:pt x="92" y="1"/>
                    <a:pt x="0" y="227"/>
                    <a:pt x="171" y="335"/>
                  </a:cubicBezTo>
                  <a:cubicBezTo>
                    <a:pt x="423" y="500"/>
                    <a:pt x="720" y="594"/>
                    <a:pt x="1018" y="594"/>
                  </a:cubicBezTo>
                  <a:cubicBezTo>
                    <a:pt x="1150" y="594"/>
                    <a:pt x="1283" y="575"/>
                    <a:pt x="1412" y="536"/>
                  </a:cubicBezTo>
                  <a:cubicBezTo>
                    <a:pt x="1614" y="469"/>
                    <a:pt x="1552" y="183"/>
                    <a:pt x="1368" y="183"/>
                  </a:cubicBezTo>
                  <a:cubicBezTo>
                    <a:pt x="1353" y="183"/>
                    <a:pt x="1337" y="185"/>
                    <a:pt x="1321" y="189"/>
                  </a:cubicBezTo>
                  <a:cubicBezTo>
                    <a:pt x="1222" y="210"/>
                    <a:pt x="1122" y="221"/>
                    <a:pt x="1025" y="221"/>
                  </a:cubicBezTo>
                  <a:cubicBezTo>
                    <a:pt x="780" y="221"/>
                    <a:pt x="544" y="155"/>
                    <a:pt x="335" y="25"/>
                  </a:cubicBezTo>
                  <a:cubicBezTo>
                    <a:pt x="304" y="8"/>
                    <a:pt x="274" y="1"/>
                    <a:pt x="247"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11880" bIns="11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3" name="Google Shape;745;p61"/>
            <p:cNvSpPr/>
            <p:nvPr/>
          </p:nvSpPr>
          <p:spPr>
            <a:xfrm>
              <a:off x="1776960" y="3574800"/>
              <a:ext cx="734040" cy="183600"/>
            </a:xfrm>
            <a:custGeom>
              <a:avLst/>
              <a:gdLst>
                <a:gd name="textAreaLeft" fmla="*/ 0 w 734040"/>
                <a:gd name="textAreaRight" fmla="*/ 734400 w 734040"/>
                <a:gd name="textAreaTop" fmla="*/ 0 h 183600"/>
                <a:gd name="textAreaBottom" fmla="*/ 183960 h 183600"/>
              </a:gdLst>
              <a:ahLst/>
              <a:cxnLst/>
              <a:rect l="textAreaLeft" t="textAreaTop" r="textAreaRight" b="textAreaBottom"/>
              <a:pathLst>
                <a:path w="18368" h="4603">
                  <a:moveTo>
                    <a:pt x="2770" y="1"/>
                  </a:moveTo>
                  <a:cubicBezTo>
                    <a:pt x="2463" y="1"/>
                    <a:pt x="2158" y="24"/>
                    <a:pt x="1862" y="67"/>
                  </a:cubicBezTo>
                  <a:cubicBezTo>
                    <a:pt x="1223" y="177"/>
                    <a:pt x="493" y="359"/>
                    <a:pt x="0" y="797"/>
                  </a:cubicBezTo>
                  <a:cubicBezTo>
                    <a:pt x="0" y="797"/>
                    <a:pt x="0" y="834"/>
                    <a:pt x="18" y="834"/>
                  </a:cubicBezTo>
                  <a:cubicBezTo>
                    <a:pt x="767" y="670"/>
                    <a:pt x="1424" y="341"/>
                    <a:pt x="2191" y="268"/>
                  </a:cubicBezTo>
                  <a:cubicBezTo>
                    <a:pt x="2347" y="256"/>
                    <a:pt x="2504" y="250"/>
                    <a:pt x="2660" y="250"/>
                  </a:cubicBezTo>
                  <a:cubicBezTo>
                    <a:pt x="3233" y="250"/>
                    <a:pt x="3804" y="329"/>
                    <a:pt x="4363" y="487"/>
                  </a:cubicBezTo>
                  <a:cubicBezTo>
                    <a:pt x="5915" y="889"/>
                    <a:pt x="7430" y="1400"/>
                    <a:pt x="8963" y="1856"/>
                  </a:cubicBezTo>
                  <a:lnTo>
                    <a:pt x="18146" y="4594"/>
                  </a:lnTo>
                  <a:cubicBezTo>
                    <a:pt x="18161" y="4600"/>
                    <a:pt x="18176" y="4602"/>
                    <a:pt x="18190" y="4602"/>
                  </a:cubicBezTo>
                  <a:cubicBezTo>
                    <a:pt x="18322" y="4602"/>
                    <a:pt x="18367" y="4388"/>
                    <a:pt x="18219" y="4339"/>
                  </a:cubicBezTo>
                  <a:lnTo>
                    <a:pt x="8525" y="1436"/>
                  </a:lnTo>
                  <a:cubicBezTo>
                    <a:pt x="6974" y="962"/>
                    <a:pt x="5385" y="359"/>
                    <a:pt x="3779" y="85"/>
                  </a:cubicBezTo>
                  <a:cubicBezTo>
                    <a:pt x="3445" y="28"/>
                    <a:pt x="3106" y="1"/>
                    <a:pt x="2770"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4" name="Google Shape;746;p61"/>
            <p:cNvSpPr/>
            <p:nvPr/>
          </p:nvSpPr>
          <p:spPr>
            <a:xfrm>
              <a:off x="2620080" y="3536280"/>
              <a:ext cx="384840" cy="40680"/>
            </a:xfrm>
            <a:custGeom>
              <a:avLst/>
              <a:gdLst>
                <a:gd name="textAreaLeft" fmla="*/ 0 w 384840"/>
                <a:gd name="textAreaRight" fmla="*/ 385200 w 384840"/>
                <a:gd name="textAreaTop" fmla="*/ 0 h 40680"/>
                <a:gd name="textAreaBottom" fmla="*/ 41040 h 40680"/>
              </a:gdLst>
              <a:ahLst/>
              <a:cxnLst/>
              <a:rect l="textAreaLeft" t="textAreaTop" r="textAreaRight" b="textAreaBottom"/>
              <a:pathLst>
                <a:path w="9629" h="1023">
                  <a:moveTo>
                    <a:pt x="1708" y="0"/>
                  </a:moveTo>
                  <a:cubicBezTo>
                    <a:pt x="1134" y="0"/>
                    <a:pt x="562" y="41"/>
                    <a:pt x="1" y="123"/>
                  </a:cubicBezTo>
                  <a:cubicBezTo>
                    <a:pt x="1" y="142"/>
                    <a:pt x="1" y="142"/>
                    <a:pt x="1" y="160"/>
                  </a:cubicBezTo>
                  <a:cubicBezTo>
                    <a:pt x="636" y="220"/>
                    <a:pt x="1259" y="256"/>
                    <a:pt x="1889" y="256"/>
                  </a:cubicBezTo>
                  <a:cubicBezTo>
                    <a:pt x="2020" y="256"/>
                    <a:pt x="2151" y="254"/>
                    <a:pt x="2283" y="251"/>
                  </a:cubicBezTo>
                  <a:cubicBezTo>
                    <a:pt x="3049" y="270"/>
                    <a:pt x="3798" y="306"/>
                    <a:pt x="4565" y="361"/>
                  </a:cubicBezTo>
                  <a:cubicBezTo>
                    <a:pt x="6189" y="489"/>
                    <a:pt x="7814" y="708"/>
                    <a:pt x="9420" y="1018"/>
                  </a:cubicBezTo>
                  <a:cubicBezTo>
                    <a:pt x="9432" y="1021"/>
                    <a:pt x="9442" y="1022"/>
                    <a:pt x="9453" y="1022"/>
                  </a:cubicBezTo>
                  <a:cubicBezTo>
                    <a:pt x="9576" y="1022"/>
                    <a:pt x="9628" y="833"/>
                    <a:pt x="9493" y="799"/>
                  </a:cubicBezTo>
                  <a:cubicBezTo>
                    <a:pt x="7924" y="489"/>
                    <a:pt x="6335" y="270"/>
                    <a:pt x="4747" y="142"/>
                  </a:cubicBezTo>
                  <a:cubicBezTo>
                    <a:pt x="3926" y="87"/>
                    <a:pt x="3104" y="32"/>
                    <a:pt x="2283" y="14"/>
                  </a:cubicBezTo>
                  <a:cubicBezTo>
                    <a:pt x="2091" y="5"/>
                    <a:pt x="1899" y="0"/>
                    <a:pt x="1708"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0520" bIns="20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735" name="Google Shape;747;p61"/>
            <p:cNvSpPr/>
            <p:nvPr/>
          </p:nvSpPr>
          <p:spPr>
            <a:xfrm>
              <a:off x="1908720" y="2964600"/>
              <a:ext cx="123480" cy="620640"/>
            </a:xfrm>
            <a:custGeom>
              <a:avLst/>
              <a:gdLst>
                <a:gd name="textAreaLeft" fmla="*/ 0 w 123480"/>
                <a:gd name="textAreaRight" fmla="*/ 123840 w 123480"/>
                <a:gd name="textAreaTop" fmla="*/ 0 h 620640"/>
                <a:gd name="textAreaBottom" fmla="*/ 621000 h 620640"/>
              </a:gdLst>
              <a:ahLst/>
              <a:cxnLst/>
              <a:rect l="textAreaLeft" t="textAreaTop" r="textAreaRight" b="textAreaBottom"/>
              <a:pathLst>
                <a:path w="3095" h="15531">
                  <a:moveTo>
                    <a:pt x="1505" y="0"/>
                  </a:moveTo>
                  <a:cubicBezTo>
                    <a:pt x="1456" y="0"/>
                    <a:pt x="1420" y="60"/>
                    <a:pt x="1433" y="100"/>
                  </a:cubicBezTo>
                  <a:cubicBezTo>
                    <a:pt x="2620" y="2729"/>
                    <a:pt x="1634" y="5267"/>
                    <a:pt x="1105" y="7932"/>
                  </a:cubicBezTo>
                  <a:cubicBezTo>
                    <a:pt x="612" y="10396"/>
                    <a:pt x="247" y="12879"/>
                    <a:pt x="9" y="15380"/>
                  </a:cubicBezTo>
                  <a:cubicBezTo>
                    <a:pt x="0" y="15480"/>
                    <a:pt x="78" y="15531"/>
                    <a:pt x="160" y="15531"/>
                  </a:cubicBezTo>
                  <a:cubicBezTo>
                    <a:pt x="242" y="15531"/>
                    <a:pt x="329" y="15480"/>
                    <a:pt x="338" y="15380"/>
                  </a:cubicBezTo>
                  <a:cubicBezTo>
                    <a:pt x="594" y="12368"/>
                    <a:pt x="1086" y="9374"/>
                    <a:pt x="1780" y="6417"/>
                  </a:cubicBezTo>
                  <a:cubicBezTo>
                    <a:pt x="2255" y="4463"/>
                    <a:pt x="3094" y="1762"/>
                    <a:pt x="1561" y="27"/>
                  </a:cubicBezTo>
                  <a:cubicBezTo>
                    <a:pt x="1542" y="8"/>
                    <a:pt x="1522" y="0"/>
                    <a:pt x="150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6" name="Google Shape;748;p61"/>
            <p:cNvSpPr/>
            <p:nvPr/>
          </p:nvSpPr>
          <p:spPr>
            <a:xfrm>
              <a:off x="1866240" y="2891880"/>
              <a:ext cx="55080" cy="20520"/>
            </a:xfrm>
            <a:custGeom>
              <a:avLst/>
              <a:gdLst>
                <a:gd name="textAreaLeft" fmla="*/ 0 w 55080"/>
                <a:gd name="textAreaRight" fmla="*/ 55440 w 55080"/>
                <a:gd name="textAreaTop" fmla="*/ 0 h 20520"/>
                <a:gd name="textAreaBottom" fmla="*/ 20880 h 20520"/>
              </a:gdLst>
              <a:ahLst/>
              <a:cxnLst/>
              <a:rect l="textAreaLeft" t="textAreaTop" r="textAreaRight" b="textAreaBottom"/>
              <a:pathLst>
                <a:path w="1388" h="519">
                  <a:moveTo>
                    <a:pt x="525" y="0"/>
                  </a:moveTo>
                  <a:cubicBezTo>
                    <a:pt x="374" y="0"/>
                    <a:pt x="223" y="33"/>
                    <a:pt x="92" y="99"/>
                  </a:cubicBezTo>
                  <a:cubicBezTo>
                    <a:pt x="0" y="135"/>
                    <a:pt x="55" y="263"/>
                    <a:pt x="128" y="263"/>
                  </a:cubicBezTo>
                  <a:cubicBezTo>
                    <a:pt x="347" y="263"/>
                    <a:pt x="566" y="300"/>
                    <a:pt x="767" y="336"/>
                  </a:cubicBezTo>
                  <a:cubicBezTo>
                    <a:pt x="950" y="391"/>
                    <a:pt x="1114" y="519"/>
                    <a:pt x="1296" y="519"/>
                  </a:cubicBezTo>
                  <a:cubicBezTo>
                    <a:pt x="1351" y="519"/>
                    <a:pt x="1388" y="464"/>
                    <a:pt x="1388" y="409"/>
                  </a:cubicBezTo>
                  <a:cubicBezTo>
                    <a:pt x="1315" y="190"/>
                    <a:pt x="1023" y="99"/>
                    <a:pt x="822" y="44"/>
                  </a:cubicBezTo>
                  <a:cubicBezTo>
                    <a:pt x="727" y="15"/>
                    <a:pt x="626" y="0"/>
                    <a:pt x="52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7" name="Google Shape;749;p61"/>
            <p:cNvSpPr/>
            <p:nvPr/>
          </p:nvSpPr>
          <p:spPr>
            <a:xfrm>
              <a:off x="2770560" y="2880360"/>
              <a:ext cx="39960" cy="27720"/>
            </a:xfrm>
            <a:custGeom>
              <a:avLst/>
              <a:gdLst>
                <a:gd name="textAreaLeft" fmla="*/ 0 w 39960"/>
                <a:gd name="textAreaRight" fmla="*/ 40320 w 39960"/>
                <a:gd name="textAreaTop" fmla="*/ 0 h 27720"/>
                <a:gd name="textAreaBottom" fmla="*/ 28080 h 27720"/>
              </a:gdLst>
              <a:ahLst/>
              <a:cxnLst/>
              <a:rect l="textAreaLeft" t="textAreaTop" r="textAreaRight" b="textAreaBottom"/>
              <a:pathLst>
                <a:path w="1005" h="700">
                  <a:moveTo>
                    <a:pt x="737" y="1"/>
                  </a:moveTo>
                  <a:cubicBezTo>
                    <a:pt x="601" y="1"/>
                    <a:pt x="452" y="67"/>
                    <a:pt x="347" y="149"/>
                  </a:cubicBezTo>
                  <a:cubicBezTo>
                    <a:pt x="183" y="258"/>
                    <a:pt x="0" y="404"/>
                    <a:pt x="0" y="605"/>
                  </a:cubicBezTo>
                  <a:cubicBezTo>
                    <a:pt x="0" y="652"/>
                    <a:pt x="41" y="700"/>
                    <a:pt x="100" y="700"/>
                  </a:cubicBezTo>
                  <a:cubicBezTo>
                    <a:pt x="109" y="700"/>
                    <a:pt x="118" y="699"/>
                    <a:pt x="128" y="696"/>
                  </a:cubicBezTo>
                  <a:cubicBezTo>
                    <a:pt x="274" y="642"/>
                    <a:pt x="384" y="514"/>
                    <a:pt x="530" y="459"/>
                  </a:cubicBezTo>
                  <a:cubicBezTo>
                    <a:pt x="694" y="386"/>
                    <a:pt x="877" y="368"/>
                    <a:pt x="968" y="240"/>
                  </a:cubicBezTo>
                  <a:cubicBezTo>
                    <a:pt x="1004" y="185"/>
                    <a:pt x="986" y="112"/>
                    <a:pt x="950" y="76"/>
                  </a:cubicBezTo>
                  <a:cubicBezTo>
                    <a:pt x="890" y="23"/>
                    <a:pt x="816" y="1"/>
                    <a:pt x="737"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38" name="Google Shape;750;p61"/>
            <p:cNvSpPr/>
            <p:nvPr/>
          </p:nvSpPr>
          <p:spPr>
            <a:xfrm>
              <a:off x="1607040" y="3369600"/>
              <a:ext cx="329040" cy="101520"/>
            </a:xfrm>
            <a:custGeom>
              <a:avLst/>
              <a:gdLst>
                <a:gd name="textAreaLeft" fmla="*/ 0 w 329040"/>
                <a:gd name="textAreaRight" fmla="*/ 329400 w 329040"/>
                <a:gd name="textAreaTop" fmla="*/ 0 h 101520"/>
                <a:gd name="textAreaBottom" fmla="*/ 101880 h 101520"/>
              </a:gdLst>
              <a:ahLst/>
              <a:cxnLst/>
              <a:rect l="textAreaLeft" t="textAreaTop" r="textAreaRight" b="textAreaBottom"/>
              <a:pathLst>
                <a:path w="8235" h="2550">
                  <a:moveTo>
                    <a:pt x="110" y="1"/>
                  </a:moveTo>
                  <a:cubicBezTo>
                    <a:pt x="19" y="1"/>
                    <a:pt x="1" y="147"/>
                    <a:pt x="92" y="183"/>
                  </a:cubicBezTo>
                  <a:cubicBezTo>
                    <a:pt x="713" y="439"/>
                    <a:pt x="1425" y="548"/>
                    <a:pt x="2082" y="731"/>
                  </a:cubicBezTo>
                  <a:cubicBezTo>
                    <a:pt x="2721" y="913"/>
                    <a:pt x="3396" y="1096"/>
                    <a:pt x="4072" y="1278"/>
                  </a:cubicBezTo>
                  <a:cubicBezTo>
                    <a:pt x="5386" y="1680"/>
                    <a:pt x="6700" y="2100"/>
                    <a:pt x="8015" y="2538"/>
                  </a:cubicBezTo>
                  <a:cubicBezTo>
                    <a:pt x="8032" y="2546"/>
                    <a:pt x="8048" y="2549"/>
                    <a:pt x="8063" y="2549"/>
                  </a:cubicBezTo>
                  <a:cubicBezTo>
                    <a:pt x="8192" y="2549"/>
                    <a:pt x="8235" y="2295"/>
                    <a:pt x="8088" y="2246"/>
                  </a:cubicBezTo>
                  <a:cubicBezTo>
                    <a:pt x="6755" y="1771"/>
                    <a:pt x="5404" y="1351"/>
                    <a:pt x="4053" y="950"/>
                  </a:cubicBezTo>
                  <a:cubicBezTo>
                    <a:pt x="3378" y="767"/>
                    <a:pt x="2721" y="585"/>
                    <a:pt x="2045" y="420"/>
                  </a:cubicBezTo>
                  <a:cubicBezTo>
                    <a:pt x="1388" y="256"/>
                    <a:pt x="749" y="37"/>
                    <a:pt x="11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0760" bIns="50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3120" y="224790"/>
            <a:ext cx="5629910" cy="4852035"/>
          </a:xfrm>
        </p:spPr>
        <p:txBody>
          <a:bodyPr/>
          <a:lstStyle/>
          <a:p>
            <a:pPr algn="l"/>
            <a:r>
              <a:rPr lang="en-US" altLang="en-US" b="1"/>
              <a:t>Policy and Governance in the UK</a:t>
            </a:r>
            <a:br>
              <a:rPr lang="en-US" altLang="en-US"/>
            </a:br>
            <a:br>
              <a:rPr lang="en-US" altLang="en-US"/>
            </a:br>
            <a:r>
              <a:rPr lang="en-US" altLang="en-US"/>
              <a:t>In the UK, health policy is guided by the government through the Department of Health and Social Care (DHSC), which sets national priorities and regulations. </a:t>
            </a:r>
            <a:br>
              <a:rPr lang="en-US" altLang="en-US"/>
            </a:br>
            <a:br>
              <a:rPr lang="en-US" altLang="en-US"/>
            </a:br>
            <a:r>
              <a:rPr lang="en-US" altLang="en-US"/>
              <a:t>Governance is implemented mainly through the National Health Service (NHS, 2022), ensuring accountability, quality, and equitable access to care. </a:t>
            </a:r>
            <a:br>
              <a:rPr lang="en-US" altLang="en-US"/>
            </a:br>
            <a:br>
              <a:rPr lang="en-US" altLang="en-US"/>
            </a:br>
            <a:r>
              <a:rPr lang="en-US" altLang="en-US"/>
              <a:t>The system emphasizes evidence-based policymaking, transparency, and public accountability, with devolved administrations in Scotland, Wales, and Northern Ireland managing their own health services under UK-wide frameworks.</a:t>
            </a:r>
          </a:p>
        </p:txBody>
      </p:sp>
      <p:sp>
        <p:nvSpPr>
          <p:cNvPr id="4" name="Text Box 3"/>
          <p:cNvSpPr txBox="1"/>
          <p:nvPr/>
        </p:nvSpPr>
        <p:spPr>
          <a:xfrm>
            <a:off x="179705" y="843915"/>
            <a:ext cx="3048000" cy="3720465"/>
          </a:xfrm>
          <a:prstGeom prst="rect">
            <a:avLst/>
          </a:prstGeom>
          <a:noFill/>
        </p:spPr>
        <p:txBody>
          <a:bodyPr wrap="square" rtlCol="0">
            <a:noAutofit/>
          </a:bodyPr>
          <a:lstStyle/>
          <a:p>
            <a:endParaRPr lang="en-US"/>
          </a:p>
        </p:txBody>
      </p:sp>
      <p:pic>
        <p:nvPicPr>
          <p:cNvPr id="5" name="Picture 4"/>
          <p:cNvPicPr>
            <a:picLocks noChangeAspect="1"/>
          </p:cNvPicPr>
          <p:nvPr/>
        </p:nvPicPr>
        <p:blipFill>
          <a:blip r:embed="rId2"/>
          <a:srcRect b="5403"/>
          <a:stretch>
            <a:fillRect/>
          </a:stretch>
        </p:blipFill>
        <p:spPr>
          <a:xfrm>
            <a:off x="36195" y="605790"/>
            <a:ext cx="3115310" cy="451802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9"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2500" lnSpcReduction="9999"/>
          </a:bodyPr>
          <a:lstStyle/>
          <a:p>
            <a:pPr indent="0" algn="r">
              <a:lnSpc>
                <a:spcPct val="100000"/>
              </a:lnSpc>
              <a:buNone/>
              <a:tabLst>
                <a:tab pos="0" algn="l"/>
              </a:tabLst>
            </a:pPr>
            <a:r>
              <a:rPr lang="en-US" sz="3500" b="0" u="none" strike="noStrike">
                <a:solidFill>
                  <a:schemeClr val="dk1"/>
                </a:solidFill>
                <a:effectLst/>
                <a:uFillTx/>
                <a:latin typeface="Alata"/>
                <a:ea typeface="Alata"/>
              </a:rPr>
              <a:t>Health Policies and Governance</a:t>
            </a:r>
            <a:endParaRPr lang="fr-FR" sz="3500" b="0" u="none" strike="noStrike">
              <a:solidFill>
                <a:schemeClr val="dk1"/>
              </a:solidFill>
              <a:effectLst/>
              <a:uFillTx/>
              <a:latin typeface="Arial" panose="020B0604020202020204"/>
            </a:endParaRPr>
          </a:p>
        </p:txBody>
      </p:sp>
      <p:sp>
        <p:nvSpPr>
          <p:cNvPr id="740" name="PlaceHolder 2"/>
          <p:cNvSpPr>
            <a:spLocks noGrp="1"/>
          </p:cNvSpPr>
          <p:nvPr>
            <p:ph type="subTitle"/>
          </p:nvPr>
        </p:nvSpPr>
        <p:spPr>
          <a:xfrm>
            <a:off x="3816350" y="1562100"/>
            <a:ext cx="5327650" cy="3438525"/>
          </a:xfrm>
          <a:prstGeom prst="rect">
            <a:avLst/>
          </a:prstGeom>
          <a:noFill/>
          <a:ln w="0">
            <a:noFill/>
          </a:ln>
        </p:spPr>
        <p:txBody>
          <a:bodyPr lIns="91440" tIns="91440" rIns="91440" bIns="91440" anchor="t">
            <a:noAutofit/>
          </a:bodyPr>
          <a:lstStyle/>
          <a:p>
            <a:pPr indent="0" algn="just">
              <a:lnSpc>
                <a:spcPct val="120000"/>
              </a:lnSpc>
              <a:buNone/>
              <a:tabLst>
                <a:tab pos="0" algn="l"/>
              </a:tabLst>
            </a:pPr>
            <a:r>
              <a:rPr lang="en-US" sz="1600" b="0" u="none" strike="noStrike">
                <a:solidFill>
                  <a:schemeClr val="dk2"/>
                </a:solidFill>
                <a:effectLst/>
                <a:uFillTx/>
                <a:latin typeface="Montserrat"/>
                <a:ea typeface="Montserrat"/>
              </a:rPr>
              <a:t>Health policies increasingly support holistic health by promoting preventive care, mental health initiatives, and sustainable development frameworks. </a:t>
            </a:r>
          </a:p>
          <a:p>
            <a:pPr indent="0" algn="just">
              <a:lnSpc>
                <a:spcPct val="120000"/>
              </a:lnSpc>
              <a:buNone/>
              <a:tabLst>
                <a:tab pos="0" algn="l"/>
              </a:tabLst>
            </a:pPr>
            <a:endParaRPr lang="en-US" sz="1600" b="0" u="none" strike="noStrike">
              <a:solidFill>
                <a:schemeClr val="dk2"/>
              </a:solidFill>
              <a:effectLst/>
              <a:uFillTx/>
              <a:latin typeface="Montserrat"/>
              <a:ea typeface="Montserrat"/>
            </a:endParaRPr>
          </a:p>
          <a:p>
            <a:pPr indent="0" algn="just">
              <a:lnSpc>
                <a:spcPct val="120000"/>
              </a:lnSpc>
              <a:buNone/>
              <a:tabLst>
                <a:tab pos="0" algn="l"/>
              </a:tabLst>
            </a:pPr>
            <a:r>
              <a:rPr lang="en-US" sz="1600" b="0" u="none" strike="noStrike">
                <a:solidFill>
                  <a:schemeClr val="dk2"/>
                </a:solidFill>
                <a:effectLst/>
                <a:uFillTx/>
                <a:latin typeface="Montserrat"/>
                <a:ea typeface="Montserrat"/>
              </a:rPr>
              <a:t>Governance challenges include regulatory barriers and funding constraints, which must be addressed to ensure effective implementation. </a:t>
            </a:r>
          </a:p>
          <a:p>
            <a:pPr indent="0" algn="just">
              <a:lnSpc>
                <a:spcPct val="120000"/>
              </a:lnSpc>
              <a:buNone/>
              <a:tabLst>
                <a:tab pos="0" algn="l"/>
              </a:tabLst>
            </a:pPr>
            <a:endParaRPr lang="en-US" sz="1600" b="0" u="none" strike="noStrike">
              <a:solidFill>
                <a:schemeClr val="dk2"/>
              </a:solidFill>
              <a:effectLst/>
              <a:uFillTx/>
              <a:latin typeface="Montserrat"/>
              <a:ea typeface="Montserrat"/>
            </a:endParaRPr>
          </a:p>
          <a:p>
            <a:pPr indent="0" algn="just">
              <a:lnSpc>
                <a:spcPct val="120000"/>
              </a:lnSpc>
              <a:buNone/>
              <a:tabLst>
                <a:tab pos="0" algn="l"/>
              </a:tabLst>
            </a:pPr>
            <a:r>
              <a:rPr lang="en-US" sz="1600" b="0" u="none" strike="noStrike">
                <a:solidFill>
                  <a:schemeClr val="dk2"/>
                </a:solidFill>
                <a:effectLst/>
                <a:uFillTx/>
                <a:latin typeface="Montserrat"/>
                <a:ea typeface="Montserrat"/>
              </a:rPr>
              <a:t>Policies like WHO’s Sustainable Development Goals provide a strategic foundation to align health care with broader societal goals.</a:t>
            </a:r>
          </a:p>
        </p:txBody>
      </p:sp>
      <p:pic>
        <p:nvPicPr>
          <p:cNvPr id="2" name="Picture 1"/>
          <p:cNvPicPr/>
          <p:nvPr/>
        </p:nvPicPr>
        <p:blipFill>
          <a:blip r:embed="rId2"/>
          <a:stretch>
            <a:fillRect/>
          </a:stretch>
        </p:blipFill>
        <p:spPr>
          <a:xfrm>
            <a:off x="176530" y="617855"/>
            <a:ext cx="3639185" cy="450278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5" name="PlaceHolder 1"/>
          <p:cNvSpPr>
            <a:spLocks noGrp="1"/>
          </p:cNvSpPr>
          <p:nvPr>
            <p:ph type="title"/>
          </p:nvPr>
        </p:nvSpPr>
        <p:spPr>
          <a:xfrm>
            <a:off x="3514680" y="752400"/>
            <a:ext cx="4914720" cy="1104480"/>
          </a:xfrm>
          <a:prstGeom prst="rect">
            <a:avLst/>
          </a:prstGeom>
          <a:noFill/>
          <a:ln w="0">
            <a:noFill/>
          </a:ln>
        </p:spPr>
        <p:txBody>
          <a:bodyPr lIns="91440" tIns="91440" rIns="91440" bIns="91440" anchor="b">
            <a:normAutofit fontScale="92500" lnSpcReduction="9999"/>
          </a:bodyPr>
          <a:lstStyle/>
          <a:p>
            <a:pPr indent="0" algn="r">
              <a:lnSpc>
                <a:spcPct val="100000"/>
              </a:lnSpc>
              <a:buNone/>
              <a:tabLst>
                <a:tab pos="0" algn="l"/>
              </a:tabLst>
            </a:pPr>
            <a:r>
              <a:rPr lang="en-US" sz="3500" b="0" u="none" strike="noStrike">
                <a:solidFill>
                  <a:schemeClr val="dk1"/>
                </a:solidFill>
                <a:effectLst/>
                <a:uFillTx/>
                <a:latin typeface="Alata"/>
                <a:ea typeface="Alata"/>
              </a:rPr>
              <a:t>Holistic Service Delivery and Public Health</a:t>
            </a:r>
            <a:endParaRPr lang="fr-FR" sz="3500" b="0" u="none" strike="noStrike">
              <a:solidFill>
                <a:schemeClr val="dk1"/>
              </a:solidFill>
              <a:effectLst/>
              <a:uFillTx/>
              <a:latin typeface="Arial" panose="020B0604020202020204"/>
            </a:endParaRPr>
          </a:p>
        </p:txBody>
      </p:sp>
      <p:sp>
        <p:nvSpPr>
          <p:cNvPr id="796" name="PlaceHolder 2"/>
          <p:cNvSpPr>
            <a:spLocks noGrp="1"/>
          </p:cNvSpPr>
          <p:nvPr>
            <p:ph type="subTitle"/>
          </p:nvPr>
        </p:nvSpPr>
        <p:spPr>
          <a:xfrm>
            <a:off x="4172040" y="1866960"/>
            <a:ext cx="4266720" cy="2752200"/>
          </a:xfrm>
          <a:prstGeom prst="rect">
            <a:avLst/>
          </a:prstGeom>
          <a:noFill/>
          <a:ln w="0">
            <a:noFill/>
          </a:ln>
        </p:spPr>
        <p:txBody>
          <a:bodyPr lIns="91440" tIns="91440" rIns="91440" bIns="91440" anchor="t">
            <a:normAutofit/>
          </a:bodyPr>
          <a:lstStyle/>
          <a:p>
            <a:pPr indent="0" algn="r">
              <a:lnSpc>
                <a:spcPct val="120000"/>
              </a:lnSpc>
              <a:buNone/>
              <a:tabLst>
                <a:tab pos="0" algn="l"/>
              </a:tabLst>
            </a:pPr>
            <a:r>
              <a:rPr lang="en-US" sz="1400" b="0" u="none" strike="noStrike">
                <a:solidFill>
                  <a:schemeClr val="dk2"/>
                </a:solidFill>
                <a:effectLst/>
                <a:uFillTx/>
                <a:latin typeface="Montserrat"/>
                <a:ea typeface="Montserrat"/>
              </a:rPr>
              <a:t>Integrating wellness programs, telehealth, and community health initiatives enhances service delivery by addressing diverse patient needs holistically. Public health campaigns and promotion of healthy lifestyles play a pivotal role in societal wellbeing by preventing disease and encouraging sustainable health behaviors at the community level.</a:t>
            </a:r>
            <a:endParaRPr lang="en-US" sz="1400" b="0" u="none" strike="noStrike">
              <a:solidFill>
                <a:srgbClr val="000000"/>
              </a:solidFill>
              <a:effectLst/>
              <a:uFillTx/>
              <a:latin typeface="OpenSymbol"/>
            </a:endParaRPr>
          </a:p>
        </p:txBody>
      </p:sp>
      <p:grpSp>
        <p:nvGrpSpPr>
          <p:cNvPr id="797" name="Google Shape;697;p61"/>
          <p:cNvGrpSpPr/>
          <p:nvPr/>
        </p:nvGrpSpPr>
        <p:grpSpPr>
          <a:xfrm>
            <a:off x="889200" y="1473840"/>
            <a:ext cx="2821320" cy="2642760"/>
            <a:chOff x="889200" y="1473840"/>
            <a:chExt cx="2821320" cy="2642760"/>
          </a:xfrm>
        </p:grpSpPr>
        <p:sp>
          <p:nvSpPr>
            <p:cNvPr id="798" name="Google Shape;698;p61"/>
            <p:cNvSpPr/>
            <p:nvPr/>
          </p:nvSpPr>
          <p:spPr>
            <a:xfrm>
              <a:off x="923760" y="1520640"/>
              <a:ext cx="2691360" cy="2595960"/>
            </a:xfrm>
            <a:custGeom>
              <a:avLst/>
              <a:gdLst>
                <a:gd name="textAreaLeft" fmla="*/ 0 w 2691360"/>
                <a:gd name="textAreaRight" fmla="*/ 2691720 w 2691360"/>
                <a:gd name="textAreaTop" fmla="*/ 0 h 2595960"/>
                <a:gd name="textAreaBottom" fmla="*/ 2596320 h 2595960"/>
              </a:gdLst>
              <a:ahLst/>
              <a:cxnLst/>
              <a:rect l="textAreaLeft" t="textAreaTop" r="textAreaRight" b="textAreaBottom"/>
              <a:pathLst>
                <a:path w="67307" h="64925">
                  <a:moveTo>
                    <a:pt x="34846" y="1"/>
                  </a:moveTo>
                  <a:cubicBezTo>
                    <a:pt x="25205" y="1"/>
                    <a:pt x="15833" y="4313"/>
                    <a:pt x="9547" y="12127"/>
                  </a:cubicBezTo>
                  <a:cubicBezTo>
                    <a:pt x="913" y="22861"/>
                    <a:pt x="0" y="37867"/>
                    <a:pt x="7266" y="49568"/>
                  </a:cubicBezTo>
                  <a:cubicBezTo>
                    <a:pt x="13264" y="59254"/>
                    <a:pt x="23790" y="64924"/>
                    <a:pt x="34858" y="64924"/>
                  </a:cubicBezTo>
                  <a:cubicBezTo>
                    <a:pt x="37162" y="64924"/>
                    <a:pt x="39489" y="64679"/>
                    <a:pt x="41804" y="64172"/>
                  </a:cubicBezTo>
                  <a:lnTo>
                    <a:pt x="42060" y="64099"/>
                  </a:lnTo>
                  <a:cubicBezTo>
                    <a:pt x="56828" y="60740"/>
                    <a:pt x="67306" y="47615"/>
                    <a:pt x="67306" y="32463"/>
                  </a:cubicBezTo>
                  <a:cubicBezTo>
                    <a:pt x="67306" y="18699"/>
                    <a:pt x="58617" y="6413"/>
                    <a:pt x="45619" y="1849"/>
                  </a:cubicBezTo>
                  <a:cubicBezTo>
                    <a:pt x="42089" y="603"/>
                    <a:pt x="38449" y="1"/>
                    <a:pt x="34846"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799" name="Google Shape;699;p61"/>
            <p:cNvSpPr/>
            <p:nvPr/>
          </p:nvSpPr>
          <p:spPr>
            <a:xfrm>
              <a:off x="889200" y="1473840"/>
              <a:ext cx="715680" cy="1468440"/>
            </a:xfrm>
            <a:custGeom>
              <a:avLst/>
              <a:gdLst>
                <a:gd name="textAreaLeft" fmla="*/ 0 w 715680"/>
                <a:gd name="textAreaRight" fmla="*/ 716040 w 715680"/>
                <a:gd name="textAreaTop" fmla="*/ 0 h 1468440"/>
                <a:gd name="textAreaBottom" fmla="*/ 1468800 h 1468440"/>
              </a:gdLst>
              <a:ahLst/>
              <a:cxnLst/>
              <a:rect l="textAreaLeft" t="textAreaTop" r="textAreaRight" b="textAreaBottom"/>
              <a:pathLst>
                <a:path w="17909" h="36724">
                  <a:moveTo>
                    <a:pt x="11026" y="1"/>
                  </a:moveTo>
                  <a:cubicBezTo>
                    <a:pt x="8744" y="1"/>
                    <a:pt x="6214" y="1084"/>
                    <a:pt x="4272" y="3116"/>
                  </a:cubicBezTo>
                  <a:cubicBezTo>
                    <a:pt x="2592" y="4850"/>
                    <a:pt x="0" y="8793"/>
                    <a:pt x="1351" y="15602"/>
                  </a:cubicBezTo>
                  <a:cubicBezTo>
                    <a:pt x="1880" y="18340"/>
                    <a:pt x="2994" y="21188"/>
                    <a:pt x="4655" y="24182"/>
                  </a:cubicBezTo>
                  <a:cubicBezTo>
                    <a:pt x="6608" y="27669"/>
                    <a:pt x="9310" y="31320"/>
                    <a:pt x="12779" y="35117"/>
                  </a:cubicBezTo>
                  <a:cubicBezTo>
                    <a:pt x="13144" y="35518"/>
                    <a:pt x="13527" y="35938"/>
                    <a:pt x="13929" y="36358"/>
                  </a:cubicBezTo>
                  <a:lnTo>
                    <a:pt x="14275" y="36723"/>
                  </a:lnTo>
                  <a:lnTo>
                    <a:pt x="14622" y="36395"/>
                  </a:lnTo>
                  <a:lnTo>
                    <a:pt x="14969" y="36048"/>
                  </a:lnTo>
                  <a:cubicBezTo>
                    <a:pt x="14841" y="35920"/>
                    <a:pt x="14714" y="35792"/>
                    <a:pt x="14604" y="35665"/>
                  </a:cubicBezTo>
                  <a:cubicBezTo>
                    <a:pt x="14202" y="35263"/>
                    <a:pt x="13819" y="34861"/>
                    <a:pt x="13454" y="34441"/>
                  </a:cubicBezTo>
                  <a:cubicBezTo>
                    <a:pt x="9639" y="30261"/>
                    <a:pt x="6919" y="26391"/>
                    <a:pt x="5075" y="22904"/>
                  </a:cubicBezTo>
                  <a:cubicBezTo>
                    <a:pt x="365" y="13977"/>
                    <a:pt x="1442" y="7424"/>
                    <a:pt x="4965" y="3773"/>
                  </a:cubicBezTo>
                  <a:cubicBezTo>
                    <a:pt x="6704" y="1955"/>
                    <a:pt x="9022" y="960"/>
                    <a:pt x="11064" y="960"/>
                  </a:cubicBezTo>
                  <a:cubicBezTo>
                    <a:pt x="12281" y="960"/>
                    <a:pt x="13400" y="1314"/>
                    <a:pt x="14239" y="2057"/>
                  </a:cubicBezTo>
                  <a:cubicBezTo>
                    <a:pt x="15736" y="3353"/>
                    <a:pt x="16740" y="5124"/>
                    <a:pt x="17050" y="7077"/>
                  </a:cubicBezTo>
                  <a:cubicBezTo>
                    <a:pt x="17342" y="6895"/>
                    <a:pt x="17616" y="6694"/>
                    <a:pt x="17908" y="6511"/>
                  </a:cubicBezTo>
                  <a:cubicBezTo>
                    <a:pt x="17488" y="4503"/>
                    <a:pt x="16411" y="2678"/>
                    <a:pt x="14860" y="1345"/>
                  </a:cubicBezTo>
                  <a:cubicBezTo>
                    <a:pt x="13825" y="437"/>
                    <a:pt x="12475" y="1"/>
                    <a:pt x="11026" y="1"/>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00" name="Google Shape;700;p61"/>
            <p:cNvSpPr/>
            <p:nvPr/>
          </p:nvSpPr>
          <p:spPr>
            <a:xfrm>
              <a:off x="1384200" y="2840040"/>
              <a:ext cx="116640" cy="115920"/>
            </a:xfrm>
            <a:custGeom>
              <a:avLst/>
              <a:gdLst>
                <a:gd name="textAreaLeft" fmla="*/ 0 w 116640"/>
                <a:gd name="textAreaRight" fmla="*/ 117000 w 116640"/>
                <a:gd name="textAreaTop" fmla="*/ 0 h 115920"/>
                <a:gd name="textAreaBottom" fmla="*/ 116280 h 115920"/>
              </a:gdLst>
              <a:ahLst/>
              <a:cxnLst/>
              <a:rect l="textAreaLeft" t="textAreaTop" r="textAreaRight" b="textAreaBottom"/>
              <a:pathLst>
                <a:path w="2922" h="2904">
                  <a:moveTo>
                    <a:pt x="1388" y="1"/>
                  </a:moveTo>
                  <a:lnTo>
                    <a:pt x="1078" y="293"/>
                  </a:lnTo>
                  <a:lnTo>
                    <a:pt x="384" y="950"/>
                  </a:lnTo>
                  <a:lnTo>
                    <a:pt x="1" y="1315"/>
                  </a:lnTo>
                  <a:cubicBezTo>
                    <a:pt x="421" y="1753"/>
                    <a:pt x="841" y="2191"/>
                    <a:pt x="1279" y="2629"/>
                  </a:cubicBezTo>
                  <a:lnTo>
                    <a:pt x="1571" y="2903"/>
                  </a:lnTo>
                  <a:lnTo>
                    <a:pt x="2246" y="2228"/>
                  </a:lnTo>
                  <a:lnTo>
                    <a:pt x="2575" y="1881"/>
                  </a:lnTo>
                  <a:lnTo>
                    <a:pt x="2922" y="1552"/>
                  </a:lnTo>
                  <a:cubicBezTo>
                    <a:pt x="2812" y="1443"/>
                    <a:pt x="2721" y="1351"/>
                    <a:pt x="2611" y="1242"/>
                  </a:cubicBezTo>
                  <a:cubicBezTo>
                    <a:pt x="2192" y="822"/>
                    <a:pt x="1790" y="402"/>
                    <a:pt x="1388"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7960" bIns="57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1" name="Google Shape;701;p61"/>
            <p:cNvSpPr/>
            <p:nvPr/>
          </p:nvSpPr>
          <p:spPr>
            <a:xfrm>
              <a:off x="1386720" y="2872080"/>
              <a:ext cx="321840" cy="268920"/>
            </a:xfrm>
            <a:custGeom>
              <a:avLst/>
              <a:gdLst>
                <a:gd name="textAreaLeft" fmla="*/ 0 w 321840"/>
                <a:gd name="textAreaRight" fmla="*/ 322200 w 321840"/>
                <a:gd name="textAreaTop" fmla="*/ 0 h 268920"/>
                <a:gd name="textAreaBottom" fmla="*/ 269280 h 268920"/>
              </a:gdLst>
              <a:ahLst/>
              <a:cxnLst/>
              <a:rect l="textAreaLeft" t="textAreaTop" r="textAreaRight" b="textAreaBottom"/>
              <a:pathLst>
                <a:path w="8061" h="6731">
                  <a:moveTo>
                    <a:pt x="4231" y="1"/>
                  </a:moveTo>
                  <a:cubicBezTo>
                    <a:pt x="3739" y="1"/>
                    <a:pt x="3239" y="108"/>
                    <a:pt x="2767" y="334"/>
                  </a:cubicBezTo>
                  <a:cubicBezTo>
                    <a:pt x="2693" y="371"/>
                    <a:pt x="2620" y="426"/>
                    <a:pt x="2547" y="462"/>
                  </a:cubicBezTo>
                  <a:cubicBezTo>
                    <a:pt x="2401" y="535"/>
                    <a:pt x="2274" y="626"/>
                    <a:pt x="2146" y="718"/>
                  </a:cubicBezTo>
                  <a:cubicBezTo>
                    <a:pt x="1890" y="919"/>
                    <a:pt x="1671" y="1138"/>
                    <a:pt x="1489" y="1411"/>
                  </a:cubicBezTo>
                  <a:cubicBezTo>
                    <a:pt x="1379" y="1539"/>
                    <a:pt x="1288" y="1685"/>
                    <a:pt x="1215" y="1831"/>
                  </a:cubicBezTo>
                  <a:cubicBezTo>
                    <a:pt x="1" y="4199"/>
                    <a:pt x="1852" y="6730"/>
                    <a:pt x="4179" y="6730"/>
                  </a:cubicBezTo>
                  <a:cubicBezTo>
                    <a:pt x="4651" y="6730"/>
                    <a:pt x="5143" y="6626"/>
                    <a:pt x="5633" y="6395"/>
                  </a:cubicBezTo>
                  <a:lnTo>
                    <a:pt x="5633" y="6413"/>
                  </a:lnTo>
                  <a:cubicBezTo>
                    <a:pt x="7330" y="5628"/>
                    <a:pt x="8060" y="3602"/>
                    <a:pt x="7276" y="1923"/>
                  </a:cubicBezTo>
                  <a:cubicBezTo>
                    <a:pt x="6698" y="702"/>
                    <a:pt x="5489" y="1"/>
                    <a:pt x="423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2" name="Google Shape;702;p61"/>
            <p:cNvSpPr/>
            <p:nvPr/>
          </p:nvSpPr>
          <p:spPr>
            <a:xfrm>
              <a:off x="1469160" y="2936520"/>
              <a:ext cx="171360" cy="139320"/>
            </a:xfrm>
            <a:custGeom>
              <a:avLst/>
              <a:gdLst>
                <a:gd name="textAreaLeft" fmla="*/ 0 w 171360"/>
                <a:gd name="textAreaRight" fmla="*/ 171720 w 171360"/>
                <a:gd name="textAreaTop" fmla="*/ 0 h 139320"/>
                <a:gd name="textAreaBottom" fmla="*/ 139680 h 139320"/>
              </a:gdLst>
              <a:ahLst/>
              <a:cxnLst/>
              <a:rect l="textAreaLeft" t="textAreaTop" r="textAreaRight" b="textAreaBottom"/>
              <a:pathLst>
                <a:path w="4290" h="3493">
                  <a:moveTo>
                    <a:pt x="2130" y="1"/>
                  </a:moveTo>
                  <a:cubicBezTo>
                    <a:pt x="921" y="1"/>
                    <a:pt x="0" y="1291"/>
                    <a:pt x="565" y="2500"/>
                  </a:cubicBezTo>
                  <a:cubicBezTo>
                    <a:pt x="856" y="3120"/>
                    <a:pt x="1480" y="3493"/>
                    <a:pt x="2135" y="3493"/>
                  </a:cubicBezTo>
                  <a:cubicBezTo>
                    <a:pt x="2386" y="3493"/>
                    <a:pt x="2641" y="3438"/>
                    <a:pt x="2884" y="3322"/>
                  </a:cubicBezTo>
                  <a:cubicBezTo>
                    <a:pt x="4290" y="2664"/>
                    <a:pt x="4198" y="638"/>
                    <a:pt x="2738" y="109"/>
                  </a:cubicBezTo>
                  <a:cubicBezTo>
                    <a:pt x="2531" y="35"/>
                    <a:pt x="2327" y="1"/>
                    <a:pt x="2130"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69840" bIns="69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3" name="Google Shape;703;p61"/>
            <p:cNvSpPr/>
            <p:nvPr/>
          </p:nvSpPr>
          <p:spPr>
            <a:xfrm>
              <a:off x="1522080" y="2980080"/>
              <a:ext cx="64800" cy="52200"/>
            </a:xfrm>
            <a:custGeom>
              <a:avLst/>
              <a:gdLst>
                <a:gd name="textAreaLeft" fmla="*/ 0 w 64800"/>
                <a:gd name="textAreaRight" fmla="*/ 65160 w 64800"/>
                <a:gd name="textAreaTop" fmla="*/ 0 h 52200"/>
                <a:gd name="textAreaBottom" fmla="*/ 52560 h 52200"/>
              </a:gdLst>
              <a:ahLst/>
              <a:cxnLst/>
              <a:rect l="textAreaLeft" t="textAreaTop" r="textAreaRight" b="textAreaBottom"/>
              <a:pathLst>
                <a:path w="1626" h="1315">
                  <a:moveTo>
                    <a:pt x="795" y="1"/>
                  </a:moveTo>
                  <a:cubicBezTo>
                    <a:pt x="347" y="1"/>
                    <a:pt x="1" y="482"/>
                    <a:pt x="220" y="937"/>
                  </a:cubicBezTo>
                  <a:cubicBezTo>
                    <a:pt x="338" y="1173"/>
                    <a:pt x="570" y="1315"/>
                    <a:pt x="813" y="1315"/>
                  </a:cubicBezTo>
                  <a:cubicBezTo>
                    <a:pt x="908" y="1315"/>
                    <a:pt x="1004" y="1293"/>
                    <a:pt x="1096" y="1247"/>
                  </a:cubicBezTo>
                  <a:cubicBezTo>
                    <a:pt x="1626" y="991"/>
                    <a:pt x="1589" y="243"/>
                    <a:pt x="1023" y="42"/>
                  </a:cubicBezTo>
                  <a:cubicBezTo>
                    <a:pt x="946" y="14"/>
                    <a:pt x="869" y="1"/>
                    <a:pt x="795"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26280" bIns="26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04" name="Google Shape;704;p61"/>
            <p:cNvSpPr/>
            <p:nvPr/>
          </p:nvSpPr>
          <p:spPr>
            <a:xfrm>
              <a:off x="3313080" y="2965680"/>
              <a:ext cx="361800" cy="685080"/>
            </a:xfrm>
            <a:custGeom>
              <a:avLst/>
              <a:gdLst>
                <a:gd name="textAreaLeft" fmla="*/ 0 w 361800"/>
                <a:gd name="textAreaRight" fmla="*/ 362160 w 361800"/>
                <a:gd name="textAreaTop" fmla="*/ 0 h 685080"/>
                <a:gd name="textAreaBottom" fmla="*/ 685440 h 685080"/>
              </a:gdLst>
              <a:ahLst/>
              <a:cxnLst/>
              <a:rect l="textAreaLeft" t="textAreaTop" r="textAreaRight" b="textAreaBottom"/>
              <a:pathLst>
                <a:path w="9056" h="17142">
                  <a:moveTo>
                    <a:pt x="7741" y="0"/>
                  </a:moveTo>
                  <a:lnTo>
                    <a:pt x="7339" y="92"/>
                  </a:lnTo>
                  <a:lnTo>
                    <a:pt x="6792" y="220"/>
                  </a:lnTo>
                  <a:cubicBezTo>
                    <a:pt x="6828" y="384"/>
                    <a:pt x="6865" y="548"/>
                    <a:pt x="6901" y="712"/>
                  </a:cubicBezTo>
                  <a:cubicBezTo>
                    <a:pt x="6974" y="1059"/>
                    <a:pt x="7047" y="1424"/>
                    <a:pt x="7102" y="1771"/>
                  </a:cubicBezTo>
                  <a:cubicBezTo>
                    <a:pt x="7978" y="6901"/>
                    <a:pt x="7376" y="10753"/>
                    <a:pt x="5277" y="13217"/>
                  </a:cubicBezTo>
                  <a:cubicBezTo>
                    <a:pt x="4236" y="14458"/>
                    <a:pt x="2794" y="15371"/>
                    <a:pt x="987" y="15919"/>
                  </a:cubicBezTo>
                  <a:cubicBezTo>
                    <a:pt x="658" y="16339"/>
                    <a:pt x="329" y="16740"/>
                    <a:pt x="1" y="17142"/>
                  </a:cubicBezTo>
                  <a:cubicBezTo>
                    <a:pt x="2593" y="16613"/>
                    <a:pt x="4601" y="15499"/>
                    <a:pt x="6007" y="13838"/>
                  </a:cubicBezTo>
                  <a:cubicBezTo>
                    <a:pt x="8453" y="10954"/>
                    <a:pt x="9055" y="6463"/>
                    <a:pt x="7832" y="457"/>
                  </a:cubicBezTo>
                  <a:cubicBezTo>
                    <a:pt x="7796" y="311"/>
                    <a:pt x="7759" y="165"/>
                    <a:pt x="7741" y="0"/>
                  </a:cubicBez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05" name="Google Shape;705;p61"/>
            <p:cNvSpPr/>
            <p:nvPr/>
          </p:nvSpPr>
          <p:spPr>
            <a:xfrm>
              <a:off x="3287880" y="2490480"/>
              <a:ext cx="414000" cy="312120"/>
            </a:xfrm>
            <a:custGeom>
              <a:avLst/>
              <a:gdLst>
                <a:gd name="textAreaLeft" fmla="*/ 0 w 414000"/>
                <a:gd name="textAreaRight" fmla="*/ 414360 w 414000"/>
                <a:gd name="textAreaTop" fmla="*/ 0 h 312120"/>
                <a:gd name="textAreaBottom" fmla="*/ 312480 h 312120"/>
              </a:gdLst>
              <a:ahLst/>
              <a:cxnLst/>
              <a:rect l="textAreaLeft" t="textAreaTop" r="textAreaRight" b="textAreaBottom"/>
              <a:pathLst>
                <a:path w="10363" h="7815">
                  <a:moveTo>
                    <a:pt x="10052" y="0"/>
                  </a:moveTo>
                  <a:cubicBezTo>
                    <a:pt x="9888" y="0"/>
                    <a:pt x="9760" y="128"/>
                    <a:pt x="9760" y="292"/>
                  </a:cubicBezTo>
                  <a:lnTo>
                    <a:pt x="9779" y="4035"/>
                  </a:lnTo>
                  <a:lnTo>
                    <a:pt x="9779" y="4163"/>
                  </a:lnTo>
                  <a:cubicBezTo>
                    <a:pt x="9724" y="5167"/>
                    <a:pt x="9085" y="6043"/>
                    <a:pt x="8136" y="6390"/>
                  </a:cubicBezTo>
                  <a:cubicBezTo>
                    <a:pt x="8081" y="6408"/>
                    <a:pt x="8008" y="6426"/>
                    <a:pt x="7953" y="6444"/>
                  </a:cubicBezTo>
                  <a:lnTo>
                    <a:pt x="5270" y="7156"/>
                  </a:lnTo>
                  <a:cubicBezTo>
                    <a:pt x="5055" y="7216"/>
                    <a:pt x="4838" y="7244"/>
                    <a:pt x="4622" y="7244"/>
                  </a:cubicBezTo>
                  <a:cubicBezTo>
                    <a:pt x="3775" y="7244"/>
                    <a:pt x="2964" y="6803"/>
                    <a:pt x="2513" y="6061"/>
                  </a:cubicBezTo>
                  <a:cubicBezTo>
                    <a:pt x="2495" y="6043"/>
                    <a:pt x="2477" y="6025"/>
                    <a:pt x="2477" y="6006"/>
                  </a:cubicBezTo>
                  <a:lnTo>
                    <a:pt x="596" y="2775"/>
                  </a:lnTo>
                  <a:cubicBezTo>
                    <a:pt x="535" y="2670"/>
                    <a:pt x="441" y="2626"/>
                    <a:pt x="350" y="2626"/>
                  </a:cubicBezTo>
                  <a:cubicBezTo>
                    <a:pt x="172" y="2626"/>
                    <a:pt x="1" y="2795"/>
                    <a:pt x="85" y="3012"/>
                  </a:cubicBezTo>
                  <a:cubicBezTo>
                    <a:pt x="85" y="3031"/>
                    <a:pt x="85" y="3049"/>
                    <a:pt x="103" y="3049"/>
                  </a:cubicBezTo>
                  <a:lnTo>
                    <a:pt x="1965" y="6280"/>
                  </a:lnTo>
                  <a:cubicBezTo>
                    <a:pt x="1984" y="6317"/>
                    <a:pt x="2002" y="6353"/>
                    <a:pt x="2039" y="6371"/>
                  </a:cubicBezTo>
                  <a:cubicBezTo>
                    <a:pt x="2294" y="6791"/>
                    <a:pt x="2641" y="7138"/>
                    <a:pt x="3061" y="7375"/>
                  </a:cubicBezTo>
                  <a:cubicBezTo>
                    <a:pt x="3152" y="7448"/>
                    <a:pt x="3262" y="7485"/>
                    <a:pt x="3371" y="7540"/>
                  </a:cubicBezTo>
                  <a:cubicBezTo>
                    <a:pt x="3462" y="7576"/>
                    <a:pt x="3554" y="7613"/>
                    <a:pt x="3645" y="7649"/>
                  </a:cubicBezTo>
                  <a:cubicBezTo>
                    <a:pt x="3966" y="7760"/>
                    <a:pt x="4293" y="7815"/>
                    <a:pt x="4619" y="7815"/>
                  </a:cubicBezTo>
                  <a:cubicBezTo>
                    <a:pt x="4886" y="7815"/>
                    <a:pt x="5153" y="7778"/>
                    <a:pt x="5416" y="7704"/>
                  </a:cubicBezTo>
                  <a:lnTo>
                    <a:pt x="8099" y="6974"/>
                  </a:lnTo>
                  <a:lnTo>
                    <a:pt x="8172" y="6956"/>
                  </a:lnTo>
                  <a:cubicBezTo>
                    <a:pt x="8720" y="6791"/>
                    <a:pt x="9213" y="6481"/>
                    <a:pt x="9596" y="6043"/>
                  </a:cubicBezTo>
                  <a:cubicBezTo>
                    <a:pt x="9669" y="5970"/>
                    <a:pt x="9724" y="5897"/>
                    <a:pt x="9797" y="5824"/>
                  </a:cubicBezTo>
                  <a:cubicBezTo>
                    <a:pt x="9852" y="5733"/>
                    <a:pt x="9925" y="5623"/>
                    <a:pt x="9979" y="5532"/>
                  </a:cubicBezTo>
                  <a:cubicBezTo>
                    <a:pt x="10199" y="5112"/>
                    <a:pt x="10326" y="4655"/>
                    <a:pt x="10363" y="4181"/>
                  </a:cubicBezTo>
                  <a:lnTo>
                    <a:pt x="10363" y="4035"/>
                  </a:lnTo>
                  <a:lnTo>
                    <a:pt x="10326" y="292"/>
                  </a:lnTo>
                  <a:cubicBezTo>
                    <a:pt x="10326" y="274"/>
                    <a:pt x="10326" y="274"/>
                    <a:pt x="10326" y="256"/>
                  </a:cubicBezTo>
                  <a:cubicBezTo>
                    <a:pt x="10308" y="110"/>
                    <a:pt x="10199" y="0"/>
                    <a:pt x="10052"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6" name="Google Shape;706;p61"/>
            <p:cNvSpPr/>
            <p:nvPr/>
          </p:nvSpPr>
          <p:spPr>
            <a:xfrm>
              <a:off x="3469320" y="2165400"/>
              <a:ext cx="233280" cy="687600"/>
            </a:xfrm>
            <a:custGeom>
              <a:avLst/>
              <a:gdLst>
                <a:gd name="textAreaLeft" fmla="*/ 0 w 233280"/>
                <a:gd name="textAreaRight" fmla="*/ 233640 w 233280"/>
                <a:gd name="textAreaTop" fmla="*/ 0 h 687600"/>
                <a:gd name="textAreaBottom" fmla="*/ 687960 h 687600"/>
              </a:gdLst>
              <a:ahLst/>
              <a:cxnLst/>
              <a:rect l="textAreaLeft" t="textAreaTop" r="textAreaRight" b="textAreaBottom"/>
              <a:pathLst>
                <a:path w="5843" h="17199">
                  <a:moveTo>
                    <a:pt x="2245" y="1"/>
                  </a:moveTo>
                  <a:cubicBezTo>
                    <a:pt x="1934" y="1"/>
                    <a:pt x="1616" y="42"/>
                    <a:pt x="1297" y="130"/>
                  </a:cubicBezTo>
                  <a:lnTo>
                    <a:pt x="256" y="404"/>
                  </a:lnTo>
                  <a:cubicBezTo>
                    <a:pt x="92" y="440"/>
                    <a:pt x="0" y="604"/>
                    <a:pt x="55" y="769"/>
                  </a:cubicBezTo>
                  <a:cubicBezTo>
                    <a:pt x="86" y="893"/>
                    <a:pt x="210" y="977"/>
                    <a:pt x="336" y="977"/>
                  </a:cubicBezTo>
                  <a:cubicBezTo>
                    <a:pt x="358" y="977"/>
                    <a:pt x="380" y="975"/>
                    <a:pt x="402" y="969"/>
                  </a:cubicBezTo>
                  <a:lnTo>
                    <a:pt x="1443" y="677"/>
                  </a:lnTo>
                  <a:cubicBezTo>
                    <a:pt x="1707" y="606"/>
                    <a:pt x="1970" y="573"/>
                    <a:pt x="2228" y="573"/>
                  </a:cubicBezTo>
                  <a:cubicBezTo>
                    <a:pt x="3823" y="573"/>
                    <a:pt x="5203" y="1862"/>
                    <a:pt x="5203" y="3543"/>
                  </a:cubicBezTo>
                  <a:lnTo>
                    <a:pt x="5276" y="16888"/>
                  </a:lnTo>
                  <a:cubicBezTo>
                    <a:pt x="5276" y="17052"/>
                    <a:pt x="5404" y="17180"/>
                    <a:pt x="5568" y="17180"/>
                  </a:cubicBezTo>
                  <a:lnTo>
                    <a:pt x="5568" y="17198"/>
                  </a:lnTo>
                  <a:cubicBezTo>
                    <a:pt x="5714" y="17180"/>
                    <a:pt x="5842" y="17052"/>
                    <a:pt x="5842" y="16906"/>
                  </a:cubicBezTo>
                  <a:lnTo>
                    <a:pt x="5787" y="3543"/>
                  </a:lnTo>
                  <a:cubicBezTo>
                    <a:pt x="5772" y="1536"/>
                    <a:pt x="4140" y="1"/>
                    <a:pt x="2245"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7" name="Google Shape;707;p61"/>
            <p:cNvSpPr/>
            <p:nvPr/>
          </p:nvSpPr>
          <p:spPr>
            <a:xfrm>
              <a:off x="3147480" y="2224080"/>
              <a:ext cx="336960" cy="687960"/>
            </a:xfrm>
            <a:custGeom>
              <a:avLst/>
              <a:gdLst>
                <a:gd name="textAreaLeft" fmla="*/ 0 w 336960"/>
                <a:gd name="textAreaRight" fmla="*/ 337320 w 336960"/>
                <a:gd name="textAreaTop" fmla="*/ 0 h 687960"/>
                <a:gd name="textAreaBottom" fmla="*/ 688320 h 687960"/>
              </a:gdLst>
              <a:ahLst/>
              <a:cxnLst/>
              <a:rect l="textAreaLeft" t="textAreaTop" r="textAreaRight" b="textAreaBottom"/>
              <a:pathLst>
                <a:path w="8435" h="17215">
                  <a:moveTo>
                    <a:pt x="4470" y="0"/>
                  </a:moveTo>
                  <a:cubicBezTo>
                    <a:pt x="4437" y="0"/>
                    <a:pt x="4401" y="6"/>
                    <a:pt x="4364" y="19"/>
                  </a:cubicBezTo>
                  <a:lnTo>
                    <a:pt x="3323" y="292"/>
                  </a:lnTo>
                  <a:cubicBezTo>
                    <a:pt x="1060" y="913"/>
                    <a:pt x="1" y="3487"/>
                    <a:pt x="1169" y="5513"/>
                  </a:cubicBezTo>
                  <a:lnTo>
                    <a:pt x="3597" y="9694"/>
                  </a:lnTo>
                  <a:lnTo>
                    <a:pt x="5551" y="13053"/>
                  </a:lnTo>
                  <a:lnTo>
                    <a:pt x="6226" y="14258"/>
                  </a:lnTo>
                  <a:lnTo>
                    <a:pt x="7869" y="17069"/>
                  </a:lnTo>
                  <a:cubicBezTo>
                    <a:pt x="7905" y="17160"/>
                    <a:pt x="8015" y="17215"/>
                    <a:pt x="8106" y="17215"/>
                  </a:cubicBezTo>
                  <a:cubicBezTo>
                    <a:pt x="8161" y="17215"/>
                    <a:pt x="8216" y="17197"/>
                    <a:pt x="8252" y="17178"/>
                  </a:cubicBezTo>
                  <a:cubicBezTo>
                    <a:pt x="8398" y="17087"/>
                    <a:pt x="8435" y="16923"/>
                    <a:pt x="8362" y="16777"/>
                  </a:cubicBezTo>
                  <a:lnTo>
                    <a:pt x="6883" y="14239"/>
                  </a:lnTo>
                  <a:lnTo>
                    <a:pt x="6737" y="13984"/>
                  </a:lnTo>
                  <a:lnTo>
                    <a:pt x="6025" y="12761"/>
                  </a:lnTo>
                  <a:lnTo>
                    <a:pt x="1680" y="5221"/>
                  </a:lnTo>
                  <a:cubicBezTo>
                    <a:pt x="695" y="3524"/>
                    <a:pt x="1571" y="1369"/>
                    <a:pt x="3469" y="858"/>
                  </a:cubicBezTo>
                  <a:lnTo>
                    <a:pt x="4510" y="566"/>
                  </a:lnTo>
                  <a:cubicBezTo>
                    <a:pt x="4872" y="484"/>
                    <a:pt x="4774" y="0"/>
                    <a:pt x="4470"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08" name="Google Shape;708;p61"/>
            <p:cNvSpPr/>
            <p:nvPr/>
          </p:nvSpPr>
          <p:spPr>
            <a:xfrm>
              <a:off x="3389760" y="2711520"/>
              <a:ext cx="320760" cy="288000"/>
            </a:xfrm>
            <a:custGeom>
              <a:avLst/>
              <a:gdLst>
                <a:gd name="textAreaLeft" fmla="*/ 0 w 320760"/>
                <a:gd name="textAreaRight" fmla="*/ 321120 w 320760"/>
                <a:gd name="textAreaTop" fmla="*/ 0 h 288000"/>
                <a:gd name="textAreaBottom" fmla="*/ 288360 h 288000"/>
              </a:gdLst>
              <a:ahLst/>
              <a:cxnLst/>
              <a:rect l="textAreaLeft" t="textAreaTop" r="textAreaRight" b="textAreaBottom"/>
              <a:pathLst>
                <a:path w="8033" h="7213">
                  <a:moveTo>
                    <a:pt x="7047" y="1"/>
                  </a:moveTo>
                  <a:lnTo>
                    <a:pt x="7047" y="530"/>
                  </a:lnTo>
                  <a:lnTo>
                    <a:pt x="7065" y="4601"/>
                  </a:lnTo>
                  <a:cubicBezTo>
                    <a:pt x="7065" y="5130"/>
                    <a:pt x="6719" y="5587"/>
                    <a:pt x="6207" y="5733"/>
                  </a:cubicBezTo>
                  <a:lnTo>
                    <a:pt x="5477" y="5934"/>
                  </a:lnTo>
                  <a:lnTo>
                    <a:pt x="4455" y="6207"/>
                  </a:lnTo>
                  <a:cubicBezTo>
                    <a:pt x="4349" y="6238"/>
                    <a:pt x="4242" y="6252"/>
                    <a:pt x="4137" y="6252"/>
                  </a:cubicBezTo>
                  <a:cubicBezTo>
                    <a:pt x="3736" y="6252"/>
                    <a:pt x="3361" y="6040"/>
                    <a:pt x="3159" y="5678"/>
                  </a:cubicBezTo>
                  <a:lnTo>
                    <a:pt x="1096" y="2137"/>
                  </a:lnTo>
                  <a:lnTo>
                    <a:pt x="840" y="1680"/>
                  </a:lnTo>
                  <a:lnTo>
                    <a:pt x="676" y="1771"/>
                  </a:lnTo>
                  <a:lnTo>
                    <a:pt x="512" y="1863"/>
                  </a:lnTo>
                  <a:lnTo>
                    <a:pt x="165" y="2064"/>
                  </a:lnTo>
                  <a:lnTo>
                    <a:pt x="1" y="2155"/>
                  </a:lnTo>
                  <a:lnTo>
                    <a:pt x="2319" y="6153"/>
                  </a:lnTo>
                  <a:cubicBezTo>
                    <a:pt x="2700" y="6812"/>
                    <a:pt x="3411" y="7213"/>
                    <a:pt x="4149" y="7213"/>
                  </a:cubicBezTo>
                  <a:cubicBezTo>
                    <a:pt x="4330" y="7213"/>
                    <a:pt x="4512" y="7189"/>
                    <a:pt x="4692" y="7138"/>
                  </a:cubicBezTo>
                  <a:lnTo>
                    <a:pt x="4984" y="7065"/>
                  </a:lnTo>
                  <a:lnTo>
                    <a:pt x="5349" y="6956"/>
                  </a:lnTo>
                  <a:lnTo>
                    <a:pt x="5897" y="6810"/>
                  </a:lnTo>
                  <a:lnTo>
                    <a:pt x="6463" y="6664"/>
                  </a:lnTo>
                  <a:cubicBezTo>
                    <a:pt x="7394" y="6408"/>
                    <a:pt x="8033" y="5568"/>
                    <a:pt x="8033" y="4601"/>
                  </a:cubicBezTo>
                  <a:lnTo>
                    <a:pt x="8015"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09" name="Google Shape;709;p61"/>
            <p:cNvSpPr/>
            <p:nvPr/>
          </p:nvSpPr>
          <p:spPr>
            <a:xfrm>
              <a:off x="2155320" y="1702080"/>
              <a:ext cx="509400" cy="339120"/>
            </a:xfrm>
            <a:custGeom>
              <a:avLst/>
              <a:gdLst>
                <a:gd name="textAreaLeft" fmla="*/ 0 w 509400"/>
                <a:gd name="textAreaRight" fmla="*/ 509760 w 509400"/>
                <a:gd name="textAreaTop" fmla="*/ 0 h 339120"/>
                <a:gd name="textAreaBottom" fmla="*/ 339480 h 339120"/>
              </a:gdLst>
              <a:ahLst/>
              <a:cxnLst/>
              <a:rect l="textAreaLeft" t="textAreaTop" r="textAreaRight" b="textAreaBottom"/>
              <a:pathLst>
                <a:path w="12743" h="8490">
                  <a:moveTo>
                    <a:pt x="7467" y="1"/>
                  </a:moveTo>
                  <a:cubicBezTo>
                    <a:pt x="3724" y="1"/>
                    <a:pt x="2830" y="2940"/>
                    <a:pt x="0" y="3214"/>
                  </a:cubicBezTo>
                  <a:lnTo>
                    <a:pt x="1935" y="8490"/>
                  </a:lnTo>
                  <a:lnTo>
                    <a:pt x="11373" y="8490"/>
                  </a:lnTo>
                  <a:lnTo>
                    <a:pt x="12742" y="3177"/>
                  </a:lnTo>
                  <a:cubicBezTo>
                    <a:pt x="10406" y="2392"/>
                    <a:pt x="10132" y="1"/>
                    <a:pt x="746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0" name="Google Shape;710;p61"/>
            <p:cNvSpPr/>
            <p:nvPr/>
          </p:nvSpPr>
          <p:spPr>
            <a:xfrm>
              <a:off x="2453760" y="1809360"/>
              <a:ext cx="39960" cy="108360"/>
            </a:xfrm>
            <a:custGeom>
              <a:avLst/>
              <a:gdLst>
                <a:gd name="textAreaLeft" fmla="*/ 0 w 39960"/>
                <a:gd name="textAreaRight" fmla="*/ 40320 w 39960"/>
                <a:gd name="textAreaTop" fmla="*/ 0 h 108360"/>
                <a:gd name="textAreaBottom" fmla="*/ 108720 h 108360"/>
              </a:gdLst>
              <a:ahLst/>
              <a:cxnLst/>
              <a:rect l="textAreaLeft" t="textAreaTop" r="textAreaRight" b="textAreaBottom"/>
              <a:pathLst>
                <a:path w="1005" h="2721">
                  <a:moveTo>
                    <a:pt x="329" y="0"/>
                  </a:moveTo>
                  <a:lnTo>
                    <a:pt x="1" y="2611"/>
                  </a:lnTo>
                  <a:lnTo>
                    <a:pt x="859" y="2720"/>
                  </a:lnTo>
                  <a:lnTo>
                    <a:pt x="1005" y="73"/>
                  </a:lnTo>
                  <a:lnTo>
                    <a:pt x="329"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54360" bIns="54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1" name="Google Shape;711;p61"/>
            <p:cNvSpPr/>
            <p:nvPr/>
          </p:nvSpPr>
          <p:spPr>
            <a:xfrm>
              <a:off x="2423160" y="1839960"/>
              <a:ext cx="108360" cy="39960"/>
            </a:xfrm>
            <a:custGeom>
              <a:avLst/>
              <a:gdLst>
                <a:gd name="textAreaLeft" fmla="*/ 0 w 108360"/>
                <a:gd name="textAreaRight" fmla="*/ 108720 w 108360"/>
                <a:gd name="textAreaTop" fmla="*/ 0 h 39960"/>
                <a:gd name="textAreaBottom" fmla="*/ 40320 h 39960"/>
              </a:gdLst>
              <a:ahLst/>
              <a:cxnLst/>
              <a:rect l="textAreaLeft" t="textAreaTop" r="textAreaRight" b="textAreaBottom"/>
              <a:pathLst>
                <a:path w="2721" h="1005">
                  <a:moveTo>
                    <a:pt x="92" y="0"/>
                  </a:moveTo>
                  <a:lnTo>
                    <a:pt x="1" y="858"/>
                  </a:lnTo>
                  <a:lnTo>
                    <a:pt x="2630" y="1004"/>
                  </a:lnTo>
                  <a:lnTo>
                    <a:pt x="2721" y="329"/>
                  </a:lnTo>
                  <a:lnTo>
                    <a:pt x="92" y="0"/>
                  </a:lnTo>
                  <a:close/>
                </a:path>
              </a:pathLst>
            </a:custGeom>
            <a:solidFill>
              <a:srgbClr val="FF6663"/>
            </a:solidFill>
            <a:ln w="0">
              <a:noFill/>
            </a:ln>
          </p:spPr>
          <p:style>
            <a:lnRef idx="0">
              <a:srgbClr val="FFFFFF"/>
            </a:lnRef>
            <a:fillRef idx="0">
              <a:srgbClr val="FFFFFF"/>
            </a:fillRef>
            <a:effectRef idx="0">
              <a:srgbClr val="FFFFFF"/>
            </a:effectRef>
            <a:fontRef idx="minor"/>
          </p:style>
          <p:txBody>
            <a:bodyPr tIns="20160" bIns="201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2" name="Google Shape;712;p61"/>
            <p:cNvSpPr/>
            <p:nvPr/>
          </p:nvSpPr>
          <p:spPr>
            <a:xfrm>
              <a:off x="2832840" y="3432960"/>
              <a:ext cx="271080" cy="234720"/>
            </a:xfrm>
            <a:custGeom>
              <a:avLst/>
              <a:gdLst>
                <a:gd name="textAreaLeft" fmla="*/ 0 w 271080"/>
                <a:gd name="textAreaRight" fmla="*/ 271440 w 271080"/>
                <a:gd name="textAreaTop" fmla="*/ 0 h 234720"/>
                <a:gd name="textAreaBottom" fmla="*/ 235080 h 234720"/>
              </a:gdLst>
              <a:ahLst/>
              <a:cxnLst/>
              <a:rect l="textAreaLeft" t="textAreaTop" r="textAreaRight" b="textAreaBottom"/>
              <a:pathLst>
                <a:path w="6791" h="5879">
                  <a:moveTo>
                    <a:pt x="6681" y="1"/>
                  </a:moveTo>
                  <a:lnTo>
                    <a:pt x="6681" y="1"/>
                  </a:lnTo>
                  <a:cubicBezTo>
                    <a:pt x="3633" y="202"/>
                    <a:pt x="0" y="2830"/>
                    <a:pt x="0" y="2830"/>
                  </a:cubicBezTo>
                  <a:lnTo>
                    <a:pt x="1077" y="5879"/>
                  </a:lnTo>
                  <a:cubicBezTo>
                    <a:pt x="6791" y="2465"/>
                    <a:pt x="6681" y="1"/>
                    <a:pt x="6681" y="1"/>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3" name="Google Shape;713;p61"/>
            <p:cNvSpPr/>
            <p:nvPr/>
          </p:nvSpPr>
          <p:spPr>
            <a:xfrm>
              <a:off x="1563120" y="3445560"/>
              <a:ext cx="336240" cy="269640"/>
            </a:xfrm>
            <a:custGeom>
              <a:avLst/>
              <a:gdLst>
                <a:gd name="textAreaLeft" fmla="*/ 0 w 336240"/>
                <a:gd name="textAreaRight" fmla="*/ 336600 w 336240"/>
                <a:gd name="textAreaTop" fmla="*/ 0 h 269640"/>
                <a:gd name="textAreaBottom" fmla="*/ 270000 h 269640"/>
              </a:gdLst>
              <a:ahLst/>
              <a:cxnLst/>
              <a:rect l="textAreaLeft" t="textAreaTop" r="textAreaRight" b="textAreaBottom"/>
              <a:pathLst>
                <a:path w="8417" h="6755">
                  <a:moveTo>
                    <a:pt x="512" y="0"/>
                  </a:moveTo>
                  <a:cubicBezTo>
                    <a:pt x="512" y="0"/>
                    <a:pt x="0" y="3688"/>
                    <a:pt x="8270" y="6754"/>
                  </a:cubicBezTo>
                  <a:lnTo>
                    <a:pt x="8416" y="3268"/>
                  </a:lnTo>
                  <a:cubicBezTo>
                    <a:pt x="8416" y="3268"/>
                    <a:pt x="5094" y="73"/>
                    <a:pt x="512"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14" name="Google Shape;714;p61"/>
            <p:cNvSpPr/>
            <p:nvPr/>
          </p:nvSpPr>
          <p:spPr>
            <a:xfrm>
              <a:off x="1584360" y="2781720"/>
              <a:ext cx="1515240" cy="1334880"/>
            </a:xfrm>
            <a:custGeom>
              <a:avLst/>
              <a:gdLst>
                <a:gd name="textAreaLeft" fmla="*/ 0 w 1515240"/>
                <a:gd name="textAreaRight" fmla="*/ 1515600 w 1515240"/>
                <a:gd name="textAreaTop" fmla="*/ 0 h 1334880"/>
                <a:gd name="textAreaBottom" fmla="*/ 1335240 h 1334880"/>
              </a:gdLst>
              <a:ahLst/>
              <a:cxnLst/>
              <a:rect l="textAreaLeft" t="textAreaTop" r="textAreaRight" b="textAreaBottom"/>
              <a:pathLst>
                <a:path w="37899" h="33386">
                  <a:moveTo>
                    <a:pt x="16303" y="0"/>
                  </a:moveTo>
                  <a:cubicBezTo>
                    <a:pt x="16303" y="0"/>
                    <a:pt x="15591" y="146"/>
                    <a:pt x="14514" y="402"/>
                  </a:cubicBezTo>
                  <a:cubicBezTo>
                    <a:pt x="14002" y="530"/>
                    <a:pt x="13418" y="694"/>
                    <a:pt x="12779" y="858"/>
                  </a:cubicBezTo>
                  <a:cubicBezTo>
                    <a:pt x="10753" y="1424"/>
                    <a:pt x="8307" y="2209"/>
                    <a:pt x="6755" y="3140"/>
                  </a:cubicBezTo>
                  <a:cubicBezTo>
                    <a:pt x="4638" y="4418"/>
                    <a:pt x="2191" y="10460"/>
                    <a:pt x="895" y="14002"/>
                  </a:cubicBezTo>
                  <a:cubicBezTo>
                    <a:pt x="859" y="14111"/>
                    <a:pt x="841" y="14203"/>
                    <a:pt x="804" y="14294"/>
                  </a:cubicBezTo>
                  <a:cubicBezTo>
                    <a:pt x="311" y="15681"/>
                    <a:pt x="1" y="16612"/>
                    <a:pt x="1" y="16612"/>
                  </a:cubicBezTo>
                  <a:cubicBezTo>
                    <a:pt x="1" y="16612"/>
                    <a:pt x="512" y="16722"/>
                    <a:pt x="1297" y="16941"/>
                  </a:cubicBezTo>
                  <a:lnTo>
                    <a:pt x="1480" y="16996"/>
                  </a:lnTo>
                  <a:cubicBezTo>
                    <a:pt x="2593" y="17306"/>
                    <a:pt x="3707" y="17671"/>
                    <a:pt x="4784" y="18109"/>
                  </a:cubicBezTo>
                  <a:lnTo>
                    <a:pt x="4911" y="18182"/>
                  </a:lnTo>
                  <a:cubicBezTo>
                    <a:pt x="5806" y="18547"/>
                    <a:pt x="6646" y="18985"/>
                    <a:pt x="7431" y="19515"/>
                  </a:cubicBezTo>
                  <a:cubicBezTo>
                    <a:pt x="7577" y="19624"/>
                    <a:pt x="7686" y="19697"/>
                    <a:pt x="7759" y="19752"/>
                  </a:cubicBezTo>
                  <a:lnTo>
                    <a:pt x="7851" y="19825"/>
                  </a:lnTo>
                  <a:lnTo>
                    <a:pt x="7887" y="19843"/>
                  </a:lnTo>
                  <a:cubicBezTo>
                    <a:pt x="7997" y="19935"/>
                    <a:pt x="8106" y="20026"/>
                    <a:pt x="8197" y="20117"/>
                  </a:cubicBezTo>
                  <a:cubicBezTo>
                    <a:pt x="8270" y="20172"/>
                    <a:pt x="8307" y="20227"/>
                    <a:pt x="8380" y="20282"/>
                  </a:cubicBezTo>
                  <a:lnTo>
                    <a:pt x="7285" y="27219"/>
                  </a:lnTo>
                  <a:lnTo>
                    <a:pt x="6646" y="31216"/>
                  </a:lnTo>
                  <a:cubicBezTo>
                    <a:pt x="10405" y="32658"/>
                    <a:pt x="14375" y="33385"/>
                    <a:pt x="18354" y="33385"/>
                  </a:cubicBezTo>
                  <a:cubicBezTo>
                    <a:pt x="20674" y="33385"/>
                    <a:pt x="22998" y="33138"/>
                    <a:pt x="25284" y="32640"/>
                  </a:cubicBezTo>
                  <a:lnTo>
                    <a:pt x="25540" y="32567"/>
                  </a:lnTo>
                  <a:cubicBezTo>
                    <a:pt x="28570" y="31892"/>
                    <a:pt x="31491" y="30778"/>
                    <a:pt x="34193" y="29263"/>
                  </a:cubicBezTo>
                  <a:cubicBezTo>
                    <a:pt x="34047" y="28697"/>
                    <a:pt x="33901" y="28131"/>
                    <a:pt x="33754" y="27547"/>
                  </a:cubicBezTo>
                  <a:cubicBezTo>
                    <a:pt x="33280" y="25649"/>
                    <a:pt x="32750" y="23695"/>
                    <a:pt x="32294" y="22125"/>
                  </a:cubicBezTo>
                  <a:cubicBezTo>
                    <a:pt x="32039" y="21194"/>
                    <a:pt x="31728" y="20282"/>
                    <a:pt x="31363" y="19387"/>
                  </a:cubicBezTo>
                  <a:cubicBezTo>
                    <a:pt x="31363" y="19351"/>
                    <a:pt x="31345" y="19314"/>
                    <a:pt x="31327" y="19296"/>
                  </a:cubicBezTo>
                  <a:cubicBezTo>
                    <a:pt x="31308" y="19241"/>
                    <a:pt x="31272" y="19205"/>
                    <a:pt x="31254" y="19150"/>
                  </a:cubicBezTo>
                  <a:cubicBezTo>
                    <a:pt x="31235" y="19132"/>
                    <a:pt x="31235" y="19132"/>
                    <a:pt x="31217" y="19113"/>
                  </a:cubicBezTo>
                  <a:lnTo>
                    <a:pt x="31308" y="19058"/>
                  </a:lnTo>
                  <a:cubicBezTo>
                    <a:pt x="31345" y="19040"/>
                    <a:pt x="31436" y="19004"/>
                    <a:pt x="31473" y="18967"/>
                  </a:cubicBezTo>
                  <a:cubicBezTo>
                    <a:pt x="31509" y="18949"/>
                    <a:pt x="31546" y="18931"/>
                    <a:pt x="31582" y="18912"/>
                  </a:cubicBezTo>
                  <a:cubicBezTo>
                    <a:pt x="32896" y="18219"/>
                    <a:pt x="34229" y="17598"/>
                    <a:pt x="35616" y="17050"/>
                  </a:cubicBezTo>
                  <a:lnTo>
                    <a:pt x="35653" y="17032"/>
                  </a:lnTo>
                  <a:cubicBezTo>
                    <a:pt x="35909" y="16941"/>
                    <a:pt x="36164" y="16850"/>
                    <a:pt x="36420" y="16758"/>
                  </a:cubicBezTo>
                  <a:lnTo>
                    <a:pt x="36493" y="16722"/>
                  </a:lnTo>
                  <a:lnTo>
                    <a:pt x="36621" y="16685"/>
                  </a:lnTo>
                  <a:cubicBezTo>
                    <a:pt x="37040" y="16539"/>
                    <a:pt x="37479" y="16411"/>
                    <a:pt x="37898" y="16284"/>
                  </a:cubicBezTo>
                  <a:cubicBezTo>
                    <a:pt x="37898" y="16284"/>
                    <a:pt x="37570" y="15426"/>
                    <a:pt x="37077" y="14148"/>
                  </a:cubicBezTo>
                  <a:lnTo>
                    <a:pt x="36967" y="13892"/>
                  </a:lnTo>
                  <a:cubicBezTo>
                    <a:pt x="35397" y="10095"/>
                    <a:pt x="32239" y="3067"/>
                    <a:pt x="30396" y="2538"/>
                  </a:cubicBezTo>
                  <a:cubicBezTo>
                    <a:pt x="29465" y="2264"/>
                    <a:pt x="28497" y="2026"/>
                    <a:pt x="27603" y="1807"/>
                  </a:cubicBezTo>
                  <a:cubicBezTo>
                    <a:pt x="27128" y="1680"/>
                    <a:pt x="26672" y="1588"/>
                    <a:pt x="26233" y="1479"/>
                  </a:cubicBezTo>
                  <a:lnTo>
                    <a:pt x="25229" y="1260"/>
                  </a:lnTo>
                  <a:cubicBezTo>
                    <a:pt x="23933" y="986"/>
                    <a:pt x="23057" y="822"/>
                    <a:pt x="23057" y="822"/>
                  </a:cubicBezTo>
                  <a:lnTo>
                    <a:pt x="21158" y="584"/>
                  </a:lnTo>
                  <a:lnTo>
                    <a:pt x="16303" y="0"/>
                  </a:ln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5" name="Google Shape;715;p61"/>
            <p:cNvSpPr/>
            <p:nvPr/>
          </p:nvSpPr>
          <p:spPr>
            <a:xfrm>
              <a:off x="2710800" y="3052440"/>
              <a:ext cx="133200" cy="488520"/>
            </a:xfrm>
            <a:custGeom>
              <a:avLst/>
              <a:gdLst>
                <a:gd name="textAreaLeft" fmla="*/ 0 w 133200"/>
                <a:gd name="textAreaRight" fmla="*/ 133560 w 133200"/>
                <a:gd name="textAreaTop" fmla="*/ 0 h 488520"/>
                <a:gd name="textAreaBottom" fmla="*/ 488880 h 488520"/>
              </a:gdLst>
              <a:ahLst/>
              <a:cxnLst/>
              <a:rect l="textAreaLeft" t="textAreaTop" r="textAreaRight" b="textAreaBottom"/>
              <a:pathLst>
                <a:path w="3342" h="12225">
                  <a:moveTo>
                    <a:pt x="379" y="0"/>
                  </a:moveTo>
                  <a:cubicBezTo>
                    <a:pt x="367" y="0"/>
                    <a:pt x="354" y="6"/>
                    <a:pt x="347" y="20"/>
                  </a:cubicBezTo>
                  <a:cubicBezTo>
                    <a:pt x="92" y="367"/>
                    <a:pt x="92" y="988"/>
                    <a:pt x="55" y="1444"/>
                  </a:cubicBezTo>
                  <a:cubicBezTo>
                    <a:pt x="0" y="1992"/>
                    <a:pt x="0" y="2539"/>
                    <a:pt x="37" y="3087"/>
                  </a:cubicBezTo>
                  <a:cubicBezTo>
                    <a:pt x="146" y="4054"/>
                    <a:pt x="457" y="4985"/>
                    <a:pt x="968" y="5825"/>
                  </a:cubicBezTo>
                  <a:cubicBezTo>
                    <a:pt x="1461" y="6647"/>
                    <a:pt x="2063" y="7377"/>
                    <a:pt x="2465" y="8253"/>
                  </a:cubicBezTo>
                  <a:cubicBezTo>
                    <a:pt x="3031" y="9476"/>
                    <a:pt x="2921" y="10718"/>
                    <a:pt x="2720" y="12014"/>
                  </a:cubicBezTo>
                  <a:cubicBezTo>
                    <a:pt x="2710" y="12149"/>
                    <a:pt x="2800" y="12225"/>
                    <a:pt x="2886" y="12225"/>
                  </a:cubicBezTo>
                  <a:cubicBezTo>
                    <a:pt x="2952" y="12225"/>
                    <a:pt x="3015" y="12181"/>
                    <a:pt x="3031" y="12087"/>
                  </a:cubicBezTo>
                  <a:cubicBezTo>
                    <a:pt x="3195" y="11010"/>
                    <a:pt x="3341" y="9878"/>
                    <a:pt x="3013" y="8801"/>
                  </a:cubicBezTo>
                  <a:cubicBezTo>
                    <a:pt x="2720" y="7906"/>
                    <a:pt x="2191" y="7140"/>
                    <a:pt x="1698" y="6391"/>
                  </a:cubicBezTo>
                  <a:cubicBezTo>
                    <a:pt x="1114" y="5515"/>
                    <a:pt x="585" y="4639"/>
                    <a:pt x="384" y="3562"/>
                  </a:cubicBezTo>
                  <a:cubicBezTo>
                    <a:pt x="256" y="2886"/>
                    <a:pt x="238" y="2192"/>
                    <a:pt x="311" y="1499"/>
                  </a:cubicBezTo>
                  <a:cubicBezTo>
                    <a:pt x="347" y="1042"/>
                    <a:pt x="530" y="476"/>
                    <a:pt x="420" y="38"/>
                  </a:cubicBezTo>
                  <a:cubicBezTo>
                    <a:pt x="420" y="16"/>
                    <a:pt x="399" y="0"/>
                    <a:pt x="37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6" name="Google Shape;716;p61"/>
            <p:cNvSpPr/>
            <p:nvPr/>
          </p:nvSpPr>
          <p:spPr>
            <a:xfrm>
              <a:off x="2818440" y="3325680"/>
              <a:ext cx="239760" cy="80640"/>
            </a:xfrm>
            <a:custGeom>
              <a:avLst/>
              <a:gdLst>
                <a:gd name="textAreaLeft" fmla="*/ 0 w 239760"/>
                <a:gd name="textAreaRight" fmla="*/ 240120 w 239760"/>
                <a:gd name="textAreaTop" fmla="*/ 0 h 80640"/>
                <a:gd name="textAreaBottom" fmla="*/ 81000 h 80640"/>
              </a:gdLst>
              <a:ahLst/>
              <a:cxnLst/>
              <a:rect l="textAreaLeft" t="textAreaTop" r="textAreaRight" b="textAreaBottom"/>
              <a:pathLst>
                <a:path w="6002" h="2029">
                  <a:moveTo>
                    <a:pt x="5874" y="0"/>
                  </a:moveTo>
                  <a:cubicBezTo>
                    <a:pt x="4852" y="110"/>
                    <a:pt x="3866" y="311"/>
                    <a:pt x="2898" y="621"/>
                  </a:cubicBezTo>
                  <a:cubicBezTo>
                    <a:pt x="1894" y="895"/>
                    <a:pt x="945" y="1315"/>
                    <a:pt x="69" y="1862"/>
                  </a:cubicBezTo>
                  <a:cubicBezTo>
                    <a:pt x="1" y="1913"/>
                    <a:pt x="44" y="2028"/>
                    <a:pt x="110" y="2028"/>
                  </a:cubicBezTo>
                  <a:cubicBezTo>
                    <a:pt x="114" y="2028"/>
                    <a:pt x="119" y="2028"/>
                    <a:pt x="124" y="2027"/>
                  </a:cubicBezTo>
                  <a:cubicBezTo>
                    <a:pt x="1036" y="1643"/>
                    <a:pt x="1949" y="1187"/>
                    <a:pt x="2880" y="895"/>
                  </a:cubicBezTo>
                  <a:cubicBezTo>
                    <a:pt x="3848" y="603"/>
                    <a:pt x="4852" y="384"/>
                    <a:pt x="5874" y="274"/>
                  </a:cubicBezTo>
                  <a:cubicBezTo>
                    <a:pt x="6002" y="274"/>
                    <a:pt x="6002" y="0"/>
                    <a:pt x="5874"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40320" bIns="403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7" name="Google Shape;717;p61"/>
            <p:cNvSpPr/>
            <p:nvPr/>
          </p:nvSpPr>
          <p:spPr>
            <a:xfrm>
              <a:off x="2516040" y="3341880"/>
              <a:ext cx="91800" cy="745200"/>
            </a:xfrm>
            <a:custGeom>
              <a:avLst/>
              <a:gdLst>
                <a:gd name="textAreaLeft" fmla="*/ 0 w 91800"/>
                <a:gd name="textAreaRight" fmla="*/ 92160 w 91800"/>
                <a:gd name="textAreaTop" fmla="*/ 0 h 745200"/>
                <a:gd name="textAreaBottom" fmla="*/ 745560 h 745200"/>
              </a:gdLst>
              <a:ahLst/>
              <a:cxnLst/>
              <a:rect l="textAreaLeft" t="textAreaTop" r="textAreaRight" b="textAreaBottom"/>
              <a:pathLst>
                <a:path w="2301" h="18640">
                  <a:moveTo>
                    <a:pt x="92" y="1"/>
                  </a:moveTo>
                  <a:cubicBezTo>
                    <a:pt x="37" y="19"/>
                    <a:pt x="0" y="74"/>
                    <a:pt x="19" y="129"/>
                  </a:cubicBezTo>
                  <a:cubicBezTo>
                    <a:pt x="329" y="1699"/>
                    <a:pt x="658" y="3250"/>
                    <a:pt x="931" y="4820"/>
                  </a:cubicBezTo>
                  <a:cubicBezTo>
                    <a:pt x="1223" y="6463"/>
                    <a:pt x="1461" y="8106"/>
                    <a:pt x="1643" y="9786"/>
                  </a:cubicBezTo>
                  <a:cubicBezTo>
                    <a:pt x="1662" y="9859"/>
                    <a:pt x="1662" y="9913"/>
                    <a:pt x="1662" y="9986"/>
                  </a:cubicBezTo>
                  <a:cubicBezTo>
                    <a:pt x="1698" y="10351"/>
                    <a:pt x="1735" y="10698"/>
                    <a:pt x="1771" y="11063"/>
                  </a:cubicBezTo>
                  <a:lnTo>
                    <a:pt x="1771" y="11191"/>
                  </a:lnTo>
                  <a:cubicBezTo>
                    <a:pt x="1972" y="13656"/>
                    <a:pt x="2045" y="16157"/>
                    <a:pt x="1990" y="18639"/>
                  </a:cubicBezTo>
                  <a:lnTo>
                    <a:pt x="2246" y="18566"/>
                  </a:lnTo>
                  <a:cubicBezTo>
                    <a:pt x="2300" y="16102"/>
                    <a:pt x="2227" y="13619"/>
                    <a:pt x="2027" y="11155"/>
                  </a:cubicBezTo>
                  <a:cubicBezTo>
                    <a:pt x="1990" y="10735"/>
                    <a:pt x="1954" y="10333"/>
                    <a:pt x="1917" y="9932"/>
                  </a:cubicBezTo>
                  <a:cubicBezTo>
                    <a:pt x="1917" y="9895"/>
                    <a:pt x="1899" y="9859"/>
                    <a:pt x="1899" y="9822"/>
                  </a:cubicBezTo>
                  <a:cubicBezTo>
                    <a:pt x="1735" y="8197"/>
                    <a:pt x="1515" y="6591"/>
                    <a:pt x="1242" y="4966"/>
                  </a:cubicBezTo>
                  <a:cubicBezTo>
                    <a:pt x="1223" y="4930"/>
                    <a:pt x="1223" y="4875"/>
                    <a:pt x="1223" y="4838"/>
                  </a:cubicBezTo>
                  <a:cubicBezTo>
                    <a:pt x="950" y="3232"/>
                    <a:pt x="639" y="1626"/>
                    <a:pt x="201" y="74"/>
                  </a:cubicBezTo>
                  <a:cubicBezTo>
                    <a:pt x="201" y="37"/>
                    <a:pt x="183" y="19"/>
                    <a:pt x="146"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8" name="Google Shape;718;p61"/>
            <p:cNvSpPr/>
            <p:nvPr/>
          </p:nvSpPr>
          <p:spPr>
            <a:xfrm>
              <a:off x="2631240" y="3219120"/>
              <a:ext cx="200520" cy="242640"/>
            </a:xfrm>
            <a:custGeom>
              <a:avLst/>
              <a:gdLst>
                <a:gd name="textAreaLeft" fmla="*/ 0 w 200520"/>
                <a:gd name="textAreaRight" fmla="*/ 200880 w 200520"/>
                <a:gd name="textAreaTop" fmla="*/ 0 h 242640"/>
                <a:gd name="textAreaBottom" fmla="*/ 243000 h 242640"/>
              </a:gdLst>
              <a:ahLst/>
              <a:cxnLst/>
              <a:rect l="textAreaLeft" t="textAreaTop" r="textAreaRight" b="textAreaBottom"/>
              <a:pathLst>
                <a:path w="5021" h="6080" fill="none">
                  <a:moveTo>
                    <a:pt x="1" y="5295"/>
                  </a:moveTo>
                  <a:cubicBezTo>
                    <a:pt x="1" y="5295"/>
                    <a:pt x="1461" y="6080"/>
                    <a:pt x="2118" y="5496"/>
                  </a:cubicBezTo>
                  <a:cubicBezTo>
                    <a:pt x="2794" y="4912"/>
                    <a:pt x="5021" y="1"/>
                    <a:pt x="5021"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19" name="Google Shape;719;p61"/>
            <p:cNvSpPr/>
            <p:nvPr/>
          </p:nvSpPr>
          <p:spPr>
            <a:xfrm>
              <a:off x="2638440" y="3219120"/>
              <a:ext cx="200520" cy="243720"/>
            </a:xfrm>
            <a:custGeom>
              <a:avLst/>
              <a:gdLst>
                <a:gd name="textAreaLeft" fmla="*/ 0 w 200520"/>
                <a:gd name="textAreaRight" fmla="*/ 200880 w 200520"/>
                <a:gd name="textAreaTop" fmla="*/ 0 h 243720"/>
                <a:gd name="textAreaBottom" fmla="*/ 244080 h 243720"/>
              </a:gdLst>
              <a:ahLst/>
              <a:cxnLst/>
              <a:rect l="textAreaLeft" t="textAreaTop" r="textAreaRight" b="textAreaBottom"/>
              <a:pathLst>
                <a:path w="5021" h="6099" fill="none">
                  <a:moveTo>
                    <a:pt x="5020" y="5295"/>
                  </a:moveTo>
                  <a:cubicBezTo>
                    <a:pt x="5020" y="5295"/>
                    <a:pt x="3560" y="6098"/>
                    <a:pt x="2903" y="5514"/>
                  </a:cubicBezTo>
                  <a:cubicBezTo>
                    <a:pt x="2227" y="4930"/>
                    <a:pt x="0" y="1"/>
                    <a:pt x="0" y="1"/>
                  </a:cubicBezTo>
                </a:path>
              </a:pathLst>
            </a:custGeom>
            <a:noFill/>
            <a:ln w="5925">
              <a:solidFill>
                <a:srgbClr val="E6EEFF"/>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0" name="Google Shape;720;p61"/>
            <p:cNvSpPr/>
            <p:nvPr/>
          </p:nvSpPr>
          <p:spPr>
            <a:xfrm>
              <a:off x="2558160" y="2986920"/>
              <a:ext cx="343440" cy="231840"/>
            </a:xfrm>
            <a:custGeom>
              <a:avLst/>
              <a:gdLst>
                <a:gd name="textAreaLeft" fmla="*/ 0 w 343440"/>
                <a:gd name="textAreaRight" fmla="*/ 343800 w 343440"/>
                <a:gd name="textAreaTop" fmla="*/ 0 h 231840"/>
                <a:gd name="textAreaBottom" fmla="*/ 232200 h 231840"/>
              </a:gdLst>
              <a:ahLst/>
              <a:cxnLst/>
              <a:rect l="textAreaLeft" t="textAreaTop" r="textAreaRight" b="textAreaBottom"/>
              <a:pathLst>
                <a:path w="8599" h="5806" fill="none">
                  <a:moveTo>
                    <a:pt x="2008" y="5806"/>
                  </a:moveTo>
                  <a:cubicBezTo>
                    <a:pt x="2008" y="5806"/>
                    <a:pt x="0" y="1"/>
                    <a:pt x="4290" y="1"/>
                  </a:cubicBezTo>
                  <a:cubicBezTo>
                    <a:pt x="8598" y="1"/>
                    <a:pt x="6846" y="5806"/>
                    <a:pt x="6846" y="5806"/>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1" name="Google Shape;721;p61"/>
            <p:cNvSpPr/>
            <p:nvPr/>
          </p:nvSpPr>
          <p:spPr>
            <a:xfrm>
              <a:off x="2482920" y="2733480"/>
              <a:ext cx="260280" cy="253080"/>
            </a:xfrm>
            <a:custGeom>
              <a:avLst/>
              <a:gdLst>
                <a:gd name="textAreaLeft" fmla="*/ 0 w 260280"/>
                <a:gd name="textAreaRight" fmla="*/ 260640 w 260280"/>
                <a:gd name="textAreaTop" fmla="*/ 0 h 253080"/>
                <a:gd name="textAreaBottom" fmla="*/ 253440 h 253080"/>
              </a:gdLst>
              <a:ahLst/>
              <a:cxnLst/>
              <a:rect l="textAreaLeft" t="textAreaTop" r="textAreaRight" b="textAreaBottom"/>
              <a:pathLst>
                <a:path w="6518" h="6335" fill="none">
                  <a:moveTo>
                    <a:pt x="6518" y="6335"/>
                  </a:moveTo>
                  <a:cubicBezTo>
                    <a:pt x="6518" y="6335"/>
                    <a:pt x="5605" y="0"/>
                    <a:pt x="1" y="1479"/>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2" name="Google Shape;722;p61"/>
            <p:cNvSpPr/>
            <p:nvPr/>
          </p:nvSpPr>
          <p:spPr>
            <a:xfrm>
              <a:off x="1985040" y="2845440"/>
              <a:ext cx="241920" cy="491760"/>
            </a:xfrm>
            <a:custGeom>
              <a:avLst/>
              <a:gdLst>
                <a:gd name="textAreaLeft" fmla="*/ 0 w 241920"/>
                <a:gd name="textAreaRight" fmla="*/ 242280 w 241920"/>
                <a:gd name="textAreaTop" fmla="*/ 0 h 491760"/>
                <a:gd name="textAreaBottom" fmla="*/ 492120 h 491760"/>
              </a:gdLst>
              <a:ahLst/>
              <a:cxnLst/>
              <a:rect l="textAreaLeft" t="textAreaTop" r="textAreaRight" b="textAreaBottom"/>
              <a:pathLst>
                <a:path w="6062" h="12305" fill="none">
                  <a:moveTo>
                    <a:pt x="5843" y="12304"/>
                  </a:moveTo>
                  <a:cubicBezTo>
                    <a:pt x="5843" y="12304"/>
                    <a:pt x="1" y="3597"/>
                    <a:pt x="6062" y="0"/>
                  </a:cubicBezTo>
                </a:path>
              </a:pathLst>
            </a:custGeom>
            <a:noFill/>
            <a:ln w="11400">
              <a:solidFill>
                <a:srgbClr val="2F4A8A"/>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3" name="Google Shape;723;p61"/>
            <p:cNvSpPr/>
            <p:nvPr/>
          </p:nvSpPr>
          <p:spPr>
            <a:xfrm>
              <a:off x="2134080" y="3264120"/>
              <a:ext cx="171720" cy="142920"/>
            </a:xfrm>
            <a:custGeom>
              <a:avLst/>
              <a:gdLst>
                <a:gd name="textAreaLeft" fmla="*/ 0 w 171720"/>
                <a:gd name="textAreaRight" fmla="*/ 172080 w 171720"/>
                <a:gd name="textAreaTop" fmla="*/ 0 h 142920"/>
                <a:gd name="textAreaBottom" fmla="*/ 143280 h 142920"/>
              </a:gdLst>
              <a:ahLst/>
              <a:cxnLst/>
              <a:rect l="textAreaLeft" t="textAreaTop" r="textAreaRight" b="textAreaBottom"/>
              <a:pathLst>
                <a:path w="4301" h="3580">
                  <a:moveTo>
                    <a:pt x="2283" y="0"/>
                  </a:moveTo>
                  <a:cubicBezTo>
                    <a:pt x="2150" y="0"/>
                    <a:pt x="2016" y="15"/>
                    <a:pt x="1881" y="46"/>
                  </a:cubicBezTo>
                  <a:cubicBezTo>
                    <a:pt x="330" y="430"/>
                    <a:pt x="1" y="2474"/>
                    <a:pt x="1352" y="3314"/>
                  </a:cubicBezTo>
                  <a:cubicBezTo>
                    <a:pt x="1654" y="3497"/>
                    <a:pt x="1972" y="3580"/>
                    <a:pt x="2280" y="3580"/>
                  </a:cubicBezTo>
                  <a:cubicBezTo>
                    <a:pt x="3351" y="3580"/>
                    <a:pt x="4301" y="2584"/>
                    <a:pt x="4017" y="1379"/>
                  </a:cubicBezTo>
                  <a:cubicBezTo>
                    <a:pt x="3829" y="548"/>
                    <a:pt x="3089" y="0"/>
                    <a:pt x="2283"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71640" bIns="716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4" name="Google Shape;724;p61"/>
            <p:cNvSpPr/>
            <p:nvPr/>
          </p:nvSpPr>
          <p:spPr>
            <a:xfrm>
              <a:off x="2179440" y="3298320"/>
              <a:ext cx="87120" cy="73080"/>
            </a:xfrm>
            <a:custGeom>
              <a:avLst/>
              <a:gdLst>
                <a:gd name="textAreaLeft" fmla="*/ 0 w 87120"/>
                <a:gd name="textAreaRight" fmla="*/ 87480 w 87120"/>
                <a:gd name="textAreaTop" fmla="*/ 0 h 73080"/>
                <a:gd name="textAreaBottom" fmla="*/ 73440 h 73080"/>
              </a:gdLst>
              <a:ahLst/>
              <a:cxnLst/>
              <a:rect l="textAreaLeft" t="textAreaTop" r="textAreaRight" b="textAreaBottom"/>
              <a:pathLst>
                <a:path w="2187" h="1836">
                  <a:moveTo>
                    <a:pt x="1174" y="0"/>
                  </a:moveTo>
                  <a:cubicBezTo>
                    <a:pt x="1100" y="0"/>
                    <a:pt x="1025" y="10"/>
                    <a:pt x="950" y="29"/>
                  </a:cubicBezTo>
                  <a:cubicBezTo>
                    <a:pt x="165" y="230"/>
                    <a:pt x="1" y="1270"/>
                    <a:pt x="676" y="1690"/>
                  </a:cubicBezTo>
                  <a:cubicBezTo>
                    <a:pt x="835" y="1791"/>
                    <a:pt x="1003" y="1835"/>
                    <a:pt x="1164" y="1835"/>
                  </a:cubicBezTo>
                  <a:cubicBezTo>
                    <a:pt x="1708" y="1835"/>
                    <a:pt x="2186" y="1328"/>
                    <a:pt x="2045" y="723"/>
                  </a:cubicBezTo>
                  <a:cubicBezTo>
                    <a:pt x="1952" y="289"/>
                    <a:pt x="1584" y="0"/>
                    <a:pt x="1174"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5" name="Google Shape;725;p61"/>
            <p:cNvSpPr/>
            <p:nvPr/>
          </p:nvSpPr>
          <p:spPr>
            <a:xfrm>
              <a:off x="2087280" y="2671560"/>
              <a:ext cx="433440" cy="672120"/>
            </a:xfrm>
            <a:custGeom>
              <a:avLst/>
              <a:gdLst>
                <a:gd name="textAreaLeft" fmla="*/ 0 w 433440"/>
                <a:gd name="textAreaRight" fmla="*/ 433800 w 433440"/>
                <a:gd name="textAreaTop" fmla="*/ 0 h 672120"/>
                <a:gd name="textAreaBottom" fmla="*/ 672480 h 672120"/>
              </a:gdLst>
              <a:ahLst/>
              <a:cxnLst/>
              <a:rect l="textAreaLeft" t="textAreaTop" r="textAreaRight" b="textAreaBottom"/>
              <a:pathLst>
                <a:path w="10845" h="16814">
                  <a:moveTo>
                    <a:pt x="7996" y="1"/>
                  </a:moveTo>
                  <a:lnTo>
                    <a:pt x="1" y="3232"/>
                  </a:lnTo>
                  <a:cubicBezTo>
                    <a:pt x="1" y="3232"/>
                    <a:pt x="2830" y="9073"/>
                    <a:pt x="3159" y="9439"/>
                  </a:cubicBezTo>
                  <a:cubicBezTo>
                    <a:pt x="3256" y="9553"/>
                    <a:pt x="3415" y="9592"/>
                    <a:pt x="3588" y="9592"/>
                  </a:cubicBezTo>
                  <a:cubicBezTo>
                    <a:pt x="3970" y="9592"/>
                    <a:pt x="4418" y="9402"/>
                    <a:pt x="4418" y="9402"/>
                  </a:cubicBezTo>
                  <a:lnTo>
                    <a:pt x="4418" y="9402"/>
                  </a:lnTo>
                  <a:cubicBezTo>
                    <a:pt x="4418" y="9402"/>
                    <a:pt x="4108" y="10516"/>
                    <a:pt x="4564" y="11155"/>
                  </a:cubicBezTo>
                  <a:cubicBezTo>
                    <a:pt x="5021" y="11812"/>
                    <a:pt x="10844" y="16814"/>
                    <a:pt x="10844" y="16814"/>
                  </a:cubicBezTo>
                  <a:lnTo>
                    <a:pt x="7996"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6" name="Google Shape;726;p61"/>
            <p:cNvSpPr/>
            <p:nvPr/>
          </p:nvSpPr>
          <p:spPr>
            <a:xfrm>
              <a:off x="2414520" y="2711520"/>
              <a:ext cx="218880" cy="631080"/>
            </a:xfrm>
            <a:custGeom>
              <a:avLst/>
              <a:gdLst>
                <a:gd name="textAreaLeft" fmla="*/ 0 w 218880"/>
                <a:gd name="textAreaRight" fmla="*/ 219240 w 218880"/>
                <a:gd name="textAreaTop" fmla="*/ 0 h 631080"/>
                <a:gd name="textAreaBottom" fmla="*/ 631440 h 631080"/>
              </a:gdLst>
              <a:ahLst/>
              <a:cxnLst/>
              <a:rect l="textAreaLeft" t="textAreaTop" r="textAreaRight" b="textAreaBottom"/>
              <a:pathLst>
                <a:path w="5478" h="15792">
                  <a:moveTo>
                    <a:pt x="1" y="1"/>
                  </a:moveTo>
                  <a:lnTo>
                    <a:pt x="2648" y="15791"/>
                  </a:lnTo>
                  <a:cubicBezTo>
                    <a:pt x="2648" y="15791"/>
                    <a:pt x="4601" y="10023"/>
                    <a:pt x="4747" y="9311"/>
                  </a:cubicBezTo>
                  <a:cubicBezTo>
                    <a:pt x="4911" y="8599"/>
                    <a:pt x="4455" y="7704"/>
                    <a:pt x="4455" y="7704"/>
                  </a:cubicBezTo>
                  <a:lnTo>
                    <a:pt x="4455" y="7704"/>
                  </a:lnTo>
                  <a:cubicBezTo>
                    <a:pt x="4455" y="7704"/>
                    <a:pt x="4546" y="7718"/>
                    <a:pt x="4669" y="7718"/>
                  </a:cubicBezTo>
                  <a:cubicBezTo>
                    <a:pt x="4896" y="7718"/>
                    <a:pt x="5230" y="7672"/>
                    <a:pt x="5313" y="7412"/>
                  </a:cubicBezTo>
                  <a:cubicBezTo>
                    <a:pt x="5441" y="7029"/>
                    <a:pt x="5477" y="1370"/>
                    <a:pt x="5477" y="1370"/>
                  </a:cubicBezTo>
                  <a:lnTo>
                    <a:pt x="1"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27" name="Google Shape;727;p61"/>
            <p:cNvSpPr/>
            <p:nvPr/>
          </p:nvSpPr>
          <p:spPr>
            <a:xfrm>
              <a:off x="2134800" y="2656080"/>
              <a:ext cx="460440" cy="471960"/>
            </a:xfrm>
            <a:custGeom>
              <a:avLst/>
              <a:gdLst>
                <a:gd name="textAreaLeft" fmla="*/ 0 w 460440"/>
                <a:gd name="textAreaRight" fmla="*/ 460800 w 460440"/>
                <a:gd name="textAreaTop" fmla="*/ 0 h 471960"/>
                <a:gd name="textAreaBottom" fmla="*/ 472320 h 471960"/>
              </a:gdLst>
              <a:ahLst/>
              <a:cxnLst/>
              <a:rect l="textAreaLeft" t="textAreaTop" r="textAreaRight" b="textAreaBottom"/>
              <a:pathLst>
                <a:path w="11520" h="11812">
                  <a:moveTo>
                    <a:pt x="2446" y="0"/>
                  </a:moveTo>
                  <a:cubicBezTo>
                    <a:pt x="2446" y="0"/>
                    <a:pt x="493" y="1497"/>
                    <a:pt x="237" y="2227"/>
                  </a:cubicBezTo>
                  <a:cubicBezTo>
                    <a:pt x="0" y="2976"/>
                    <a:pt x="5696" y="11811"/>
                    <a:pt x="5696" y="11811"/>
                  </a:cubicBezTo>
                  <a:lnTo>
                    <a:pt x="8398" y="10716"/>
                  </a:lnTo>
                  <a:lnTo>
                    <a:pt x="11519" y="11300"/>
                  </a:lnTo>
                  <a:cubicBezTo>
                    <a:pt x="11519" y="11300"/>
                    <a:pt x="11483" y="1534"/>
                    <a:pt x="11282" y="1388"/>
                  </a:cubicBezTo>
                  <a:cubicBezTo>
                    <a:pt x="10679" y="950"/>
                    <a:pt x="10040" y="621"/>
                    <a:pt x="9347" y="384"/>
                  </a:cubicBezTo>
                  <a:lnTo>
                    <a:pt x="2446" y="0"/>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28" name="Google Shape;728;p61"/>
            <p:cNvSpPr/>
            <p:nvPr/>
          </p:nvSpPr>
          <p:spPr>
            <a:xfrm>
              <a:off x="2389680" y="3052440"/>
              <a:ext cx="151560" cy="290160"/>
            </a:xfrm>
            <a:custGeom>
              <a:avLst/>
              <a:gdLst>
                <a:gd name="textAreaLeft" fmla="*/ 0 w 151560"/>
                <a:gd name="textAreaRight" fmla="*/ 151920 w 151560"/>
                <a:gd name="textAreaTop" fmla="*/ 0 h 290160"/>
                <a:gd name="textAreaBottom" fmla="*/ 290520 h 290160"/>
              </a:gdLst>
              <a:ahLst/>
              <a:cxnLst/>
              <a:rect l="textAreaLeft" t="textAreaTop" r="textAreaRight" b="textAreaBottom"/>
              <a:pathLst>
                <a:path w="3798" h="7267">
                  <a:moveTo>
                    <a:pt x="1534" y="1"/>
                  </a:moveTo>
                  <a:lnTo>
                    <a:pt x="0" y="1078"/>
                  </a:lnTo>
                  <a:lnTo>
                    <a:pt x="3286" y="7266"/>
                  </a:lnTo>
                  <a:lnTo>
                    <a:pt x="3797" y="841"/>
                  </a:lnTo>
                  <a:lnTo>
                    <a:pt x="1534" y="1"/>
                  </a:lnTo>
                  <a:close/>
                </a:path>
              </a:pathLst>
            </a:custGeom>
            <a:solidFill>
              <a:schemeClr val="dk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29" name="Google Shape;729;p61"/>
            <p:cNvSpPr/>
            <p:nvPr/>
          </p:nvSpPr>
          <p:spPr>
            <a:xfrm>
              <a:off x="2400120" y="3084120"/>
              <a:ext cx="141480" cy="31680"/>
            </a:xfrm>
            <a:custGeom>
              <a:avLst/>
              <a:gdLst>
                <a:gd name="textAreaLeft" fmla="*/ 0 w 141480"/>
                <a:gd name="textAreaRight" fmla="*/ 141840 w 141480"/>
                <a:gd name="textAreaTop" fmla="*/ 0 h 31680"/>
                <a:gd name="textAreaBottom" fmla="*/ 32040 h 31680"/>
              </a:gdLst>
              <a:ahLst/>
              <a:cxnLst/>
              <a:rect l="textAreaLeft" t="textAreaTop" r="textAreaRight" b="textAreaBottom"/>
              <a:pathLst>
                <a:path w="3550" h="802">
                  <a:moveTo>
                    <a:pt x="1789" y="0"/>
                  </a:moveTo>
                  <a:cubicBezTo>
                    <a:pt x="1767" y="0"/>
                    <a:pt x="1748" y="5"/>
                    <a:pt x="1712" y="14"/>
                  </a:cubicBezTo>
                  <a:cubicBezTo>
                    <a:pt x="1146" y="251"/>
                    <a:pt x="562" y="343"/>
                    <a:pt x="51" y="708"/>
                  </a:cubicBezTo>
                  <a:cubicBezTo>
                    <a:pt x="1" y="724"/>
                    <a:pt x="26" y="801"/>
                    <a:pt x="73" y="801"/>
                  </a:cubicBezTo>
                  <a:cubicBezTo>
                    <a:pt x="77" y="801"/>
                    <a:pt x="82" y="801"/>
                    <a:pt x="87" y="799"/>
                  </a:cubicBezTo>
                  <a:cubicBezTo>
                    <a:pt x="671" y="689"/>
                    <a:pt x="1255" y="379"/>
                    <a:pt x="1803" y="160"/>
                  </a:cubicBezTo>
                  <a:cubicBezTo>
                    <a:pt x="2314" y="324"/>
                    <a:pt x="2880" y="343"/>
                    <a:pt x="3409" y="452"/>
                  </a:cubicBezTo>
                  <a:cubicBezTo>
                    <a:pt x="3415" y="453"/>
                    <a:pt x="3421" y="454"/>
                    <a:pt x="3426" y="454"/>
                  </a:cubicBezTo>
                  <a:cubicBezTo>
                    <a:pt x="3522" y="454"/>
                    <a:pt x="3550" y="305"/>
                    <a:pt x="3446" y="288"/>
                  </a:cubicBezTo>
                  <a:cubicBezTo>
                    <a:pt x="2971" y="178"/>
                    <a:pt x="2405" y="142"/>
                    <a:pt x="1894" y="14"/>
                  </a:cubicBezTo>
                  <a:cubicBezTo>
                    <a:pt x="1840" y="5"/>
                    <a:pt x="1812" y="0"/>
                    <a:pt x="1789" y="0"/>
                  </a:cubicBezTo>
                  <a:close/>
                </a:path>
              </a:pathLst>
            </a:custGeom>
            <a:solidFill>
              <a:srgbClr val="000840"/>
            </a:solidFill>
            <a:ln w="0">
              <a:noFill/>
            </a:ln>
          </p:spPr>
          <p:style>
            <a:lnRef idx="0">
              <a:srgbClr val="FFFFFF"/>
            </a:lnRef>
            <a:fillRef idx="0">
              <a:srgbClr val="FFFFFF"/>
            </a:fillRef>
            <a:effectRef idx="0">
              <a:srgbClr val="FFFFFF"/>
            </a:effectRef>
            <a:fontRef idx="minor"/>
          </p:style>
          <p:txBody>
            <a:bodyPr tIns="15840" bIns="15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0" name="Google Shape;730;p61"/>
            <p:cNvSpPr/>
            <p:nvPr/>
          </p:nvSpPr>
          <p:spPr>
            <a:xfrm>
              <a:off x="2235600" y="2334240"/>
              <a:ext cx="269640" cy="491040"/>
            </a:xfrm>
            <a:custGeom>
              <a:avLst/>
              <a:gdLst>
                <a:gd name="textAreaLeft" fmla="*/ 0 w 269640"/>
                <a:gd name="textAreaRight" fmla="*/ 270000 w 269640"/>
                <a:gd name="textAreaTop" fmla="*/ 0 h 491040"/>
                <a:gd name="textAreaBottom" fmla="*/ 491400 h 491040"/>
              </a:gdLst>
              <a:ahLst/>
              <a:cxnLst/>
              <a:rect l="textAreaLeft" t="textAreaTop" r="textAreaRight" b="textAreaBottom"/>
              <a:pathLst>
                <a:path w="6755" h="12284">
                  <a:moveTo>
                    <a:pt x="0" y="1"/>
                  </a:moveTo>
                  <a:lnTo>
                    <a:pt x="0" y="11173"/>
                  </a:lnTo>
                  <a:cubicBezTo>
                    <a:pt x="0" y="11173"/>
                    <a:pt x="1672" y="12283"/>
                    <a:pt x="4397" y="12283"/>
                  </a:cubicBezTo>
                  <a:cubicBezTo>
                    <a:pt x="5114" y="12283"/>
                    <a:pt x="5904" y="12206"/>
                    <a:pt x="6755" y="12013"/>
                  </a:cubicBezTo>
                  <a:lnTo>
                    <a:pt x="6554"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1" name="Google Shape;731;p61"/>
            <p:cNvSpPr/>
            <p:nvPr/>
          </p:nvSpPr>
          <p:spPr>
            <a:xfrm>
              <a:off x="2309400" y="2530080"/>
              <a:ext cx="196200" cy="284400"/>
            </a:xfrm>
            <a:custGeom>
              <a:avLst/>
              <a:gdLst>
                <a:gd name="textAreaLeft" fmla="*/ 0 w 196200"/>
                <a:gd name="textAreaRight" fmla="*/ 196560 w 196200"/>
                <a:gd name="textAreaTop" fmla="*/ 0 h 284400"/>
                <a:gd name="textAreaBottom" fmla="*/ 284760 h 284400"/>
              </a:gdLst>
              <a:ahLst/>
              <a:cxnLst/>
              <a:rect l="textAreaLeft" t="textAreaTop" r="textAreaRight" b="textAreaBottom"/>
              <a:pathLst>
                <a:path w="4911" h="7120">
                  <a:moveTo>
                    <a:pt x="0" y="0"/>
                  </a:moveTo>
                  <a:cubicBezTo>
                    <a:pt x="0" y="0"/>
                    <a:pt x="347" y="6554"/>
                    <a:pt x="4911" y="7120"/>
                  </a:cubicBezTo>
                  <a:lnTo>
                    <a:pt x="4801" y="0"/>
                  </a:ln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2" name="Google Shape;732;p61"/>
            <p:cNvSpPr/>
            <p:nvPr/>
          </p:nvSpPr>
          <p:spPr>
            <a:xfrm>
              <a:off x="2235600" y="278100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0" y="1"/>
                  </a:moveTo>
                </a:path>
              </a:pathLst>
            </a:custGeom>
            <a:solidFill>
              <a:srgbClr val="FF9D83"/>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33" name="Google Shape;733;p61"/>
            <p:cNvSpPr/>
            <p:nvPr/>
          </p:nvSpPr>
          <p:spPr>
            <a:xfrm>
              <a:off x="2235600" y="2781000"/>
              <a:ext cx="269640" cy="302760"/>
            </a:xfrm>
            <a:custGeom>
              <a:avLst/>
              <a:gdLst>
                <a:gd name="textAreaLeft" fmla="*/ 0 w 269640"/>
                <a:gd name="textAreaRight" fmla="*/ 270000 w 269640"/>
                <a:gd name="textAreaTop" fmla="*/ 0 h 302760"/>
                <a:gd name="textAreaBottom" fmla="*/ 303120 h 302760"/>
              </a:gdLst>
              <a:ahLst/>
              <a:cxnLst/>
              <a:rect l="textAreaLeft" t="textAreaTop" r="textAreaRight" b="textAreaBottom"/>
              <a:pathLst>
                <a:path w="6755" h="7577">
                  <a:moveTo>
                    <a:pt x="0" y="1"/>
                  </a:moveTo>
                  <a:cubicBezTo>
                    <a:pt x="0" y="1"/>
                    <a:pt x="3086" y="6226"/>
                    <a:pt x="5897" y="7577"/>
                  </a:cubicBezTo>
                  <a:cubicBezTo>
                    <a:pt x="6317" y="5350"/>
                    <a:pt x="6609" y="3104"/>
                    <a:pt x="6755" y="841"/>
                  </a:cubicBezTo>
                  <a:lnTo>
                    <a:pt x="0" y="1"/>
                  </a:ln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4" name="Google Shape;734;p61"/>
            <p:cNvSpPr/>
            <p:nvPr/>
          </p:nvSpPr>
          <p:spPr>
            <a:xfrm>
              <a:off x="2217960" y="2151720"/>
              <a:ext cx="417960" cy="489960"/>
            </a:xfrm>
            <a:custGeom>
              <a:avLst/>
              <a:gdLst>
                <a:gd name="textAreaLeft" fmla="*/ 0 w 417960"/>
                <a:gd name="textAreaRight" fmla="*/ 418320 w 417960"/>
                <a:gd name="textAreaTop" fmla="*/ 0 h 489960"/>
                <a:gd name="textAreaBottom" fmla="*/ 490320 h 489960"/>
              </a:gdLst>
              <a:ahLst/>
              <a:cxnLst/>
              <a:rect l="textAreaLeft" t="textAreaTop" r="textAreaRight" b="textAreaBottom"/>
              <a:pathLst>
                <a:path w="10461" h="12259">
                  <a:moveTo>
                    <a:pt x="7366" y="0"/>
                  </a:moveTo>
                  <a:cubicBezTo>
                    <a:pt x="5488" y="0"/>
                    <a:pt x="2661" y="205"/>
                    <a:pt x="1954" y="531"/>
                  </a:cubicBezTo>
                  <a:cubicBezTo>
                    <a:pt x="1205" y="897"/>
                    <a:pt x="0" y="2722"/>
                    <a:pt x="55" y="5186"/>
                  </a:cubicBezTo>
                  <a:cubicBezTo>
                    <a:pt x="92" y="6592"/>
                    <a:pt x="730" y="8253"/>
                    <a:pt x="2027" y="9641"/>
                  </a:cubicBezTo>
                  <a:cubicBezTo>
                    <a:pt x="2027" y="9641"/>
                    <a:pt x="3841" y="12258"/>
                    <a:pt x="7026" y="12258"/>
                  </a:cubicBezTo>
                  <a:cubicBezTo>
                    <a:pt x="7370" y="12258"/>
                    <a:pt x="7730" y="12228"/>
                    <a:pt x="8106" y="12160"/>
                  </a:cubicBezTo>
                  <a:cubicBezTo>
                    <a:pt x="9292" y="11959"/>
                    <a:pt x="9986" y="9842"/>
                    <a:pt x="10223" y="7432"/>
                  </a:cubicBezTo>
                  <a:cubicBezTo>
                    <a:pt x="10260" y="7140"/>
                    <a:pt x="10278" y="6829"/>
                    <a:pt x="10296" y="6519"/>
                  </a:cubicBezTo>
                  <a:cubicBezTo>
                    <a:pt x="10460" y="3452"/>
                    <a:pt x="9931" y="239"/>
                    <a:pt x="8836" y="75"/>
                  </a:cubicBezTo>
                  <a:cubicBezTo>
                    <a:pt x="8538" y="24"/>
                    <a:pt x="8008" y="0"/>
                    <a:pt x="7366"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5" name="Google Shape;735;p61"/>
            <p:cNvSpPr/>
            <p:nvPr/>
          </p:nvSpPr>
          <p:spPr>
            <a:xfrm>
              <a:off x="1834560" y="1956240"/>
              <a:ext cx="856800" cy="700200"/>
            </a:xfrm>
            <a:custGeom>
              <a:avLst/>
              <a:gdLst>
                <a:gd name="textAreaLeft" fmla="*/ 0 w 856800"/>
                <a:gd name="textAreaRight" fmla="*/ 857160 w 856800"/>
                <a:gd name="textAreaTop" fmla="*/ 0 h 700200"/>
                <a:gd name="textAreaBottom" fmla="*/ 700560 h 700200"/>
              </a:gdLst>
              <a:ahLst/>
              <a:cxnLst/>
              <a:rect l="textAreaLeft" t="textAreaTop" r="textAreaRight" b="textAreaBottom"/>
              <a:pathLst>
                <a:path w="21432" h="17515">
                  <a:moveTo>
                    <a:pt x="12960" y="0"/>
                  </a:moveTo>
                  <a:cubicBezTo>
                    <a:pt x="10956" y="0"/>
                    <a:pt x="8875" y="346"/>
                    <a:pt x="7540" y="1479"/>
                  </a:cubicBezTo>
                  <a:cubicBezTo>
                    <a:pt x="5495" y="3214"/>
                    <a:pt x="5842" y="7339"/>
                    <a:pt x="5842" y="7339"/>
                  </a:cubicBezTo>
                  <a:cubicBezTo>
                    <a:pt x="5842" y="7339"/>
                    <a:pt x="4678" y="6899"/>
                    <a:pt x="3568" y="6899"/>
                  </a:cubicBezTo>
                  <a:cubicBezTo>
                    <a:pt x="2668" y="6899"/>
                    <a:pt x="1805" y="7188"/>
                    <a:pt x="1625" y="8234"/>
                  </a:cubicBezTo>
                  <a:cubicBezTo>
                    <a:pt x="1442" y="9201"/>
                    <a:pt x="1789" y="10205"/>
                    <a:pt x="2538" y="10862"/>
                  </a:cubicBezTo>
                  <a:cubicBezTo>
                    <a:pt x="2538" y="10862"/>
                    <a:pt x="0" y="15591"/>
                    <a:pt x="5094" y="17160"/>
                  </a:cubicBezTo>
                  <a:cubicBezTo>
                    <a:pt x="5888" y="17403"/>
                    <a:pt x="6609" y="17514"/>
                    <a:pt x="7250" y="17514"/>
                  </a:cubicBezTo>
                  <a:cubicBezTo>
                    <a:pt x="9982" y="17514"/>
                    <a:pt x="11258" y="15496"/>
                    <a:pt x="10534" y="13071"/>
                  </a:cubicBezTo>
                  <a:lnTo>
                    <a:pt x="11866" y="11027"/>
                  </a:lnTo>
                  <a:cubicBezTo>
                    <a:pt x="12688" y="10151"/>
                    <a:pt x="12998" y="8927"/>
                    <a:pt x="12688" y="7777"/>
                  </a:cubicBezTo>
                  <a:lnTo>
                    <a:pt x="12688" y="7777"/>
                  </a:lnTo>
                  <a:cubicBezTo>
                    <a:pt x="12688" y="7777"/>
                    <a:pt x="13483" y="8019"/>
                    <a:pt x="14484" y="8019"/>
                  </a:cubicBezTo>
                  <a:cubicBezTo>
                    <a:pt x="15916" y="8019"/>
                    <a:pt x="17770" y="7526"/>
                    <a:pt x="18328" y="5130"/>
                  </a:cubicBezTo>
                  <a:cubicBezTo>
                    <a:pt x="18328" y="5130"/>
                    <a:pt x="19150" y="5587"/>
                    <a:pt x="19332" y="6061"/>
                  </a:cubicBezTo>
                  <a:cubicBezTo>
                    <a:pt x="19679" y="7011"/>
                    <a:pt x="19789" y="8234"/>
                    <a:pt x="19862" y="8964"/>
                  </a:cubicBezTo>
                  <a:cubicBezTo>
                    <a:pt x="19862" y="8964"/>
                    <a:pt x="21432" y="7595"/>
                    <a:pt x="21213" y="6189"/>
                  </a:cubicBezTo>
                  <a:cubicBezTo>
                    <a:pt x="20939" y="4455"/>
                    <a:pt x="21286" y="1571"/>
                    <a:pt x="18365" y="713"/>
                  </a:cubicBezTo>
                  <a:cubicBezTo>
                    <a:pt x="17557" y="476"/>
                    <a:pt x="15311" y="0"/>
                    <a:pt x="12960" y="0"/>
                  </a:cubicBezTo>
                  <a:close/>
                </a:path>
              </a:pathLst>
            </a:custGeom>
            <a:solidFill>
              <a:srgbClr val="20263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6" name="Google Shape;736;p61"/>
            <p:cNvSpPr/>
            <p:nvPr/>
          </p:nvSpPr>
          <p:spPr>
            <a:xfrm>
              <a:off x="2104200" y="2315880"/>
              <a:ext cx="227160" cy="192600"/>
            </a:xfrm>
            <a:custGeom>
              <a:avLst/>
              <a:gdLst>
                <a:gd name="textAreaLeft" fmla="*/ 0 w 227160"/>
                <a:gd name="textAreaRight" fmla="*/ 227520 w 227160"/>
                <a:gd name="textAreaTop" fmla="*/ 0 h 192600"/>
                <a:gd name="textAreaBottom" fmla="*/ 192960 h 192600"/>
              </a:gdLst>
              <a:ahLst/>
              <a:cxnLst/>
              <a:rect l="textAreaLeft" t="textAreaTop" r="textAreaRight" b="textAreaBottom"/>
              <a:pathLst>
                <a:path w="5687" h="4829">
                  <a:moveTo>
                    <a:pt x="3224" y="0"/>
                  </a:moveTo>
                  <a:cubicBezTo>
                    <a:pt x="3190" y="0"/>
                    <a:pt x="3156" y="1"/>
                    <a:pt x="3122" y="2"/>
                  </a:cubicBezTo>
                  <a:cubicBezTo>
                    <a:pt x="968" y="94"/>
                    <a:pt x="0" y="2722"/>
                    <a:pt x="1589" y="4183"/>
                  </a:cubicBezTo>
                  <a:cubicBezTo>
                    <a:pt x="2068" y="4629"/>
                    <a:pt x="2640" y="4828"/>
                    <a:pt x="3200" y="4828"/>
                  </a:cubicBezTo>
                  <a:cubicBezTo>
                    <a:pt x="4473" y="4828"/>
                    <a:pt x="5686" y="3799"/>
                    <a:pt x="5623" y="2303"/>
                  </a:cubicBezTo>
                  <a:cubicBezTo>
                    <a:pt x="5570" y="1004"/>
                    <a:pt x="4511" y="0"/>
                    <a:pt x="3224"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7" name="Google Shape;737;p61"/>
            <p:cNvSpPr/>
            <p:nvPr/>
          </p:nvSpPr>
          <p:spPr>
            <a:xfrm>
              <a:off x="1531080" y="3458520"/>
              <a:ext cx="1080360" cy="418320"/>
            </a:xfrm>
            <a:custGeom>
              <a:avLst/>
              <a:gdLst>
                <a:gd name="textAreaLeft" fmla="*/ 0 w 1080360"/>
                <a:gd name="textAreaRight" fmla="*/ 1080720 w 1080360"/>
                <a:gd name="textAreaTop" fmla="*/ 0 h 418320"/>
                <a:gd name="textAreaBottom" fmla="*/ 418680 h 418320"/>
              </a:gdLst>
              <a:ahLst/>
              <a:cxnLst/>
              <a:rect l="textAreaLeft" t="textAreaTop" r="textAreaRight" b="textAreaBottom"/>
              <a:pathLst>
                <a:path w="27026" h="10468">
                  <a:moveTo>
                    <a:pt x="2611" y="1"/>
                  </a:moveTo>
                  <a:cubicBezTo>
                    <a:pt x="2611" y="1"/>
                    <a:pt x="0" y="6773"/>
                    <a:pt x="1917" y="9530"/>
                  </a:cubicBezTo>
                  <a:cubicBezTo>
                    <a:pt x="2384" y="10203"/>
                    <a:pt x="3772" y="10468"/>
                    <a:pt x="5672" y="10468"/>
                  </a:cubicBezTo>
                  <a:cubicBezTo>
                    <a:pt x="12301" y="10468"/>
                    <a:pt x="25159" y="7248"/>
                    <a:pt x="26838" y="6964"/>
                  </a:cubicBezTo>
                  <a:lnTo>
                    <a:pt x="26838" y="6964"/>
                  </a:lnTo>
                  <a:cubicBezTo>
                    <a:pt x="26879" y="6969"/>
                    <a:pt x="26913" y="6971"/>
                    <a:pt x="26941" y="6971"/>
                  </a:cubicBezTo>
                  <a:cubicBezTo>
                    <a:pt x="26982" y="6971"/>
                    <a:pt x="27008" y="6966"/>
                    <a:pt x="27018" y="6956"/>
                  </a:cubicBezTo>
                  <a:cubicBezTo>
                    <a:pt x="27025" y="6948"/>
                    <a:pt x="27019" y="6944"/>
                    <a:pt x="26998" y="6944"/>
                  </a:cubicBezTo>
                  <a:cubicBezTo>
                    <a:pt x="26970" y="6944"/>
                    <a:pt x="26916" y="6951"/>
                    <a:pt x="26838" y="6964"/>
                  </a:cubicBezTo>
                  <a:lnTo>
                    <a:pt x="26838" y="6964"/>
                  </a:lnTo>
                  <a:cubicBezTo>
                    <a:pt x="25127" y="6785"/>
                    <a:pt x="11997" y="2923"/>
                    <a:pt x="9458" y="2923"/>
                  </a:cubicBezTo>
                  <a:cubicBezTo>
                    <a:pt x="9363" y="2923"/>
                    <a:pt x="9283" y="2928"/>
                    <a:pt x="9219" y="2940"/>
                  </a:cubicBezTo>
                  <a:cubicBezTo>
                    <a:pt x="9219" y="2940"/>
                    <a:pt x="7321" y="1260"/>
                    <a:pt x="2611" y="1"/>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8" name="Google Shape;738;p61"/>
            <p:cNvSpPr/>
            <p:nvPr/>
          </p:nvSpPr>
          <p:spPr>
            <a:xfrm>
              <a:off x="1884960" y="3449160"/>
              <a:ext cx="1297080" cy="441360"/>
            </a:xfrm>
            <a:custGeom>
              <a:avLst/>
              <a:gdLst>
                <a:gd name="textAreaLeft" fmla="*/ 0 w 1297080"/>
                <a:gd name="textAreaRight" fmla="*/ 1297440 w 1297080"/>
                <a:gd name="textAreaTop" fmla="*/ 0 h 441360"/>
                <a:gd name="textAreaBottom" fmla="*/ 441720 h 441360"/>
              </a:gdLst>
              <a:ahLst/>
              <a:cxnLst/>
              <a:rect l="textAreaLeft" t="textAreaTop" r="textAreaRight" b="textAreaBottom"/>
              <a:pathLst>
                <a:path w="32441" h="11049">
                  <a:moveTo>
                    <a:pt x="29100" y="0"/>
                  </a:moveTo>
                  <a:lnTo>
                    <a:pt x="29100" y="0"/>
                  </a:lnTo>
                  <a:cubicBezTo>
                    <a:pt x="24773" y="1552"/>
                    <a:pt x="23696" y="2428"/>
                    <a:pt x="23696" y="2428"/>
                  </a:cubicBezTo>
                  <a:cubicBezTo>
                    <a:pt x="23696" y="2428"/>
                    <a:pt x="10114" y="1935"/>
                    <a:pt x="6189" y="1461"/>
                  </a:cubicBezTo>
                  <a:cubicBezTo>
                    <a:pt x="5853" y="1415"/>
                    <a:pt x="5516" y="1392"/>
                    <a:pt x="5181" y="1392"/>
                  </a:cubicBezTo>
                  <a:cubicBezTo>
                    <a:pt x="3262" y="1392"/>
                    <a:pt x="1400" y="2138"/>
                    <a:pt x="1" y="3505"/>
                  </a:cubicBezTo>
                  <a:cubicBezTo>
                    <a:pt x="6881" y="4038"/>
                    <a:pt x="23173" y="11048"/>
                    <a:pt x="28008" y="11048"/>
                  </a:cubicBezTo>
                  <a:cubicBezTo>
                    <a:pt x="28471" y="11048"/>
                    <a:pt x="28829" y="10984"/>
                    <a:pt x="29063" y="10844"/>
                  </a:cubicBezTo>
                  <a:cubicBezTo>
                    <a:pt x="32440" y="8799"/>
                    <a:pt x="29100" y="1"/>
                    <a:pt x="29100"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39" name="Google Shape;739;p61"/>
            <p:cNvSpPr/>
            <p:nvPr/>
          </p:nvSpPr>
          <p:spPr>
            <a:xfrm>
              <a:off x="2624040" y="3471120"/>
              <a:ext cx="250920" cy="78480"/>
            </a:xfrm>
            <a:custGeom>
              <a:avLst/>
              <a:gdLst>
                <a:gd name="textAreaLeft" fmla="*/ 0 w 250920"/>
                <a:gd name="textAreaRight" fmla="*/ 251280 w 250920"/>
                <a:gd name="textAreaTop" fmla="*/ 0 h 78480"/>
                <a:gd name="textAreaBottom" fmla="*/ 78840 h 78480"/>
              </a:gdLst>
              <a:ahLst/>
              <a:cxnLst/>
              <a:rect l="textAreaLeft" t="textAreaTop" r="textAreaRight" b="textAreaBottom"/>
              <a:pathLst>
                <a:path w="6280" h="1974">
                  <a:moveTo>
                    <a:pt x="3933" y="0"/>
                  </a:moveTo>
                  <a:cubicBezTo>
                    <a:pt x="3409" y="0"/>
                    <a:pt x="2096" y="309"/>
                    <a:pt x="1333" y="618"/>
                  </a:cubicBezTo>
                  <a:cubicBezTo>
                    <a:pt x="785" y="855"/>
                    <a:pt x="310" y="1257"/>
                    <a:pt x="0" y="1749"/>
                  </a:cubicBezTo>
                  <a:cubicBezTo>
                    <a:pt x="0" y="1749"/>
                    <a:pt x="2678" y="1974"/>
                    <a:pt x="4254" y="1974"/>
                  </a:cubicBezTo>
                  <a:cubicBezTo>
                    <a:pt x="4533" y="1974"/>
                    <a:pt x="4777" y="1967"/>
                    <a:pt x="4965" y="1950"/>
                  </a:cubicBezTo>
                  <a:cubicBezTo>
                    <a:pt x="6280" y="1841"/>
                    <a:pt x="4783" y="1384"/>
                    <a:pt x="4783" y="1384"/>
                  </a:cubicBezTo>
                  <a:cubicBezTo>
                    <a:pt x="4783" y="1384"/>
                    <a:pt x="5458" y="1038"/>
                    <a:pt x="5385" y="818"/>
                  </a:cubicBezTo>
                  <a:cubicBezTo>
                    <a:pt x="5369" y="766"/>
                    <a:pt x="5251" y="746"/>
                    <a:pt x="5077" y="746"/>
                  </a:cubicBezTo>
                  <a:cubicBezTo>
                    <a:pt x="4460" y="746"/>
                    <a:pt x="3140" y="1001"/>
                    <a:pt x="3140" y="1001"/>
                  </a:cubicBezTo>
                  <a:cubicBezTo>
                    <a:pt x="3140" y="1001"/>
                    <a:pt x="4418" y="107"/>
                    <a:pt x="4089" y="15"/>
                  </a:cubicBezTo>
                  <a:cubicBezTo>
                    <a:pt x="4051" y="5"/>
                    <a:pt x="3998" y="0"/>
                    <a:pt x="3933" y="0"/>
                  </a:cubicBezTo>
                  <a:close/>
                </a:path>
              </a:pathLst>
            </a:custGeom>
            <a:solidFill>
              <a:srgbClr val="5F3817"/>
            </a:solidFill>
            <a:ln w="0">
              <a:noFill/>
            </a:ln>
          </p:spPr>
          <p:style>
            <a:lnRef idx="0">
              <a:srgbClr val="FFFFFF"/>
            </a:lnRef>
            <a:fillRef idx="0">
              <a:srgbClr val="FFFFFF"/>
            </a:fillRef>
            <a:effectRef idx="0">
              <a:srgbClr val="FFFFFF"/>
            </a:effectRef>
            <a:fontRef idx="minor"/>
          </p:style>
          <p:txBody>
            <a:bodyPr tIns="39240" bIns="39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0" name="Google Shape;740;p61"/>
            <p:cNvSpPr/>
            <p:nvPr/>
          </p:nvSpPr>
          <p:spPr>
            <a:xfrm>
              <a:off x="2431080" y="2343600"/>
              <a:ext cx="30960" cy="51840"/>
            </a:xfrm>
            <a:custGeom>
              <a:avLst/>
              <a:gdLst>
                <a:gd name="textAreaLeft" fmla="*/ 0 w 30960"/>
                <a:gd name="textAreaRight" fmla="*/ 31320 w 30960"/>
                <a:gd name="textAreaTop" fmla="*/ 0 h 51840"/>
                <a:gd name="textAreaBottom" fmla="*/ 52200 h 51840"/>
              </a:gdLst>
              <a:ahLst/>
              <a:cxnLst/>
              <a:rect l="textAreaLeft" t="textAreaTop" r="textAreaRight" b="textAreaBottom"/>
              <a:pathLst>
                <a:path w="786" h="1301">
                  <a:moveTo>
                    <a:pt x="367" y="0"/>
                  </a:moveTo>
                  <a:cubicBezTo>
                    <a:pt x="360" y="0"/>
                    <a:pt x="354" y="1"/>
                    <a:pt x="348" y="1"/>
                  </a:cubicBezTo>
                  <a:cubicBezTo>
                    <a:pt x="147" y="19"/>
                    <a:pt x="1" y="311"/>
                    <a:pt x="37" y="677"/>
                  </a:cubicBezTo>
                  <a:cubicBezTo>
                    <a:pt x="54" y="1021"/>
                    <a:pt x="218" y="1300"/>
                    <a:pt x="405" y="1300"/>
                  </a:cubicBezTo>
                  <a:cubicBezTo>
                    <a:pt x="416" y="1300"/>
                    <a:pt x="427" y="1299"/>
                    <a:pt x="439" y="1297"/>
                  </a:cubicBezTo>
                  <a:cubicBezTo>
                    <a:pt x="640" y="1279"/>
                    <a:pt x="786" y="969"/>
                    <a:pt x="767"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1" name="Google Shape;741;p61"/>
            <p:cNvSpPr/>
            <p:nvPr/>
          </p:nvSpPr>
          <p:spPr>
            <a:xfrm>
              <a:off x="2560320" y="2332800"/>
              <a:ext cx="30240" cy="51480"/>
            </a:xfrm>
            <a:custGeom>
              <a:avLst/>
              <a:gdLst>
                <a:gd name="textAreaLeft" fmla="*/ 0 w 30240"/>
                <a:gd name="textAreaRight" fmla="*/ 30600 w 30240"/>
                <a:gd name="textAreaTop" fmla="*/ 0 h 51480"/>
                <a:gd name="textAreaBottom" fmla="*/ 51840 h 51480"/>
              </a:gdLst>
              <a:ahLst/>
              <a:cxnLst/>
              <a:rect l="textAreaLeft" t="textAreaTop" r="textAreaRight" b="textAreaBottom"/>
              <a:pathLst>
                <a:path w="768" h="1299">
                  <a:moveTo>
                    <a:pt x="367" y="0"/>
                  </a:moveTo>
                  <a:cubicBezTo>
                    <a:pt x="360" y="0"/>
                    <a:pt x="354" y="1"/>
                    <a:pt x="348" y="1"/>
                  </a:cubicBezTo>
                  <a:cubicBezTo>
                    <a:pt x="147" y="20"/>
                    <a:pt x="1" y="312"/>
                    <a:pt x="19" y="677"/>
                  </a:cubicBezTo>
                  <a:cubicBezTo>
                    <a:pt x="55" y="1013"/>
                    <a:pt x="227" y="1298"/>
                    <a:pt x="421" y="1298"/>
                  </a:cubicBezTo>
                  <a:cubicBezTo>
                    <a:pt x="427" y="1298"/>
                    <a:pt x="433" y="1298"/>
                    <a:pt x="439" y="1297"/>
                  </a:cubicBezTo>
                  <a:cubicBezTo>
                    <a:pt x="640" y="1279"/>
                    <a:pt x="768" y="987"/>
                    <a:pt x="749" y="622"/>
                  </a:cubicBezTo>
                  <a:cubicBezTo>
                    <a:pt x="732" y="268"/>
                    <a:pt x="560" y="0"/>
                    <a:pt x="367"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2" name="Google Shape;742;p61"/>
            <p:cNvSpPr/>
            <p:nvPr/>
          </p:nvSpPr>
          <p:spPr>
            <a:xfrm>
              <a:off x="2492640" y="2328840"/>
              <a:ext cx="57240" cy="176040"/>
            </a:xfrm>
            <a:custGeom>
              <a:avLst/>
              <a:gdLst>
                <a:gd name="textAreaLeft" fmla="*/ 0 w 57240"/>
                <a:gd name="textAreaRight" fmla="*/ 57600 w 57240"/>
                <a:gd name="textAreaTop" fmla="*/ 0 h 176040"/>
                <a:gd name="textAreaBottom" fmla="*/ 176400 h 176040"/>
              </a:gdLst>
              <a:ahLst/>
              <a:cxnLst/>
              <a:rect l="textAreaLeft" t="textAreaTop" r="textAreaRight" b="textAreaBottom"/>
              <a:pathLst>
                <a:path w="1443" h="4413">
                  <a:moveTo>
                    <a:pt x="499" y="1"/>
                  </a:moveTo>
                  <a:cubicBezTo>
                    <a:pt x="459" y="1"/>
                    <a:pt x="420" y="29"/>
                    <a:pt x="420" y="79"/>
                  </a:cubicBezTo>
                  <a:cubicBezTo>
                    <a:pt x="402" y="1393"/>
                    <a:pt x="785" y="2781"/>
                    <a:pt x="1095" y="4059"/>
                  </a:cubicBezTo>
                  <a:cubicBezTo>
                    <a:pt x="767" y="4113"/>
                    <a:pt x="438" y="4113"/>
                    <a:pt x="110" y="4168"/>
                  </a:cubicBezTo>
                  <a:cubicBezTo>
                    <a:pt x="0" y="4205"/>
                    <a:pt x="0" y="4351"/>
                    <a:pt x="110" y="4387"/>
                  </a:cubicBezTo>
                  <a:cubicBezTo>
                    <a:pt x="238" y="4405"/>
                    <a:pt x="367" y="4413"/>
                    <a:pt x="496" y="4413"/>
                  </a:cubicBezTo>
                  <a:cubicBezTo>
                    <a:pt x="769" y="4413"/>
                    <a:pt x="1042" y="4376"/>
                    <a:pt x="1315" y="4314"/>
                  </a:cubicBezTo>
                  <a:cubicBezTo>
                    <a:pt x="1388" y="4296"/>
                    <a:pt x="1442" y="4223"/>
                    <a:pt x="1442" y="4150"/>
                  </a:cubicBezTo>
                  <a:cubicBezTo>
                    <a:pt x="1278" y="3475"/>
                    <a:pt x="1114" y="2799"/>
                    <a:pt x="986" y="2124"/>
                  </a:cubicBezTo>
                  <a:cubicBezTo>
                    <a:pt x="876" y="1430"/>
                    <a:pt x="749" y="736"/>
                    <a:pt x="584" y="61"/>
                  </a:cubicBezTo>
                  <a:cubicBezTo>
                    <a:pt x="568" y="20"/>
                    <a:pt x="533" y="1"/>
                    <a:pt x="499"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88200" bIns="882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3" name="Google Shape;743;p61"/>
            <p:cNvSpPr/>
            <p:nvPr/>
          </p:nvSpPr>
          <p:spPr>
            <a:xfrm>
              <a:off x="2178720" y="2357640"/>
              <a:ext cx="65880" cy="106200"/>
            </a:xfrm>
            <a:custGeom>
              <a:avLst/>
              <a:gdLst>
                <a:gd name="textAreaLeft" fmla="*/ 0 w 65880"/>
                <a:gd name="textAreaRight" fmla="*/ 66240 w 65880"/>
                <a:gd name="textAreaTop" fmla="*/ 0 h 106200"/>
                <a:gd name="textAreaBottom" fmla="*/ 106560 h 106200"/>
              </a:gdLst>
              <a:ahLst/>
              <a:cxnLst/>
              <a:rect l="textAreaLeft" t="textAreaTop" r="textAreaRight" b="textAreaBottom"/>
              <a:pathLst>
                <a:path w="1658" h="2669">
                  <a:moveTo>
                    <a:pt x="1193" y="1"/>
                  </a:moveTo>
                  <a:cubicBezTo>
                    <a:pt x="955" y="1"/>
                    <a:pt x="688" y="180"/>
                    <a:pt x="512" y="330"/>
                  </a:cubicBezTo>
                  <a:cubicBezTo>
                    <a:pt x="183" y="622"/>
                    <a:pt x="0" y="1060"/>
                    <a:pt x="55" y="1516"/>
                  </a:cubicBezTo>
                  <a:cubicBezTo>
                    <a:pt x="92" y="1954"/>
                    <a:pt x="329" y="2338"/>
                    <a:pt x="712" y="2538"/>
                  </a:cubicBezTo>
                  <a:cubicBezTo>
                    <a:pt x="856" y="2610"/>
                    <a:pt x="1039" y="2669"/>
                    <a:pt x="1207" y="2669"/>
                  </a:cubicBezTo>
                  <a:cubicBezTo>
                    <a:pt x="1382" y="2669"/>
                    <a:pt x="1542" y="2606"/>
                    <a:pt x="1625" y="2429"/>
                  </a:cubicBezTo>
                  <a:cubicBezTo>
                    <a:pt x="1658" y="2364"/>
                    <a:pt x="1632" y="2298"/>
                    <a:pt x="1574" y="2298"/>
                  </a:cubicBezTo>
                  <a:cubicBezTo>
                    <a:pt x="1567" y="2298"/>
                    <a:pt x="1560" y="2299"/>
                    <a:pt x="1552" y="2301"/>
                  </a:cubicBezTo>
                  <a:cubicBezTo>
                    <a:pt x="1508" y="2299"/>
                    <a:pt x="1465" y="2298"/>
                    <a:pt x="1424" y="2298"/>
                  </a:cubicBezTo>
                  <a:cubicBezTo>
                    <a:pt x="1370" y="2298"/>
                    <a:pt x="1318" y="2299"/>
                    <a:pt x="1268" y="2299"/>
                  </a:cubicBezTo>
                  <a:cubicBezTo>
                    <a:pt x="1092" y="2299"/>
                    <a:pt x="938" y="2283"/>
                    <a:pt x="767" y="2137"/>
                  </a:cubicBezTo>
                  <a:cubicBezTo>
                    <a:pt x="475" y="1900"/>
                    <a:pt x="347" y="1516"/>
                    <a:pt x="420" y="1133"/>
                  </a:cubicBezTo>
                  <a:cubicBezTo>
                    <a:pt x="475" y="841"/>
                    <a:pt x="658" y="603"/>
                    <a:pt x="895" y="439"/>
                  </a:cubicBezTo>
                  <a:cubicBezTo>
                    <a:pt x="1078" y="330"/>
                    <a:pt x="1278" y="311"/>
                    <a:pt x="1424" y="147"/>
                  </a:cubicBezTo>
                  <a:cubicBezTo>
                    <a:pt x="1443" y="129"/>
                    <a:pt x="1443" y="92"/>
                    <a:pt x="1424" y="74"/>
                  </a:cubicBezTo>
                  <a:cubicBezTo>
                    <a:pt x="1354" y="22"/>
                    <a:pt x="1275" y="1"/>
                    <a:pt x="1193"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4" name="Google Shape;744;p61"/>
            <p:cNvSpPr/>
            <p:nvPr/>
          </p:nvSpPr>
          <p:spPr>
            <a:xfrm>
              <a:off x="2441160" y="2542680"/>
              <a:ext cx="64080" cy="23400"/>
            </a:xfrm>
            <a:custGeom>
              <a:avLst/>
              <a:gdLst>
                <a:gd name="textAreaLeft" fmla="*/ 0 w 64080"/>
                <a:gd name="textAreaRight" fmla="*/ 64440 w 64080"/>
                <a:gd name="textAreaTop" fmla="*/ 0 h 23400"/>
                <a:gd name="textAreaBottom" fmla="*/ 23760 h 23400"/>
              </a:gdLst>
              <a:ahLst/>
              <a:cxnLst/>
              <a:rect l="textAreaLeft" t="textAreaTop" r="textAreaRight" b="textAreaBottom"/>
              <a:pathLst>
                <a:path w="1615" h="595">
                  <a:moveTo>
                    <a:pt x="247" y="1"/>
                  </a:moveTo>
                  <a:cubicBezTo>
                    <a:pt x="92" y="1"/>
                    <a:pt x="0" y="227"/>
                    <a:pt x="171" y="335"/>
                  </a:cubicBezTo>
                  <a:cubicBezTo>
                    <a:pt x="423" y="500"/>
                    <a:pt x="720" y="594"/>
                    <a:pt x="1018" y="594"/>
                  </a:cubicBezTo>
                  <a:cubicBezTo>
                    <a:pt x="1150" y="594"/>
                    <a:pt x="1283" y="575"/>
                    <a:pt x="1412" y="536"/>
                  </a:cubicBezTo>
                  <a:cubicBezTo>
                    <a:pt x="1614" y="469"/>
                    <a:pt x="1552" y="183"/>
                    <a:pt x="1368" y="183"/>
                  </a:cubicBezTo>
                  <a:cubicBezTo>
                    <a:pt x="1353" y="183"/>
                    <a:pt x="1337" y="185"/>
                    <a:pt x="1321" y="189"/>
                  </a:cubicBezTo>
                  <a:cubicBezTo>
                    <a:pt x="1222" y="210"/>
                    <a:pt x="1122" y="221"/>
                    <a:pt x="1025" y="221"/>
                  </a:cubicBezTo>
                  <a:cubicBezTo>
                    <a:pt x="780" y="221"/>
                    <a:pt x="544" y="155"/>
                    <a:pt x="335" y="25"/>
                  </a:cubicBezTo>
                  <a:cubicBezTo>
                    <a:pt x="304" y="8"/>
                    <a:pt x="274" y="1"/>
                    <a:pt x="247"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11880" bIns="11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5" name="Google Shape;745;p61"/>
            <p:cNvSpPr/>
            <p:nvPr/>
          </p:nvSpPr>
          <p:spPr>
            <a:xfrm>
              <a:off x="1776960" y="3574800"/>
              <a:ext cx="734040" cy="183600"/>
            </a:xfrm>
            <a:custGeom>
              <a:avLst/>
              <a:gdLst>
                <a:gd name="textAreaLeft" fmla="*/ 0 w 734040"/>
                <a:gd name="textAreaRight" fmla="*/ 734400 w 734040"/>
                <a:gd name="textAreaTop" fmla="*/ 0 h 183600"/>
                <a:gd name="textAreaBottom" fmla="*/ 183960 h 183600"/>
              </a:gdLst>
              <a:ahLst/>
              <a:cxnLst/>
              <a:rect l="textAreaLeft" t="textAreaTop" r="textAreaRight" b="textAreaBottom"/>
              <a:pathLst>
                <a:path w="18368" h="4603">
                  <a:moveTo>
                    <a:pt x="2770" y="1"/>
                  </a:moveTo>
                  <a:cubicBezTo>
                    <a:pt x="2463" y="1"/>
                    <a:pt x="2158" y="24"/>
                    <a:pt x="1862" y="67"/>
                  </a:cubicBezTo>
                  <a:cubicBezTo>
                    <a:pt x="1223" y="177"/>
                    <a:pt x="493" y="359"/>
                    <a:pt x="0" y="797"/>
                  </a:cubicBezTo>
                  <a:cubicBezTo>
                    <a:pt x="0" y="797"/>
                    <a:pt x="0" y="834"/>
                    <a:pt x="18" y="834"/>
                  </a:cubicBezTo>
                  <a:cubicBezTo>
                    <a:pt x="767" y="670"/>
                    <a:pt x="1424" y="341"/>
                    <a:pt x="2191" y="268"/>
                  </a:cubicBezTo>
                  <a:cubicBezTo>
                    <a:pt x="2347" y="256"/>
                    <a:pt x="2504" y="250"/>
                    <a:pt x="2660" y="250"/>
                  </a:cubicBezTo>
                  <a:cubicBezTo>
                    <a:pt x="3233" y="250"/>
                    <a:pt x="3804" y="329"/>
                    <a:pt x="4363" y="487"/>
                  </a:cubicBezTo>
                  <a:cubicBezTo>
                    <a:pt x="5915" y="889"/>
                    <a:pt x="7430" y="1400"/>
                    <a:pt x="8963" y="1856"/>
                  </a:cubicBezTo>
                  <a:lnTo>
                    <a:pt x="18146" y="4594"/>
                  </a:lnTo>
                  <a:cubicBezTo>
                    <a:pt x="18161" y="4600"/>
                    <a:pt x="18176" y="4602"/>
                    <a:pt x="18190" y="4602"/>
                  </a:cubicBezTo>
                  <a:cubicBezTo>
                    <a:pt x="18322" y="4602"/>
                    <a:pt x="18367" y="4388"/>
                    <a:pt x="18219" y="4339"/>
                  </a:cubicBezTo>
                  <a:lnTo>
                    <a:pt x="8525" y="1436"/>
                  </a:lnTo>
                  <a:cubicBezTo>
                    <a:pt x="6974" y="962"/>
                    <a:pt x="5385" y="359"/>
                    <a:pt x="3779" y="85"/>
                  </a:cubicBezTo>
                  <a:cubicBezTo>
                    <a:pt x="3445" y="28"/>
                    <a:pt x="3106" y="1"/>
                    <a:pt x="2770" y="1"/>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6" name="Google Shape;746;p61"/>
            <p:cNvSpPr/>
            <p:nvPr/>
          </p:nvSpPr>
          <p:spPr>
            <a:xfrm>
              <a:off x="2620080" y="3536280"/>
              <a:ext cx="384840" cy="40680"/>
            </a:xfrm>
            <a:custGeom>
              <a:avLst/>
              <a:gdLst>
                <a:gd name="textAreaLeft" fmla="*/ 0 w 384840"/>
                <a:gd name="textAreaRight" fmla="*/ 385200 w 384840"/>
                <a:gd name="textAreaTop" fmla="*/ 0 h 40680"/>
                <a:gd name="textAreaBottom" fmla="*/ 41040 h 40680"/>
              </a:gdLst>
              <a:ahLst/>
              <a:cxnLst/>
              <a:rect l="textAreaLeft" t="textAreaTop" r="textAreaRight" b="textAreaBottom"/>
              <a:pathLst>
                <a:path w="9629" h="1023">
                  <a:moveTo>
                    <a:pt x="1708" y="0"/>
                  </a:moveTo>
                  <a:cubicBezTo>
                    <a:pt x="1134" y="0"/>
                    <a:pt x="562" y="41"/>
                    <a:pt x="1" y="123"/>
                  </a:cubicBezTo>
                  <a:cubicBezTo>
                    <a:pt x="1" y="142"/>
                    <a:pt x="1" y="142"/>
                    <a:pt x="1" y="160"/>
                  </a:cubicBezTo>
                  <a:cubicBezTo>
                    <a:pt x="636" y="220"/>
                    <a:pt x="1259" y="256"/>
                    <a:pt x="1889" y="256"/>
                  </a:cubicBezTo>
                  <a:cubicBezTo>
                    <a:pt x="2020" y="256"/>
                    <a:pt x="2151" y="254"/>
                    <a:pt x="2283" y="251"/>
                  </a:cubicBezTo>
                  <a:cubicBezTo>
                    <a:pt x="3049" y="270"/>
                    <a:pt x="3798" y="306"/>
                    <a:pt x="4565" y="361"/>
                  </a:cubicBezTo>
                  <a:cubicBezTo>
                    <a:pt x="6189" y="489"/>
                    <a:pt x="7814" y="708"/>
                    <a:pt x="9420" y="1018"/>
                  </a:cubicBezTo>
                  <a:cubicBezTo>
                    <a:pt x="9432" y="1021"/>
                    <a:pt x="9442" y="1022"/>
                    <a:pt x="9453" y="1022"/>
                  </a:cubicBezTo>
                  <a:cubicBezTo>
                    <a:pt x="9576" y="1022"/>
                    <a:pt x="9628" y="833"/>
                    <a:pt x="9493" y="799"/>
                  </a:cubicBezTo>
                  <a:cubicBezTo>
                    <a:pt x="7924" y="489"/>
                    <a:pt x="6335" y="270"/>
                    <a:pt x="4747" y="142"/>
                  </a:cubicBezTo>
                  <a:cubicBezTo>
                    <a:pt x="3926" y="87"/>
                    <a:pt x="3104" y="32"/>
                    <a:pt x="2283" y="14"/>
                  </a:cubicBezTo>
                  <a:cubicBezTo>
                    <a:pt x="2091" y="5"/>
                    <a:pt x="1899" y="0"/>
                    <a:pt x="1708" y="0"/>
                  </a:cubicBezTo>
                  <a:close/>
                </a:path>
              </a:pathLst>
            </a:custGeom>
            <a:solidFill>
              <a:srgbClr val="000000"/>
            </a:solidFill>
            <a:ln w="0">
              <a:noFill/>
            </a:ln>
          </p:spPr>
          <p:style>
            <a:lnRef idx="0">
              <a:srgbClr val="FFFFFF"/>
            </a:lnRef>
            <a:fillRef idx="0">
              <a:srgbClr val="FFFFFF"/>
            </a:fillRef>
            <a:effectRef idx="0">
              <a:srgbClr val="FFFFFF"/>
            </a:effectRef>
            <a:fontRef idx="minor"/>
          </p:style>
          <p:txBody>
            <a:bodyPr tIns="20520" bIns="20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47" name="Google Shape;747;p61"/>
            <p:cNvSpPr/>
            <p:nvPr/>
          </p:nvSpPr>
          <p:spPr>
            <a:xfrm>
              <a:off x="1908720" y="2964600"/>
              <a:ext cx="123480" cy="620640"/>
            </a:xfrm>
            <a:custGeom>
              <a:avLst/>
              <a:gdLst>
                <a:gd name="textAreaLeft" fmla="*/ 0 w 123480"/>
                <a:gd name="textAreaRight" fmla="*/ 123840 w 123480"/>
                <a:gd name="textAreaTop" fmla="*/ 0 h 620640"/>
                <a:gd name="textAreaBottom" fmla="*/ 621000 h 620640"/>
              </a:gdLst>
              <a:ahLst/>
              <a:cxnLst/>
              <a:rect l="textAreaLeft" t="textAreaTop" r="textAreaRight" b="textAreaBottom"/>
              <a:pathLst>
                <a:path w="3095" h="15531">
                  <a:moveTo>
                    <a:pt x="1505" y="0"/>
                  </a:moveTo>
                  <a:cubicBezTo>
                    <a:pt x="1456" y="0"/>
                    <a:pt x="1420" y="60"/>
                    <a:pt x="1433" y="100"/>
                  </a:cubicBezTo>
                  <a:cubicBezTo>
                    <a:pt x="2620" y="2729"/>
                    <a:pt x="1634" y="5267"/>
                    <a:pt x="1105" y="7932"/>
                  </a:cubicBezTo>
                  <a:cubicBezTo>
                    <a:pt x="612" y="10396"/>
                    <a:pt x="247" y="12879"/>
                    <a:pt x="9" y="15380"/>
                  </a:cubicBezTo>
                  <a:cubicBezTo>
                    <a:pt x="0" y="15480"/>
                    <a:pt x="78" y="15531"/>
                    <a:pt x="160" y="15531"/>
                  </a:cubicBezTo>
                  <a:cubicBezTo>
                    <a:pt x="242" y="15531"/>
                    <a:pt x="329" y="15480"/>
                    <a:pt x="338" y="15380"/>
                  </a:cubicBezTo>
                  <a:cubicBezTo>
                    <a:pt x="594" y="12368"/>
                    <a:pt x="1086" y="9374"/>
                    <a:pt x="1780" y="6417"/>
                  </a:cubicBezTo>
                  <a:cubicBezTo>
                    <a:pt x="2255" y="4463"/>
                    <a:pt x="3094" y="1762"/>
                    <a:pt x="1561" y="27"/>
                  </a:cubicBezTo>
                  <a:cubicBezTo>
                    <a:pt x="1542" y="8"/>
                    <a:pt x="1522" y="0"/>
                    <a:pt x="150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48" name="Google Shape;748;p61"/>
            <p:cNvSpPr/>
            <p:nvPr/>
          </p:nvSpPr>
          <p:spPr>
            <a:xfrm>
              <a:off x="1866240" y="2891880"/>
              <a:ext cx="55080" cy="20520"/>
            </a:xfrm>
            <a:custGeom>
              <a:avLst/>
              <a:gdLst>
                <a:gd name="textAreaLeft" fmla="*/ 0 w 55080"/>
                <a:gd name="textAreaRight" fmla="*/ 55440 w 55080"/>
                <a:gd name="textAreaTop" fmla="*/ 0 h 20520"/>
                <a:gd name="textAreaBottom" fmla="*/ 20880 h 20520"/>
              </a:gdLst>
              <a:ahLst/>
              <a:cxnLst/>
              <a:rect l="textAreaLeft" t="textAreaTop" r="textAreaRight" b="textAreaBottom"/>
              <a:pathLst>
                <a:path w="1388" h="519">
                  <a:moveTo>
                    <a:pt x="525" y="0"/>
                  </a:moveTo>
                  <a:cubicBezTo>
                    <a:pt x="374" y="0"/>
                    <a:pt x="223" y="33"/>
                    <a:pt x="92" y="99"/>
                  </a:cubicBezTo>
                  <a:cubicBezTo>
                    <a:pt x="0" y="135"/>
                    <a:pt x="55" y="263"/>
                    <a:pt x="128" y="263"/>
                  </a:cubicBezTo>
                  <a:cubicBezTo>
                    <a:pt x="347" y="263"/>
                    <a:pt x="566" y="300"/>
                    <a:pt x="767" y="336"/>
                  </a:cubicBezTo>
                  <a:cubicBezTo>
                    <a:pt x="950" y="391"/>
                    <a:pt x="1114" y="519"/>
                    <a:pt x="1296" y="519"/>
                  </a:cubicBezTo>
                  <a:cubicBezTo>
                    <a:pt x="1351" y="519"/>
                    <a:pt x="1388" y="464"/>
                    <a:pt x="1388" y="409"/>
                  </a:cubicBezTo>
                  <a:cubicBezTo>
                    <a:pt x="1315" y="190"/>
                    <a:pt x="1023" y="99"/>
                    <a:pt x="822" y="44"/>
                  </a:cubicBezTo>
                  <a:cubicBezTo>
                    <a:pt x="727" y="15"/>
                    <a:pt x="626" y="0"/>
                    <a:pt x="525"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49" name="Google Shape;749;p61"/>
            <p:cNvSpPr/>
            <p:nvPr/>
          </p:nvSpPr>
          <p:spPr>
            <a:xfrm>
              <a:off x="2770560" y="2880360"/>
              <a:ext cx="39960" cy="27720"/>
            </a:xfrm>
            <a:custGeom>
              <a:avLst/>
              <a:gdLst>
                <a:gd name="textAreaLeft" fmla="*/ 0 w 39960"/>
                <a:gd name="textAreaRight" fmla="*/ 40320 w 39960"/>
                <a:gd name="textAreaTop" fmla="*/ 0 h 27720"/>
                <a:gd name="textAreaBottom" fmla="*/ 28080 h 27720"/>
              </a:gdLst>
              <a:ahLst/>
              <a:cxnLst/>
              <a:rect l="textAreaLeft" t="textAreaTop" r="textAreaRight" b="textAreaBottom"/>
              <a:pathLst>
                <a:path w="1005" h="700">
                  <a:moveTo>
                    <a:pt x="737" y="1"/>
                  </a:moveTo>
                  <a:cubicBezTo>
                    <a:pt x="601" y="1"/>
                    <a:pt x="452" y="67"/>
                    <a:pt x="347" y="149"/>
                  </a:cubicBezTo>
                  <a:cubicBezTo>
                    <a:pt x="183" y="258"/>
                    <a:pt x="0" y="404"/>
                    <a:pt x="0" y="605"/>
                  </a:cubicBezTo>
                  <a:cubicBezTo>
                    <a:pt x="0" y="652"/>
                    <a:pt x="41" y="700"/>
                    <a:pt x="100" y="700"/>
                  </a:cubicBezTo>
                  <a:cubicBezTo>
                    <a:pt x="109" y="700"/>
                    <a:pt x="118" y="699"/>
                    <a:pt x="128" y="696"/>
                  </a:cubicBezTo>
                  <a:cubicBezTo>
                    <a:pt x="274" y="642"/>
                    <a:pt x="384" y="514"/>
                    <a:pt x="530" y="459"/>
                  </a:cubicBezTo>
                  <a:cubicBezTo>
                    <a:pt x="694" y="386"/>
                    <a:pt x="877" y="368"/>
                    <a:pt x="968" y="240"/>
                  </a:cubicBezTo>
                  <a:cubicBezTo>
                    <a:pt x="1004" y="185"/>
                    <a:pt x="986" y="112"/>
                    <a:pt x="950" y="76"/>
                  </a:cubicBezTo>
                  <a:cubicBezTo>
                    <a:pt x="890" y="23"/>
                    <a:pt x="816" y="1"/>
                    <a:pt x="737"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50" name="Google Shape;750;p61"/>
            <p:cNvSpPr/>
            <p:nvPr/>
          </p:nvSpPr>
          <p:spPr>
            <a:xfrm>
              <a:off x="1607040" y="3369600"/>
              <a:ext cx="329040" cy="101520"/>
            </a:xfrm>
            <a:custGeom>
              <a:avLst/>
              <a:gdLst>
                <a:gd name="textAreaLeft" fmla="*/ 0 w 329040"/>
                <a:gd name="textAreaRight" fmla="*/ 329400 w 329040"/>
                <a:gd name="textAreaTop" fmla="*/ 0 h 101520"/>
                <a:gd name="textAreaBottom" fmla="*/ 101880 h 101520"/>
              </a:gdLst>
              <a:ahLst/>
              <a:cxnLst/>
              <a:rect l="textAreaLeft" t="textAreaTop" r="textAreaRight" b="textAreaBottom"/>
              <a:pathLst>
                <a:path w="8235" h="2550">
                  <a:moveTo>
                    <a:pt x="110" y="1"/>
                  </a:moveTo>
                  <a:cubicBezTo>
                    <a:pt x="19" y="1"/>
                    <a:pt x="1" y="147"/>
                    <a:pt x="92" y="183"/>
                  </a:cubicBezTo>
                  <a:cubicBezTo>
                    <a:pt x="713" y="439"/>
                    <a:pt x="1425" y="548"/>
                    <a:pt x="2082" y="731"/>
                  </a:cubicBezTo>
                  <a:cubicBezTo>
                    <a:pt x="2721" y="913"/>
                    <a:pt x="3396" y="1096"/>
                    <a:pt x="4072" y="1278"/>
                  </a:cubicBezTo>
                  <a:cubicBezTo>
                    <a:pt x="5386" y="1680"/>
                    <a:pt x="6700" y="2100"/>
                    <a:pt x="8015" y="2538"/>
                  </a:cubicBezTo>
                  <a:cubicBezTo>
                    <a:pt x="8032" y="2546"/>
                    <a:pt x="8048" y="2549"/>
                    <a:pt x="8063" y="2549"/>
                  </a:cubicBezTo>
                  <a:cubicBezTo>
                    <a:pt x="8192" y="2549"/>
                    <a:pt x="8235" y="2295"/>
                    <a:pt x="8088" y="2246"/>
                  </a:cubicBezTo>
                  <a:cubicBezTo>
                    <a:pt x="6755" y="1771"/>
                    <a:pt x="5404" y="1351"/>
                    <a:pt x="4053" y="950"/>
                  </a:cubicBezTo>
                  <a:cubicBezTo>
                    <a:pt x="3378" y="767"/>
                    <a:pt x="2721" y="585"/>
                    <a:pt x="2045" y="420"/>
                  </a:cubicBezTo>
                  <a:cubicBezTo>
                    <a:pt x="1388" y="256"/>
                    <a:pt x="749" y="37"/>
                    <a:pt x="11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50760" bIns="50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51" name="Google Shape;3004;p95"/>
          <p:cNvGrpSpPr/>
          <p:nvPr/>
        </p:nvGrpSpPr>
        <p:grpSpPr>
          <a:xfrm>
            <a:off x="4132440" y="432020"/>
            <a:ext cx="4862830" cy="4474845"/>
            <a:chOff x="4132440" y="432020"/>
            <a:chExt cx="4862830" cy="4474845"/>
          </a:xfrm>
        </p:grpSpPr>
        <p:sp>
          <p:nvSpPr>
            <p:cNvPr id="852" name="Google Shape;3005;p95"/>
            <p:cNvSpPr/>
            <p:nvPr/>
          </p:nvSpPr>
          <p:spPr>
            <a:xfrm>
              <a:off x="4498200" y="432020"/>
              <a:ext cx="4199890" cy="3936365"/>
            </a:xfrm>
            <a:custGeom>
              <a:avLst/>
              <a:gdLst>
                <a:gd name="textAreaLeft" fmla="*/ 0 w 4200120"/>
                <a:gd name="textAreaRight" fmla="*/ 4200480 w 4200120"/>
                <a:gd name="textAreaTop" fmla="*/ 0 h 3344760"/>
                <a:gd name="textAreaBottom" fmla="*/ 3345120 h 3344760"/>
              </a:gdLst>
              <a:ahLst/>
              <a:cxnLst/>
              <a:rect l="textAreaLeft" t="textAreaTop" r="textAreaRight" b="textAreaBottom"/>
              <a:pathLst>
                <a:path w="13729" h="8699">
                  <a:moveTo>
                    <a:pt x="407" y="1"/>
                  </a:moveTo>
                  <a:cubicBezTo>
                    <a:pt x="175" y="1"/>
                    <a:pt x="1" y="175"/>
                    <a:pt x="1" y="392"/>
                  </a:cubicBezTo>
                  <a:lnTo>
                    <a:pt x="1" y="8292"/>
                  </a:lnTo>
                  <a:cubicBezTo>
                    <a:pt x="1" y="8524"/>
                    <a:pt x="175" y="8698"/>
                    <a:pt x="407" y="8698"/>
                  </a:cubicBezTo>
                  <a:lnTo>
                    <a:pt x="13322" y="8698"/>
                  </a:lnTo>
                  <a:cubicBezTo>
                    <a:pt x="13540" y="8698"/>
                    <a:pt x="13728" y="8524"/>
                    <a:pt x="13728" y="8292"/>
                  </a:cubicBezTo>
                  <a:lnTo>
                    <a:pt x="13728" y="392"/>
                  </a:lnTo>
                  <a:cubicBezTo>
                    <a:pt x="13728" y="175"/>
                    <a:pt x="13540" y="1"/>
                    <a:pt x="13322" y="1"/>
                  </a:cubicBezTo>
                  <a:close/>
                </a:path>
              </a:pathLst>
            </a:custGeom>
            <a:blipFill>
              <a:blip r:embed="rId2"/>
              <a:tile tx="0" ty="0" sx="100000" sy="100000" flip="none" algn="tl"/>
            </a:blip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53" name="Google Shape;3006;p95"/>
            <p:cNvSpPr/>
            <p:nvPr/>
          </p:nvSpPr>
          <p:spPr>
            <a:xfrm>
              <a:off x="4132440" y="1296890"/>
              <a:ext cx="4862830" cy="3609975"/>
            </a:xfrm>
            <a:custGeom>
              <a:avLst/>
              <a:gdLst>
                <a:gd name="textAreaLeft" fmla="*/ 0 w 4084560"/>
                <a:gd name="textAreaRight" fmla="*/ 4084920 w 4084560"/>
                <a:gd name="textAreaTop" fmla="*/ 0 h 2987640"/>
                <a:gd name="textAreaBottom" fmla="*/ 2988000 h 2987640"/>
              </a:gdLst>
              <a:ahLst/>
              <a:cxnLst/>
              <a:rect l="textAreaLeft" t="textAreaTop" r="textAreaRight" b="textAreaBottom"/>
              <a:pathLst>
                <a:path w="13351" h="7771">
                  <a:moveTo>
                    <a:pt x="319" y="1"/>
                  </a:moveTo>
                  <a:cubicBezTo>
                    <a:pt x="145" y="1"/>
                    <a:pt x="0" y="131"/>
                    <a:pt x="0" y="305"/>
                  </a:cubicBezTo>
                  <a:lnTo>
                    <a:pt x="0" y="7452"/>
                  </a:lnTo>
                  <a:cubicBezTo>
                    <a:pt x="0" y="7626"/>
                    <a:pt x="145" y="7771"/>
                    <a:pt x="319" y="7771"/>
                  </a:cubicBezTo>
                  <a:lnTo>
                    <a:pt x="13032" y="7771"/>
                  </a:lnTo>
                  <a:cubicBezTo>
                    <a:pt x="13206" y="7771"/>
                    <a:pt x="13351" y="7626"/>
                    <a:pt x="13351" y="7452"/>
                  </a:cubicBezTo>
                  <a:lnTo>
                    <a:pt x="13351" y="305"/>
                  </a:lnTo>
                  <a:cubicBezTo>
                    <a:pt x="13351" y="131"/>
                    <a:pt x="13206" y="1"/>
                    <a:pt x="13032"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r>
                <a:rPr lang="en-US" altLang="en-US" sz="1600" b="0" u="none" strike="noStrike">
                  <a:solidFill>
                    <a:srgbClr val="000000"/>
                  </a:solidFill>
                  <a:effectLst/>
                  <a:uFillTx/>
                  <a:latin typeface="OpenSymbol"/>
                </a:rPr>
                <a:t>The UK’s NHS aims to provide equitable healthcare based on need, not ability to pay. Equity is supported through unaiversal coverage and free access at the point of use (Aktas, 2023). Access is generally strong, with widespread primary care and specialist services. However, challenges include regional inequalities, long waiting times, staff shortages, funding pressures, and growing demand from an ageing population (Bambra et al., 2020) Addressing these issues is vital to maintain fairness and sustainability in the healthcare system.</a:t>
              </a:r>
              <a:endParaRPr lang="en-US" sz="1600" b="0" u="none" strike="noStrike">
                <a:solidFill>
                  <a:srgbClr val="000000"/>
                </a:solidFill>
                <a:effectLst/>
                <a:uFillTx/>
                <a:latin typeface="OpenSymbol"/>
              </a:endParaRPr>
            </a:p>
          </p:txBody>
        </p:sp>
        <p:sp>
          <p:nvSpPr>
            <p:cNvPr id="854" name="Google Shape;3007;p95"/>
            <p:cNvSpPr/>
            <p:nvPr/>
          </p:nvSpPr>
          <p:spPr>
            <a:xfrm>
              <a:off x="8503200" y="1106640"/>
              <a:ext cx="106560" cy="106560"/>
            </a:xfrm>
            <a:custGeom>
              <a:avLst/>
              <a:gdLst>
                <a:gd name="textAreaLeft" fmla="*/ 0 w 106560"/>
                <a:gd name="textAreaRight" fmla="*/ 106920 w 106560"/>
                <a:gd name="textAreaTop" fmla="*/ 0 h 106560"/>
                <a:gd name="textAreaBottom" fmla="*/ 106920 h 10656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55" name="Google Shape;3008;p95"/>
            <p:cNvSpPr/>
            <p:nvPr/>
          </p:nvSpPr>
          <p:spPr>
            <a:xfrm>
              <a:off x="8330400" y="1106640"/>
              <a:ext cx="106200" cy="106560"/>
            </a:xfrm>
            <a:custGeom>
              <a:avLst/>
              <a:gdLst>
                <a:gd name="textAreaLeft" fmla="*/ 0 w 106200"/>
                <a:gd name="textAreaRight" fmla="*/ 106560 w 106200"/>
                <a:gd name="textAreaTop" fmla="*/ 0 h 106560"/>
                <a:gd name="textAreaBottom" fmla="*/ 106920 h 10656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56" name="Google Shape;3009;p95"/>
            <p:cNvSpPr/>
            <p:nvPr/>
          </p:nvSpPr>
          <p:spPr>
            <a:xfrm>
              <a:off x="8130600" y="1105200"/>
              <a:ext cx="128880" cy="109440"/>
            </a:xfrm>
            <a:custGeom>
              <a:avLst/>
              <a:gdLst>
                <a:gd name="textAreaLeft" fmla="*/ 0 w 128880"/>
                <a:gd name="textAreaRight" fmla="*/ 129240 w 128880"/>
                <a:gd name="textAreaTop" fmla="*/ 0 h 109440"/>
                <a:gd name="textAreaBottom" fmla="*/ 109800 h 10944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4720" bIns="54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863" name="Google Shape;3017;p95"/>
          <p:cNvSpPr/>
          <p:nvPr/>
        </p:nvSpPr>
        <p:spPr>
          <a:xfrm>
            <a:off x="50986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47" y="797"/>
                  <a:pt x="453" y="836"/>
                  <a:pt x="558" y="836"/>
                </a:cubicBezTo>
                <a:cubicBezTo>
                  <a:pt x="771" y="836"/>
                  <a:pt x="97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65" name="PlaceHolder 1"/>
          <p:cNvSpPr>
            <a:spLocks noGrp="1"/>
          </p:cNvSpPr>
          <p:nvPr>
            <p:ph type="title"/>
          </p:nvPr>
        </p:nvSpPr>
        <p:spPr>
          <a:xfrm>
            <a:off x="714240" y="685800"/>
            <a:ext cx="3419280" cy="1085400"/>
          </a:xfrm>
          <a:prstGeom prst="rect">
            <a:avLst/>
          </a:prstGeom>
          <a:noFill/>
          <a:ln w="0">
            <a:noFill/>
          </a:ln>
        </p:spPr>
        <p:txBody>
          <a:bodyPr lIns="91440" tIns="91440" rIns="91440" bIns="91440" anchor="b">
            <a:normAutofit/>
          </a:bodyPr>
          <a:lstStyle/>
          <a:p>
            <a:pPr indent="0">
              <a:lnSpc>
                <a:spcPct val="100000"/>
              </a:lnSpc>
              <a:buNone/>
              <a:tabLst>
                <a:tab pos="0" algn="l"/>
              </a:tabLst>
            </a:pPr>
            <a:r>
              <a:rPr lang="en-US" sz="2800" b="0" u="none" strike="noStrike">
                <a:solidFill>
                  <a:schemeClr val="dk1"/>
                </a:solidFill>
                <a:effectLst/>
                <a:uFillTx/>
                <a:latin typeface="Alata"/>
                <a:ea typeface="Alata"/>
              </a:rPr>
              <a:t>Equity, Access, and Challenges in Care</a:t>
            </a:r>
            <a:endParaRPr lang="fr-FR" sz="2800" b="0" u="none" strike="noStrike">
              <a:solidFill>
                <a:schemeClr val="dk1"/>
              </a:solidFill>
              <a:effectLst/>
              <a:uFillTx/>
              <a:latin typeface="Arial" panose="020B0604020202020204"/>
            </a:endParaRPr>
          </a:p>
        </p:txBody>
      </p:sp>
      <p:sp>
        <p:nvSpPr>
          <p:cNvPr id="866" name="PlaceHolder 2"/>
          <p:cNvSpPr>
            <a:spLocks noGrp="1"/>
          </p:cNvSpPr>
          <p:nvPr>
            <p:ph type="subTitle"/>
          </p:nvPr>
        </p:nvSpPr>
        <p:spPr>
          <a:xfrm>
            <a:off x="723960" y="1781280"/>
            <a:ext cx="3381120" cy="2933280"/>
          </a:xfrm>
          <a:prstGeom prst="rect">
            <a:avLst/>
          </a:prstGeom>
          <a:noFill/>
          <a:ln w="0">
            <a:noFill/>
          </a:ln>
        </p:spPr>
        <p:txBody>
          <a:bodyPr lIns="91440" tIns="91440" rIns="91440" bIns="91440" anchor="t">
            <a:normAutofit/>
          </a:bodyPr>
          <a:lstStyle/>
          <a:p>
            <a:pPr indent="0">
              <a:lnSpc>
                <a:spcPct val="120000"/>
              </a:lnSpc>
              <a:buNone/>
              <a:tabLst>
                <a:tab pos="0" algn="l"/>
              </a:tabLst>
            </a:pPr>
            <a:r>
              <a:rPr lang="en-US" sz="1400" b="0" u="none" strike="noStrike">
                <a:solidFill>
                  <a:schemeClr val="dk2"/>
                </a:solidFill>
                <a:effectLst/>
                <a:uFillTx/>
                <a:latin typeface="Montserrat"/>
                <a:ea typeface="Montserrat"/>
              </a:rPr>
              <a:t>Health disparities persist in access and quality of care, affecting marginalized populations disproportionately. Initiatives such as universal healthcare and targeted interventions aim to reduce inequalities. Addressing these challenges requires systemic changes to ensure equitable resource allocation, culturally competent care, and removal of structural barriers.</a:t>
            </a:r>
            <a:endParaRPr lang="en-US" sz="1400" b="0" u="none" strike="noStrike">
              <a:solidFill>
                <a:srgbClr val="000000"/>
              </a:solidFill>
              <a:effectLst/>
              <a:uFillTx/>
              <a:latin typeface="OpenSymbo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73" name="Google Shape;3010;p95"/>
          <p:cNvGrpSpPr/>
          <p:nvPr/>
        </p:nvGrpSpPr>
        <p:grpSpPr>
          <a:xfrm>
            <a:off x="4753800" y="1368360"/>
            <a:ext cx="4200120" cy="3344760"/>
            <a:chOff x="4753800" y="1368360"/>
            <a:chExt cx="4200120" cy="3344760"/>
          </a:xfrm>
        </p:grpSpPr>
        <p:sp>
          <p:nvSpPr>
            <p:cNvPr id="874" name="Google Shape;3011;p95"/>
            <p:cNvSpPr/>
            <p:nvPr/>
          </p:nvSpPr>
          <p:spPr>
            <a:xfrm>
              <a:off x="4753800" y="1368360"/>
              <a:ext cx="4200120" cy="3344760"/>
            </a:xfrm>
            <a:custGeom>
              <a:avLst/>
              <a:gdLst>
                <a:gd name="textAreaLeft" fmla="*/ 0 w 4200120"/>
                <a:gd name="textAreaRight" fmla="*/ 4200480 w 4200120"/>
                <a:gd name="textAreaTop" fmla="*/ 0 h 3344760"/>
                <a:gd name="textAreaBottom" fmla="*/ 3345120 h 3344760"/>
              </a:gdLst>
              <a:ahLst/>
              <a:cxnLst/>
              <a:rect l="textAreaLeft" t="textAreaTop" r="textAreaRight" b="textAreaBottom"/>
              <a:pathLst>
                <a:path w="13729" h="8699">
                  <a:moveTo>
                    <a:pt x="407" y="1"/>
                  </a:moveTo>
                  <a:cubicBezTo>
                    <a:pt x="175" y="1"/>
                    <a:pt x="1" y="175"/>
                    <a:pt x="1" y="392"/>
                  </a:cubicBezTo>
                  <a:lnTo>
                    <a:pt x="1" y="8292"/>
                  </a:lnTo>
                  <a:cubicBezTo>
                    <a:pt x="1" y="8524"/>
                    <a:pt x="175" y="8698"/>
                    <a:pt x="407" y="8698"/>
                  </a:cubicBezTo>
                  <a:lnTo>
                    <a:pt x="13322" y="8698"/>
                  </a:lnTo>
                  <a:cubicBezTo>
                    <a:pt x="13540" y="8698"/>
                    <a:pt x="13728" y="8524"/>
                    <a:pt x="13728" y="8292"/>
                  </a:cubicBezTo>
                  <a:lnTo>
                    <a:pt x="13728" y="392"/>
                  </a:lnTo>
                  <a:cubicBezTo>
                    <a:pt x="13728" y="175"/>
                    <a:pt x="13540" y="1"/>
                    <a:pt x="13322"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75" name="Google Shape;3012;p95"/>
            <p:cNvSpPr/>
            <p:nvPr/>
          </p:nvSpPr>
          <p:spPr>
            <a:xfrm>
              <a:off x="4811760" y="1641600"/>
              <a:ext cx="4084560" cy="2987640"/>
            </a:xfrm>
            <a:custGeom>
              <a:avLst/>
              <a:gdLst>
                <a:gd name="textAreaLeft" fmla="*/ 0 w 4084560"/>
                <a:gd name="textAreaRight" fmla="*/ 4084920 w 4084560"/>
                <a:gd name="textAreaTop" fmla="*/ 0 h 2987640"/>
                <a:gd name="textAreaBottom" fmla="*/ 2988000 h 2987640"/>
              </a:gdLst>
              <a:ahLst/>
              <a:cxnLst/>
              <a:rect l="textAreaLeft" t="textAreaTop" r="textAreaRight" b="textAreaBottom"/>
              <a:pathLst>
                <a:path w="13351" h="7771">
                  <a:moveTo>
                    <a:pt x="319" y="1"/>
                  </a:moveTo>
                  <a:cubicBezTo>
                    <a:pt x="145" y="1"/>
                    <a:pt x="0" y="131"/>
                    <a:pt x="0" y="305"/>
                  </a:cubicBezTo>
                  <a:lnTo>
                    <a:pt x="0" y="7452"/>
                  </a:lnTo>
                  <a:cubicBezTo>
                    <a:pt x="0" y="7626"/>
                    <a:pt x="145" y="7771"/>
                    <a:pt x="319" y="7771"/>
                  </a:cubicBezTo>
                  <a:lnTo>
                    <a:pt x="13032" y="7771"/>
                  </a:lnTo>
                  <a:cubicBezTo>
                    <a:pt x="13206" y="7771"/>
                    <a:pt x="13351" y="7626"/>
                    <a:pt x="13351" y="7452"/>
                  </a:cubicBezTo>
                  <a:lnTo>
                    <a:pt x="13351" y="305"/>
                  </a:lnTo>
                  <a:cubicBezTo>
                    <a:pt x="13351" y="131"/>
                    <a:pt x="13206" y="1"/>
                    <a:pt x="13032"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76" name="Google Shape;3013;p95"/>
            <p:cNvSpPr/>
            <p:nvPr/>
          </p:nvSpPr>
          <p:spPr>
            <a:xfrm>
              <a:off x="8758800" y="1451160"/>
              <a:ext cx="106560" cy="106560"/>
            </a:xfrm>
            <a:custGeom>
              <a:avLst/>
              <a:gdLst>
                <a:gd name="textAreaLeft" fmla="*/ 0 w 106560"/>
                <a:gd name="textAreaRight" fmla="*/ 106920 w 106560"/>
                <a:gd name="textAreaTop" fmla="*/ 0 h 106560"/>
                <a:gd name="textAreaBottom" fmla="*/ 106920 h 106560"/>
              </a:gdLst>
              <a:ahLst/>
              <a:cxnLst/>
              <a:rect l="textAreaLeft" t="textAreaTop" r="textAreaRight" b="textAreaBottom"/>
              <a:pathLst>
                <a:path w="349" h="349">
                  <a:moveTo>
                    <a:pt x="174" y="1"/>
                  </a:moveTo>
                  <a:cubicBezTo>
                    <a:pt x="87" y="1"/>
                    <a:pt x="0" y="88"/>
                    <a:pt x="0" y="175"/>
                  </a:cubicBezTo>
                  <a:cubicBezTo>
                    <a:pt x="0" y="276"/>
                    <a:pt x="87" y="348"/>
                    <a:pt x="174" y="348"/>
                  </a:cubicBezTo>
                  <a:cubicBezTo>
                    <a:pt x="276" y="348"/>
                    <a:pt x="348" y="276"/>
                    <a:pt x="348" y="175"/>
                  </a:cubicBezTo>
                  <a:cubicBezTo>
                    <a:pt x="348" y="88"/>
                    <a:pt x="276"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77" name="Google Shape;3014;p95"/>
            <p:cNvSpPr/>
            <p:nvPr/>
          </p:nvSpPr>
          <p:spPr>
            <a:xfrm>
              <a:off x="8585640" y="1451160"/>
              <a:ext cx="106200" cy="106560"/>
            </a:xfrm>
            <a:custGeom>
              <a:avLst/>
              <a:gdLst>
                <a:gd name="textAreaLeft" fmla="*/ 0 w 106200"/>
                <a:gd name="textAreaRight" fmla="*/ 106560 w 106200"/>
                <a:gd name="textAreaTop" fmla="*/ 0 h 106560"/>
                <a:gd name="textAreaBottom" fmla="*/ 106920 h 106560"/>
              </a:gdLst>
              <a:ahLst/>
              <a:cxnLst/>
              <a:rect l="textAreaLeft" t="textAreaTop" r="textAreaRight" b="textAreaBottom"/>
              <a:pathLst>
                <a:path w="348" h="349">
                  <a:moveTo>
                    <a:pt x="174" y="1"/>
                  </a:moveTo>
                  <a:cubicBezTo>
                    <a:pt x="73" y="1"/>
                    <a:pt x="0" y="88"/>
                    <a:pt x="0" y="175"/>
                  </a:cubicBezTo>
                  <a:cubicBezTo>
                    <a:pt x="0" y="276"/>
                    <a:pt x="73" y="348"/>
                    <a:pt x="174" y="348"/>
                  </a:cubicBezTo>
                  <a:cubicBezTo>
                    <a:pt x="275" y="348"/>
                    <a:pt x="348" y="276"/>
                    <a:pt x="348" y="175"/>
                  </a:cubicBezTo>
                  <a:cubicBezTo>
                    <a:pt x="348" y="88"/>
                    <a:pt x="275" y="1"/>
                    <a:pt x="174"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3280" bIns="53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78" name="Google Shape;3015;p95"/>
            <p:cNvSpPr/>
            <p:nvPr/>
          </p:nvSpPr>
          <p:spPr>
            <a:xfrm>
              <a:off x="8385840" y="1449720"/>
              <a:ext cx="128880" cy="109440"/>
            </a:xfrm>
            <a:custGeom>
              <a:avLst/>
              <a:gdLst>
                <a:gd name="textAreaLeft" fmla="*/ 0 w 128880"/>
                <a:gd name="textAreaRight" fmla="*/ 129240 w 128880"/>
                <a:gd name="textAreaTop" fmla="*/ 0 h 109440"/>
                <a:gd name="textAreaBottom" fmla="*/ 109800 h 109440"/>
              </a:gdLst>
              <a:ahLst/>
              <a:cxnLst/>
              <a:rect l="textAreaLeft" t="textAreaTop" r="textAreaRight" b="textAreaBottom"/>
              <a:pathLst>
                <a:path w="422" h="359">
                  <a:moveTo>
                    <a:pt x="247" y="1"/>
                  </a:moveTo>
                  <a:cubicBezTo>
                    <a:pt x="88" y="1"/>
                    <a:pt x="1" y="189"/>
                    <a:pt x="117" y="305"/>
                  </a:cubicBezTo>
                  <a:cubicBezTo>
                    <a:pt x="154" y="342"/>
                    <a:pt x="198" y="358"/>
                    <a:pt x="241" y="358"/>
                  </a:cubicBezTo>
                  <a:cubicBezTo>
                    <a:pt x="334" y="358"/>
                    <a:pt x="421" y="283"/>
                    <a:pt x="421" y="175"/>
                  </a:cubicBezTo>
                  <a:cubicBezTo>
                    <a:pt x="421" y="73"/>
                    <a:pt x="349" y="1"/>
                    <a:pt x="247" y="1"/>
                  </a:cubicBezTo>
                  <a:close/>
                </a:path>
              </a:pathLst>
            </a:custGeom>
            <a:solidFill>
              <a:srgbClr val="FFFFFF"/>
            </a:solidFill>
            <a:ln w="0">
              <a:noFill/>
            </a:ln>
          </p:spPr>
          <p:style>
            <a:lnRef idx="0">
              <a:srgbClr val="FFFFFF"/>
            </a:lnRef>
            <a:fillRef idx="0">
              <a:srgbClr val="FFFFFF"/>
            </a:fillRef>
            <a:effectRef idx="0">
              <a:srgbClr val="FFFFFF"/>
            </a:effectRef>
            <a:fontRef idx="minor"/>
          </p:style>
          <p:txBody>
            <a:bodyPr tIns="54720" bIns="54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879" name="Google Shape;3017;p95"/>
          <p:cNvSpPr/>
          <p:nvPr/>
        </p:nvSpPr>
        <p:spPr>
          <a:xfrm>
            <a:off x="50986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47" y="797"/>
                  <a:pt x="453" y="836"/>
                  <a:pt x="558" y="836"/>
                </a:cubicBezTo>
                <a:cubicBezTo>
                  <a:pt x="771" y="836"/>
                  <a:pt x="97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80" name="Google Shape;3018;p95"/>
          <p:cNvSpPr/>
          <p:nvPr/>
        </p:nvSpPr>
        <p:spPr>
          <a:xfrm>
            <a:off x="5345280" y="1646280"/>
            <a:ext cx="145800" cy="155160"/>
          </a:xfrm>
          <a:custGeom>
            <a:avLst/>
            <a:gdLst>
              <a:gd name="textAreaLeft" fmla="*/ 0 w 145800"/>
              <a:gd name="textAreaRight" fmla="*/ 146160 w 145800"/>
              <a:gd name="textAreaTop" fmla="*/ 0 h 155160"/>
              <a:gd name="textAreaBottom" fmla="*/ 155520 h 155160"/>
            </a:gdLst>
            <a:ahLst/>
            <a:cxnLst/>
            <a:rect l="textAreaLeft" t="textAreaTop" r="textAreaRight" b="textAreaBottom"/>
            <a:pathLst>
              <a:path w="987" h="836">
                <a:moveTo>
                  <a:pt x="566" y="1"/>
                </a:moveTo>
                <a:cubicBezTo>
                  <a:pt x="189" y="1"/>
                  <a:pt x="0" y="450"/>
                  <a:pt x="261" y="711"/>
                </a:cubicBezTo>
                <a:cubicBezTo>
                  <a:pt x="352" y="797"/>
                  <a:pt x="461" y="836"/>
                  <a:pt x="567" y="836"/>
                </a:cubicBezTo>
                <a:cubicBezTo>
                  <a:pt x="784" y="836"/>
                  <a:pt x="986" y="674"/>
                  <a:pt x="986" y="421"/>
                </a:cubicBezTo>
                <a:cubicBezTo>
                  <a:pt x="986" y="189"/>
                  <a:pt x="798" y="1"/>
                  <a:pt x="5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77760" bIns="77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81" name="PlaceHolder 1"/>
          <p:cNvSpPr>
            <a:spLocks noGrp="1"/>
          </p:cNvSpPr>
          <p:nvPr>
            <p:ph type="title"/>
          </p:nvPr>
        </p:nvSpPr>
        <p:spPr>
          <a:xfrm>
            <a:off x="714240" y="685800"/>
            <a:ext cx="3419280" cy="1085400"/>
          </a:xfrm>
          <a:prstGeom prst="rect">
            <a:avLst/>
          </a:prstGeom>
          <a:noFill/>
          <a:ln w="0">
            <a:noFill/>
          </a:ln>
        </p:spPr>
        <p:txBody>
          <a:bodyPr lIns="91440" tIns="91440" rIns="91440" bIns="91440" anchor="b">
            <a:normAutofit/>
          </a:bodyPr>
          <a:lstStyle/>
          <a:p>
            <a:pPr indent="0">
              <a:lnSpc>
                <a:spcPct val="100000"/>
              </a:lnSpc>
              <a:buNone/>
              <a:tabLst>
                <a:tab pos="0" algn="l"/>
              </a:tabLst>
            </a:pPr>
            <a:r>
              <a:rPr lang="en-US" sz="2800" b="0" u="none" strike="noStrike">
                <a:solidFill>
                  <a:schemeClr val="dk1"/>
                </a:solidFill>
                <a:effectLst/>
                <a:uFillTx/>
                <a:latin typeface="Alata"/>
                <a:ea typeface="Alata"/>
              </a:rPr>
              <a:t>Conclusions</a:t>
            </a:r>
            <a:endParaRPr lang="fr-FR" sz="2800" b="0" u="none" strike="noStrike">
              <a:solidFill>
                <a:schemeClr val="dk1"/>
              </a:solidFill>
              <a:effectLst/>
              <a:uFillTx/>
              <a:latin typeface="Arial" panose="020B0604020202020204"/>
            </a:endParaRPr>
          </a:p>
        </p:txBody>
      </p:sp>
      <p:sp>
        <p:nvSpPr>
          <p:cNvPr id="882" name="PlaceHolder 2"/>
          <p:cNvSpPr>
            <a:spLocks noGrp="1"/>
          </p:cNvSpPr>
          <p:nvPr>
            <p:ph type="subTitle"/>
          </p:nvPr>
        </p:nvSpPr>
        <p:spPr>
          <a:xfrm>
            <a:off x="723960" y="1781280"/>
            <a:ext cx="3381120" cy="2933280"/>
          </a:xfrm>
          <a:prstGeom prst="rect">
            <a:avLst/>
          </a:prstGeom>
          <a:noFill/>
          <a:ln w="0">
            <a:noFill/>
          </a:ln>
        </p:spPr>
        <p:txBody>
          <a:bodyPr lIns="91440" tIns="91440" rIns="91440" bIns="91440" anchor="t">
            <a:normAutofit/>
          </a:bodyPr>
          <a:lstStyle/>
          <a:p>
            <a:pPr indent="0">
              <a:lnSpc>
                <a:spcPct val="120000"/>
              </a:lnSpc>
              <a:buNone/>
              <a:tabLst>
                <a:tab pos="0" algn="l"/>
              </a:tabLst>
            </a:pPr>
            <a:r>
              <a:rPr lang="en-US" sz="1400" b="0" u="none" strike="noStrike">
                <a:solidFill>
                  <a:schemeClr val="dk2"/>
                </a:solidFill>
                <a:effectLst/>
                <a:uFillTx/>
                <a:latin typeface="Montserrat"/>
                <a:ea typeface="Montserrat"/>
              </a:rPr>
              <a:t>The integration of health, wellbeing, and sustainable development is vital for modern health and social care sectors. Holistic approaches supported by effective policies enhance service delivery and improve public health outcomes. Addressing equity and access challenges remains essential to providing inclusive care that meets the needs of all populations sustainably.</a:t>
            </a:r>
            <a:endParaRPr lang="en-US" sz="1400" b="0" u="none" strike="noStrike">
              <a:solidFill>
                <a:srgbClr val="000000"/>
              </a:solidFill>
              <a:effectLst/>
              <a:uFillTx/>
              <a:latin typeface="OpenSymbol"/>
            </a:endParaRPr>
          </a:p>
        </p:txBody>
      </p:sp>
      <p:pic>
        <p:nvPicPr>
          <p:cNvPr id="2" name="Picture 1"/>
          <p:cNvPicPr/>
          <p:nvPr/>
        </p:nvPicPr>
        <p:blipFill>
          <a:blip r:embed="rId2"/>
          <a:stretch>
            <a:fillRect/>
          </a:stretch>
        </p:blipFill>
        <p:spPr>
          <a:xfrm>
            <a:off x="4942205" y="1692910"/>
            <a:ext cx="3923030" cy="293687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 y="504190"/>
            <a:ext cx="6652895" cy="4648200"/>
          </a:xfrm>
        </p:spPr>
        <p:txBody>
          <a:bodyPr/>
          <a:lstStyle/>
          <a:p>
            <a:pPr marL="171450" indent="-171450">
              <a:buFont typeface="Arial" panose="020B0604020202020204" pitchFamily="34" charset="0"/>
              <a:buChar char="•"/>
            </a:pP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br>
              <a:rPr lang="en-US" altLang="en-US" sz="1200"/>
            </a:br>
            <a:r>
              <a:rPr lang="en-US" altLang="en-US" sz="1200" b="1"/>
              <a:t>REFERENCES </a:t>
            </a:r>
            <a:br>
              <a:rPr lang="en-US" altLang="en-US" sz="1200"/>
            </a:br>
            <a:br>
              <a:rPr lang="en-US" altLang="en-US" sz="1200"/>
            </a:br>
            <a:r>
              <a:rPr lang="en-US" altLang="en-US" sz="1200"/>
              <a:t>Aktas, P. (2023). Payment by results in the NHS in England: addressing the challenges and improving health outcomes.</a:t>
            </a:r>
            <a:br>
              <a:rPr lang="en-US" altLang="en-US" sz="1200"/>
            </a:br>
            <a:r>
              <a:rPr lang="en-US" altLang="en-US" sz="1200"/>
              <a:t>Bambra, C., Riordan, R., Ford, J. and Matthews, F. (2020). The COVID-19 pandemic and health inequalities. Journal of Epidemiology and Community Health, 74(11), pp. 964–968.</a:t>
            </a:r>
            <a:br>
              <a:rPr lang="en-US" altLang="en-US" sz="1200"/>
            </a:br>
            <a:r>
              <a:rPr lang="en-US" altLang="en-US" sz="1200"/>
              <a:t>Department of Health and Social Care (2023). Policy Paper: The NHS Long Term Plan. London: DHSC.</a:t>
            </a:r>
            <a:br>
              <a:rPr lang="en-US" altLang="en-US" sz="1200"/>
            </a:br>
            <a:r>
              <a:rPr lang="en-US" altLang="en-US" sz="1200"/>
              <a:t>Marmot, M. (2020). Health Equity in England: The Marmot Review 10 Years On. London: Institute of Health Equity.</a:t>
            </a:r>
            <a:br>
              <a:rPr lang="en-US" altLang="en-US" sz="1200"/>
            </a:br>
            <a:r>
              <a:rPr lang="en-US" altLang="en-US" sz="1200"/>
              <a:t>Nanda, S. (2023). Integrating traditional and contemporary systems for health and well-being. Annals of Neurosciences, 30(2), pp.77-78.</a:t>
            </a:r>
            <a:br>
              <a:rPr lang="en-US" altLang="en-US" sz="1200"/>
            </a:br>
            <a:r>
              <a:rPr lang="en-US" altLang="en-US" sz="1200"/>
              <a:t>NHS England (2022). NHS Operational Planning and Delivery Guidance 2022/23. London: NHS England.</a:t>
            </a:r>
            <a:br>
              <a:rPr lang="en-US" altLang="en-US" sz="1200"/>
            </a:br>
            <a:r>
              <a:rPr lang="en-US" altLang="en-US" sz="1200"/>
              <a:t>United Nations (2015). Transforming Our World: The 2030 Agenda for Sustainable Development. New York: United Nations.</a:t>
            </a:r>
            <a:br>
              <a:rPr lang="en-US" altLang="en-US" sz="1200"/>
            </a:br>
            <a:r>
              <a:rPr lang="en-US" altLang="en-US" sz="1200"/>
              <a:t>World Health Organization (1948). Constitution of the World Health Organization. Geneva: WHO.</a:t>
            </a:r>
            <a:br>
              <a:rPr lang="en-US" altLang="en-US" sz="1200"/>
            </a:br>
            <a:r>
              <a:rPr lang="en-US" altLang="en-US" sz="1200"/>
              <a:t>World Health Organization (2015). Health in 2015: From MDGs to SDGs. Geneva: WHO Press.</a:t>
            </a:r>
            <a:br>
              <a:rPr lang="en-US" altLang="en-US" sz="1200"/>
            </a:br>
            <a:r>
              <a:rPr lang="en-US" altLang="en-US" sz="1200"/>
              <a:t>World Health Organization (2021). Social Determinants of Health. Geneva: WHO. Available at: https://www.who.int/health-topics/social-determinants-of-health (Accessed: 30 October 2025).</a:t>
            </a:r>
            <a:br>
              <a:rPr lang="en-US" altLang="en-US" sz="1200"/>
            </a:br>
            <a:endParaRPr lang="en-US" altLang="en-US" sz="1200"/>
          </a:p>
        </p:txBody>
      </p:sp>
      <p:grpSp>
        <p:nvGrpSpPr>
          <p:cNvPr id="885" name="Google Shape;3803;p115"/>
          <p:cNvGrpSpPr/>
          <p:nvPr/>
        </p:nvGrpSpPr>
        <p:grpSpPr>
          <a:xfrm>
            <a:off x="6201940" y="1411320"/>
            <a:ext cx="1433880" cy="3116520"/>
            <a:chOff x="5305320" y="1487520"/>
            <a:chExt cx="1433880" cy="3116520"/>
          </a:xfrm>
        </p:grpSpPr>
        <p:sp>
          <p:nvSpPr>
            <p:cNvPr id="886" name="Google Shape;3804;p115"/>
            <p:cNvSpPr/>
            <p:nvPr/>
          </p:nvSpPr>
          <p:spPr>
            <a:xfrm>
              <a:off x="6292080" y="4223880"/>
              <a:ext cx="446760" cy="380160"/>
            </a:xfrm>
            <a:custGeom>
              <a:avLst/>
              <a:gdLst>
                <a:gd name="textAreaLeft" fmla="*/ 0 w 446760"/>
                <a:gd name="textAreaRight" fmla="*/ 447120 w 446760"/>
                <a:gd name="textAreaTop" fmla="*/ 0 h 380160"/>
                <a:gd name="textAreaBottom" fmla="*/ 380520 h 380160"/>
              </a:gdLst>
              <a:ahLst/>
              <a:cxnLst/>
              <a:rect l="textAreaLeft" t="textAreaTop" r="textAreaRight" b="textAreaBottom"/>
              <a:pathLst>
                <a:path w="6546" h="5571">
                  <a:moveTo>
                    <a:pt x="0" y="1"/>
                  </a:moveTo>
                  <a:lnTo>
                    <a:pt x="1114" y="4072"/>
                  </a:lnTo>
                  <a:lnTo>
                    <a:pt x="1241" y="4491"/>
                  </a:lnTo>
                  <a:cubicBezTo>
                    <a:pt x="1351" y="4948"/>
                    <a:pt x="1771" y="5276"/>
                    <a:pt x="2245" y="5313"/>
                  </a:cubicBezTo>
                  <a:lnTo>
                    <a:pt x="5933" y="5568"/>
                  </a:lnTo>
                  <a:cubicBezTo>
                    <a:pt x="5949" y="5570"/>
                    <a:pt x="5964" y="5571"/>
                    <a:pt x="5979" y="5571"/>
                  </a:cubicBezTo>
                  <a:cubicBezTo>
                    <a:pt x="6319" y="5571"/>
                    <a:pt x="6546" y="5189"/>
                    <a:pt x="6371" y="4875"/>
                  </a:cubicBezTo>
                  <a:cubicBezTo>
                    <a:pt x="6243" y="4692"/>
                    <a:pt x="5002" y="4181"/>
                    <a:pt x="4363" y="3871"/>
                  </a:cubicBezTo>
                  <a:cubicBezTo>
                    <a:pt x="4235" y="3816"/>
                    <a:pt x="4107" y="3743"/>
                    <a:pt x="3998" y="3633"/>
                  </a:cubicBezTo>
                  <a:cubicBezTo>
                    <a:pt x="3998" y="3615"/>
                    <a:pt x="3961" y="3506"/>
                    <a:pt x="3943" y="3360"/>
                  </a:cubicBezTo>
                  <a:cubicBezTo>
                    <a:pt x="3815" y="2666"/>
                    <a:pt x="3523" y="950"/>
                    <a:pt x="3523" y="950"/>
                  </a:cubicBezTo>
                  <a:lnTo>
                    <a:pt x="0" y="1"/>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87" name="Google Shape;3805;p115"/>
            <p:cNvSpPr/>
            <p:nvPr/>
          </p:nvSpPr>
          <p:spPr>
            <a:xfrm>
              <a:off x="6368040" y="4452120"/>
              <a:ext cx="371160" cy="151920"/>
            </a:xfrm>
            <a:custGeom>
              <a:avLst/>
              <a:gdLst>
                <a:gd name="textAreaLeft" fmla="*/ 0 w 371160"/>
                <a:gd name="textAreaRight" fmla="*/ 371520 w 371160"/>
                <a:gd name="textAreaTop" fmla="*/ 0 h 151920"/>
                <a:gd name="textAreaBottom" fmla="*/ 152280 h 151920"/>
              </a:gdLst>
              <a:ahLst/>
              <a:cxnLst/>
              <a:rect l="textAreaLeft" t="textAreaTop" r="textAreaRight" b="textAreaBottom"/>
              <a:pathLst>
                <a:path w="5437" h="2229">
                  <a:moveTo>
                    <a:pt x="2830" y="0"/>
                  </a:moveTo>
                  <a:cubicBezTo>
                    <a:pt x="2757" y="19"/>
                    <a:pt x="2702" y="19"/>
                    <a:pt x="2648" y="55"/>
                  </a:cubicBezTo>
                  <a:cubicBezTo>
                    <a:pt x="2374" y="183"/>
                    <a:pt x="2136" y="877"/>
                    <a:pt x="2136" y="877"/>
                  </a:cubicBezTo>
                  <a:lnTo>
                    <a:pt x="1" y="712"/>
                  </a:lnTo>
                  <a:lnTo>
                    <a:pt x="1" y="712"/>
                  </a:lnTo>
                  <a:lnTo>
                    <a:pt x="128" y="1132"/>
                  </a:lnTo>
                  <a:cubicBezTo>
                    <a:pt x="238" y="1589"/>
                    <a:pt x="658" y="1917"/>
                    <a:pt x="1132" y="1954"/>
                  </a:cubicBezTo>
                  <a:lnTo>
                    <a:pt x="4820" y="2227"/>
                  </a:lnTo>
                  <a:cubicBezTo>
                    <a:pt x="4828" y="2228"/>
                    <a:pt x="4837" y="2228"/>
                    <a:pt x="4845" y="2228"/>
                  </a:cubicBezTo>
                  <a:cubicBezTo>
                    <a:pt x="5197" y="2228"/>
                    <a:pt x="5436" y="1855"/>
                    <a:pt x="5258" y="1534"/>
                  </a:cubicBezTo>
                  <a:cubicBezTo>
                    <a:pt x="5130" y="1351"/>
                    <a:pt x="3889" y="840"/>
                    <a:pt x="3250" y="511"/>
                  </a:cubicBezTo>
                  <a:cubicBezTo>
                    <a:pt x="3250" y="511"/>
                    <a:pt x="3159" y="347"/>
                    <a:pt x="3104" y="219"/>
                  </a:cubicBezTo>
                  <a:cubicBezTo>
                    <a:pt x="3067" y="92"/>
                    <a:pt x="2958" y="19"/>
                    <a:pt x="2830"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75960" bIns="759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88" name="Google Shape;3806;p115"/>
            <p:cNvSpPr/>
            <p:nvPr/>
          </p:nvSpPr>
          <p:spPr>
            <a:xfrm>
              <a:off x="5305320" y="4038120"/>
              <a:ext cx="295200" cy="565920"/>
            </a:xfrm>
            <a:custGeom>
              <a:avLst/>
              <a:gdLst>
                <a:gd name="textAreaLeft" fmla="*/ 0 w 295200"/>
                <a:gd name="textAreaRight" fmla="*/ 295560 w 295200"/>
                <a:gd name="textAreaTop" fmla="*/ 0 h 565920"/>
                <a:gd name="textAreaBottom" fmla="*/ 566280 h 565920"/>
              </a:gdLst>
              <a:ahLst/>
              <a:cxnLst/>
              <a:rect l="textAreaLeft" t="textAreaTop" r="textAreaRight" b="textAreaBottom"/>
              <a:pathLst>
                <a:path w="4327" h="8287">
                  <a:moveTo>
                    <a:pt x="2446" y="1"/>
                  </a:moveTo>
                  <a:lnTo>
                    <a:pt x="438" y="3706"/>
                  </a:lnTo>
                  <a:lnTo>
                    <a:pt x="219" y="4090"/>
                  </a:lnTo>
                  <a:cubicBezTo>
                    <a:pt x="0" y="4510"/>
                    <a:pt x="55" y="5021"/>
                    <a:pt x="384" y="5368"/>
                  </a:cubicBezTo>
                  <a:lnTo>
                    <a:pt x="2866" y="8124"/>
                  </a:lnTo>
                  <a:cubicBezTo>
                    <a:pt x="2957" y="8236"/>
                    <a:pt x="3080" y="8286"/>
                    <a:pt x="3202" y="8286"/>
                  </a:cubicBezTo>
                  <a:cubicBezTo>
                    <a:pt x="3400" y="8286"/>
                    <a:pt x="3595" y="8156"/>
                    <a:pt x="3651" y="7942"/>
                  </a:cubicBezTo>
                  <a:cubicBezTo>
                    <a:pt x="3688" y="7704"/>
                    <a:pt x="3158" y="6481"/>
                    <a:pt x="2921" y="5824"/>
                  </a:cubicBezTo>
                  <a:cubicBezTo>
                    <a:pt x="2848" y="5678"/>
                    <a:pt x="2812" y="5532"/>
                    <a:pt x="2793" y="5386"/>
                  </a:cubicBezTo>
                  <a:cubicBezTo>
                    <a:pt x="2812" y="5368"/>
                    <a:pt x="2866" y="5276"/>
                    <a:pt x="2958" y="5149"/>
                  </a:cubicBezTo>
                  <a:cubicBezTo>
                    <a:pt x="3341" y="4564"/>
                    <a:pt x="4327" y="3122"/>
                    <a:pt x="4327" y="3122"/>
                  </a:cubicBezTo>
                  <a:lnTo>
                    <a:pt x="2446" y="1"/>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89" name="Google Shape;3807;p115"/>
            <p:cNvSpPr/>
            <p:nvPr/>
          </p:nvSpPr>
          <p:spPr>
            <a:xfrm>
              <a:off x="5305320" y="4291200"/>
              <a:ext cx="251640" cy="312480"/>
            </a:xfrm>
            <a:custGeom>
              <a:avLst/>
              <a:gdLst>
                <a:gd name="textAreaLeft" fmla="*/ 0 w 251640"/>
                <a:gd name="textAreaRight" fmla="*/ 252000 w 251640"/>
                <a:gd name="textAreaTop" fmla="*/ 0 h 312480"/>
                <a:gd name="textAreaBottom" fmla="*/ 312840 h 312480"/>
              </a:gdLst>
              <a:ahLst/>
              <a:cxnLst/>
              <a:rect l="textAreaLeft" t="textAreaTop" r="textAreaRight" b="textAreaBottom"/>
              <a:pathLst>
                <a:path w="3688" h="4581">
                  <a:moveTo>
                    <a:pt x="438" y="0"/>
                  </a:moveTo>
                  <a:lnTo>
                    <a:pt x="219" y="384"/>
                  </a:lnTo>
                  <a:cubicBezTo>
                    <a:pt x="0" y="804"/>
                    <a:pt x="55" y="1315"/>
                    <a:pt x="384" y="1662"/>
                  </a:cubicBezTo>
                  <a:lnTo>
                    <a:pt x="2866" y="4418"/>
                  </a:lnTo>
                  <a:cubicBezTo>
                    <a:pt x="2957" y="4530"/>
                    <a:pt x="3080" y="4580"/>
                    <a:pt x="3202" y="4580"/>
                  </a:cubicBezTo>
                  <a:cubicBezTo>
                    <a:pt x="3400" y="4580"/>
                    <a:pt x="3595" y="4450"/>
                    <a:pt x="3651" y="4236"/>
                  </a:cubicBezTo>
                  <a:cubicBezTo>
                    <a:pt x="3688" y="3998"/>
                    <a:pt x="3158" y="2775"/>
                    <a:pt x="2921" y="2118"/>
                  </a:cubicBezTo>
                  <a:cubicBezTo>
                    <a:pt x="2921" y="2118"/>
                    <a:pt x="2958" y="1917"/>
                    <a:pt x="3012" y="1789"/>
                  </a:cubicBezTo>
                  <a:cubicBezTo>
                    <a:pt x="3067" y="1680"/>
                    <a:pt x="3049" y="1534"/>
                    <a:pt x="2958" y="1443"/>
                  </a:cubicBezTo>
                  <a:cubicBezTo>
                    <a:pt x="2903" y="1406"/>
                    <a:pt x="2848" y="1370"/>
                    <a:pt x="2793" y="1351"/>
                  </a:cubicBezTo>
                  <a:cubicBezTo>
                    <a:pt x="2758" y="1340"/>
                    <a:pt x="2717" y="1335"/>
                    <a:pt x="2673" y="1335"/>
                  </a:cubicBezTo>
                  <a:cubicBezTo>
                    <a:pt x="2355" y="1335"/>
                    <a:pt x="1862" y="1589"/>
                    <a:pt x="1862" y="1589"/>
                  </a:cubicBezTo>
                  <a:lnTo>
                    <a:pt x="438" y="0"/>
                  </a:ln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90" name="Google Shape;3808;p115"/>
            <p:cNvSpPr/>
            <p:nvPr/>
          </p:nvSpPr>
          <p:spPr>
            <a:xfrm>
              <a:off x="5809320" y="2580120"/>
              <a:ext cx="722880" cy="1707120"/>
            </a:xfrm>
            <a:custGeom>
              <a:avLst/>
              <a:gdLst>
                <a:gd name="textAreaLeft" fmla="*/ 0 w 722880"/>
                <a:gd name="textAreaRight" fmla="*/ 723240 w 722880"/>
                <a:gd name="textAreaTop" fmla="*/ 0 h 1707120"/>
                <a:gd name="textAreaBottom" fmla="*/ 1707480 h 1707120"/>
              </a:gdLst>
              <a:ahLst/>
              <a:cxnLst/>
              <a:rect l="textAreaLeft" t="textAreaTop" r="textAreaRight" b="textAreaBottom"/>
              <a:pathLst>
                <a:path w="10589" h="24992">
                  <a:moveTo>
                    <a:pt x="274" y="0"/>
                  </a:moveTo>
                  <a:cubicBezTo>
                    <a:pt x="274" y="0"/>
                    <a:pt x="92" y="822"/>
                    <a:pt x="55" y="3268"/>
                  </a:cubicBezTo>
                  <a:cubicBezTo>
                    <a:pt x="0" y="5733"/>
                    <a:pt x="2447" y="11885"/>
                    <a:pt x="3451" y="14769"/>
                  </a:cubicBezTo>
                  <a:cubicBezTo>
                    <a:pt x="4436" y="17635"/>
                    <a:pt x="6499" y="24718"/>
                    <a:pt x="6499" y="24718"/>
                  </a:cubicBezTo>
                  <a:lnTo>
                    <a:pt x="10588" y="24992"/>
                  </a:lnTo>
                  <a:cubicBezTo>
                    <a:pt x="10588" y="24992"/>
                    <a:pt x="9383" y="16777"/>
                    <a:pt x="8799" y="13035"/>
                  </a:cubicBezTo>
                  <a:cubicBezTo>
                    <a:pt x="8215" y="9311"/>
                    <a:pt x="6499" y="1716"/>
                    <a:pt x="6499" y="1716"/>
                  </a:cubicBezTo>
                  <a:lnTo>
                    <a:pt x="274" y="0"/>
                  </a:ln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91" name="Google Shape;3809;p115"/>
            <p:cNvSpPr/>
            <p:nvPr/>
          </p:nvSpPr>
          <p:spPr>
            <a:xfrm>
              <a:off x="5364000" y="2541960"/>
              <a:ext cx="657000" cy="1720080"/>
            </a:xfrm>
            <a:custGeom>
              <a:avLst/>
              <a:gdLst>
                <a:gd name="textAreaLeft" fmla="*/ 0 w 657000"/>
                <a:gd name="textAreaRight" fmla="*/ 657360 w 657000"/>
                <a:gd name="textAreaTop" fmla="*/ 0 h 1720080"/>
                <a:gd name="textAreaBottom" fmla="*/ 1720440 h 1720080"/>
              </a:gdLst>
              <a:ahLst/>
              <a:cxnLst/>
              <a:rect l="textAreaLeft" t="textAreaTop" r="textAreaRight" b="textAreaBottom"/>
              <a:pathLst>
                <a:path w="9621" h="25185">
                  <a:moveTo>
                    <a:pt x="7497" y="0"/>
                  </a:moveTo>
                  <a:cubicBezTo>
                    <a:pt x="6915" y="0"/>
                    <a:pt x="5827" y="366"/>
                    <a:pt x="5276" y="1599"/>
                  </a:cubicBezTo>
                  <a:cubicBezTo>
                    <a:pt x="4491" y="3333"/>
                    <a:pt x="3779" y="11658"/>
                    <a:pt x="3213" y="14761"/>
                  </a:cubicBezTo>
                  <a:cubicBezTo>
                    <a:pt x="2647" y="17864"/>
                    <a:pt x="0" y="23122"/>
                    <a:pt x="0" y="23122"/>
                  </a:cubicBezTo>
                  <a:lnTo>
                    <a:pt x="3377" y="25185"/>
                  </a:lnTo>
                  <a:cubicBezTo>
                    <a:pt x="3377" y="25185"/>
                    <a:pt x="7065" y="19672"/>
                    <a:pt x="7868" y="17390"/>
                  </a:cubicBezTo>
                  <a:cubicBezTo>
                    <a:pt x="8525" y="15546"/>
                    <a:pt x="9438" y="11347"/>
                    <a:pt x="9438" y="11347"/>
                  </a:cubicBezTo>
                  <a:cubicBezTo>
                    <a:pt x="9438" y="11347"/>
                    <a:pt x="9621" y="7240"/>
                    <a:pt x="9584" y="6053"/>
                  </a:cubicBezTo>
                  <a:cubicBezTo>
                    <a:pt x="9529" y="4848"/>
                    <a:pt x="7941" y="431"/>
                    <a:pt x="7886" y="139"/>
                  </a:cubicBezTo>
                  <a:cubicBezTo>
                    <a:pt x="7876" y="56"/>
                    <a:pt x="7726" y="0"/>
                    <a:pt x="7497" y="0"/>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892" name="Google Shape;3810;p115"/>
            <p:cNvSpPr/>
            <p:nvPr/>
          </p:nvSpPr>
          <p:spPr>
            <a:xfrm>
              <a:off x="5724360" y="1568880"/>
              <a:ext cx="164160" cy="164520"/>
            </a:xfrm>
            <a:custGeom>
              <a:avLst/>
              <a:gdLst>
                <a:gd name="textAreaLeft" fmla="*/ 0 w 164160"/>
                <a:gd name="textAreaRight" fmla="*/ 164520 w 164160"/>
                <a:gd name="textAreaTop" fmla="*/ 0 h 164520"/>
                <a:gd name="textAreaBottom" fmla="*/ 164880 h 164520"/>
              </a:gdLst>
              <a:ahLst/>
              <a:cxnLst/>
              <a:rect l="textAreaLeft" t="textAreaTop" r="textAreaRight" b="textAreaBottom"/>
              <a:pathLst>
                <a:path w="2410" h="2411">
                  <a:moveTo>
                    <a:pt x="1205" y="1"/>
                  </a:moveTo>
                  <a:cubicBezTo>
                    <a:pt x="529" y="1"/>
                    <a:pt x="0" y="548"/>
                    <a:pt x="0" y="1205"/>
                  </a:cubicBezTo>
                  <a:cubicBezTo>
                    <a:pt x="0" y="1863"/>
                    <a:pt x="529" y="2410"/>
                    <a:pt x="1205" y="2410"/>
                  </a:cubicBezTo>
                  <a:cubicBezTo>
                    <a:pt x="1862" y="2410"/>
                    <a:pt x="2410" y="1863"/>
                    <a:pt x="2410" y="1205"/>
                  </a:cubicBezTo>
                  <a:cubicBezTo>
                    <a:pt x="2410" y="548"/>
                    <a:pt x="1862" y="1"/>
                    <a:pt x="1205" y="1"/>
                  </a:cubicBezTo>
                  <a:close/>
                </a:path>
              </a:pathLst>
            </a:custGeom>
            <a:solidFill>
              <a:srgbClr val="1E1F35"/>
            </a:solidFill>
            <a:ln w="0">
              <a:noFill/>
            </a:ln>
          </p:spPr>
          <p:style>
            <a:lnRef idx="0">
              <a:srgbClr val="FFFFFF"/>
            </a:lnRef>
            <a:fillRef idx="0">
              <a:srgbClr val="FFFFFF"/>
            </a:fillRef>
            <a:effectRef idx="0">
              <a:srgbClr val="FFFFFF"/>
            </a:effectRef>
            <a:fontRef idx="minor"/>
          </p:style>
          <p:txBody>
            <a:bodyPr tIns="82440" bIns="82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3" name="Google Shape;3811;p115"/>
            <p:cNvSpPr/>
            <p:nvPr/>
          </p:nvSpPr>
          <p:spPr>
            <a:xfrm>
              <a:off x="5824080" y="1548720"/>
              <a:ext cx="329040" cy="358560"/>
            </a:xfrm>
            <a:custGeom>
              <a:avLst/>
              <a:gdLst>
                <a:gd name="textAreaLeft" fmla="*/ 0 w 329040"/>
                <a:gd name="textAreaRight" fmla="*/ 329400 w 329040"/>
                <a:gd name="textAreaTop" fmla="*/ 0 h 358560"/>
                <a:gd name="textAreaBottom" fmla="*/ 358920 h 358560"/>
              </a:gdLst>
              <a:ahLst/>
              <a:cxnLst/>
              <a:rect l="textAreaLeft" t="textAreaTop" r="textAreaRight" b="textAreaBottom"/>
              <a:pathLst>
                <a:path w="4820" h="5256">
                  <a:moveTo>
                    <a:pt x="2880" y="0"/>
                  </a:moveTo>
                  <a:cubicBezTo>
                    <a:pt x="2400" y="0"/>
                    <a:pt x="1909" y="82"/>
                    <a:pt x="1461" y="128"/>
                  </a:cubicBezTo>
                  <a:cubicBezTo>
                    <a:pt x="749" y="201"/>
                    <a:pt x="183" y="1205"/>
                    <a:pt x="73" y="1863"/>
                  </a:cubicBezTo>
                  <a:cubicBezTo>
                    <a:pt x="0" y="2538"/>
                    <a:pt x="110" y="3232"/>
                    <a:pt x="420" y="3852"/>
                  </a:cubicBezTo>
                  <a:cubicBezTo>
                    <a:pt x="603" y="4181"/>
                    <a:pt x="804" y="4491"/>
                    <a:pt x="1041" y="4802"/>
                  </a:cubicBezTo>
                  <a:cubicBezTo>
                    <a:pt x="1150" y="4966"/>
                    <a:pt x="1315" y="5112"/>
                    <a:pt x="1479" y="5221"/>
                  </a:cubicBezTo>
                  <a:cubicBezTo>
                    <a:pt x="1519" y="5246"/>
                    <a:pt x="1560" y="5256"/>
                    <a:pt x="1601" y="5256"/>
                  </a:cubicBezTo>
                  <a:cubicBezTo>
                    <a:pt x="1843" y="5256"/>
                    <a:pt x="2103" y="4903"/>
                    <a:pt x="2337" y="4856"/>
                  </a:cubicBezTo>
                  <a:cubicBezTo>
                    <a:pt x="2684" y="4783"/>
                    <a:pt x="3140" y="4838"/>
                    <a:pt x="3396" y="4583"/>
                  </a:cubicBezTo>
                  <a:cubicBezTo>
                    <a:pt x="4181" y="3816"/>
                    <a:pt x="4710" y="3067"/>
                    <a:pt x="4765" y="1753"/>
                  </a:cubicBezTo>
                  <a:cubicBezTo>
                    <a:pt x="4820" y="840"/>
                    <a:pt x="4400" y="311"/>
                    <a:pt x="3706" y="110"/>
                  </a:cubicBezTo>
                  <a:cubicBezTo>
                    <a:pt x="3442" y="29"/>
                    <a:pt x="3163" y="0"/>
                    <a:pt x="2880" y="0"/>
                  </a:cubicBezTo>
                  <a:close/>
                </a:path>
              </a:pathLst>
            </a:custGeom>
            <a:solidFill>
              <a:srgbClr val="1E1F35"/>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4" name="Google Shape;3812;p115"/>
            <p:cNvSpPr/>
            <p:nvPr/>
          </p:nvSpPr>
          <p:spPr>
            <a:xfrm>
              <a:off x="5905080" y="1799280"/>
              <a:ext cx="138240" cy="200520"/>
            </a:xfrm>
            <a:custGeom>
              <a:avLst/>
              <a:gdLst>
                <a:gd name="textAreaLeft" fmla="*/ 0 w 138240"/>
                <a:gd name="textAreaRight" fmla="*/ 138600 w 138240"/>
                <a:gd name="textAreaTop" fmla="*/ 0 h 200520"/>
                <a:gd name="textAreaBottom" fmla="*/ 200880 h 200520"/>
              </a:gdLst>
              <a:ahLst/>
              <a:cxnLst/>
              <a:rect l="textAreaLeft" t="textAreaTop" r="textAreaRight" b="textAreaBottom"/>
              <a:pathLst>
                <a:path w="2028" h="2940">
                  <a:moveTo>
                    <a:pt x="92" y="1"/>
                  </a:moveTo>
                  <a:lnTo>
                    <a:pt x="1" y="2867"/>
                  </a:lnTo>
                  <a:lnTo>
                    <a:pt x="1918" y="2940"/>
                  </a:lnTo>
                  <a:lnTo>
                    <a:pt x="2027" y="74"/>
                  </a:lnTo>
                  <a:lnTo>
                    <a:pt x="92" y="1"/>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5" name="Google Shape;3813;p115"/>
            <p:cNvSpPr/>
            <p:nvPr/>
          </p:nvSpPr>
          <p:spPr>
            <a:xfrm>
              <a:off x="5921640" y="1799280"/>
              <a:ext cx="122040" cy="174240"/>
            </a:xfrm>
            <a:custGeom>
              <a:avLst/>
              <a:gdLst>
                <a:gd name="textAreaLeft" fmla="*/ 0 w 122040"/>
                <a:gd name="textAreaRight" fmla="*/ 122400 w 122040"/>
                <a:gd name="textAreaTop" fmla="*/ 0 h 174240"/>
                <a:gd name="textAreaBottom" fmla="*/ 174600 h 174240"/>
              </a:gdLst>
              <a:ahLst/>
              <a:cxnLst/>
              <a:rect l="textAreaLeft" t="textAreaTop" r="textAreaRight" b="textAreaBottom"/>
              <a:pathLst>
                <a:path w="1790" h="2557">
                  <a:moveTo>
                    <a:pt x="19" y="1"/>
                  </a:moveTo>
                  <a:lnTo>
                    <a:pt x="19" y="1"/>
                  </a:lnTo>
                  <a:cubicBezTo>
                    <a:pt x="0" y="548"/>
                    <a:pt x="110" y="1096"/>
                    <a:pt x="347" y="1589"/>
                  </a:cubicBezTo>
                  <a:cubicBezTo>
                    <a:pt x="639" y="2082"/>
                    <a:pt x="1132" y="2429"/>
                    <a:pt x="1716" y="2557"/>
                  </a:cubicBezTo>
                  <a:lnTo>
                    <a:pt x="1789" y="74"/>
                  </a:lnTo>
                  <a:lnTo>
                    <a:pt x="19" y="1"/>
                  </a:lnTo>
                  <a:close/>
                </a:path>
              </a:pathLst>
            </a:custGeom>
            <a:solidFill>
              <a:srgbClr val="3D2E37"/>
            </a:solidFill>
            <a:ln w="0">
              <a:noFill/>
            </a:ln>
          </p:spPr>
          <p:style>
            <a:lnRef idx="0">
              <a:srgbClr val="FFFFFF"/>
            </a:lnRef>
            <a:fillRef idx="0">
              <a:srgbClr val="FFFFFF"/>
            </a:fillRef>
            <a:effectRef idx="0">
              <a:srgbClr val="FFFFFF"/>
            </a:effectRef>
            <a:fontRef idx="minor"/>
          </p:style>
          <p:txBody>
            <a:bodyPr tIns="87120" bIns="87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6" name="Google Shape;3814;p115"/>
            <p:cNvSpPr/>
            <p:nvPr/>
          </p:nvSpPr>
          <p:spPr>
            <a:xfrm>
              <a:off x="5826600" y="1706760"/>
              <a:ext cx="101880" cy="150120"/>
            </a:xfrm>
            <a:custGeom>
              <a:avLst/>
              <a:gdLst>
                <a:gd name="textAreaLeft" fmla="*/ 0 w 101880"/>
                <a:gd name="textAreaRight" fmla="*/ 102240 w 101880"/>
                <a:gd name="textAreaTop" fmla="*/ 0 h 150120"/>
                <a:gd name="textAreaBottom" fmla="*/ 150480 h 150120"/>
              </a:gdLst>
              <a:ahLst/>
              <a:cxnLst/>
              <a:rect l="textAreaLeft" t="textAreaTop" r="textAreaRight" b="textAreaBottom"/>
              <a:pathLst>
                <a:path w="1498" h="2203">
                  <a:moveTo>
                    <a:pt x="727" y="0"/>
                  </a:moveTo>
                  <a:cubicBezTo>
                    <a:pt x="343" y="0"/>
                    <a:pt x="54" y="529"/>
                    <a:pt x="37" y="885"/>
                  </a:cubicBezTo>
                  <a:cubicBezTo>
                    <a:pt x="1" y="1378"/>
                    <a:pt x="256" y="1853"/>
                    <a:pt x="676" y="2127"/>
                  </a:cubicBezTo>
                  <a:cubicBezTo>
                    <a:pt x="785" y="2179"/>
                    <a:pt x="882" y="2203"/>
                    <a:pt x="967" y="2203"/>
                  </a:cubicBezTo>
                  <a:cubicBezTo>
                    <a:pt x="1326" y="2203"/>
                    <a:pt x="1483" y="1787"/>
                    <a:pt x="1498" y="1360"/>
                  </a:cubicBezTo>
                  <a:cubicBezTo>
                    <a:pt x="1498" y="940"/>
                    <a:pt x="1352" y="191"/>
                    <a:pt x="877" y="27"/>
                  </a:cubicBezTo>
                  <a:cubicBezTo>
                    <a:pt x="826" y="9"/>
                    <a:pt x="775" y="0"/>
                    <a:pt x="727" y="0"/>
                  </a:cubicBezTo>
                  <a:close/>
                </a:path>
              </a:pathLst>
            </a:custGeom>
            <a:solidFill>
              <a:srgbClr val="835648"/>
            </a:solidFill>
            <a:ln w="0">
              <a:noFill/>
            </a:ln>
          </p:spPr>
          <p:style>
            <a:lnRef idx="0">
              <a:srgbClr val="FFFFFF"/>
            </a:lnRef>
            <a:fillRef idx="0">
              <a:srgbClr val="FFFFFF"/>
            </a:fillRef>
            <a:effectRef idx="0">
              <a:srgbClr val="FFFFFF"/>
            </a:effectRef>
            <a:fontRef idx="minor"/>
          </p:style>
          <p:txBody>
            <a:bodyPr tIns="75240" bIns="75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7" name="Google Shape;3815;p115"/>
            <p:cNvSpPr/>
            <p:nvPr/>
          </p:nvSpPr>
          <p:spPr>
            <a:xfrm>
              <a:off x="5884200" y="1572120"/>
              <a:ext cx="262800" cy="354240"/>
            </a:xfrm>
            <a:custGeom>
              <a:avLst/>
              <a:gdLst>
                <a:gd name="textAreaLeft" fmla="*/ 0 w 262800"/>
                <a:gd name="textAreaRight" fmla="*/ 263160 w 262800"/>
                <a:gd name="textAreaTop" fmla="*/ 0 h 354240"/>
                <a:gd name="textAreaBottom" fmla="*/ 354600 h 354240"/>
              </a:gdLst>
              <a:ahLst/>
              <a:cxnLst/>
              <a:rect l="textAreaLeft" t="textAreaTop" r="textAreaRight" b="textAreaBottom"/>
              <a:pathLst>
                <a:path w="3853" h="5190">
                  <a:moveTo>
                    <a:pt x="1812" y="0"/>
                  </a:moveTo>
                  <a:cubicBezTo>
                    <a:pt x="1267" y="0"/>
                    <a:pt x="726" y="282"/>
                    <a:pt x="439" y="827"/>
                  </a:cubicBezTo>
                  <a:cubicBezTo>
                    <a:pt x="1" y="1612"/>
                    <a:pt x="128" y="2780"/>
                    <a:pt x="439" y="3620"/>
                  </a:cubicBezTo>
                  <a:cubicBezTo>
                    <a:pt x="585" y="4131"/>
                    <a:pt x="913" y="4569"/>
                    <a:pt x="1352" y="4879"/>
                  </a:cubicBezTo>
                  <a:cubicBezTo>
                    <a:pt x="1622" y="5063"/>
                    <a:pt x="1899" y="5190"/>
                    <a:pt x="2179" y="5190"/>
                  </a:cubicBezTo>
                  <a:cubicBezTo>
                    <a:pt x="2371" y="5190"/>
                    <a:pt x="2564" y="5130"/>
                    <a:pt x="2757" y="4989"/>
                  </a:cubicBezTo>
                  <a:cubicBezTo>
                    <a:pt x="3122" y="4697"/>
                    <a:pt x="3378" y="4295"/>
                    <a:pt x="3524" y="3839"/>
                  </a:cubicBezTo>
                  <a:cubicBezTo>
                    <a:pt x="3852" y="2853"/>
                    <a:pt x="3670" y="1448"/>
                    <a:pt x="3049" y="608"/>
                  </a:cubicBezTo>
                  <a:cubicBezTo>
                    <a:pt x="2732" y="199"/>
                    <a:pt x="2271" y="0"/>
                    <a:pt x="1812" y="0"/>
                  </a:cubicBez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8" name="Google Shape;3816;p115"/>
            <p:cNvSpPr/>
            <p:nvPr/>
          </p:nvSpPr>
          <p:spPr>
            <a:xfrm>
              <a:off x="5874120" y="1729080"/>
              <a:ext cx="27000" cy="63720"/>
            </a:xfrm>
            <a:custGeom>
              <a:avLst/>
              <a:gdLst>
                <a:gd name="textAreaLeft" fmla="*/ 0 w 27000"/>
                <a:gd name="textAreaRight" fmla="*/ 27360 w 27000"/>
                <a:gd name="textAreaTop" fmla="*/ 0 h 63720"/>
                <a:gd name="textAreaBottom" fmla="*/ 64080 h 63720"/>
              </a:gdLst>
              <a:ahLst/>
              <a:cxnLst/>
              <a:rect l="textAreaLeft" t="textAreaTop" r="textAreaRight" b="textAreaBottom"/>
              <a:pathLst>
                <a:path w="403" h="939">
                  <a:moveTo>
                    <a:pt x="81" y="0"/>
                  </a:moveTo>
                  <a:cubicBezTo>
                    <a:pt x="55" y="0"/>
                    <a:pt x="32" y="17"/>
                    <a:pt x="19" y="44"/>
                  </a:cubicBezTo>
                  <a:cubicBezTo>
                    <a:pt x="1" y="62"/>
                    <a:pt x="19" y="99"/>
                    <a:pt x="37" y="135"/>
                  </a:cubicBezTo>
                  <a:cubicBezTo>
                    <a:pt x="201" y="227"/>
                    <a:pt x="256" y="537"/>
                    <a:pt x="165" y="866"/>
                  </a:cubicBezTo>
                  <a:cubicBezTo>
                    <a:pt x="147" y="902"/>
                    <a:pt x="165" y="939"/>
                    <a:pt x="201" y="939"/>
                  </a:cubicBezTo>
                  <a:lnTo>
                    <a:pt x="220" y="939"/>
                  </a:lnTo>
                  <a:cubicBezTo>
                    <a:pt x="238" y="939"/>
                    <a:pt x="274" y="920"/>
                    <a:pt x="274" y="902"/>
                  </a:cubicBezTo>
                  <a:cubicBezTo>
                    <a:pt x="402" y="519"/>
                    <a:pt x="329" y="135"/>
                    <a:pt x="110" y="8"/>
                  </a:cubicBezTo>
                  <a:cubicBezTo>
                    <a:pt x="100" y="3"/>
                    <a:pt x="91" y="0"/>
                    <a:pt x="81" y="0"/>
                  </a:cubicBezTo>
                  <a:close/>
                </a:path>
              </a:pathLst>
            </a:custGeom>
            <a:solidFill>
              <a:srgbClr val="3D2E37"/>
            </a:solidFill>
            <a:ln w="0">
              <a:noFill/>
            </a:ln>
          </p:spPr>
          <p:style>
            <a:lnRef idx="0">
              <a:srgbClr val="FFFFFF"/>
            </a:lnRef>
            <a:fillRef idx="0">
              <a:srgbClr val="FFFFFF"/>
            </a:fillRef>
            <a:effectRef idx="0">
              <a:srgbClr val="FFFFFF"/>
            </a:effectRef>
            <a:fontRef idx="minor"/>
          </p:style>
          <p:txBody>
            <a:bodyPr tIns="32040" bIns="320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899" name="Google Shape;3817;p115"/>
            <p:cNvSpPr/>
            <p:nvPr/>
          </p:nvSpPr>
          <p:spPr>
            <a:xfrm>
              <a:off x="5862960" y="1748160"/>
              <a:ext cx="33840" cy="11160"/>
            </a:xfrm>
            <a:custGeom>
              <a:avLst/>
              <a:gdLst>
                <a:gd name="textAreaLeft" fmla="*/ 0 w 33840"/>
                <a:gd name="textAreaRight" fmla="*/ 34200 w 33840"/>
                <a:gd name="textAreaTop" fmla="*/ 0 h 11160"/>
                <a:gd name="textAreaBottom" fmla="*/ 11520 h 11160"/>
              </a:gdLst>
              <a:ahLst/>
              <a:cxnLst/>
              <a:rect l="textAreaLeft" t="textAreaTop" r="textAreaRight" b="textAreaBottom"/>
              <a:pathLst>
                <a:path w="503" h="170">
                  <a:moveTo>
                    <a:pt x="256" y="1"/>
                  </a:moveTo>
                  <a:cubicBezTo>
                    <a:pt x="187" y="1"/>
                    <a:pt x="119" y="14"/>
                    <a:pt x="55" y="42"/>
                  </a:cubicBezTo>
                  <a:cubicBezTo>
                    <a:pt x="19" y="60"/>
                    <a:pt x="0" y="97"/>
                    <a:pt x="19" y="133"/>
                  </a:cubicBezTo>
                  <a:cubicBezTo>
                    <a:pt x="19" y="151"/>
                    <a:pt x="55" y="170"/>
                    <a:pt x="73" y="170"/>
                  </a:cubicBezTo>
                  <a:lnTo>
                    <a:pt x="92" y="170"/>
                  </a:lnTo>
                  <a:cubicBezTo>
                    <a:pt x="142" y="140"/>
                    <a:pt x="198" y="126"/>
                    <a:pt x="253" y="126"/>
                  </a:cubicBezTo>
                  <a:cubicBezTo>
                    <a:pt x="298" y="126"/>
                    <a:pt x="343" y="135"/>
                    <a:pt x="384" y="151"/>
                  </a:cubicBezTo>
                  <a:cubicBezTo>
                    <a:pt x="392" y="157"/>
                    <a:pt x="402" y="160"/>
                    <a:pt x="411" y="160"/>
                  </a:cubicBezTo>
                  <a:cubicBezTo>
                    <a:pt x="458" y="160"/>
                    <a:pt x="503" y="88"/>
                    <a:pt x="457" y="42"/>
                  </a:cubicBezTo>
                  <a:cubicBezTo>
                    <a:pt x="393" y="14"/>
                    <a:pt x="324" y="1"/>
                    <a:pt x="256" y="1"/>
                  </a:cubicBezTo>
                  <a:close/>
                </a:path>
              </a:pathLst>
            </a:custGeom>
            <a:solidFill>
              <a:srgbClr val="3D2E37"/>
            </a:solidFill>
            <a:ln w="0">
              <a:noFill/>
            </a:ln>
          </p:spPr>
          <p:style>
            <a:lnRef idx="0">
              <a:srgbClr val="FFFFFF"/>
            </a:lnRef>
            <a:fillRef idx="0">
              <a:srgbClr val="FFFFFF"/>
            </a:fillRef>
            <a:effectRef idx="0">
              <a:srgbClr val="FFFFFF"/>
            </a:effectRef>
            <a:fontRef idx="minor"/>
          </p:style>
          <p:txBody>
            <a:bodyPr tIns="5760" bIns="5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0" name="Google Shape;3818;p115"/>
            <p:cNvSpPr/>
            <p:nvPr/>
          </p:nvSpPr>
          <p:spPr>
            <a:xfrm>
              <a:off x="5966280" y="1762200"/>
              <a:ext cx="44640" cy="19800"/>
            </a:xfrm>
            <a:custGeom>
              <a:avLst/>
              <a:gdLst>
                <a:gd name="textAreaLeft" fmla="*/ 0 w 44640"/>
                <a:gd name="textAreaRight" fmla="*/ 45000 w 44640"/>
                <a:gd name="textAreaTop" fmla="*/ 0 h 19800"/>
                <a:gd name="textAreaBottom" fmla="*/ 20160 h 19800"/>
              </a:gdLst>
              <a:ahLst/>
              <a:cxnLst/>
              <a:rect l="textAreaLeft" t="textAreaTop" r="textAreaRight" b="textAreaBottom"/>
              <a:pathLst>
                <a:path w="658" h="293">
                  <a:moveTo>
                    <a:pt x="329" y="0"/>
                  </a:moveTo>
                  <a:cubicBezTo>
                    <a:pt x="147" y="0"/>
                    <a:pt x="0" y="73"/>
                    <a:pt x="0" y="164"/>
                  </a:cubicBezTo>
                  <a:cubicBezTo>
                    <a:pt x="0" y="237"/>
                    <a:pt x="165" y="292"/>
                    <a:pt x="347" y="292"/>
                  </a:cubicBezTo>
                  <a:cubicBezTo>
                    <a:pt x="530" y="292"/>
                    <a:pt x="658" y="219"/>
                    <a:pt x="658" y="146"/>
                  </a:cubicBezTo>
                  <a:cubicBezTo>
                    <a:pt x="658" y="55"/>
                    <a:pt x="512" y="0"/>
                    <a:pt x="329" y="0"/>
                  </a:cubicBezTo>
                  <a:close/>
                </a:path>
              </a:pathLst>
            </a:custGeom>
            <a:solidFill>
              <a:srgbClr val="3D2E37"/>
            </a:solidFill>
            <a:ln w="0">
              <a:noFill/>
            </a:ln>
          </p:spPr>
          <p:style>
            <a:lnRef idx="0">
              <a:srgbClr val="FFFFFF"/>
            </a:lnRef>
            <a:fillRef idx="0">
              <a:srgbClr val="FFFFFF"/>
            </a:fillRef>
            <a:effectRef idx="0">
              <a:srgbClr val="FFFFFF"/>
            </a:effectRef>
            <a:fontRef idx="minor"/>
          </p:style>
          <p:txBody>
            <a:bodyPr tIns="10080" bIns="10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1" name="Google Shape;3819;p115"/>
            <p:cNvSpPr/>
            <p:nvPr/>
          </p:nvSpPr>
          <p:spPr>
            <a:xfrm>
              <a:off x="6077520" y="1766880"/>
              <a:ext cx="44640" cy="18720"/>
            </a:xfrm>
            <a:custGeom>
              <a:avLst/>
              <a:gdLst>
                <a:gd name="textAreaLeft" fmla="*/ 0 w 44640"/>
                <a:gd name="textAreaRight" fmla="*/ 45000 w 44640"/>
                <a:gd name="textAreaTop" fmla="*/ 0 h 18720"/>
                <a:gd name="textAreaBottom" fmla="*/ 19080 h 18720"/>
              </a:gdLst>
              <a:ahLst/>
              <a:cxnLst/>
              <a:rect l="textAreaLeft" t="textAreaTop" r="textAreaRight" b="textAreaBottom"/>
              <a:pathLst>
                <a:path w="658" h="280">
                  <a:moveTo>
                    <a:pt x="385" y="0"/>
                  </a:moveTo>
                  <a:cubicBezTo>
                    <a:pt x="367" y="0"/>
                    <a:pt x="348" y="1"/>
                    <a:pt x="329" y="3"/>
                  </a:cubicBezTo>
                  <a:cubicBezTo>
                    <a:pt x="146" y="3"/>
                    <a:pt x="0" y="58"/>
                    <a:pt x="0" y="149"/>
                  </a:cubicBezTo>
                  <a:cubicBezTo>
                    <a:pt x="0" y="215"/>
                    <a:pt x="117" y="280"/>
                    <a:pt x="272" y="280"/>
                  </a:cubicBezTo>
                  <a:cubicBezTo>
                    <a:pt x="291" y="280"/>
                    <a:pt x="310" y="279"/>
                    <a:pt x="329" y="277"/>
                  </a:cubicBezTo>
                  <a:cubicBezTo>
                    <a:pt x="511" y="277"/>
                    <a:pt x="657" y="204"/>
                    <a:pt x="657" y="131"/>
                  </a:cubicBezTo>
                  <a:cubicBezTo>
                    <a:pt x="657" y="66"/>
                    <a:pt x="541" y="0"/>
                    <a:pt x="385" y="0"/>
                  </a:cubicBezTo>
                  <a:close/>
                </a:path>
              </a:pathLst>
            </a:custGeom>
            <a:solidFill>
              <a:srgbClr val="3D2E37"/>
            </a:solidFill>
            <a:ln w="0">
              <a:noFill/>
            </a:ln>
          </p:spPr>
          <p:style>
            <a:lnRef idx="0">
              <a:srgbClr val="FFFFFF"/>
            </a:lnRef>
            <a:fillRef idx="0">
              <a:srgbClr val="FFFFFF"/>
            </a:fillRef>
            <a:effectRef idx="0">
              <a:srgbClr val="FFFFFF"/>
            </a:effectRef>
            <a:fontRef idx="minor"/>
          </p:style>
          <p:txBody>
            <a:bodyPr tIns="9360" bIns="9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2" name="Google Shape;3820;p115"/>
            <p:cNvSpPr/>
            <p:nvPr/>
          </p:nvSpPr>
          <p:spPr>
            <a:xfrm>
              <a:off x="5856840" y="1539000"/>
              <a:ext cx="236520" cy="220320"/>
            </a:xfrm>
            <a:custGeom>
              <a:avLst/>
              <a:gdLst>
                <a:gd name="textAreaLeft" fmla="*/ 0 w 236520"/>
                <a:gd name="textAreaRight" fmla="*/ 236880 w 236520"/>
                <a:gd name="textAreaTop" fmla="*/ 0 h 220320"/>
                <a:gd name="textAreaBottom" fmla="*/ 220680 h 220320"/>
              </a:gdLst>
              <a:ahLst/>
              <a:cxnLst/>
              <a:rect l="textAreaLeft" t="textAreaTop" r="textAreaRight" b="textAreaBottom"/>
              <a:pathLst>
                <a:path w="3469" h="3231">
                  <a:moveTo>
                    <a:pt x="2217" y="0"/>
                  </a:moveTo>
                  <a:cubicBezTo>
                    <a:pt x="1907" y="0"/>
                    <a:pt x="1596" y="42"/>
                    <a:pt x="1351" y="91"/>
                  </a:cubicBezTo>
                  <a:cubicBezTo>
                    <a:pt x="913" y="200"/>
                    <a:pt x="548" y="492"/>
                    <a:pt x="347" y="894"/>
                  </a:cubicBezTo>
                  <a:cubicBezTo>
                    <a:pt x="183" y="1186"/>
                    <a:pt x="73" y="1515"/>
                    <a:pt x="37" y="1862"/>
                  </a:cubicBezTo>
                  <a:cubicBezTo>
                    <a:pt x="18" y="2026"/>
                    <a:pt x="0" y="2208"/>
                    <a:pt x="0" y="2373"/>
                  </a:cubicBezTo>
                  <a:lnTo>
                    <a:pt x="0" y="2957"/>
                  </a:lnTo>
                  <a:cubicBezTo>
                    <a:pt x="55" y="2811"/>
                    <a:pt x="201" y="2573"/>
                    <a:pt x="365" y="2573"/>
                  </a:cubicBezTo>
                  <a:cubicBezTo>
                    <a:pt x="566" y="2592"/>
                    <a:pt x="639" y="2646"/>
                    <a:pt x="730" y="2866"/>
                  </a:cubicBezTo>
                  <a:cubicBezTo>
                    <a:pt x="730" y="2866"/>
                    <a:pt x="785" y="3048"/>
                    <a:pt x="785" y="3066"/>
                  </a:cubicBezTo>
                  <a:cubicBezTo>
                    <a:pt x="822" y="3176"/>
                    <a:pt x="876" y="3176"/>
                    <a:pt x="1059" y="3231"/>
                  </a:cubicBezTo>
                  <a:cubicBezTo>
                    <a:pt x="1084" y="1427"/>
                    <a:pt x="2102" y="1148"/>
                    <a:pt x="2730" y="1148"/>
                  </a:cubicBezTo>
                  <a:cubicBezTo>
                    <a:pt x="3011" y="1148"/>
                    <a:pt x="3213" y="1204"/>
                    <a:pt x="3213" y="1204"/>
                  </a:cubicBezTo>
                  <a:cubicBezTo>
                    <a:pt x="3268" y="456"/>
                    <a:pt x="3469" y="419"/>
                    <a:pt x="3231" y="255"/>
                  </a:cubicBezTo>
                  <a:cubicBezTo>
                    <a:pt x="2979" y="64"/>
                    <a:pt x="2599" y="0"/>
                    <a:pt x="2217" y="0"/>
                  </a:cubicBezTo>
                  <a:close/>
                </a:path>
              </a:pathLst>
            </a:custGeom>
            <a:solidFill>
              <a:srgbClr val="1E1F35"/>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3" name="Google Shape;3821;p115"/>
            <p:cNvSpPr/>
            <p:nvPr/>
          </p:nvSpPr>
          <p:spPr>
            <a:xfrm>
              <a:off x="5952600" y="1543680"/>
              <a:ext cx="211680" cy="171720"/>
            </a:xfrm>
            <a:custGeom>
              <a:avLst/>
              <a:gdLst>
                <a:gd name="textAreaLeft" fmla="*/ 0 w 211680"/>
                <a:gd name="textAreaRight" fmla="*/ 212040 w 211680"/>
                <a:gd name="textAreaTop" fmla="*/ 0 h 171720"/>
                <a:gd name="textAreaBottom" fmla="*/ 172080 h 171720"/>
              </a:gdLst>
              <a:ahLst/>
              <a:cxnLst/>
              <a:rect l="textAreaLeft" t="textAreaTop" r="textAreaRight" b="textAreaBottom"/>
              <a:pathLst>
                <a:path w="3105" h="2521">
                  <a:moveTo>
                    <a:pt x="1109" y="0"/>
                  </a:moveTo>
                  <a:cubicBezTo>
                    <a:pt x="898" y="0"/>
                    <a:pt x="701" y="40"/>
                    <a:pt x="585" y="148"/>
                  </a:cubicBezTo>
                  <a:cubicBezTo>
                    <a:pt x="1" y="713"/>
                    <a:pt x="1224" y="1024"/>
                    <a:pt x="1534" y="1079"/>
                  </a:cubicBezTo>
                  <a:cubicBezTo>
                    <a:pt x="2064" y="1170"/>
                    <a:pt x="2356" y="1535"/>
                    <a:pt x="2648" y="2521"/>
                  </a:cubicBezTo>
                  <a:cubicBezTo>
                    <a:pt x="2958" y="1864"/>
                    <a:pt x="3104" y="659"/>
                    <a:pt x="1881" y="148"/>
                  </a:cubicBezTo>
                  <a:cubicBezTo>
                    <a:pt x="1712" y="74"/>
                    <a:pt x="1398" y="0"/>
                    <a:pt x="1109" y="0"/>
                  </a:cubicBezTo>
                  <a:close/>
                </a:path>
              </a:pathLst>
            </a:custGeom>
            <a:solidFill>
              <a:srgbClr val="1E1F35"/>
            </a:solidFill>
            <a:ln w="0">
              <a:noFill/>
            </a:ln>
          </p:spPr>
          <p:style>
            <a:lnRef idx="0">
              <a:srgbClr val="FFFFFF"/>
            </a:lnRef>
            <a:fillRef idx="0">
              <a:srgbClr val="FFFFFF"/>
            </a:fillRef>
            <a:effectRef idx="0">
              <a:srgbClr val="FFFFFF"/>
            </a:effectRef>
            <a:fontRef idx="minor"/>
          </p:style>
          <p:txBody>
            <a:bodyPr tIns="86040" bIns="860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4" name="Google Shape;3822;p115"/>
            <p:cNvSpPr/>
            <p:nvPr/>
          </p:nvSpPr>
          <p:spPr>
            <a:xfrm>
              <a:off x="6026400" y="1820880"/>
              <a:ext cx="47520" cy="18000"/>
            </a:xfrm>
            <a:custGeom>
              <a:avLst/>
              <a:gdLst>
                <a:gd name="textAreaLeft" fmla="*/ 0 w 47520"/>
                <a:gd name="textAreaRight" fmla="*/ 47880 w 47520"/>
                <a:gd name="textAreaTop" fmla="*/ 0 h 18000"/>
                <a:gd name="textAreaBottom" fmla="*/ 18360 h 18000"/>
              </a:gdLst>
              <a:ahLst/>
              <a:cxnLst/>
              <a:rect l="textAreaLeft" t="textAreaTop" r="textAreaRight" b="textAreaBottom"/>
              <a:pathLst>
                <a:path w="699" h="270">
                  <a:moveTo>
                    <a:pt x="76" y="1"/>
                  </a:moveTo>
                  <a:cubicBezTo>
                    <a:pt x="60" y="1"/>
                    <a:pt x="46" y="5"/>
                    <a:pt x="37" y="14"/>
                  </a:cubicBezTo>
                  <a:cubicBezTo>
                    <a:pt x="1" y="51"/>
                    <a:pt x="1" y="87"/>
                    <a:pt x="37" y="106"/>
                  </a:cubicBezTo>
                  <a:cubicBezTo>
                    <a:pt x="110" y="197"/>
                    <a:pt x="238" y="252"/>
                    <a:pt x="366" y="270"/>
                  </a:cubicBezTo>
                  <a:cubicBezTo>
                    <a:pt x="475" y="270"/>
                    <a:pt x="567" y="233"/>
                    <a:pt x="658" y="160"/>
                  </a:cubicBezTo>
                  <a:cubicBezTo>
                    <a:pt x="698" y="106"/>
                    <a:pt x="659" y="42"/>
                    <a:pt x="613" y="42"/>
                  </a:cubicBezTo>
                  <a:cubicBezTo>
                    <a:pt x="598" y="42"/>
                    <a:pt x="581" y="50"/>
                    <a:pt x="567" y="69"/>
                  </a:cubicBezTo>
                  <a:cubicBezTo>
                    <a:pt x="512" y="116"/>
                    <a:pt x="444" y="140"/>
                    <a:pt x="375" y="140"/>
                  </a:cubicBezTo>
                  <a:cubicBezTo>
                    <a:pt x="283" y="140"/>
                    <a:pt x="191" y="98"/>
                    <a:pt x="129" y="14"/>
                  </a:cubicBezTo>
                  <a:cubicBezTo>
                    <a:pt x="110" y="5"/>
                    <a:pt x="92" y="1"/>
                    <a:pt x="76" y="1"/>
                  </a:cubicBezTo>
                  <a:close/>
                </a:path>
              </a:pathLst>
            </a:custGeom>
            <a:solidFill>
              <a:srgbClr val="3D2E37"/>
            </a:solidFill>
            <a:ln w="0">
              <a:noFill/>
            </a:ln>
          </p:spPr>
          <p:style>
            <a:lnRef idx="0">
              <a:srgbClr val="FFFFFF"/>
            </a:lnRef>
            <a:fillRef idx="0">
              <a:srgbClr val="FFFFFF"/>
            </a:fillRef>
            <a:effectRef idx="0">
              <a:srgbClr val="FFFFFF"/>
            </a:effectRef>
            <a:fontRef idx="minor"/>
          </p:style>
          <p:txBody>
            <a:bodyPr tIns="9000" bIns="90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5" name="Google Shape;3823;p115"/>
            <p:cNvSpPr/>
            <p:nvPr/>
          </p:nvSpPr>
          <p:spPr>
            <a:xfrm>
              <a:off x="5907600" y="1487520"/>
              <a:ext cx="234000" cy="137160"/>
            </a:xfrm>
            <a:custGeom>
              <a:avLst/>
              <a:gdLst>
                <a:gd name="textAreaLeft" fmla="*/ 0 w 234000"/>
                <a:gd name="textAreaRight" fmla="*/ 234360 w 234000"/>
                <a:gd name="textAreaTop" fmla="*/ 0 h 137160"/>
                <a:gd name="textAreaBottom" fmla="*/ 137520 h 137160"/>
              </a:gdLst>
              <a:ahLst/>
              <a:cxnLst/>
              <a:rect l="textAreaLeft" t="textAreaTop" r="textAreaRight" b="textAreaBottom"/>
              <a:pathLst>
                <a:path w="3433" h="2012">
                  <a:moveTo>
                    <a:pt x="1561" y="1"/>
                  </a:moveTo>
                  <a:cubicBezTo>
                    <a:pt x="544" y="1"/>
                    <a:pt x="0" y="334"/>
                    <a:pt x="0" y="334"/>
                  </a:cubicBezTo>
                  <a:lnTo>
                    <a:pt x="147" y="1776"/>
                  </a:lnTo>
                  <a:cubicBezTo>
                    <a:pt x="675" y="1957"/>
                    <a:pt x="1267" y="2012"/>
                    <a:pt x="1789" y="2012"/>
                  </a:cubicBezTo>
                  <a:cubicBezTo>
                    <a:pt x="2582" y="2012"/>
                    <a:pt x="3213" y="1885"/>
                    <a:pt x="3213" y="1885"/>
                  </a:cubicBezTo>
                  <a:cubicBezTo>
                    <a:pt x="3359" y="1374"/>
                    <a:pt x="3432" y="863"/>
                    <a:pt x="3432" y="334"/>
                  </a:cubicBezTo>
                  <a:cubicBezTo>
                    <a:pt x="2696" y="84"/>
                    <a:pt x="2069" y="1"/>
                    <a:pt x="1561" y="1"/>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68760" bIns="6876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06" name="Google Shape;3824;p115"/>
            <p:cNvSpPr/>
            <p:nvPr/>
          </p:nvSpPr>
          <p:spPr>
            <a:xfrm>
              <a:off x="6076080" y="2344320"/>
              <a:ext cx="360" cy="360"/>
            </a:xfrm>
            <a:custGeom>
              <a:avLst/>
              <a:gdLst>
                <a:gd name="textAreaLeft" fmla="*/ 0 w 360"/>
                <a:gd name="textAreaRight" fmla="*/ 720 w 360"/>
                <a:gd name="textAreaTop" fmla="*/ 0 h 360"/>
                <a:gd name="textAreaBottom" fmla="*/ 720 h 360"/>
              </a:gdLst>
              <a:ahLst/>
              <a:cxnLst/>
              <a:rect l="textAreaLeft" t="textAreaTop" r="textAreaRight" b="textAreaBottom"/>
              <a:pathLst>
                <a:path w="1" h="1">
                  <a:moveTo>
                    <a:pt x="1" y="0"/>
                  </a:moveTo>
                </a:path>
              </a:pathLst>
            </a:custGeom>
            <a:solidFill>
              <a:srgbClr val="141414"/>
            </a:solidFill>
            <a:ln w="0">
              <a:noFill/>
            </a:ln>
          </p:spPr>
          <p:style>
            <a:lnRef idx="0">
              <a:srgbClr val="FFFFFF"/>
            </a:lnRef>
            <a:fillRef idx="0">
              <a:srgbClr val="FFFFFF"/>
            </a:fillRef>
            <a:effectRef idx="0">
              <a:srgbClr val="FFFFFF"/>
            </a:effectRef>
            <a:fontRef idx="minor"/>
          </p:style>
          <p:txBody>
            <a:bodyPr tIns="360" bIns="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07" name="Google Shape;3825;p115"/>
            <p:cNvSpPr/>
            <p:nvPr/>
          </p:nvSpPr>
          <p:spPr>
            <a:xfrm>
              <a:off x="6028920" y="2540160"/>
              <a:ext cx="24480" cy="24480"/>
            </a:xfrm>
            <a:custGeom>
              <a:avLst/>
              <a:gdLst>
                <a:gd name="textAreaLeft" fmla="*/ 0 w 24480"/>
                <a:gd name="textAreaRight" fmla="*/ 24840 w 24480"/>
                <a:gd name="textAreaTop" fmla="*/ 0 h 24480"/>
                <a:gd name="textAreaBottom" fmla="*/ 24840 h 24480"/>
              </a:gdLst>
              <a:ahLst/>
              <a:cxnLst/>
              <a:rect l="textAreaLeft" t="textAreaTop" r="textAreaRight" b="textAreaBottom"/>
              <a:pathLst>
                <a:path w="366" h="366">
                  <a:moveTo>
                    <a:pt x="183" y="0"/>
                  </a:moveTo>
                  <a:cubicBezTo>
                    <a:pt x="92" y="0"/>
                    <a:pt x="0" y="92"/>
                    <a:pt x="0" y="183"/>
                  </a:cubicBezTo>
                  <a:cubicBezTo>
                    <a:pt x="0" y="274"/>
                    <a:pt x="92" y="365"/>
                    <a:pt x="183" y="365"/>
                  </a:cubicBezTo>
                  <a:cubicBezTo>
                    <a:pt x="292" y="365"/>
                    <a:pt x="365" y="274"/>
                    <a:pt x="365" y="183"/>
                  </a:cubicBezTo>
                  <a:cubicBezTo>
                    <a:pt x="365" y="92"/>
                    <a:pt x="292" y="0"/>
                    <a:pt x="183" y="0"/>
                  </a:cubicBezTo>
                  <a:close/>
                </a:path>
              </a:pathLst>
            </a:custGeom>
            <a:solidFill>
              <a:srgbClr val="D5D7D8"/>
            </a:solidFill>
            <a:ln w="0">
              <a:noFill/>
            </a:ln>
          </p:spPr>
          <p:style>
            <a:lnRef idx="0">
              <a:srgbClr val="FFFFFF"/>
            </a:lnRef>
            <a:fillRef idx="0">
              <a:srgbClr val="FFFFFF"/>
            </a:fillRef>
            <a:effectRef idx="0">
              <a:srgbClr val="FFFFFF"/>
            </a:effectRef>
            <a:fontRef idx="minor"/>
          </p:style>
          <p:txBody>
            <a:bodyPr tIns="12240" bIns="122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08" name="Google Shape;3826;p115"/>
            <p:cNvSpPr/>
            <p:nvPr/>
          </p:nvSpPr>
          <p:spPr>
            <a:xfrm>
              <a:off x="6086160" y="2263320"/>
              <a:ext cx="115560" cy="34560"/>
            </a:xfrm>
            <a:custGeom>
              <a:avLst/>
              <a:gdLst>
                <a:gd name="textAreaLeft" fmla="*/ 0 w 115560"/>
                <a:gd name="textAreaRight" fmla="*/ 115920 w 115560"/>
                <a:gd name="textAreaTop" fmla="*/ 0 h 34560"/>
                <a:gd name="textAreaBottom" fmla="*/ 34920 h 34560"/>
              </a:gdLst>
              <a:ahLst/>
              <a:cxnLst/>
              <a:rect l="textAreaLeft" t="textAreaTop" r="textAreaRight" b="textAreaBottom"/>
              <a:pathLst>
                <a:path w="1699" h="512">
                  <a:moveTo>
                    <a:pt x="56" y="1"/>
                  </a:moveTo>
                  <a:cubicBezTo>
                    <a:pt x="19" y="1"/>
                    <a:pt x="1" y="19"/>
                    <a:pt x="1" y="37"/>
                  </a:cubicBezTo>
                  <a:lnTo>
                    <a:pt x="1" y="475"/>
                  </a:lnTo>
                  <a:cubicBezTo>
                    <a:pt x="1" y="494"/>
                    <a:pt x="19" y="512"/>
                    <a:pt x="56" y="512"/>
                  </a:cubicBezTo>
                  <a:lnTo>
                    <a:pt x="1662" y="512"/>
                  </a:lnTo>
                  <a:cubicBezTo>
                    <a:pt x="1680" y="512"/>
                    <a:pt x="1699" y="494"/>
                    <a:pt x="1699" y="475"/>
                  </a:cubicBezTo>
                  <a:lnTo>
                    <a:pt x="1699" y="37"/>
                  </a:lnTo>
                  <a:cubicBezTo>
                    <a:pt x="1699" y="19"/>
                    <a:pt x="1680" y="1"/>
                    <a:pt x="1662" y="1"/>
                  </a:cubicBezTo>
                  <a:close/>
                </a:path>
              </a:pathLst>
            </a:custGeom>
            <a:solidFill>
              <a:srgbClr val="EAEBEC"/>
            </a:solidFill>
            <a:ln w="0">
              <a:noFill/>
            </a:ln>
          </p:spPr>
          <p:style>
            <a:lnRef idx="0">
              <a:srgbClr val="FFFFFF"/>
            </a:lnRef>
            <a:fillRef idx="0">
              <a:srgbClr val="FFFFFF"/>
            </a:fillRef>
            <a:effectRef idx="0">
              <a:srgbClr val="FFFFFF"/>
            </a:effectRef>
            <a:fontRef idx="minor"/>
          </p:style>
          <p:txBody>
            <a:bodyPr tIns="17280" bIns="172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09" name="Google Shape;3827;p115"/>
            <p:cNvSpPr/>
            <p:nvPr/>
          </p:nvSpPr>
          <p:spPr>
            <a:xfrm>
              <a:off x="5779440" y="1951560"/>
              <a:ext cx="471240" cy="285480"/>
            </a:xfrm>
            <a:custGeom>
              <a:avLst/>
              <a:gdLst>
                <a:gd name="textAreaLeft" fmla="*/ 0 w 471240"/>
                <a:gd name="textAreaRight" fmla="*/ 471600 w 471240"/>
                <a:gd name="textAreaTop" fmla="*/ 0 h 285480"/>
                <a:gd name="textAreaBottom" fmla="*/ 285840 h 285480"/>
              </a:gdLst>
              <a:ahLst/>
              <a:cxnLst/>
              <a:rect l="textAreaLeft" t="textAreaTop" r="textAreaRight" b="textAreaBottom"/>
              <a:pathLst>
                <a:path w="6901" h="4182">
                  <a:moveTo>
                    <a:pt x="2227" y="1"/>
                  </a:moveTo>
                  <a:lnTo>
                    <a:pt x="0" y="421"/>
                  </a:lnTo>
                  <a:lnTo>
                    <a:pt x="365" y="4181"/>
                  </a:lnTo>
                  <a:lnTo>
                    <a:pt x="4126" y="4181"/>
                  </a:lnTo>
                  <a:lnTo>
                    <a:pt x="6901" y="1626"/>
                  </a:lnTo>
                  <a:lnTo>
                    <a:pt x="3925" y="1"/>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10" name="Google Shape;3828;p115"/>
            <p:cNvSpPr/>
            <p:nvPr/>
          </p:nvSpPr>
          <p:spPr>
            <a:xfrm>
              <a:off x="5644440" y="1966680"/>
              <a:ext cx="674640" cy="942120"/>
            </a:xfrm>
            <a:custGeom>
              <a:avLst/>
              <a:gdLst>
                <a:gd name="textAreaLeft" fmla="*/ 0 w 674640"/>
                <a:gd name="textAreaRight" fmla="*/ 675000 w 674640"/>
                <a:gd name="textAreaTop" fmla="*/ 0 h 942120"/>
                <a:gd name="textAreaBottom" fmla="*/ 942480 h 942120"/>
              </a:gdLst>
              <a:ahLst/>
              <a:cxnLst/>
              <a:rect l="textAreaLeft" t="textAreaTop" r="textAreaRight" b="textAreaBottom"/>
              <a:pathLst>
                <a:path w="9882" h="13798">
                  <a:moveTo>
                    <a:pt x="1621" y="1"/>
                  </a:moveTo>
                  <a:cubicBezTo>
                    <a:pt x="1298" y="1"/>
                    <a:pt x="834" y="44"/>
                    <a:pt x="663" y="272"/>
                  </a:cubicBezTo>
                  <a:cubicBezTo>
                    <a:pt x="462" y="546"/>
                    <a:pt x="499" y="947"/>
                    <a:pt x="499" y="1276"/>
                  </a:cubicBezTo>
                  <a:cubicBezTo>
                    <a:pt x="499" y="1696"/>
                    <a:pt x="499" y="2116"/>
                    <a:pt x="480" y="2554"/>
                  </a:cubicBezTo>
                  <a:cubicBezTo>
                    <a:pt x="426" y="4708"/>
                    <a:pt x="225" y="6880"/>
                    <a:pt x="97" y="9034"/>
                  </a:cubicBezTo>
                  <a:cubicBezTo>
                    <a:pt x="42" y="10093"/>
                    <a:pt x="24" y="11170"/>
                    <a:pt x="24" y="12229"/>
                  </a:cubicBezTo>
                  <a:cubicBezTo>
                    <a:pt x="24" y="13037"/>
                    <a:pt x="0" y="13797"/>
                    <a:pt x="505" y="13797"/>
                  </a:cubicBezTo>
                  <a:cubicBezTo>
                    <a:pt x="627" y="13797"/>
                    <a:pt x="781" y="13753"/>
                    <a:pt x="973" y="13653"/>
                  </a:cubicBezTo>
                  <a:cubicBezTo>
                    <a:pt x="1080" y="13602"/>
                    <a:pt x="1765" y="13584"/>
                    <a:pt x="2700" y="13584"/>
                  </a:cubicBezTo>
                  <a:cubicBezTo>
                    <a:pt x="5129" y="13584"/>
                    <a:pt x="9243" y="13708"/>
                    <a:pt x="9243" y="13708"/>
                  </a:cubicBezTo>
                  <a:cubicBezTo>
                    <a:pt x="9243" y="13708"/>
                    <a:pt x="9254" y="13713"/>
                    <a:pt x="9273" y="13713"/>
                  </a:cubicBezTo>
                  <a:cubicBezTo>
                    <a:pt x="9394" y="13713"/>
                    <a:pt x="9817" y="13496"/>
                    <a:pt x="9644" y="10349"/>
                  </a:cubicBezTo>
                  <a:cubicBezTo>
                    <a:pt x="9590" y="9308"/>
                    <a:pt x="9882" y="8304"/>
                    <a:pt x="9772" y="7264"/>
                  </a:cubicBezTo>
                  <a:cubicBezTo>
                    <a:pt x="9717" y="6716"/>
                    <a:pt x="9644" y="6205"/>
                    <a:pt x="9626" y="5675"/>
                  </a:cubicBezTo>
                  <a:cubicBezTo>
                    <a:pt x="9626" y="5128"/>
                    <a:pt x="9663" y="4580"/>
                    <a:pt x="9754" y="4032"/>
                  </a:cubicBezTo>
                  <a:cubicBezTo>
                    <a:pt x="9827" y="3028"/>
                    <a:pt x="9809" y="2006"/>
                    <a:pt x="9681" y="1002"/>
                  </a:cubicBezTo>
                  <a:cubicBezTo>
                    <a:pt x="9097" y="746"/>
                    <a:pt x="7892" y="345"/>
                    <a:pt x="7892" y="345"/>
                  </a:cubicBezTo>
                  <a:lnTo>
                    <a:pt x="4752" y="3211"/>
                  </a:lnTo>
                  <a:lnTo>
                    <a:pt x="1959" y="16"/>
                  </a:lnTo>
                  <a:cubicBezTo>
                    <a:pt x="1959" y="16"/>
                    <a:pt x="1815" y="1"/>
                    <a:pt x="1621" y="1"/>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1" name="Google Shape;3829;p115"/>
            <p:cNvSpPr/>
            <p:nvPr/>
          </p:nvSpPr>
          <p:spPr>
            <a:xfrm>
              <a:off x="6225840" y="2363040"/>
              <a:ext cx="195480" cy="245520"/>
            </a:xfrm>
            <a:custGeom>
              <a:avLst/>
              <a:gdLst>
                <a:gd name="textAreaLeft" fmla="*/ 0 w 195480"/>
                <a:gd name="textAreaRight" fmla="*/ 195840 w 195480"/>
                <a:gd name="textAreaTop" fmla="*/ 0 h 245520"/>
                <a:gd name="textAreaBottom" fmla="*/ 245880 h 245520"/>
              </a:gdLst>
              <a:ahLst/>
              <a:cxnLst/>
              <a:rect l="textAreaLeft" t="textAreaTop" r="textAreaRight" b="textAreaBottom"/>
              <a:pathLst>
                <a:path w="2867" h="3597">
                  <a:moveTo>
                    <a:pt x="2155" y="0"/>
                  </a:moveTo>
                  <a:cubicBezTo>
                    <a:pt x="1662" y="55"/>
                    <a:pt x="1169" y="110"/>
                    <a:pt x="676" y="164"/>
                  </a:cubicBezTo>
                  <a:cubicBezTo>
                    <a:pt x="493" y="183"/>
                    <a:pt x="1" y="146"/>
                    <a:pt x="1" y="402"/>
                  </a:cubicBezTo>
                  <a:cubicBezTo>
                    <a:pt x="37" y="584"/>
                    <a:pt x="92" y="785"/>
                    <a:pt x="165" y="968"/>
                  </a:cubicBezTo>
                  <a:cubicBezTo>
                    <a:pt x="220" y="1132"/>
                    <a:pt x="293" y="1314"/>
                    <a:pt x="366" y="1497"/>
                  </a:cubicBezTo>
                  <a:cubicBezTo>
                    <a:pt x="493" y="1844"/>
                    <a:pt x="621" y="2172"/>
                    <a:pt x="767" y="2519"/>
                  </a:cubicBezTo>
                  <a:cubicBezTo>
                    <a:pt x="954" y="3011"/>
                    <a:pt x="1266" y="3440"/>
                    <a:pt x="1851" y="3440"/>
                  </a:cubicBezTo>
                  <a:cubicBezTo>
                    <a:pt x="1896" y="3440"/>
                    <a:pt x="1942" y="3437"/>
                    <a:pt x="1990" y="3432"/>
                  </a:cubicBezTo>
                  <a:cubicBezTo>
                    <a:pt x="2002" y="3431"/>
                    <a:pt x="2011" y="3430"/>
                    <a:pt x="2016" y="3430"/>
                  </a:cubicBezTo>
                  <a:cubicBezTo>
                    <a:pt x="2110" y="3430"/>
                    <a:pt x="1489" y="3562"/>
                    <a:pt x="1936" y="3596"/>
                  </a:cubicBezTo>
                  <a:cubicBezTo>
                    <a:pt x="2209" y="3596"/>
                    <a:pt x="2483" y="3505"/>
                    <a:pt x="2702" y="3341"/>
                  </a:cubicBezTo>
                  <a:cubicBezTo>
                    <a:pt x="2757" y="3268"/>
                    <a:pt x="2812" y="3176"/>
                    <a:pt x="2812" y="3085"/>
                  </a:cubicBezTo>
                  <a:cubicBezTo>
                    <a:pt x="2867" y="2848"/>
                    <a:pt x="2867" y="2592"/>
                    <a:pt x="2830" y="2337"/>
                  </a:cubicBezTo>
                  <a:cubicBezTo>
                    <a:pt x="2757" y="1953"/>
                    <a:pt x="2648" y="1570"/>
                    <a:pt x="2538" y="1187"/>
                  </a:cubicBezTo>
                  <a:cubicBezTo>
                    <a:pt x="2428" y="822"/>
                    <a:pt x="2319" y="456"/>
                    <a:pt x="2191" y="110"/>
                  </a:cubicBezTo>
                  <a:cubicBezTo>
                    <a:pt x="2228" y="73"/>
                    <a:pt x="2228" y="0"/>
                    <a:pt x="2155" y="0"/>
                  </a:cubicBezTo>
                  <a:close/>
                </a:path>
              </a:pathLst>
            </a:custGeom>
            <a:solidFill>
              <a:srgbClr val="FFAF99"/>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2" name="Google Shape;3830;p115"/>
            <p:cNvSpPr/>
            <p:nvPr/>
          </p:nvSpPr>
          <p:spPr>
            <a:xfrm>
              <a:off x="6190920" y="2008800"/>
              <a:ext cx="306360" cy="468720"/>
            </a:xfrm>
            <a:custGeom>
              <a:avLst/>
              <a:gdLst>
                <a:gd name="textAreaLeft" fmla="*/ 0 w 306360"/>
                <a:gd name="textAreaRight" fmla="*/ 306720 w 306360"/>
                <a:gd name="textAreaTop" fmla="*/ 0 h 468720"/>
                <a:gd name="textAreaBottom" fmla="*/ 469080 h 468720"/>
              </a:gdLst>
              <a:ahLst/>
              <a:cxnLst/>
              <a:rect l="textAreaLeft" t="textAreaTop" r="textAreaRight" b="textAreaBottom"/>
              <a:pathLst>
                <a:path w="4492" h="6865">
                  <a:moveTo>
                    <a:pt x="858" y="1"/>
                  </a:moveTo>
                  <a:cubicBezTo>
                    <a:pt x="858" y="1"/>
                    <a:pt x="968" y="147"/>
                    <a:pt x="950" y="165"/>
                  </a:cubicBezTo>
                  <a:lnTo>
                    <a:pt x="858" y="256"/>
                  </a:lnTo>
                  <a:cubicBezTo>
                    <a:pt x="804" y="311"/>
                    <a:pt x="749" y="384"/>
                    <a:pt x="694" y="439"/>
                  </a:cubicBezTo>
                  <a:cubicBezTo>
                    <a:pt x="365" y="822"/>
                    <a:pt x="165" y="1297"/>
                    <a:pt x="110" y="1790"/>
                  </a:cubicBezTo>
                  <a:cubicBezTo>
                    <a:pt x="19" y="2611"/>
                    <a:pt x="0" y="3433"/>
                    <a:pt x="37" y="4254"/>
                  </a:cubicBezTo>
                  <a:cubicBezTo>
                    <a:pt x="19" y="4966"/>
                    <a:pt x="73" y="5696"/>
                    <a:pt x="183" y="6408"/>
                  </a:cubicBezTo>
                  <a:cubicBezTo>
                    <a:pt x="201" y="6536"/>
                    <a:pt x="238" y="6700"/>
                    <a:pt x="292" y="6865"/>
                  </a:cubicBezTo>
                  <a:cubicBezTo>
                    <a:pt x="530" y="6865"/>
                    <a:pt x="767" y="6846"/>
                    <a:pt x="1023" y="6810"/>
                  </a:cubicBezTo>
                  <a:cubicBezTo>
                    <a:pt x="1370" y="6773"/>
                    <a:pt x="1716" y="6719"/>
                    <a:pt x="2063" y="6700"/>
                  </a:cubicBezTo>
                  <a:cubicBezTo>
                    <a:pt x="2428" y="6664"/>
                    <a:pt x="2793" y="6682"/>
                    <a:pt x="3159" y="6646"/>
                  </a:cubicBezTo>
                  <a:cubicBezTo>
                    <a:pt x="3615" y="6591"/>
                    <a:pt x="4053" y="6445"/>
                    <a:pt x="4491" y="6353"/>
                  </a:cubicBezTo>
                  <a:cubicBezTo>
                    <a:pt x="4436" y="6189"/>
                    <a:pt x="4363" y="6025"/>
                    <a:pt x="4272" y="5879"/>
                  </a:cubicBezTo>
                  <a:cubicBezTo>
                    <a:pt x="4217" y="5733"/>
                    <a:pt x="4181" y="5587"/>
                    <a:pt x="4144" y="5441"/>
                  </a:cubicBezTo>
                  <a:cubicBezTo>
                    <a:pt x="4071" y="5185"/>
                    <a:pt x="3998" y="4911"/>
                    <a:pt x="3907" y="4637"/>
                  </a:cubicBezTo>
                  <a:cubicBezTo>
                    <a:pt x="3816" y="4345"/>
                    <a:pt x="3688" y="4072"/>
                    <a:pt x="3505" y="3816"/>
                  </a:cubicBezTo>
                  <a:cubicBezTo>
                    <a:pt x="3323" y="3560"/>
                    <a:pt x="2593" y="1698"/>
                    <a:pt x="2264" y="1114"/>
                  </a:cubicBezTo>
                  <a:cubicBezTo>
                    <a:pt x="2081" y="767"/>
                    <a:pt x="1826" y="475"/>
                    <a:pt x="1516" y="256"/>
                  </a:cubicBezTo>
                  <a:cubicBezTo>
                    <a:pt x="1297" y="147"/>
                    <a:pt x="1077" y="74"/>
                    <a:pt x="858" y="1"/>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3" name="Google Shape;3831;p115"/>
            <p:cNvSpPr/>
            <p:nvPr/>
          </p:nvSpPr>
          <p:spPr>
            <a:xfrm>
              <a:off x="6192720" y="2111400"/>
              <a:ext cx="93600" cy="291960"/>
            </a:xfrm>
            <a:custGeom>
              <a:avLst/>
              <a:gdLst>
                <a:gd name="textAreaLeft" fmla="*/ 0 w 93600"/>
                <a:gd name="textAreaRight" fmla="*/ 93960 w 93600"/>
                <a:gd name="textAreaTop" fmla="*/ 0 h 291960"/>
                <a:gd name="textAreaBottom" fmla="*/ 292320 h 291960"/>
              </a:gdLst>
              <a:ahLst/>
              <a:cxnLst/>
              <a:rect l="textAreaLeft" t="textAreaTop" r="textAreaRight" b="textAreaBottom"/>
              <a:pathLst>
                <a:path w="1373" h="4277">
                  <a:moveTo>
                    <a:pt x="1313" y="1"/>
                  </a:moveTo>
                  <a:cubicBezTo>
                    <a:pt x="1302" y="1"/>
                    <a:pt x="1292" y="5"/>
                    <a:pt x="1287" y="16"/>
                  </a:cubicBezTo>
                  <a:cubicBezTo>
                    <a:pt x="1122" y="344"/>
                    <a:pt x="995" y="673"/>
                    <a:pt x="885" y="1020"/>
                  </a:cubicBezTo>
                  <a:cubicBezTo>
                    <a:pt x="776" y="1385"/>
                    <a:pt x="684" y="1750"/>
                    <a:pt x="557" y="2115"/>
                  </a:cubicBezTo>
                  <a:cubicBezTo>
                    <a:pt x="411" y="2462"/>
                    <a:pt x="319" y="2827"/>
                    <a:pt x="264" y="3210"/>
                  </a:cubicBezTo>
                  <a:cubicBezTo>
                    <a:pt x="191" y="3539"/>
                    <a:pt x="82" y="3886"/>
                    <a:pt x="27" y="4233"/>
                  </a:cubicBezTo>
                  <a:cubicBezTo>
                    <a:pt x="0" y="4259"/>
                    <a:pt x="23" y="4276"/>
                    <a:pt x="51" y="4276"/>
                  </a:cubicBezTo>
                  <a:cubicBezTo>
                    <a:pt x="61" y="4276"/>
                    <a:pt x="72" y="4274"/>
                    <a:pt x="82" y="4269"/>
                  </a:cubicBezTo>
                  <a:cubicBezTo>
                    <a:pt x="246" y="3959"/>
                    <a:pt x="337" y="3630"/>
                    <a:pt x="374" y="3283"/>
                  </a:cubicBezTo>
                  <a:cubicBezTo>
                    <a:pt x="429" y="2918"/>
                    <a:pt x="520" y="2572"/>
                    <a:pt x="630" y="2243"/>
                  </a:cubicBezTo>
                  <a:cubicBezTo>
                    <a:pt x="776" y="1860"/>
                    <a:pt x="885" y="1476"/>
                    <a:pt x="995" y="1093"/>
                  </a:cubicBezTo>
                  <a:cubicBezTo>
                    <a:pt x="1086" y="746"/>
                    <a:pt x="1232" y="399"/>
                    <a:pt x="1360" y="52"/>
                  </a:cubicBezTo>
                  <a:cubicBezTo>
                    <a:pt x="1373" y="27"/>
                    <a:pt x="1340" y="1"/>
                    <a:pt x="1313" y="1"/>
                  </a:cubicBezTo>
                  <a:close/>
                </a:path>
              </a:pathLst>
            </a:custGeom>
            <a:solidFill>
              <a:srgbClr val="2F3F4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14" name="Google Shape;3832;p115"/>
            <p:cNvSpPr/>
            <p:nvPr/>
          </p:nvSpPr>
          <p:spPr>
            <a:xfrm>
              <a:off x="5487480" y="1962720"/>
              <a:ext cx="315360" cy="501120"/>
            </a:xfrm>
            <a:custGeom>
              <a:avLst/>
              <a:gdLst>
                <a:gd name="textAreaLeft" fmla="*/ 0 w 315360"/>
                <a:gd name="textAreaRight" fmla="*/ 315720 w 315360"/>
                <a:gd name="textAreaTop" fmla="*/ 0 h 501120"/>
                <a:gd name="textAreaBottom" fmla="*/ 501480 h 501120"/>
              </a:gdLst>
              <a:ahLst/>
              <a:cxnLst/>
              <a:rect l="textAreaLeft" t="textAreaTop" r="textAreaRight" b="textAreaBottom"/>
              <a:pathLst>
                <a:path w="4620" h="7339">
                  <a:moveTo>
                    <a:pt x="3816" y="0"/>
                  </a:moveTo>
                  <a:cubicBezTo>
                    <a:pt x="3031" y="165"/>
                    <a:pt x="2410" y="493"/>
                    <a:pt x="2027" y="1150"/>
                  </a:cubicBezTo>
                  <a:cubicBezTo>
                    <a:pt x="1808" y="1497"/>
                    <a:pt x="1662" y="1899"/>
                    <a:pt x="1479" y="2264"/>
                  </a:cubicBezTo>
                  <a:cubicBezTo>
                    <a:pt x="1297" y="2647"/>
                    <a:pt x="1041" y="2976"/>
                    <a:pt x="877" y="3341"/>
                  </a:cubicBezTo>
                  <a:cubicBezTo>
                    <a:pt x="767" y="3651"/>
                    <a:pt x="694" y="3962"/>
                    <a:pt x="639" y="4290"/>
                  </a:cubicBezTo>
                  <a:cubicBezTo>
                    <a:pt x="585" y="4692"/>
                    <a:pt x="493" y="5093"/>
                    <a:pt x="402" y="5477"/>
                  </a:cubicBezTo>
                  <a:cubicBezTo>
                    <a:pt x="311" y="5860"/>
                    <a:pt x="220" y="6243"/>
                    <a:pt x="110" y="6627"/>
                  </a:cubicBezTo>
                  <a:lnTo>
                    <a:pt x="1" y="6992"/>
                  </a:lnTo>
                  <a:cubicBezTo>
                    <a:pt x="347" y="7101"/>
                    <a:pt x="712" y="7156"/>
                    <a:pt x="1078" y="7174"/>
                  </a:cubicBezTo>
                  <a:cubicBezTo>
                    <a:pt x="1447" y="7174"/>
                    <a:pt x="1807" y="7113"/>
                    <a:pt x="2171" y="7113"/>
                  </a:cubicBezTo>
                  <a:cubicBezTo>
                    <a:pt x="2293" y="7113"/>
                    <a:pt x="2415" y="7120"/>
                    <a:pt x="2538" y="7138"/>
                  </a:cubicBezTo>
                  <a:cubicBezTo>
                    <a:pt x="3104" y="7247"/>
                    <a:pt x="3670" y="7321"/>
                    <a:pt x="4254" y="7339"/>
                  </a:cubicBezTo>
                  <a:lnTo>
                    <a:pt x="4327" y="7339"/>
                  </a:lnTo>
                  <a:cubicBezTo>
                    <a:pt x="4546" y="7028"/>
                    <a:pt x="4619" y="6663"/>
                    <a:pt x="4564" y="6316"/>
                  </a:cubicBezTo>
                  <a:cubicBezTo>
                    <a:pt x="4473" y="5586"/>
                    <a:pt x="4199" y="4911"/>
                    <a:pt x="4035" y="4217"/>
                  </a:cubicBezTo>
                  <a:cubicBezTo>
                    <a:pt x="3852" y="3432"/>
                    <a:pt x="3798" y="2647"/>
                    <a:pt x="3871" y="1862"/>
                  </a:cubicBezTo>
                  <a:cubicBezTo>
                    <a:pt x="3925" y="1515"/>
                    <a:pt x="3944" y="1187"/>
                    <a:pt x="3925" y="858"/>
                  </a:cubicBezTo>
                  <a:cubicBezTo>
                    <a:pt x="3907" y="712"/>
                    <a:pt x="3871" y="566"/>
                    <a:pt x="3816" y="438"/>
                  </a:cubicBezTo>
                  <a:cubicBezTo>
                    <a:pt x="3761" y="292"/>
                    <a:pt x="3852" y="0"/>
                    <a:pt x="3816" y="0"/>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5" name="Google Shape;3833;p115"/>
            <p:cNvSpPr/>
            <p:nvPr/>
          </p:nvSpPr>
          <p:spPr>
            <a:xfrm>
              <a:off x="5609880" y="2113200"/>
              <a:ext cx="108360" cy="329040"/>
            </a:xfrm>
            <a:custGeom>
              <a:avLst/>
              <a:gdLst>
                <a:gd name="textAreaLeft" fmla="*/ 0 w 108360"/>
                <a:gd name="textAreaRight" fmla="*/ 108720 w 108360"/>
                <a:gd name="textAreaTop" fmla="*/ 0 h 329040"/>
                <a:gd name="textAreaBottom" fmla="*/ 329400 h 329040"/>
              </a:gdLst>
              <a:ahLst/>
              <a:cxnLst/>
              <a:rect l="textAreaLeft" t="textAreaTop" r="textAreaRight" b="textAreaBottom"/>
              <a:pathLst>
                <a:path w="1589" h="4820">
                  <a:moveTo>
                    <a:pt x="437" y="0"/>
                  </a:moveTo>
                  <a:cubicBezTo>
                    <a:pt x="407" y="0"/>
                    <a:pt x="372" y="28"/>
                    <a:pt x="384" y="64"/>
                  </a:cubicBezTo>
                  <a:cubicBezTo>
                    <a:pt x="512" y="484"/>
                    <a:pt x="731" y="904"/>
                    <a:pt x="840" y="1342"/>
                  </a:cubicBezTo>
                  <a:cubicBezTo>
                    <a:pt x="932" y="1689"/>
                    <a:pt x="859" y="2054"/>
                    <a:pt x="932" y="2401"/>
                  </a:cubicBezTo>
                  <a:cubicBezTo>
                    <a:pt x="603" y="1962"/>
                    <a:pt x="420" y="1415"/>
                    <a:pt x="74" y="1013"/>
                  </a:cubicBezTo>
                  <a:cubicBezTo>
                    <a:pt x="68" y="1003"/>
                    <a:pt x="61" y="998"/>
                    <a:pt x="52" y="998"/>
                  </a:cubicBezTo>
                  <a:cubicBezTo>
                    <a:pt x="29" y="998"/>
                    <a:pt x="1" y="1028"/>
                    <a:pt x="1" y="1068"/>
                  </a:cubicBezTo>
                  <a:cubicBezTo>
                    <a:pt x="147" y="1342"/>
                    <a:pt x="293" y="1616"/>
                    <a:pt x="475" y="1871"/>
                  </a:cubicBezTo>
                  <a:cubicBezTo>
                    <a:pt x="585" y="2090"/>
                    <a:pt x="731" y="2309"/>
                    <a:pt x="895" y="2510"/>
                  </a:cubicBezTo>
                  <a:cubicBezTo>
                    <a:pt x="895" y="2510"/>
                    <a:pt x="895" y="2510"/>
                    <a:pt x="913" y="2528"/>
                  </a:cubicBezTo>
                  <a:lnTo>
                    <a:pt x="950" y="2565"/>
                  </a:lnTo>
                  <a:lnTo>
                    <a:pt x="986" y="2565"/>
                  </a:lnTo>
                  <a:cubicBezTo>
                    <a:pt x="1132" y="2930"/>
                    <a:pt x="1224" y="3332"/>
                    <a:pt x="1278" y="3733"/>
                  </a:cubicBezTo>
                  <a:cubicBezTo>
                    <a:pt x="1297" y="4098"/>
                    <a:pt x="1388" y="4463"/>
                    <a:pt x="1516" y="4792"/>
                  </a:cubicBezTo>
                  <a:cubicBezTo>
                    <a:pt x="1522" y="4812"/>
                    <a:pt x="1534" y="4820"/>
                    <a:pt x="1546" y="4820"/>
                  </a:cubicBezTo>
                  <a:cubicBezTo>
                    <a:pt x="1567" y="4820"/>
                    <a:pt x="1589" y="4797"/>
                    <a:pt x="1589" y="4774"/>
                  </a:cubicBezTo>
                  <a:cubicBezTo>
                    <a:pt x="1516" y="4354"/>
                    <a:pt x="1443" y="3952"/>
                    <a:pt x="1388" y="3551"/>
                  </a:cubicBezTo>
                  <a:cubicBezTo>
                    <a:pt x="1315" y="3167"/>
                    <a:pt x="1205" y="2784"/>
                    <a:pt x="1078" y="2419"/>
                  </a:cubicBezTo>
                  <a:cubicBezTo>
                    <a:pt x="1023" y="2200"/>
                    <a:pt x="1023" y="1962"/>
                    <a:pt x="1041" y="1743"/>
                  </a:cubicBezTo>
                  <a:cubicBezTo>
                    <a:pt x="1023" y="1561"/>
                    <a:pt x="1005" y="1396"/>
                    <a:pt x="950" y="1232"/>
                  </a:cubicBezTo>
                  <a:cubicBezTo>
                    <a:pt x="804" y="812"/>
                    <a:pt x="658" y="411"/>
                    <a:pt x="475" y="27"/>
                  </a:cubicBezTo>
                  <a:cubicBezTo>
                    <a:pt x="469" y="8"/>
                    <a:pt x="454" y="0"/>
                    <a:pt x="437" y="0"/>
                  </a:cubicBezTo>
                  <a:close/>
                </a:path>
              </a:pathLst>
            </a:custGeom>
            <a:solidFill>
              <a:srgbClr val="2F3F4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16" name="Google Shape;3834;p115"/>
            <p:cNvSpPr/>
            <p:nvPr/>
          </p:nvSpPr>
          <p:spPr>
            <a:xfrm>
              <a:off x="5823000" y="1913760"/>
              <a:ext cx="524880" cy="556920"/>
            </a:xfrm>
            <a:custGeom>
              <a:avLst/>
              <a:gdLst>
                <a:gd name="textAreaLeft" fmla="*/ 0 w 524880"/>
                <a:gd name="textAreaRight" fmla="*/ 525240 w 524880"/>
                <a:gd name="textAreaTop" fmla="*/ 0 h 556920"/>
                <a:gd name="textAreaBottom" fmla="*/ 557280 h 556920"/>
              </a:gdLst>
              <a:ahLst/>
              <a:cxnLst/>
              <a:rect l="textAreaLeft" t="textAreaTop" r="textAreaRight" b="textAreaBottom"/>
              <a:pathLst>
                <a:path w="7686" h="8156">
                  <a:moveTo>
                    <a:pt x="3811" y="0"/>
                  </a:moveTo>
                  <a:cubicBezTo>
                    <a:pt x="3692" y="0"/>
                    <a:pt x="3574" y="57"/>
                    <a:pt x="3505" y="172"/>
                  </a:cubicBezTo>
                  <a:lnTo>
                    <a:pt x="110" y="5301"/>
                  </a:lnTo>
                  <a:cubicBezTo>
                    <a:pt x="0" y="5484"/>
                    <a:pt x="37" y="5703"/>
                    <a:pt x="219" y="5812"/>
                  </a:cubicBezTo>
                  <a:lnTo>
                    <a:pt x="3651" y="8094"/>
                  </a:lnTo>
                  <a:cubicBezTo>
                    <a:pt x="3720" y="8135"/>
                    <a:pt x="3793" y="8156"/>
                    <a:pt x="3865" y="8156"/>
                  </a:cubicBezTo>
                  <a:cubicBezTo>
                    <a:pt x="3985" y="8156"/>
                    <a:pt x="4101" y="8099"/>
                    <a:pt x="4181" y="7985"/>
                  </a:cubicBezTo>
                  <a:lnTo>
                    <a:pt x="7576" y="2855"/>
                  </a:lnTo>
                  <a:cubicBezTo>
                    <a:pt x="7686" y="2691"/>
                    <a:pt x="7631" y="2453"/>
                    <a:pt x="7466" y="2344"/>
                  </a:cubicBezTo>
                  <a:lnTo>
                    <a:pt x="4016" y="62"/>
                  </a:lnTo>
                  <a:cubicBezTo>
                    <a:pt x="3955" y="21"/>
                    <a:pt x="3883" y="0"/>
                    <a:pt x="3811" y="0"/>
                  </a:cubicBezTo>
                  <a:close/>
                </a:path>
              </a:pathLst>
            </a:custGeom>
            <a:solidFill>
              <a:schemeClr val="accent6"/>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17" name="Google Shape;3835;p115"/>
            <p:cNvSpPr/>
            <p:nvPr/>
          </p:nvSpPr>
          <p:spPr>
            <a:xfrm>
              <a:off x="5823000" y="2071440"/>
              <a:ext cx="524880" cy="400320"/>
            </a:xfrm>
            <a:custGeom>
              <a:avLst/>
              <a:gdLst>
                <a:gd name="textAreaLeft" fmla="*/ 0 w 524880"/>
                <a:gd name="textAreaRight" fmla="*/ 525240 w 524880"/>
                <a:gd name="textAreaTop" fmla="*/ 0 h 400320"/>
                <a:gd name="textAreaBottom" fmla="*/ 400680 h 400320"/>
              </a:gdLst>
              <a:ahLst/>
              <a:cxnLst/>
              <a:rect l="textAreaLeft" t="textAreaTop" r="textAreaRight" b="textAreaBottom"/>
              <a:pathLst>
                <a:path w="7686" h="5863">
                  <a:moveTo>
                    <a:pt x="7430" y="0"/>
                  </a:moveTo>
                  <a:cubicBezTo>
                    <a:pt x="7430" y="37"/>
                    <a:pt x="7412" y="55"/>
                    <a:pt x="7393" y="73"/>
                  </a:cubicBezTo>
                  <a:lnTo>
                    <a:pt x="3998" y="5221"/>
                  </a:lnTo>
                  <a:cubicBezTo>
                    <a:pt x="3927" y="5327"/>
                    <a:pt x="3803" y="5388"/>
                    <a:pt x="3680" y="5388"/>
                  </a:cubicBezTo>
                  <a:cubicBezTo>
                    <a:pt x="3612" y="5388"/>
                    <a:pt x="3545" y="5370"/>
                    <a:pt x="3487" y="5331"/>
                  </a:cubicBezTo>
                  <a:lnTo>
                    <a:pt x="55" y="3067"/>
                  </a:lnTo>
                  <a:lnTo>
                    <a:pt x="55" y="3067"/>
                  </a:lnTo>
                  <a:cubicBezTo>
                    <a:pt x="0" y="3232"/>
                    <a:pt x="55" y="3414"/>
                    <a:pt x="201" y="3524"/>
                  </a:cubicBezTo>
                  <a:lnTo>
                    <a:pt x="3651" y="5806"/>
                  </a:lnTo>
                  <a:cubicBezTo>
                    <a:pt x="3709" y="5844"/>
                    <a:pt x="3777" y="5863"/>
                    <a:pt x="3844" y="5863"/>
                  </a:cubicBezTo>
                  <a:cubicBezTo>
                    <a:pt x="3968" y="5863"/>
                    <a:pt x="4092" y="5802"/>
                    <a:pt x="4162" y="5696"/>
                  </a:cubicBezTo>
                  <a:lnTo>
                    <a:pt x="7558" y="566"/>
                  </a:lnTo>
                  <a:cubicBezTo>
                    <a:pt x="7686" y="384"/>
                    <a:pt x="7649" y="146"/>
                    <a:pt x="7466" y="19"/>
                  </a:cubicBezTo>
                  <a:lnTo>
                    <a:pt x="7430" y="0"/>
                  </a:lnTo>
                  <a:close/>
                </a:path>
              </a:pathLst>
            </a:custGeom>
            <a:solidFill>
              <a:srgbClr val="07070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18" name="Google Shape;3836;p115"/>
            <p:cNvSpPr/>
            <p:nvPr/>
          </p:nvSpPr>
          <p:spPr>
            <a:xfrm>
              <a:off x="6129720" y="1946160"/>
              <a:ext cx="149400" cy="131040"/>
            </a:xfrm>
            <a:custGeom>
              <a:avLst/>
              <a:gdLst>
                <a:gd name="textAreaLeft" fmla="*/ 0 w 149400"/>
                <a:gd name="textAreaRight" fmla="*/ 149760 w 149400"/>
                <a:gd name="textAreaTop" fmla="*/ 0 h 131040"/>
                <a:gd name="textAreaBottom" fmla="*/ 131400 h 131040"/>
              </a:gdLst>
              <a:ahLst/>
              <a:cxnLst/>
              <a:rect l="textAreaLeft" t="textAreaTop" r="textAreaRight" b="textAreaBottom"/>
              <a:pathLst>
                <a:path w="2192" h="1925">
                  <a:moveTo>
                    <a:pt x="549" y="154"/>
                  </a:moveTo>
                  <a:lnTo>
                    <a:pt x="2009" y="1121"/>
                  </a:lnTo>
                  <a:lnTo>
                    <a:pt x="1607" y="1742"/>
                  </a:lnTo>
                  <a:lnTo>
                    <a:pt x="147" y="775"/>
                  </a:lnTo>
                  <a:lnTo>
                    <a:pt x="549" y="154"/>
                  </a:lnTo>
                  <a:close/>
                  <a:moveTo>
                    <a:pt x="553" y="0"/>
                  </a:moveTo>
                  <a:cubicBezTo>
                    <a:pt x="529" y="0"/>
                    <a:pt x="507" y="13"/>
                    <a:pt x="494" y="26"/>
                  </a:cubicBezTo>
                  <a:lnTo>
                    <a:pt x="1" y="775"/>
                  </a:lnTo>
                  <a:cubicBezTo>
                    <a:pt x="1" y="793"/>
                    <a:pt x="1" y="811"/>
                    <a:pt x="1" y="829"/>
                  </a:cubicBezTo>
                  <a:cubicBezTo>
                    <a:pt x="1" y="848"/>
                    <a:pt x="19" y="848"/>
                    <a:pt x="37" y="866"/>
                  </a:cubicBezTo>
                  <a:lnTo>
                    <a:pt x="1589" y="1925"/>
                  </a:lnTo>
                  <a:lnTo>
                    <a:pt x="1626" y="1925"/>
                  </a:lnTo>
                  <a:cubicBezTo>
                    <a:pt x="1644" y="1925"/>
                    <a:pt x="1680" y="1906"/>
                    <a:pt x="1680" y="1888"/>
                  </a:cubicBezTo>
                  <a:lnTo>
                    <a:pt x="2173" y="1158"/>
                  </a:lnTo>
                  <a:cubicBezTo>
                    <a:pt x="2192" y="1140"/>
                    <a:pt x="2192" y="1121"/>
                    <a:pt x="2192" y="1103"/>
                  </a:cubicBezTo>
                  <a:cubicBezTo>
                    <a:pt x="2173" y="1085"/>
                    <a:pt x="2173" y="1067"/>
                    <a:pt x="2155" y="1048"/>
                  </a:cubicBezTo>
                  <a:lnTo>
                    <a:pt x="585" y="8"/>
                  </a:lnTo>
                  <a:cubicBezTo>
                    <a:pt x="574" y="3"/>
                    <a:pt x="564" y="0"/>
                    <a:pt x="553" y="0"/>
                  </a:cubicBezTo>
                  <a:close/>
                </a:path>
              </a:pathLst>
            </a:custGeom>
            <a:solidFill>
              <a:srgbClr val="001F33"/>
            </a:solidFill>
            <a:ln w="0">
              <a:noFill/>
            </a:ln>
          </p:spPr>
          <p:style>
            <a:lnRef idx="0">
              <a:srgbClr val="FFFFFF"/>
            </a:lnRef>
            <a:fillRef idx="0">
              <a:srgbClr val="FFFFFF"/>
            </a:fillRef>
            <a:effectRef idx="0">
              <a:srgbClr val="FFFFFF"/>
            </a:effectRef>
            <a:fontRef idx="minor"/>
          </p:style>
          <p:txBody>
            <a:bodyPr tIns="65520" bIns="65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19" name="Google Shape;3837;p115"/>
            <p:cNvSpPr/>
            <p:nvPr/>
          </p:nvSpPr>
          <p:spPr>
            <a:xfrm>
              <a:off x="5987520" y="1813680"/>
              <a:ext cx="78120" cy="27360"/>
            </a:xfrm>
            <a:custGeom>
              <a:avLst/>
              <a:gdLst>
                <a:gd name="textAreaLeft" fmla="*/ 0 w 78120"/>
                <a:gd name="textAreaRight" fmla="*/ 78480 w 78120"/>
                <a:gd name="textAreaTop" fmla="*/ 0 h 27360"/>
                <a:gd name="textAreaBottom" fmla="*/ 27720 h 27360"/>
              </a:gdLst>
              <a:ahLst/>
              <a:cxnLst/>
              <a:rect l="textAreaLeft" t="textAreaTop" r="textAreaRight" b="textAreaBottom"/>
              <a:pathLst>
                <a:path w="1151" h="407">
                  <a:moveTo>
                    <a:pt x="1066" y="1"/>
                  </a:moveTo>
                  <a:cubicBezTo>
                    <a:pt x="1037" y="1"/>
                    <a:pt x="1005" y="10"/>
                    <a:pt x="987" y="10"/>
                  </a:cubicBezTo>
                  <a:cubicBezTo>
                    <a:pt x="658" y="10"/>
                    <a:pt x="311" y="28"/>
                    <a:pt x="1" y="65"/>
                  </a:cubicBezTo>
                  <a:cubicBezTo>
                    <a:pt x="155" y="290"/>
                    <a:pt x="401" y="407"/>
                    <a:pt x="629" y="407"/>
                  </a:cubicBezTo>
                  <a:cubicBezTo>
                    <a:pt x="807" y="407"/>
                    <a:pt x="974" y="336"/>
                    <a:pt x="1078" y="192"/>
                  </a:cubicBezTo>
                  <a:cubicBezTo>
                    <a:pt x="1114" y="138"/>
                    <a:pt x="1151" y="101"/>
                    <a:pt x="1133" y="46"/>
                  </a:cubicBezTo>
                  <a:cubicBezTo>
                    <a:pt x="1124" y="10"/>
                    <a:pt x="1096" y="1"/>
                    <a:pt x="1066"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13680" bIns="136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20" name="Google Shape;3838;p115"/>
            <p:cNvSpPr/>
            <p:nvPr/>
          </p:nvSpPr>
          <p:spPr>
            <a:xfrm>
              <a:off x="5949000" y="1692360"/>
              <a:ext cx="60840" cy="19800"/>
            </a:xfrm>
            <a:custGeom>
              <a:avLst/>
              <a:gdLst>
                <a:gd name="textAreaLeft" fmla="*/ 0 w 60840"/>
                <a:gd name="textAreaRight" fmla="*/ 61200 w 60840"/>
                <a:gd name="textAreaTop" fmla="*/ 0 h 19800"/>
                <a:gd name="textAreaBottom" fmla="*/ 20160 h 19800"/>
              </a:gdLst>
              <a:ahLst/>
              <a:cxnLst/>
              <a:rect l="textAreaLeft" t="textAreaTop" r="textAreaRight" b="textAreaBottom"/>
              <a:pathLst>
                <a:path w="896" h="294">
                  <a:moveTo>
                    <a:pt x="676" y="1"/>
                  </a:moveTo>
                  <a:cubicBezTo>
                    <a:pt x="512" y="1"/>
                    <a:pt x="348" y="19"/>
                    <a:pt x="202" y="37"/>
                  </a:cubicBezTo>
                  <a:cubicBezTo>
                    <a:pt x="92" y="37"/>
                    <a:pt x="1" y="56"/>
                    <a:pt x="1" y="183"/>
                  </a:cubicBezTo>
                  <a:cubicBezTo>
                    <a:pt x="1" y="283"/>
                    <a:pt x="78" y="294"/>
                    <a:pt x="164" y="294"/>
                  </a:cubicBezTo>
                  <a:cubicBezTo>
                    <a:pt x="189" y="294"/>
                    <a:pt x="214" y="293"/>
                    <a:pt x="238" y="293"/>
                  </a:cubicBezTo>
                  <a:cubicBezTo>
                    <a:pt x="384" y="293"/>
                    <a:pt x="549" y="293"/>
                    <a:pt x="695" y="275"/>
                  </a:cubicBezTo>
                  <a:cubicBezTo>
                    <a:pt x="786" y="275"/>
                    <a:pt x="895" y="275"/>
                    <a:pt x="877" y="129"/>
                  </a:cubicBezTo>
                  <a:cubicBezTo>
                    <a:pt x="877" y="1"/>
                    <a:pt x="768" y="1"/>
                    <a:pt x="676" y="1"/>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10080" bIns="10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1" name="Google Shape;3839;p115"/>
            <p:cNvSpPr/>
            <p:nvPr/>
          </p:nvSpPr>
          <p:spPr>
            <a:xfrm>
              <a:off x="6056280" y="1692000"/>
              <a:ext cx="44640" cy="18720"/>
            </a:xfrm>
            <a:custGeom>
              <a:avLst/>
              <a:gdLst>
                <a:gd name="textAreaLeft" fmla="*/ 0 w 44640"/>
                <a:gd name="textAreaRight" fmla="*/ 45000 w 44640"/>
                <a:gd name="textAreaTop" fmla="*/ 0 h 18720"/>
                <a:gd name="textAreaBottom" fmla="*/ 19080 h 18720"/>
              </a:gdLst>
              <a:ahLst/>
              <a:cxnLst/>
              <a:rect l="textAreaLeft" t="textAreaTop" r="textAreaRight" b="textAreaBottom"/>
              <a:pathLst>
                <a:path w="659" h="278">
                  <a:moveTo>
                    <a:pt x="527" y="0"/>
                  </a:moveTo>
                  <a:cubicBezTo>
                    <a:pt x="517" y="0"/>
                    <a:pt x="506" y="2"/>
                    <a:pt x="494" y="4"/>
                  </a:cubicBezTo>
                  <a:cubicBezTo>
                    <a:pt x="384" y="4"/>
                    <a:pt x="275" y="4"/>
                    <a:pt x="147" y="22"/>
                  </a:cubicBezTo>
                  <a:cubicBezTo>
                    <a:pt x="19" y="40"/>
                    <a:pt x="1" y="59"/>
                    <a:pt x="1" y="168"/>
                  </a:cubicBezTo>
                  <a:cubicBezTo>
                    <a:pt x="1" y="259"/>
                    <a:pt x="74" y="259"/>
                    <a:pt x="147" y="278"/>
                  </a:cubicBezTo>
                  <a:lnTo>
                    <a:pt x="494" y="278"/>
                  </a:lnTo>
                  <a:cubicBezTo>
                    <a:pt x="622" y="278"/>
                    <a:pt x="658" y="223"/>
                    <a:pt x="640" y="132"/>
                  </a:cubicBezTo>
                  <a:cubicBezTo>
                    <a:pt x="640" y="52"/>
                    <a:pt x="598" y="0"/>
                    <a:pt x="527"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9360" bIns="9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2" name="Google Shape;3840;p115"/>
            <p:cNvSpPr/>
            <p:nvPr/>
          </p:nvSpPr>
          <p:spPr>
            <a:xfrm>
              <a:off x="6022440" y="1760760"/>
              <a:ext cx="29520" cy="41760"/>
            </a:xfrm>
            <a:custGeom>
              <a:avLst/>
              <a:gdLst>
                <a:gd name="textAreaLeft" fmla="*/ 0 w 29520"/>
                <a:gd name="textAreaRight" fmla="*/ 29880 w 29520"/>
                <a:gd name="textAreaTop" fmla="*/ 0 h 41760"/>
                <a:gd name="textAreaBottom" fmla="*/ 42120 h 41760"/>
              </a:gdLst>
              <a:ahLst/>
              <a:cxnLst/>
              <a:rect l="textAreaLeft" t="textAreaTop" r="textAreaRight" b="textAreaBottom"/>
              <a:pathLst>
                <a:path w="437" h="615">
                  <a:moveTo>
                    <a:pt x="348" y="1"/>
                  </a:moveTo>
                  <a:cubicBezTo>
                    <a:pt x="275" y="56"/>
                    <a:pt x="257" y="147"/>
                    <a:pt x="275" y="220"/>
                  </a:cubicBezTo>
                  <a:cubicBezTo>
                    <a:pt x="309" y="372"/>
                    <a:pt x="311" y="478"/>
                    <a:pt x="137" y="478"/>
                  </a:cubicBezTo>
                  <a:cubicBezTo>
                    <a:pt x="123" y="478"/>
                    <a:pt x="108" y="477"/>
                    <a:pt x="92" y="476"/>
                  </a:cubicBezTo>
                  <a:cubicBezTo>
                    <a:pt x="86" y="472"/>
                    <a:pt x="79" y="471"/>
                    <a:pt x="72" y="471"/>
                  </a:cubicBezTo>
                  <a:cubicBezTo>
                    <a:pt x="43" y="471"/>
                    <a:pt x="16" y="500"/>
                    <a:pt x="1" y="530"/>
                  </a:cubicBezTo>
                  <a:cubicBezTo>
                    <a:pt x="1" y="603"/>
                    <a:pt x="56" y="603"/>
                    <a:pt x="110" y="603"/>
                  </a:cubicBezTo>
                  <a:cubicBezTo>
                    <a:pt x="133" y="611"/>
                    <a:pt x="155" y="614"/>
                    <a:pt x="176" y="614"/>
                  </a:cubicBezTo>
                  <a:cubicBezTo>
                    <a:pt x="316" y="614"/>
                    <a:pt x="437" y="472"/>
                    <a:pt x="421" y="329"/>
                  </a:cubicBezTo>
                  <a:cubicBezTo>
                    <a:pt x="403" y="220"/>
                    <a:pt x="384" y="110"/>
                    <a:pt x="348" y="1"/>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20880" bIns="208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3" name="Google Shape;3841;p115"/>
            <p:cNvSpPr/>
            <p:nvPr/>
          </p:nvSpPr>
          <p:spPr>
            <a:xfrm>
              <a:off x="5971320" y="1739520"/>
              <a:ext cx="20880" cy="18720"/>
            </a:xfrm>
            <a:custGeom>
              <a:avLst/>
              <a:gdLst>
                <a:gd name="textAreaLeft" fmla="*/ 0 w 20880"/>
                <a:gd name="textAreaRight" fmla="*/ 21240 w 20880"/>
                <a:gd name="textAreaTop" fmla="*/ 0 h 18720"/>
                <a:gd name="textAreaBottom" fmla="*/ 19080 h 18720"/>
              </a:gdLst>
              <a:ahLst/>
              <a:cxnLst/>
              <a:rect l="textAreaLeft" t="textAreaTop" r="textAreaRight" b="textAreaBottom"/>
              <a:pathLst>
                <a:path w="309" h="281">
                  <a:moveTo>
                    <a:pt x="137" y="0"/>
                  </a:moveTo>
                  <a:cubicBezTo>
                    <a:pt x="74" y="0"/>
                    <a:pt x="16" y="52"/>
                    <a:pt x="1" y="131"/>
                  </a:cubicBezTo>
                  <a:cubicBezTo>
                    <a:pt x="1" y="223"/>
                    <a:pt x="55" y="277"/>
                    <a:pt x="147" y="277"/>
                  </a:cubicBezTo>
                  <a:cubicBezTo>
                    <a:pt x="156" y="279"/>
                    <a:pt x="165" y="280"/>
                    <a:pt x="174" y="280"/>
                  </a:cubicBezTo>
                  <a:cubicBezTo>
                    <a:pt x="252" y="280"/>
                    <a:pt x="309" y="213"/>
                    <a:pt x="293" y="131"/>
                  </a:cubicBezTo>
                  <a:cubicBezTo>
                    <a:pt x="309" y="66"/>
                    <a:pt x="252" y="1"/>
                    <a:pt x="188" y="1"/>
                  </a:cubicBezTo>
                  <a:cubicBezTo>
                    <a:pt x="180" y="1"/>
                    <a:pt x="173" y="2"/>
                    <a:pt x="165" y="4"/>
                  </a:cubicBezTo>
                  <a:cubicBezTo>
                    <a:pt x="155" y="1"/>
                    <a:pt x="146" y="0"/>
                    <a:pt x="137"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9360" bIns="93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4" name="Google Shape;3842;p115"/>
            <p:cNvSpPr/>
            <p:nvPr/>
          </p:nvSpPr>
          <p:spPr>
            <a:xfrm>
              <a:off x="6061680" y="1738080"/>
              <a:ext cx="21600" cy="19800"/>
            </a:xfrm>
            <a:custGeom>
              <a:avLst/>
              <a:gdLst>
                <a:gd name="textAreaLeft" fmla="*/ 0 w 21600"/>
                <a:gd name="textAreaRight" fmla="*/ 21960 w 21600"/>
                <a:gd name="textAreaTop" fmla="*/ 0 h 19800"/>
                <a:gd name="textAreaBottom" fmla="*/ 20160 h 19800"/>
              </a:gdLst>
              <a:ahLst/>
              <a:cxnLst/>
              <a:rect l="textAreaLeft" t="textAreaTop" r="textAreaRight" b="textAreaBottom"/>
              <a:pathLst>
                <a:path w="321" h="294">
                  <a:moveTo>
                    <a:pt x="146" y="0"/>
                  </a:moveTo>
                  <a:cubicBezTo>
                    <a:pt x="69" y="0"/>
                    <a:pt x="10" y="66"/>
                    <a:pt x="10" y="131"/>
                  </a:cubicBezTo>
                  <a:cubicBezTo>
                    <a:pt x="0" y="239"/>
                    <a:pt x="80" y="294"/>
                    <a:pt x="158" y="294"/>
                  </a:cubicBezTo>
                  <a:cubicBezTo>
                    <a:pt x="226" y="294"/>
                    <a:pt x="294" y="252"/>
                    <a:pt x="302" y="168"/>
                  </a:cubicBezTo>
                  <a:cubicBezTo>
                    <a:pt x="320" y="76"/>
                    <a:pt x="247" y="3"/>
                    <a:pt x="174" y="3"/>
                  </a:cubicBezTo>
                  <a:cubicBezTo>
                    <a:pt x="165" y="1"/>
                    <a:pt x="155" y="0"/>
                    <a:pt x="146"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10080" bIns="10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5" name="Google Shape;3843;p115"/>
            <p:cNvSpPr/>
            <p:nvPr/>
          </p:nvSpPr>
          <p:spPr>
            <a:xfrm>
              <a:off x="6063840" y="2284560"/>
              <a:ext cx="394920" cy="351720"/>
            </a:xfrm>
            <a:custGeom>
              <a:avLst/>
              <a:gdLst>
                <a:gd name="textAreaLeft" fmla="*/ 0 w 394920"/>
                <a:gd name="textAreaRight" fmla="*/ 395280 w 394920"/>
                <a:gd name="textAreaTop" fmla="*/ 0 h 351720"/>
                <a:gd name="textAreaBottom" fmla="*/ 352080 h 351720"/>
              </a:gdLst>
              <a:ahLst/>
              <a:cxnLst/>
              <a:rect l="textAreaLeft" t="textAreaTop" r="textAreaRight" b="textAreaBottom"/>
              <a:pathLst>
                <a:path w="5788" h="5154">
                  <a:moveTo>
                    <a:pt x="1497" y="0"/>
                  </a:moveTo>
                  <a:lnTo>
                    <a:pt x="0" y="1698"/>
                  </a:lnTo>
                  <a:cubicBezTo>
                    <a:pt x="603" y="2282"/>
                    <a:pt x="1223" y="2866"/>
                    <a:pt x="1844" y="3450"/>
                  </a:cubicBezTo>
                  <a:cubicBezTo>
                    <a:pt x="2264" y="3834"/>
                    <a:pt x="2684" y="4217"/>
                    <a:pt x="3140" y="4582"/>
                  </a:cubicBezTo>
                  <a:cubicBezTo>
                    <a:pt x="3515" y="4894"/>
                    <a:pt x="3889" y="5153"/>
                    <a:pt x="4378" y="5153"/>
                  </a:cubicBezTo>
                  <a:cubicBezTo>
                    <a:pt x="4461" y="5153"/>
                    <a:pt x="4547" y="5146"/>
                    <a:pt x="4637" y="5130"/>
                  </a:cubicBezTo>
                  <a:cubicBezTo>
                    <a:pt x="5459" y="5002"/>
                    <a:pt x="5787" y="4180"/>
                    <a:pt x="5495" y="3469"/>
                  </a:cubicBezTo>
                  <a:cubicBezTo>
                    <a:pt x="5404" y="3231"/>
                    <a:pt x="5240" y="3012"/>
                    <a:pt x="5039" y="2866"/>
                  </a:cubicBezTo>
                  <a:cubicBezTo>
                    <a:pt x="4856" y="2720"/>
                    <a:pt x="4674" y="2592"/>
                    <a:pt x="4509" y="2446"/>
                  </a:cubicBezTo>
                  <a:lnTo>
                    <a:pt x="1826" y="274"/>
                  </a:lnTo>
                  <a:lnTo>
                    <a:pt x="1497" y="0"/>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6" name="Google Shape;3844;p115"/>
            <p:cNvSpPr/>
            <p:nvPr/>
          </p:nvSpPr>
          <p:spPr>
            <a:xfrm>
              <a:off x="5926320" y="2132640"/>
              <a:ext cx="357840" cy="330120"/>
            </a:xfrm>
            <a:custGeom>
              <a:avLst/>
              <a:gdLst>
                <a:gd name="textAreaLeft" fmla="*/ 0 w 357840"/>
                <a:gd name="textAreaRight" fmla="*/ 358200 w 357840"/>
                <a:gd name="textAreaTop" fmla="*/ 0 h 330120"/>
                <a:gd name="textAreaBottom" fmla="*/ 330480 h 330120"/>
              </a:gdLst>
              <a:ahLst/>
              <a:cxnLst/>
              <a:rect l="textAreaLeft" t="textAreaTop" r="textAreaRight" b="textAreaBottom"/>
              <a:pathLst>
                <a:path w="5241" h="4837">
                  <a:moveTo>
                    <a:pt x="804" y="1"/>
                  </a:moveTo>
                  <a:cubicBezTo>
                    <a:pt x="627" y="1"/>
                    <a:pt x="603" y="347"/>
                    <a:pt x="603" y="347"/>
                  </a:cubicBezTo>
                  <a:cubicBezTo>
                    <a:pt x="256" y="365"/>
                    <a:pt x="438" y="803"/>
                    <a:pt x="438" y="803"/>
                  </a:cubicBezTo>
                  <a:cubicBezTo>
                    <a:pt x="110" y="949"/>
                    <a:pt x="365" y="1424"/>
                    <a:pt x="365" y="1424"/>
                  </a:cubicBezTo>
                  <a:cubicBezTo>
                    <a:pt x="365" y="1424"/>
                    <a:pt x="0" y="1625"/>
                    <a:pt x="822" y="2683"/>
                  </a:cubicBezTo>
                  <a:cubicBezTo>
                    <a:pt x="1315" y="3304"/>
                    <a:pt x="1862" y="3870"/>
                    <a:pt x="2428" y="4399"/>
                  </a:cubicBezTo>
                  <a:cubicBezTo>
                    <a:pt x="2715" y="4708"/>
                    <a:pt x="3044" y="4837"/>
                    <a:pt x="3361" y="4837"/>
                  </a:cubicBezTo>
                  <a:cubicBezTo>
                    <a:pt x="4358" y="4837"/>
                    <a:pt x="5241" y="3566"/>
                    <a:pt x="4327" y="2610"/>
                  </a:cubicBezTo>
                  <a:cubicBezTo>
                    <a:pt x="3962" y="2081"/>
                    <a:pt x="3578" y="1588"/>
                    <a:pt x="3158" y="1113"/>
                  </a:cubicBezTo>
                  <a:cubicBezTo>
                    <a:pt x="3004" y="959"/>
                    <a:pt x="2721" y="749"/>
                    <a:pt x="2569" y="749"/>
                  </a:cubicBezTo>
                  <a:cubicBezTo>
                    <a:pt x="2506" y="749"/>
                    <a:pt x="2465" y="785"/>
                    <a:pt x="2465" y="876"/>
                  </a:cubicBezTo>
                  <a:cubicBezTo>
                    <a:pt x="2465" y="1186"/>
                    <a:pt x="2958" y="1643"/>
                    <a:pt x="2720" y="1661"/>
                  </a:cubicBezTo>
                  <a:cubicBezTo>
                    <a:pt x="2715" y="1662"/>
                    <a:pt x="2709" y="1662"/>
                    <a:pt x="2702" y="1662"/>
                  </a:cubicBezTo>
                  <a:cubicBezTo>
                    <a:pt x="2443" y="1662"/>
                    <a:pt x="1632" y="952"/>
                    <a:pt x="1187" y="329"/>
                  </a:cubicBezTo>
                  <a:cubicBezTo>
                    <a:pt x="1013" y="83"/>
                    <a:pt x="891" y="1"/>
                    <a:pt x="804"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27" name="Google Shape;3845;p115"/>
            <p:cNvSpPr/>
            <p:nvPr/>
          </p:nvSpPr>
          <p:spPr>
            <a:xfrm>
              <a:off x="5962320" y="2151000"/>
              <a:ext cx="76320" cy="93240"/>
            </a:xfrm>
            <a:custGeom>
              <a:avLst/>
              <a:gdLst>
                <a:gd name="textAreaLeft" fmla="*/ 0 w 76320"/>
                <a:gd name="textAreaRight" fmla="*/ 76680 w 76320"/>
                <a:gd name="textAreaTop" fmla="*/ 0 h 93240"/>
                <a:gd name="textAreaBottom" fmla="*/ 93600 h 93240"/>
              </a:gdLst>
              <a:ahLst/>
              <a:cxnLst/>
              <a:rect l="textAreaLeft" t="textAreaTop" r="textAreaRight" b="textAreaBottom"/>
              <a:pathLst>
                <a:path w="1125" h="1372">
                  <a:moveTo>
                    <a:pt x="91" y="0"/>
                  </a:moveTo>
                  <a:cubicBezTo>
                    <a:pt x="48" y="0"/>
                    <a:pt x="0" y="32"/>
                    <a:pt x="23" y="77"/>
                  </a:cubicBezTo>
                  <a:cubicBezTo>
                    <a:pt x="114" y="332"/>
                    <a:pt x="260" y="570"/>
                    <a:pt x="443" y="789"/>
                  </a:cubicBezTo>
                  <a:cubicBezTo>
                    <a:pt x="607" y="990"/>
                    <a:pt x="790" y="1172"/>
                    <a:pt x="972" y="1355"/>
                  </a:cubicBezTo>
                  <a:cubicBezTo>
                    <a:pt x="988" y="1366"/>
                    <a:pt x="1004" y="1371"/>
                    <a:pt x="1020" y="1371"/>
                  </a:cubicBezTo>
                  <a:cubicBezTo>
                    <a:pt x="1078" y="1371"/>
                    <a:pt x="1125" y="1303"/>
                    <a:pt x="1082" y="1245"/>
                  </a:cubicBezTo>
                  <a:cubicBezTo>
                    <a:pt x="899" y="1081"/>
                    <a:pt x="717" y="898"/>
                    <a:pt x="571" y="716"/>
                  </a:cubicBezTo>
                  <a:cubicBezTo>
                    <a:pt x="388" y="515"/>
                    <a:pt x="242" y="296"/>
                    <a:pt x="151" y="40"/>
                  </a:cubicBezTo>
                  <a:cubicBezTo>
                    <a:pt x="144" y="12"/>
                    <a:pt x="118" y="0"/>
                    <a:pt x="91" y="0"/>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46800" bIns="4680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8" name="Google Shape;3846;p115"/>
            <p:cNvSpPr/>
            <p:nvPr/>
          </p:nvSpPr>
          <p:spPr>
            <a:xfrm>
              <a:off x="5948280" y="2183400"/>
              <a:ext cx="73800" cy="83160"/>
            </a:xfrm>
            <a:custGeom>
              <a:avLst/>
              <a:gdLst>
                <a:gd name="textAreaLeft" fmla="*/ 0 w 73800"/>
                <a:gd name="textAreaRight" fmla="*/ 74160 w 73800"/>
                <a:gd name="textAreaTop" fmla="*/ 0 h 83160"/>
                <a:gd name="textAreaBottom" fmla="*/ 83520 h 83160"/>
              </a:gdLst>
              <a:ahLst/>
              <a:cxnLst/>
              <a:rect l="textAreaLeft" t="textAreaTop" r="textAreaRight" b="textAreaBottom"/>
              <a:pathLst>
                <a:path w="1088" h="1225">
                  <a:moveTo>
                    <a:pt x="104" y="1"/>
                  </a:moveTo>
                  <a:cubicBezTo>
                    <a:pt x="56" y="1"/>
                    <a:pt x="1" y="61"/>
                    <a:pt x="26" y="112"/>
                  </a:cubicBezTo>
                  <a:cubicBezTo>
                    <a:pt x="245" y="532"/>
                    <a:pt x="556" y="915"/>
                    <a:pt x="921" y="1207"/>
                  </a:cubicBezTo>
                  <a:cubicBezTo>
                    <a:pt x="937" y="1219"/>
                    <a:pt x="954" y="1224"/>
                    <a:pt x="971" y="1224"/>
                  </a:cubicBezTo>
                  <a:cubicBezTo>
                    <a:pt x="1033" y="1224"/>
                    <a:pt x="1087" y="1159"/>
                    <a:pt x="1030" y="1116"/>
                  </a:cubicBezTo>
                  <a:cubicBezTo>
                    <a:pt x="665" y="824"/>
                    <a:pt x="373" y="440"/>
                    <a:pt x="154" y="39"/>
                  </a:cubicBezTo>
                  <a:cubicBezTo>
                    <a:pt x="143" y="12"/>
                    <a:pt x="124" y="1"/>
                    <a:pt x="104"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41760" bIns="4176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29" name="Google Shape;3847;p115"/>
            <p:cNvSpPr/>
            <p:nvPr/>
          </p:nvSpPr>
          <p:spPr>
            <a:xfrm>
              <a:off x="5945040" y="2223000"/>
              <a:ext cx="58320" cy="66240"/>
            </a:xfrm>
            <a:custGeom>
              <a:avLst/>
              <a:gdLst>
                <a:gd name="textAreaLeft" fmla="*/ 0 w 58320"/>
                <a:gd name="textAreaRight" fmla="*/ 58680 w 58320"/>
                <a:gd name="textAreaTop" fmla="*/ 0 h 66240"/>
                <a:gd name="textAreaBottom" fmla="*/ 66600 h 66240"/>
              </a:gdLst>
              <a:ahLst/>
              <a:cxnLst/>
              <a:rect l="textAreaLeft" t="textAreaTop" r="textAreaRight" b="textAreaBottom"/>
              <a:pathLst>
                <a:path w="861" h="975">
                  <a:moveTo>
                    <a:pt x="69" y="1"/>
                  </a:moveTo>
                  <a:cubicBezTo>
                    <a:pt x="58" y="1"/>
                    <a:pt x="47" y="3"/>
                    <a:pt x="37" y="9"/>
                  </a:cubicBezTo>
                  <a:cubicBezTo>
                    <a:pt x="0" y="27"/>
                    <a:pt x="0" y="82"/>
                    <a:pt x="18" y="100"/>
                  </a:cubicBezTo>
                  <a:cubicBezTo>
                    <a:pt x="91" y="264"/>
                    <a:pt x="183" y="410"/>
                    <a:pt x="292" y="556"/>
                  </a:cubicBezTo>
                  <a:cubicBezTo>
                    <a:pt x="420" y="702"/>
                    <a:pt x="566" y="830"/>
                    <a:pt x="694" y="958"/>
                  </a:cubicBezTo>
                  <a:cubicBezTo>
                    <a:pt x="709" y="969"/>
                    <a:pt x="727" y="975"/>
                    <a:pt x="743" y="975"/>
                  </a:cubicBezTo>
                  <a:cubicBezTo>
                    <a:pt x="805" y="975"/>
                    <a:pt x="861" y="906"/>
                    <a:pt x="803" y="848"/>
                  </a:cubicBezTo>
                  <a:cubicBezTo>
                    <a:pt x="657" y="739"/>
                    <a:pt x="530" y="593"/>
                    <a:pt x="402" y="465"/>
                  </a:cubicBezTo>
                  <a:cubicBezTo>
                    <a:pt x="292" y="337"/>
                    <a:pt x="201" y="191"/>
                    <a:pt x="146" y="27"/>
                  </a:cubicBezTo>
                  <a:cubicBezTo>
                    <a:pt x="120" y="14"/>
                    <a:pt x="95" y="1"/>
                    <a:pt x="69"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33120" bIns="331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0" name="Google Shape;3848;p115"/>
            <p:cNvSpPr/>
            <p:nvPr/>
          </p:nvSpPr>
          <p:spPr>
            <a:xfrm>
              <a:off x="5463720" y="2320920"/>
              <a:ext cx="456120" cy="244800"/>
            </a:xfrm>
            <a:custGeom>
              <a:avLst/>
              <a:gdLst>
                <a:gd name="textAreaLeft" fmla="*/ 0 w 456120"/>
                <a:gd name="textAreaRight" fmla="*/ 456480 w 456120"/>
                <a:gd name="textAreaTop" fmla="*/ 0 h 244800"/>
                <a:gd name="textAreaBottom" fmla="*/ 245160 h 244800"/>
              </a:gdLst>
              <a:ahLst/>
              <a:cxnLst/>
              <a:rect l="textAreaLeft" t="textAreaTop" r="textAreaRight" b="textAreaBottom"/>
              <a:pathLst>
                <a:path w="6683" h="3591">
                  <a:moveTo>
                    <a:pt x="6189" y="0"/>
                  </a:moveTo>
                  <a:cubicBezTo>
                    <a:pt x="5313" y="165"/>
                    <a:pt x="4437" y="311"/>
                    <a:pt x="3560" y="493"/>
                  </a:cubicBezTo>
                  <a:cubicBezTo>
                    <a:pt x="2976" y="603"/>
                    <a:pt x="2392" y="712"/>
                    <a:pt x="1808" y="858"/>
                  </a:cubicBezTo>
                  <a:cubicBezTo>
                    <a:pt x="1224" y="1004"/>
                    <a:pt x="694" y="1205"/>
                    <a:pt x="384" y="1789"/>
                  </a:cubicBezTo>
                  <a:cubicBezTo>
                    <a:pt x="1" y="2556"/>
                    <a:pt x="494" y="3341"/>
                    <a:pt x="1279" y="3542"/>
                  </a:cubicBezTo>
                  <a:cubicBezTo>
                    <a:pt x="1397" y="3576"/>
                    <a:pt x="1520" y="3590"/>
                    <a:pt x="1643" y="3590"/>
                  </a:cubicBezTo>
                  <a:cubicBezTo>
                    <a:pt x="1785" y="3590"/>
                    <a:pt x="1927" y="3571"/>
                    <a:pt x="2064" y="3542"/>
                  </a:cubicBezTo>
                  <a:cubicBezTo>
                    <a:pt x="2301" y="3487"/>
                    <a:pt x="2520" y="3396"/>
                    <a:pt x="2757" y="3341"/>
                  </a:cubicBezTo>
                  <a:lnTo>
                    <a:pt x="6244" y="2428"/>
                  </a:lnTo>
                  <a:lnTo>
                    <a:pt x="6682" y="2319"/>
                  </a:lnTo>
                  <a:lnTo>
                    <a:pt x="6189" y="0"/>
                  </a:lnTo>
                  <a:close/>
                </a:path>
              </a:pathLst>
            </a:custGeom>
            <a:solidFill>
              <a:srgbClr val="835648"/>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1" name="Google Shape;3849;p115"/>
            <p:cNvSpPr/>
            <p:nvPr/>
          </p:nvSpPr>
          <p:spPr>
            <a:xfrm>
              <a:off x="5784840" y="2245320"/>
              <a:ext cx="328320" cy="234720"/>
            </a:xfrm>
            <a:custGeom>
              <a:avLst/>
              <a:gdLst>
                <a:gd name="textAreaLeft" fmla="*/ 0 w 328320"/>
                <a:gd name="textAreaRight" fmla="*/ 328680 w 328320"/>
                <a:gd name="textAreaTop" fmla="*/ 0 h 234720"/>
                <a:gd name="textAreaBottom" fmla="*/ 235080 h 234720"/>
              </a:gdLst>
              <a:ahLst/>
              <a:cxnLst/>
              <a:rect l="textAreaLeft" t="textAreaTop" r="textAreaRight" b="textAreaBottom"/>
              <a:pathLst>
                <a:path w="4813" h="3440">
                  <a:moveTo>
                    <a:pt x="4419" y="0"/>
                  </a:moveTo>
                  <a:cubicBezTo>
                    <a:pt x="4349" y="0"/>
                    <a:pt x="4243" y="51"/>
                    <a:pt x="4082" y="191"/>
                  </a:cubicBezTo>
                  <a:cubicBezTo>
                    <a:pt x="3612" y="594"/>
                    <a:pt x="2848" y="966"/>
                    <a:pt x="2587" y="966"/>
                  </a:cubicBezTo>
                  <a:cubicBezTo>
                    <a:pt x="2564" y="966"/>
                    <a:pt x="2545" y="963"/>
                    <a:pt x="2531" y="957"/>
                  </a:cubicBezTo>
                  <a:cubicBezTo>
                    <a:pt x="2348" y="884"/>
                    <a:pt x="2841" y="629"/>
                    <a:pt x="2914" y="373"/>
                  </a:cubicBezTo>
                  <a:cubicBezTo>
                    <a:pt x="2935" y="275"/>
                    <a:pt x="2878" y="239"/>
                    <a:pt x="2787" y="239"/>
                  </a:cubicBezTo>
                  <a:cubicBezTo>
                    <a:pt x="2641" y="239"/>
                    <a:pt x="2410" y="331"/>
                    <a:pt x="2275" y="410"/>
                  </a:cubicBezTo>
                  <a:cubicBezTo>
                    <a:pt x="1837" y="720"/>
                    <a:pt x="1399" y="1049"/>
                    <a:pt x="997" y="1396"/>
                  </a:cubicBezTo>
                  <a:cubicBezTo>
                    <a:pt x="1" y="2070"/>
                    <a:pt x="626" y="3440"/>
                    <a:pt x="1588" y="3440"/>
                  </a:cubicBezTo>
                  <a:cubicBezTo>
                    <a:pt x="1771" y="3440"/>
                    <a:pt x="1967" y="3390"/>
                    <a:pt x="2166" y="3276"/>
                  </a:cubicBezTo>
                  <a:cubicBezTo>
                    <a:pt x="2750" y="2965"/>
                    <a:pt x="3316" y="2619"/>
                    <a:pt x="3845" y="2217"/>
                  </a:cubicBezTo>
                  <a:cubicBezTo>
                    <a:pt x="4758" y="1542"/>
                    <a:pt x="4502" y="1268"/>
                    <a:pt x="4502" y="1268"/>
                  </a:cubicBezTo>
                  <a:cubicBezTo>
                    <a:pt x="4502" y="1268"/>
                    <a:pt x="4813" y="939"/>
                    <a:pt x="4575" y="738"/>
                  </a:cubicBezTo>
                  <a:cubicBezTo>
                    <a:pt x="4575" y="738"/>
                    <a:pt x="4813" y="428"/>
                    <a:pt x="4539" y="318"/>
                  </a:cubicBezTo>
                  <a:cubicBezTo>
                    <a:pt x="4539" y="318"/>
                    <a:pt x="4595" y="0"/>
                    <a:pt x="4419" y="0"/>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32" name="Google Shape;3850;p115"/>
            <p:cNvSpPr/>
            <p:nvPr/>
          </p:nvSpPr>
          <p:spPr>
            <a:xfrm>
              <a:off x="6017040" y="2263680"/>
              <a:ext cx="82800" cy="63360"/>
            </a:xfrm>
            <a:custGeom>
              <a:avLst/>
              <a:gdLst>
                <a:gd name="textAreaLeft" fmla="*/ 0 w 82800"/>
                <a:gd name="textAreaRight" fmla="*/ 83160 w 82800"/>
                <a:gd name="textAreaTop" fmla="*/ 0 h 63360"/>
                <a:gd name="textAreaBottom" fmla="*/ 63720 h 63360"/>
              </a:gdLst>
              <a:ahLst/>
              <a:cxnLst/>
              <a:rect l="textAreaLeft" t="textAreaTop" r="textAreaRight" b="textAreaBottom"/>
              <a:pathLst>
                <a:path w="1216" h="934">
                  <a:moveTo>
                    <a:pt x="1132" y="0"/>
                  </a:moveTo>
                  <a:cubicBezTo>
                    <a:pt x="1115" y="0"/>
                    <a:pt x="1097" y="9"/>
                    <a:pt x="1086" y="31"/>
                  </a:cubicBezTo>
                  <a:cubicBezTo>
                    <a:pt x="958" y="214"/>
                    <a:pt x="794" y="360"/>
                    <a:pt x="611" y="488"/>
                  </a:cubicBezTo>
                  <a:cubicBezTo>
                    <a:pt x="429" y="615"/>
                    <a:pt x="246" y="725"/>
                    <a:pt x="64" y="816"/>
                  </a:cubicBezTo>
                  <a:cubicBezTo>
                    <a:pt x="1" y="848"/>
                    <a:pt x="46" y="933"/>
                    <a:pt x="95" y="933"/>
                  </a:cubicBezTo>
                  <a:cubicBezTo>
                    <a:pt x="103" y="933"/>
                    <a:pt x="111" y="931"/>
                    <a:pt x="118" y="926"/>
                  </a:cubicBezTo>
                  <a:cubicBezTo>
                    <a:pt x="319" y="816"/>
                    <a:pt x="502" y="707"/>
                    <a:pt x="684" y="579"/>
                  </a:cubicBezTo>
                  <a:cubicBezTo>
                    <a:pt x="885" y="433"/>
                    <a:pt x="1049" y="269"/>
                    <a:pt x="1177" y="86"/>
                  </a:cubicBezTo>
                  <a:cubicBezTo>
                    <a:pt x="1216" y="48"/>
                    <a:pt x="1174" y="0"/>
                    <a:pt x="1132" y="0"/>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31680" bIns="316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3" name="Google Shape;3851;p115"/>
            <p:cNvSpPr/>
            <p:nvPr/>
          </p:nvSpPr>
          <p:spPr>
            <a:xfrm>
              <a:off x="6027120" y="2292840"/>
              <a:ext cx="76320" cy="55800"/>
            </a:xfrm>
            <a:custGeom>
              <a:avLst/>
              <a:gdLst>
                <a:gd name="textAreaLeft" fmla="*/ 0 w 76320"/>
                <a:gd name="textAreaRight" fmla="*/ 76680 w 76320"/>
                <a:gd name="textAreaTop" fmla="*/ 0 h 55800"/>
                <a:gd name="textAreaBottom" fmla="*/ 56160 h 55800"/>
              </a:gdLst>
              <a:ahLst/>
              <a:cxnLst/>
              <a:rect l="textAreaLeft" t="textAreaTop" r="textAreaRight" b="textAreaBottom"/>
              <a:pathLst>
                <a:path w="1125" h="822">
                  <a:moveTo>
                    <a:pt x="1041" y="1"/>
                  </a:moveTo>
                  <a:cubicBezTo>
                    <a:pt x="1024" y="1"/>
                    <a:pt x="1007" y="9"/>
                    <a:pt x="993" y="28"/>
                  </a:cubicBezTo>
                  <a:cubicBezTo>
                    <a:pt x="737" y="320"/>
                    <a:pt x="409" y="557"/>
                    <a:pt x="62" y="722"/>
                  </a:cubicBezTo>
                  <a:cubicBezTo>
                    <a:pt x="1" y="752"/>
                    <a:pt x="42" y="822"/>
                    <a:pt x="89" y="822"/>
                  </a:cubicBezTo>
                  <a:cubicBezTo>
                    <a:pt x="98" y="822"/>
                    <a:pt x="108" y="819"/>
                    <a:pt x="117" y="813"/>
                  </a:cubicBezTo>
                  <a:cubicBezTo>
                    <a:pt x="482" y="649"/>
                    <a:pt x="810" y="411"/>
                    <a:pt x="1084" y="101"/>
                  </a:cubicBezTo>
                  <a:cubicBezTo>
                    <a:pt x="1124" y="61"/>
                    <a:pt x="1086" y="1"/>
                    <a:pt x="1041"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28080" bIns="28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4" name="Google Shape;3852;p115"/>
            <p:cNvSpPr/>
            <p:nvPr/>
          </p:nvSpPr>
          <p:spPr>
            <a:xfrm>
              <a:off x="6037200" y="2326320"/>
              <a:ext cx="61560" cy="44640"/>
            </a:xfrm>
            <a:custGeom>
              <a:avLst/>
              <a:gdLst>
                <a:gd name="textAreaLeft" fmla="*/ 0 w 61560"/>
                <a:gd name="textAreaRight" fmla="*/ 61920 w 61560"/>
                <a:gd name="textAreaTop" fmla="*/ 0 h 44640"/>
                <a:gd name="textAreaBottom" fmla="*/ 45000 h 44640"/>
              </a:gdLst>
              <a:ahLst/>
              <a:cxnLst/>
              <a:rect l="textAreaLeft" t="textAreaTop" r="textAreaRight" b="textAreaBottom"/>
              <a:pathLst>
                <a:path w="906" h="658">
                  <a:moveTo>
                    <a:pt x="829" y="1"/>
                  </a:moveTo>
                  <a:cubicBezTo>
                    <a:pt x="815" y="1"/>
                    <a:pt x="802" y="9"/>
                    <a:pt x="792" y="28"/>
                  </a:cubicBezTo>
                  <a:cubicBezTo>
                    <a:pt x="701" y="137"/>
                    <a:pt x="591" y="229"/>
                    <a:pt x="482" y="320"/>
                  </a:cubicBezTo>
                  <a:cubicBezTo>
                    <a:pt x="336" y="411"/>
                    <a:pt x="208" y="484"/>
                    <a:pt x="62" y="557"/>
                  </a:cubicBezTo>
                  <a:cubicBezTo>
                    <a:pt x="1" y="588"/>
                    <a:pt x="42" y="657"/>
                    <a:pt x="89" y="657"/>
                  </a:cubicBezTo>
                  <a:cubicBezTo>
                    <a:pt x="98" y="657"/>
                    <a:pt x="108" y="655"/>
                    <a:pt x="117" y="649"/>
                  </a:cubicBezTo>
                  <a:cubicBezTo>
                    <a:pt x="263" y="576"/>
                    <a:pt x="409" y="503"/>
                    <a:pt x="536" y="411"/>
                  </a:cubicBezTo>
                  <a:cubicBezTo>
                    <a:pt x="664" y="320"/>
                    <a:pt x="774" y="211"/>
                    <a:pt x="865" y="101"/>
                  </a:cubicBezTo>
                  <a:cubicBezTo>
                    <a:pt x="905" y="61"/>
                    <a:pt x="867" y="1"/>
                    <a:pt x="829" y="1"/>
                  </a:cubicBezTo>
                  <a:close/>
                </a:path>
              </a:pathLst>
            </a:custGeom>
            <a:solidFill>
              <a:schemeClr val="lt2"/>
            </a:solidFill>
            <a:ln w="0">
              <a:noFill/>
            </a:ln>
          </p:spPr>
          <p:style>
            <a:lnRef idx="0">
              <a:srgbClr val="FFFFFF"/>
            </a:lnRef>
            <a:fillRef idx="0">
              <a:srgbClr val="FFFFFF"/>
            </a:fillRef>
            <a:effectRef idx="0">
              <a:srgbClr val="FFFFFF"/>
            </a:effectRef>
            <a:fontRef idx="minor"/>
          </p:style>
          <p:txBody>
            <a:bodyPr tIns="22320" bIns="223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5" name="Google Shape;3853;p115"/>
            <p:cNvSpPr/>
            <p:nvPr/>
          </p:nvSpPr>
          <p:spPr>
            <a:xfrm>
              <a:off x="5901480" y="2918160"/>
              <a:ext cx="187920" cy="811440"/>
            </a:xfrm>
            <a:custGeom>
              <a:avLst/>
              <a:gdLst>
                <a:gd name="textAreaLeft" fmla="*/ 0 w 187920"/>
                <a:gd name="textAreaRight" fmla="*/ 188280 w 187920"/>
                <a:gd name="textAreaTop" fmla="*/ 0 h 811440"/>
                <a:gd name="textAreaBottom" fmla="*/ 811800 h 811440"/>
              </a:gdLst>
              <a:ahLst/>
              <a:cxnLst/>
              <a:rect l="textAreaLeft" t="textAreaTop" r="textAreaRight" b="textAreaBottom"/>
              <a:pathLst>
                <a:path w="2757" h="11885" fill="none">
                  <a:moveTo>
                    <a:pt x="2757" y="1"/>
                  </a:moveTo>
                  <a:lnTo>
                    <a:pt x="0" y="11885"/>
                  </a:lnTo>
                </a:path>
              </a:pathLst>
            </a:custGeom>
            <a:noFill/>
            <a:ln w="5475">
              <a:solidFill>
                <a:srgbClr val="1E1F35"/>
              </a:solidFill>
              <a:miter/>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936" name="Google Shape;3854;p115"/>
          <p:cNvGrpSpPr/>
          <p:nvPr/>
        </p:nvGrpSpPr>
        <p:grpSpPr>
          <a:xfrm>
            <a:off x="7807325" y="1363980"/>
            <a:ext cx="994410" cy="3239770"/>
            <a:chOff x="6931440" y="1364040"/>
            <a:chExt cx="1070280" cy="3240000"/>
          </a:xfrm>
        </p:grpSpPr>
        <p:sp>
          <p:nvSpPr>
            <p:cNvPr id="937" name="Google Shape;3855;p115"/>
            <p:cNvSpPr/>
            <p:nvPr/>
          </p:nvSpPr>
          <p:spPr>
            <a:xfrm>
              <a:off x="7385040" y="1685880"/>
              <a:ext cx="204840" cy="198360"/>
            </a:xfrm>
            <a:custGeom>
              <a:avLst/>
              <a:gdLst>
                <a:gd name="textAreaLeft" fmla="*/ 0 w 204840"/>
                <a:gd name="textAreaRight" fmla="*/ 205200 w 204840"/>
                <a:gd name="textAreaTop" fmla="*/ 0 h 198360"/>
                <a:gd name="textAreaBottom" fmla="*/ 198720 h 198360"/>
              </a:gdLst>
              <a:ahLst/>
              <a:cxnLst/>
              <a:rect l="textAreaLeft" t="textAreaTop" r="textAreaRight" b="textAreaBottom"/>
              <a:pathLst>
                <a:path w="2849" h="2757">
                  <a:moveTo>
                    <a:pt x="2429" y="0"/>
                  </a:moveTo>
                  <a:lnTo>
                    <a:pt x="476" y="73"/>
                  </a:lnTo>
                  <a:lnTo>
                    <a:pt x="275" y="1424"/>
                  </a:lnTo>
                  <a:lnTo>
                    <a:pt x="1" y="1862"/>
                  </a:lnTo>
                  <a:lnTo>
                    <a:pt x="969" y="2757"/>
                  </a:lnTo>
                  <a:cubicBezTo>
                    <a:pt x="969" y="2757"/>
                    <a:pt x="2849" y="2355"/>
                    <a:pt x="2794" y="1735"/>
                  </a:cubicBezTo>
                  <a:cubicBezTo>
                    <a:pt x="2684" y="1242"/>
                    <a:pt x="2447" y="895"/>
                    <a:pt x="2429" y="493"/>
                  </a:cubicBezTo>
                  <a:cubicBezTo>
                    <a:pt x="2411" y="329"/>
                    <a:pt x="2411" y="165"/>
                    <a:pt x="2429" y="0"/>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38" name="Google Shape;3856;p115"/>
            <p:cNvSpPr/>
            <p:nvPr/>
          </p:nvSpPr>
          <p:spPr>
            <a:xfrm>
              <a:off x="7395840" y="1685880"/>
              <a:ext cx="170640" cy="127080"/>
            </a:xfrm>
            <a:custGeom>
              <a:avLst/>
              <a:gdLst>
                <a:gd name="textAreaLeft" fmla="*/ 0 w 170640"/>
                <a:gd name="textAreaRight" fmla="*/ 171000 w 170640"/>
                <a:gd name="textAreaTop" fmla="*/ 0 h 127080"/>
                <a:gd name="textAreaBottom" fmla="*/ 127440 h 127080"/>
              </a:gdLst>
              <a:ahLst/>
              <a:cxnLst/>
              <a:rect l="textAreaLeft" t="textAreaTop" r="textAreaRight" b="textAreaBottom"/>
              <a:pathLst>
                <a:path w="2374" h="1768">
                  <a:moveTo>
                    <a:pt x="2282" y="0"/>
                  </a:moveTo>
                  <a:lnTo>
                    <a:pt x="329" y="73"/>
                  </a:lnTo>
                  <a:lnTo>
                    <a:pt x="128" y="1424"/>
                  </a:lnTo>
                  <a:lnTo>
                    <a:pt x="0" y="1625"/>
                  </a:lnTo>
                  <a:cubicBezTo>
                    <a:pt x="234" y="1721"/>
                    <a:pt x="481" y="1767"/>
                    <a:pt x="726" y="1767"/>
                  </a:cubicBezTo>
                  <a:cubicBezTo>
                    <a:pt x="901" y="1767"/>
                    <a:pt x="1074" y="1744"/>
                    <a:pt x="1241" y="1698"/>
                  </a:cubicBezTo>
                  <a:cubicBezTo>
                    <a:pt x="1698" y="1589"/>
                    <a:pt x="2099" y="1333"/>
                    <a:pt x="2373" y="968"/>
                  </a:cubicBezTo>
                  <a:cubicBezTo>
                    <a:pt x="2318" y="822"/>
                    <a:pt x="2282" y="658"/>
                    <a:pt x="2264" y="512"/>
                  </a:cubicBezTo>
                  <a:cubicBezTo>
                    <a:pt x="2245" y="347"/>
                    <a:pt x="2264" y="165"/>
                    <a:pt x="2282" y="0"/>
                  </a:cubicBezTo>
                  <a:close/>
                </a:path>
              </a:pathLst>
            </a:custGeom>
            <a:solidFill>
              <a:srgbClr val="DB7963"/>
            </a:solidFill>
            <a:ln w="0">
              <a:noFill/>
            </a:ln>
          </p:spPr>
          <p:style>
            <a:lnRef idx="0">
              <a:srgbClr val="FFFFFF"/>
            </a:lnRef>
            <a:fillRef idx="0">
              <a:srgbClr val="FFFFFF"/>
            </a:fillRef>
            <a:effectRef idx="0">
              <a:srgbClr val="FFFFFF"/>
            </a:effectRef>
            <a:fontRef idx="minor"/>
          </p:style>
          <p:txBody>
            <a:bodyPr tIns="63720" bIns="637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39" name="Google Shape;3857;p115"/>
            <p:cNvSpPr/>
            <p:nvPr/>
          </p:nvSpPr>
          <p:spPr>
            <a:xfrm>
              <a:off x="7329960" y="1422720"/>
              <a:ext cx="285120" cy="349200"/>
            </a:xfrm>
            <a:custGeom>
              <a:avLst/>
              <a:gdLst>
                <a:gd name="textAreaLeft" fmla="*/ 0 w 285120"/>
                <a:gd name="textAreaRight" fmla="*/ 285480 w 285120"/>
                <a:gd name="textAreaTop" fmla="*/ 0 h 349200"/>
                <a:gd name="textAreaBottom" fmla="*/ 349560 h 349200"/>
              </a:gdLst>
              <a:ahLst/>
              <a:cxnLst/>
              <a:rect l="textAreaLeft" t="textAreaTop" r="textAreaRight" b="textAreaBottom"/>
              <a:pathLst>
                <a:path w="3962" h="4851">
                  <a:moveTo>
                    <a:pt x="1616" y="1"/>
                  </a:moveTo>
                  <a:cubicBezTo>
                    <a:pt x="826" y="1"/>
                    <a:pt x="536" y="406"/>
                    <a:pt x="347" y="771"/>
                  </a:cubicBezTo>
                  <a:cubicBezTo>
                    <a:pt x="183" y="1118"/>
                    <a:pt x="0" y="2432"/>
                    <a:pt x="92" y="3345"/>
                  </a:cubicBezTo>
                  <a:cubicBezTo>
                    <a:pt x="128" y="3801"/>
                    <a:pt x="311" y="4769"/>
                    <a:pt x="712" y="4842"/>
                  </a:cubicBezTo>
                  <a:cubicBezTo>
                    <a:pt x="743" y="4848"/>
                    <a:pt x="781" y="4850"/>
                    <a:pt x="826" y="4850"/>
                  </a:cubicBezTo>
                  <a:cubicBezTo>
                    <a:pt x="1374" y="4850"/>
                    <a:pt x="2916" y="4431"/>
                    <a:pt x="3304" y="3418"/>
                  </a:cubicBezTo>
                  <a:cubicBezTo>
                    <a:pt x="3578" y="3217"/>
                    <a:pt x="3962" y="2743"/>
                    <a:pt x="3834" y="2323"/>
                  </a:cubicBezTo>
                  <a:cubicBezTo>
                    <a:pt x="3779" y="2140"/>
                    <a:pt x="3706" y="2067"/>
                    <a:pt x="3651" y="2049"/>
                  </a:cubicBezTo>
                  <a:cubicBezTo>
                    <a:pt x="3852" y="1118"/>
                    <a:pt x="3834" y="497"/>
                    <a:pt x="2647" y="169"/>
                  </a:cubicBezTo>
                  <a:cubicBezTo>
                    <a:pt x="2231" y="50"/>
                    <a:pt x="1893" y="1"/>
                    <a:pt x="1616" y="1"/>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0" name="Google Shape;3858;p115"/>
            <p:cNvSpPr/>
            <p:nvPr/>
          </p:nvSpPr>
          <p:spPr>
            <a:xfrm>
              <a:off x="7537680" y="1499400"/>
              <a:ext cx="69480" cy="102240"/>
            </a:xfrm>
            <a:custGeom>
              <a:avLst/>
              <a:gdLst>
                <a:gd name="textAreaLeft" fmla="*/ 0 w 69480"/>
                <a:gd name="textAreaRight" fmla="*/ 69840 w 69480"/>
                <a:gd name="textAreaTop" fmla="*/ 0 h 102240"/>
                <a:gd name="textAreaBottom" fmla="*/ 102600 h 102240"/>
              </a:gdLst>
              <a:ahLst/>
              <a:cxnLst/>
              <a:rect l="textAreaLeft" t="textAreaTop" r="textAreaRight" b="textAreaBottom"/>
              <a:pathLst>
                <a:path w="969" h="1425">
                  <a:moveTo>
                    <a:pt x="968" y="0"/>
                  </a:moveTo>
                  <a:lnTo>
                    <a:pt x="1" y="110"/>
                  </a:lnTo>
                  <a:cubicBezTo>
                    <a:pt x="238" y="548"/>
                    <a:pt x="183" y="1424"/>
                    <a:pt x="183" y="1424"/>
                  </a:cubicBezTo>
                  <a:lnTo>
                    <a:pt x="329" y="1351"/>
                  </a:lnTo>
                  <a:lnTo>
                    <a:pt x="767" y="986"/>
                  </a:lnTo>
                  <a:lnTo>
                    <a:pt x="968" y="0"/>
                  </a:lnTo>
                  <a:close/>
                </a:path>
              </a:pathLst>
            </a:custGeom>
            <a:solidFill>
              <a:srgbClr val="FFD966"/>
            </a:solidFill>
            <a:ln w="0">
              <a:noFill/>
            </a:ln>
          </p:spPr>
          <p:style>
            <a:lnRef idx="0">
              <a:srgbClr val="FFFFFF"/>
            </a:lnRef>
            <a:fillRef idx="0">
              <a:srgbClr val="FFFFFF"/>
            </a:fillRef>
            <a:effectRef idx="0">
              <a:srgbClr val="FFFFFF"/>
            </a:effectRef>
            <a:fontRef idx="minor"/>
          </p:style>
          <p:txBody>
            <a:bodyPr tIns="51120" bIns="511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1" name="Google Shape;3859;p115"/>
            <p:cNvSpPr/>
            <p:nvPr/>
          </p:nvSpPr>
          <p:spPr>
            <a:xfrm>
              <a:off x="7305120" y="1364040"/>
              <a:ext cx="324720" cy="191520"/>
            </a:xfrm>
            <a:custGeom>
              <a:avLst/>
              <a:gdLst>
                <a:gd name="textAreaLeft" fmla="*/ 0 w 324720"/>
                <a:gd name="textAreaRight" fmla="*/ 325080 w 324720"/>
                <a:gd name="textAreaTop" fmla="*/ 0 h 191520"/>
                <a:gd name="textAreaBottom" fmla="*/ 191880 h 191520"/>
              </a:gdLst>
              <a:ahLst/>
              <a:cxnLst/>
              <a:rect l="textAreaLeft" t="textAreaTop" r="textAreaRight" b="textAreaBottom"/>
              <a:pathLst>
                <a:path w="4510" h="2662">
                  <a:moveTo>
                    <a:pt x="2323" y="1"/>
                  </a:moveTo>
                  <a:cubicBezTo>
                    <a:pt x="1924" y="1"/>
                    <a:pt x="1529" y="137"/>
                    <a:pt x="1205" y="398"/>
                  </a:cubicBezTo>
                  <a:lnTo>
                    <a:pt x="566" y="890"/>
                  </a:lnTo>
                  <a:cubicBezTo>
                    <a:pt x="311" y="1109"/>
                    <a:pt x="128" y="1402"/>
                    <a:pt x="92" y="1730"/>
                  </a:cubicBezTo>
                  <a:lnTo>
                    <a:pt x="37" y="2114"/>
                  </a:lnTo>
                  <a:cubicBezTo>
                    <a:pt x="0" y="2296"/>
                    <a:pt x="92" y="2497"/>
                    <a:pt x="256" y="2606"/>
                  </a:cubicBezTo>
                  <a:lnTo>
                    <a:pt x="366" y="2661"/>
                  </a:lnTo>
                  <a:cubicBezTo>
                    <a:pt x="881" y="2330"/>
                    <a:pt x="1466" y="2189"/>
                    <a:pt x="2092" y="2189"/>
                  </a:cubicBezTo>
                  <a:cubicBezTo>
                    <a:pt x="2708" y="2189"/>
                    <a:pt x="3365" y="2325"/>
                    <a:pt x="4035" y="2552"/>
                  </a:cubicBezTo>
                  <a:lnTo>
                    <a:pt x="4017" y="2570"/>
                  </a:lnTo>
                  <a:cubicBezTo>
                    <a:pt x="4144" y="2460"/>
                    <a:pt x="4254" y="2333"/>
                    <a:pt x="4309" y="2187"/>
                  </a:cubicBezTo>
                  <a:lnTo>
                    <a:pt x="4418" y="1931"/>
                  </a:lnTo>
                  <a:cubicBezTo>
                    <a:pt x="4491" y="1748"/>
                    <a:pt x="4509" y="1566"/>
                    <a:pt x="4473" y="1383"/>
                  </a:cubicBezTo>
                  <a:cubicBezTo>
                    <a:pt x="4436" y="1091"/>
                    <a:pt x="4254" y="836"/>
                    <a:pt x="3998" y="690"/>
                  </a:cubicBezTo>
                  <a:lnTo>
                    <a:pt x="3195" y="233"/>
                  </a:lnTo>
                  <a:cubicBezTo>
                    <a:pt x="2922" y="77"/>
                    <a:pt x="2621" y="1"/>
                    <a:pt x="2323" y="1"/>
                  </a:cubicBez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2" name="Google Shape;3860;p115"/>
            <p:cNvSpPr/>
            <p:nvPr/>
          </p:nvSpPr>
          <p:spPr>
            <a:xfrm>
              <a:off x="7432560" y="1395360"/>
              <a:ext cx="135000" cy="113760"/>
            </a:xfrm>
            <a:custGeom>
              <a:avLst/>
              <a:gdLst>
                <a:gd name="textAreaLeft" fmla="*/ 0 w 135000"/>
                <a:gd name="textAreaRight" fmla="*/ 135360 w 135000"/>
                <a:gd name="textAreaTop" fmla="*/ 0 h 113760"/>
                <a:gd name="textAreaBottom" fmla="*/ 114120 h 113760"/>
              </a:gdLst>
              <a:ahLst/>
              <a:cxnLst/>
              <a:rect l="textAreaLeft" t="textAreaTop" r="textAreaRight" b="textAreaBottom"/>
              <a:pathLst>
                <a:path w="1881" h="1584">
                  <a:moveTo>
                    <a:pt x="201" y="0"/>
                  </a:moveTo>
                  <a:lnTo>
                    <a:pt x="201" y="0"/>
                  </a:lnTo>
                  <a:cubicBezTo>
                    <a:pt x="110" y="55"/>
                    <a:pt x="55" y="146"/>
                    <a:pt x="37" y="256"/>
                  </a:cubicBezTo>
                  <a:cubicBezTo>
                    <a:pt x="0" y="383"/>
                    <a:pt x="18" y="511"/>
                    <a:pt x="55" y="621"/>
                  </a:cubicBezTo>
                  <a:cubicBezTo>
                    <a:pt x="110" y="730"/>
                    <a:pt x="183" y="840"/>
                    <a:pt x="274" y="931"/>
                  </a:cubicBezTo>
                  <a:cubicBezTo>
                    <a:pt x="365" y="1022"/>
                    <a:pt x="457" y="1114"/>
                    <a:pt x="548" y="1187"/>
                  </a:cubicBezTo>
                  <a:cubicBezTo>
                    <a:pt x="767" y="1333"/>
                    <a:pt x="986" y="1442"/>
                    <a:pt x="1223" y="1515"/>
                  </a:cubicBezTo>
                  <a:cubicBezTo>
                    <a:pt x="1333" y="1533"/>
                    <a:pt x="1442" y="1552"/>
                    <a:pt x="1570" y="1570"/>
                  </a:cubicBezTo>
                  <a:cubicBezTo>
                    <a:pt x="1616" y="1579"/>
                    <a:pt x="1666" y="1584"/>
                    <a:pt x="1718" y="1584"/>
                  </a:cubicBezTo>
                  <a:cubicBezTo>
                    <a:pt x="1771" y="1584"/>
                    <a:pt x="1826" y="1579"/>
                    <a:pt x="1880" y="1570"/>
                  </a:cubicBezTo>
                  <a:cubicBezTo>
                    <a:pt x="1789" y="1552"/>
                    <a:pt x="1680" y="1533"/>
                    <a:pt x="1588" y="1497"/>
                  </a:cubicBezTo>
                  <a:cubicBezTo>
                    <a:pt x="1479" y="1460"/>
                    <a:pt x="1388" y="1424"/>
                    <a:pt x="1278" y="1387"/>
                  </a:cubicBezTo>
                  <a:cubicBezTo>
                    <a:pt x="1059" y="1296"/>
                    <a:pt x="858" y="1168"/>
                    <a:pt x="657" y="1041"/>
                  </a:cubicBezTo>
                  <a:cubicBezTo>
                    <a:pt x="475" y="913"/>
                    <a:pt x="311" y="749"/>
                    <a:pt x="183" y="566"/>
                  </a:cubicBezTo>
                  <a:cubicBezTo>
                    <a:pt x="73" y="383"/>
                    <a:pt x="91" y="164"/>
                    <a:pt x="201" y="0"/>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56880" bIns="568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3" name="Google Shape;3861;p115"/>
            <p:cNvSpPr/>
            <p:nvPr/>
          </p:nvSpPr>
          <p:spPr>
            <a:xfrm>
              <a:off x="7472160" y="1447920"/>
              <a:ext cx="111600" cy="28080"/>
            </a:xfrm>
            <a:custGeom>
              <a:avLst/>
              <a:gdLst>
                <a:gd name="textAreaLeft" fmla="*/ 0 w 111600"/>
                <a:gd name="textAreaRight" fmla="*/ 111960 w 111600"/>
                <a:gd name="textAreaTop" fmla="*/ 0 h 28080"/>
                <a:gd name="textAreaBottom" fmla="*/ 28440 h 28080"/>
              </a:gdLst>
              <a:ahLst/>
              <a:cxnLst/>
              <a:rect l="textAreaLeft" t="textAreaTop" r="textAreaRight" b="textAreaBottom"/>
              <a:pathLst>
                <a:path w="1553" h="395">
                  <a:moveTo>
                    <a:pt x="1" y="0"/>
                  </a:moveTo>
                  <a:lnTo>
                    <a:pt x="1" y="0"/>
                  </a:lnTo>
                  <a:cubicBezTo>
                    <a:pt x="347" y="260"/>
                    <a:pt x="773" y="394"/>
                    <a:pt x="1206" y="394"/>
                  </a:cubicBezTo>
                  <a:cubicBezTo>
                    <a:pt x="1321" y="394"/>
                    <a:pt x="1437" y="385"/>
                    <a:pt x="1553" y="365"/>
                  </a:cubicBezTo>
                  <a:cubicBezTo>
                    <a:pt x="1023" y="311"/>
                    <a:pt x="494" y="183"/>
                    <a:pt x="1" y="0"/>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14040" bIns="140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4" name="Google Shape;3862;p115"/>
            <p:cNvSpPr/>
            <p:nvPr/>
          </p:nvSpPr>
          <p:spPr>
            <a:xfrm>
              <a:off x="7324560" y="1445400"/>
              <a:ext cx="51120" cy="73440"/>
            </a:xfrm>
            <a:custGeom>
              <a:avLst/>
              <a:gdLst>
                <a:gd name="textAreaLeft" fmla="*/ 0 w 51120"/>
                <a:gd name="textAreaRight" fmla="*/ 51480 w 51120"/>
                <a:gd name="textAreaTop" fmla="*/ 0 h 73440"/>
                <a:gd name="textAreaBottom" fmla="*/ 73800 h 73440"/>
              </a:gdLst>
              <a:ahLst/>
              <a:cxnLst/>
              <a:rect l="textAreaLeft" t="textAreaTop" r="textAreaRight" b="textAreaBottom"/>
              <a:pathLst>
                <a:path w="713" h="1024">
                  <a:moveTo>
                    <a:pt x="712" y="1"/>
                  </a:moveTo>
                  <a:lnTo>
                    <a:pt x="712" y="1"/>
                  </a:lnTo>
                  <a:cubicBezTo>
                    <a:pt x="621" y="37"/>
                    <a:pt x="530" y="92"/>
                    <a:pt x="457" y="147"/>
                  </a:cubicBezTo>
                  <a:cubicBezTo>
                    <a:pt x="256" y="293"/>
                    <a:pt x="110" y="494"/>
                    <a:pt x="55" y="731"/>
                  </a:cubicBezTo>
                  <a:cubicBezTo>
                    <a:pt x="19" y="822"/>
                    <a:pt x="0" y="932"/>
                    <a:pt x="0" y="1023"/>
                  </a:cubicBezTo>
                  <a:cubicBezTo>
                    <a:pt x="55" y="822"/>
                    <a:pt x="146" y="640"/>
                    <a:pt x="256" y="457"/>
                  </a:cubicBezTo>
                  <a:cubicBezTo>
                    <a:pt x="384" y="275"/>
                    <a:pt x="548" y="129"/>
                    <a:pt x="712" y="1"/>
                  </a:cubicBezTo>
                  <a:close/>
                </a:path>
              </a:pathLst>
            </a:custGeom>
            <a:solidFill>
              <a:schemeClr val="accent4"/>
            </a:solidFill>
            <a:ln w="0">
              <a:noFill/>
            </a:ln>
          </p:spPr>
          <p:style>
            <a:lnRef idx="0">
              <a:srgbClr val="FFFFFF"/>
            </a:lnRef>
            <a:fillRef idx="0">
              <a:srgbClr val="FFFFFF"/>
            </a:fillRef>
            <a:effectRef idx="0">
              <a:srgbClr val="FFFFFF"/>
            </a:effectRef>
            <a:fontRef idx="minor"/>
          </p:style>
          <p:txBody>
            <a:bodyPr tIns="36720" bIns="3672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45" name="Google Shape;3863;p115"/>
            <p:cNvSpPr/>
            <p:nvPr/>
          </p:nvSpPr>
          <p:spPr>
            <a:xfrm>
              <a:off x="7436520" y="1525680"/>
              <a:ext cx="64080" cy="20880"/>
            </a:xfrm>
            <a:custGeom>
              <a:avLst/>
              <a:gdLst>
                <a:gd name="textAreaLeft" fmla="*/ 0 w 64080"/>
                <a:gd name="textAreaRight" fmla="*/ 64440 w 64080"/>
                <a:gd name="textAreaTop" fmla="*/ 0 h 20880"/>
                <a:gd name="textAreaBottom" fmla="*/ 21240 h 20880"/>
              </a:gdLst>
              <a:ahLst/>
              <a:cxnLst/>
              <a:rect l="textAreaLeft" t="textAreaTop" r="textAreaRight" b="textAreaBottom"/>
              <a:pathLst>
                <a:path w="896" h="293">
                  <a:moveTo>
                    <a:pt x="220" y="0"/>
                  </a:moveTo>
                  <a:cubicBezTo>
                    <a:pt x="129" y="0"/>
                    <a:pt x="19" y="0"/>
                    <a:pt x="19" y="128"/>
                  </a:cubicBezTo>
                  <a:cubicBezTo>
                    <a:pt x="1" y="256"/>
                    <a:pt x="110" y="274"/>
                    <a:pt x="202" y="274"/>
                  </a:cubicBezTo>
                  <a:cubicBezTo>
                    <a:pt x="366" y="292"/>
                    <a:pt x="512" y="292"/>
                    <a:pt x="658" y="292"/>
                  </a:cubicBezTo>
                  <a:cubicBezTo>
                    <a:pt x="768" y="292"/>
                    <a:pt x="895" y="292"/>
                    <a:pt x="895" y="165"/>
                  </a:cubicBezTo>
                  <a:cubicBezTo>
                    <a:pt x="895" y="37"/>
                    <a:pt x="804" y="19"/>
                    <a:pt x="695" y="19"/>
                  </a:cubicBezTo>
                  <a:cubicBezTo>
                    <a:pt x="549" y="19"/>
                    <a:pt x="384" y="0"/>
                    <a:pt x="220"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46" name="Google Shape;3864;p115"/>
            <p:cNvSpPr/>
            <p:nvPr/>
          </p:nvSpPr>
          <p:spPr>
            <a:xfrm>
              <a:off x="7340400" y="1524240"/>
              <a:ext cx="47160" cy="19440"/>
            </a:xfrm>
            <a:custGeom>
              <a:avLst/>
              <a:gdLst>
                <a:gd name="textAreaLeft" fmla="*/ 0 w 47160"/>
                <a:gd name="textAreaRight" fmla="*/ 47520 w 47160"/>
                <a:gd name="textAreaTop" fmla="*/ 0 h 19440"/>
                <a:gd name="textAreaBottom" fmla="*/ 19800 h 19440"/>
              </a:gdLst>
              <a:ahLst/>
              <a:cxnLst/>
              <a:rect l="textAreaLeft" t="textAreaTop" r="textAreaRight" b="textAreaBottom"/>
              <a:pathLst>
                <a:path w="658" h="274">
                  <a:moveTo>
                    <a:pt x="146" y="0"/>
                  </a:moveTo>
                  <a:cubicBezTo>
                    <a:pt x="73" y="0"/>
                    <a:pt x="19" y="55"/>
                    <a:pt x="0" y="128"/>
                  </a:cubicBezTo>
                  <a:cubicBezTo>
                    <a:pt x="0" y="237"/>
                    <a:pt x="19" y="274"/>
                    <a:pt x="146" y="274"/>
                  </a:cubicBezTo>
                  <a:lnTo>
                    <a:pt x="511" y="274"/>
                  </a:lnTo>
                  <a:cubicBezTo>
                    <a:pt x="584" y="274"/>
                    <a:pt x="639" y="274"/>
                    <a:pt x="657" y="183"/>
                  </a:cubicBezTo>
                  <a:cubicBezTo>
                    <a:pt x="657" y="73"/>
                    <a:pt x="639" y="37"/>
                    <a:pt x="511" y="18"/>
                  </a:cubicBezTo>
                  <a:cubicBezTo>
                    <a:pt x="384" y="0"/>
                    <a:pt x="274" y="0"/>
                    <a:pt x="146"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9720" bIns="97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47" name="Google Shape;3865;p115"/>
            <p:cNvSpPr/>
            <p:nvPr/>
          </p:nvSpPr>
          <p:spPr>
            <a:xfrm>
              <a:off x="7454880" y="1575360"/>
              <a:ext cx="21960" cy="20880"/>
            </a:xfrm>
            <a:custGeom>
              <a:avLst/>
              <a:gdLst>
                <a:gd name="textAreaLeft" fmla="*/ 0 w 21960"/>
                <a:gd name="textAreaRight" fmla="*/ 22320 w 21960"/>
                <a:gd name="textAreaTop" fmla="*/ 0 h 20880"/>
                <a:gd name="textAreaBottom" fmla="*/ 21240 h 20880"/>
              </a:gdLst>
              <a:ahLst/>
              <a:cxnLst/>
              <a:rect l="textAreaLeft" t="textAreaTop" r="textAreaRight" b="textAreaBottom"/>
              <a:pathLst>
                <a:path w="311" h="296">
                  <a:moveTo>
                    <a:pt x="175" y="0"/>
                  </a:moveTo>
                  <a:cubicBezTo>
                    <a:pt x="166" y="0"/>
                    <a:pt x="156" y="1"/>
                    <a:pt x="147" y="3"/>
                  </a:cubicBezTo>
                  <a:cubicBezTo>
                    <a:pt x="74" y="3"/>
                    <a:pt x="19" y="58"/>
                    <a:pt x="19" y="131"/>
                  </a:cubicBezTo>
                  <a:cubicBezTo>
                    <a:pt x="1" y="222"/>
                    <a:pt x="74" y="295"/>
                    <a:pt x="165" y="295"/>
                  </a:cubicBezTo>
                  <a:cubicBezTo>
                    <a:pt x="238" y="295"/>
                    <a:pt x="311" y="222"/>
                    <a:pt x="311" y="131"/>
                  </a:cubicBezTo>
                  <a:cubicBezTo>
                    <a:pt x="311" y="65"/>
                    <a:pt x="252" y="0"/>
                    <a:pt x="175"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10440" bIns="10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48" name="Google Shape;3866;p115"/>
            <p:cNvSpPr/>
            <p:nvPr/>
          </p:nvSpPr>
          <p:spPr>
            <a:xfrm>
              <a:off x="7359480" y="1573560"/>
              <a:ext cx="22680" cy="20160"/>
            </a:xfrm>
            <a:custGeom>
              <a:avLst/>
              <a:gdLst>
                <a:gd name="textAreaLeft" fmla="*/ 0 w 22680"/>
                <a:gd name="textAreaRight" fmla="*/ 23040 w 22680"/>
                <a:gd name="textAreaTop" fmla="*/ 0 h 20160"/>
                <a:gd name="textAreaBottom" fmla="*/ 20520 h 20160"/>
              </a:gdLst>
              <a:ahLst/>
              <a:cxnLst/>
              <a:rect l="textAreaLeft" t="textAreaTop" r="textAreaRight" b="textAreaBottom"/>
              <a:pathLst>
                <a:path w="319" h="286">
                  <a:moveTo>
                    <a:pt x="151" y="0"/>
                  </a:moveTo>
                  <a:cubicBezTo>
                    <a:pt x="74" y="0"/>
                    <a:pt x="0" y="56"/>
                    <a:pt x="10" y="154"/>
                  </a:cubicBezTo>
                  <a:cubicBezTo>
                    <a:pt x="10" y="233"/>
                    <a:pt x="66" y="285"/>
                    <a:pt x="128" y="285"/>
                  </a:cubicBezTo>
                  <a:cubicBezTo>
                    <a:pt x="137" y="285"/>
                    <a:pt x="147" y="284"/>
                    <a:pt x="156" y="282"/>
                  </a:cubicBezTo>
                  <a:cubicBezTo>
                    <a:pt x="166" y="283"/>
                    <a:pt x="175" y="284"/>
                    <a:pt x="184" y="284"/>
                  </a:cubicBezTo>
                  <a:cubicBezTo>
                    <a:pt x="262" y="284"/>
                    <a:pt x="319" y="217"/>
                    <a:pt x="302" y="136"/>
                  </a:cubicBezTo>
                  <a:cubicBezTo>
                    <a:pt x="285" y="42"/>
                    <a:pt x="217" y="0"/>
                    <a:pt x="151"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10080" bIns="100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49" name="Google Shape;3867;p115"/>
            <p:cNvSpPr/>
            <p:nvPr/>
          </p:nvSpPr>
          <p:spPr>
            <a:xfrm>
              <a:off x="7108920" y="2633040"/>
              <a:ext cx="756000" cy="1823760"/>
            </a:xfrm>
            <a:custGeom>
              <a:avLst/>
              <a:gdLst>
                <a:gd name="textAreaLeft" fmla="*/ 0 w 756000"/>
                <a:gd name="textAreaRight" fmla="*/ 756360 w 756000"/>
                <a:gd name="textAreaTop" fmla="*/ 0 h 1823760"/>
                <a:gd name="textAreaBottom" fmla="*/ 1824120 h 1823760"/>
              </a:gdLst>
              <a:ahLst/>
              <a:cxnLst/>
              <a:rect l="textAreaLeft" t="textAreaTop" r="textAreaRight" b="textAreaBottom"/>
              <a:pathLst>
                <a:path w="10498" h="25320">
                  <a:moveTo>
                    <a:pt x="2355" y="0"/>
                  </a:moveTo>
                  <a:cubicBezTo>
                    <a:pt x="2173" y="292"/>
                    <a:pt x="2008" y="621"/>
                    <a:pt x="1881" y="931"/>
                  </a:cubicBezTo>
                  <a:cubicBezTo>
                    <a:pt x="1169" y="2465"/>
                    <a:pt x="767" y="4126"/>
                    <a:pt x="658" y="5805"/>
                  </a:cubicBezTo>
                  <a:cubicBezTo>
                    <a:pt x="548" y="8215"/>
                    <a:pt x="0" y="25320"/>
                    <a:pt x="0" y="25320"/>
                  </a:cubicBezTo>
                  <a:lnTo>
                    <a:pt x="10497" y="25320"/>
                  </a:lnTo>
                  <a:cubicBezTo>
                    <a:pt x="10497" y="25320"/>
                    <a:pt x="10333" y="7357"/>
                    <a:pt x="9931" y="4874"/>
                  </a:cubicBezTo>
                  <a:cubicBezTo>
                    <a:pt x="9712" y="3523"/>
                    <a:pt x="9347" y="2209"/>
                    <a:pt x="8854" y="931"/>
                  </a:cubicBezTo>
                  <a:cubicBezTo>
                    <a:pt x="8635" y="347"/>
                    <a:pt x="8489" y="0"/>
                    <a:pt x="8489" y="0"/>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0" name="Google Shape;3868;p115"/>
            <p:cNvSpPr/>
            <p:nvPr/>
          </p:nvSpPr>
          <p:spPr>
            <a:xfrm>
              <a:off x="7243200" y="2633040"/>
              <a:ext cx="503280" cy="59040"/>
            </a:xfrm>
            <a:custGeom>
              <a:avLst/>
              <a:gdLst>
                <a:gd name="textAreaLeft" fmla="*/ 0 w 503280"/>
                <a:gd name="textAreaRight" fmla="*/ 503640 w 503280"/>
                <a:gd name="textAreaTop" fmla="*/ 0 h 59040"/>
                <a:gd name="textAreaBottom" fmla="*/ 59400 h 59040"/>
              </a:gdLst>
              <a:ahLst/>
              <a:cxnLst/>
              <a:rect l="textAreaLeft" t="textAreaTop" r="textAreaRight" b="textAreaBottom"/>
              <a:pathLst>
                <a:path w="6993" h="822">
                  <a:moveTo>
                    <a:pt x="493" y="0"/>
                  </a:moveTo>
                  <a:cubicBezTo>
                    <a:pt x="311" y="274"/>
                    <a:pt x="146" y="548"/>
                    <a:pt x="0" y="822"/>
                  </a:cubicBezTo>
                  <a:lnTo>
                    <a:pt x="6992" y="822"/>
                  </a:lnTo>
                  <a:cubicBezTo>
                    <a:pt x="6773" y="310"/>
                    <a:pt x="6627" y="0"/>
                    <a:pt x="6627" y="0"/>
                  </a:cubicBezTo>
                  <a:close/>
                </a:path>
              </a:pathLst>
            </a:custGeom>
            <a:solidFill>
              <a:srgbClr val="2F3F4F"/>
            </a:solidFill>
            <a:ln w="0">
              <a:noFill/>
            </a:ln>
          </p:spPr>
          <p:style>
            <a:lnRef idx="0">
              <a:srgbClr val="FFFFFF"/>
            </a:lnRef>
            <a:fillRef idx="0">
              <a:srgbClr val="FFFFFF"/>
            </a:fillRef>
            <a:effectRef idx="0">
              <a:srgbClr val="FFFFFF"/>
            </a:effectRef>
            <a:fontRef idx="minor"/>
          </p:style>
          <p:txBody>
            <a:bodyPr tIns="29520" bIns="295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51" name="Google Shape;3869;p115"/>
            <p:cNvSpPr/>
            <p:nvPr/>
          </p:nvSpPr>
          <p:spPr>
            <a:xfrm>
              <a:off x="7624440" y="2633040"/>
              <a:ext cx="14040" cy="85320"/>
            </a:xfrm>
            <a:custGeom>
              <a:avLst/>
              <a:gdLst>
                <a:gd name="textAreaLeft" fmla="*/ 0 w 14040"/>
                <a:gd name="textAreaRight" fmla="*/ 14400 w 14040"/>
                <a:gd name="textAreaTop" fmla="*/ 0 h 85320"/>
                <a:gd name="textAreaBottom" fmla="*/ 85680 h 85320"/>
              </a:gdLst>
              <a:ahLst/>
              <a:cxnLst/>
              <a:rect l="textAreaLeft" t="textAreaTop" r="textAreaRight" b="textAreaBottom"/>
              <a:pathLst>
                <a:path w="202" h="1187">
                  <a:moveTo>
                    <a:pt x="0" y="0"/>
                  </a:moveTo>
                  <a:lnTo>
                    <a:pt x="37" y="822"/>
                  </a:lnTo>
                  <a:lnTo>
                    <a:pt x="55" y="1187"/>
                  </a:lnTo>
                  <a:lnTo>
                    <a:pt x="201" y="1187"/>
                  </a:lnTo>
                  <a:lnTo>
                    <a:pt x="183" y="822"/>
                  </a:lnTo>
                  <a:lnTo>
                    <a:pt x="146" y="0"/>
                  </a:lnTo>
                  <a:close/>
                </a:path>
              </a:pathLst>
            </a:custGeom>
            <a:solidFill>
              <a:schemeClr val="lt2"/>
            </a:solidFill>
            <a:ln w="0">
              <a:noFill/>
            </a:ln>
          </p:spPr>
          <p:style>
            <a:lnRef idx="0">
              <a:srgbClr val="FFFFFF"/>
            </a:lnRef>
            <a:fillRef idx="0">
              <a:srgbClr val="FFFFFF"/>
            </a:fillRef>
            <a:effectRef idx="0">
              <a:srgbClr val="FFFFFF"/>
            </a:effectRef>
            <a:fontRef idx="minor"/>
          </p:style>
          <p:txBody>
            <a:bodyPr tIns="42840" bIns="42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52" name="Google Shape;3870;p115"/>
            <p:cNvSpPr/>
            <p:nvPr/>
          </p:nvSpPr>
          <p:spPr>
            <a:xfrm>
              <a:off x="7277400" y="2633040"/>
              <a:ext cx="14040" cy="85320"/>
            </a:xfrm>
            <a:custGeom>
              <a:avLst/>
              <a:gdLst>
                <a:gd name="textAreaLeft" fmla="*/ 0 w 14040"/>
                <a:gd name="textAreaRight" fmla="*/ 14400 w 14040"/>
                <a:gd name="textAreaTop" fmla="*/ 0 h 85320"/>
                <a:gd name="textAreaBottom" fmla="*/ 85680 h 85320"/>
              </a:gdLst>
              <a:ahLst/>
              <a:cxnLst/>
              <a:rect l="textAreaLeft" t="textAreaTop" r="textAreaRight" b="textAreaBottom"/>
              <a:pathLst>
                <a:path w="201" h="1187">
                  <a:moveTo>
                    <a:pt x="55" y="0"/>
                  </a:moveTo>
                  <a:lnTo>
                    <a:pt x="18" y="822"/>
                  </a:lnTo>
                  <a:lnTo>
                    <a:pt x="0" y="1187"/>
                  </a:lnTo>
                  <a:lnTo>
                    <a:pt x="146" y="1187"/>
                  </a:lnTo>
                  <a:lnTo>
                    <a:pt x="164" y="822"/>
                  </a:lnTo>
                  <a:lnTo>
                    <a:pt x="201" y="0"/>
                  </a:lnTo>
                  <a:close/>
                </a:path>
              </a:pathLst>
            </a:custGeom>
            <a:solidFill>
              <a:schemeClr val="lt2"/>
            </a:solidFill>
            <a:ln w="0">
              <a:noFill/>
            </a:ln>
          </p:spPr>
          <p:style>
            <a:lnRef idx="0">
              <a:srgbClr val="FFFFFF"/>
            </a:lnRef>
            <a:fillRef idx="0">
              <a:srgbClr val="FFFFFF"/>
            </a:fillRef>
            <a:effectRef idx="0">
              <a:srgbClr val="FFFFFF"/>
            </a:effectRef>
            <a:fontRef idx="minor"/>
          </p:style>
          <p:txBody>
            <a:bodyPr tIns="42840" bIns="428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53" name="Google Shape;3871;p115"/>
            <p:cNvSpPr/>
            <p:nvPr/>
          </p:nvSpPr>
          <p:spPr>
            <a:xfrm>
              <a:off x="7423200" y="3114360"/>
              <a:ext cx="20880" cy="1330560"/>
            </a:xfrm>
            <a:custGeom>
              <a:avLst/>
              <a:gdLst>
                <a:gd name="textAreaLeft" fmla="*/ 0 w 20880"/>
                <a:gd name="textAreaRight" fmla="*/ 21240 w 20880"/>
                <a:gd name="textAreaTop" fmla="*/ 0 h 1330560"/>
                <a:gd name="textAreaBottom" fmla="*/ 1330920 h 1330560"/>
              </a:gdLst>
              <a:ahLst/>
              <a:cxnLst/>
              <a:rect l="textAreaLeft" t="textAreaTop" r="textAreaRight" b="textAreaBottom"/>
              <a:pathLst>
                <a:path w="293" h="18475">
                  <a:moveTo>
                    <a:pt x="219" y="0"/>
                  </a:moveTo>
                  <a:cubicBezTo>
                    <a:pt x="183" y="0"/>
                    <a:pt x="165" y="37"/>
                    <a:pt x="165" y="92"/>
                  </a:cubicBezTo>
                  <a:lnTo>
                    <a:pt x="0" y="18402"/>
                  </a:lnTo>
                  <a:cubicBezTo>
                    <a:pt x="0" y="18438"/>
                    <a:pt x="37" y="18475"/>
                    <a:pt x="73" y="18475"/>
                  </a:cubicBezTo>
                  <a:cubicBezTo>
                    <a:pt x="110" y="18475"/>
                    <a:pt x="146" y="18438"/>
                    <a:pt x="146" y="18402"/>
                  </a:cubicBezTo>
                  <a:lnTo>
                    <a:pt x="292" y="92"/>
                  </a:lnTo>
                  <a:cubicBezTo>
                    <a:pt x="292" y="55"/>
                    <a:pt x="274" y="19"/>
                    <a:pt x="219" y="0"/>
                  </a:cubicBezTo>
                  <a:close/>
                </a:path>
              </a:pathLst>
            </a:custGeom>
            <a:solidFill>
              <a:srgbClr val="2F3F4F"/>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54" name="Google Shape;3872;p115"/>
            <p:cNvSpPr/>
            <p:nvPr/>
          </p:nvSpPr>
          <p:spPr>
            <a:xfrm>
              <a:off x="7723080" y="2037600"/>
              <a:ext cx="278640" cy="441360"/>
            </a:xfrm>
            <a:custGeom>
              <a:avLst/>
              <a:gdLst>
                <a:gd name="textAreaLeft" fmla="*/ 0 w 278640"/>
                <a:gd name="textAreaRight" fmla="*/ 279000 w 278640"/>
                <a:gd name="textAreaTop" fmla="*/ 0 h 441360"/>
                <a:gd name="textAreaBottom" fmla="*/ 441720 h 441360"/>
              </a:gdLst>
              <a:ahLst/>
              <a:cxnLst/>
              <a:rect l="textAreaLeft" t="textAreaTop" r="textAreaRight" b="textAreaBottom"/>
              <a:pathLst>
                <a:path w="3871" h="6132">
                  <a:moveTo>
                    <a:pt x="1297" y="0"/>
                  </a:moveTo>
                  <a:cubicBezTo>
                    <a:pt x="859" y="0"/>
                    <a:pt x="374" y="213"/>
                    <a:pt x="1" y="945"/>
                  </a:cubicBezTo>
                  <a:cubicBezTo>
                    <a:pt x="1" y="945"/>
                    <a:pt x="786" y="4139"/>
                    <a:pt x="1625" y="5600"/>
                  </a:cubicBezTo>
                  <a:cubicBezTo>
                    <a:pt x="1625" y="5600"/>
                    <a:pt x="2334" y="6131"/>
                    <a:pt x="3113" y="6131"/>
                  </a:cubicBezTo>
                  <a:cubicBezTo>
                    <a:pt x="3366" y="6131"/>
                    <a:pt x="3625" y="6076"/>
                    <a:pt x="3871" y="5928"/>
                  </a:cubicBezTo>
                  <a:cubicBezTo>
                    <a:pt x="3871" y="5928"/>
                    <a:pt x="3652" y="2734"/>
                    <a:pt x="2428" y="415"/>
                  </a:cubicBezTo>
                  <a:cubicBezTo>
                    <a:pt x="2428" y="415"/>
                    <a:pt x="1908" y="0"/>
                    <a:pt x="1297" y="0"/>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5" name="Google Shape;3873;p115"/>
            <p:cNvSpPr/>
            <p:nvPr/>
          </p:nvSpPr>
          <p:spPr>
            <a:xfrm>
              <a:off x="6931440" y="1834200"/>
              <a:ext cx="446040" cy="577800"/>
            </a:xfrm>
            <a:custGeom>
              <a:avLst/>
              <a:gdLst>
                <a:gd name="textAreaLeft" fmla="*/ 0 w 446040"/>
                <a:gd name="textAreaRight" fmla="*/ 446400 w 446040"/>
                <a:gd name="textAreaTop" fmla="*/ 0 h 577800"/>
                <a:gd name="textAreaBottom" fmla="*/ 578160 h 577800"/>
              </a:gdLst>
              <a:ahLst/>
              <a:cxnLst/>
              <a:rect l="textAreaLeft" t="textAreaTop" r="textAreaRight" b="textAreaBottom"/>
              <a:pathLst>
                <a:path w="6198" h="8023">
                  <a:moveTo>
                    <a:pt x="4953" y="0"/>
                  </a:moveTo>
                  <a:cubicBezTo>
                    <a:pt x="4441" y="0"/>
                    <a:pt x="3920" y="198"/>
                    <a:pt x="3871" y="264"/>
                  </a:cubicBezTo>
                  <a:cubicBezTo>
                    <a:pt x="3159" y="702"/>
                    <a:pt x="2192" y="2527"/>
                    <a:pt x="749" y="5558"/>
                  </a:cubicBezTo>
                  <a:cubicBezTo>
                    <a:pt x="421" y="6233"/>
                    <a:pt x="165" y="6927"/>
                    <a:pt x="1" y="7657"/>
                  </a:cubicBezTo>
                  <a:cubicBezTo>
                    <a:pt x="354" y="7901"/>
                    <a:pt x="764" y="8022"/>
                    <a:pt x="1181" y="8022"/>
                  </a:cubicBezTo>
                  <a:cubicBezTo>
                    <a:pt x="1390" y="8022"/>
                    <a:pt x="1601" y="7992"/>
                    <a:pt x="1808" y="7931"/>
                  </a:cubicBezTo>
                  <a:cubicBezTo>
                    <a:pt x="2958" y="7109"/>
                    <a:pt x="5788" y="2254"/>
                    <a:pt x="5916" y="1505"/>
                  </a:cubicBezTo>
                  <a:cubicBezTo>
                    <a:pt x="6197" y="298"/>
                    <a:pt x="5581" y="0"/>
                    <a:pt x="4953" y="0"/>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6" name="Google Shape;3874;p115"/>
            <p:cNvSpPr/>
            <p:nvPr/>
          </p:nvSpPr>
          <p:spPr>
            <a:xfrm>
              <a:off x="6978960" y="1817280"/>
              <a:ext cx="437760" cy="516600"/>
            </a:xfrm>
            <a:custGeom>
              <a:avLst/>
              <a:gdLst>
                <a:gd name="textAreaLeft" fmla="*/ 0 w 437760"/>
                <a:gd name="textAreaRight" fmla="*/ 438120 w 437760"/>
                <a:gd name="textAreaTop" fmla="*/ 0 h 516600"/>
                <a:gd name="textAreaBottom" fmla="*/ 516960 h 516600"/>
              </a:gdLst>
              <a:ahLst/>
              <a:cxnLst/>
              <a:rect l="textAreaLeft" t="textAreaTop" r="textAreaRight" b="textAreaBottom"/>
              <a:pathLst>
                <a:path w="6080" h="7178">
                  <a:moveTo>
                    <a:pt x="4170" y="1"/>
                  </a:moveTo>
                  <a:cubicBezTo>
                    <a:pt x="3543" y="1"/>
                    <a:pt x="2940" y="317"/>
                    <a:pt x="2592" y="879"/>
                  </a:cubicBezTo>
                  <a:cubicBezTo>
                    <a:pt x="1625" y="2267"/>
                    <a:pt x="749" y="3709"/>
                    <a:pt x="0" y="5224"/>
                  </a:cubicBezTo>
                  <a:cubicBezTo>
                    <a:pt x="676" y="5918"/>
                    <a:pt x="2428" y="7177"/>
                    <a:pt x="3761" y="7177"/>
                  </a:cubicBezTo>
                  <a:lnTo>
                    <a:pt x="5897" y="1591"/>
                  </a:lnTo>
                  <a:cubicBezTo>
                    <a:pt x="6079" y="423"/>
                    <a:pt x="4856" y="131"/>
                    <a:pt x="4856" y="131"/>
                  </a:cubicBezTo>
                  <a:cubicBezTo>
                    <a:pt x="4632" y="43"/>
                    <a:pt x="4399" y="1"/>
                    <a:pt x="4170"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7" name="Google Shape;3875;p115"/>
            <p:cNvSpPr/>
            <p:nvPr/>
          </p:nvSpPr>
          <p:spPr>
            <a:xfrm>
              <a:off x="7120800" y="1774080"/>
              <a:ext cx="713880" cy="1241640"/>
            </a:xfrm>
            <a:custGeom>
              <a:avLst/>
              <a:gdLst>
                <a:gd name="textAreaLeft" fmla="*/ 0 w 713880"/>
                <a:gd name="textAreaRight" fmla="*/ 714240 w 713880"/>
                <a:gd name="textAreaTop" fmla="*/ 0 h 1241640"/>
                <a:gd name="textAreaBottom" fmla="*/ 1242000 h 1241640"/>
              </a:gdLst>
              <a:ahLst/>
              <a:cxnLst/>
              <a:rect l="textAreaLeft" t="textAreaTop" r="textAreaRight" b="textAreaBottom"/>
              <a:pathLst>
                <a:path w="9914" h="17237">
                  <a:moveTo>
                    <a:pt x="3670" y="1"/>
                  </a:moveTo>
                  <a:lnTo>
                    <a:pt x="1753" y="694"/>
                  </a:lnTo>
                  <a:cubicBezTo>
                    <a:pt x="1133" y="1096"/>
                    <a:pt x="749" y="1771"/>
                    <a:pt x="749" y="2520"/>
                  </a:cubicBezTo>
                  <a:lnTo>
                    <a:pt x="749" y="7759"/>
                  </a:lnTo>
                  <a:lnTo>
                    <a:pt x="749" y="7777"/>
                  </a:lnTo>
                  <a:cubicBezTo>
                    <a:pt x="658" y="9128"/>
                    <a:pt x="475" y="10169"/>
                    <a:pt x="402" y="11501"/>
                  </a:cubicBezTo>
                  <a:cubicBezTo>
                    <a:pt x="348" y="12304"/>
                    <a:pt x="129" y="13747"/>
                    <a:pt x="1" y="15974"/>
                  </a:cubicBezTo>
                  <a:cubicBezTo>
                    <a:pt x="1" y="15974"/>
                    <a:pt x="1336" y="17237"/>
                    <a:pt x="5107" y="17237"/>
                  </a:cubicBezTo>
                  <a:cubicBezTo>
                    <a:pt x="6364" y="17237"/>
                    <a:pt x="7891" y="17096"/>
                    <a:pt x="9731" y="16722"/>
                  </a:cubicBezTo>
                  <a:cubicBezTo>
                    <a:pt x="9676" y="16394"/>
                    <a:pt x="9402" y="14532"/>
                    <a:pt x="9384" y="14203"/>
                  </a:cubicBezTo>
                  <a:lnTo>
                    <a:pt x="9220" y="11410"/>
                  </a:lnTo>
                  <a:cubicBezTo>
                    <a:pt x="9147" y="10187"/>
                    <a:pt x="9256" y="8781"/>
                    <a:pt x="9000" y="7576"/>
                  </a:cubicBezTo>
                  <a:lnTo>
                    <a:pt x="9694" y="2574"/>
                  </a:lnTo>
                  <a:cubicBezTo>
                    <a:pt x="9913" y="1570"/>
                    <a:pt x="9037" y="986"/>
                    <a:pt x="9037" y="986"/>
                  </a:cubicBezTo>
                  <a:lnTo>
                    <a:pt x="6627" y="1"/>
                  </a:lnTo>
                  <a:lnTo>
                    <a:pt x="4583" y="1570"/>
                  </a:lnTo>
                  <a:lnTo>
                    <a:pt x="3670" y="1"/>
                  </a:ln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8" name="Google Shape;3876;p115"/>
            <p:cNvSpPr/>
            <p:nvPr/>
          </p:nvSpPr>
          <p:spPr>
            <a:xfrm>
              <a:off x="6931440" y="2325600"/>
              <a:ext cx="293040" cy="447840"/>
            </a:xfrm>
            <a:custGeom>
              <a:avLst/>
              <a:gdLst>
                <a:gd name="textAreaLeft" fmla="*/ 0 w 293040"/>
                <a:gd name="textAreaRight" fmla="*/ 293400 w 293040"/>
                <a:gd name="textAreaTop" fmla="*/ 0 h 447840"/>
                <a:gd name="textAreaBottom" fmla="*/ 448200 h 447840"/>
              </a:gdLst>
              <a:ahLst/>
              <a:cxnLst/>
              <a:rect l="textAreaLeft" t="textAreaTop" r="textAreaRight" b="textAreaBottom"/>
              <a:pathLst>
                <a:path w="4072" h="6219">
                  <a:moveTo>
                    <a:pt x="1130" y="0"/>
                  </a:moveTo>
                  <a:cubicBezTo>
                    <a:pt x="708" y="0"/>
                    <a:pt x="270" y="190"/>
                    <a:pt x="1" y="833"/>
                  </a:cubicBezTo>
                  <a:cubicBezTo>
                    <a:pt x="384" y="3097"/>
                    <a:pt x="1644" y="4338"/>
                    <a:pt x="3561" y="6218"/>
                  </a:cubicBezTo>
                  <a:lnTo>
                    <a:pt x="4072" y="5598"/>
                  </a:lnTo>
                  <a:cubicBezTo>
                    <a:pt x="3433" y="4813"/>
                    <a:pt x="2192" y="1253"/>
                    <a:pt x="2319" y="395"/>
                  </a:cubicBezTo>
                  <a:cubicBezTo>
                    <a:pt x="2319" y="395"/>
                    <a:pt x="1740" y="0"/>
                    <a:pt x="1130" y="0"/>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59" name="Google Shape;3877;p115"/>
            <p:cNvSpPr/>
            <p:nvPr/>
          </p:nvSpPr>
          <p:spPr>
            <a:xfrm>
              <a:off x="7662600" y="2387160"/>
              <a:ext cx="339120" cy="390240"/>
            </a:xfrm>
            <a:custGeom>
              <a:avLst/>
              <a:gdLst>
                <a:gd name="textAreaLeft" fmla="*/ 0 w 339120"/>
                <a:gd name="textAreaRight" fmla="*/ 339480 w 339120"/>
                <a:gd name="textAreaTop" fmla="*/ 0 h 390240"/>
                <a:gd name="textAreaBottom" fmla="*/ 390600 h 390240"/>
              </a:gdLst>
              <a:ahLst/>
              <a:cxnLst/>
              <a:rect l="textAreaLeft" t="textAreaTop" r="textAreaRight" b="textAreaBottom"/>
              <a:pathLst>
                <a:path w="4711" h="5423">
                  <a:moveTo>
                    <a:pt x="3688" y="1"/>
                  </a:moveTo>
                  <a:cubicBezTo>
                    <a:pt x="3104" y="1"/>
                    <a:pt x="2494" y="392"/>
                    <a:pt x="2483" y="402"/>
                  </a:cubicBezTo>
                  <a:cubicBezTo>
                    <a:pt x="2410" y="2282"/>
                    <a:pt x="457" y="4400"/>
                    <a:pt x="1" y="4838"/>
                  </a:cubicBezTo>
                  <a:lnTo>
                    <a:pt x="348" y="5422"/>
                  </a:lnTo>
                  <a:cubicBezTo>
                    <a:pt x="2794" y="3852"/>
                    <a:pt x="3798" y="2958"/>
                    <a:pt x="4711" y="1077"/>
                  </a:cubicBezTo>
                  <a:cubicBezTo>
                    <a:pt x="4583" y="238"/>
                    <a:pt x="4143" y="1"/>
                    <a:pt x="3688" y="1"/>
                  </a:cubicBezTo>
                  <a:close/>
                </a:path>
              </a:pathLst>
            </a:custGeom>
            <a:solidFill>
              <a:srgbClr val="FCA287"/>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0" name="Google Shape;3878;p115"/>
            <p:cNvSpPr/>
            <p:nvPr/>
          </p:nvSpPr>
          <p:spPr>
            <a:xfrm>
              <a:off x="7514640" y="2731680"/>
              <a:ext cx="187200" cy="156960"/>
            </a:xfrm>
            <a:custGeom>
              <a:avLst/>
              <a:gdLst>
                <a:gd name="textAreaLeft" fmla="*/ 0 w 187200"/>
                <a:gd name="textAreaRight" fmla="*/ 187560 w 187200"/>
                <a:gd name="textAreaTop" fmla="*/ 0 h 156960"/>
                <a:gd name="textAreaBottom" fmla="*/ 157320 h 156960"/>
              </a:gdLst>
              <a:ahLst/>
              <a:cxnLst/>
              <a:rect l="textAreaLeft" t="textAreaTop" r="textAreaRight" b="textAreaBottom"/>
              <a:pathLst>
                <a:path w="2604" h="2182">
                  <a:moveTo>
                    <a:pt x="1490" y="0"/>
                  </a:moveTo>
                  <a:lnTo>
                    <a:pt x="650" y="18"/>
                  </a:lnTo>
                  <a:cubicBezTo>
                    <a:pt x="614" y="329"/>
                    <a:pt x="1198" y="365"/>
                    <a:pt x="1198" y="365"/>
                  </a:cubicBezTo>
                  <a:cubicBezTo>
                    <a:pt x="942" y="712"/>
                    <a:pt x="687" y="1022"/>
                    <a:pt x="413" y="1333"/>
                  </a:cubicBezTo>
                  <a:cubicBezTo>
                    <a:pt x="285" y="1461"/>
                    <a:pt x="176" y="1607"/>
                    <a:pt x="66" y="1753"/>
                  </a:cubicBezTo>
                  <a:cubicBezTo>
                    <a:pt x="66" y="1753"/>
                    <a:pt x="0" y="1900"/>
                    <a:pt x="149" y="1900"/>
                  </a:cubicBezTo>
                  <a:cubicBezTo>
                    <a:pt x="157" y="1900"/>
                    <a:pt x="166" y="1900"/>
                    <a:pt x="176" y="1899"/>
                  </a:cubicBezTo>
                  <a:lnTo>
                    <a:pt x="176" y="1899"/>
                  </a:lnTo>
                  <a:cubicBezTo>
                    <a:pt x="48" y="2100"/>
                    <a:pt x="285" y="2118"/>
                    <a:pt x="285" y="2118"/>
                  </a:cubicBezTo>
                  <a:cubicBezTo>
                    <a:pt x="340" y="2089"/>
                    <a:pt x="395" y="2059"/>
                    <a:pt x="449" y="2028"/>
                  </a:cubicBezTo>
                  <a:lnTo>
                    <a:pt x="449" y="2028"/>
                  </a:lnTo>
                  <a:cubicBezTo>
                    <a:pt x="413" y="2173"/>
                    <a:pt x="486" y="2173"/>
                    <a:pt x="486" y="2173"/>
                  </a:cubicBezTo>
                  <a:cubicBezTo>
                    <a:pt x="513" y="2179"/>
                    <a:pt x="541" y="2182"/>
                    <a:pt x="570" y="2182"/>
                  </a:cubicBezTo>
                  <a:cubicBezTo>
                    <a:pt x="676" y="2182"/>
                    <a:pt x="793" y="2142"/>
                    <a:pt x="907" y="2085"/>
                  </a:cubicBezTo>
                  <a:lnTo>
                    <a:pt x="907" y="2085"/>
                  </a:lnTo>
                  <a:cubicBezTo>
                    <a:pt x="856" y="2153"/>
                    <a:pt x="866" y="2179"/>
                    <a:pt x="910" y="2179"/>
                  </a:cubicBezTo>
                  <a:cubicBezTo>
                    <a:pt x="1036" y="2179"/>
                    <a:pt x="1435" y="1972"/>
                    <a:pt x="1435" y="1972"/>
                  </a:cubicBezTo>
                  <a:cubicBezTo>
                    <a:pt x="1745" y="1734"/>
                    <a:pt x="2001" y="1479"/>
                    <a:pt x="2238" y="1169"/>
                  </a:cubicBezTo>
                  <a:lnTo>
                    <a:pt x="2603" y="402"/>
                  </a:lnTo>
                  <a:lnTo>
                    <a:pt x="2311" y="37"/>
                  </a:lnTo>
                  <a:lnTo>
                    <a:pt x="1490" y="0"/>
                  </a:lnTo>
                  <a:close/>
                </a:path>
              </a:pathLst>
            </a:custGeom>
            <a:solidFill>
              <a:srgbClr val="FCA287"/>
            </a:solidFill>
            <a:ln w="0">
              <a:noFill/>
            </a:ln>
          </p:spPr>
          <p:style>
            <a:lnRef idx="0">
              <a:srgbClr val="FFFFFF"/>
            </a:lnRef>
            <a:fillRef idx="0">
              <a:srgbClr val="FFFFFF"/>
            </a:fillRef>
            <a:effectRef idx="0">
              <a:srgbClr val="FFFFFF"/>
            </a:effectRef>
            <a:fontRef idx="minor"/>
          </p:style>
          <p:txBody>
            <a:bodyPr tIns="78480" bIns="784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1" name="Google Shape;3879;p115"/>
            <p:cNvSpPr/>
            <p:nvPr/>
          </p:nvSpPr>
          <p:spPr>
            <a:xfrm>
              <a:off x="7627320" y="1841040"/>
              <a:ext cx="365400" cy="477000"/>
            </a:xfrm>
            <a:custGeom>
              <a:avLst/>
              <a:gdLst>
                <a:gd name="textAreaLeft" fmla="*/ 0 w 365400"/>
                <a:gd name="textAreaRight" fmla="*/ 365760 w 365400"/>
                <a:gd name="textAreaTop" fmla="*/ 0 h 477000"/>
                <a:gd name="textAreaBottom" fmla="*/ 477360 h 477000"/>
              </a:gdLst>
              <a:ahLst/>
              <a:cxnLst/>
              <a:rect l="textAreaLeft" t="textAreaTop" r="textAreaRight" b="textAreaBottom"/>
              <a:pathLst>
                <a:path w="5076" h="6628">
                  <a:moveTo>
                    <a:pt x="1881" y="1"/>
                  </a:moveTo>
                  <a:cubicBezTo>
                    <a:pt x="1881" y="1"/>
                    <a:pt x="1" y="932"/>
                    <a:pt x="877" y="3469"/>
                  </a:cubicBezTo>
                  <a:cubicBezTo>
                    <a:pt x="877" y="3469"/>
                    <a:pt x="1480" y="5057"/>
                    <a:pt x="1972" y="6627"/>
                  </a:cubicBezTo>
                  <a:cubicBezTo>
                    <a:pt x="3104" y="6481"/>
                    <a:pt x="4181" y="6006"/>
                    <a:pt x="5076" y="5276"/>
                  </a:cubicBezTo>
                  <a:cubicBezTo>
                    <a:pt x="4273" y="2958"/>
                    <a:pt x="3634" y="329"/>
                    <a:pt x="1881" y="1"/>
                  </a:cubicBezTo>
                  <a:close/>
                </a:path>
              </a:pathLst>
            </a:custGeom>
            <a:solidFill>
              <a:schemeClr val="accent2"/>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2" name="Google Shape;3880;p115"/>
            <p:cNvSpPr/>
            <p:nvPr/>
          </p:nvSpPr>
          <p:spPr>
            <a:xfrm>
              <a:off x="7180200" y="2728800"/>
              <a:ext cx="187200" cy="157320"/>
            </a:xfrm>
            <a:custGeom>
              <a:avLst/>
              <a:gdLst>
                <a:gd name="textAreaLeft" fmla="*/ 0 w 187200"/>
                <a:gd name="textAreaRight" fmla="*/ 187560 w 187200"/>
                <a:gd name="textAreaTop" fmla="*/ 0 h 157320"/>
                <a:gd name="textAreaBottom" fmla="*/ 157680 h 157320"/>
              </a:gdLst>
              <a:ahLst/>
              <a:cxnLst/>
              <a:rect l="textAreaLeft" t="textAreaTop" r="textAreaRight" b="textAreaBottom"/>
              <a:pathLst>
                <a:path w="2604" h="2187">
                  <a:moveTo>
                    <a:pt x="1114" y="1"/>
                  </a:moveTo>
                  <a:lnTo>
                    <a:pt x="292" y="55"/>
                  </a:lnTo>
                  <a:lnTo>
                    <a:pt x="0" y="402"/>
                  </a:lnTo>
                  <a:lnTo>
                    <a:pt x="365" y="1169"/>
                  </a:lnTo>
                  <a:cubicBezTo>
                    <a:pt x="603" y="1461"/>
                    <a:pt x="858" y="1735"/>
                    <a:pt x="1169" y="1954"/>
                  </a:cubicBezTo>
                  <a:cubicBezTo>
                    <a:pt x="1169" y="1954"/>
                    <a:pt x="1578" y="2174"/>
                    <a:pt x="1698" y="2174"/>
                  </a:cubicBezTo>
                  <a:cubicBezTo>
                    <a:pt x="1733" y="2174"/>
                    <a:pt x="1744" y="2155"/>
                    <a:pt x="1711" y="2105"/>
                  </a:cubicBezTo>
                  <a:lnTo>
                    <a:pt x="1711" y="2105"/>
                  </a:lnTo>
                  <a:cubicBezTo>
                    <a:pt x="1815" y="2154"/>
                    <a:pt x="1921" y="2186"/>
                    <a:pt x="2017" y="2186"/>
                  </a:cubicBezTo>
                  <a:cubicBezTo>
                    <a:pt x="2052" y="2186"/>
                    <a:pt x="2086" y="2182"/>
                    <a:pt x="2118" y="2173"/>
                  </a:cubicBezTo>
                  <a:cubicBezTo>
                    <a:pt x="2118" y="2173"/>
                    <a:pt x="2190" y="2173"/>
                    <a:pt x="2155" y="2047"/>
                  </a:cubicBezTo>
                  <a:lnTo>
                    <a:pt x="2155" y="2047"/>
                  </a:lnTo>
                  <a:cubicBezTo>
                    <a:pt x="2209" y="2078"/>
                    <a:pt x="2263" y="2108"/>
                    <a:pt x="2319" y="2137"/>
                  </a:cubicBezTo>
                  <a:cubicBezTo>
                    <a:pt x="2319" y="2137"/>
                    <a:pt x="2556" y="2118"/>
                    <a:pt x="2428" y="1917"/>
                  </a:cubicBezTo>
                  <a:lnTo>
                    <a:pt x="2428" y="1917"/>
                  </a:lnTo>
                  <a:cubicBezTo>
                    <a:pt x="2438" y="1918"/>
                    <a:pt x="2447" y="1919"/>
                    <a:pt x="2455" y="1919"/>
                  </a:cubicBezTo>
                  <a:cubicBezTo>
                    <a:pt x="2603" y="1919"/>
                    <a:pt x="2538" y="1771"/>
                    <a:pt x="2538" y="1771"/>
                  </a:cubicBezTo>
                  <a:cubicBezTo>
                    <a:pt x="2428" y="1625"/>
                    <a:pt x="2319" y="1479"/>
                    <a:pt x="2191" y="1352"/>
                  </a:cubicBezTo>
                  <a:cubicBezTo>
                    <a:pt x="1917" y="1041"/>
                    <a:pt x="1661" y="713"/>
                    <a:pt x="1406" y="384"/>
                  </a:cubicBezTo>
                  <a:cubicBezTo>
                    <a:pt x="1406" y="384"/>
                    <a:pt x="1990" y="348"/>
                    <a:pt x="1953" y="37"/>
                  </a:cubicBezTo>
                  <a:lnTo>
                    <a:pt x="1114" y="1"/>
                  </a:lnTo>
                  <a:close/>
                </a:path>
              </a:pathLst>
            </a:custGeom>
            <a:solidFill>
              <a:srgbClr val="FCA287"/>
            </a:solidFill>
            <a:ln w="0">
              <a:noFill/>
            </a:ln>
          </p:spPr>
          <p:style>
            <a:lnRef idx="0">
              <a:srgbClr val="FFFFFF"/>
            </a:lnRef>
            <a:fillRef idx="0">
              <a:srgbClr val="FFFFFF"/>
            </a:fillRef>
            <a:effectRef idx="0">
              <a:srgbClr val="FFFFFF"/>
            </a:effectRef>
            <a:fontRef idx="minor"/>
          </p:style>
          <p:txBody>
            <a:bodyPr tIns="78840" bIns="788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3" name="Google Shape;3881;p115"/>
            <p:cNvSpPr/>
            <p:nvPr/>
          </p:nvSpPr>
          <p:spPr>
            <a:xfrm>
              <a:off x="7500960" y="2703960"/>
              <a:ext cx="218160" cy="261360"/>
            </a:xfrm>
            <a:custGeom>
              <a:avLst/>
              <a:gdLst>
                <a:gd name="textAreaLeft" fmla="*/ 0 w 218160"/>
                <a:gd name="textAreaRight" fmla="*/ 218520 w 218160"/>
                <a:gd name="textAreaTop" fmla="*/ 0 h 261360"/>
                <a:gd name="textAreaBottom" fmla="*/ 261720 h 261360"/>
              </a:gdLst>
              <a:ahLst/>
              <a:cxnLst/>
              <a:rect l="textAreaLeft" t="textAreaTop" r="textAreaRight" b="textAreaBottom"/>
              <a:pathLst>
                <a:path w="3031" h="3633">
                  <a:moveTo>
                    <a:pt x="676" y="1"/>
                  </a:moveTo>
                  <a:cubicBezTo>
                    <a:pt x="603" y="384"/>
                    <a:pt x="439" y="768"/>
                    <a:pt x="329" y="1133"/>
                  </a:cubicBezTo>
                  <a:cubicBezTo>
                    <a:pt x="219" y="1498"/>
                    <a:pt x="128" y="1808"/>
                    <a:pt x="19" y="2137"/>
                  </a:cubicBezTo>
                  <a:cubicBezTo>
                    <a:pt x="0" y="2210"/>
                    <a:pt x="0" y="2264"/>
                    <a:pt x="0" y="2337"/>
                  </a:cubicBezTo>
                  <a:cubicBezTo>
                    <a:pt x="19" y="2447"/>
                    <a:pt x="128" y="2538"/>
                    <a:pt x="238" y="2666"/>
                  </a:cubicBezTo>
                  <a:cubicBezTo>
                    <a:pt x="347" y="2794"/>
                    <a:pt x="439" y="2903"/>
                    <a:pt x="548" y="3013"/>
                  </a:cubicBezTo>
                  <a:cubicBezTo>
                    <a:pt x="712" y="3232"/>
                    <a:pt x="913" y="3433"/>
                    <a:pt x="1132" y="3615"/>
                  </a:cubicBezTo>
                  <a:cubicBezTo>
                    <a:pt x="1154" y="3628"/>
                    <a:pt x="1181" y="3633"/>
                    <a:pt x="1212" y="3633"/>
                  </a:cubicBezTo>
                  <a:cubicBezTo>
                    <a:pt x="1413" y="3633"/>
                    <a:pt x="1772" y="3407"/>
                    <a:pt x="1899" y="3360"/>
                  </a:cubicBezTo>
                  <a:cubicBezTo>
                    <a:pt x="2100" y="3269"/>
                    <a:pt x="2301" y="3159"/>
                    <a:pt x="2483" y="3049"/>
                  </a:cubicBezTo>
                  <a:cubicBezTo>
                    <a:pt x="2629" y="2940"/>
                    <a:pt x="2629" y="2630"/>
                    <a:pt x="2647" y="2465"/>
                  </a:cubicBezTo>
                  <a:cubicBezTo>
                    <a:pt x="2702" y="2264"/>
                    <a:pt x="2757" y="2064"/>
                    <a:pt x="2793" y="1863"/>
                  </a:cubicBezTo>
                  <a:cubicBezTo>
                    <a:pt x="2885" y="1461"/>
                    <a:pt x="2958" y="1078"/>
                    <a:pt x="3031" y="676"/>
                  </a:cubicBezTo>
                  <a:cubicBezTo>
                    <a:pt x="2209" y="640"/>
                    <a:pt x="1315" y="457"/>
                    <a:pt x="676"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4" name="Google Shape;3882;p115"/>
            <p:cNvSpPr/>
            <p:nvPr/>
          </p:nvSpPr>
          <p:spPr>
            <a:xfrm>
              <a:off x="7178760" y="2692080"/>
              <a:ext cx="240480" cy="250920"/>
            </a:xfrm>
            <a:custGeom>
              <a:avLst/>
              <a:gdLst>
                <a:gd name="textAreaLeft" fmla="*/ 0 w 240480"/>
                <a:gd name="textAreaRight" fmla="*/ 240840 w 240480"/>
                <a:gd name="textAreaTop" fmla="*/ 0 h 250920"/>
                <a:gd name="textAreaBottom" fmla="*/ 251280 h 250920"/>
              </a:gdLst>
              <a:ahLst/>
              <a:cxnLst/>
              <a:rect l="textAreaLeft" t="textAreaTop" r="textAreaRight" b="textAreaBottom"/>
              <a:pathLst>
                <a:path w="3342" h="3488">
                  <a:moveTo>
                    <a:pt x="2265" y="1"/>
                  </a:moveTo>
                  <a:cubicBezTo>
                    <a:pt x="1589" y="475"/>
                    <a:pt x="786" y="877"/>
                    <a:pt x="1" y="913"/>
                  </a:cubicBezTo>
                  <a:cubicBezTo>
                    <a:pt x="165" y="1260"/>
                    <a:pt x="257" y="1662"/>
                    <a:pt x="403" y="2027"/>
                  </a:cubicBezTo>
                  <a:cubicBezTo>
                    <a:pt x="549" y="2374"/>
                    <a:pt x="676" y="2684"/>
                    <a:pt x="786" y="3013"/>
                  </a:cubicBezTo>
                  <a:cubicBezTo>
                    <a:pt x="822" y="3067"/>
                    <a:pt x="841" y="3122"/>
                    <a:pt x="895" y="3177"/>
                  </a:cubicBezTo>
                  <a:cubicBezTo>
                    <a:pt x="1005" y="3250"/>
                    <a:pt x="1151" y="3286"/>
                    <a:pt x="1279" y="3305"/>
                  </a:cubicBezTo>
                  <a:cubicBezTo>
                    <a:pt x="1425" y="3323"/>
                    <a:pt x="1589" y="3341"/>
                    <a:pt x="1735" y="3378"/>
                  </a:cubicBezTo>
                  <a:cubicBezTo>
                    <a:pt x="2009" y="3433"/>
                    <a:pt x="2283" y="3487"/>
                    <a:pt x="2575" y="3487"/>
                  </a:cubicBezTo>
                  <a:cubicBezTo>
                    <a:pt x="2757" y="3469"/>
                    <a:pt x="2958" y="2958"/>
                    <a:pt x="3031" y="2812"/>
                  </a:cubicBezTo>
                  <a:cubicBezTo>
                    <a:pt x="3141" y="2611"/>
                    <a:pt x="3232" y="2410"/>
                    <a:pt x="3305" y="2209"/>
                  </a:cubicBezTo>
                  <a:cubicBezTo>
                    <a:pt x="3342" y="2045"/>
                    <a:pt x="3141" y="1790"/>
                    <a:pt x="3068" y="1644"/>
                  </a:cubicBezTo>
                  <a:lnTo>
                    <a:pt x="2794" y="1078"/>
                  </a:lnTo>
                  <a:cubicBezTo>
                    <a:pt x="2611" y="712"/>
                    <a:pt x="2429" y="366"/>
                    <a:pt x="2265" y="1"/>
                  </a:cubicBezTo>
                  <a:close/>
                </a:path>
              </a:pathLst>
            </a:custGeom>
            <a:solidFill>
              <a:schemeClr val="accent1"/>
            </a:solidFill>
            <a:ln w="0">
              <a:noFill/>
            </a:ln>
          </p:spPr>
          <p:style>
            <a:lnRef idx="0">
              <a:srgbClr val="FFFFFF"/>
            </a:lnRef>
            <a:fillRef idx="0">
              <a:srgbClr val="FFFFFF"/>
            </a:fillRef>
            <a:effectRef idx="0">
              <a:srgbClr val="FFFFFF"/>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5" name="Google Shape;3883;p115"/>
            <p:cNvSpPr/>
            <p:nvPr/>
          </p:nvSpPr>
          <p:spPr>
            <a:xfrm>
              <a:off x="6960240" y="4457160"/>
              <a:ext cx="473040" cy="146880"/>
            </a:xfrm>
            <a:custGeom>
              <a:avLst/>
              <a:gdLst>
                <a:gd name="textAreaLeft" fmla="*/ 0 w 473040"/>
                <a:gd name="textAreaRight" fmla="*/ 473400 w 473040"/>
                <a:gd name="textAreaTop" fmla="*/ 0 h 146880"/>
                <a:gd name="textAreaBottom" fmla="*/ 147240 h 146880"/>
              </a:gdLst>
              <a:ahLst/>
              <a:cxnLst/>
              <a:rect l="textAreaLeft" t="textAreaTop" r="textAreaRight" b="textAreaBottom"/>
              <a:pathLst>
                <a:path w="6573" h="2046">
                  <a:moveTo>
                    <a:pt x="2429" y="1"/>
                  </a:moveTo>
                  <a:lnTo>
                    <a:pt x="311" y="1388"/>
                  </a:lnTo>
                  <a:cubicBezTo>
                    <a:pt x="1" y="1571"/>
                    <a:pt x="128" y="2045"/>
                    <a:pt x="493" y="2045"/>
                  </a:cubicBezTo>
                  <a:lnTo>
                    <a:pt x="6207" y="2045"/>
                  </a:lnTo>
                  <a:cubicBezTo>
                    <a:pt x="6408" y="2045"/>
                    <a:pt x="6572" y="1881"/>
                    <a:pt x="6572" y="1680"/>
                  </a:cubicBezTo>
                  <a:lnTo>
                    <a:pt x="6536" y="1"/>
                  </a:ln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73440" bIns="73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6" name="Google Shape;3884;p115"/>
            <p:cNvSpPr/>
            <p:nvPr/>
          </p:nvSpPr>
          <p:spPr>
            <a:xfrm>
              <a:off x="7331400" y="4457160"/>
              <a:ext cx="474480" cy="146880"/>
            </a:xfrm>
            <a:custGeom>
              <a:avLst/>
              <a:gdLst>
                <a:gd name="textAreaLeft" fmla="*/ 0 w 474480"/>
                <a:gd name="textAreaRight" fmla="*/ 474840 w 474480"/>
                <a:gd name="textAreaTop" fmla="*/ 0 h 146880"/>
                <a:gd name="textAreaBottom" fmla="*/ 147240 h 146880"/>
              </a:gdLst>
              <a:ahLst/>
              <a:cxnLst/>
              <a:rect l="textAreaLeft" t="textAreaTop" r="textAreaRight" b="textAreaBottom"/>
              <a:pathLst>
                <a:path w="6591" h="2046">
                  <a:moveTo>
                    <a:pt x="2447" y="1"/>
                  </a:moveTo>
                  <a:lnTo>
                    <a:pt x="311" y="1388"/>
                  </a:lnTo>
                  <a:cubicBezTo>
                    <a:pt x="1" y="1571"/>
                    <a:pt x="147" y="2045"/>
                    <a:pt x="512" y="2045"/>
                  </a:cubicBezTo>
                  <a:lnTo>
                    <a:pt x="6226" y="2045"/>
                  </a:lnTo>
                  <a:cubicBezTo>
                    <a:pt x="6426" y="2045"/>
                    <a:pt x="6591" y="1881"/>
                    <a:pt x="6591" y="1680"/>
                  </a:cubicBezTo>
                  <a:lnTo>
                    <a:pt x="6554" y="1"/>
                  </a:lnTo>
                  <a:close/>
                </a:path>
              </a:pathLst>
            </a:custGeom>
            <a:solidFill>
              <a:schemeClr val="accent3"/>
            </a:solidFill>
            <a:ln w="0">
              <a:noFill/>
            </a:ln>
          </p:spPr>
          <p:style>
            <a:lnRef idx="0">
              <a:srgbClr val="FFFFFF"/>
            </a:lnRef>
            <a:fillRef idx="0">
              <a:srgbClr val="FFFFFF"/>
            </a:fillRef>
            <a:effectRef idx="0">
              <a:srgbClr val="FFFFFF"/>
            </a:effectRef>
            <a:fontRef idx="minor"/>
          </p:style>
          <p:txBody>
            <a:bodyPr tIns="73440" bIns="73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7" name="Google Shape;3885;p115"/>
            <p:cNvSpPr/>
            <p:nvPr/>
          </p:nvSpPr>
          <p:spPr>
            <a:xfrm>
              <a:off x="7363080" y="1691280"/>
              <a:ext cx="82440" cy="28800"/>
            </a:xfrm>
            <a:custGeom>
              <a:avLst/>
              <a:gdLst>
                <a:gd name="textAreaLeft" fmla="*/ 0 w 82440"/>
                <a:gd name="textAreaRight" fmla="*/ 82800 w 82440"/>
                <a:gd name="textAreaTop" fmla="*/ 0 h 28800"/>
                <a:gd name="textAreaBottom" fmla="*/ 29160 h 28800"/>
              </a:gdLst>
              <a:ahLst/>
              <a:cxnLst/>
              <a:rect l="textAreaLeft" t="textAreaTop" r="textAreaRight" b="textAreaBottom"/>
              <a:pathLst>
                <a:path w="1151" h="407">
                  <a:moveTo>
                    <a:pt x="95" y="1"/>
                  </a:moveTo>
                  <a:cubicBezTo>
                    <a:pt x="60" y="1"/>
                    <a:pt x="30" y="7"/>
                    <a:pt x="19" y="40"/>
                  </a:cubicBezTo>
                  <a:cubicBezTo>
                    <a:pt x="0" y="95"/>
                    <a:pt x="37" y="150"/>
                    <a:pt x="73" y="186"/>
                  </a:cubicBezTo>
                  <a:cubicBezTo>
                    <a:pt x="171" y="333"/>
                    <a:pt x="341" y="407"/>
                    <a:pt x="523" y="407"/>
                  </a:cubicBezTo>
                  <a:cubicBezTo>
                    <a:pt x="751" y="407"/>
                    <a:pt x="998" y="292"/>
                    <a:pt x="1150" y="59"/>
                  </a:cubicBezTo>
                  <a:cubicBezTo>
                    <a:pt x="822" y="22"/>
                    <a:pt x="493" y="4"/>
                    <a:pt x="165" y="4"/>
                  </a:cubicBezTo>
                  <a:cubicBezTo>
                    <a:pt x="143" y="4"/>
                    <a:pt x="118" y="1"/>
                    <a:pt x="95" y="1"/>
                  </a:cubicBezTo>
                  <a:close/>
                </a:path>
              </a:pathLst>
            </a:custGeom>
            <a:solidFill>
              <a:schemeClr val="lt1"/>
            </a:solidFill>
            <a:ln w="0">
              <a:noFill/>
            </a:ln>
          </p:spPr>
          <p:style>
            <a:lnRef idx="0">
              <a:srgbClr val="FFFFFF"/>
            </a:lnRef>
            <a:fillRef idx="0">
              <a:srgbClr val="FFFFFF"/>
            </a:fillRef>
            <a:effectRef idx="0">
              <a:srgbClr val="FFFFFF"/>
            </a:effectRef>
            <a:fontRef idx="minor"/>
          </p:style>
          <p:txBody>
            <a:bodyPr tIns="14400" bIns="1440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968" name="Google Shape;3886;p115"/>
            <p:cNvSpPr/>
            <p:nvPr/>
          </p:nvSpPr>
          <p:spPr>
            <a:xfrm>
              <a:off x="7391520" y="1616040"/>
              <a:ext cx="30960" cy="42480"/>
            </a:xfrm>
            <a:custGeom>
              <a:avLst/>
              <a:gdLst>
                <a:gd name="textAreaLeft" fmla="*/ 0 w 30960"/>
                <a:gd name="textAreaRight" fmla="*/ 31320 w 30960"/>
                <a:gd name="textAreaTop" fmla="*/ 0 h 42480"/>
                <a:gd name="textAreaBottom" fmla="*/ 42840 h 42480"/>
              </a:gdLst>
              <a:ahLst/>
              <a:cxnLst/>
              <a:rect l="textAreaLeft" t="textAreaTop" r="textAreaRight" b="textAreaBottom"/>
              <a:pathLst>
                <a:path w="434" h="596">
                  <a:moveTo>
                    <a:pt x="104" y="0"/>
                  </a:moveTo>
                  <a:cubicBezTo>
                    <a:pt x="50" y="91"/>
                    <a:pt x="31" y="201"/>
                    <a:pt x="31" y="310"/>
                  </a:cubicBezTo>
                  <a:cubicBezTo>
                    <a:pt x="0" y="467"/>
                    <a:pt x="116" y="596"/>
                    <a:pt x="253" y="596"/>
                  </a:cubicBezTo>
                  <a:cubicBezTo>
                    <a:pt x="276" y="596"/>
                    <a:pt x="300" y="592"/>
                    <a:pt x="324" y="584"/>
                  </a:cubicBezTo>
                  <a:cubicBezTo>
                    <a:pt x="378" y="584"/>
                    <a:pt x="433" y="584"/>
                    <a:pt x="433" y="529"/>
                  </a:cubicBezTo>
                  <a:cubicBezTo>
                    <a:pt x="433" y="475"/>
                    <a:pt x="378" y="456"/>
                    <a:pt x="342" y="456"/>
                  </a:cubicBezTo>
                  <a:cubicBezTo>
                    <a:pt x="327" y="458"/>
                    <a:pt x="313" y="458"/>
                    <a:pt x="300" y="458"/>
                  </a:cubicBezTo>
                  <a:cubicBezTo>
                    <a:pt x="139" y="458"/>
                    <a:pt x="125" y="354"/>
                    <a:pt x="159" y="219"/>
                  </a:cubicBezTo>
                  <a:cubicBezTo>
                    <a:pt x="196" y="128"/>
                    <a:pt x="159" y="55"/>
                    <a:pt x="104" y="0"/>
                  </a:cubicBezTo>
                  <a:close/>
                </a:path>
              </a:pathLst>
            </a:custGeom>
            <a:solidFill>
              <a:srgbClr val="2E2127"/>
            </a:solidFill>
            <a:ln w="0">
              <a:noFill/>
            </a:ln>
          </p:spPr>
          <p:style>
            <a:lnRef idx="0">
              <a:srgbClr val="FFFFFF"/>
            </a:lnRef>
            <a:fillRef idx="0">
              <a:srgbClr val="FFFFFF"/>
            </a:fillRef>
            <a:effectRef idx="0">
              <a:srgbClr val="FFFFFF"/>
            </a:effectRef>
            <a:fontRef idx="minor"/>
          </p:style>
          <p:txBody>
            <a:bodyPr tIns="21240" bIns="212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sp>
        <p:nvSpPr>
          <p:cNvPr id="883" name="PlaceHolder 1"/>
          <p:cNvSpPr>
            <a:spLocks noGrp="1"/>
          </p:cNvSpPr>
          <p:nvPr/>
        </p:nvSpPr>
        <p:spPr>
          <a:xfrm>
            <a:off x="6196330" y="565785"/>
            <a:ext cx="2647950" cy="798195"/>
          </a:xfrm>
          <a:prstGeom prst="rect">
            <a:avLst/>
          </a:prstGeom>
          <a:noFill/>
          <a:ln w="0">
            <a:noFill/>
          </a:ln>
        </p:spPr>
        <p:txBody>
          <a:bodyPr wrap="square" lIns="91440" tIns="91440" rIns="91440" bIns="91440" anchor="b">
            <a:spAutoFit/>
          </a:bodyPr>
          <a:lstStyle>
            <a:lvl1pPr/>
          </a:lstStyle>
          <a:p>
            <a:pPr indent="0">
              <a:lnSpc>
                <a:spcPct val="100000"/>
              </a:lnSpc>
              <a:buNone/>
              <a:tabLst>
                <a:tab pos="0" algn="l"/>
              </a:tabLst>
            </a:pPr>
            <a:r>
              <a:rPr lang="en-GB" sz="4000" b="0" u="none" strike="noStrike">
                <a:solidFill>
                  <a:schemeClr val="dk1"/>
                </a:solidFill>
                <a:effectLst/>
                <a:uFillTx/>
                <a:latin typeface="Alata"/>
                <a:ea typeface="Alata"/>
              </a:rPr>
              <a:t>THANKS!</a:t>
            </a:r>
            <a:endParaRPr lang="fr-FR" sz="4000" b="0" u="none" strike="noStrike">
              <a:solidFill>
                <a:schemeClr val="dk1"/>
              </a:solidFill>
              <a:effectLst/>
              <a:uFillTx/>
              <a:latin typeface="Arial" panose="020B0604020202020204"/>
            </a:endParaRPr>
          </a:p>
        </p:txBody>
      </p:sp>
    </p:spTree>
  </p:cSld>
  <p:clrMapOvr>
    <a:masterClrMapping/>
  </p:clrMapOvr>
</p:sld>
</file>

<file path=ppt/theme/theme1.xml><?xml version="1.0" encoding="utf-8"?>
<a:theme xmlns:a="http://schemas.openxmlformats.org/drawingml/2006/main" name="-">
  <a:themeElements>
    <a:clrScheme name="Simple Light">
      <a:dk1>
        <a:srgbClr val="2F4A8A"/>
      </a:dk1>
      <a:lt1>
        <a:srgbClr val="FFFFFF"/>
      </a:lt1>
      <a:dk2>
        <a:srgbClr val="666666"/>
      </a:dk2>
      <a:lt2>
        <a:srgbClr val="4869B1"/>
      </a:lt2>
      <a:accent1>
        <a:srgbClr val="7EACEC"/>
      </a:accent1>
      <a:accent2>
        <a:srgbClr val="C3D9FB"/>
      </a:accent2>
      <a:accent3>
        <a:srgbClr val="90D1CB"/>
      </a:accent3>
      <a:accent4>
        <a:srgbClr val="AFDCDD"/>
      </a:accent4>
      <a:accent5>
        <a:srgbClr val="F8DBC4"/>
      </a:accent5>
      <a:accent6>
        <a:srgbClr val="FFB172"/>
      </a:accent6>
      <a:hlink>
        <a:srgbClr val="2F4A8A"/>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869FB2"/>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
  <a:themeElements>
    <a:clrScheme name="Simple Light">
      <a:dk1>
        <a:srgbClr val="2F4A8A"/>
      </a:dk1>
      <a:lt1>
        <a:srgbClr val="FFFFFF"/>
      </a:lt1>
      <a:dk2>
        <a:srgbClr val="666666"/>
      </a:dk2>
      <a:lt2>
        <a:srgbClr val="4869B1"/>
      </a:lt2>
      <a:accent1>
        <a:srgbClr val="7EACEC"/>
      </a:accent1>
      <a:accent2>
        <a:srgbClr val="C3D9FB"/>
      </a:accent2>
      <a:accent3>
        <a:srgbClr val="90D1CB"/>
      </a:accent3>
      <a:accent4>
        <a:srgbClr val="AFDCDD"/>
      </a:accent4>
      <a:accent5>
        <a:srgbClr val="F8DBC4"/>
      </a:accent5>
      <a:accent6>
        <a:srgbClr val="FFB172"/>
      </a:accent6>
      <a:hlink>
        <a:srgbClr val="2F4A8A"/>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8374</Words>
  <Application>Microsoft Office PowerPoint</Application>
  <PresentationFormat>On-screen Show (16:9)</PresentationFormat>
  <Paragraphs>76</Paragraphs>
  <Slides>17</Slides>
  <Notes>0</Notes>
  <HiddenSlides>0</HiddenSlides>
  <MMClips>0</MMClips>
  <ScaleCrop>false</ScaleCrop>
  <HeadingPairs>
    <vt:vector size="4" baseType="variant">
      <vt:variant>
        <vt:lpstr>Theme</vt:lpstr>
      </vt:variant>
      <vt:variant>
        <vt:i4>4</vt:i4>
      </vt:variant>
      <vt:variant>
        <vt:lpstr>Slide Titles</vt:lpstr>
      </vt:variant>
      <vt:variant>
        <vt:i4>17</vt:i4>
      </vt:variant>
    </vt:vector>
  </HeadingPairs>
  <TitlesOfParts>
    <vt:vector size="21" baseType="lpstr">
      <vt:lpstr>-</vt:lpstr>
      <vt:lpstr>Slidesgo Final Pages</vt:lpstr>
      <vt:lpstr>Slidesgo Final Pages</vt:lpstr>
      <vt:lpstr>1_-</vt:lpstr>
      <vt:lpstr>Health, Wellbeing and Sustainable Development  Integration</vt:lpstr>
      <vt:lpstr>Introduction</vt:lpstr>
      <vt:lpstr>Key Concepts and Theoretical Frameworks</vt:lpstr>
      <vt:lpstr>Health and Wellbeing Definitions</vt:lpstr>
      <vt:lpstr>Sustainable Development in Healthcare</vt:lpstr>
      <vt:lpstr>               </vt:lpstr>
      <vt:lpstr>Relevance in Modern Healthcare (WHO, 2015;2021):  1. Promotes Universal Health Coverage (UHC): Ensures access to quality healthcare for all, aligning with SDG 3 – Good Health and Well-being. 2. Focuses on Prevention and Health Promotion: Supports WHO’s emphasis on reducing disease burden through preventive care and healthy lifestyles. 3. Addresses Social Determinants of Health: Tackles inequalities in income, education, and environment to achieve equitable health outcomes. 4. Encourages Sustainable Health Systems: Promotes efficient resource use, environmental protection, and resilient healthcare infrastructure. 5. Supports Global Health Partnerships: Strengthens international collaboration to combat pandemics and promote global health security. </vt:lpstr>
      <vt:lpstr>Sustainable Development in Policy Integration of Environmental, Social, and Economic Goals – Policies balance growth, equity, and ecological protection.  Promotion of Health and Well-being – Ensures healthy lives and access to healthcare for all (aligned with SDG 3).  Climate Action and Resource Management – Encourages renewable energy use, pollution control, and sustainable resource use.  Education and Awareness – Promotes education on sustainability and responsible lifestyles.  Inclusive and Equitable Growth – Reduces poverty and inequality through fair economic opportunities.  Strong Institutions and Governance – Ensures transparency, accountability, and participation in decision-making</vt:lpstr>
      <vt:lpstr>Integrative Models and Theories</vt:lpstr>
      <vt:lpstr>Theoretical Perspectives</vt:lpstr>
      <vt:lpstr>Policy, Delivery, and Equity Impacts</vt:lpstr>
      <vt:lpstr>Policy and Governance in the UK  In the UK, health policy is guided by the government through the Department of Health and Social Care (DHSC), which sets national priorities and regulations.   Governance is implemented mainly through the National Health Service (NHS, 2022), ensuring accountability, quality, and equitable access to care.   The system emphasizes evidence-based policymaking, transparency, and public accountability, with devolved administrations in Scotland, Wales, and Northern Ireland managing their own health services under UK-wide frameworks.</vt:lpstr>
      <vt:lpstr>Health Policies and Governance</vt:lpstr>
      <vt:lpstr>Holistic Service Delivery and Public Health</vt:lpstr>
      <vt:lpstr>Equity, Access, and Challenges in Care</vt:lpstr>
      <vt:lpstr>Conclusions</vt:lpstr>
      <vt:lpstr>                    REFERENCES   Aktas, P. (2023). Payment by results in the NHS in England: addressing the challenges and improving health outcomes. Bambra, C., Riordan, R., Ford, J. and Matthews, F. (2020). The COVID-19 pandemic and health inequalities. Journal of Epidemiology and Community Health, 74(11), pp. 964–968. Department of Health and Social Care (2023). Policy Paper: The NHS Long Term Plan. London: DHSC. Marmot, M. (2020). Health Equity in England: The Marmot Review 10 Years On. London: Institute of Health Equity. Nanda, S. (2023). Integrating traditional and contemporary systems for health and well-being. Annals of Neurosciences, 30(2), pp.77-78. NHS England (2022). NHS Operational Planning and Delivery Guidance 2022/23. London: NHS England. United Nations (2015). Transforming Our World: The 2030 Agenda for Sustainable Development. New York: United Nations. World Health Organization (1948). Constitution of the World Health Organization. Geneva: WHO. World Health Organization (2015). Health in 2015: From MDGs to SDGs. Geneva: WHO Press. World Health Organization (2021). Social Determinants of Health. Geneva: WHO. Available at: https://www.who.int/health-topics/social-determinants-of-health (Accessed: 30 October 2025). </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  Integration</dc:title>
  <dc:creator/>
  <cp:lastModifiedBy>molloy montaque</cp:lastModifiedBy>
  <cp:revision>8</cp:revision>
  <dcterms:created xsi:type="dcterms:W3CDTF">2025-10-30T15:16:00Z</dcterms:created>
  <dcterms:modified xsi:type="dcterms:W3CDTF">2025-11-10T13:25:04Z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es">
    <vt:r8>12</vt:r8>
  </property>
  <property fmtid="{D5CDD505-2E9C-101B-9397-08002B2CF9AE}" pid="3" name="ICV">
    <vt:lpwstr>8EE8517013B54C8F8160F4018C6E8296_12</vt:lpwstr>
  </property>
  <property fmtid="{D5CDD505-2E9C-101B-9397-08002B2CF9AE}" pid="4" name="KSOProductBuildVer">
    <vt:lpwstr>1033-12.2.0.23131</vt:lpwstr>
  </property>
</Properties>
</file>