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92727-92CD-7764-8707-2B164FD89220}" v="32" dt="2019-09-04T09:44:07.772"/>
    <p1510:client id="{9AC96E60-2CFD-88F3-821F-ACB0A9E0FFF7}" v="30" dt="2019-10-22T11:05:58.803"/>
    <p1510:client id="{CE74F41B-3508-F2F5-60F4-B0043211DBBB}" v="37" dt="2019-10-21T09:36:51.029"/>
    <p1510:client id="{E05C632A-8AA7-3A86-57A4-2E159200DB50}" v="4" dt="2019-10-06T10:34:56.3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106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9AC96E60-2CFD-88F3-821F-ACB0A9E0FFF7}"/>
    <pc:docChg chg="modSld">
      <pc:chgData name="Peter Doyle" userId="S::p.doyle@uwtsd.ac.uk::9eb13c6d-8f51-46c9-bcaf-0558aa31b953" providerId="AD" clId="Web-{9AC96E60-2CFD-88F3-821F-ACB0A9E0FFF7}" dt="2019-10-22T11:05:56.318" v="28" actId="20577"/>
      <pc:docMkLst>
        <pc:docMk/>
      </pc:docMkLst>
      <pc:sldChg chg="modSp">
        <pc:chgData name="Peter Doyle" userId="S::p.doyle@uwtsd.ac.uk::9eb13c6d-8f51-46c9-bcaf-0558aa31b953" providerId="AD" clId="Web-{9AC96E60-2CFD-88F3-821F-ACB0A9E0FFF7}" dt="2019-10-22T11:05:56.303" v="27" actId="20577"/>
        <pc:sldMkLst>
          <pc:docMk/>
          <pc:sldMk cId="3529782801" sldId="260"/>
        </pc:sldMkLst>
        <pc:spChg chg="mod">
          <ac:chgData name="Peter Doyle" userId="S::p.doyle@uwtsd.ac.uk::9eb13c6d-8f51-46c9-bcaf-0558aa31b953" providerId="AD" clId="Web-{9AC96E60-2CFD-88F3-821F-ACB0A9E0FFF7}" dt="2019-10-22T11:05:56.303" v="27" actId="20577"/>
          <ac:spMkLst>
            <pc:docMk/>
            <pc:sldMk cId="3529782801" sldId="260"/>
            <ac:spMk id="3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2BB92727-92CD-7764-8707-2B164FD89220}"/>
    <pc:docChg chg="modSld">
      <pc:chgData name="Peter Doyle" userId="S::p.doyle@uwtsd.ac.uk::9eb13c6d-8f51-46c9-bcaf-0558aa31b953" providerId="AD" clId="Web-{2BB92727-92CD-7764-8707-2B164FD89220}" dt="2019-09-04T09:44:07.772" v="31" actId="20577"/>
      <pc:docMkLst>
        <pc:docMk/>
      </pc:docMkLst>
      <pc:sldChg chg="modSp">
        <pc:chgData name="Peter Doyle" userId="S::p.doyle@uwtsd.ac.uk::9eb13c6d-8f51-46c9-bcaf-0558aa31b953" providerId="AD" clId="Web-{2BB92727-92CD-7764-8707-2B164FD89220}" dt="2019-09-04T09:44:07.772" v="30" actId="20577"/>
        <pc:sldMkLst>
          <pc:docMk/>
          <pc:sldMk cId="4214505626" sldId="258"/>
        </pc:sldMkLst>
        <pc:spChg chg="mod">
          <ac:chgData name="Peter Doyle" userId="S::p.doyle@uwtsd.ac.uk::9eb13c6d-8f51-46c9-bcaf-0558aa31b953" providerId="AD" clId="Web-{2BB92727-92CD-7764-8707-2B164FD89220}" dt="2019-09-04T09:44:07.772" v="30" actId="20577"/>
          <ac:spMkLst>
            <pc:docMk/>
            <pc:sldMk cId="4214505626" sldId="258"/>
            <ac:spMk id="3" creationId="{24A19525-C202-421C-B6E0-A6D99CA9E6A6}"/>
          </ac:spMkLst>
        </pc:spChg>
      </pc:sldChg>
      <pc:sldChg chg="modSp">
        <pc:chgData name="Peter Doyle" userId="S::p.doyle@uwtsd.ac.uk::9eb13c6d-8f51-46c9-bcaf-0558aa31b953" providerId="AD" clId="Web-{2BB92727-92CD-7764-8707-2B164FD89220}" dt="2019-09-04T09:43:38.413" v="20" actId="20577"/>
        <pc:sldMkLst>
          <pc:docMk/>
          <pc:sldMk cId="3529782801" sldId="260"/>
        </pc:sldMkLst>
        <pc:spChg chg="mod">
          <ac:chgData name="Peter Doyle" userId="S::p.doyle@uwtsd.ac.uk::9eb13c6d-8f51-46c9-bcaf-0558aa31b953" providerId="AD" clId="Web-{2BB92727-92CD-7764-8707-2B164FD89220}" dt="2019-09-04T09:43:38.413" v="20" actId="20577"/>
          <ac:spMkLst>
            <pc:docMk/>
            <pc:sldMk cId="3529782801" sldId="260"/>
            <ac:spMk id="3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CE74F41B-3508-F2F5-60F4-B0043211DBBB}"/>
    <pc:docChg chg="modSld">
      <pc:chgData name="Peter Doyle" userId="S::p.doyle@uwtsd.ac.uk::9eb13c6d-8f51-46c9-bcaf-0558aa31b953" providerId="AD" clId="Web-{CE74F41B-3508-F2F5-60F4-B0043211DBBB}" dt="2019-10-21T09:36:51.029" v="36" actId="14100"/>
      <pc:docMkLst>
        <pc:docMk/>
      </pc:docMkLst>
      <pc:sldChg chg="addSp delSp modSp delAnim">
        <pc:chgData name="Peter Doyle" userId="S::p.doyle@uwtsd.ac.uk::9eb13c6d-8f51-46c9-bcaf-0558aa31b953" providerId="AD" clId="Web-{CE74F41B-3508-F2F5-60F4-B0043211DBBB}" dt="2019-10-21T09:36:51.029" v="36" actId="14100"/>
        <pc:sldMkLst>
          <pc:docMk/>
          <pc:sldMk cId="3289336717" sldId="257"/>
        </pc:sldMkLst>
        <pc:spChg chg="add del mod">
          <ac:chgData name="Peter Doyle" userId="S::p.doyle@uwtsd.ac.uk::9eb13c6d-8f51-46c9-bcaf-0558aa31b953" providerId="AD" clId="Web-{CE74F41B-3508-F2F5-60F4-B0043211DBBB}" dt="2019-10-21T09:01:45.402" v="4"/>
          <ac:spMkLst>
            <pc:docMk/>
            <pc:sldMk cId="3289336717" sldId="257"/>
            <ac:spMk id="5" creationId="{D1C9C003-8990-4103-B504-79BE8058A2DB}"/>
          </ac:spMkLst>
        </pc:spChg>
        <pc:picChg chg="del">
          <ac:chgData name="Peter Doyle" userId="S::p.doyle@uwtsd.ac.uk::9eb13c6d-8f51-46c9-bcaf-0558aa31b953" providerId="AD" clId="Web-{CE74F41B-3508-F2F5-60F4-B0043211DBBB}" dt="2019-10-21T08:58:24.495" v="0"/>
          <ac:picMkLst>
            <pc:docMk/>
            <pc:sldMk cId="3289336717" sldId="257"/>
            <ac:picMk id="4" creationId="{8745727E-1AB3-4805-84E7-6725B489904D}"/>
          </ac:picMkLst>
        </pc:picChg>
        <pc:picChg chg="add mod ord">
          <ac:chgData name="Peter Doyle" userId="S::p.doyle@uwtsd.ac.uk::9eb13c6d-8f51-46c9-bcaf-0558aa31b953" providerId="AD" clId="Web-{CE74F41B-3508-F2F5-60F4-B0043211DBBB}" dt="2019-10-21T09:36:51.029" v="36" actId="14100"/>
          <ac:picMkLst>
            <pc:docMk/>
            <pc:sldMk cId="3289336717" sldId="257"/>
            <ac:picMk id="6" creationId="{5E1D34FF-31DC-404D-A353-F9FDA9E12E9D}"/>
          </ac:picMkLst>
        </pc:picChg>
      </pc:sldChg>
      <pc:sldChg chg="modSp">
        <pc:chgData name="Peter Doyle" userId="S::p.doyle@uwtsd.ac.uk::9eb13c6d-8f51-46c9-bcaf-0558aa31b953" providerId="AD" clId="Web-{CE74F41B-3508-F2F5-60F4-B0043211DBBB}" dt="2019-10-21T09:30:29.385" v="29" actId="20577"/>
        <pc:sldMkLst>
          <pc:docMk/>
          <pc:sldMk cId="4214505626" sldId="258"/>
        </pc:sldMkLst>
        <pc:spChg chg="mod">
          <ac:chgData name="Peter Doyle" userId="S::p.doyle@uwtsd.ac.uk::9eb13c6d-8f51-46c9-bcaf-0558aa31b953" providerId="AD" clId="Web-{CE74F41B-3508-F2F5-60F4-B0043211DBBB}" dt="2019-10-21T09:30:29.385" v="29" actId="20577"/>
          <ac:spMkLst>
            <pc:docMk/>
            <pc:sldMk cId="4214505626" sldId="258"/>
            <ac:spMk id="3" creationId="{24A19525-C202-421C-B6E0-A6D99CA9E6A6}"/>
          </ac:spMkLst>
        </pc:spChg>
      </pc:sldChg>
      <pc:sldChg chg="modSp">
        <pc:chgData name="Peter Doyle" userId="S::p.doyle@uwtsd.ac.uk::9eb13c6d-8f51-46c9-bcaf-0558aa31b953" providerId="AD" clId="Web-{CE74F41B-3508-F2F5-60F4-B0043211DBBB}" dt="2019-10-21T09:32:11.980" v="33" actId="20577"/>
        <pc:sldMkLst>
          <pc:docMk/>
          <pc:sldMk cId="1104167359" sldId="259"/>
        </pc:sldMkLst>
        <pc:spChg chg="mod">
          <ac:chgData name="Peter Doyle" userId="S::p.doyle@uwtsd.ac.uk::9eb13c6d-8f51-46c9-bcaf-0558aa31b953" providerId="AD" clId="Web-{CE74F41B-3508-F2F5-60F4-B0043211DBBB}" dt="2019-10-21T09:32:11.980" v="33" actId="20577"/>
          <ac:spMkLst>
            <pc:docMk/>
            <pc:sldMk cId="1104167359" sldId="259"/>
            <ac:spMk id="3" creationId="{3C9EA6E8-C4B2-483E-9046-5A0CD8C853DD}"/>
          </ac:spMkLst>
        </pc:spChg>
      </pc:sldChg>
      <pc:sldChg chg="modSp">
        <pc:chgData name="Peter Doyle" userId="S::p.doyle@uwtsd.ac.uk::9eb13c6d-8f51-46c9-bcaf-0558aa31b953" providerId="AD" clId="Web-{CE74F41B-3508-F2F5-60F4-B0043211DBBB}" dt="2019-10-21T09:30:15.760" v="24" actId="20577"/>
        <pc:sldMkLst>
          <pc:docMk/>
          <pc:sldMk cId="3529782801" sldId="260"/>
        </pc:sldMkLst>
        <pc:spChg chg="mod">
          <ac:chgData name="Peter Doyle" userId="S::p.doyle@uwtsd.ac.uk::9eb13c6d-8f51-46c9-bcaf-0558aa31b953" providerId="AD" clId="Web-{CE74F41B-3508-F2F5-60F4-B0043211DBBB}" dt="2019-10-21T09:30:15.760" v="24" actId="20577"/>
          <ac:spMkLst>
            <pc:docMk/>
            <pc:sldMk cId="3529782801" sldId="260"/>
            <ac:spMk id="3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E05C632A-8AA7-3A86-57A4-2E159200DB50}"/>
    <pc:docChg chg="modSld">
      <pc:chgData name="Peter Doyle" userId="S::p.doyle@uwtsd.ac.uk::9eb13c6d-8f51-46c9-bcaf-0558aa31b953" providerId="AD" clId="Web-{E05C632A-8AA7-3A86-57A4-2E159200DB50}" dt="2019-10-06T10:34:56.304" v="3" actId="20577"/>
      <pc:docMkLst>
        <pc:docMk/>
      </pc:docMkLst>
      <pc:sldChg chg="modSp">
        <pc:chgData name="Peter Doyle" userId="S::p.doyle@uwtsd.ac.uk::9eb13c6d-8f51-46c9-bcaf-0558aa31b953" providerId="AD" clId="Web-{E05C632A-8AA7-3A86-57A4-2E159200DB50}" dt="2019-10-06T10:34:56.304" v="2" actId="20577"/>
        <pc:sldMkLst>
          <pc:docMk/>
          <pc:sldMk cId="3529782801" sldId="260"/>
        </pc:sldMkLst>
        <pc:spChg chg="mod">
          <ac:chgData name="Peter Doyle" userId="S::p.doyle@uwtsd.ac.uk::9eb13c6d-8f51-46c9-bcaf-0558aa31b953" providerId="AD" clId="Web-{E05C632A-8AA7-3A86-57A4-2E159200DB50}" dt="2019-10-06T10:34:56.304" v="2" actId="20577"/>
          <ac:spMkLst>
            <pc:docMk/>
            <pc:sldMk cId="3529782801" sldId="260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120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370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035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730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150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228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210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232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417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908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0851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8219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908952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1597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073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86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464D7-3A0D-4FC1-AF77-CE3DBB7734AB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63E92C9-0F2F-4254-9019-64AA9112D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126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q9YiYzqmH4?feature=oembed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9253C-420C-4F44-9CF8-5B3AB94CAB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8417" y="1547284"/>
            <a:ext cx="7766936" cy="1646302"/>
          </a:xfrm>
        </p:spPr>
        <p:txBody>
          <a:bodyPr/>
          <a:lstStyle/>
          <a:p>
            <a:r>
              <a:rPr lang="en-GB" dirty="0"/>
              <a:t>Police Behaviour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5DB02E-58D9-4BE9-B351-D5EE67A423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721783" y="4065121"/>
            <a:ext cx="7766936" cy="1096899"/>
          </a:xfrm>
        </p:spPr>
        <p:txBody>
          <a:bodyPr>
            <a:normAutofit/>
          </a:bodyPr>
          <a:lstStyle/>
          <a:p>
            <a:r>
              <a:rPr lang="en-GB" sz="2000" b="1" dirty="0"/>
              <a:t>What are the issues??</a:t>
            </a:r>
          </a:p>
        </p:txBody>
      </p:sp>
    </p:spTree>
    <p:extLst>
      <p:ext uri="{BB962C8B-B14F-4D97-AF65-F5344CB8AC3E}">
        <p14:creationId xmlns:p14="http://schemas.microsoft.com/office/powerpoint/2010/main" val="2239067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purpose of the following film (2006)?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/>
              <a:t>To look at some of the issues around police behaviour</a:t>
            </a:r>
          </a:p>
          <a:p>
            <a:endParaRPr lang="en-GB" dirty="0"/>
          </a:p>
          <a:p>
            <a:r>
              <a:rPr lang="en-GB" dirty="0"/>
              <a:t>Take notes whilst watching the film</a:t>
            </a:r>
          </a:p>
          <a:p>
            <a:endParaRPr lang="en-GB" dirty="0"/>
          </a:p>
          <a:p>
            <a:r>
              <a:rPr lang="en-GB" dirty="0"/>
              <a:t>Is this film fair?</a:t>
            </a:r>
          </a:p>
          <a:p>
            <a:endParaRPr lang="en-GB" dirty="0"/>
          </a:p>
          <a:p>
            <a:r>
              <a:rPr lang="en-GB" dirty="0"/>
              <a:t>There will be a straightforward task next weeks tutorial.</a:t>
            </a:r>
          </a:p>
        </p:txBody>
      </p:sp>
    </p:spTree>
    <p:extLst>
      <p:ext uri="{BB962C8B-B14F-4D97-AF65-F5344CB8AC3E}">
        <p14:creationId xmlns:p14="http://schemas.microsoft.com/office/powerpoint/2010/main" val="3529782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906C5-01B9-4F15-93AA-3FD1B594F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5E1D34FF-31DC-404D-A353-F9FDA9E12E9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25" y="-2166"/>
            <a:ext cx="12274377" cy="6857999"/>
          </a:xfrm>
        </p:spPr>
      </p:pic>
    </p:spTree>
    <p:extLst>
      <p:ext uri="{BB962C8B-B14F-4D97-AF65-F5344CB8AC3E}">
        <p14:creationId xmlns:p14="http://schemas.microsoft.com/office/powerpoint/2010/main" val="3289336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55903-CC63-4CCE-80BE-46FFCDBE6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Culture of the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19525-C202-421C-B6E0-A6D99CA9E6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your groups discuss the film before </a:t>
            </a:r>
            <a:r>
              <a:rPr lang="en-GB"/>
              <a:t>tutorial.</a:t>
            </a:r>
          </a:p>
          <a:p>
            <a:endParaRPr lang="en-GB" dirty="0"/>
          </a:p>
          <a:p>
            <a:r>
              <a:rPr lang="en-GB" dirty="0"/>
              <a:t>Be ready to debate and share your views with your fellow students.</a:t>
            </a:r>
          </a:p>
          <a:p>
            <a:endParaRPr lang="en-GB" dirty="0"/>
          </a:p>
          <a:p>
            <a:r>
              <a:rPr lang="en-GB" dirty="0"/>
              <a:t>Present your views in any manner you see fit.</a:t>
            </a:r>
          </a:p>
          <a:p>
            <a:endParaRPr lang="en-GB" dirty="0"/>
          </a:p>
          <a:p>
            <a:r>
              <a:rPr lang="en-GB" dirty="0"/>
              <a:t>Think about the reasons, excuses and most of all….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What the impact can be on public confidence</a:t>
            </a:r>
          </a:p>
        </p:txBody>
      </p:sp>
    </p:spTree>
    <p:extLst>
      <p:ext uri="{BB962C8B-B14F-4D97-AF65-F5344CB8AC3E}">
        <p14:creationId xmlns:p14="http://schemas.microsoft.com/office/powerpoint/2010/main" val="421450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B861E-3F02-45D8-AAF5-4CD07D509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EA6E8-C4B2-483E-9046-5A0CD8C85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10367803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000" b="1">
                <a:solidFill>
                  <a:srgbClr val="FF0000"/>
                </a:solidFill>
              </a:rPr>
              <a:t>Any questions please?</a:t>
            </a:r>
          </a:p>
        </p:txBody>
      </p:sp>
    </p:spTree>
    <p:extLst>
      <p:ext uri="{BB962C8B-B14F-4D97-AF65-F5344CB8AC3E}">
        <p14:creationId xmlns:p14="http://schemas.microsoft.com/office/powerpoint/2010/main" val="110416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115</TotalTime>
  <Words>104</Words>
  <Application>Microsoft Office PowerPoint</Application>
  <PresentationFormat>Widescreen</PresentationFormat>
  <Paragraphs>22</Paragraphs>
  <Slides>5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Facet</vt:lpstr>
      <vt:lpstr>Police Behaviour</vt:lpstr>
      <vt:lpstr>What is the purpose of the following film (2006)?</vt:lpstr>
      <vt:lpstr>PowerPoint Presentation</vt:lpstr>
      <vt:lpstr>The Culture of the Police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Police Behaviour</dc:title>
  <dc:creator>Peter Doyle</dc:creator>
  <cp:lastModifiedBy>Peter Doyle</cp:lastModifiedBy>
  <cp:revision>34</cp:revision>
  <dcterms:modified xsi:type="dcterms:W3CDTF">2019-10-22T11:06:02Z</dcterms:modified>
</cp:coreProperties>
</file>