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4" r:id="rId9"/>
    <p:sldId id="268" r:id="rId10"/>
    <p:sldId id="260" r:id="rId11"/>
    <p:sldId id="263" r:id="rId12"/>
    <p:sldId id="265" r:id="rId13"/>
    <p:sldId id="269" r:id="rId14"/>
    <p:sldId id="266" r:id="rId15"/>
    <p:sldId id="267" r:id="rId16"/>
    <p:sldId id="261" r:id="rId17"/>
    <p:sldId id="26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8CAD59-EB72-61BB-34CE-55FC6E859FB8}" v="1211" dt="2026-02-16T01:08:43.058"/>
    <p1510:client id="{F698A214-D934-F3FC-34D3-C8D8D1594A49}" v="143" dt="2026-02-14T12:26:27.9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77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a Samuels (2408720)" userId="S::2408720@student.uwtsd.ac.uk::ecee6012-51a2-45f0-8d48-e042e97a93d7" providerId="AD" clId="Web-{F698A214-D934-F3FC-34D3-C8D8D1594A49}"/>
    <pc:docChg chg="addSld modSld sldOrd">
      <pc:chgData name="Zena Samuels (2408720)" userId="S::2408720@student.uwtsd.ac.uk::ecee6012-51a2-45f0-8d48-e042e97a93d7" providerId="AD" clId="Web-{F698A214-D934-F3FC-34D3-C8D8D1594A49}" dt="2026-02-14T12:26:27.948" v="136" actId="20577"/>
      <pc:docMkLst>
        <pc:docMk/>
      </pc:docMkLst>
      <pc:sldChg chg="addSp delSp modSp">
        <pc:chgData name="Zena Samuels (2408720)" userId="S::2408720@student.uwtsd.ac.uk::ecee6012-51a2-45f0-8d48-e042e97a93d7" providerId="AD" clId="Web-{F698A214-D934-F3FC-34D3-C8D8D1594A49}" dt="2026-02-14T12:11:48.739" v="110"/>
        <pc:sldMkLst>
          <pc:docMk/>
          <pc:sldMk cId="4102786873" sldId="256"/>
        </pc:sldMkLst>
        <pc:spChg chg="mod">
          <ac:chgData name="Zena Samuels (2408720)" userId="S::2408720@student.uwtsd.ac.uk::ecee6012-51a2-45f0-8d48-e042e97a93d7" providerId="AD" clId="Web-{F698A214-D934-F3FC-34D3-C8D8D1594A49}" dt="2026-02-14T12:08:37.997" v="96" actId="20577"/>
          <ac:spMkLst>
            <pc:docMk/>
            <pc:sldMk cId="4102786873" sldId="256"/>
            <ac:spMk id="3" creationId="{AC40922E-1566-ED0E-D5E9-BFA9C29430DB}"/>
          </ac:spMkLst>
        </pc:spChg>
      </pc:sldChg>
      <pc:sldChg chg="modSp">
        <pc:chgData name="Zena Samuels (2408720)" userId="S::2408720@student.uwtsd.ac.uk::ecee6012-51a2-45f0-8d48-e042e97a93d7" providerId="AD" clId="Web-{F698A214-D934-F3FC-34D3-C8D8D1594A49}" dt="2026-02-14T12:05:08.130" v="69" actId="20577"/>
        <pc:sldMkLst>
          <pc:docMk/>
          <pc:sldMk cId="1820121448" sldId="257"/>
        </pc:sldMkLst>
        <pc:spChg chg="mod">
          <ac:chgData name="Zena Samuels (2408720)" userId="S::2408720@student.uwtsd.ac.uk::ecee6012-51a2-45f0-8d48-e042e97a93d7" providerId="AD" clId="Web-{F698A214-D934-F3FC-34D3-C8D8D1594A49}" dt="2026-02-14T12:05:08.130" v="69" actId="20577"/>
          <ac:spMkLst>
            <pc:docMk/>
            <pc:sldMk cId="1820121448" sldId="257"/>
            <ac:spMk id="3" creationId="{880DD5D5-05E2-0B4B-6DAC-86D434C1E59A}"/>
          </ac:spMkLst>
        </pc:spChg>
      </pc:sldChg>
      <pc:sldChg chg="modSp ord">
        <pc:chgData name="Zena Samuels (2408720)" userId="S::2408720@student.uwtsd.ac.uk::ecee6012-51a2-45f0-8d48-e042e97a93d7" providerId="AD" clId="Web-{F698A214-D934-F3FC-34D3-C8D8D1594A49}" dt="2026-02-14T12:26:27.948" v="136" actId="20577"/>
        <pc:sldMkLst>
          <pc:docMk/>
          <pc:sldMk cId="2185957269" sldId="259"/>
        </pc:sldMkLst>
        <pc:spChg chg="mod">
          <ac:chgData name="Zena Samuels (2408720)" userId="S::2408720@student.uwtsd.ac.uk::ecee6012-51a2-45f0-8d48-e042e97a93d7" providerId="AD" clId="Web-{F698A214-D934-F3FC-34D3-C8D8D1594A49}" dt="2026-02-14T12:26:27.948" v="136" actId="20577"/>
          <ac:spMkLst>
            <pc:docMk/>
            <pc:sldMk cId="2185957269" sldId="259"/>
            <ac:spMk id="4" creationId="{7100BE3B-F33D-E8C2-88C0-7EFFB8F061C7}"/>
          </ac:spMkLst>
        </pc:spChg>
      </pc:sldChg>
      <pc:sldChg chg="ord">
        <pc:chgData name="Zena Samuels (2408720)" userId="S::2408720@student.uwtsd.ac.uk::ecee6012-51a2-45f0-8d48-e042e97a93d7" providerId="AD" clId="Web-{F698A214-D934-F3FC-34D3-C8D8D1594A49}" dt="2026-02-14T11:59:41.766" v="25"/>
        <pc:sldMkLst>
          <pc:docMk/>
          <pc:sldMk cId="3817490039" sldId="260"/>
        </pc:sldMkLst>
      </pc:sldChg>
      <pc:sldChg chg="ord">
        <pc:chgData name="Zena Samuels (2408720)" userId="S::2408720@student.uwtsd.ac.uk::ecee6012-51a2-45f0-8d48-e042e97a93d7" providerId="AD" clId="Web-{F698A214-D934-F3FC-34D3-C8D8D1594A49}" dt="2026-02-14T11:45:29.117" v="1"/>
        <pc:sldMkLst>
          <pc:docMk/>
          <pc:sldMk cId="3895192272" sldId="263"/>
        </pc:sldMkLst>
      </pc:sldChg>
      <pc:sldChg chg="ord">
        <pc:chgData name="Zena Samuels (2408720)" userId="S::2408720@student.uwtsd.ac.uk::ecee6012-51a2-45f0-8d48-e042e97a93d7" providerId="AD" clId="Web-{F698A214-D934-F3FC-34D3-C8D8D1594A49}" dt="2026-02-14T11:44:41.616" v="0"/>
        <pc:sldMkLst>
          <pc:docMk/>
          <pc:sldMk cId="356697992" sldId="264"/>
        </pc:sldMkLst>
      </pc:sldChg>
      <pc:sldChg chg="addSp modSp new mod setBg">
        <pc:chgData name="Zena Samuels (2408720)" userId="S::2408720@student.uwtsd.ac.uk::ecee6012-51a2-45f0-8d48-e042e97a93d7" providerId="AD" clId="Web-{F698A214-D934-F3FC-34D3-C8D8D1594A49}" dt="2026-02-14T12:06:12.709" v="77"/>
        <pc:sldMkLst>
          <pc:docMk/>
          <pc:sldMk cId="2712540809" sldId="265"/>
        </pc:sldMkLst>
        <pc:spChg chg="mo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2" creationId="{3092C682-576C-6DD5-5222-2AE61436137E}"/>
          </ac:spMkLst>
        </pc:spChg>
        <pc:spChg chg="mo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3" creationId="{E617E90C-4502-4E32-D42B-867A3AAE3044}"/>
          </ac:spMkLst>
        </pc:spChg>
        <pc:spChg chg="ad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8" creationId="{DEE2AD96-B495-4E06-9291-B71706F728CB}"/>
          </ac:spMkLst>
        </pc:spChg>
        <pc:spChg chg="ad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10" creationId="{53CF6D67-C5A8-4ADD-9E8E-1E38CA1D3166}"/>
          </ac:spMkLst>
        </pc:spChg>
        <pc:spChg chg="ad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12" creationId="{86909FA0-B515-4681-B7A8-FA281D133B94}"/>
          </ac:spMkLst>
        </pc:spChg>
        <pc:spChg chg="ad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14" creationId="{21C9FE86-FCC3-4A31-AA1C-C882262B7FE7}"/>
          </ac:spMkLst>
        </pc:spChg>
        <pc:spChg chg="ad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16" creationId="{7D96243B-ECED-4B71-8E06-AE9A285EAD20}"/>
          </ac:spMkLst>
        </pc:spChg>
        <pc:spChg chg="add">
          <ac:chgData name="Zena Samuels (2408720)" userId="S::2408720@student.uwtsd.ac.uk::ecee6012-51a2-45f0-8d48-e042e97a93d7" providerId="AD" clId="Web-{F698A214-D934-F3FC-34D3-C8D8D1594A49}" dt="2026-02-14T12:06:12.709" v="77"/>
          <ac:spMkLst>
            <pc:docMk/>
            <pc:sldMk cId="2712540809" sldId="265"/>
            <ac:spMk id="18" creationId="{A09989E4-EFDC-4A90-A633-E0525FB4139E}"/>
          </ac:spMkLst>
        </pc:spChg>
      </pc:sldChg>
    </pc:docChg>
  </pc:docChgLst>
  <pc:docChgLst>
    <pc:chgData name="Zena Samuels (2408720)" userId="S::2408720@student.uwtsd.ac.uk::ecee6012-51a2-45f0-8d48-e042e97a93d7" providerId="AD" clId="Web-{239F9704-2317-241D-0816-E009F73E6651}"/>
    <pc:docChg chg="addSld modSld sldOrd">
      <pc:chgData name="Zena Samuels (2408720)" userId="S::2408720@student.uwtsd.ac.uk::ecee6012-51a2-45f0-8d48-e042e97a93d7" providerId="AD" clId="Web-{239F9704-2317-241D-0816-E009F73E6651}" dt="2026-02-08T02:17:21.059" v="1811" actId="20577"/>
      <pc:docMkLst>
        <pc:docMk/>
      </pc:docMkLst>
      <pc:sldChg chg="addSp delSp modSp">
        <pc:chgData name="Zena Samuels (2408720)" userId="S::2408720@student.uwtsd.ac.uk::ecee6012-51a2-45f0-8d48-e042e97a93d7" providerId="AD" clId="Web-{239F9704-2317-241D-0816-E009F73E6651}" dt="2026-02-07T21:41:34.637" v="342" actId="14100"/>
        <pc:sldMkLst>
          <pc:docMk/>
          <pc:sldMk cId="403965360" sldId="258"/>
        </pc:sldMkLst>
        <pc:spChg chg="mod">
          <ac:chgData name="Zena Samuels (2408720)" userId="S::2408720@student.uwtsd.ac.uk::ecee6012-51a2-45f0-8d48-e042e97a93d7" providerId="AD" clId="Web-{239F9704-2317-241D-0816-E009F73E6651}" dt="2026-02-07T21:38:46.582" v="321" actId="20577"/>
          <ac:spMkLst>
            <pc:docMk/>
            <pc:sldMk cId="403965360" sldId="258"/>
            <ac:spMk id="3" creationId="{6ADE5E19-3092-5B66-ED3F-6C048281EE2A}"/>
          </ac:spMkLst>
        </pc:spChg>
        <pc:spChg chg="add mod">
          <ac:chgData name="Zena Samuels (2408720)" userId="S::2408720@student.uwtsd.ac.uk::ecee6012-51a2-45f0-8d48-e042e97a93d7" providerId="AD" clId="Web-{239F9704-2317-241D-0816-E009F73E6651}" dt="2026-02-07T21:41:34.637" v="342" actId="14100"/>
          <ac:spMkLst>
            <pc:docMk/>
            <pc:sldMk cId="403965360" sldId="258"/>
            <ac:spMk id="7" creationId="{D2FC00AD-E2EC-ACD7-2328-AF4B7A40A51C}"/>
          </ac:spMkLst>
        </pc:spChg>
      </pc:sldChg>
      <pc:sldChg chg="addSp delSp modSp ord">
        <pc:chgData name="Zena Samuels (2408720)" userId="S::2408720@student.uwtsd.ac.uk::ecee6012-51a2-45f0-8d48-e042e97a93d7" providerId="AD" clId="Web-{239F9704-2317-241D-0816-E009F73E6651}" dt="2026-02-08T01:55:42.576" v="1620"/>
        <pc:sldMkLst>
          <pc:docMk/>
          <pc:sldMk cId="2185957269" sldId="259"/>
        </pc:sldMkLst>
        <pc:spChg chg="mod">
          <ac:chgData name="Zena Samuels (2408720)" userId="S::2408720@student.uwtsd.ac.uk::ecee6012-51a2-45f0-8d48-e042e97a93d7" providerId="AD" clId="Web-{239F9704-2317-241D-0816-E009F73E6651}" dt="2026-02-08T01:35:40.825" v="1309"/>
          <ac:spMkLst>
            <pc:docMk/>
            <pc:sldMk cId="2185957269" sldId="259"/>
            <ac:spMk id="2" creationId="{8DF34D2D-7B95-F8DF-D065-530E85B0DE82}"/>
          </ac:spMkLst>
        </pc:spChg>
        <pc:spChg chg="add ord">
          <ac:chgData name="Zena Samuels (2408720)" userId="S::2408720@student.uwtsd.ac.uk::ecee6012-51a2-45f0-8d48-e042e97a93d7" providerId="AD" clId="Web-{239F9704-2317-241D-0816-E009F73E6651}" dt="2026-02-08T01:35:40.825" v="1309"/>
          <ac:spMkLst>
            <pc:docMk/>
            <pc:sldMk cId="2185957269" sldId="259"/>
            <ac:spMk id="3" creationId="{C879E5F9-413A-2DE7-304D-B2256A6F8793}"/>
          </ac:spMkLst>
        </pc:spChg>
        <pc:spChg chg="add mod">
          <ac:chgData name="Zena Samuels (2408720)" userId="S::2408720@student.uwtsd.ac.uk::ecee6012-51a2-45f0-8d48-e042e97a93d7" providerId="AD" clId="Web-{239F9704-2317-241D-0816-E009F73E6651}" dt="2026-02-08T01:35:40.825" v="1309"/>
          <ac:spMkLst>
            <pc:docMk/>
            <pc:sldMk cId="2185957269" sldId="259"/>
            <ac:spMk id="4" creationId="{7100BE3B-F33D-E8C2-88C0-7EFFB8F061C7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5:40.825" v="1309"/>
          <ac:spMkLst>
            <pc:docMk/>
            <pc:sldMk cId="2185957269" sldId="259"/>
            <ac:spMk id="22" creationId="{3346177D-ADC4-4968-B747-5CFCD390B5B9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5:40.825" v="1309"/>
          <ac:spMkLst>
            <pc:docMk/>
            <pc:sldMk cId="2185957269" sldId="259"/>
            <ac:spMk id="24" creationId="{0844A943-BF79-4FEA-ABB1-3BD54D236606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5:40.825" v="1309"/>
          <ac:spMkLst>
            <pc:docMk/>
            <pc:sldMk cId="2185957269" sldId="259"/>
            <ac:spMk id="26" creationId="{6437CC72-F4A8-4DC3-AFAB-D22C482C8100}"/>
          </ac:spMkLst>
        </pc:spChg>
        <pc:picChg chg="mod">
          <ac:chgData name="Zena Samuels (2408720)" userId="S::2408720@student.uwtsd.ac.uk::ecee6012-51a2-45f0-8d48-e042e97a93d7" providerId="AD" clId="Web-{239F9704-2317-241D-0816-E009F73E6651}" dt="2026-02-08T01:36:04.264" v="1310" actId="1076"/>
          <ac:picMkLst>
            <pc:docMk/>
            <pc:sldMk cId="2185957269" sldId="259"/>
            <ac:picMk id="7" creationId="{CB00B1C6-4396-9AAB-79E3-9076DA1D66D5}"/>
          </ac:picMkLst>
        </pc:picChg>
      </pc:sldChg>
      <pc:sldChg chg="addSp delSp modSp mod ord setBg">
        <pc:chgData name="Zena Samuels (2408720)" userId="S::2408720@student.uwtsd.ac.uk::ecee6012-51a2-45f0-8d48-e042e97a93d7" providerId="AD" clId="Web-{239F9704-2317-241D-0816-E009F73E6651}" dt="2026-02-08T02:00:58.440" v="1661" actId="20577"/>
        <pc:sldMkLst>
          <pc:docMk/>
          <pc:sldMk cId="3817490039" sldId="260"/>
        </pc:sldMkLst>
        <pc:spChg chg="mod">
          <ac:chgData name="Zena Samuels (2408720)" userId="S::2408720@student.uwtsd.ac.uk::ecee6012-51a2-45f0-8d48-e042e97a93d7" providerId="AD" clId="Web-{239F9704-2317-241D-0816-E009F73E6651}" dt="2026-02-08T02:00:58.440" v="1661" actId="20577"/>
          <ac:spMkLst>
            <pc:docMk/>
            <pc:sldMk cId="3817490039" sldId="260"/>
            <ac:spMk id="2" creationId="{8321DDFF-93FF-BEDA-37AD-B3A3A83C643C}"/>
          </ac:spMkLst>
        </pc:spChg>
        <pc:spChg chg="mod">
          <ac:chgData name="Zena Samuels (2408720)" userId="S::2408720@student.uwtsd.ac.uk::ecee6012-51a2-45f0-8d48-e042e97a93d7" providerId="AD" clId="Web-{239F9704-2317-241D-0816-E009F73E6651}" dt="2026-02-08T00:55:08.244" v="903" actId="20577"/>
          <ac:spMkLst>
            <pc:docMk/>
            <pc:sldMk cId="3817490039" sldId="260"/>
            <ac:spMk id="3" creationId="{59A5ABDC-AF1A-7FFC-996B-A16B48AB2F10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3:34.727" v="898"/>
          <ac:spMkLst>
            <pc:docMk/>
            <pc:sldMk cId="3817490039" sldId="260"/>
            <ac:spMk id="22" creationId="{9F7D5CDA-D291-4307-BF55-1381FED29634}"/>
          </ac:spMkLst>
        </pc:spChg>
        <pc:picChg chg="add">
          <ac:chgData name="Zena Samuels (2408720)" userId="S::2408720@student.uwtsd.ac.uk::ecee6012-51a2-45f0-8d48-e042e97a93d7" providerId="AD" clId="Web-{239F9704-2317-241D-0816-E009F73E6651}" dt="2026-02-08T00:53:34.727" v="898"/>
          <ac:picMkLst>
            <pc:docMk/>
            <pc:sldMk cId="3817490039" sldId="260"/>
            <ac:picMk id="18" creationId="{A6BFEB43-1FA7-ED04-7636-D46DF89CB3F9}"/>
          </ac:picMkLst>
        </pc:picChg>
      </pc:sldChg>
      <pc:sldChg chg="addSp modSp new mod ord setBg">
        <pc:chgData name="Zena Samuels (2408720)" userId="S::2408720@student.uwtsd.ac.uk::ecee6012-51a2-45f0-8d48-e042e97a93d7" providerId="AD" clId="Web-{239F9704-2317-241D-0816-E009F73E6651}" dt="2026-02-08T02:17:21.059" v="1811" actId="20577"/>
        <pc:sldMkLst>
          <pc:docMk/>
          <pc:sldMk cId="3895192272" sldId="263"/>
        </pc:sldMkLst>
        <pc:spChg chg="mo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2" creationId="{3FF07349-1D79-FF71-10C4-BB98D73DD4BB}"/>
          </ac:spMkLst>
        </pc:spChg>
        <pc:spChg chg="mod">
          <ac:chgData name="Zena Samuels (2408720)" userId="S::2408720@student.uwtsd.ac.uk::ecee6012-51a2-45f0-8d48-e042e97a93d7" providerId="AD" clId="Web-{239F9704-2317-241D-0816-E009F73E6651}" dt="2026-02-08T02:17:21.059" v="1811" actId="20577"/>
          <ac:spMkLst>
            <pc:docMk/>
            <pc:sldMk cId="3895192272" sldId="263"/>
            <ac:spMk id="3" creationId="{2AC482CD-0D6C-43CF-CC99-124DAE5D7461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8" creationId="{DEE2AD96-B495-4E06-9291-B71706F728CB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10" creationId="{53CF6D67-C5A8-4ADD-9E8E-1E38CA1D3166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12" creationId="{86909FA0-B515-4681-B7A8-FA281D133B94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14" creationId="{21C9FE86-FCC3-4A31-AA1C-C882262B7FE7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16" creationId="{7D96243B-ECED-4B71-8E06-AE9A285EAD20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0:52:57.680" v="897"/>
          <ac:spMkLst>
            <pc:docMk/>
            <pc:sldMk cId="3895192272" sldId="263"/>
            <ac:spMk id="18" creationId="{A09989E4-EFDC-4A90-A633-E0525FB4139E}"/>
          </ac:spMkLst>
        </pc:spChg>
      </pc:sldChg>
      <pc:sldChg chg="addSp delSp modSp new mod ord setBg">
        <pc:chgData name="Zena Samuels (2408720)" userId="S::2408720@student.uwtsd.ac.uk::ecee6012-51a2-45f0-8d48-e042e97a93d7" providerId="AD" clId="Web-{239F9704-2317-241D-0816-E009F73E6651}" dt="2026-02-08T02:02:23.378" v="1663"/>
        <pc:sldMkLst>
          <pc:docMk/>
          <pc:sldMk cId="356697992" sldId="264"/>
        </pc:sldMkLst>
        <pc:spChg chg="mo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2" creationId="{7B588625-5597-9878-320A-3752663DF2EF}"/>
          </ac:spMkLst>
        </pc:spChg>
        <pc:spChg chg="mod">
          <ac:chgData name="Zena Samuels (2408720)" userId="S::2408720@student.uwtsd.ac.uk::ecee6012-51a2-45f0-8d48-e042e97a93d7" providerId="AD" clId="Web-{239F9704-2317-241D-0816-E009F73E6651}" dt="2026-02-08T01:54:27.934" v="1616" actId="20577"/>
          <ac:spMkLst>
            <pc:docMk/>
            <pc:sldMk cId="356697992" sldId="264"/>
            <ac:spMk id="3" creationId="{04138889-EFDF-546D-F826-4EF2CF7589C3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27" creationId="{DEE2AD96-B495-4E06-9291-B71706F728CB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29" creationId="{53CF6D67-C5A8-4ADD-9E8E-1E38CA1D3166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31" creationId="{86909FA0-B515-4681-B7A8-FA281D133B94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33" creationId="{21C9FE86-FCC3-4A31-AA1C-C882262B7FE7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35" creationId="{7D96243B-ECED-4B71-8E06-AE9A285EAD20}"/>
          </ac:spMkLst>
        </pc:spChg>
        <pc:spChg chg="add">
          <ac:chgData name="Zena Samuels (2408720)" userId="S::2408720@student.uwtsd.ac.uk::ecee6012-51a2-45f0-8d48-e042e97a93d7" providerId="AD" clId="Web-{239F9704-2317-241D-0816-E009F73E6651}" dt="2026-02-08T01:37:30.645" v="1325"/>
          <ac:spMkLst>
            <pc:docMk/>
            <pc:sldMk cId="356697992" sldId="264"/>
            <ac:spMk id="37" creationId="{A09989E4-EFDC-4A90-A633-E0525FB4139E}"/>
          </ac:spMkLst>
        </pc:spChg>
      </pc:sldChg>
    </pc:docChg>
  </pc:docChgLst>
  <pc:docChgLst>
    <pc:chgData name="Zena Samuels (2408720)" userId="S::2408720@student.uwtsd.ac.uk::ecee6012-51a2-45f0-8d48-e042e97a93d7" providerId="AD" clId="Web-{ED8CAD59-EB72-61BB-34CE-55FC6E859FB8}"/>
    <pc:docChg chg="addSld delSld modSld">
      <pc:chgData name="Zena Samuels (2408720)" userId="S::2408720@student.uwtsd.ac.uk::ecee6012-51a2-45f0-8d48-e042e97a93d7" providerId="AD" clId="Web-{ED8CAD59-EB72-61BB-34CE-55FC6E859FB8}" dt="2026-02-16T01:08:43.058" v="1214" actId="20577"/>
      <pc:docMkLst>
        <pc:docMk/>
      </pc:docMkLst>
      <pc:sldChg chg="modSp">
        <pc:chgData name="Zena Samuels (2408720)" userId="S::2408720@student.uwtsd.ac.uk::ecee6012-51a2-45f0-8d48-e042e97a93d7" providerId="AD" clId="Web-{ED8CAD59-EB72-61BB-34CE-55FC6E859FB8}" dt="2026-02-15T22:10:03.763" v="407" actId="20577"/>
        <pc:sldMkLst>
          <pc:docMk/>
          <pc:sldMk cId="403965360" sldId="258"/>
        </pc:sldMkLst>
        <pc:spChg chg="mod">
          <ac:chgData name="Zena Samuels (2408720)" userId="S::2408720@student.uwtsd.ac.uk::ecee6012-51a2-45f0-8d48-e042e97a93d7" providerId="AD" clId="Web-{ED8CAD59-EB72-61BB-34CE-55FC6E859FB8}" dt="2026-02-15T22:10:03.763" v="407" actId="20577"/>
          <ac:spMkLst>
            <pc:docMk/>
            <pc:sldMk cId="403965360" sldId="258"/>
            <ac:spMk id="7" creationId="{D2FC00AD-E2EC-ACD7-2328-AF4B7A40A51C}"/>
          </ac:spMkLst>
        </pc:spChg>
      </pc:sldChg>
      <pc:sldChg chg="modSp">
        <pc:chgData name="Zena Samuels (2408720)" userId="S::2408720@student.uwtsd.ac.uk::ecee6012-51a2-45f0-8d48-e042e97a93d7" providerId="AD" clId="Web-{ED8CAD59-EB72-61BB-34CE-55FC6E859FB8}" dt="2026-02-15T22:16:51.847" v="445" actId="14100"/>
        <pc:sldMkLst>
          <pc:docMk/>
          <pc:sldMk cId="2185957269" sldId="259"/>
        </pc:sldMkLst>
        <pc:spChg chg="mod">
          <ac:chgData name="Zena Samuels (2408720)" userId="S::2408720@student.uwtsd.ac.uk::ecee6012-51a2-45f0-8d48-e042e97a93d7" providerId="AD" clId="Web-{ED8CAD59-EB72-61BB-34CE-55FC6E859FB8}" dt="2026-02-15T22:14:04.265" v="425" actId="14100"/>
          <ac:spMkLst>
            <pc:docMk/>
            <pc:sldMk cId="2185957269" sldId="259"/>
            <ac:spMk id="2" creationId="{8DF34D2D-7B95-F8DF-D065-530E85B0DE82}"/>
          </ac:spMkLst>
        </pc:spChg>
        <pc:spChg chg="mod">
          <ac:chgData name="Zena Samuels (2408720)" userId="S::2408720@student.uwtsd.ac.uk::ecee6012-51a2-45f0-8d48-e042e97a93d7" providerId="AD" clId="Web-{ED8CAD59-EB72-61BB-34CE-55FC6E859FB8}" dt="2026-02-15T22:16:51.847" v="445" actId="14100"/>
          <ac:spMkLst>
            <pc:docMk/>
            <pc:sldMk cId="2185957269" sldId="259"/>
            <ac:spMk id="4" creationId="{7100BE3B-F33D-E8C2-88C0-7EFFB8F061C7}"/>
          </ac:spMkLst>
        </pc:spChg>
      </pc:sldChg>
      <pc:sldChg chg="modSp">
        <pc:chgData name="Zena Samuels (2408720)" userId="S::2408720@student.uwtsd.ac.uk::ecee6012-51a2-45f0-8d48-e042e97a93d7" providerId="AD" clId="Web-{ED8CAD59-EB72-61BB-34CE-55FC6E859FB8}" dt="2026-02-16T00:28:23.187" v="984" actId="20577"/>
        <pc:sldMkLst>
          <pc:docMk/>
          <pc:sldMk cId="3817490039" sldId="260"/>
        </pc:sldMkLst>
        <pc:spChg chg="mod">
          <ac:chgData name="Zena Samuels (2408720)" userId="S::2408720@student.uwtsd.ac.uk::ecee6012-51a2-45f0-8d48-e042e97a93d7" providerId="AD" clId="Web-{ED8CAD59-EB72-61BB-34CE-55FC6E859FB8}" dt="2026-02-16T00:28:23.187" v="984" actId="20577"/>
          <ac:spMkLst>
            <pc:docMk/>
            <pc:sldMk cId="3817490039" sldId="260"/>
            <ac:spMk id="2" creationId="{8321DDFF-93FF-BEDA-37AD-B3A3A83C643C}"/>
          </ac:spMkLst>
        </pc:spChg>
        <pc:spChg chg="mod">
          <ac:chgData name="Zena Samuels (2408720)" userId="S::2408720@student.uwtsd.ac.uk::ecee6012-51a2-45f0-8d48-e042e97a93d7" providerId="AD" clId="Web-{ED8CAD59-EB72-61BB-34CE-55FC6E859FB8}" dt="2026-02-16T00:01:37.352" v="795" actId="20577"/>
          <ac:spMkLst>
            <pc:docMk/>
            <pc:sldMk cId="3817490039" sldId="260"/>
            <ac:spMk id="22" creationId="{9F7D5CDA-D291-4307-BF55-1381FED29634}"/>
          </ac:spMkLst>
        </pc:spChg>
      </pc:sldChg>
      <pc:sldChg chg="addSp delSp modSp">
        <pc:chgData name="Zena Samuels (2408720)" userId="S::2408720@student.uwtsd.ac.uk::ecee6012-51a2-45f0-8d48-e042e97a93d7" providerId="AD" clId="Web-{ED8CAD59-EB72-61BB-34CE-55FC6E859FB8}" dt="2026-02-16T01:08:43.058" v="1214" actId="20577"/>
        <pc:sldMkLst>
          <pc:docMk/>
          <pc:sldMk cId="2682362326" sldId="261"/>
        </pc:sldMkLst>
        <pc:spChg chg="mod">
          <ac:chgData name="Zena Samuels (2408720)" userId="S::2408720@student.uwtsd.ac.uk::ecee6012-51a2-45f0-8d48-e042e97a93d7" providerId="AD" clId="Web-{ED8CAD59-EB72-61BB-34CE-55FC6E859FB8}" dt="2026-02-16T01:08:43.058" v="1214" actId="20577"/>
          <ac:spMkLst>
            <pc:docMk/>
            <pc:sldMk cId="2682362326" sldId="261"/>
            <ac:spMk id="2" creationId="{829E10D7-4232-D399-60B7-C0ED7A1344FD}"/>
          </ac:spMkLst>
        </pc:spChg>
        <pc:spChg chg="add mod">
          <ac:chgData name="Zena Samuels (2408720)" userId="S::2408720@student.uwtsd.ac.uk::ecee6012-51a2-45f0-8d48-e042e97a93d7" providerId="AD" clId="Web-{ED8CAD59-EB72-61BB-34CE-55FC6E859FB8}" dt="2026-02-16T01:06:57.682" v="1208"/>
          <ac:spMkLst>
            <pc:docMk/>
            <pc:sldMk cId="2682362326" sldId="261"/>
            <ac:spMk id="3" creationId="{BD129406-BB42-FD22-F617-CAA6E64F04D4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8" creationId="{09588DA8-065E-4F6F-8EFD-43104AB2E0CF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10" creationId="{C4285719-470E-454C-AF62-8323075F1F5B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12" creationId="{CD9FE4EF-C4D8-49A0-B2FF-81D8DB7D8A24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14" creationId="{4300840D-0A0B-4512-BACA-B439D5B9C57C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16" creationId="{D2B78728-A580-49A7-84F9-6EF6F583ADE0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18" creationId="{38FAA1A1-D861-433F-88FA-1E9D6FD31D11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714" v="1209"/>
          <ac:spMkLst>
            <pc:docMk/>
            <pc:sldMk cId="2682362326" sldId="261"/>
            <ac:spMk id="20" creationId="{8D71EDA1-87BF-4D5D-AB79-F346FD19278A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40.495" v="1206"/>
          <ac:spMkLst>
            <pc:docMk/>
            <pc:sldMk cId="2682362326" sldId="261"/>
            <ac:spMk id="26" creationId="{AE3A741D-C19B-960A-5803-1C5887147820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40.495" v="1206"/>
          <ac:spMkLst>
            <pc:docMk/>
            <pc:sldMk cId="2682362326" sldId="261"/>
            <ac:spMk id="28" creationId="{DC39DE25-0E4E-0AA7-0932-1D78C2372786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40.495" v="1206"/>
          <ac:spMkLst>
            <pc:docMk/>
            <pc:sldMk cId="2682362326" sldId="261"/>
            <ac:spMk id="30" creationId="{8D6EA299-0840-6DEA-E670-C49AEBC87E89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682" v="1208"/>
          <ac:spMkLst>
            <pc:docMk/>
            <pc:sldMk cId="2682362326" sldId="261"/>
            <ac:spMk id="32" creationId="{09588DA8-065E-4F6F-8EFD-43104AB2E0CF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6T01:06:57.682" v="1208"/>
          <ac:spMkLst>
            <pc:docMk/>
            <pc:sldMk cId="2682362326" sldId="261"/>
            <ac:spMk id="33" creationId="{C4285719-470E-454C-AF62-8323075F1F5B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6:57.682" v="1208"/>
          <ac:spMkLst>
            <pc:docMk/>
            <pc:sldMk cId="2682362326" sldId="261"/>
            <ac:spMk id="34" creationId="{CD9FE4EF-C4D8-49A0-B2FF-81D8DB7D8A24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6T01:06:57.682" v="1208"/>
          <ac:spMkLst>
            <pc:docMk/>
            <pc:sldMk cId="2682362326" sldId="261"/>
            <ac:spMk id="35" creationId="{4300840D-0A0B-4512-BACA-B439D5B9C57C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6:40.510" v="1207"/>
          <ac:spMkLst>
            <pc:docMk/>
            <pc:sldMk cId="2682362326" sldId="261"/>
            <ac:spMk id="36" creationId="{D2B78728-A580-49A7-84F9-6EF6F583ADE0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6:40.510" v="1207"/>
          <ac:spMkLst>
            <pc:docMk/>
            <pc:sldMk cId="2682362326" sldId="261"/>
            <ac:spMk id="38" creationId="{8D71EDA1-87BF-4D5D-AB79-F346FD19278A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42" creationId="{AE3A741D-C19B-960A-5803-1C5887147820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43" creationId="{DC39DE25-0E4E-0AA7-0932-1D78C2372786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44" creationId="{8D6EA299-0840-6DEA-E670-C49AEBC87E89}"/>
          </ac:spMkLst>
        </pc:spChg>
        <pc:spChg chg="mod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45" creationId="{BD129406-BB42-FD22-F617-CAA6E64F04D4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50" creationId="{12609869-9E80-471B-A487-A53288E0E791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52" creationId="{7004738A-9D34-43E8-97D2-CA0EED4F8BE0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54" creationId="{B8B8D07F-F13E-443E-BA68-2D26672D76B9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56" creationId="{2813A4FA-24A5-41ED-A534-3807D1B2F344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6T01:07:26.901" v="1210"/>
          <ac:spMkLst>
            <pc:docMk/>
            <pc:sldMk cId="2682362326" sldId="261"/>
            <ac:spMk id="58" creationId="{C3944F27-CA70-4E84-A51A-E6BF89558979}"/>
          </ac:spMkLst>
        </pc:spChg>
      </pc:sldChg>
      <pc:sldChg chg="modSp">
        <pc:chgData name="Zena Samuels (2408720)" userId="S::2408720@student.uwtsd.ac.uk::ecee6012-51a2-45f0-8d48-e042e97a93d7" providerId="AD" clId="Web-{ED8CAD59-EB72-61BB-34CE-55FC6E859FB8}" dt="2026-02-16T00:48:11.157" v="1133" actId="20577"/>
        <pc:sldMkLst>
          <pc:docMk/>
          <pc:sldMk cId="1499221316" sldId="262"/>
        </pc:sldMkLst>
        <pc:spChg chg="mod">
          <ac:chgData name="Zena Samuels (2408720)" userId="S::2408720@student.uwtsd.ac.uk::ecee6012-51a2-45f0-8d48-e042e97a93d7" providerId="AD" clId="Web-{ED8CAD59-EB72-61BB-34CE-55FC6E859FB8}" dt="2026-02-16T00:48:11.157" v="1133" actId="20577"/>
          <ac:spMkLst>
            <pc:docMk/>
            <pc:sldMk cId="1499221316" sldId="262"/>
            <ac:spMk id="3" creationId="{CE00A5C7-92ED-1257-69D4-4C870ED87820}"/>
          </ac:spMkLst>
        </pc:spChg>
      </pc:sldChg>
      <pc:sldChg chg="modSp">
        <pc:chgData name="Zena Samuels (2408720)" userId="S::2408720@student.uwtsd.ac.uk::ecee6012-51a2-45f0-8d48-e042e97a93d7" providerId="AD" clId="Web-{ED8CAD59-EB72-61BB-34CE-55FC6E859FB8}" dt="2026-02-16T01:04:50.650" v="1204" actId="20577"/>
        <pc:sldMkLst>
          <pc:docMk/>
          <pc:sldMk cId="3895192272" sldId="263"/>
        </pc:sldMkLst>
        <pc:spChg chg="mod">
          <ac:chgData name="Zena Samuels (2408720)" userId="S::2408720@student.uwtsd.ac.uk::ecee6012-51a2-45f0-8d48-e042e97a93d7" providerId="AD" clId="Web-{ED8CAD59-EB72-61BB-34CE-55FC6E859FB8}" dt="2026-02-16T01:04:50.650" v="1204" actId="20577"/>
          <ac:spMkLst>
            <pc:docMk/>
            <pc:sldMk cId="3895192272" sldId="263"/>
            <ac:spMk id="3" creationId="{2AC482CD-0D6C-43CF-CC99-124DAE5D7461}"/>
          </ac:spMkLst>
        </pc:spChg>
      </pc:sldChg>
      <pc:sldChg chg="modSp">
        <pc:chgData name="Zena Samuels (2408720)" userId="S::2408720@student.uwtsd.ac.uk::ecee6012-51a2-45f0-8d48-e042e97a93d7" providerId="AD" clId="Web-{ED8CAD59-EB72-61BB-34CE-55FC6E859FB8}" dt="2026-02-15T19:39:03.266" v="171" actId="14100"/>
        <pc:sldMkLst>
          <pc:docMk/>
          <pc:sldMk cId="356697992" sldId="264"/>
        </pc:sldMkLst>
        <pc:spChg chg="mod">
          <ac:chgData name="Zena Samuels (2408720)" userId="S::2408720@student.uwtsd.ac.uk::ecee6012-51a2-45f0-8d48-e042e97a93d7" providerId="AD" clId="Web-{ED8CAD59-EB72-61BB-34CE-55FC6E859FB8}" dt="2026-02-15T19:39:03.266" v="171" actId="14100"/>
          <ac:spMkLst>
            <pc:docMk/>
            <pc:sldMk cId="356697992" sldId="264"/>
            <ac:spMk id="3" creationId="{04138889-EFDF-546D-F826-4EF2CF7589C3}"/>
          </ac:spMkLst>
        </pc:spChg>
      </pc:sldChg>
      <pc:sldChg chg="modSp">
        <pc:chgData name="Zena Samuels (2408720)" userId="S::2408720@student.uwtsd.ac.uk::ecee6012-51a2-45f0-8d48-e042e97a93d7" providerId="AD" clId="Web-{ED8CAD59-EB72-61BB-34CE-55FC6E859FB8}" dt="2026-02-15T23:38:22.172" v="695" actId="20577"/>
        <pc:sldMkLst>
          <pc:docMk/>
          <pc:sldMk cId="2712540809" sldId="265"/>
        </pc:sldMkLst>
        <pc:spChg chg="mod">
          <ac:chgData name="Zena Samuels (2408720)" userId="S::2408720@student.uwtsd.ac.uk::ecee6012-51a2-45f0-8d48-e042e97a93d7" providerId="AD" clId="Web-{ED8CAD59-EB72-61BB-34CE-55FC6E859FB8}" dt="2026-02-15T23:38:22.172" v="695" actId="20577"/>
          <ac:spMkLst>
            <pc:docMk/>
            <pc:sldMk cId="2712540809" sldId="265"/>
            <ac:spMk id="3" creationId="{E617E90C-4502-4E32-D42B-867A3AAE3044}"/>
          </ac:spMkLst>
        </pc:spChg>
        <pc:spChg chg="mod">
          <ac:chgData name="Zena Samuels (2408720)" userId="S::2408720@student.uwtsd.ac.uk::ecee6012-51a2-45f0-8d48-e042e97a93d7" providerId="AD" clId="Web-{ED8CAD59-EB72-61BB-34CE-55FC6E859FB8}" dt="2026-02-15T20:03:34.575" v="202" actId="20577"/>
          <ac:spMkLst>
            <pc:docMk/>
            <pc:sldMk cId="2712540809" sldId="265"/>
            <ac:spMk id="8" creationId="{DEE2AD96-B495-4E06-9291-B71706F728CB}"/>
          </ac:spMkLst>
        </pc:spChg>
      </pc:sldChg>
      <pc:sldChg chg="new del">
        <pc:chgData name="Zena Samuels (2408720)" userId="S::2408720@student.uwtsd.ac.uk::ecee6012-51a2-45f0-8d48-e042e97a93d7" providerId="AD" clId="Web-{ED8CAD59-EB72-61BB-34CE-55FC6E859FB8}" dt="2026-02-15T22:03:13.672" v="384"/>
        <pc:sldMkLst>
          <pc:docMk/>
          <pc:sldMk cId="3212159706" sldId="266"/>
        </pc:sldMkLst>
      </pc:sldChg>
      <pc:sldChg chg="addSp modSp new mod setBg">
        <pc:chgData name="Zena Samuels (2408720)" userId="S::2408720@student.uwtsd.ac.uk::ecee6012-51a2-45f0-8d48-e042e97a93d7" providerId="AD" clId="Web-{ED8CAD59-EB72-61BB-34CE-55FC6E859FB8}" dt="2026-02-15T23:18:41.929" v="649" actId="20577"/>
        <pc:sldMkLst>
          <pc:docMk/>
          <pc:sldMk cId="3894369514" sldId="266"/>
        </pc:sldMkLst>
        <pc:spChg chg="mo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2" creationId="{1BF94F7F-5843-B3EF-DD7B-040C0938EE3D}"/>
          </ac:spMkLst>
        </pc:spChg>
        <pc:spChg chg="mod">
          <ac:chgData name="Zena Samuels (2408720)" userId="S::2408720@student.uwtsd.ac.uk::ecee6012-51a2-45f0-8d48-e042e97a93d7" providerId="AD" clId="Web-{ED8CAD59-EB72-61BB-34CE-55FC6E859FB8}" dt="2026-02-15T23:18:41.929" v="649" actId="20577"/>
          <ac:spMkLst>
            <pc:docMk/>
            <pc:sldMk cId="3894369514" sldId="266"/>
            <ac:spMk id="3" creationId="{4A6EDADD-E093-0B3F-A59A-1C9971F33758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8" creationId="{DEE2AD96-B495-4E06-9291-B71706F728CB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10" creationId="{53CF6D67-C5A8-4ADD-9E8E-1E38CA1D3166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12" creationId="{86909FA0-B515-4681-B7A8-FA281D133B94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14" creationId="{21C9FE86-FCC3-4A31-AA1C-C882262B7FE7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16" creationId="{7D96243B-ECED-4B71-8E06-AE9A285EAD20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07:51.541" v="401"/>
          <ac:spMkLst>
            <pc:docMk/>
            <pc:sldMk cId="3894369514" sldId="266"/>
            <ac:spMk id="18" creationId="{A09989E4-EFDC-4A90-A633-E0525FB4139E}"/>
          </ac:spMkLst>
        </pc:spChg>
      </pc:sldChg>
      <pc:sldChg chg="addSp delSp modSp new mod setBg">
        <pc:chgData name="Zena Samuels (2408720)" userId="S::2408720@student.uwtsd.ac.uk::ecee6012-51a2-45f0-8d48-e042e97a93d7" providerId="AD" clId="Web-{ED8CAD59-EB72-61BB-34CE-55FC6E859FB8}" dt="2026-02-15T23:04:30.171" v="546" actId="14100"/>
        <pc:sldMkLst>
          <pc:docMk/>
          <pc:sldMk cId="972554876" sldId="267"/>
        </pc:sldMkLst>
        <pc:spChg chg="mod">
          <ac:chgData name="Zena Samuels (2408720)" userId="S::2408720@student.uwtsd.ac.uk::ecee6012-51a2-45f0-8d48-e042e97a93d7" providerId="AD" clId="Web-{ED8CAD59-EB72-61BB-34CE-55FC6E859FB8}" dt="2026-02-15T23:04:30.171" v="546" actId="14100"/>
          <ac:spMkLst>
            <pc:docMk/>
            <pc:sldMk cId="972554876" sldId="267"/>
            <ac:spMk id="2" creationId="{2C0CCDAE-EADE-A7A4-92B1-2C17437F0966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5T22:25:22.488" v="447"/>
          <ac:spMkLst>
            <pc:docMk/>
            <pc:sldMk cId="972554876" sldId="267"/>
            <ac:spMk id="3" creationId="{AF7B9707-4972-1729-F2A2-371AED1F9AE5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25:22.488" v="447"/>
          <ac:spMkLst>
            <pc:docMk/>
            <pc:sldMk cId="972554876" sldId="267"/>
            <ac:spMk id="8" creationId="{8C790BE2-4E4F-4AAF-81A2-4A6F4885EBE6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10" creationId="{D28B54C3-B57B-472A-B96E-1FCB67093DC2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12" creationId="{7DB3C429-F8DA-49B9-AF84-21996FCF78B5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14" creationId="{E12088DD-B1AD-40E0-8B86-1D87A2CCD9BE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16" creationId="{C4C9F2B0-1044-46EB-8AEB-C3BFFDE6C2CC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18" creationId="{0C395952-4E26-45A2-8756-2ADFD6E53C6E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20" creationId="{4734BADF-9461-4621-B112-2D7BABEA7DD0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82" v="524"/>
          <ac:spMkLst>
            <pc:docMk/>
            <pc:sldMk cId="972554876" sldId="267"/>
            <ac:spMk id="25" creationId="{577D6B2E-37A3-429E-A37C-F30ED6487282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82" v="524"/>
          <ac:spMkLst>
            <pc:docMk/>
            <pc:sldMk cId="972554876" sldId="267"/>
            <ac:spMk id="29" creationId="{FA33EEAE-15D5-4119-8C1E-89D943F911EF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40:59.334" v="523"/>
          <ac:spMkLst>
            <pc:docMk/>
            <pc:sldMk cId="972554876" sldId="267"/>
            <ac:spMk id="31" creationId="{730D8B3B-9B80-4025-B934-26DC7D7CD231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40:59.334" v="523"/>
          <ac:spMkLst>
            <pc:docMk/>
            <pc:sldMk cId="972554876" sldId="267"/>
            <ac:spMk id="33" creationId="{1064D5D5-227B-4F66-9AEA-46F570E793BD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5T22:41:27.882" v="524"/>
          <ac:spMkLst>
            <pc:docMk/>
            <pc:sldMk cId="972554876" sldId="267"/>
            <ac:spMk id="35" creationId="{646B67A4-D328-4747-A82B-65E84FA46368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82" v="524"/>
          <ac:spMkLst>
            <pc:docMk/>
            <pc:sldMk cId="972554876" sldId="267"/>
            <ac:spMk id="37" creationId="{B5A1B09C-1565-46F8-B70F-621C5EB48A09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2:41:27.882" v="524"/>
          <ac:spMkLst>
            <pc:docMk/>
            <pc:sldMk cId="972554876" sldId="267"/>
            <ac:spMk id="39" creationId="{8C516CC8-80AC-446C-A56E-9F54B7210402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41" creationId="{0E30439A-8A5B-46EC-8283-9B6B031D40D0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42" creationId="{5CEAD642-85CF-4750-8432-7C80C901F001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43" creationId="{FA33EEAE-15D5-4119-8C1E-89D943F911EF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2:41:27.897" v="525"/>
          <ac:spMkLst>
            <pc:docMk/>
            <pc:sldMk cId="972554876" sldId="267"/>
            <ac:spMk id="46" creationId="{8C516CC8-80AC-446C-A56E-9F54B7210402}"/>
          </ac:spMkLst>
        </pc:spChg>
      </pc:sldChg>
      <pc:sldChg chg="addSp delSp modSp new mod setBg">
        <pc:chgData name="Zena Samuels (2408720)" userId="S::2408720@student.uwtsd.ac.uk::ecee6012-51a2-45f0-8d48-e042e97a93d7" providerId="AD" clId="Web-{ED8CAD59-EB72-61BB-34CE-55FC6E859FB8}" dt="2026-02-15T23:16:52.132" v="646" actId="14100"/>
        <pc:sldMkLst>
          <pc:docMk/>
          <pc:sldMk cId="1274924458" sldId="268"/>
        </pc:sldMkLst>
        <pc:spChg chg="mod">
          <ac:chgData name="Zena Samuels (2408720)" userId="S::2408720@student.uwtsd.ac.uk::ecee6012-51a2-45f0-8d48-e042e97a93d7" providerId="AD" clId="Web-{ED8CAD59-EB72-61BB-34CE-55FC6E859FB8}" dt="2026-02-15T23:16:52.132" v="646" actId="14100"/>
          <ac:spMkLst>
            <pc:docMk/>
            <pc:sldMk cId="1274924458" sldId="268"/>
            <ac:spMk id="2" creationId="{48B626C4-2DAE-F71E-5AAA-91A14266AC73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5T23:05:06.830" v="548"/>
          <ac:spMkLst>
            <pc:docMk/>
            <pc:sldMk cId="1274924458" sldId="268"/>
            <ac:spMk id="3" creationId="{FE291DEF-CE9E-D879-CAFB-602A903ABB1F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8" creationId="{577D6B2E-37A3-429E-A37C-F30ED6487282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05:06.830" v="548"/>
          <ac:spMkLst>
            <pc:docMk/>
            <pc:sldMk cId="1274924458" sldId="268"/>
            <ac:spMk id="10" creationId="{5CEAD642-85CF-4750-8432-7C80C901F001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12" creationId="{FA33EEAE-15D5-4119-8C1E-89D943F911EF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05:06.830" v="548"/>
          <ac:spMkLst>
            <pc:docMk/>
            <pc:sldMk cId="1274924458" sldId="268"/>
            <ac:spMk id="14" creationId="{730D8B3B-9B80-4025-B934-26DC7D7CD231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16" creationId="{1064D5D5-227B-4F66-9AEA-46F570E793BD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05:06.830" v="548"/>
          <ac:spMkLst>
            <pc:docMk/>
            <pc:sldMk cId="1274924458" sldId="268"/>
            <ac:spMk id="18" creationId="{646B67A4-D328-4747-A82B-65E84FA46368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05:06.830" v="548"/>
          <ac:spMkLst>
            <pc:docMk/>
            <pc:sldMk cId="1274924458" sldId="268"/>
            <ac:spMk id="20" creationId="{B5A1B09C-1565-46F8-B70F-621C5EB48A09}"/>
          </ac:spMkLst>
        </pc:spChg>
        <pc:spChg chg="add del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22" creationId="{8C516CC8-80AC-446C-A56E-9F54B7210402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27" creationId="{0E30439A-8A5B-46EC-8283-9B6B031D40D0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31" creationId="{FA33EEAE-15D5-4119-8C1E-89D943F911EF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33" creationId="{730D8B3B-9B80-4025-B934-26DC7D7CD231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35" creationId="{B5A1B09C-1565-46F8-B70F-621C5EB48A09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12:35.710" v="618"/>
          <ac:spMkLst>
            <pc:docMk/>
            <pc:sldMk cId="1274924458" sldId="268"/>
            <ac:spMk id="37" creationId="{8C516CC8-80AC-446C-A56E-9F54B7210402}"/>
          </ac:spMkLst>
        </pc:spChg>
      </pc:sldChg>
      <pc:sldChg chg="addSp delSp modSp new mod setBg">
        <pc:chgData name="Zena Samuels (2408720)" userId="S::2408720@student.uwtsd.ac.uk::ecee6012-51a2-45f0-8d48-e042e97a93d7" providerId="AD" clId="Web-{ED8CAD59-EB72-61BB-34CE-55FC6E859FB8}" dt="2026-02-16T00:00:17.242" v="794" actId="20577"/>
        <pc:sldMkLst>
          <pc:docMk/>
          <pc:sldMk cId="2802317785" sldId="269"/>
        </pc:sldMkLst>
        <pc:spChg chg="mod">
          <ac:chgData name="Zena Samuels (2408720)" userId="S::2408720@student.uwtsd.ac.uk::ecee6012-51a2-45f0-8d48-e042e97a93d7" providerId="AD" clId="Web-{ED8CAD59-EB72-61BB-34CE-55FC6E859FB8}" dt="2026-02-16T00:00:17.242" v="794" actId="20577"/>
          <ac:spMkLst>
            <pc:docMk/>
            <pc:sldMk cId="2802317785" sldId="269"/>
            <ac:spMk id="2" creationId="{B6A20D3C-5CAD-7271-006F-644A227F676D}"/>
          </ac:spMkLst>
        </pc:spChg>
        <pc:spChg chg="del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3" creationId="{C9711144-3C1B-376E-1988-30CDD5F2FA38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8" creationId="{577D6B2E-37A3-429E-A37C-F30ED6487282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10" creationId="{5CEAD642-85CF-4750-8432-7C80C901F001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12" creationId="{FA33EEAE-15D5-4119-8C1E-89D943F911EF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14" creationId="{730D8B3B-9B80-4025-B934-26DC7D7CD231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16" creationId="{1064D5D5-227B-4F66-9AEA-46F570E793BD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18" creationId="{646B67A4-D328-4747-A82B-65E84FA46368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20" creationId="{B5A1B09C-1565-46F8-B70F-621C5EB48A09}"/>
          </ac:spMkLst>
        </pc:spChg>
        <pc:spChg chg="add">
          <ac:chgData name="Zena Samuels (2408720)" userId="S::2408720@student.uwtsd.ac.uk::ecee6012-51a2-45f0-8d48-e042e97a93d7" providerId="AD" clId="Web-{ED8CAD59-EB72-61BB-34CE-55FC6E859FB8}" dt="2026-02-15T23:39:25.689" v="697"/>
          <ac:spMkLst>
            <pc:docMk/>
            <pc:sldMk cId="2802317785" sldId="269"/>
            <ac:spMk id="22" creationId="{8C516CC8-80AC-446C-A56E-9F54B7210402}"/>
          </ac:spMkLst>
        </pc:spChg>
      </pc:sldChg>
    </pc:docChg>
  </pc:docChgLst>
  <pc:docChgLst>
    <pc:chgData name="Zena Samuels (2408720)" userId="ecee6012-51a2-45f0-8d48-e042e97a93d7" providerId="ADAL" clId="{F66F8704-B48F-4E88-B655-AA28DE35D3D6}"/>
    <pc:docChg chg="custSel addSld modSld sldOrd">
      <pc:chgData name="Zena Samuels (2408720)" userId="ecee6012-51a2-45f0-8d48-e042e97a93d7" providerId="ADAL" clId="{F66F8704-B48F-4E88-B655-AA28DE35D3D6}" dt="2026-01-23T13:21:24.544" v="136" actId="26606"/>
      <pc:docMkLst>
        <pc:docMk/>
      </pc:docMkLst>
      <pc:sldChg chg="addSp modSp mod setBg addAnim">
        <pc:chgData name="Zena Samuels (2408720)" userId="ecee6012-51a2-45f0-8d48-e042e97a93d7" providerId="ADAL" clId="{F66F8704-B48F-4E88-B655-AA28DE35D3D6}" dt="2026-01-23T13:09:02.620" v="2"/>
        <pc:sldMkLst>
          <pc:docMk/>
          <pc:sldMk cId="4102786873" sldId="256"/>
        </pc:sldMkLst>
        <pc:spChg chg="mo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2" creationId="{AAE94732-5EE6-157B-3643-641D3372F2BF}"/>
          </ac:spMkLst>
        </pc:spChg>
        <pc:spChg chg="mo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3" creationId="{AC40922E-1566-ED0E-D5E9-BFA9C29430DB}"/>
          </ac:spMkLst>
        </pc:spChg>
        <pc:spChg chg="ad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8" creationId="{6F5A5072-7B47-4D32-B52A-4EBBF590B8A5}"/>
          </ac:spMkLst>
        </pc:spChg>
        <pc:spChg chg="ad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10" creationId="{9715DAF0-AE1B-46C9-8A6B-DB2AA05AB91D}"/>
          </ac:spMkLst>
        </pc:spChg>
        <pc:spChg chg="ad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12" creationId="{6016219D-510E-4184-9090-6D5578A87BD1}"/>
          </ac:spMkLst>
        </pc:spChg>
        <pc:spChg chg="ad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14" creationId="{AFF4A713-7B75-4B21-90D7-5AB19547C728}"/>
          </ac:spMkLst>
        </pc:spChg>
        <pc:spChg chg="ad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16" creationId="{DC631C0B-6DA6-4E57-8231-CE32B3434A7E}"/>
          </ac:spMkLst>
        </pc:spChg>
        <pc:spChg chg="add">
          <ac:chgData name="Zena Samuels (2408720)" userId="ecee6012-51a2-45f0-8d48-e042e97a93d7" providerId="ADAL" clId="{F66F8704-B48F-4E88-B655-AA28DE35D3D6}" dt="2026-01-23T13:09:02.616" v="1" actId="26606"/>
          <ac:spMkLst>
            <pc:docMk/>
            <pc:sldMk cId="4102786873" sldId="256"/>
            <ac:spMk id="18" creationId="{C29501E6-A978-4A61-9689-9085AF97A53A}"/>
          </ac:spMkLst>
        </pc:spChg>
      </pc:sldChg>
      <pc:sldChg chg="addSp delSp modSp mod setBg">
        <pc:chgData name="Zena Samuels (2408720)" userId="ecee6012-51a2-45f0-8d48-e042e97a93d7" providerId="ADAL" clId="{F66F8704-B48F-4E88-B655-AA28DE35D3D6}" dt="2026-01-23T13:21:24.544" v="136" actId="26606"/>
        <pc:sldMkLst>
          <pc:docMk/>
          <pc:sldMk cId="1820121448" sldId="257"/>
        </pc:sldMkLst>
        <pc:spChg chg="mod">
          <ac:chgData name="Zena Samuels (2408720)" userId="ecee6012-51a2-45f0-8d48-e042e97a93d7" providerId="ADAL" clId="{F66F8704-B48F-4E88-B655-AA28DE35D3D6}" dt="2026-01-23T13:09:37.735" v="3" actId="26606"/>
          <ac:spMkLst>
            <pc:docMk/>
            <pc:sldMk cId="1820121448" sldId="257"/>
            <ac:spMk id="2" creationId="{B65574BB-EED7-70C3-8FCF-62182C80BB86}"/>
          </ac:spMkLst>
        </pc:spChg>
        <pc:spChg chg="mod">
          <ac:chgData name="Zena Samuels (2408720)" userId="ecee6012-51a2-45f0-8d48-e042e97a93d7" providerId="ADAL" clId="{F66F8704-B48F-4E88-B655-AA28DE35D3D6}" dt="2026-01-23T13:21:24.544" v="136" actId="26606"/>
          <ac:spMkLst>
            <pc:docMk/>
            <pc:sldMk cId="1820121448" sldId="257"/>
            <ac:spMk id="3" creationId="{880DD5D5-05E2-0B4B-6DAC-86D434C1E59A}"/>
          </ac:spMkLst>
        </pc:spChg>
        <pc:spChg chg="add">
          <ac:chgData name="Zena Samuels (2408720)" userId="ecee6012-51a2-45f0-8d48-e042e97a93d7" providerId="ADAL" clId="{F66F8704-B48F-4E88-B655-AA28DE35D3D6}" dt="2026-01-23T13:21:24.544" v="136" actId="26606"/>
          <ac:spMkLst>
            <pc:docMk/>
            <pc:sldMk cId="1820121448" sldId="257"/>
            <ac:spMk id="23" creationId="{09588DA8-065E-4F6F-8EFD-43104AB2E0CF}"/>
          </ac:spMkLst>
        </pc:spChg>
        <pc:spChg chg="add">
          <ac:chgData name="Zena Samuels (2408720)" userId="ecee6012-51a2-45f0-8d48-e042e97a93d7" providerId="ADAL" clId="{F66F8704-B48F-4E88-B655-AA28DE35D3D6}" dt="2026-01-23T13:21:24.544" v="136" actId="26606"/>
          <ac:spMkLst>
            <pc:docMk/>
            <pc:sldMk cId="1820121448" sldId="257"/>
            <ac:spMk id="25" creationId="{C4285719-470E-454C-AF62-8323075F1F5B}"/>
          </ac:spMkLst>
        </pc:spChg>
        <pc:spChg chg="add">
          <ac:chgData name="Zena Samuels (2408720)" userId="ecee6012-51a2-45f0-8d48-e042e97a93d7" providerId="ADAL" clId="{F66F8704-B48F-4E88-B655-AA28DE35D3D6}" dt="2026-01-23T13:21:24.544" v="136" actId="26606"/>
          <ac:spMkLst>
            <pc:docMk/>
            <pc:sldMk cId="1820121448" sldId="257"/>
            <ac:spMk id="27" creationId="{CD9FE4EF-C4D8-49A0-B2FF-81D8DB7D8A24}"/>
          </ac:spMkLst>
        </pc:spChg>
        <pc:spChg chg="add">
          <ac:chgData name="Zena Samuels (2408720)" userId="ecee6012-51a2-45f0-8d48-e042e97a93d7" providerId="ADAL" clId="{F66F8704-B48F-4E88-B655-AA28DE35D3D6}" dt="2026-01-23T13:21:24.544" v="136" actId="26606"/>
          <ac:spMkLst>
            <pc:docMk/>
            <pc:sldMk cId="1820121448" sldId="257"/>
            <ac:spMk id="29" creationId="{4300840D-0A0B-4512-BACA-B439D5B9C57C}"/>
          </ac:spMkLst>
        </pc:spChg>
        <pc:spChg chg="add">
          <ac:chgData name="Zena Samuels (2408720)" userId="ecee6012-51a2-45f0-8d48-e042e97a93d7" providerId="ADAL" clId="{F66F8704-B48F-4E88-B655-AA28DE35D3D6}" dt="2026-01-23T13:21:24.544" v="136" actId="26606"/>
          <ac:spMkLst>
            <pc:docMk/>
            <pc:sldMk cId="1820121448" sldId="257"/>
            <ac:spMk id="31" creationId="{D2B78728-A580-49A7-84F9-6EF6F583ADE0}"/>
          </ac:spMkLst>
        </pc:spChg>
      </pc:sldChg>
      <pc:sldChg chg="addSp delSp modSp new mod ord setBg">
        <pc:chgData name="Zena Samuels (2408720)" userId="ecee6012-51a2-45f0-8d48-e042e97a93d7" providerId="ADAL" clId="{F66F8704-B48F-4E88-B655-AA28DE35D3D6}" dt="2026-01-23T13:21:16.128" v="135" actId="26606"/>
        <pc:sldMkLst>
          <pc:docMk/>
          <pc:sldMk cId="403965360" sldId="258"/>
        </pc:sldMkLst>
        <pc:spChg chg="mod">
          <ac:chgData name="Zena Samuels (2408720)" userId="ecee6012-51a2-45f0-8d48-e042e97a93d7" providerId="ADAL" clId="{F66F8704-B48F-4E88-B655-AA28DE35D3D6}" dt="2026-01-23T13:21:16.128" v="135" actId="26606"/>
          <ac:spMkLst>
            <pc:docMk/>
            <pc:sldMk cId="403965360" sldId="258"/>
            <ac:spMk id="2" creationId="{20F4457D-D29A-856E-E05C-6018479FB637}"/>
          </ac:spMkLst>
        </pc:spChg>
        <pc:spChg chg="mod">
          <ac:chgData name="Zena Samuels (2408720)" userId="ecee6012-51a2-45f0-8d48-e042e97a93d7" providerId="ADAL" clId="{F66F8704-B48F-4E88-B655-AA28DE35D3D6}" dt="2026-01-23T13:12:17.867" v="19" actId="26606"/>
          <ac:spMkLst>
            <pc:docMk/>
            <pc:sldMk cId="403965360" sldId="258"/>
            <ac:spMk id="3" creationId="{6ADE5E19-3092-5B66-ED3F-6C048281EE2A}"/>
          </ac:spMkLst>
        </pc:spChg>
        <pc:spChg chg="add">
          <ac:chgData name="Zena Samuels (2408720)" userId="ecee6012-51a2-45f0-8d48-e042e97a93d7" providerId="ADAL" clId="{F66F8704-B48F-4E88-B655-AA28DE35D3D6}" dt="2026-01-23T13:21:16.128" v="135" actId="26606"/>
          <ac:spMkLst>
            <pc:docMk/>
            <pc:sldMk cId="403965360" sldId="258"/>
            <ac:spMk id="23" creationId="{09588DA8-065E-4F6F-8EFD-43104AB2E0CF}"/>
          </ac:spMkLst>
        </pc:spChg>
        <pc:spChg chg="add">
          <ac:chgData name="Zena Samuels (2408720)" userId="ecee6012-51a2-45f0-8d48-e042e97a93d7" providerId="ADAL" clId="{F66F8704-B48F-4E88-B655-AA28DE35D3D6}" dt="2026-01-23T13:21:16.128" v="135" actId="26606"/>
          <ac:spMkLst>
            <pc:docMk/>
            <pc:sldMk cId="403965360" sldId="258"/>
            <ac:spMk id="25" creationId="{C4285719-470E-454C-AF62-8323075F1F5B}"/>
          </ac:spMkLst>
        </pc:spChg>
        <pc:spChg chg="add">
          <ac:chgData name="Zena Samuels (2408720)" userId="ecee6012-51a2-45f0-8d48-e042e97a93d7" providerId="ADAL" clId="{F66F8704-B48F-4E88-B655-AA28DE35D3D6}" dt="2026-01-23T13:21:16.128" v="135" actId="26606"/>
          <ac:spMkLst>
            <pc:docMk/>
            <pc:sldMk cId="403965360" sldId="258"/>
            <ac:spMk id="31" creationId="{D2B78728-A580-49A7-84F9-6EF6F583ADE0}"/>
          </ac:spMkLst>
        </pc:spChg>
        <pc:spChg chg="add">
          <ac:chgData name="Zena Samuels (2408720)" userId="ecee6012-51a2-45f0-8d48-e042e97a93d7" providerId="ADAL" clId="{F66F8704-B48F-4E88-B655-AA28DE35D3D6}" dt="2026-01-23T13:21:16.128" v="135" actId="26606"/>
          <ac:spMkLst>
            <pc:docMk/>
            <pc:sldMk cId="403965360" sldId="258"/>
            <ac:spMk id="33" creationId="{38FAA1A1-D861-433F-88FA-1E9D6FD31D11}"/>
          </ac:spMkLst>
        </pc:spChg>
        <pc:spChg chg="add">
          <ac:chgData name="Zena Samuels (2408720)" userId="ecee6012-51a2-45f0-8d48-e042e97a93d7" providerId="ADAL" clId="{F66F8704-B48F-4E88-B655-AA28DE35D3D6}" dt="2026-01-23T13:21:16.128" v="135" actId="26606"/>
          <ac:spMkLst>
            <pc:docMk/>
            <pc:sldMk cId="403965360" sldId="258"/>
            <ac:spMk id="35" creationId="{8D71EDA1-87BF-4D5D-AB79-F346FD19278A}"/>
          </ac:spMkLst>
        </pc:spChg>
      </pc:sldChg>
      <pc:sldChg chg="addSp delSp modSp new mod setBg">
        <pc:chgData name="Zena Samuels (2408720)" userId="ecee6012-51a2-45f0-8d48-e042e97a93d7" providerId="ADAL" clId="{F66F8704-B48F-4E88-B655-AA28DE35D3D6}" dt="2026-01-23T13:15:44.233" v="54" actId="14100"/>
        <pc:sldMkLst>
          <pc:docMk/>
          <pc:sldMk cId="2185957269" sldId="259"/>
        </pc:sldMkLst>
        <pc:spChg chg="mod">
          <ac:chgData name="Zena Samuels (2408720)" userId="ecee6012-51a2-45f0-8d48-e042e97a93d7" providerId="ADAL" clId="{F66F8704-B48F-4E88-B655-AA28DE35D3D6}" dt="2026-01-23T13:15:44.233" v="54" actId="14100"/>
          <ac:spMkLst>
            <pc:docMk/>
            <pc:sldMk cId="2185957269" sldId="259"/>
            <ac:spMk id="2" creationId="{8DF34D2D-7B95-F8DF-D065-530E85B0DE82}"/>
          </ac:spMkLst>
        </pc:spChg>
        <pc:picChg chg="add">
          <ac:chgData name="Zena Samuels (2408720)" userId="ecee6012-51a2-45f0-8d48-e042e97a93d7" providerId="ADAL" clId="{F66F8704-B48F-4E88-B655-AA28DE35D3D6}" dt="2026-01-23T13:15:29.990" v="52" actId="26606"/>
          <ac:picMkLst>
            <pc:docMk/>
            <pc:sldMk cId="2185957269" sldId="259"/>
            <ac:picMk id="7" creationId="{CB00B1C6-4396-9AAB-79E3-9076DA1D66D5}"/>
          </ac:picMkLst>
        </pc:picChg>
      </pc:sldChg>
      <pc:sldChg chg="modSp new mod">
        <pc:chgData name="Zena Samuels (2408720)" userId="ecee6012-51a2-45f0-8d48-e042e97a93d7" providerId="ADAL" clId="{F66F8704-B48F-4E88-B655-AA28DE35D3D6}" dt="2026-01-23T13:18:24.979" v="86" actId="5793"/>
        <pc:sldMkLst>
          <pc:docMk/>
          <pc:sldMk cId="3817490039" sldId="260"/>
        </pc:sldMkLst>
        <pc:spChg chg="mod">
          <ac:chgData name="Zena Samuels (2408720)" userId="ecee6012-51a2-45f0-8d48-e042e97a93d7" providerId="ADAL" clId="{F66F8704-B48F-4E88-B655-AA28DE35D3D6}" dt="2026-01-23T13:18:24.979" v="86" actId="5793"/>
          <ac:spMkLst>
            <pc:docMk/>
            <pc:sldMk cId="3817490039" sldId="260"/>
            <ac:spMk id="2" creationId="{8321DDFF-93FF-BEDA-37AD-B3A3A83C643C}"/>
          </ac:spMkLst>
        </pc:spChg>
      </pc:sldChg>
      <pc:sldChg chg="addSp modSp new mod setBg">
        <pc:chgData name="Zena Samuels (2408720)" userId="ecee6012-51a2-45f0-8d48-e042e97a93d7" providerId="ADAL" clId="{F66F8704-B48F-4E88-B655-AA28DE35D3D6}" dt="2026-01-23T13:20:09.801" v="106" actId="26606"/>
        <pc:sldMkLst>
          <pc:docMk/>
          <pc:sldMk cId="2682362326" sldId="261"/>
        </pc:sldMkLst>
        <pc:spChg chg="mod">
          <ac:chgData name="Zena Samuels (2408720)" userId="ecee6012-51a2-45f0-8d48-e042e97a93d7" providerId="ADAL" clId="{F66F8704-B48F-4E88-B655-AA28DE35D3D6}" dt="2026-01-23T13:20:09.801" v="106" actId="26606"/>
          <ac:spMkLst>
            <pc:docMk/>
            <pc:sldMk cId="2682362326" sldId="261"/>
            <ac:spMk id="2" creationId="{829E10D7-4232-D399-60B7-C0ED7A1344FD}"/>
          </ac:spMkLst>
        </pc:spChg>
      </pc:sldChg>
      <pc:sldChg chg="addSp modSp new mod setBg">
        <pc:chgData name="Zena Samuels (2408720)" userId="ecee6012-51a2-45f0-8d48-e042e97a93d7" providerId="ADAL" clId="{F66F8704-B48F-4E88-B655-AA28DE35D3D6}" dt="2026-01-23T13:21:04.804" v="134" actId="26606"/>
        <pc:sldMkLst>
          <pc:docMk/>
          <pc:sldMk cId="1499221316" sldId="262"/>
        </pc:sldMkLst>
        <pc:spChg chg="mo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2" creationId="{D5D44C6D-5ADB-3ED5-A745-6291E36A2DB8}"/>
          </ac:spMkLst>
        </pc:spChg>
        <pc:spChg chg="mo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3" creationId="{CE00A5C7-92ED-1257-69D4-4C870ED87820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8" creationId="{09588DA8-065E-4F6F-8EFD-43104AB2E0CF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10" creationId="{C4285719-470E-454C-AF62-8323075F1F5B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12" creationId="{CD9FE4EF-C4D8-49A0-B2FF-81D8DB7D8A24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14" creationId="{4300840D-0A0B-4512-BACA-B439D5B9C57C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16" creationId="{D2B78728-A580-49A7-84F9-6EF6F583ADE0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18" creationId="{38FAA1A1-D861-433F-88FA-1E9D6FD31D11}"/>
          </ac:spMkLst>
        </pc:spChg>
        <pc:spChg chg="add">
          <ac:chgData name="Zena Samuels (2408720)" userId="ecee6012-51a2-45f0-8d48-e042e97a93d7" providerId="ADAL" clId="{F66F8704-B48F-4E88-B655-AA28DE35D3D6}" dt="2026-01-23T13:21:04.804" v="134" actId="26606"/>
          <ac:spMkLst>
            <pc:docMk/>
            <pc:sldMk cId="1499221316" sldId="262"/>
            <ac:spMk id="20" creationId="{8D71EDA1-87BF-4D5D-AB79-F346FD1927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441B0-C300-49D9-CAD6-6B6C041EC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3FC24-49BE-4547-2EE7-780281E706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B98F3-6CDD-A9EF-2C7E-8D6468965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E4E81-89E7-3FE6-92B0-B8D7B1214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BC5AD-47BF-0F32-C3D8-EC2D42526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389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FFF26-B09B-FEC4-0CEA-3B7C3EA8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A67AB-1A7C-2370-CE62-94B35E64B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02C7B-0650-9DAE-C07E-30B9D234C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D77603-A1D2-6D4E-AD65-EF8C88AD1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AFD3E-55C5-04FC-7695-E236178DF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470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B1FFF-6461-06E8-2358-2FF41087A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DADF4-F986-053E-E62F-FEE70F31E8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83C49-CEEE-8894-FDE5-162F9F05D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A3D43-E4FC-6C06-7DCE-421C7AD6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7EE85-41E4-34D4-C9AA-DDEA7AE34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195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A2FBC-8592-74CC-8AAD-1632E6DDA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174FB-DB81-B58D-B9D7-2BD9B9C139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0F229-B3DF-218C-2A3F-122076FC5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BBDFCB-FA2F-1C61-E20C-745451A0D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22B428-F983-1D74-6D42-E8C446E0D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B782A-304C-0255-0E67-0CBD1EE14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51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6EB61-3BF1-1ABB-D86A-915FDD816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B20CA1-623B-CAD6-7A7B-16735A74D9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323BD8-C581-B933-4BB7-6FF549244C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3380A-3C32-BBBD-D706-1DF2649AA6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A44E51-67D1-8133-CC8E-854E1E4DAD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ABCE10-EE65-3E51-6756-9E2E4E494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46325-1139-5C61-749E-4415F9775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A95E43-0F9F-BFC1-82AF-9913A4401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39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CD543-B99F-754D-F6D8-4421053F0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90BD4B-8641-B13E-1C4D-7E704577C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2067C-7A04-A47A-40BC-7F2C51797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DADE2-6746-3D54-A47A-6D2DD90B9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290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040AB8-D844-311D-A2B3-020BE8CC9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095412-97DB-5DC2-B973-8E8BE34FB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23C7F3-12E8-4345-E377-BAC9458CB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893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4E3E2-0435-8917-F103-C2C0A8E9C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18B4D-01F0-3772-6921-797EFD038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EDC362-EFF5-4134-5F15-35EE3719CC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72FAA4-8F6B-1E26-9E03-EA79B8418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4DDDE-37F0-DD3A-9690-2232B0E23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7E85C8-AD99-2C1E-8674-0B92951EE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334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EFD87-3018-554B-8649-488016E21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19306A-BA7A-6517-E1F4-7A3E8B5CF0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4363F4-886B-C5EB-9605-88D20986FD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0BB7F7-0692-9BCC-522A-0893CAF70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DF1691-87BB-1540-B315-9C4F72893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FC4D5-98FE-14F6-E97A-6CF63A2B8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723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02DAF-0F41-B91E-7C3A-4B47EF4C1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20CCF2-9713-8C41-A76D-205755AD1E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2D92D-2B92-4AC5-516F-E6F4961E2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CADD-3792-44B2-C140-034AA6155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4FEC7-98A8-D180-8C63-9C0CA329A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919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1A4615-D3E5-1628-EFEE-49BD5761E5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E80444-68B6-9CCB-B441-D496665A03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13A28-38F0-ACA4-98DF-34030F12C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79B8C-C560-D657-AAF5-D220390F5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1DF76-345A-41E0-A409-218677A64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753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396696-FD8E-3658-C986-D18CF6CED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DF87D4-E190-3E2F-75E6-2B18A0A5D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8881D-919E-8E3C-08D3-1D85220936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A851CE-7790-48AD-BB23-94B3E791724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DB793-F1D6-DCB3-6A90-393FF81B14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181D1-0948-8166-08FA-CBE6BA969C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79541A-4C3F-4AC4-A437-200B72A90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542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0796-019-09929-7" TargetMode="External"/><Relationship Id="rId2" Type="http://schemas.openxmlformats.org/officeDocument/2006/relationships/hyperlink" Target="https://doi.org/10.7748/nr.23.5.8.s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94732-5EE6-157B-3643-641D3372F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br>
              <a:rPr lang="en-GB" sz="2300">
                <a:solidFill>
                  <a:srgbClr val="FFFFFF"/>
                </a:solidFill>
              </a:rPr>
            </a:br>
            <a:br>
              <a:rPr lang="en-GB" sz="2300">
                <a:solidFill>
                  <a:srgbClr val="FFFFFF"/>
                </a:solidFill>
              </a:rPr>
            </a:br>
            <a:br>
              <a:rPr lang="en-GB" sz="2300">
                <a:solidFill>
                  <a:srgbClr val="FFFFFF"/>
                </a:solidFill>
              </a:rPr>
            </a:br>
            <a:br>
              <a:rPr lang="en-GB" sz="2300">
                <a:solidFill>
                  <a:srgbClr val="FFFFFF"/>
                </a:solidFill>
              </a:rPr>
            </a:br>
            <a:r>
              <a:rPr lang="en-GB" sz="2300">
                <a:solidFill>
                  <a:srgbClr val="FFFFFF"/>
                </a:solidFill>
              </a:rPr>
              <a:t>Name: Zena Samuels</a:t>
            </a:r>
            <a:br>
              <a:rPr lang="en-GB" sz="2300">
                <a:solidFill>
                  <a:srgbClr val="FFFFFF"/>
                </a:solidFill>
              </a:rPr>
            </a:br>
            <a:r>
              <a:rPr lang="en-GB" sz="2300">
                <a:solidFill>
                  <a:srgbClr val="FFFFFF"/>
                </a:solidFill>
              </a:rPr>
              <a:t>Student no: 2408720</a:t>
            </a:r>
            <a:br>
              <a:rPr lang="en-GB" sz="2300">
                <a:solidFill>
                  <a:srgbClr val="FFFFFF"/>
                </a:solidFill>
              </a:rPr>
            </a:br>
            <a:r>
              <a:rPr lang="en-GB" sz="2300">
                <a:solidFill>
                  <a:srgbClr val="FFFFFF"/>
                </a:solidFill>
              </a:rPr>
              <a:t>Module: LCLM5002 Developing &amp; managing Individuals &amp; Teams</a:t>
            </a:r>
            <a:br>
              <a:rPr lang="en-GB" sz="2300">
                <a:solidFill>
                  <a:srgbClr val="FFFFFF"/>
                </a:solidFill>
              </a:rPr>
            </a:br>
            <a:r>
              <a:rPr lang="en-GB" sz="2300">
                <a:solidFill>
                  <a:srgbClr val="FFFFFF"/>
                </a:solidFill>
              </a:rPr>
              <a:t>Lecturer: Doreen Amundam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0922E-1566-ED0E-D5E9-BFA9C2943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                                                                                                                                    </a:t>
            </a:r>
          </a:p>
        </p:txBody>
      </p:sp>
    </p:spTree>
    <p:extLst>
      <p:ext uri="{BB962C8B-B14F-4D97-AF65-F5344CB8AC3E}">
        <p14:creationId xmlns:p14="http://schemas.microsoft.com/office/powerpoint/2010/main" val="4102786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574BB-EED7-70C3-8FCF-62182C80B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DD5D5-05E2-0B4B-6DAC-86D434C1E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Introduction</a:t>
            </a:r>
          </a:p>
          <a:p>
            <a:r>
              <a:rPr lang="en-GB" sz="2000" dirty="0"/>
              <a:t>Recruitment Process</a:t>
            </a:r>
          </a:p>
          <a:p>
            <a:r>
              <a:rPr lang="en-GB" sz="2000" dirty="0"/>
              <a:t>Job description</a:t>
            </a:r>
          </a:p>
          <a:p>
            <a:r>
              <a:rPr lang="en-GB" sz="2000" dirty="0"/>
              <a:t>Job analysis</a:t>
            </a:r>
            <a:endParaRPr lang="en-GB" dirty="0"/>
          </a:p>
          <a:p>
            <a:r>
              <a:rPr lang="en-GB" sz="2000" dirty="0"/>
              <a:t>Person Specification</a:t>
            </a:r>
          </a:p>
          <a:p>
            <a:r>
              <a:rPr lang="en-GB" sz="2000" dirty="0"/>
              <a:t>Conclusion</a:t>
            </a:r>
          </a:p>
          <a:p>
            <a:r>
              <a:rPr lang="en-GB" sz="2000" dirty="0"/>
              <a:t>References</a:t>
            </a:r>
          </a:p>
          <a:p>
            <a:endParaRPr lang="en-GB" sz="200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0121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F4457D-D29A-856E-E05C-6018479FB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E5E19-3092-5B66-ED3F-6C048281E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505318"/>
            <a:ext cx="6555347" cy="232299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The Club and Spa </a:t>
            </a:r>
            <a:endParaRPr lang="en-US" dirty="0"/>
          </a:p>
          <a:p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FC00AD-E2EC-ACD7-2328-AF4B7A40A51C}"/>
              </a:ext>
            </a:extLst>
          </p:cNvPr>
          <p:cNvSpPr txBox="1"/>
          <p:nvPr/>
        </p:nvSpPr>
        <p:spPr>
          <a:xfrm>
            <a:off x="4311479" y="2507735"/>
            <a:ext cx="739757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Club and spa is a Uk based spa offering high end treatments in a peaceful ambiance, delivering an exceptional wellbeing experience. </a:t>
            </a:r>
          </a:p>
          <a:p>
            <a:endParaRPr lang="en-US" dirty="0"/>
          </a:p>
          <a:p>
            <a:r>
              <a:rPr lang="en-US" dirty="0"/>
              <a:t>Our treatments are performed by experienced therapist  where guest can unwind. Leaving our clients feeling relaxed, and recharged in our welcoming, chilled, environment.</a:t>
            </a:r>
          </a:p>
        </p:txBody>
      </p:sp>
    </p:spTree>
    <p:extLst>
      <p:ext uri="{BB962C8B-B14F-4D97-AF65-F5344CB8AC3E}">
        <p14:creationId xmlns:p14="http://schemas.microsoft.com/office/powerpoint/2010/main" val="403965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F34D2D-7B95-F8DF-D065-530E85B0D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-79452"/>
            <a:ext cx="5754896" cy="15862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Club and Spa Recruitment</a:t>
            </a: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Process</a:t>
            </a:r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CB00B1C6-4396-9AAB-79E3-9076DA1D6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8766" y="917161"/>
            <a:ext cx="3876165" cy="38761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00BE3B-F33D-E8C2-88C0-7EFFB8F061C7}"/>
              </a:ext>
            </a:extLst>
          </p:cNvPr>
          <p:cNvSpPr txBox="1"/>
          <p:nvPr/>
        </p:nvSpPr>
        <p:spPr>
          <a:xfrm>
            <a:off x="5139302" y="1593094"/>
            <a:ext cx="6415296" cy="45284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For Spa  therapist, host and receptionist.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Application process via our career website, online recruitment websites and recruiting agencies.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Receive applications and  CV with cover letters.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Ensure candidates have the qualifications required for the job role.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 Review CV, cover letters and portfolios ( if applicable)  acknowledging  receipt of applications.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Shortlist chosen applicants considering customer service background and previous work experience.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79E5F9-413A-2DE7-304D-B2256A6F8793}"/>
              </a:ext>
            </a:extLst>
          </p:cNvPr>
          <p:cNvSpPr txBox="1"/>
          <p:nvPr/>
        </p:nvSpPr>
        <p:spPr>
          <a:xfrm>
            <a:off x="6324600" y="3251199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57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88625-5597-9878-320A-3752663DF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38889-EFDF-546D-F826-4EF2CF758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3139"/>
            <a:ext cx="4862447" cy="515307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Once candidates have been shortlisted interviews will then take place.</a:t>
            </a:r>
            <a:endParaRPr lang="en-US" dirty="0"/>
          </a:p>
          <a:p>
            <a:r>
              <a:rPr lang="en-US" sz="2000" dirty="0"/>
              <a:t>Face to face verbal interviews.</a:t>
            </a:r>
          </a:p>
          <a:p>
            <a:r>
              <a:rPr lang="en-US" sz="2000" dirty="0"/>
              <a:t>Followed by practical trade tests.</a:t>
            </a:r>
          </a:p>
          <a:p>
            <a:r>
              <a:rPr lang="en-US" sz="2000" dirty="0"/>
              <a:t>Management summary final decision.</a:t>
            </a:r>
          </a:p>
          <a:p>
            <a:r>
              <a:rPr lang="en-US" sz="2000" dirty="0"/>
              <a:t>Fairly scoring each candidate evaluating communication and professionalism.</a:t>
            </a:r>
          </a:p>
        </p:txBody>
      </p:sp>
    </p:spTree>
    <p:extLst>
      <p:ext uri="{BB962C8B-B14F-4D97-AF65-F5344CB8AC3E}">
        <p14:creationId xmlns:p14="http://schemas.microsoft.com/office/powerpoint/2010/main" val="356697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B626C4-2DAE-F71E-5AAA-91A14266A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8320" y="218622"/>
            <a:ext cx="8766788" cy="3718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Successful recruitment is also predicated on the ability to </a:t>
            </a:r>
            <a:r>
              <a:rPr lang="en-US" sz="2800" dirty="0">
                <a:solidFill>
                  <a:srgbClr val="FFFFFF"/>
                </a:solidFill>
              </a:rPr>
              <a:t>establish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rapport with </a:t>
            </a:r>
            <a:r>
              <a:rPr lang="en-US" sz="2800" dirty="0">
                <a:solidFill>
                  <a:srgbClr val="FFFFFF"/>
                </a:solidFill>
              </a:rPr>
              <a:t>potential participants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 </a:t>
            </a:r>
            <a:br>
              <a:rPr lang="en-US" sz="2800" dirty="0"/>
            </a:b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(Boxall et al, 2016)</a:t>
            </a:r>
            <a:endParaRPr lang="en-US" sz="2800" kern="1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924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21DDFF-93FF-BEDA-37AD-B3A3A83C6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4959442"/>
          </a:xfrm>
        </p:spPr>
        <p:txBody>
          <a:bodyPr anchor="ctr">
            <a:normAutofit fontScale="9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4000" dirty="0"/>
              <a:t>Job description</a:t>
            </a:r>
            <a:br>
              <a:rPr lang="en-GB" sz="4000" dirty="0"/>
            </a:br>
            <a:br>
              <a:rPr lang="en-GB" sz="4000" dirty="0"/>
            </a:br>
            <a:r>
              <a:rPr lang="en-US" sz="2000" dirty="0">
                <a:latin typeface="Aptos"/>
              </a:rPr>
              <a:t>Delivering professional spa treatments to ensure customer quality service and excellent feedback, that supports the business goals and reputation.</a:t>
            </a:r>
            <a:br>
              <a:rPr lang="en-US" sz="2000" dirty="0">
                <a:latin typeface="Aptos"/>
              </a:rPr>
            </a:br>
            <a:br>
              <a:rPr lang="en-US" sz="2000" dirty="0">
                <a:latin typeface="Aptos"/>
              </a:rPr>
            </a:br>
            <a:r>
              <a:rPr lang="en-US" sz="2000" dirty="0">
                <a:latin typeface="Aptos"/>
              </a:rPr>
              <a:t>Have a NVQ Level 2 &amp; 3 Anatomy &amp; Beauty Therapy.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 dirty="0">
              <a:latin typeface="Aptos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latin typeface="Aptos"/>
              </a:rPr>
              <a:t>Have a passion for client's wellbeing  and  service.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br>
              <a:rPr lang="en-US" sz="2000" dirty="0">
                <a:latin typeface="Aptos"/>
              </a:rPr>
            </a:br>
            <a:r>
              <a:rPr lang="en-US" sz="2000" dirty="0">
                <a:latin typeface="Aptos"/>
              </a:rPr>
              <a:t>Be target driven and results focused.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2000" dirty="0">
              <a:latin typeface="Aptos"/>
            </a:endParaRPr>
          </a:p>
          <a:p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5ABDC-AF1A-7FFC-996B-A16B48AB2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0"/>
              </a:spcBef>
            </a:pPr>
            <a:endParaRPr lang="en-US" sz="2000" dirty="0"/>
          </a:p>
          <a:p>
            <a:pPr>
              <a:spcBef>
                <a:spcPts val="0"/>
              </a:spcBef>
            </a:pPr>
            <a:endParaRPr lang="en-US" sz="2000"/>
          </a:p>
          <a:p>
            <a:pPr>
              <a:spcBef>
                <a:spcPts val="0"/>
              </a:spcBef>
            </a:pPr>
            <a:endParaRPr lang="en-US" sz="2000"/>
          </a:p>
          <a:p>
            <a:endParaRPr lang="en-GB" sz="2000"/>
          </a:p>
        </p:txBody>
      </p:sp>
      <p:pic>
        <p:nvPicPr>
          <p:cNvPr id="18" name="Picture 17" descr="Candles and towels">
            <a:extLst>
              <a:ext uri="{FF2B5EF4-FFF2-40B4-BE49-F238E27FC236}">
                <a16:creationId xmlns:a16="http://schemas.microsoft.com/office/drawing/2014/main" id="{A6BFEB43-1FA7-ED04-7636-D46DF89CB3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440" r="10800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17490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07349-1D79-FF71-10C4-BB98D73DD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482CD-0D6C-43CF-CC99-124DAE5D7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9638" y="751080"/>
            <a:ext cx="4862447" cy="6226767"/>
          </a:xfrm>
        </p:spPr>
        <p:txBody>
          <a:bodyPr anchor="ctr"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342900" indent="-342900">
              <a:spcBef>
                <a:spcPts val="0"/>
              </a:spcBef>
            </a:pPr>
            <a:endParaRPr lang="en-US" sz="2000" dirty="0"/>
          </a:p>
          <a:p>
            <a:pPr marL="342900" indent="-342900">
              <a:spcBef>
                <a:spcPts val="0"/>
              </a:spcBef>
            </a:pPr>
            <a:r>
              <a:rPr lang="en-US" sz="2000" dirty="0"/>
              <a:t>Knowledge and skills required.</a:t>
            </a:r>
          </a:p>
          <a:p>
            <a:pPr marL="342900" indent="-342900">
              <a:spcBef>
                <a:spcPts val="0"/>
              </a:spcBef>
            </a:pPr>
            <a:endParaRPr lang="en-US" sz="2000" dirty="0"/>
          </a:p>
          <a:p>
            <a:pPr marL="342900" indent="-342900">
              <a:spcBef>
                <a:spcPts val="0"/>
              </a:spcBef>
            </a:pPr>
            <a:r>
              <a:rPr lang="en-US" sz="2000" dirty="0"/>
              <a:t>Human qualities and working  conditions.</a:t>
            </a:r>
          </a:p>
          <a:p>
            <a:pPr marL="342900" indent="-342900">
              <a:spcBef>
                <a:spcPts val="0"/>
              </a:spcBef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342900" indent="-342900">
              <a:spcBef>
                <a:spcPts val="0"/>
              </a:spcBef>
            </a:pPr>
            <a:r>
              <a:rPr lang="en-US" sz="2000" dirty="0"/>
              <a:t>Maintain high standards of cleanliness, hygiene and safety to clients.</a:t>
            </a:r>
          </a:p>
          <a:p>
            <a:pPr marL="342900" indent="-342900">
              <a:spcBef>
                <a:spcPts val="0"/>
              </a:spcBef>
            </a:pPr>
            <a:endParaRPr lang="en-US" sz="2000" dirty="0"/>
          </a:p>
          <a:p>
            <a:pPr marL="342900" indent="-342900">
              <a:spcBef>
                <a:spcPts val="0"/>
              </a:spcBef>
            </a:pPr>
            <a:r>
              <a:rPr lang="en-US" sz="2000" dirty="0"/>
              <a:t>Meeting guest individual needs</a:t>
            </a:r>
          </a:p>
          <a:p>
            <a:pPr marL="342900" indent="-342900">
              <a:spcBef>
                <a:spcPts val="0"/>
              </a:spcBef>
            </a:pPr>
            <a:endParaRPr lang="en-US" sz="2000" dirty="0"/>
          </a:p>
          <a:p>
            <a:pPr marL="342900" indent="-342900">
              <a:spcBef>
                <a:spcPts val="0"/>
              </a:spcBef>
            </a:pPr>
            <a:r>
              <a:rPr lang="en-US" sz="2000" dirty="0"/>
              <a:t>Develop and implement strategies to increase spa revenue and customer satisfaction.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  <a:p>
            <a:pPr marL="0" indent="0">
              <a:spcBef>
                <a:spcPts val="0"/>
              </a:spcBef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95192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2C682-576C-6DD5-5222-2AE614361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7E90C-4502-4E32-D42B-867A3AAE3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267" y="597994"/>
            <a:ext cx="5274338" cy="55975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The importance of a specification:</a:t>
            </a:r>
            <a:endParaRPr lang="en-US" b="1" dirty="0"/>
          </a:p>
          <a:p>
            <a:pPr marL="0" indent="0">
              <a:buNone/>
            </a:pPr>
            <a:endParaRPr lang="en-US" sz="2000" b="1" dirty="0"/>
          </a:p>
          <a:p>
            <a:pPr marL="342900" indent="-342900"/>
            <a:r>
              <a:rPr lang="en-US" sz="2000" dirty="0"/>
              <a:t>Provides an essential criteria for the purpose of the  spa.</a:t>
            </a:r>
          </a:p>
          <a:p>
            <a:pPr marL="342900" indent="-342900"/>
            <a:r>
              <a:rPr lang="en-US" sz="2000" dirty="0"/>
              <a:t>Will support objective shortlisting.</a:t>
            </a:r>
          </a:p>
          <a:p>
            <a:pPr marL="342900" indent="-342900"/>
            <a:r>
              <a:rPr lang="en-US" sz="2000" dirty="0"/>
              <a:t>Helps to ensure fair recruitment that aligns with the spa needs.</a:t>
            </a:r>
          </a:p>
          <a:p>
            <a:pPr marL="342900" indent="-342900"/>
            <a:r>
              <a:rPr lang="en-US" sz="2000" dirty="0"/>
              <a:t>To ensure attracting the right candidate suitable for the position.</a:t>
            </a:r>
          </a:p>
          <a:p>
            <a:pPr marL="342900" indent="-342900"/>
            <a:endParaRPr lang="en-US" sz="2000" dirty="0"/>
          </a:p>
          <a:p>
            <a:pPr marL="342900" indent="-34290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12540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20D3C-5CAD-7271-006F-644A227F6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2658" y="818984"/>
            <a:ext cx="8850608" cy="31805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Automatic matching of job offers and candidates is a major problem for organizations and job applicants. If successfully addressed, it could have a positive impact around the world. (Martinez-Gil, et al 2019)</a:t>
            </a:r>
            <a:endParaRPr lang="en-US" sz="2800" kern="12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317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F94F7F-5843-B3EF-DD7B-040C0938E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EDADD-E093-0B3F-A59A-1C9971F33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/>
            <a:r>
              <a:rPr lang="en-US" sz="2000" dirty="0"/>
              <a:t>A strong person specification will require the relevant qualifications.</a:t>
            </a:r>
          </a:p>
          <a:p>
            <a:pPr marL="342900" indent="-342900"/>
            <a:r>
              <a:rPr lang="en-US" sz="2000" dirty="0"/>
              <a:t>Additional skills and previous experience.</a:t>
            </a:r>
          </a:p>
          <a:p>
            <a:pPr marL="342900" indent="-342900"/>
            <a:r>
              <a:rPr lang="en-US" sz="2000" dirty="0"/>
              <a:t>Focus on personal qualities with a humanist approach.</a:t>
            </a:r>
          </a:p>
          <a:p>
            <a:pPr marL="342900" indent="-342900"/>
            <a:r>
              <a:rPr lang="en-US" sz="2000" dirty="0"/>
              <a:t>Implement training to develop employees.</a:t>
            </a:r>
          </a:p>
          <a:p>
            <a:pPr marL="342900" indent="-34290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94369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CCDAE-EADE-A7A4-92B1-2C17437F0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0945" y="534504"/>
            <a:ext cx="7724005" cy="3949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be effective learning and development </a:t>
            </a:r>
            <a:r>
              <a:rPr lang="en-US" sz="3000" dirty="0">
                <a:solidFill>
                  <a:srgbClr val="FFFFFF"/>
                </a:solidFill>
              </a:rPr>
              <a:t>program, learning and development</a:t>
            </a:r>
            <a:r>
              <a:rPr lang="en-US" sz="3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must be linked to organizations overall business strategy.</a:t>
            </a:r>
            <a:br>
              <a:rPr lang="en-US" sz="3000" kern="1200" dirty="0"/>
            </a:br>
            <a:r>
              <a:rPr lang="en-US" sz="3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(Mayo, 2004)</a:t>
            </a:r>
            <a:br>
              <a:rPr lang="en-US" sz="3000" kern="1200" dirty="0"/>
            </a:br>
            <a:br>
              <a:rPr lang="en-US" sz="3000" kern="1200" dirty="0"/>
            </a:br>
            <a:endParaRPr lang="en-US" sz="3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554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E10D7-4232-D399-60B7-C0ED7A134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dirty="0"/>
              <a:t>Conclusion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BD129406-BB42-FD22-F617-CAA6E64F0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/>
              <a:t>Evaluation process for each shortlisted candidate</a:t>
            </a:r>
          </a:p>
          <a:p>
            <a:r>
              <a:rPr lang="en-GB" sz="2000"/>
              <a:t>Consider if candidates are suitable for the role.</a:t>
            </a:r>
          </a:p>
          <a:p>
            <a:r>
              <a:rPr lang="en-GB" sz="2000"/>
              <a:t>HR compliance checks in place to verify before deciding.</a:t>
            </a:r>
          </a:p>
          <a:p>
            <a:r>
              <a:rPr lang="en-GB" sz="2000"/>
              <a:t>Final decision and offer position.</a:t>
            </a:r>
          </a:p>
          <a:p>
            <a:r>
              <a:rPr lang="en-GB" sz="2000"/>
              <a:t>Preparation to support a smooth transition into the role.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1" name="Picture 40" descr="Person holding a puzzle piece">
            <a:extLst>
              <a:ext uri="{FF2B5EF4-FFF2-40B4-BE49-F238E27FC236}">
                <a16:creationId xmlns:a16="http://schemas.microsoft.com/office/drawing/2014/main" id="{1AEA8B66-75BE-6876-E1C1-2260D3817D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73" r="13457" b="8"/>
          <a:stretch>
            <a:fillRect/>
          </a:stretch>
        </p:blipFill>
        <p:spPr>
          <a:xfrm>
            <a:off x="7075967" y="1506352"/>
            <a:ext cx="4170530" cy="3877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362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D44C6D-5ADB-3ED5-A745-6291E36A2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0A5C7-92ED-1257-69D4-4C870ED87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Boxall K. L., Hemsley A., White N. (2016). Exploring recruitment issues in stroke research: A qualitative study of nurse researchers’ experiences. </a:t>
            </a:r>
            <a:r>
              <a:rPr lang="en-GB" sz="1400" i="1" dirty="0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Nurse Researcher</a:t>
            </a:r>
            <a:r>
              <a:rPr lang="en-GB" sz="1400" dirty="0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, 23(5), 8–14. </a:t>
            </a:r>
            <a:r>
              <a:rPr lang="en-GB" sz="1400" u="sng" dirty="0">
                <a:solidFill>
                  <a:srgbClr val="1554B2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  <a:hlinkClick r:id="rId2"/>
              </a:rPr>
              <a:t>https://doi.org/10.7748/nr.23.5.8.s3</a:t>
            </a:r>
            <a:endParaRPr lang="en-US" sz="1400"/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highlight>
                  <a:srgbClr val="F5F5F5"/>
                </a:highlight>
                <a:latin typeface="Aptos"/>
                <a:ea typeface="Open Sans"/>
                <a:cs typeface="Open Sans"/>
              </a:rPr>
              <a:t>(Accessed: 14th February 2026)</a:t>
            </a:r>
            <a:endParaRPr lang="en-GB" dirty="0"/>
          </a:p>
          <a:p>
            <a:pPr marL="0" indent="0">
              <a:buNone/>
            </a:pPr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Merriweather Sans"/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Martinez-Gil, J., Paoletti, A.L. &amp; Pichler, M. A Novel Approach for Learning How to Automatically Match Job Offers and Candidate Profiles. </a:t>
            </a:r>
            <a:r>
              <a:rPr lang="en-GB" sz="1200" i="1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Inf </a:t>
            </a:r>
            <a:r>
              <a:rPr lang="en-GB" sz="1200" i="1" err="1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Syst</a:t>
            </a:r>
            <a:r>
              <a:rPr lang="en-GB" sz="1200" i="1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 Front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 </a:t>
            </a:r>
            <a:r>
              <a:rPr lang="en-GB" sz="1200" b="1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22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</a:rPr>
              <a:t>, 1265–1274 (2020). 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Merriweather Sans"/>
                <a:hlinkClick r:id="rId3"/>
              </a:rPr>
              <a:t>https://doi.org/10.1007/s10796-019-09929-7</a:t>
            </a:r>
            <a:r>
              <a:rPr lang="en-GB" sz="1200" dirty="0">
                <a:solidFill>
                  <a:srgbClr val="000000"/>
                </a:solidFill>
                <a:latin typeface="Aptos"/>
              </a:rPr>
              <a:t> </a:t>
            </a:r>
            <a:endParaRPr lang="en-GB" sz="2000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ptos"/>
              </a:rPr>
              <a:t> (Accessed: 14th February 2026)</a:t>
            </a:r>
            <a:endParaRPr lang="en-GB" sz="2000"/>
          </a:p>
          <a:p>
            <a:pPr marL="0" indent="0">
              <a:buNone/>
            </a:pPr>
            <a:endParaRPr lang="en-GB" sz="1200" dirty="0">
              <a:solidFill>
                <a:srgbClr val="000000"/>
              </a:solidFill>
              <a:latin typeface="Aptos"/>
              <a:ea typeface="Source Sans Pro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Mayo, A., &amp; Chartered Institute of Personnel and Development. (2004). </a:t>
            </a:r>
            <a:r>
              <a:rPr lang="en-US" sz="14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Creating a learning and development strategy : the HR business partner’s guide to developing people</a:t>
            </a:r>
            <a:r>
              <a:rPr lang="en-US" sz="14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(2nd ed.). Chartered Institute of Personnel and Development.</a:t>
            </a:r>
            <a:br>
              <a:rPr lang="en-US" sz="1400" dirty="0"/>
            </a:b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499221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fd2fb15f7b73022c6f66157b313d3c6c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7848790a88cbd0ca2dbb9286522beb2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ADE418FE-DB36-4FE3-87C1-4CEBC43409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D032BD5-E8BA-4282-8D91-CF11FA62BA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6DE761D-6C99-45A1-A778-05119BEF3D70}">
  <ds:schemaRefs>
    <ds:schemaRef ds:uri="http://schemas.microsoft.com/office/2006/documentManagement/types"/>
    <ds:schemaRef ds:uri="http://schemas.openxmlformats.org/package/2006/metadata/core-properties"/>
    <ds:schemaRef ds:uri="http://purl.org/dc/terms/"/>
    <ds:schemaRef ds:uri="0085e1a2-9cbf-4b92-866b-21f3c89040b6"/>
    <ds:schemaRef ds:uri="http://purl.org/dc/dcmitype/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</Words>
  <Application>Microsoft Office PowerPoint</Application>
  <PresentationFormat>Widescreen</PresentationFormat>
  <Paragraphs>12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    Name: Zena Samuels Student no: 2408720 Module: LCLM5002 Developing &amp; managing Individuals &amp; Teams Lecturer: Doreen Amundam</vt:lpstr>
      <vt:lpstr>Contents</vt:lpstr>
      <vt:lpstr>Introduction</vt:lpstr>
      <vt:lpstr>The Club and Spa Recruitment Process</vt:lpstr>
      <vt:lpstr>Recruitment Process</vt:lpstr>
      <vt:lpstr>Successful recruitment is also predicated on the ability to establish rapport with potential participants.  (Boxall et al, 2016)</vt:lpstr>
      <vt:lpstr>Job description  Delivering professional spa treatments to ensure customer quality service and excellent feedback, that supports the business goals and reputation.  Have a NVQ Level 2 &amp; 3 Anatomy &amp; Beauty Therapy.  Have a passion for client's wellbeing  and  service.  Be target driven and results focused.  </vt:lpstr>
      <vt:lpstr>Job Analysis</vt:lpstr>
      <vt:lpstr>Person Specification</vt:lpstr>
      <vt:lpstr>Automatic matching of job offers and candidates is a major problem for organizations and job applicants. If successfully addressed, it could have a positive impact around the world. (Martinez-Gil, et al 2019)</vt:lpstr>
      <vt:lpstr>Person Specification</vt:lpstr>
      <vt:lpstr>To be effective learning and development program, learning and development must be linked to organizations overall business strategy. (Mayo, 2004) 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Zena Samuels (2408720)</dc:creator>
  <cp:lastModifiedBy>Zena Samuels (2408720)</cp:lastModifiedBy>
  <cp:revision>1231</cp:revision>
  <dcterms:created xsi:type="dcterms:W3CDTF">2026-01-23T12:49:51Z</dcterms:created>
  <dcterms:modified xsi:type="dcterms:W3CDTF">2026-02-16T01:09:07Z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