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768" r:id="rId25"/>
    <p:sldId id="773" r:id="rId26"/>
    <p:sldId id="775" r:id="rId27"/>
    <p:sldId id="776" r:id="rId28"/>
    <p:sldId id="790" r:id="rId29"/>
    <p:sldId id="789" r:id="rId30"/>
    <p:sldId id="758" r:id="rId31"/>
    <p:sldId id="759" r:id="rId32"/>
    <p:sldId id="760" r:id="rId33"/>
    <p:sldId id="761" r:id="rId34"/>
    <p:sldId id="762" r:id="rId35"/>
    <p:sldId id="763" r:id="rId36"/>
    <p:sldId id="764" r:id="rId37"/>
    <p:sldId id="774" r:id="rId38"/>
    <p:sldId id="732" r:id="rId39"/>
  </p:sldIdLst>
  <p:sldSz cx="12192000" cy="6858000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FDB582-7066-4080-B622-F25AAA4798D7}" v="117" dt="2024-01-29T10:18:50.710"/>
    <p1510:client id="{784ECBD8-14C2-41DA-8FC5-47818D301267}" v="28" dt="2024-01-28T22:17:27.2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92" d="100"/>
          <a:sy n="92" d="100"/>
        </p:scale>
        <p:origin x="102" y="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0FDB582-7066-4080-B622-F25AAA4798D7}"/>
    <pc:docChg chg="undo custSel addSld delSld modSld sldOrd replTag">
      <pc:chgData name="Jenifer Prince Devaraj" userId="c3fb109c-09d1-42a6-93f4-69472d709861" providerId="ADAL" clId="{00FDB582-7066-4080-B622-F25AAA4798D7}" dt="2024-01-29T10:20:59.420" v="2038" actId="1076"/>
      <pc:docMkLst>
        <pc:docMk/>
      </pc:docMkLst>
      <pc:sldChg chg="modSp mod">
        <pc:chgData name="Jenifer Prince Devaraj" userId="c3fb109c-09d1-42a6-93f4-69472d709861" providerId="ADAL" clId="{00FDB582-7066-4080-B622-F25AAA4798D7}" dt="2024-01-28T22:30:52.979" v="2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0FDB582-7066-4080-B622-F25AAA4798D7}" dt="2024-01-28T22:30:52.979" v="29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1-29T10:19:19.232" v="2026" actId="478"/>
        <pc:sldMkLst>
          <pc:docMk/>
          <pc:sldMk cId="2552383452" sldId="758"/>
        </pc:sldMkLst>
        <pc:spChg chg="del">
          <ac:chgData name="Jenifer Prince Devaraj" userId="c3fb109c-09d1-42a6-93f4-69472d709861" providerId="ADAL" clId="{00FDB582-7066-4080-B622-F25AAA4798D7}" dt="2024-01-29T10:18:41.374" v="2015" actId="478"/>
          <ac:spMkLst>
            <pc:docMk/>
            <pc:sldMk cId="2552383452" sldId="75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49.668" v="1744" actId="1036"/>
          <ac:spMkLst>
            <pc:docMk/>
            <pc:sldMk cId="2552383452" sldId="758"/>
            <ac:spMk id="3" creationId="{1FF7C039-C092-69B9-CC06-CD37E0462608}"/>
          </ac:spMkLst>
        </pc:spChg>
        <pc:spChg chg="del">
          <ac:chgData name="Jenifer Prince Devaraj" userId="c3fb109c-09d1-42a6-93f4-69472d709861" providerId="ADAL" clId="{00FDB582-7066-4080-B622-F25AAA4798D7}" dt="2024-01-29T01:11:11.495" v="1681" actId="478"/>
          <ac:spMkLst>
            <pc:docMk/>
            <pc:sldMk cId="2552383452" sldId="75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00FDB582-7066-4080-B622-F25AAA4798D7}" dt="2024-01-29T10:19:19.232" v="2026" actId="478"/>
          <ac:spMkLst>
            <pc:docMk/>
            <pc:sldMk cId="2552383452" sldId="758"/>
            <ac:spMk id="6" creationId="{9E6AF6D9-9B93-EA09-689C-BCB2750D1A1A}"/>
          </ac:spMkLst>
        </pc:spChg>
        <pc:spChg chg="mod">
          <ac:chgData name="Jenifer Prince Devaraj" userId="c3fb109c-09d1-42a6-93f4-69472d709861" providerId="ADAL" clId="{00FDB582-7066-4080-B622-F25AAA4798D7}" dt="2024-01-29T10:14:53.384" v="1997" actId="20577"/>
          <ac:spMkLst>
            <pc:docMk/>
            <pc:sldMk cId="2552383452" sldId="758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1-29T10:18:42.061" v="2016"/>
          <ac:spMkLst>
            <pc:docMk/>
            <pc:sldMk cId="2552383452" sldId="758"/>
            <ac:spMk id="8" creationId="{1D2664B0-DFCD-DF3F-BD9E-1C43EE9705C8}"/>
          </ac:spMkLst>
        </pc:spChg>
        <pc:spChg chg="mod">
          <ac:chgData name="Jenifer Prince Devaraj" userId="c3fb109c-09d1-42a6-93f4-69472d709861" providerId="ADAL" clId="{00FDB582-7066-4080-B622-F25AAA4798D7}" dt="2024-01-29T01:11:54.302" v="1688" actId="2711"/>
          <ac:spMkLst>
            <pc:docMk/>
            <pc:sldMk cId="2552383452" sldId="75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1-29T10:19:10.438" v="2025" actId="478"/>
        <pc:sldMkLst>
          <pc:docMk/>
          <pc:sldMk cId="280865915" sldId="759"/>
        </pc:sldMkLst>
        <pc:spChg chg="del mod">
          <ac:chgData name="Jenifer Prince Devaraj" userId="c3fb109c-09d1-42a6-93f4-69472d709861" providerId="ADAL" clId="{00FDB582-7066-4080-B622-F25AAA4798D7}" dt="2024-01-29T10:18:49.809" v="2019" actId="478"/>
          <ac:spMkLst>
            <pc:docMk/>
            <pc:sldMk cId="280865915" sldId="759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2.941" v="1745"/>
          <ac:spMkLst>
            <pc:docMk/>
            <pc:sldMk cId="280865915" sldId="759"/>
            <ac:spMk id="3" creationId="{C6D01418-8A0D-C229-8D30-EE6D19440F19}"/>
          </ac:spMkLst>
        </pc:spChg>
        <pc:spChg chg="del">
          <ac:chgData name="Jenifer Prince Devaraj" userId="c3fb109c-09d1-42a6-93f4-69472d709861" providerId="ADAL" clId="{00FDB582-7066-4080-B622-F25AAA4798D7}" dt="2024-01-29T01:11:19.627" v="1682" actId="478"/>
          <ac:spMkLst>
            <pc:docMk/>
            <pc:sldMk cId="280865915" sldId="759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1-29T10:19:10.438" v="2025" actId="478"/>
          <ac:spMkLst>
            <pc:docMk/>
            <pc:sldMk cId="280865915" sldId="759"/>
            <ac:spMk id="8" creationId="{972001FE-A2C2-9293-96E6-4B024C635CBA}"/>
          </ac:spMkLst>
        </pc:spChg>
        <pc:spChg chg="add del mod">
          <ac:chgData name="Jenifer Prince Devaraj" userId="c3fb109c-09d1-42a6-93f4-69472d709861" providerId="ADAL" clId="{00FDB582-7066-4080-B622-F25AAA4798D7}" dt="2024-01-29T10:19:05.702" v="2024" actId="478"/>
          <ac:spMkLst>
            <pc:docMk/>
            <pc:sldMk cId="280865915" sldId="759"/>
            <ac:spMk id="9" creationId="{E7E8E579-5836-1330-46E2-81DA32787E89}"/>
          </ac:spMkLst>
        </pc:spChg>
        <pc:spChg chg="add del mod">
          <ac:chgData name="Jenifer Prince Devaraj" userId="c3fb109c-09d1-42a6-93f4-69472d709861" providerId="ADAL" clId="{00FDB582-7066-4080-B622-F25AAA4798D7}" dt="2024-01-29T10:18:47.460" v="2018" actId="478"/>
          <ac:spMkLst>
            <pc:docMk/>
            <pc:sldMk cId="280865915" sldId="759"/>
            <ac:spMk id="16" creationId="{BAE0A156-7D83-76D0-3F38-156333046F36}"/>
          </ac:spMkLst>
        </pc:spChg>
        <pc:picChg chg="add del">
          <ac:chgData name="Jenifer Prince Devaraj" userId="c3fb109c-09d1-42a6-93f4-69472d709861" providerId="ADAL" clId="{00FDB582-7066-4080-B622-F25AAA4798D7}" dt="2024-01-29T10:18:56.455" v="2022" actId="478"/>
          <ac:picMkLst>
            <pc:docMk/>
            <pc:sldMk cId="280865915" sldId="759"/>
            <ac:picMk id="6" creationId="{BBB413E9-B56A-25B6-02B6-D75FACC78234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1-29T10:19:41.318" v="2030" actId="1076"/>
        <pc:sldMkLst>
          <pc:docMk/>
          <pc:sldMk cId="2818246239" sldId="760"/>
        </pc:sldMkLst>
        <pc:spChg chg="mod">
          <ac:chgData name="Jenifer Prince Devaraj" userId="c3fb109c-09d1-42a6-93f4-69472d709861" providerId="ADAL" clId="{00FDB582-7066-4080-B622-F25AAA4798D7}" dt="2024-01-29T10:19:41.318" v="2030" actId="1076"/>
          <ac:spMkLst>
            <pc:docMk/>
            <pc:sldMk cId="2818246239" sldId="76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5.144" v="1746"/>
          <ac:spMkLst>
            <pc:docMk/>
            <pc:sldMk cId="2818246239" sldId="760"/>
            <ac:spMk id="3" creationId="{41AE6992-DB1C-37FA-45A9-A23766C3FFE7}"/>
          </ac:spMkLst>
        </pc:spChg>
        <pc:spChg chg="del">
          <ac:chgData name="Jenifer Prince Devaraj" userId="c3fb109c-09d1-42a6-93f4-69472d709861" providerId="ADAL" clId="{00FDB582-7066-4080-B622-F25AAA4798D7}" dt="2024-01-29T01:11:23.492" v="1683" actId="478"/>
          <ac:spMkLst>
            <pc:docMk/>
            <pc:sldMk cId="2818246239" sldId="760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00FDB582-7066-4080-B622-F25AAA4798D7}" dt="2024-01-29T10:19:37.717" v="2029" actId="1076"/>
          <ac:spMkLst>
            <pc:docMk/>
            <pc:sldMk cId="2818246239" sldId="760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00FDB582-7066-4080-B622-F25AAA4798D7}" dt="2024-01-29T01:12:20.825" v="1691" actId="14100"/>
          <ac:picMkLst>
            <pc:docMk/>
            <pc:sldMk cId="2818246239" sldId="760"/>
            <ac:picMk id="8" creationId="{3083CE3D-04DB-A197-FFA1-2AD826F10F3A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1-29T10:19:48.927" v="2033" actId="1076"/>
        <pc:sldMkLst>
          <pc:docMk/>
          <pc:sldMk cId="830452161" sldId="761"/>
        </pc:sldMkLst>
        <pc:spChg chg="mod">
          <ac:chgData name="Jenifer Prince Devaraj" userId="c3fb109c-09d1-42a6-93f4-69472d709861" providerId="ADAL" clId="{00FDB582-7066-4080-B622-F25AAA4798D7}" dt="2024-01-29T10:19:48.927" v="2033" actId="1076"/>
          <ac:spMkLst>
            <pc:docMk/>
            <pc:sldMk cId="830452161" sldId="76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7.054" v="1747"/>
          <ac:spMkLst>
            <pc:docMk/>
            <pc:sldMk cId="830452161" sldId="761"/>
            <ac:spMk id="3" creationId="{2F9ECD96-C424-BF3D-6873-228615B07BA5}"/>
          </ac:spMkLst>
        </pc:spChg>
        <pc:spChg chg="del">
          <ac:chgData name="Jenifer Prince Devaraj" userId="c3fb109c-09d1-42a6-93f4-69472d709861" providerId="ADAL" clId="{00FDB582-7066-4080-B622-F25AAA4798D7}" dt="2024-01-29T01:11:27.478" v="1684" actId="478"/>
          <ac:spMkLst>
            <pc:docMk/>
            <pc:sldMk cId="830452161" sldId="761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27.553" v="1692" actId="2711"/>
          <ac:spMkLst>
            <pc:docMk/>
            <pc:sldMk cId="830452161" sldId="761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00FDB582-7066-4080-B622-F25AAA4798D7}" dt="2024-01-29T01:12:37.034" v="1700" actId="2711"/>
          <ac:spMkLst>
            <pc:docMk/>
            <pc:sldMk cId="830452161" sldId="761"/>
            <ac:spMk id="16" creationId="{BAE0A156-7D83-76D0-3F38-156333046F36}"/>
          </ac:spMkLst>
        </pc:spChg>
      </pc:sldChg>
      <pc:sldChg chg="addSp delSp modSp add mod ord">
        <pc:chgData name="Jenifer Prince Devaraj" userId="c3fb109c-09d1-42a6-93f4-69472d709861" providerId="ADAL" clId="{00FDB582-7066-4080-B622-F25AAA4798D7}" dt="2024-01-29T10:19:57.458" v="2035" actId="1076"/>
        <pc:sldMkLst>
          <pc:docMk/>
          <pc:sldMk cId="3109245988" sldId="762"/>
        </pc:sldMkLst>
        <pc:spChg chg="mod">
          <ac:chgData name="Jenifer Prince Devaraj" userId="c3fb109c-09d1-42a6-93f4-69472d709861" providerId="ADAL" clId="{00FDB582-7066-4080-B622-F25AAA4798D7}" dt="2024-01-29T10:19:57.458" v="2035" actId="1076"/>
          <ac:spMkLst>
            <pc:docMk/>
            <pc:sldMk cId="3109245988" sldId="76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8.861" v="1748"/>
          <ac:spMkLst>
            <pc:docMk/>
            <pc:sldMk cId="3109245988" sldId="762"/>
            <ac:spMk id="3" creationId="{F8AB080A-47DA-6168-B88C-ACA50C094901}"/>
          </ac:spMkLst>
        </pc:spChg>
        <pc:spChg chg="del">
          <ac:chgData name="Jenifer Prince Devaraj" userId="c3fb109c-09d1-42a6-93f4-69472d709861" providerId="ADAL" clId="{00FDB582-7066-4080-B622-F25AAA4798D7}" dt="2024-01-29T01:11:31.496" v="1685" actId="478"/>
          <ac:spMkLst>
            <pc:docMk/>
            <pc:sldMk cId="3109245988" sldId="762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00FDB582-7066-4080-B622-F25AAA4798D7}" dt="2024-01-29T10:17:50.877" v="2011" actId="1076"/>
          <ac:spMkLst>
            <pc:docMk/>
            <pc:sldMk cId="3109245988" sldId="762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1-29T10:20:04.879" v="2036"/>
        <pc:sldMkLst>
          <pc:docMk/>
          <pc:sldMk cId="1095517584" sldId="763"/>
        </pc:sldMkLst>
        <pc:spChg chg="mod">
          <ac:chgData name="Jenifer Prince Devaraj" userId="c3fb109c-09d1-42a6-93f4-69472d709861" providerId="ADAL" clId="{00FDB582-7066-4080-B622-F25AAA4798D7}" dt="2024-01-29T10:20:04.879" v="2036"/>
          <ac:spMkLst>
            <pc:docMk/>
            <pc:sldMk cId="1095517584" sldId="76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00FDB582-7066-4080-B622-F25AAA4798D7}" dt="2024-01-29T10:16:46.304" v="2003" actId="478"/>
          <ac:spMkLst>
            <pc:docMk/>
            <pc:sldMk cId="1095517584" sldId="763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1-29T10:17:58.068" v="2012"/>
          <ac:spMkLst>
            <pc:docMk/>
            <pc:sldMk cId="1095517584" sldId="763"/>
            <ac:spMk id="6" creationId="{BB497DA3-5B9F-4DC2-095F-856BC05D3C92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1-29T10:20:59.420" v="2038" actId="1076"/>
        <pc:sldMkLst>
          <pc:docMk/>
          <pc:sldMk cId="2235327449" sldId="764"/>
        </pc:sldMkLst>
        <pc:spChg chg="mod">
          <ac:chgData name="Jenifer Prince Devaraj" userId="c3fb109c-09d1-42a6-93f4-69472d709861" providerId="ADAL" clId="{00FDB582-7066-4080-B622-F25AAA4798D7}" dt="2024-01-29T10:20:59.420" v="2038" actId="1076"/>
          <ac:spMkLst>
            <pc:docMk/>
            <pc:sldMk cId="2235327449" sldId="76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9:00.620" v="1749"/>
          <ac:spMkLst>
            <pc:docMk/>
            <pc:sldMk cId="2235327449" sldId="764"/>
            <ac:spMk id="3" creationId="{4D8B1807-5D4C-F2F3-B42F-6B44A2FDFF20}"/>
          </ac:spMkLst>
        </pc:spChg>
        <pc:spChg chg="del">
          <ac:chgData name="Jenifer Prince Devaraj" userId="c3fb109c-09d1-42a6-93f4-69472d709861" providerId="ADAL" clId="{00FDB582-7066-4080-B622-F25AAA4798D7}" dt="2024-01-29T01:11:35.830" v="1686" actId="478"/>
          <ac:spMkLst>
            <pc:docMk/>
            <pc:sldMk cId="2235327449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00FDB582-7066-4080-B622-F25AAA4798D7}" dt="2024-01-29T10:18:10.633" v="2014" actId="20577"/>
          <ac:spMkLst>
            <pc:docMk/>
            <pc:sldMk cId="2235327449" sldId="764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16" creationId="{BAE0A156-7D83-76D0-3F38-156333046F36}"/>
          </ac:spMkLst>
        </pc:spChg>
      </pc:sldChg>
      <pc:sldChg chg="modSp mod">
        <pc:chgData name="Jenifer Prince Devaraj" userId="c3fb109c-09d1-42a6-93f4-69472d709861" providerId="ADAL" clId="{00FDB582-7066-4080-B622-F25AAA4798D7}" dt="2024-01-29T09:47:52.581" v="186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00FDB582-7066-4080-B622-F25AAA4798D7}" dt="2024-01-28T22:33:12.017" v="108" actId="20577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0FDB582-7066-4080-B622-F25AAA4798D7}" dt="2024-01-29T09:47:52.581" v="1864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00FDB582-7066-4080-B622-F25AAA4798D7}" dt="2024-01-28T22:36:14.688" v="267" actId="47"/>
        <pc:sldMkLst>
          <pc:docMk/>
          <pc:sldMk cId="598651805" sldId="769"/>
        </pc:sldMkLst>
      </pc:sldChg>
      <pc:sldChg chg="del">
        <pc:chgData name="Jenifer Prince Devaraj" userId="c3fb109c-09d1-42a6-93f4-69472d709861" providerId="ADAL" clId="{00FDB582-7066-4080-B622-F25AAA4798D7}" dt="2024-01-28T22:36:15.264" v="268" actId="47"/>
        <pc:sldMkLst>
          <pc:docMk/>
          <pc:sldMk cId="4222973395" sldId="770"/>
        </pc:sldMkLst>
      </pc:sldChg>
      <pc:sldChg chg="del">
        <pc:chgData name="Jenifer Prince Devaraj" userId="c3fb109c-09d1-42a6-93f4-69472d709861" providerId="ADAL" clId="{00FDB582-7066-4080-B622-F25AAA4798D7}" dt="2024-01-28T22:36:15.988" v="269" actId="47"/>
        <pc:sldMkLst>
          <pc:docMk/>
          <pc:sldMk cId="2441997644" sldId="771"/>
        </pc:sldMkLst>
      </pc:sldChg>
      <pc:sldChg chg="del">
        <pc:chgData name="Jenifer Prince Devaraj" userId="c3fb109c-09d1-42a6-93f4-69472d709861" providerId="ADAL" clId="{00FDB582-7066-4080-B622-F25AAA4798D7}" dt="2024-01-28T22:36:16.975" v="270" actId="47"/>
        <pc:sldMkLst>
          <pc:docMk/>
          <pc:sldMk cId="938106925" sldId="772"/>
        </pc:sldMkLst>
      </pc:sldChg>
      <pc:sldChg chg="addSp delSp modSp add mod">
        <pc:chgData name="Jenifer Prince Devaraj" userId="c3fb109c-09d1-42a6-93f4-69472d709861" providerId="ADAL" clId="{00FDB582-7066-4080-B622-F25AAA4798D7}" dt="2024-01-29T09:58:25.620" v="1907" actId="20577"/>
        <pc:sldMkLst>
          <pc:docMk/>
          <pc:sldMk cId="419287941" sldId="773"/>
        </pc:sldMkLst>
        <pc:spChg chg="mod">
          <ac:chgData name="Jenifer Prince Devaraj" userId="c3fb109c-09d1-42a6-93f4-69472d709861" providerId="ADAL" clId="{00FDB582-7066-4080-B622-F25AAA4798D7}" dt="2024-01-29T09:58:25.620" v="1907" actId="20577"/>
          <ac:spMkLst>
            <pc:docMk/>
            <pc:sldMk cId="419287941" sldId="773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00FDB582-7066-4080-B622-F25AAA4798D7}" dt="2024-01-28T23:21:16.012" v="348" actId="478"/>
          <ac:picMkLst>
            <pc:docMk/>
            <pc:sldMk cId="419287941" sldId="773"/>
            <ac:picMk id="6" creationId="{F347CB50-58F2-7230-F811-264197CC818C}"/>
          </ac:picMkLst>
        </pc:picChg>
        <pc:picChg chg="add del mod">
          <ac:chgData name="Jenifer Prince Devaraj" userId="c3fb109c-09d1-42a6-93f4-69472d709861" providerId="ADAL" clId="{00FDB582-7066-4080-B622-F25AAA4798D7}" dt="2024-01-28T23:21:29.321" v="353" actId="478"/>
          <ac:picMkLst>
            <pc:docMk/>
            <pc:sldMk cId="419287941" sldId="773"/>
            <ac:picMk id="9" creationId="{C5D7151B-FB5E-636C-51CA-90B3C74E1E20}"/>
          </ac:picMkLst>
        </pc:picChg>
        <pc:picChg chg="add mod">
          <ac:chgData name="Jenifer Prince Devaraj" userId="c3fb109c-09d1-42a6-93f4-69472d709861" providerId="ADAL" clId="{00FDB582-7066-4080-B622-F25AAA4798D7}" dt="2024-01-28T23:22:15.281" v="364" actId="1076"/>
          <ac:picMkLst>
            <pc:docMk/>
            <pc:sldMk cId="419287941" sldId="773"/>
            <ac:picMk id="11" creationId="{8C70CBC1-9839-75ED-CC42-A952A45D6102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7.891" v="1880" actId="47"/>
        <pc:sldMkLst>
          <pc:docMk/>
          <pc:sldMk cId="1443105621" sldId="774"/>
        </pc:sldMkLst>
        <pc:spChg chg="add del mod">
          <ac:chgData name="Jenifer Prince Devaraj" userId="c3fb109c-09d1-42a6-93f4-69472d709861" providerId="ADAL" clId="{00FDB582-7066-4080-B622-F25AAA4798D7}" dt="2024-01-28T23:00:19.621" v="293"/>
          <ac:spMkLst>
            <pc:docMk/>
            <pc:sldMk cId="1443105621" sldId="774"/>
            <ac:spMk id="6" creationId="{F8BE6EA8-349C-80A8-B62B-1C49C10FB693}"/>
          </ac:spMkLst>
        </pc:spChg>
        <pc:spChg chg="mod">
          <ac:chgData name="Jenifer Prince Devaraj" userId="c3fb109c-09d1-42a6-93f4-69472d709861" providerId="ADAL" clId="{00FDB582-7066-4080-B622-F25AAA4798D7}" dt="2024-01-29T01:45:07.326" v="1863"/>
          <ac:spMkLst>
            <pc:docMk/>
            <pc:sldMk cId="1443105621" sldId="774"/>
            <ac:spMk id="7" creationId="{B247BDBD-0B9F-BE85-20A3-8D20E13BBC12}"/>
          </ac:spMkLst>
        </pc:spChg>
        <pc:graphicFrameChg chg="add del mod">
          <ac:chgData name="Jenifer Prince Devaraj" userId="c3fb109c-09d1-42a6-93f4-69472d709861" providerId="ADAL" clId="{00FDB582-7066-4080-B622-F25AAA4798D7}" dt="2024-01-28T23:00:19.621" v="293"/>
          <ac:graphicFrameMkLst>
            <pc:docMk/>
            <pc:sldMk cId="1443105621" sldId="774"/>
            <ac:graphicFrameMk id="4" creationId="{FF5DF1D6-7D82-EAA7-FA7E-09347654DEA3}"/>
          </ac:graphicFrameMkLst>
        </pc:graphicFrameChg>
      </pc:sldChg>
      <pc:sldChg chg="addSp delSp modSp add mod">
        <pc:chgData name="Jenifer Prince Devaraj" userId="c3fb109c-09d1-42a6-93f4-69472d709861" providerId="ADAL" clId="{00FDB582-7066-4080-B622-F25AAA4798D7}" dt="2024-01-28T23:40:08.573" v="515" actId="113"/>
        <pc:sldMkLst>
          <pc:docMk/>
          <pc:sldMk cId="2429625689" sldId="775"/>
        </pc:sldMkLst>
        <pc:spChg chg="add mod">
          <ac:chgData name="Jenifer Prince Devaraj" userId="c3fb109c-09d1-42a6-93f4-69472d709861" providerId="ADAL" clId="{00FDB582-7066-4080-B622-F25AAA4798D7}" dt="2024-01-28T23:40:08.573" v="515" actId="113"/>
          <ac:spMkLst>
            <pc:docMk/>
            <pc:sldMk cId="2429625689" sldId="775"/>
            <ac:spMk id="4" creationId="{0CB33563-1C5D-1C01-DDDB-8645302C27C4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8T23:37:30.936" v="484" actId="14100"/>
          <ac:spMkLst>
            <pc:docMk/>
            <pc:sldMk cId="2429625689" sldId="775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0" creationId="{C7B354BB-9D38-F384-580D-4C7B30559C2A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2" creationId="{D42633B2-115F-B824-5407-EC637FCA617E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3" creationId="{DEE532A4-6639-0F8B-0C3A-284841E436AF}"/>
          </ac:spMkLst>
        </pc:spChg>
        <pc:picChg chg="del">
          <ac:chgData name="Jenifer Prince Devaraj" userId="c3fb109c-09d1-42a6-93f4-69472d709861" providerId="ADAL" clId="{00FDB582-7066-4080-B622-F25AAA4798D7}" dt="2024-01-28T23:24:13.995" v="372" actId="478"/>
          <ac:picMkLst>
            <pc:docMk/>
            <pc:sldMk cId="2429625689" sldId="775"/>
            <ac:picMk id="11" creationId="{8C70CBC1-9839-75ED-CC42-A952A45D6102}"/>
          </ac:picMkLst>
        </pc:picChg>
      </pc:sldChg>
      <pc:sldChg chg="delSp modSp add mod">
        <pc:chgData name="Jenifer Prince Devaraj" userId="c3fb109c-09d1-42a6-93f4-69472d709861" providerId="ADAL" clId="{00FDB582-7066-4080-B622-F25AAA4798D7}" dt="2024-01-29T10:11:37.107" v="1954" actId="20577"/>
        <pc:sldMkLst>
          <pc:docMk/>
          <pc:sldMk cId="2480655991" sldId="776"/>
        </pc:sldMkLst>
        <pc:spChg chg="del">
          <ac:chgData name="Jenifer Prince Devaraj" userId="c3fb109c-09d1-42a6-93f4-69472d709861" providerId="ADAL" clId="{00FDB582-7066-4080-B622-F25AAA4798D7}" dt="2024-01-28T23:38:03.147" v="487" actId="478"/>
          <ac:spMkLst>
            <pc:docMk/>
            <pc:sldMk cId="2480655991" sldId="776"/>
            <ac:spMk id="4" creationId="{0CB33563-1C5D-1C01-DDDB-8645302C27C4}"/>
          </ac:spMkLst>
        </pc:spChg>
        <pc:spChg chg="del">
          <ac:chgData name="Jenifer Prince Devaraj" userId="c3fb109c-09d1-42a6-93f4-69472d709861" providerId="ADAL" clId="{00FDB582-7066-4080-B622-F25AAA4798D7}" dt="2024-01-28T23:38:05.071" v="488" actId="478"/>
          <ac:spMkLst>
            <pc:docMk/>
            <pc:sldMk cId="2480655991" sldId="776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9T10:11:37.107" v="1954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8T23:38:12.902" v="491" actId="478"/>
          <ac:spMkLst>
            <pc:docMk/>
            <pc:sldMk cId="2480655991" sldId="776"/>
            <ac:spMk id="8" creationId="{247F8CBD-1BDF-5EA1-DDAE-6DB1EAA8FA08}"/>
          </ac:spMkLst>
        </pc:spChg>
        <pc:spChg chg="del">
          <ac:chgData name="Jenifer Prince Devaraj" userId="c3fb109c-09d1-42a6-93f4-69472d709861" providerId="ADAL" clId="{00FDB582-7066-4080-B622-F25AAA4798D7}" dt="2024-01-28T23:38:11.011" v="490" actId="478"/>
          <ac:spMkLst>
            <pc:docMk/>
            <pc:sldMk cId="2480655991" sldId="776"/>
            <ac:spMk id="9" creationId="{3AD4338F-CACC-5489-DB15-763818689D32}"/>
          </ac:spMkLst>
        </pc:spChg>
        <pc:spChg chg="del">
          <ac:chgData name="Jenifer Prince Devaraj" userId="c3fb109c-09d1-42a6-93f4-69472d709861" providerId="ADAL" clId="{00FDB582-7066-4080-B622-F25AAA4798D7}" dt="2024-01-28T23:38:08.228" v="489" actId="478"/>
          <ac:spMkLst>
            <pc:docMk/>
            <pc:sldMk cId="2480655991" sldId="776"/>
            <ac:spMk id="10" creationId="{C7B354BB-9D38-F384-580D-4C7B30559C2A}"/>
          </ac:spMkLst>
        </pc:spChg>
        <pc:spChg chg="del">
          <ac:chgData name="Jenifer Prince Devaraj" userId="c3fb109c-09d1-42a6-93f4-69472d709861" providerId="ADAL" clId="{00FDB582-7066-4080-B622-F25AAA4798D7}" dt="2024-01-28T23:38:19.076" v="493" actId="478"/>
          <ac:spMkLst>
            <pc:docMk/>
            <pc:sldMk cId="2480655991" sldId="776"/>
            <ac:spMk id="12" creationId="{D42633B2-115F-B824-5407-EC637FCA617E}"/>
          </ac:spMkLst>
        </pc:spChg>
        <pc:spChg chg="del">
          <ac:chgData name="Jenifer Prince Devaraj" userId="c3fb109c-09d1-42a6-93f4-69472d709861" providerId="ADAL" clId="{00FDB582-7066-4080-B622-F25AAA4798D7}" dt="2024-01-28T23:38:15.887" v="492" actId="478"/>
          <ac:spMkLst>
            <pc:docMk/>
            <pc:sldMk cId="2480655991" sldId="776"/>
            <ac:spMk id="13" creationId="{DEE532A4-6639-0F8B-0C3A-284841E436AF}"/>
          </ac:spMkLst>
        </pc:spChg>
      </pc:sldChg>
      <pc:sldChg chg="delSp modSp add del mod">
        <pc:chgData name="Jenifer Prince Devaraj" userId="c3fb109c-09d1-42a6-93f4-69472d709861" providerId="ADAL" clId="{00FDB582-7066-4080-B622-F25AAA4798D7}" dt="2024-01-28T23:41:12.322" v="519" actId="47"/>
        <pc:sldMkLst>
          <pc:docMk/>
          <pc:sldMk cId="866672118" sldId="777"/>
        </pc:sldMkLst>
        <pc:spChg chg="mod">
          <ac:chgData name="Jenifer Prince Devaraj" userId="c3fb109c-09d1-42a6-93f4-69472d709861" providerId="ADAL" clId="{00FDB582-7066-4080-B622-F25AAA4798D7}" dt="2024-01-28T23:40:38.197" v="517" actId="20577"/>
          <ac:spMkLst>
            <pc:docMk/>
            <pc:sldMk cId="866672118" sldId="77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00FDB582-7066-4080-B622-F25AAA4798D7}" dt="2024-01-28T23:40:39.923" v="518" actId="478"/>
          <ac:picMkLst>
            <pc:docMk/>
            <pc:sldMk cId="866672118" sldId="777"/>
            <ac:picMk id="11" creationId="{8C70CBC1-9839-75ED-CC42-A952A45D6102}"/>
          </ac:picMkLst>
        </pc:picChg>
      </pc:sldChg>
      <pc:sldChg chg="addSp modSp add del mod">
        <pc:chgData name="Jenifer Prince Devaraj" userId="c3fb109c-09d1-42a6-93f4-69472d709861" providerId="ADAL" clId="{00FDB582-7066-4080-B622-F25AAA4798D7}" dt="2024-01-29T09:47:59.863" v="1865" actId="47"/>
        <pc:sldMkLst>
          <pc:docMk/>
          <pc:sldMk cId="1866367559" sldId="777"/>
        </pc:sldMkLst>
        <pc:spChg chg="add mod">
          <ac:chgData name="Jenifer Prince Devaraj" userId="c3fb109c-09d1-42a6-93f4-69472d709861" providerId="ADAL" clId="{00FDB582-7066-4080-B622-F25AAA4798D7}" dt="2024-01-29T01:42:27.911" v="1858" actId="1076"/>
          <ac:spMkLst>
            <pc:docMk/>
            <pc:sldMk cId="1866367559" sldId="777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46:00.900" v="575" actId="1076"/>
          <ac:spMkLst>
            <pc:docMk/>
            <pc:sldMk cId="1866367559" sldId="777"/>
            <ac:spMk id="7" creationId="{B247BDBD-0B9F-BE85-20A3-8D20E13BBC12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217" v="1866" actId="47"/>
        <pc:sldMkLst>
          <pc:docMk/>
          <pc:sldMk cId="1792316017" sldId="778"/>
        </pc:sldMkLst>
        <pc:spChg chg="del">
          <ac:chgData name="Jenifer Prince Devaraj" userId="c3fb109c-09d1-42a6-93f4-69472d709861" providerId="ADAL" clId="{00FDB582-7066-4080-B622-F25AAA4798D7}" dt="2024-01-28T23:46:35.757" v="580" actId="478"/>
          <ac:spMkLst>
            <pc:docMk/>
            <pc:sldMk cId="1792316017" sldId="778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55:30.922" v="698" actId="14100"/>
          <ac:spMkLst>
            <pc:docMk/>
            <pc:sldMk cId="1792316017" sldId="778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1-28T23:48:14.998" v="611" actId="478"/>
          <ac:spMkLst>
            <pc:docMk/>
            <pc:sldMk cId="1792316017" sldId="778"/>
            <ac:spMk id="8" creationId="{FE8C33B0-1295-9255-CE6B-0880B8E509F1}"/>
          </ac:spMkLst>
        </pc:spChg>
        <pc:spChg chg="add del mod">
          <ac:chgData name="Jenifer Prince Devaraj" userId="c3fb109c-09d1-42a6-93f4-69472d709861" providerId="ADAL" clId="{00FDB582-7066-4080-B622-F25AAA4798D7}" dt="2024-01-28T23:53:46.544" v="664" actId="767"/>
          <ac:spMkLst>
            <pc:docMk/>
            <pc:sldMk cId="1792316017" sldId="778"/>
            <ac:spMk id="15" creationId="{0E4700FF-9EAD-3E20-5B01-3DC90CD08D36}"/>
          </ac:spMkLst>
        </pc:spChg>
        <pc:spChg chg="add del mod">
          <ac:chgData name="Jenifer Prince Devaraj" userId="c3fb109c-09d1-42a6-93f4-69472d709861" providerId="ADAL" clId="{00FDB582-7066-4080-B622-F25AAA4798D7}" dt="2024-01-28T23:53:45.626" v="663" actId="767"/>
          <ac:spMkLst>
            <pc:docMk/>
            <pc:sldMk cId="1792316017" sldId="778"/>
            <ac:spMk id="16" creationId="{2510D56D-96C4-2354-84D2-36664D23CA02}"/>
          </ac:spMkLst>
        </pc:spChg>
        <pc:spChg chg="add mod">
          <ac:chgData name="Jenifer Prince Devaraj" userId="c3fb109c-09d1-42a6-93f4-69472d709861" providerId="ADAL" clId="{00FDB582-7066-4080-B622-F25AAA4798D7}" dt="2024-01-29T00:14:17.668" v="815" actId="20577"/>
          <ac:spMkLst>
            <pc:docMk/>
            <pc:sldMk cId="1792316017" sldId="778"/>
            <ac:spMk id="17" creationId="{0F826354-5D2E-47E2-7466-74162588CED2}"/>
          </ac:spMkLst>
        </pc:spChg>
        <pc:spChg chg="add mod">
          <ac:chgData name="Jenifer Prince Devaraj" userId="c3fb109c-09d1-42a6-93f4-69472d709861" providerId="ADAL" clId="{00FDB582-7066-4080-B622-F25AAA4798D7}" dt="2024-01-29T00:14:24.985" v="819" actId="1076"/>
          <ac:spMkLst>
            <pc:docMk/>
            <pc:sldMk cId="1792316017" sldId="778"/>
            <ac:spMk id="18" creationId="{CB097521-46CE-E101-CBB3-9BE112EE1AF8}"/>
          </ac:spMkLst>
        </pc:spChg>
        <pc:spChg chg="add mod">
          <ac:chgData name="Jenifer Prince Devaraj" userId="c3fb109c-09d1-42a6-93f4-69472d709861" providerId="ADAL" clId="{00FDB582-7066-4080-B622-F25AAA4798D7}" dt="2024-01-28T23:56:09.827" v="711"/>
          <ac:spMkLst>
            <pc:docMk/>
            <pc:sldMk cId="1792316017" sldId="778"/>
            <ac:spMk id="19" creationId="{3C588B51-C6A2-FFD3-7884-9E3EA0836CE1}"/>
          </ac:spMkLst>
        </pc:spChg>
        <pc:spChg chg="add mod">
          <ac:chgData name="Jenifer Prince Devaraj" userId="c3fb109c-09d1-42a6-93f4-69472d709861" providerId="ADAL" clId="{00FDB582-7066-4080-B622-F25AAA4798D7}" dt="2024-01-29T00:16:10.499" v="835" actId="20577"/>
          <ac:spMkLst>
            <pc:docMk/>
            <pc:sldMk cId="1792316017" sldId="778"/>
            <ac:spMk id="27" creationId="{CE6C2FB1-7614-50E2-1806-3BBFF787124D}"/>
          </ac:spMkLst>
        </pc:spChg>
        <pc:spChg chg="add mod">
          <ac:chgData name="Jenifer Prince Devaraj" userId="c3fb109c-09d1-42a6-93f4-69472d709861" providerId="ADAL" clId="{00FDB582-7066-4080-B622-F25AAA4798D7}" dt="2024-01-29T00:16:14.626" v="837" actId="20577"/>
          <ac:spMkLst>
            <pc:docMk/>
            <pc:sldMk cId="1792316017" sldId="778"/>
            <ac:spMk id="28" creationId="{637EB9BC-1207-8F00-BC54-A8F78850BF1E}"/>
          </ac:spMkLst>
        </pc:spChg>
        <pc:picChg chg="add del mod">
          <ac:chgData name="Jenifer Prince Devaraj" userId="c3fb109c-09d1-42a6-93f4-69472d709861" providerId="ADAL" clId="{00FDB582-7066-4080-B622-F25AAA4798D7}" dt="2024-01-28T23:50:28.508" v="639" actId="478"/>
          <ac:picMkLst>
            <pc:docMk/>
            <pc:sldMk cId="1792316017" sldId="778"/>
            <ac:picMk id="10" creationId="{27E2982F-4C1A-B2AF-3915-3C81F9CE6894}"/>
          </ac:picMkLst>
        </pc:picChg>
        <pc:picChg chg="add del mod">
          <ac:chgData name="Jenifer Prince Devaraj" userId="c3fb109c-09d1-42a6-93f4-69472d709861" providerId="ADAL" clId="{00FDB582-7066-4080-B622-F25AAA4798D7}" dt="2024-01-28T23:50:54.311" v="646" actId="478"/>
          <ac:picMkLst>
            <pc:docMk/>
            <pc:sldMk cId="1792316017" sldId="778"/>
            <ac:picMk id="12" creationId="{3548A1A3-4349-BD34-46A9-A9FB0724AA2F}"/>
          </ac:picMkLst>
        </pc:picChg>
        <pc:picChg chg="add mod">
          <ac:chgData name="Jenifer Prince Devaraj" userId="c3fb109c-09d1-42a6-93f4-69472d709861" providerId="ADAL" clId="{00FDB582-7066-4080-B622-F25AAA4798D7}" dt="2024-01-28T23:55:33.517" v="699" actId="1076"/>
          <ac:picMkLst>
            <pc:docMk/>
            <pc:sldMk cId="1792316017" sldId="778"/>
            <ac:picMk id="14" creationId="{AE07E1A0-668C-1ED6-3763-CB7140223CEB}"/>
          </ac:picMkLst>
        </pc:picChg>
        <pc:picChg chg="add del mod">
          <ac:chgData name="Jenifer Prince Devaraj" userId="c3fb109c-09d1-42a6-93f4-69472d709861" providerId="ADAL" clId="{00FDB582-7066-4080-B622-F25AAA4798D7}" dt="2024-01-29T00:15:21.855" v="820" actId="478"/>
          <ac:picMkLst>
            <pc:docMk/>
            <pc:sldMk cId="1792316017" sldId="778"/>
            <ac:picMk id="21" creationId="{8F8790A6-6457-5EE1-3264-7F6E310FAAA6}"/>
          </ac:picMkLst>
        </pc:picChg>
        <pc:picChg chg="add mod">
          <ac:chgData name="Jenifer Prince Devaraj" userId="c3fb109c-09d1-42a6-93f4-69472d709861" providerId="ADAL" clId="{00FDB582-7066-4080-B622-F25AAA4798D7}" dt="2024-01-29T00:15:27.700" v="822" actId="1076"/>
          <ac:picMkLst>
            <pc:docMk/>
            <pc:sldMk cId="1792316017" sldId="778"/>
            <ac:picMk id="26" creationId="{54842D96-247F-412E-03A2-CA4F5DA664AB}"/>
          </ac:picMkLst>
        </pc:picChg>
        <pc:cxnChg chg="add mod">
          <ac:chgData name="Jenifer Prince Devaraj" userId="c3fb109c-09d1-42a6-93f4-69472d709861" providerId="ADAL" clId="{00FDB582-7066-4080-B622-F25AAA4798D7}" dt="2024-01-28T23:59:19.231" v="721" actId="1076"/>
          <ac:cxnSpMkLst>
            <pc:docMk/>
            <pc:sldMk cId="1792316017" sldId="778"/>
            <ac:cxnSpMk id="23" creationId="{A7145C7D-3729-6AEA-FC5F-99EDFBD04755}"/>
          </ac:cxnSpMkLst>
        </pc:cxnChg>
      </pc:sldChg>
      <pc:sldChg chg="addSp modSp add del mod">
        <pc:chgData name="Jenifer Prince Devaraj" userId="c3fb109c-09d1-42a6-93f4-69472d709861" providerId="ADAL" clId="{00FDB582-7066-4080-B622-F25AAA4798D7}" dt="2024-01-29T09:48:04.417" v="1876" actId="47"/>
        <pc:sldMkLst>
          <pc:docMk/>
          <pc:sldMk cId="1155870785" sldId="779"/>
        </pc:sldMkLst>
        <pc:spChg chg="mod">
          <ac:chgData name="Jenifer Prince Devaraj" userId="c3fb109c-09d1-42a6-93f4-69472d709861" providerId="ADAL" clId="{00FDB582-7066-4080-B622-F25AAA4798D7}" dt="2024-01-29T01:30:55.436" v="1758" actId="6549"/>
          <ac:spMkLst>
            <pc:docMk/>
            <pc:sldMk cId="1155870785" sldId="779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1:43.747" v="1762" actId="1076"/>
          <ac:spMkLst>
            <pc:docMk/>
            <pc:sldMk cId="1155870785" sldId="779"/>
            <ac:spMk id="8" creationId="{FE8C33B0-1295-9255-CE6B-0880B8E509F1}"/>
          </ac:spMkLst>
        </pc:spChg>
        <pc:picChg chg="add mod">
          <ac:chgData name="Jenifer Prince Devaraj" userId="c3fb109c-09d1-42a6-93f4-69472d709861" providerId="ADAL" clId="{00FDB582-7066-4080-B622-F25AAA4798D7}" dt="2024-01-29T01:31:45.764" v="1763" actId="1076"/>
          <ac:picMkLst>
            <pc:docMk/>
            <pc:sldMk cId="1155870785" sldId="779"/>
            <ac:picMk id="6" creationId="{C3ADD638-51B8-455D-4F22-120E391B1684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1.733" v="1870" actId="47"/>
        <pc:sldMkLst>
          <pc:docMk/>
          <pc:sldMk cId="2212136448" sldId="780"/>
        </pc:sldMkLst>
        <pc:spChg chg="del mod">
          <ac:chgData name="Jenifer Prince Devaraj" userId="c3fb109c-09d1-42a6-93f4-69472d709861" providerId="ADAL" clId="{00FDB582-7066-4080-B622-F25AAA4798D7}" dt="2024-01-29T00:04:51.882" v="784" actId="478"/>
          <ac:spMkLst>
            <pc:docMk/>
            <pc:sldMk cId="2212136448" sldId="780"/>
            <ac:spMk id="7" creationId="{B247BDBD-0B9F-BE85-20A3-8D20E13BBC12}"/>
          </ac:spMkLst>
        </pc:spChg>
        <pc:spChg chg="del mod">
          <ac:chgData name="Jenifer Prince Devaraj" userId="c3fb109c-09d1-42a6-93f4-69472d709861" providerId="ADAL" clId="{00FDB582-7066-4080-B622-F25AAA4798D7}" dt="2024-01-29T00:01:26.039" v="740" actId="478"/>
          <ac:spMkLst>
            <pc:docMk/>
            <pc:sldMk cId="2212136448" sldId="780"/>
            <ac:spMk id="17" creationId="{0F826354-5D2E-47E2-7466-74162588CED2}"/>
          </ac:spMkLst>
        </pc:spChg>
        <pc:spChg chg="del mod">
          <ac:chgData name="Jenifer Prince Devaraj" userId="c3fb109c-09d1-42a6-93f4-69472d709861" providerId="ADAL" clId="{00FDB582-7066-4080-B622-F25AAA4798D7}" dt="2024-01-29T00:02:13.551" v="748" actId="478"/>
          <ac:spMkLst>
            <pc:docMk/>
            <pc:sldMk cId="2212136448" sldId="780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31:23.313" v="1103" actId="12"/>
          <ac:spMkLst>
            <pc:docMk/>
            <pc:sldMk cId="2212136448" sldId="780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00FDB582-7066-4080-B622-F25AAA4798D7}" dt="2024-01-29T00:28:29.543" v="1078" actId="478"/>
          <ac:picMkLst>
            <pc:docMk/>
            <pc:sldMk cId="2212136448" sldId="780"/>
            <ac:picMk id="6" creationId="{CD110115-79F3-FD95-F97C-4FDA57E5D6FD}"/>
          </ac:picMkLst>
        </pc:picChg>
        <pc:picChg chg="add mod">
          <ac:chgData name="Jenifer Prince Devaraj" userId="c3fb109c-09d1-42a6-93f4-69472d709861" providerId="ADAL" clId="{00FDB582-7066-4080-B622-F25AAA4798D7}" dt="2024-01-29T00:31:05.643" v="1102" actId="1076"/>
          <ac:picMkLst>
            <pc:docMk/>
            <pc:sldMk cId="2212136448" sldId="780"/>
            <ac:picMk id="9" creationId="{9738FAC8-A1C3-6478-C312-0D645C2E5EB8}"/>
          </ac:picMkLst>
        </pc:picChg>
        <pc:picChg chg="del">
          <ac:chgData name="Jenifer Prince Devaraj" userId="c3fb109c-09d1-42a6-93f4-69472d709861" providerId="ADAL" clId="{00FDB582-7066-4080-B622-F25AAA4798D7}" dt="2024-01-29T00:01:27.708" v="741" actId="478"/>
          <ac:picMkLst>
            <pc:docMk/>
            <pc:sldMk cId="2212136448" sldId="780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01:33.628" v="744" actId="478"/>
          <ac:picMkLst>
            <pc:docMk/>
            <pc:sldMk cId="2212136448" sldId="780"/>
            <ac:picMk id="21" creationId="{8F8790A6-6457-5EE1-3264-7F6E310FAAA6}"/>
          </ac:picMkLst>
        </pc:picChg>
        <pc:cxnChg chg="del">
          <ac:chgData name="Jenifer Prince Devaraj" userId="c3fb109c-09d1-42a6-93f4-69472d709861" providerId="ADAL" clId="{00FDB582-7066-4080-B622-F25AAA4798D7}" dt="2024-01-29T00:05:28.682" v="785" actId="478"/>
          <ac:cxnSpMkLst>
            <pc:docMk/>
            <pc:sldMk cId="2212136448" sldId="780"/>
            <ac:cxnSpMk id="23" creationId="{A7145C7D-3729-6AEA-FC5F-99EDFBD04755}"/>
          </ac:cxnSpMkLst>
        </pc:cxnChg>
      </pc:sldChg>
      <pc:sldChg chg="addSp delSp modSp add del mod ord">
        <pc:chgData name="Jenifer Prince Devaraj" userId="c3fb109c-09d1-42a6-93f4-69472d709861" providerId="ADAL" clId="{00FDB582-7066-4080-B622-F25AAA4798D7}" dt="2024-01-29T09:48:00.908" v="1868" actId="47"/>
        <pc:sldMkLst>
          <pc:docMk/>
          <pc:sldMk cId="1203934204" sldId="781"/>
        </pc:sldMkLst>
        <pc:spChg chg="mod">
          <ac:chgData name="Jenifer Prince Devaraj" userId="c3fb109c-09d1-42a6-93f4-69472d709861" providerId="ADAL" clId="{00FDB582-7066-4080-B622-F25AAA4798D7}" dt="2024-01-29T00:09:19.883" v="803" actId="179"/>
          <ac:spMkLst>
            <pc:docMk/>
            <pc:sldMk cId="1203934204" sldId="781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02:42.906" v="759" actId="478"/>
          <ac:spMkLst>
            <pc:docMk/>
            <pc:sldMk cId="1203934204" sldId="781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04:21.317" v="779" actId="1076"/>
          <ac:picMkLst>
            <pc:docMk/>
            <pc:sldMk cId="1203934204" sldId="781"/>
            <ac:picMk id="6" creationId="{0890AB6E-D920-FBD2-5014-17CE9650624E}"/>
          </ac:picMkLst>
        </pc:picChg>
        <pc:cxnChg chg="del">
          <ac:chgData name="Jenifer Prince Devaraj" userId="c3fb109c-09d1-42a6-93f4-69472d709861" providerId="ADAL" clId="{00FDB582-7066-4080-B622-F25AAA4798D7}" dt="2024-01-29T00:02:44.496" v="760" actId="478"/>
          <ac:cxnSpMkLst>
            <pc:docMk/>
            <pc:sldMk cId="1203934204" sldId="781"/>
            <ac:cxnSpMk id="23" creationId="{A7145C7D-3729-6AEA-FC5F-99EDFBD04755}"/>
          </ac:cxnSpMkLst>
        </pc:cxnChg>
      </pc:sldChg>
      <pc:sldChg chg="modSp add del mod ord">
        <pc:chgData name="Jenifer Prince Devaraj" userId="c3fb109c-09d1-42a6-93f4-69472d709861" providerId="ADAL" clId="{00FDB582-7066-4080-B622-F25AAA4798D7}" dt="2024-01-29T09:48:01.251" v="1869" actId="47"/>
        <pc:sldMkLst>
          <pc:docMk/>
          <pc:sldMk cId="2122262958" sldId="782"/>
        </pc:sldMkLst>
        <pc:spChg chg="mod">
          <ac:chgData name="Jenifer Prince Devaraj" userId="c3fb109c-09d1-42a6-93f4-69472d709861" providerId="ADAL" clId="{00FDB582-7066-4080-B622-F25AAA4798D7}" dt="2024-01-29T00:09:02.221" v="800" actId="179"/>
          <ac:spMkLst>
            <pc:docMk/>
            <pc:sldMk cId="2122262958" sldId="782"/>
            <ac:spMk id="19" creationId="{3C588B51-C6A2-FFD3-7884-9E3EA0836CE1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539" v="1867" actId="47"/>
        <pc:sldMkLst>
          <pc:docMk/>
          <pc:sldMk cId="1612223720" sldId="783"/>
        </pc:sldMkLst>
        <pc:spChg chg="add del mod">
          <ac:chgData name="Jenifer Prince Devaraj" userId="c3fb109c-09d1-42a6-93f4-69472d709861" providerId="ADAL" clId="{00FDB582-7066-4080-B622-F25AAA4798D7}" dt="2024-01-29T00:16:56.663" v="849"/>
          <ac:spMkLst>
            <pc:docMk/>
            <pc:sldMk cId="1612223720" sldId="783"/>
            <ac:spMk id="4" creationId="{8E56B8A3-7B06-3131-9F17-023AF5F7DC71}"/>
          </ac:spMkLst>
        </pc:spChg>
        <pc:spChg chg="mod">
          <ac:chgData name="Jenifer Prince Devaraj" userId="c3fb109c-09d1-42a6-93f4-69472d709861" providerId="ADAL" clId="{00FDB582-7066-4080-B622-F25AAA4798D7}" dt="2024-01-29T00:22:13.649" v="1058" actId="1076"/>
          <ac:spMkLst>
            <pc:docMk/>
            <pc:sldMk cId="1612223720" sldId="78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16:36.321" v="840" actId="478"/>
          <ac:spMkLst>
            <pc:docMk/>
            <pc:sldMk cId="1612223720" sldId="783"/>
            <ac:spMk id="17" creationId="{0F826354-5D2E-47E2-7466-74162588CED2}"/>
          </ac:spMkLst>
        </pc:spChg>
        <pc:spChg chg="del">
          <ac:chgData name="Jenifer Prince Devaraj" userId="c3fb109c-09d1-42a6-93f4-69472d709861" providerId="ADAL" clId="{00FDB582-7066-4080-B622-F25AAA4798D7}" dt="2024-01-29T00:16:39.395" v="841" actId="478"/>
          <ac:spMkLst>
            <pc:docMk/>
            <pc:sldMk cId="1612223720" sldId="783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22:18.397" v="1059" actId="1076"/>
          <ac:spMkLst>
            <pc:docMk/>
            <pc:sldMk cId="1612223720" sldId="783"/>
            <ac:spMk id="19" creationId="{3C588B51-C6A2-FFD3-7884-9E3EA0836CE1}"/>
          </ac:spMkLst>
        </pc:spChg>
        <pc:spChg chg="del">
          <ac:chgData name="Jenifer Prince Devaraj" userId="c3fb109c-09d1-42a6-93f4-69472d709861" providerId="ADAL" clId="{00FDB582-7066-4080-B622-F25AAA4798D7}" dt="2024-01-29T00:17:51.276" v="956" actId="478"/>
          <ac:spMkLst>
            <pc:docMk/>
            <pc:sldMk cId="1612223720" sldId="783"/>
            <ac:spMk id="27" creationId="{CE6C2FB1-7614-50E2-1806-3BBFF787124D}"/>
          </ac:spMkLst>
        </pc:spChg>
        <pc:spChg chg="del">
          <ac:chgData name="Jenifer Prince Devaraj" userId="c3fb109c-09d1-42a6-93f4-69472d709861" providerId="ADAL" clId="{00FDB582-7066-4080-B622-F25AAA4798D7}" dt="2024-01-29T00:17:54.295" v="957" actId="478"/>
          <ac:spMkLst>
            <pc:docMk/>
            <pc:sldMk cId="1612223720" sldId="783"/>
            <ac:spMk id="28" creationId="{637EB9BC-1207-8F00-BC54-A8F78850BF1E}"/>
          </ac:spMkLst>
        </pc:spChg>
        <pc:picChg chg="del">
          <ac:chgData name="Jenifer Prince Devaraj" userId="c3fb109c-09d1-42a6-93f4-69472d709861" providerId="ADAL" clId="{00FDB582-7066-4080-B622-F25AAA4798D7}" dt="2024-01-29T00:16:33.056" v="839" actId="478"/>
          <ac:picMkLst>
            <pc:docMk/>
            <pc:sldMk cId="1612223720" sldId="783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17:48.681" v="955" actId="478"/>
          <ac:picMkLst>
            <pc:docMk/>
            <pc:sldMk cId="1612223720" sldId="783"/>
            <ac:picMk id="26" creationId="{54842D96-247F-412E-03A2-CA4F5DA664AB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088" v="1871" actId="47"/>
        <pc:sldMkLst>
          <pc:docMk/>
          <pc:sldMk cId="3211259743" sldId="784"/>
        </pc:sldMkLst>
        <pc:spChg chg="mod">
          <ac:chgData name="Jenifer Prince Devaraj" userId="c3fb109c-09d1-42a6-93f4-69472d709861" providerId="ADAL" clId="{00FDB582-7066-4080-B622-F25AAA4798D7}" dt="2024-01-29T00:43:34.475" v="1217" actId="20577"/>
          <ac:spMkLst>
            <pc:docMk/>
            <pc:sldMk cId="3211259743" sldId="78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43:46.854" v="1219" actId="1076"/>
          <ac:picMkLst>
            <pc:docMk/>
            <pc:sldMk cId="3211259743" sldId="784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00FDB582-7066-4080-B622-F25AAA4798D7}" dt="2024-01-29T00:31:53.551" v="1108" actId="478"/>
          <ac:picMkLst>
            <pc:docMk/>
            <pc:sldMk cId="3211259743" sldId="784"/>
            <ac:picMk id="9" creationId="{9738FAC8-A1C3-6478-C312-0D645C2E5EB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434" v="1872" actId="47"/>
        <pc:sldMkLst>
          <pc:docMk/>
          <pc:sldMk cId="3484330549" sldId="785"/>
        </pc:sldMkLst>
        <pc:spChg chg="mod">
          <ac:chgData name="Jenifer Prince Devaraj" userId="c3fb109c-09d1-42a6-93f4-69472d709861" providerId="ADAL" clId="{00FDB582-7066-4080-B622-F25AAA4798D7}" dt="2024-01-29T00:53:22.650" v="1339" actId="6549"/>
          <ac:spMkLst>
            <pc:docMk/>
            <pc:sldMk cId="3484330549" sldId="785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00FDB582-7066-4080-B622-F25AAA4798D7}" dt="2024-01-29T00:51:08.667" v="1252" actId="478"/>
          <ac:picMkLst>
            <pc:docMk/>
            <pc:sldMk cId="3484330549" sldId="785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00FDB582-7066-4080-B622-F25AAA4798D7}" dt="2024-01-29T00:52:46.028" v="1321" actId="1076"/>
          <ac:picMkLst>
            <pc:docMk/>
            <pc:sldMk cId="3484330549" sldId="785"/>
            <ac:picMk id="7" creationId="{C2866F2E-F998-711D-DF7C-BA9AE46B669E}"/>
          </ac:picMkLst>
        </pc:picChg>
        <pc:picChg chg="add mod">
          <ac:chgData name="Jenifer Prince Devaraj" userId="c3fb109c-09d1-42a6-93f4-69472d709861" providerId="ADAL" clId="{00FDB582-7066-4080-B622-F25AAA4798D7}" dt="2024-01-29T00:53:14.110" v="1338" actId="1076"/>
          <ac:picMkLst>
            <pc:docMk/>
            <pc:sldMk cId="3484330549" sldId="785"/>
            <ac:picMk id="9" creationId="{8E04AA13-F32F-56D6-85A9-5EC1FE66447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851" v="1873" actId="47"/>
        <pc:sldMkLst>
          <pc:docMk/>
          <pc:sldMk cId="2201407617" sldId="786"/>
        </pc:sldMkLst>
        <pc:spChg chg="mod">
          <ac:chgData name="Jenifer Prince Devaraj" userId="c3fb109c-09d1-42a6-93f4-69472d709861" providerId="ADAL" clId="{00FDB582-7066-4080-B622-F25AAA4798D7}" dt="2024-01-29T00:57:11.680" v="1357" actId="20577"/>
          <ac:spMkLst>
            <pc:docMk/>
            <pc:sldMk cId="2201407617" sldId="786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54:10.835" v="1344" actId="1076"/>
          <ac:picMkLst>
            <pc:docMk/>
            <pc:sldMk cId="2201407617" sldId="786"/>
            <ac:picMk id="6" creationId="{72513559-884A-DC23-3E46-ABA27E6A70E0}"/>
          </ac:picMkLst>
        </pc:picChg>
        <pc:picChg chg="del">
          <ac:chgData name="Jenifer Prince Devaraj" userId="c3fb109c-09d1-42a6-93f4-69472d709861" providerId="ADAL" clId="{00FDB582-7066-4080-B622-F25AAA4798D7}" dt="2024-01-29T00:54:07.547" v="1342" actId="478"/>
          <ac:picMkLst>
            <pc:docMk/>
            <pc:sldMk cId="2201407617" sldId="786"/>
            <ac:picMk id="7" creationId="{C2866F2E-F998-711D-DF7C-BA9AE46B669E}"/>
          </ac:picMkLst>
        </pc:picChg>
        <pc:picChg chg="del">
          <ac:chgData name="Jenifer Prince Devaraj" userId="c3fb109c-09d1-42a6-93f4-69472d709861" providerId="ADAL" clId="{00FDB582-7066-4080-B622-F25AAA4798D7}" dt="2024-01-29T00:54:54.417" v="1345" actId="478"/>
          <ac:picMkLst>
            <pc:docMk/>
            <pc:sldMk cId="2201407617" sldId="786"/>
            <ac:picMk id="9" creationId="{8E04AA13-F32F-56D6-85A9-5EC1FE664478}"/>
          </ac:picMkLst>
        </pc:picChg>
        <pc:picChg chg="add mod">
          <ac:chgData name="Jenifer Prince Devaraj" userId="c3fb109c-09d1-42a6-93f4-69472d709861" providerId="ADAL" clId="{00FDB582-7066-4080-B622-F25AAA4798D7}" dt="2024-01-29T00:54:58.663" v="1347" actId="1076"/>
          <ac:picMkLst>
            <pc:docMk/>
            <pc:sldMk cId="2201407617" sldId="786"/>
            <ac:picMk id="10" creationId="{1631DF0E-43AF-9CE4-7995-0DE366D35E47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3.297" v="1874" actId="47"/>
        <pc:sldMkLst>
          <pc:docMk/>
          <pc:sldMk cId="547610993" sldId="787"/>
        </pc:sldMkLst>
        <pc:spChg chg="add mod">
          <ac:chgData name="Jenifer Prince Devaraj" userId="c3fb109c-09d1-42a6-93f4-69472d709861" providerId="ADAL" clId="{00FDB582-7066-4080-B622-F25AAA4798D7}" dt="2024-01-29T01:03:15.760" v="1655" actId="1076"/>
          <ac:spMkLst>
            <pc:docMk/>
            <pc:sldMk cId="547610993" sldId="787"/>
            <ac:spMk id="8" creationId="{560BB16B-C52F-2503-F36B-65EFB3E99C10}"/>
          </ac:spMkLst>
        </pc:spChg>
        <pc:spChg chg="add mod">
          <ac:chgData name="Jenifer Prince Devaraj" userId="c3fb109c-09d1-42a6-93f4-69472d709861" providerId="ADAL" clId="{00FDB582-7066-4080-B622-F25AAA4798D7}" dt="2024-01-29T01:03:09.867" v="1653" actId="1076"/>
          <ac:spMkLst>
            <pc:docMk/>
            <pc:sldMk cId="547610993" sldId="787"/>
            <ac:spMk id="9" creationId="{4AE858AA-CA24-D00A-36F3-D8D3E4289842}"/>
          </ac:spMkLst>
        </pc:spChg>
        <pc:spChg chg="del">
          <ac:chgData name="Jenifer Prince Devaraj" userId="c3fb109c-09d1-42a6-93f4-69472d709861" providerId="ADAL" clId="{00FDB582-7066-4080-B622-F25AAA4798D7}" dt="2024-01-29T00:55:19.326" v="1350" actId="478"/>
          <ac:spMkLst>
            <pc:docMk/>
            <pc:sldMk cId="547610993" sldId="78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00FDB582-7066-4080-B622-F25AAA4798D7}" dt="2024-01-29T00:55:21.129" v="1351" actId="478"/>
          <ac:picMkLst>
            <pc:docMk/>
            <pc:sldMk cId="547610993" sldId="787"/>
            <ac:picMk id="6" creationId="{72513559-884A-DC23-3E46-ABA27E6A70E0}"/>
          </ac:picMkLst>
        </pc:picChg>
        <pc:picChg chg="add mod">
          <ac:chgData name="Jenifer Prince Devaraj" userId="c3fb109c-09d1-42a6-93f4-69472d709861" providerId="ADAL" clId="{00FDB582-7066-4080-B622-F25AAA4798D7}" dt="2024-01-29T01:03:18.574" v="1656" actId="1076"/>
          <ac:picMkLst>
            <pc:docMk/>
            <pc:sldMk cId="547610993" sldId="787"/>
            <ac:picMk id="6" creationId="{B90448ED-78E4-C5CA-A018-7A66A9B020B8}"/>
          </ac:picMkLst>
        </pc:picChg>
        <pc:picChg chg="del">
          <ac:chgData name="Jenifer Prince Devaraj" userId="c3fb109c-09d1-42a6-93f4-69472d709861" providerId="ADAL" clId="{00FDB582-7066-4080-B622-F25AAA4798D7}" dt="2024-01-29T00:55:16.235" v="1349" actId="478"/>
          <ac:picMkLst>
            <pc:docMk/>
            <pc:sldMk cId="547610993" sldId="787"/>
            <ac:picMk id="10" creationId="{1631DF0E-43AF-9CE4-7995-0DE366D35E47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1" creationId="{190149F9-EA58-4978-349E-F68CB76EB1E0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3" creationId="{EBE46B80-DFBA-1B50-F246-F3C51C23EB43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5" creationId="{FABA355B-50CD-3A72-8EC9-91F9053477DB}"/>
          </ac:picMkLst>
        </pc:picChg>
      </pc:sldChg>
      <pc:sldChg chg="addSp delSp modSp add del mod setBg modAnim replTag">
        <pc:chgData name="Jenifer Prince Devaraj" userId="c3fb109c-09d1-42a6-93f4-69472d709861" providerId="ADAL" clId="{00FDB582-7066-4080-B622-F25AAA4798D7}" dt="2024-01-29T09:48:04.028" v="1875" actId="47"/>
        <pc:sldMkLst>
          <pc:docMk/>
          <pc:sldMk cId="3055500153" sldId="788"/>
        </pc:sldMkLst>
        <pc:spChg chg="add mod replST">
          <ac:chgData name="Jenifer Prince Devaraj" userId="c3fb109c-09d1-42a6-93f4-69472d709861" providerId="ADAL" clId="{00FDB582-7066-4080-B622-F25AAA4798D7}" dt="2024-01-29T01:02:51.203" v="1646"/>
          <ac:spMkLst>
            <pc:docMk/>
            <pc:sldMk cId="3055500153" sldId="788"/>
            <ac:spMk id="6" creationId="{371E6E13-96FB-843A-D4B5-341DB37FE6E0}"/>
          </ac:spMkLst>
        </pc:spChg>
        <pc:spChg chg="add mod replST">
          <ac:chgData name="Jenifer Prince Devaraj" userId="c3fb109c-09d1-42a6-93f4-69472d709861" providerId="ADAL" clId="{00FDB582-7066-4080-B622-F25AAA4798D7}" dt="2024-01-29T00:59:18.286" v="1388"/>
          <ac:spMkLst>
            <pc:docMk/>
            <pc:sldMk cId="3055500153" sldId="788"/>
            <ac:spMk id="7" creationId="{834D1E90-2CB6-7F6F-29A6-3782AED76E62}"/>
          </ac:spMkLst>
        </pc:spChg>
        <pc:picChg chg="add mod replST">
          <ac:chgData name="Jenifer Prince Devaraj" userId="c3fb109c-09d1-42a6-93f4-69472d709861" providerId="ADAL" clId="{00FDB582-7066-4080-B622-F25AAA4798D7}" dt="2024-01-29T00:59:18.144" v="1365"/>
          <ac:picMkLst>
            <pc:docMk/>
            <pc:sldMk cId="3055500153" sldId="788"/>
            <ac:picMk id="3" creationId="{9531549D-CDA8-5C8C-AC3F-365A6FE67041}"/>
          </ac:picMkLst>
        </pc:picChg>
        <pc:picChg chg="add del mod replST">
          <ac:chgData name="Jenifer Prince Devaraj" userId="c3fb109c-09d1-42a6-93f4-69472d709861" providerId="ADAL" clId="{00FDB582-7066-4080-B622-F25AAA4798D7}" dt="2024-01-29T01:02:51.208" v="1648"/>
          <ac:picMkLst>
            <pc:docMk/>
            <pc:sldMk cId="3055500153" sldId="788"/>
            <ac:picMk id="5" creationId="{A069B1DC-5514-473B-085D-1980CD0C54BA}"/>
          </ac:picMkLst>
        </pc:picChg>
        <pc:picChg chg="add mod replST">
          <ac:chgData name="Jenifer Prince Devaraj" userId="c3fb109c-09d1-42a6-93f4-69472d709861" providerId="ADAL" clId="{00FDB582-7066-4080-B622-F25AAA4798D7}" dt="2024-01-29T01:02:51.341" v="1652"/>
          <ac:picMkLst>
            <pc:docMk/>
            <pc:sldMk cId="3055500153" sldId="788"/>
            <ac:picMk id="9" creationId="{22D1E391-FB57-F415-6978-7750B53FC45D}"/>
          </ac:picMkLst>
        </pc:picChg>
      </pc:sldChg>
      <pc:sldChg chg="addSp modSp add mod">
        <pc:chgData name="Jenifer Prince Devaraj" userId="c3fb109c-09d1-42a6-93f4-69472d709861" providerId="ADAL" clId="{00FDB582-7066-4080-B622-F25AAA4798D7}" dt="2024-01-29T01:16:06.302" v="1733" actId="20577"/>
        <pc:sldMkLst>
          <pc:docMk/>
          <pc:sldMk cId="782553390" sldId="789"/>
        </pc:sldMkLst>
        <pc:spChg chg="mod">
          <ac:chgData name="Jenifer Prince Devaraj" userId="c3fb109c-09d1-42a6-93f4-69472d709861" providerId="ADAL" clId="{00FDB582-7066-4080-B622-F25AAA4798D7}" dt="2024-01-29T01:16:06.302" v="1733" actId="20577"/>
          <ac:spMkLst>
            <pc:docMk/>
            <pc:sldMk cId="782553390" sldId="789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00FDB582-7066-4080-B622-F25AAA4798D7}" dt="2024-01-29T01:10:24.340" v="1679" actId="1076"/>
          <ac:picMkLst>
            <pc:docMk/>
            <pc:sldMk cId="782553390" sldId="789"/>
            <ac:picMk id="4" creationId="{1BE635B0-0875-FC4E-5FFB-E760F5DCBA09}"/>
          </ac:picMkLst>
        </pc:picChg>
      </pc:sldChg>
      <pc:sldChg chg="addSp modSp add mod ord setBg modAnim replTag">
        <pc:chgData name="Jenifer Prince Devaraj" userId="c3fb109c-09d1-42a6-93f4-69472d709861" providerId="ADAL" clId="{00FDB582-7066-4080-B622-F25AAA4798D7}" dt="2024-01-29T10:09:48.181" v="1952"/>
        <pc:sldMkLst>
          <pc:docMk/>
          <pc:sldMk cId="2561864219" sldId="790"/>
        </pc:sldMkLst>
        <pc:spChg chg="add mod replST">
          <ac:chgData name="Jenifer Prince Devaraj" userId="c3fb109c-09d1-42a6-93f4-69472d709861" providerId="ADAL" clId="{00FDB582-7066-4080-B622-F25AAA4798D7}" dt="2024-01-29T10:08:40.493" v="1928"/>
          <ac:spMkLst>
            <pc:docMk/>
            <pc:sldMk cId="2561864219" sldId="790"/>
            <ac:spMk id="6" creationId="{3B67B6FD-99D8-E51C-0612-BBBBC5890B9D}"/>
          </ac:spMkLst>
        </pc:spChg>
        <pc:spChg chg="add mod replST">
          <ac:chgData name="Jenifer Prince Devaraj" userId="c3fb109c-09d1-42a6-93f4-69472d709861" providerId="ADAL" clId="{00FDB582-7066-4080-B622-F25AAA4798D7}" dt="2024-01-29T10:08:40.505" v="1938"/>
          <ac:spMkLst>
            <pc:docMk/>
            <pc:sldMk cId="2561864219" sldId="790"/>
            <ac:spMk id="7" creationId="{BA62F6B0-AC75-5E13-15EB-1486B62E1690}"/>
          </ac:spMkLst>
        </pc:spChg>
        <pc:picChg chg="add mod replST">
          <ac:chgData name="Jenifer Prince Devaraj" userId="c3fb109c-09d1-42a6-93f4-69472d709861" providerId="ADAL" clId="{00FDB582-7066-4080-B622-F25AAA4798D7}" dt="2024-01-29T10:08:40.388" v="1915"/>
          <ac:picMkLst>
            <pc:docMk/>
            <pc:sldMk cId="2561864219" sldId="790"/>
            <ac:picMk id="3" creationId="{3AFD4672-8E6C-F830-8C14-F5860081E5EA}"/>
          </ac:picMkLst>
        </pc:picChg>
        <pc:picChg chg="add mod replST">
          <ac:chgData name="Jenifer Prince Devaraj" userId="c3fb109c-09d1-42a6-93f4-69472d709861" providerId="ADAL" clId="{00FDB582-7066-4080-B622-F25AAA4798D7}" dt="2024-01-29T10:08:40.460" v="1919"/>
          <ac:picMkLst>
            <pc:docMk/>
            <pc:sldMk cId="2561864219" sldId="790"/>
            <ac:picMk id="5" creationId="{508BD228-81DF-D713-3CBC-15288547BD15}"/>
          </ac:picMkLst>
        </pc:picChg>
      </pc:sldChg>
      <pc:sldChg chg="modSp add del mod">
        <pc:chgData name="Jenifer Prince Devaraj" userId="c3fb109c-09d1-42a6-93f4-69472d709861" providerId="ADAL" clId="{00FDB582-7066-4080-B622-F25AAA4798D7}" dt="2024-01-29T01:42:04.275" v="1853" actId="47"/>
        <pc:sldMkLst>
          <pc:docMk/>
          <pc:sldMk cId="4252392456" sldId="790"/>
        </pc:sldMkLst>
        <pc:spChg chg="mod">
          <ac:chgData name="Jenifer Prince Devaraj" userId="c3fb109c-09d1-42a6-93f4-69472d709861" providerId="ADAL" clId="{00FDB582-7066-4080-B622-F25AAA4798D7}" dt="2024-01-29T01:17:55.358" v="1742"/>
          <ac:spMkLst>
            <pc:docMk/>
            <pc:sldMk cId="4252392456" sldId="790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17:51.340" v="1741" actId="21"/>
          <ac:spMkLst>
            <pc:docMk/>
            <pc:sldMk cId="4252392456" sldId="790"/>
            <ac:spMk id="8" creationId="{FE8C33B0-1295-9255-CE6B-0880B8E509F1}"/>
          </ac:spMkLst>
        </pc:spChg>
      </pc:sldChg>
      <pc:sldChg chg="addSp modSp add del mod">
        <pc:chgData name="Jenifer Prince Devaraj" userId="c3fb109c-09d1-42a6-93f4-69472d709861" providerId="ADAL" clId="{00FDB582-7066-4080-B622-F25AAA4798D7}" dt="2024-01-29T09:48:05.782" v="1878" actId="47"/>
        <pc:sldMkLst>
          <pc:docMk/>
          <pc:sldMk cId="877828334" sldId="791"/>
        </pc:sldMkLst>
        <pc:spChg chg="add mod">
          <ac:chgData name="Jenifer Prince Devaraj" userId="c3fb109c-09d1-42a6-93f4-69472d709861" providerId="ADAL" clId="{00FDB582-7066-4080-B622-F25AAA4798D7}" dt="2024-01-29T01:38:40.203" v="1849" actId="20577"/>
          <ac:spMkLst>
            <pc:docMk/>
            <pc:sldMk cId="877828334" sldId="791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00FDB582-7066-4080-B622-F25AAA4798D7}" dt="2024-01-29T01:35:48.762" v="1814" actId="20577"/>
          <ac:spMkLst>
            <pc:docMk/>
            <pc:sldMk cId="877828334" sldId="791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8:47.042" v="1852" actId="20577"/>
          <ac:spMkLst>
            <pc:docMk/>
            <pc:sldMk cId="877828334" sldId="791"/>
            <ac:spMk id="8" creationId="{FE8C33B0-1295-9255-CE6B-0880B8E509F1}"/>
          </ac:spMkLst>
        </pc:spChg>
        <pc:spChg chg="add mod">
          <ac:chgData name="Jenifer Prince Devaraj" userId="c3fb109c-09d1-42a6-93f4-69472d709861" providerId="ADAL" clId="{00FDB582-7066-4080-B622-F25AAA4798D7}" dt="2024-01-29T01:38:26.013" v="1843" actId="1076"/>
          <ac:spMkLst>
            <pc:docMk/>
            <pc:sldMk cId="877828334" sldId="791"/>
            <ac:spMk id="9" creationId="{9AB83DA2-62A6-DADA-A95E-2C21EA4B948C}"/>
          </ac:spMkLst>
        </pc:spChg>
        <pc:picChg chg="add mod">
          <ac:chgData name="Jenifer Prince Devaraj" userId="c3fb109c-09d1-42a6-93f4-69472d709861" providerId="ADAL" clId="{00FDB582-7066-4080-B622-F25AAA4798D7}" dt="2024-01-29T01:37:28.138" v="1834" actId="1076"/>
          <ac:picMkLst>
            <pc:docMk/>
            <pc:sldMk cId="877828334" sldId="791"/>
            <ac:picMk id="11" creationId="{E33ED12B-CCD1-51C9-4A77-7B0490EDF457}"/>
          </ac:picMkLst>
        </pc:picChg>
        <pc:picChg chg="add mod">
          <ac:chgData name="Jenifer Prince Devaraj" userId="c3fb109c-09d1-42a6-93f4-69472d709861" providerId="ADAL" clId="{00FDB582-7066-4080-B622-F25AAA4798D7}" dt="2024-01-29T01:37:39.906" v="1837" actId="1076"/>
          <ac:picMkLst>
            <pc:docMk/>
            <pc:sldMk cId="877828334" sldId="791"/>
            <ac:picMk id="13" creationId="{3CA06B7D-53A3-A76C-E775-E289E13DD643}"/>
          </ac:picMkLst>
        </pc:picChg>
        <pc:picChg chg="add mod">
          <ac:chgData name="Jenifer Prince Devaraj" userId="c3fb109c-09d1-42a6-93f4-69472d709861" providerId="ADAL" clId="{00FDB582-7066-4080-B622-F25AAA4798D7}" dt="2024-01-29T01:38:32.342" v="1846" actId="1076"/>
          <ac:picMkLst>
            <pc:docMk/>
            <pc:sldMk cId="877828334" sldId="791"/>
            <ac:picMk id="17" creationId="{D505AC66-4187-715E-8A63-FCFAC61CB7E6}"/>
          </ac:picMkLst>
        </pc:picChg>
        <pc:cxnChg chg="add mod">
          <ac:chgData name="Jenifer Prince Devaraj" userId="c3fb109c-09d1-42a6-93f4-69472d709861" providerId="ADAL" clId="{00FDB582-7066-4080-B622-F25AAA4798D7}" dt="2024-01-29T01:38:02.075" v="1839" actId="1582"/>
          <ac:cxnSpMkLst>
            <pc:docMk/>
            <pc:sldMk cId="877828334" sldId="791"/>
            <ac:cxnSpMk id="15" creationId="{FD90CF9D-BE7B-E291-5BD9-09C1D4C8EE6F}"/>
          </ac:cxnSpMkLst>
        </pc:cxnChg>
      </pc:sldChg>
      <pc:sldChg chg="delSp add del mod">
        <pc:chgData name="Jenifer Prince Devaraj" userId="c3fb109c-09d1-42a6-93f4-69472d709861" providerId="ADAL" clId="{00FDB582-7066-4080-B622-F25AAA4798D7}" dt="2024-01-29T10:16:48.721" v="2004" actId="47"/>
        <pc:sldMkLst>
          <pc:docMk/>
          <pc:sldMk cId="2881467734" sldId="791"/>
        </pc:sldMkLst>
        <pc:spChg chg="del">
          <ac:chgData name="Jenifer Prince Devaraj" userId="c3fb109c-09d1-42a6-93f4-69472d709861" providerId="ADAL" clId="{00FDB582-7066-4080-B622-F25AAA4798D7}" dt="2024-01-29T10:16:36.412" v="2000" actId="478"/>
          <ac:spMkLst>
            <pc:docMk/>
            <pc:sldMk cId="2881467734" sldId="79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00FDB582-7066-4080-B622-F25AAA4798D7}" dt="2024-01-29T10:16:39.834" v="2001" actId="478"/>
          <ac:spMkLst>
            <pc:docMk/>
            <pc:sldMk cId="2881467734" sldId="79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00FDB582-7066-4080-B622-F25AAA4798D7}" dt="2024-01-29T10:16:33.709" v="1999" actId="478"/>
          <ac:picMkLst>
            <pc:docMk/>
            <pc:sldMk cId="2881467734" sldId="791"/>
            <ac:picMk id="6" creationId="{D9C0D007-59CE-DDD0-D732-5277BB12108F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5.053" v="1877" actId="47"/>
        <pc:sldMkLst>
          <pc:docMk/>
          <pc:sldMk cId="468928933" sldId="792"/>
        </pc:sldMkLst>
        <pc:spChg chg="mod">
          <ac:chgData name="Jenifer Prince Devaraj" userId="c3fb109c-09d1-42a6-93f4-69472d709861" providerId="ADAL" clId="{00FDB582-7066-4080-B622-F25AAA4798D7}" dt="2024-01-29T01:33:58.252" v="1797" actId="20577"/>
          <ac:spMkLst>
            <pc:docMk/>
            <pc:sldMk cId="468928933" sldId="792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3:22.350" v="1791" actId="1076"/>
          <ac:spMkLst>
            <pc:docMk/>
            <pc:sldMk cId="468928933" sldId="792"/>
            <ac:spMk id="8" creationId="{FE8C33B0-1295-9255-CE6B-0880B8E509F1}"/>
          </ac:spMkLst>
        </pc:spChg>
        <pc:picChg chg="del mod">
          <ac:chgData name="Jenifer Prince Devaraj" userId="c3fb109c-09d1-42a6-93f4-69472d709861" providerId="ADAL" clId="{00FDB582-7066-4080-B622-F25AAA4798D7}" dt="2024-01-29T01:33:48.257" v="1792" actId="478"/>
          <ac:picMkLst>
            <pc:docMk/>
            <pc:sldMk cId="468928933" sldId="792"/>
            <ac:picMk id="6" creationId="{C3ADD638-51B8-455D-4F22-120E391B1684}"/>
          </ac:picMkLst>
        </pc:picChg>
        <pc:picChg chg="add mod">
          <ac:chgData name="Jenifer Prince Devaraj" userId="c3fb109c-09d1-42a6-93f4-69472d709861" providerId="ADAL" clId="{00FDB582-7066-4080-B622-F25AAA4798D7}" dt="2024-01-29T01:33:56.617" v="1796" actId="1076"/>
          <ac:picMkLst>
            <pc:docMk/>
            <pc:sldMk cId="468928933" sldId="792"/>
            <ac:picMk id="9" creationId="{B8F8EEA0-4863-9990-0C36-AAC578A3449C}"/>
          </ac:picMkLst>
        </pc:picChg>
      </pc:sldChg>
    </pc:docChg>
  </pc:docChgLst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8T22:17:27.239" v="336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8T22:17:20.070" v="33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8T22:11:23.604" v="259" actId="2711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tags" Target="../tags/tag4.xml"/><Relationship Id="rId7" Type="http://schemas.openxmlformats.org/officeDocument/2006/relationships/image" Target="../media/image27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Introduction to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1B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11332210" cy="3168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System?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Signals and System.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51248" y="1350852"/>
            <a:ext cx="11533329" cy="5110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30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625475" indent="-2651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is a time varying physical phenomenon which is intended to convey information[3]. (or)</a:t>
            </a:r>
          </a:p>
          <a:p>
            <a:pPr marL="625475" indent="-265113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Signal is a function of one or more independent variables, which contain some information.</a:t>
            </a:r>
          </a:p>
          <a:p>
            <a:pPr marL="625475" indent="-265113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Example: voice signal, video signal, signals on telephone wires, signal from sensors etc.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10" descr="A graph of a function&#10;&#10;Description automatically generated">
            <a:extLst>
              <a:ext uri="{FF2B5EF4-FFF2-40B4-BE49-F238E27FC236}">
                <a16:creationId xmlns:a16="http://schemas.microsoft.com/office/drawing/2014/main" id="{8C70CBC1-9839-75ED-CC42-A952A45D61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4260" y="1489210"/>
            <a:ext cx="57150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87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69688" y="1611139"/>
            <a:ext cx="10191632" cy="38284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System?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625475" indent="-2651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625475" indent="-2651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 is a device or combination of devices, which can operate on signals and produces corresponding response[3].</a:t>
            </a:r>
          </a:p>
          <a:p>
            <a:pPr marL="625475" indent="-2651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one or more inputs, the system can have one or more outputs.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CB33563-1C5D-1C01-DDDB-8645302C27C4}"/>
              </a:ext>
            </a:extLst>
          </p:cNvPr>
          <p:cNvSpPr/>
          <p:nvPr/>
        </p:nvSpPr>
        <p:spPr>
          <a:xfrm>
            <a:off x="4048760" y="2296160"/>
            <a:ext cx="1737360" cy="142748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System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DAD17B9C-8479-9519-3F7F-5AA40C826FD7}"/>
              </a:ext>
            </a:extLst>
          </p:cNvPr>
          <p:cNvSpPr/>
          <p:nvPr/>
        </p:nvSpPr>
        <p:spPr>
          <a:xfrm>
            <a:off x="2987040" y="2730500"/>
            <a:ext cx="1061720" cy="558800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47F8CBD-1BDF-5EA1-DDAE-6DB1EAA8FA08}"/>
              </a:ext>
            </a:extLst>
          </p:cNvPr>
          <p:cNvSpPr/>
          <p:nvPr/>
        </p:nvSpPr>
        <p:spPr>
          <a:xfrm>
            <a:off x="5786120" y="2753360"/>
            <a:ext cx="1061720" cy="558800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D4338F-CACC-5489-DB15-763818689D32}"/>
              </a:ext>
            </a:extLst>
          </p:cNvPr>
          <p:cNvSpPr txBox="1"/>
          <p:nvPr/>
        </p:nvSpPr>
        <p:spPr>
          <a:xfrm>
            <a:off x="1925320" y="2848094"/>
            <a:ext cx="78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Input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B354BB-9D38-F384-580D-4C7B30559C2A}"/>
              </a:ext>
            </a:extLst>
          </p:cNvPr>
          <p:cNvSpPr txBox="1"/>
          <p:nvPr/>
        </p:nvSpPr>
        <p:spPr>
          <a:xfrm>
            <a:off x="2923540" y="2271761"/>
            <a:ext cx="1262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Electric Signal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2633B2-115F-B824-5407-EC637FCA617E}"/>
              </a:ext>
            </a:extLst>
          </p:cNvPr>
          <p:cNvSpPr txBox="1"/>
          <p:nvPr/>
        </p:nvSpPr>
        <p:spPr>
          <a:xfrm>
            <a:off x="7058660" y="2848094"/>
            <a:ext cx="99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Output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E532A4-6639-0F8B-0C3A-284841E436AF}"/>
              </a:ext>
            </a:extLst>
          </p:cNvPr>
          <p:cNvSpPr txBox="1"/>
          <p:nvPr/>
        </p:nvSpPr>
        <p:spPr>
          <a:xfrm>
            <a:off x="5774808" y="2410260"/>
            <a:ext cx="1262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Speaker</a:t>
            </a:r>
          </a:p>
        </p:txBody>
      </p:sp>
    </p:spTree>
    <p:extLst>
      <p:ext uri="{BB962C8B-B14F-4D97-AF65-F5344CB8AC3E}">
        <p14:creationId xmlns:p14="http://schemas.microsoft.com/office/powerpoint/2010/main" val="2429625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8128" y="1672099"/>
            <a:ext cx="10567552" cy="406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Systems:</a:t>
            </a:r>
          </a:p>
          <a:p>
            <a:pPr marL="715963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Electronic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Circuits that process electrical signals.</a:t>
            </a:r>
          </a:p>
          <a:p>
            <a:pPr marL="715963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Control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regulate the behaviour of dynamic processes.</a:t>
            </a:r>
          </a:p>
          <a:p>
            <a:pPr marL="715963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Communication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transmit, receive, and process signals for communication purposes.</a:t>
            </a:r>
          </a:p>
          <a:p>
            <a:pPr marL="715963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Processing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analyse, modify, or extract information.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655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FD4672-8E6C-F830-8C14-F5860081E5EA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8BD228-81DF-D713-3CBC-15288547BD15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B67B6FD-99D8-E51C-0612-BBBBC5890B9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>
                <a:solidFill>
                  <a:srgbClr val="5B5B5B"/>
                </a:solidFill>
              </a:rPr>
              <a:t>Identify the  name of the device  where the device receives/ accepts only  logic high(1) or Low (0) as the input signals.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62F6B0-AC75-5E13-15EB-1486B62E169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6186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8128" y="1672099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of Signals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: Data Acquisition Systems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E635B0-0875-FC4E-5FFB-E760F5DCB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555" y="3118212"/>
            <a:ext cx="10060803" cy="2421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553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Physical System Conditions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545080" y="2225808"/>
            <a:ext cx="9349828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physical phenomena or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physical characteristics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to be measured comes first in the data collecting process.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Temperature, light intensity, vibration, gas pressure, fluid movement, PIR and force are a few examples of factors often considered in a DAQ system.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0FCEF0-FFE9-AF64-A2F6-37C9BC81B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17" y="2362175"/>
            <a:ext cx="2251414" cy="25195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F7C039-C092-69B9-CC06-CD37E0462608}"/>
              </a:ext>
            </a:extLst>
          </p:cNvPr>
          <p:cNvSpPr txBox="1"/>
          <p:nvPr/>
        </p:nvSpPr>
        <p:spPr>
          <a:xfrm>
            <a:off x="222368" y="646126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D2664B0-DFCD-DF3F-BD9E-1C43EE9705C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383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9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672080" y="2032111"/>
            <a:ext cx="9349828" cy="3361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Electrical Transducers are used to convert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energy into electrical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It generates a voltage </a:t>
            </a:r>
            <a:r>
              <a:rPr lang="en-GB" sz="2400" b="1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proportional to physical quantity</a:t>
            </a: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being measured.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This Voltage is applied to the data acquisition system as an input.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B413E9-B56A-25B6-02B6-D75FACC782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92" y="2413420"/>
            <a:ext cx="2578188" cy="20311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D01418-8A0D-C229-8D30-EE6D19440F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7E8E579-5836-1330-46E2-81DA32787E89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65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3863" y="213753"/>
            <a:ext cx="11798229" cy="1325563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br>
              <a:rPr lang="en-IN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" y="0"/>
            <a:ext cx="45719" cy="0"/>
          </a:xfrm>
        </p:spPr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10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18" y="1418786"/>
            <a:ext cx="70092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84479" y="3957554"/>
            <a:ext cx="11289211" cy="2253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Example - Electrical Transducers are used to convert energy of one kind into energy of another kind, so for example, a microphone (input device) converts sound waves into electrical signals for the amplifier to amplify (a process), and a loudspeaker (output device) converts these electrical signals back into sound.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83CE3D-04DB-A197-FFA1-2AD826F10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434" y="1539316"/>
            <a:ext cx="7346950" cy="22977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AE6992-DB1C-37FA-45A9-A23766C3FFE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246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840" y="220464"/>
            <a:ext cx="11594969" cy="1325563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br>
              <a:rPr lang="en-IN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Signal Conditioning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46400" y="1906963"/>
            <a:ext cx="9116148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signal conditioner makes use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of filter circuits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for separating the noise from the real signal and utilizes an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amplification circuit for strengthening weak 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selection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of the signal conditioning circuit is largely dependent on the characteristics of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sensors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employed in the DAQ system.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0D007-59CE-DDD0-D732-5277BB121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02" y="2793463"/>
            <a:ext cx="2409760" cy="21561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9ECD96-C424-BF3D-6873-228615B07BA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4521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0368" y="47266"/>
            <a:ext cx="11594969" cy="1325563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12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ADC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81960" y="1561604"/>
            <a:ext cx="8770038" cy="44696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converter that is used to change the analogue signal to digital is known as an analogue to digital converter or ADC converter.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converter is one kind of integrated circuit or IC that converts the signal directly from continuous form to discrete form.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converter can be expressed in A/D, ADC, A to D. The inverse function of DAC is nothing but ADC.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202752-E1F5-08C2-5359-FFAA3165A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002" y="2661733"/>
            <a:ext cx="2541958" cy="22694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AB080A-47DA-6168-B88C-ACA50C09490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2459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- Signals &amp;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ADC</a:t>
            </a:r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D40E398B-89FD-7BA6-E717-F6687A52C5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496" y="1632802"/>
            <a:ext cx="6945718" cy="44653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497DA3-5B9F-4DC2-095F-856BC05D3C9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517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14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Computer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5C2C1-CA56-B8A0-0AEA-175A5644C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413" y="2588030"/>
            <a:ext cx="2005897" cy="25630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2656840" y="1581042"/>
            <a:ext cx="9291320" cy="44666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computer is 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end piece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where the binary data are received from the ADC.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computer’s function is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gather all data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that comes through the ADC for further analysis.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DAQ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software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that uses data from the ADC is still required for creating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readable and meaningful results.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data acquisition software acts as the layer between the DAQ hardware(ADC) and the user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8B1807-5D4C-F2F3-B42F-6B44A2FDFF2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327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309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https://www.tutorialspoint.com/signals_and_systems/signals_and_systems_overview.htm.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Y1MjI5MTl9"/>
  <p:tag name="SLIDO_TYPE" val="SlidoPoll"/>
  <p:tag name="SLIDO_POLL_UUID" val="cc6cd279-fe41-4c16-81d4-6e45dad647bf"/>
  <p:tag name="SLIDO_POLL_QUESTION_UUID" val="9329f200-91f5-4137-9974-5fb33046cc9f"/>
  <p:tag name="SLIDO_TIMELINE" val="W3sic2NyZWVuIjoiUXVpekpvaW5pbmciLCJzaG93UmVzdWx0cyI6ZmFsc2UsInNob3dDb3JyZWN0QW5zd2VycyI6ZmFsc2UsInZvdGluZ0xvY2tlZCI6ZmFsc2V9LHsicG9sbFF1ZXN0aW9uVXVpZCI6IjkzMjlmMjAwLTkxZjUtNDEzNy05OTc0LTVmYjMzMDQ2Y2M5ZiIsInNob3dSZXN1bHRzIjpmYWxzZSwic2hvd0NvcnJlY3RBbnN3ZXJzIjpmYWxzZSwidm90aW5nTG9ja2VkIjpmYWxzZX0seyJwb2xsUXVlc3Rpb25VdWlkIjoiOTMyOWYyMDAtOTFmNS00MTM3LTk5NzQtNWZiMzMwNDZjYzlmIiwic2hvd1Jlc3VsdHMiOnRydWUsInNob3dDb3JyZWN0QW5zd2VycyI6ZmFsc2UsInZvdGluZ0xvY2tlZCI6dHJ1ZX0seyJwb2xsUXVlc3Rpb25VdWlkIjoiOTMyOWYyMDAtOTFmNS00MTM3LTk5NzQtNWZiMzMwNDZjYzlmIiwic2hvd1Jlc3VsdHMiOnRydWUsInNob3dDb3JyZWN0QW5zd2VycyI6dHJ1ZSwidm90aW5nTG9ja2VkIjp0cnVlfSx7InNjcmVlbiI6IlF1aXpMZWFkZXJib2FyZCIsInBvbGxRdWVzdGlvblV1aWQiOiI5MzI5ZjIwMC05MWY1LTQxMzctOTk3NC01ZmIzMzA0NmNjOWYiLCJzaG93UmVzdWx0cyI6dHJ1ZSwic2hvd0NvcnJlY3RBbnN3ZXJzIjp0cnVlLCJ2b3RpbmdMb2NrZWQiOnRydW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897</Words>
  <Application>Microsoft Office PowerPoint</Application>
  <PresentationFormat>Widescreen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1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  <vt:lpstr>Introduction - Signals &amp; System</vt:lpstr>
      <vt:lpstr>PowerPoint Presentation</vt:lpstr>
      <vt:lpstr>PowerPoint Presentation</vt:lpstr>
      <vt:lpstr>Introduction - Signals &amp; System </vt:lpstr>
      <vt:lpstr>Introduction - Signals &amp; System 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2024-01-29T10:21:00Z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