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59"/>
    <p:restoredTop sz="66419"/>
  </p:normalViewPr>
  <p:slideViewPr>
    <p:cSldViewPr snapToGrid="0" snapToObjects="1">
      <p:cViewPr varScale="1">
        <p:scale>
          <a:sx n="100" d="100"/>
          <a:sy n="100" d="100"/>
        </p:scale>
        <p:origin x="1824" y="160"/>
      </p:cViewPr>
      <p:guideLst/>
    </p:cSldViewPr>
  </p:slideViewPr>
  <p:notesTextViewPr>
    <p:cViewPr>
      <p:scale>
        <a:sx n="155" d="100"/>
        <a:sy n="155"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4BA6E0-EFA3-734D-95B3-E53A2D7B3F1C}" type="datetimeFigureOut">
              <a:rPr lang="en-US" smtClean="0"/>
              <a:t>7/12/18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5E02EF-3DD6-2C4C-9345-F0F8A8A9A5EE}" type="slidenum">
              <a:rPr lang="en-US" smtClean="0"/>
              <a:t>‹#›</a:t>
            </a:fld>
            <a:endParaRPr lang="en-US"/>
          </a:p>
        </p:txBody>
      </p:sp>
    </p:spTree>
    <p:extLst>
      <p:ext uri="{BB962C8B-B14F-4D97-AF65-F5344CB8AC3E}">
        <p14:creationId xmlns:p14="http://schemas.microsoft.com/office/powerpoint/2010/main" val="1788682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charset="0"/>
              <a:buChar char="•"/>
            </a:pPr>
            <a:r>
              <a:rPr lang="en-US" dirty="0" smtClean="0"/>
              <a:t>Vita </a:t>
            </a:r>
            <a:r>
              <a:rPr lang="en-US" dirty="0" err="1" smtClean="0"/>
              <a:t>Activa</a:t>
            </a:r>
            <a:r>
              <a:rPr lang="en-US" baseline="0" dirty="0" smtClean="0"/>
              <a:t> was first coined by Arendt in 1978 </a:t>
            </a:r>
            <a:r>
              <a:rPr lang="en-US" i="1" baseline="0" dirty="0" smtClean="0"/>
              <a:t>The Life of Mind.</a:t>
            </a:r>
            <a:r>
              <a:rPr lang="en-US" i="0" baseline="0" dirty="0" smtClean="0"/>
              <a:t> Here she puts forward the idea that Labour is something a mindless slave or animal may perform, something don</a:t>
            </a:r>
            <a:r>
              <a:rPr lang="en-GB" i="0" baseline="0" dirty="0" smtClean="0"/>
              <a:t>e to survive. Whilst work is seen more as the interconnection between someone's life and a skill. </a:t>
            </a:r>
          </a:p>
          <a:p>
            <a:pPr marL="171450" indent="-171450">
              <a:buFont typeface="Arial" charset="0"/>
              <a:buChar char="•"/>
            </a:pPr>
            <a:r>
              <a:rPr lang="en-GB" i="0" baseline="0" dirty="0" smtClean="0"/>
              <a:t>The skill changes over the life span of the person who is able to move and grow where they please unlike the Labourer who is forced to stay in one place and never grow their skill in the action.</a:t>
            </a:r>
          </a:p>
          <a:p>
            <a:pPr marL="171450" indent="-171450">
              <a:buFont typeface="Arial" charset="0"/>
              <a:buChar char="•"/>
            </a:pPr>
            <a:r>
              <a:rPr lang="en-GB" i="0" baseline="0" dirty="0" smtClean="0"/>
              <a:t>T</a:t>
            </a:r>
            <a:r>
              <a:rPr lang="en-US" i="0" baseline="0" dirty="0" smtClean="0"/>
              <a:t>his is somewhat in line with Levi-Strauss’ ‘bricoleur’, though while both begin with the mind of the individual, Levi-Strauss stresses the importance of the body and especially the action that is engrained into it over time. Arendt on the other hand sees it all as being inside the mind of the creator, that is where the skill for her is created and honed.</a:t>
            </a:r>
            <a:endParaRPr lang="en-GB" i="0" baseline="0" dirty="0" smtClean="0"/>
          </a:p>
        </p:txBody>
      </p:sp>
      <p:sp>
        <p:nvSpPr>
          <p:cNvPr id="4" name="Slide Number Placeholder 3"/>
          <p:cNvSpPr>
            <a:spLocks noGrp="1"/>
          </p:cNvSpPr>
          <p:nvPr>
            <p:ph type="sldNum" sz="quarter" idx="10"/>
          </p:nvPr>
        </p:nvSpPr>
        <p:spPr/>
        <p:txBody>
          <a:bodyPr/>
          <a:lstStyle/>
          <a:p>
            <a:fld id="{B45E02EF-3DD6-2C4C-9345-F0F8A8A9A5EE}" type="slidenum">
              <a:rPr lang="en-US" smtClean="0"/>
              <a:t>2</a:t>
            </a:fld>
            <a:endParaRPr lang="en-US"/>
          </a:p>
        </p:txBody>
      </p:sp>
    </p:spTree>
    <p:extLst>
      <p:ext uri="{BB962C8B-B14F-4D97-AF65-F5344CB8AC3E}">
        <p14:creationId xmlns:p14="http://schemas.microsoft.com/office/powerpoint/2010/main" val="1912401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charset="0"/>
              <a:buChar char="•"/>
            </a:pPr>
            <a:r>
              <a:rPr lang="en-US" dirty="0" smtClean="0"/>
              <a:t>The collectives described by Latour in </a:t>
            </a:r>
            <a:r>
              <a:rPr lang="en-US" i="1" dirty="0" smtClean="0"/>
              <a:t>Pandora’s Hope</a:t>
            </a:r>
            <a:r>
              <a:rPr lang="en-US" i="0" dirty="0" smtClean="0"/>
              <a:t> are around us at all times. They are objects</a:t>
            </a:r>
            <a:r>
              <a:rPr lang="en-US" i="0" baseline="0" dirty="0" smtClean="0"/>
              <a:t> that can have many uses but are awaiting the agency of an individual to bring them to life. The resources that are used to construct the tipis and yurts are not overly specialized. Except the canvas and woodwork all other components could be found in a local DIY shop. It is up to the worker to navigate the collective to its best possible use.</a:t>
            </a:r>
          </a:p>
          <a:p>
            <a:pPr marL="171450" indent="-171450">
              <a:buFont typeface="Arial" charset="0"/>
              <a:buChar char="•"/>
            </a:pPr>
            <a:r>
              <a:rPr lang="en-US" i="0" baseline="0" dirty="0" smtClean="0"/>
              <a:t>This means the individual will have to have an understanding of not only what he is taking, but where he is going. The collective is all the things around you, so this must include the land, the weather etc. </a:t>
            </a:r>
          </a:p>
          <a:p>
            <a:pPr marL="171450" indent="-171450">
              <a:buFont typeface="Arial" charset="0"/>
              <a:buChar char="•"/>
            </a:pPr>
            <a:r>
              <a:rPr lang="en-US" i="0" baseline="0" dirty="0" smtClean="0"/>
              <a:t>By feeding all this information together the collective starts to make more sense to the individual who is able to form it in to what is necessary to each new and different site.</a:t>
            </a:r>
          </a:p>
          <a:p>
            <a:pPr marL="171450" indent="-171450">
              <a:buFont typeface="Arial" charset="0"/>
              <a:buChar char="•"/>
            </a:pPr>
            <a:endParaRPr lang="en-US" i="0" baseline="0" dirty="0" smtClean="0"/>
          </a:p>
          <a:p>
            <a:pPr marL="171450" indent="-171450">
              <a:buFont typeface="Arial" charset="0"/>
              <a:buChar char="•"/>
            </a:pPr>
            <a:r>
              <a:rPr lang="en-US" i="0" baseline="0" dirty="0" smtClean="0"/>
              <a:t>’Black box’ problem solving is the ability to understand how the structure works as a result of many different stages. This is so that when </a:t>
            </a:r>
            <a:r>
              <a:rPr lang="en-US" i="0" baseline="0" dirty="0" err="1" smtClean="0"/>
              <a:t>soemthing</a:t>
            </a:r>
            <a:r>
              <a:rPr lang="en-US" i="0" baseline="0" dirty="0" smtClean="0"/>
              <a:t> goes wrong, instead of having to take the whole project down the skilled practitioner should be able to discern where the fault has occurred; once they have done this they can walk back to the particular step and fix the wrong.</a:t>
            </a:r>
            <a:endParaRPr lang="en-US" dirty="0"/>
          </a:p>
        </p:txBody>
      </p:sp>
      <p:sp>
        <p:nvSpPr>
          <p:cNvPr id="4" name="Slide Number Placeholder 3"/>
          <p:cNvSpPr>
            <a:spLocks noGrp="1"/>
          </p:cNvSpPr>
          <p:nvPr>
            <p:ph type="sldNum" sz="quarter" idx="10"/>
          </p:nvPr>
        </p:nvSpPr>
        <p:spPr/>
        <p:txBody>
          <a:bodyPr/>
          <a:lstStyle/>
          <a:p>
            <a:fld id="{B45E02EF-3DD6-2C4C-9345-F0F8A8A9A5EE}" type="slidenum">
              <a:rPr lang="en-US" smtClean="0"/>
              <a:t>3</a:t>
            </a:fld>
            <a:endParaRPr lang="en-US"/>
          </a:p>
        </p:txBody>
      </p:sp>
    </p:spTree>
    <p:extLst>
      <p:ext uri="{BB962C8B-B14F-4D97-AF65-F5344CB8AC3E}">
        <p14:creationId xmlns:p14="http://schemas.microsoft.com/office/powerpoint/2010/main" val="182643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charset="0"/>
              <a:buChar char="•"/>
            </a:pPr>
            <a:r>
              <a:rPr lang="en-US" dirty="0" smtClean="0"/>
              <a:t>In </a:t>
            </a:r>
            <a:r>
              <a:rPr lang="en-US" i="1" dirty="0" smtClean="0"/>
              <a:t>The</a:t>
            </a:r>
            <a:r>
              <a:rPr lang="en-US" i="1" baseline="0" dirty="0" smtClean="0"/>
              <a:t> Craftsman</a:t>
            </a:r>
            <a:r>
              <a:rPr lang="en-US" i="0" baseline="0" dirty="0" smtClean="0"/>
              <a:t> (2008) Sennet puts forward a continuation of Arendt’s work. He believes that she was correct about the intertwining of life and work to create someone who is highly proficient in a skill. Though he wants to move towards a theory more grounded in the body then the mind.</a:t>
            </a:r>
          </a:p>
          <a:p>
            <a:pPr marL="171450" indent="-171450">
              <a:buFont typeface="Arial" charset="0"/>
              <a:buChar char="•"/>
            </a:pPr>
            <a:endParaRPr lang="en-US" i="0" baseline="0" dirty="0" smtClean="0"/>
          </a:p>
          <a:p>
            <a:pPr marL="171450" indent="-171450">
              <a:buFont typeface="Arial" charset="0"/>
              <a:buChar char="•"/>
            </a:pPr>
            <a:r>
              <a:rPr lang="en-US" i="0" baseline="0" dirty="0" smtClean="0"/>
              <a:t>Learning is a key concept to Sennet, not only that it is the only way to become skillful, but also in what medium is best to communicate. For </a:t>
            </a:r>
            <a:r>
              <a:rPr lang="en-US" i="0" baseline="0" dirty="0" err="1" smtClean="0"/>
              <a:t>proactical</a:t>
            </a:r>
            <a:r>
              <a:rPr lang="en-US" i="0" baseline="0" dirty="0" smtClean="0"/>
              <a:t> tasks the learning must be done on the fly, as the task is being performed by the master the student watches. </a:t>
            </a:r>
            <a:endParaRPr lang="en-US" dirty="0"/>
          </a:p>
        </p:txBody>
      </p:sp>
      <p:sp>
        <p:nvSpPr>
          <p:cNvPr id="4" name="Slide Number Placeholder 3"/>
          <p:cNvSpPr>
            <a:spLocks noGrp="1"/>
          </p:cNvSpPr>
          <p:nvPr>
            <p:ph type="sldNum" sz="quarter" idx="10"/>
          </p:nvPr>
        </p:nvSpPr>
        <p:spPr/>
        <p:txBody>
          <a:bodyPr/>
          <a:lstStyle/>
          <a:p>
            <a:fld id="{B45E02EF-3DD6-2C4C-9345-F0F8A8A9A5EE}" type="slidenum">
              <a:rPr lang="en-US" smtClean="0"/>
              <a:t>4</a:t>
            </a:fld>
            <a:endParaRPr lang="en-US"/>
          </a:p>
        </p:txBody>
      </p:sp>
    </p:spTree>
    <p:extLst>
      <p:ext uri="{BB962C8B-B14F-4D97-AF65-F5344CB8AC3E}">
        <p14:creationId xmlns:p14="http://schemas.microsoft.com/office/powerpoint/2010/main" val="26141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charset="0"/>
              <a:buChar char="•"/>
            </a:pPr>
            <a:r>
              <a:rPr lang="en-US" dirty="0" smtClean="0"/>
              <a:t>Ingold</a:t>
            </a:r>
            <a:r>
              <a:rPr lang="en-US" baseline="0" dirty="0" smtClean="0"/>
              <a:t> has found a divide in the steps of creating something. You first design the structure in your mind (</a:t>
            </a:r>
            <a:r>
              <a:rPr lang="en-US" baseline="0" dirty="0" err="1" smtClean="0"/>
              <a:t>Poiesis</a:t>
            </a:r>
            <a:r>
              <a:rPr lang="en-US" baseline="0" dirty="0" smtClean="0"/>
              <a:t>) and then bring it into existence (Praxis). This is not a static relationship, but one where the two stages are communicating to one another.</a:t>
            </a:r>
            <a:endParaRPr lang="en-US" dirty="0"/>
          </a:p>
        </p:txBody>
      </p:sp>
      <p:sp>
        <p:nvSpPr>
          <p:cNvPr id="4" name="Slide Number Placeholder 3"/>
          <p:cNvSpPr>
            <a:spLocks noGrp="1"/>
          </p:cNvSpPr>
          <p:nvPr>
            <p:ph type="sldNum" sz="quarter" idx="10"/>
          </p:nvPr>
        </p:nvSpPr>
        <p:spPr/>
        <p:txBody>
          <a:bodyPr/>
          <a:lstStyle/>
          <a:p>
            <a:fld id="{B45E02EF-3DD6-2C4C-9345-F0F8A8A9A5EE}" type="slidenum">
              <a:rPr lang="en-US" smtClean="0"/>
              <a:t>5</a:t>
            </a:fld>
            <a:endParaRPr lang="en-US"/>
          </a:p>
        </p:txBody>
      </p:sp>
    </p:spTree>
    <p:extLst>
      <p:ext uri="{BB962C8B-B14F-4D97-AF65-F5344CB8AC3E}">
        <p14:creationId xmlns:p14="http://schemas.microsoft.com/office/powerpoint/2010/main" val="1668545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E615396-6399-0B48-8872-43AB5921836C}" type="datetimeFigureOut">
              <a:rPr lang="en-US" smtClean="0"/>
              <a:t>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467279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15396-6399-0B48-8872-43AB5921836C}" type="datetimeFigureOut">
              <a:rPr lang="en-US" smtClean="0"/>
              <a:t>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230774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615396-6399-0B48-8872-43AB5921836C}" type="datetimeFigureOut">
              <a:rPr lang="en-US" smtClean="0"/>
              <a:t>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1803432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E615396-6399-0B48-8872-43AB5921836C}" type="datetimeFigureOut">
              <a:rPr lang="en-US" smtClean="0"/>
              <a:t>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704808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E615396-6399-0B48-8872-43AB5921836C}" type="datetimeFigureOut">
              <a:rPr lang="en-US" smtClean="0"/>
              <a:t>7/12/18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196914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E615396-6399-0B48-8872-43AB5921836C}" type="datetimeFigureOut">
              <a:rPr lang="en-US" smtClean="0"/>
              <a:t>7/12/18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273953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15396-6399-0B48-8872-43AB5921836C}" type="datetimeFigureOut">
              <a:rPr lang="en-US" smtClean="0"/>
              <a:t>7/12/18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133955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15396-6399-0B48-8872-43AB5921836C}" type="datetimeFigureOut">
              <a:rPr lang="en-US" smtClean="0"/>
              <a:t>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827898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15396-6399-0B48-8872-43AB5921836C}" type="datetimeFigureOut">
              <a:rPr lang="en-US" smtClean="0"/>
              <a:t>7/12/18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947305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15396-6399-0B48-8872-43AB5921836C}" type="datetimeFigureOut">
              <a:rPr lang="en-US" smtClean="0"/>
              <a:t>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2064826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15396-6399-0B48-8872-43AB5921836C}" type="datetimeFigureOut">
              <a:rPr lang="en-US" smtClean="0"/>
              <a:t>7/12/18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7F0F28-E020-AB4B-B916-9C8E4E23CAC1}" type="slidenum">
              <a:rPr lang="en-US" smtClean="0"/>
              <a:t>‹#›</a:t>
            </a:fld>
            <a:endParaRPr lang="en-US"/>
          </a:p>
        </p:txBody>
      </p:sp>
    </p:spTree>
    <p:extLst>
      <p:ext uri="{BB962C8B-B14F-4D97-AF65-F5344CB8AC3E}">
        <p14:creationId xmlns:p14="http://schemas.microsoft.com/office/powerpoint/2010/main" val="19945159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615396-6399-0B48-8872-43AB5921836C}" type="datetimeFigureOut">
              <a:rPr lang="en-US" smtClean="0"/>
              <a:t>7/12/18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7F0F28-E020-AB4B-B916-9C8E4E23CAC1}" type="slidenum">
              <a:rPr lang="en-US" smtClean="0"/>
              <a:t>‹#›</a:t>
            </a:fld>
            <a:endParaRPr lang="en-US"/>
          </a:p>
        </p:txBody>
      </p:sp>
    </p:spTree>
    <p:extLst>
      <p:ext uri="{BB962C8B-B14F-4D97-AF65-F5344CB8AC3E}">
        <p14:creationId xmlns:p14="http://schemas.microsoft.com/office/powerpoint/2010/main" val="123380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James </a:t>
            </a:r>
            <a:r>
              <a:rPr lang="en-US" dirty="0" err="1" smtClean="0"/>
              <a:t>Kennaway’s</a:t>
            </a:r>
            <a:r>
              <a:rPr lang="en-US" dirty="0" smtClean="0"/>
              <a:t> Dissertation Presentation </a:t>
            </a:r>
            <a:endParaRPr lang="en-US" dirty="0"/>
          </a:p>
        </p:txBody>
      </p:sp>
      <p:sp>
        <p:nvSpPr>
          <p:cNvPr id="3" name="Subtitle 2"/>
          <p:cNvSpPr>
            <a:spLocks noGrp="1"/>
          </p:cNvSpPr>
          <p:nvPr>
            <p:ph type="subTitle" idx="1"/>
          </p:nvPr>
        </p:nvSpPr>
        <p:spPr/>
        <p:txBody>
          <a:bodyPr/>
          <a:lstStyle/>
          <a:p>
            <a:r>
              <a:rPr lang="en-US" dirty="0" smtClean="0"/>
              <a:t>Learning whilst doing</a:t>
            </a:r>
            <a:endParaRPr lang="en-US" dirty="0"/>
          </a:p>
        </p:txBody>
      </p:sp>
    </p:spTree>
    <p:extLst>
      <p:ext uri="{BB962C8B-B14F-4D97-AF65-F5344CB8AC3E}">
        <p14:creationId xmlns:p14="http://schemas.microsoft.com/office/powerpoint/2010/main" val="213951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From Levi-Strauss to </a:t>
            </a:r>
            <a:r>
              <a:rPr lang="en-US" dirty="0"/>
              <a:t>Arendt</a:t>
            </a:r>
          </a:p>
        </p:txBody>
      </p:sp>
      <p:sp>
        <p:nvSpPr>
          <p:cNvPr id="3" name="Content Placeholder 2"/>
          <p:cNvSpPr>
            <a:spLocks noGrp="1"/>
          </p:cNvSpPr>
          <p:nvPr>
            <p:ph idx="1"/>
          </p:nvPr>
        </p:nvSpPr>
        <p:spPr/>
        <p:txBody>
          <a:bodyPr/>
          <a:lstStyle/>
          <a:p>
            <a:r>
              <a:rPr lang="en-US" dirty="0" smtClean="0"/>
              <a:t>‘Vita </a:t>
            </a:r>
            <a:r>
              <a:rPr lang="en-US" dirty="0" err="1" smtClean="0"/>
              <a:t>Activa</a:t>
            </a:r>
            <a:r>
              <a:rPr lang="en-US" dirty="0" smtClean="0"/>
              <a:t>’ vs ‘Bricoleur’ </a:t>
            </a:r>
          </a:p>
          <a:p>
            <a:endParaRPr lang="en-US" dirty="0" smtClean="0"/>
          </a:p>
          <a:p>
            <a:r>
              <a:rPr lang="en-US" dirty="0" smtClean="0"/>
              <a:t>Mind v body</a:t>
            </a:r>
            <a:endParaRPr lang="en-US" dirty="0"/>
          </a:p>
        </p:txBody>
      </p:sp>
    </p:spTree>
    <p:extLst>
      <p:ext uri="{BB962C8B-B14F-4D97-AF65-F5344CB8AC3E}">
        <p14:creationId xmlns:p14="http://schemas.microsoft.com/office/powerpoint/2010/main" val="267588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Among the objects with Latour</a:t>
            </a:r>
            <a:endParaRPr lang="en-US" dirty="0"/>
          </a:p>
        </p:txBody>
      </p:sp>
      <p:sp>
        <p:nvSpPr>
          <p:cNvPr id="3" name="Content Placeholder 2"/>
          <p:cNvSpPr>
            <a:spLocks noGrp="1"/>
          </p:cNvSpPr>
          <p:nvPr>
            <p:ph idx="1"/>
          </p:nvPr>
        </p:nvSpPr>
        <p:spPr/>
        <p:txBody>
          <a:bodyPr/>
          <a:lstStyle/>
          <a:p>
            <a:r>
              <a:rPr lang="en-US" dirty="0" smtClean="0"/>
              <a:t>Collectives</a:t>
            </a:r>
          </a:p>
          <a:p>
            <a:endParaRPr lang="en-US" dirty="0"/>
          </a:p>
          <a:p>
            <a:r>
              <a:rPr lang="en-US" dirty="0" smtClean="0"/>
              <a:t>‘Black box’ problem solving</a:t>
            </a:r>
            <a:endParaRPr lang="en-US" dirty="0"/>
          </a:p>
        </p:txBody>
      </p:sp>
    </p:spTree>
    <p:extLst>
      <p:ext uri="{BB962C8B-B14F-4D97-AF65-F5344CB8AC3E}">
        <p14:creationId xmlns:p14="http://schemas.microsoft.com/office/powerpoint/2010/main" val="223427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Sennet – Craftsman</a:t>
            </a:r>
            <a:endParaRPr lang="en-US" dirty="0"/>
          </a:p>
        </p:txBody>
      </p:sp>
      <p:sp>
        <p:nvSpPr>
          <p:cNvPr id="3" name="Content Placeholder 2"/>
          <p:cNvSpPr>
            <a:spLocks noGrp="1"/>
          </p:cNvSpPr>
          <p:nvPr>
            <p:ph idx="1"/>
          </p:nvPr>
        </p:nvSpPr>
        <p:spPr>
          <a:xfrm>
            <a:off x="927100" y="2003425"/>
            <a:ext cx="10515600" cy="4351338"/>
          </a:xfrm>
        </p:spPr>
        <p:txBody>
          <a:bodyPr/>
          <a:lstStyle/>
          <a:p>
            <a:r>
              <a:rPr lang="en-US" dirty="0" smtClean="0"/>
              <a:t>Being a craftsmen means spending your life perfecting the skills.</a:t>
            </a:r>
          </a:p>
          <a:p>
            <a:endParaRPr lang="en-US" dirty="0"/>
          </a:p>
          <a:p>
            <a:r>
              <a:rPr lang="en-US" dirty="0" smtClean="0"/>
              <a:t>Needs to be an understanding on a physical not just mental level</a:t>
            </a:r>
            <a:endParaRPr lang="en-US" dirty="0"/>
          </a:p>
        </p:txBody>
      </p:sp>
    </p:spTree>
    <p:extLst>
      <p:ext uri="{BB962C8B-B14F-4D97-AF65-F5344CB8AC3E}">
        <p14:creationId xmlns:p14="http://schemas.microsoft.com/office/powerpoint/2010/main" val="208534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Ingold – Bringing it all together</a:t>
            </a:r>
            <a:endParaRPr lang="en-US" dirty="0"/>
          </a:p>
        </p:txBody>
      </p:sp>
      <p:sp>
        <p:nvSpPr>
          <p:cNvPr id="3" name="Content Placeholder 2"/>
          <p:cNvSpPr>
            <a:spLocks noGrp="1"/>
          </p:cNvSpPr>
          <p:nvPr>
            <p:ph idx="1"/>
          </p:nvPr>
        </p:nvSpPr>
        <p:spPr/>
        <p:txBody>
          <a:bodyPr/>
          <a:lstStyle/>
          <a:p>
            <a:r>
              <a:rPr lang="en-US" dirty="0" err="1" smtClean="0"/>
              <a:t>Poiesis</a:t>
            </a:r>
            <a:r>
              <a:rPr lang="en-US" dirty="0" smtClean="0"/>
              <a:t> vs Praxis</a:t>
            </a:r>
          </a:p>
        </p:txBody>
      </p:sp>
    </p:spTree>
    <p:extLst>
      <p:ext uri="{BB962C8B-B14F-4D97-AF65-F5344CB8AC3E}">
        <p14:creationId xmlns:p14="http://schemas.microsoft.com/office/powerpoint/2010/main" val="1464713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 </a:t>
            </a:r>
            <a:endParaRPr lang="en-US" dirty="0"/>
          </a:p>
        </p:txBody>
      </p:sp>
      <p:sp>
        <p:nvSpPr>
          <p:cNvPr id="3" name="Content Placeholder 2"/>
          <p:cNvSpPr>
            <a:spLocks noGrp="1"/>
          </p:cNvSpPr>
          <p:nvPr>
            <p:ph idx="1"/>
          </p:nvPr>
        </p:nvSpPr>
        <p:spPr/>
        <p:txBody>
          <a:bodyPr/>
          <a:lstStyle/>
          <a:p>
            <a:r>
              <a:rPr lang="en-US" dirty="0" smtClean="0"/>
              <a:t>Arendt, H (1974) </a:t>
            </a:r>
            <a:r>
              <a:rPr lang="en-US" i="1" dirty="0" smtClean="0"/>
              <a:t>The Life of Mind, </a:t>
            </a:r>
            <a:r>
              <a:rPr lang="en-US" dirty="0" err="1" smtClean="0"/>
              <a:t>Hartcourt</a:t>
            </a:r>
            <a:r>
              <a:rPr lang="en-US" dirty="0" smtClean="0"/>
              <a:t> Publishers, London</a:t>
            </a:r>
          </a:p>
          <a:p>
            <a:r>
              <a:rPr lang="en-US" dirty="0" smtClean="0"/>
              <a:t>Ingold, T (2000) </a:t>
            </a:r>
            <a:r>
              <a:rPr lang="en-US" i="1" dirty="0" smtClean="0"/>
              <a:t>The Perception of the Environment</a:t>
            </a:r>
            <a:r>
              <a:rPr lang="en-US" dirty="0" smtClean="0"/>
              <a:t>, Routledge, London</a:t>
            </a:r>
          </a:p>
          <a:p>
            <a:r>
              <a:rPr lang="en-US" dirty="0" smtClean="0"/>
              <a:t>Latour, B (1999) </a:t>
            </a:r>
            <a:r>
              <a:rPr lang="en-US" i="1" dirty="0" smtClean="0"/>
              <a:t>Pandora’s Hope, </a:t>
            </a:r>
            <a:r>
              <a:rPr lang="en-US" dirty="0" smtClean="0"/>
              <a:t>Harvard University Press, Mass</a:t>
            </a:r>
          </a:p>
          <a:p>
            <a:r>
              <a:rPr lang="en-GB" dirty="0"/>
              <a:t>Levi-Strauss, C (1974) </a:t>
            </a:r>
            <a:r>
              <a:rPr lang="en-GB" i="1" dirty="0"/>
              <a:t>Savage Mind</a:t>
            </a:r>
            <a:r>
              <a:rPr lang="en-GB" dirty="0"/>
              <a:t>, </a:t>
            </a:r>
            <a:r>
              <a:rPr lang="en-US" dirty="0" err="1"/>
              <a:t>Weidenfeld</a:t>
            </a:r>
            <a:r>
              <a:rPr lang="en-US" dirty="0"/>
              <a:t> and Nicolson, </a:t>
            </a:r>
            <a:r>
              <a:rPr lang="en-US" dirty="0" smtClean="0"/>
              <a:t>London</a:t>
            </a:r>
          </a:p>
          <a:p>
            <a:r>
              <a:rPr lang="en-US" dirty="0" smtClean="0"/>
              <a:t>Sennet, R (2008) </a:t>
            </a:r>
            <a:r>
              <a:rPr lang="en-US" i="1" dirty="0" smtClean="0"/>
              <a:t>The Craftsman</a:t>
            </a:r>
            <a:r>
              <a:rPr lang="en-US" smtClean="0"/>
              <a:t>, Penguin Books, London</a:t>
            </a:r>
            <a:endParaRPr lang="en-US"/>
          </a:p>
        </p:txBody>
      </p:sp>
    </p:spTree>
    <p:extLst>
      <p:ext uri="{BB962C8B-B14F-4D97-AF65-F5344CB8AC3E}">
        <p14:creationId xmlns:p14="http://schemas.microsoft.com/office/powerpoint/2010/main" val="203558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707</Words>
  <Application>Microsoft Macintosh PowerPoint</Application>
  <PresentationFormat>Widescreen</PresentationFormat>
  <Paragraphs>38</Paragraphs>
  <Slides>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Calibri</vt:lpstr>
      <vt:lpstr>Calibri Light</vt:lpstr>
      <vt:lpstr>Arial</vt:lpstr>
      <vt:lpstr>Office Theme</vt:lpstr>
      <vt:lpstr>James Kennaway’s Dissertation Presentation </vt:lpstr>
      <vt:lpstr>From Levi-Strauss to Arendt</vt:lpstr>
      <vt:lpstr>Among the objects with Latour</vt:lpstr>
      <vt:lpstr>Sennet – Craftsman</vt:lpstr>
      <vt:lpstr>Ingold – Bringing it all together</vt:lpstr>
      <vt:lpstr>Bibliography </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James Kennaway’s Dissertation Presentation </dc:title>
  <dc:creator>James Kennaway</dc:creator>
  <cp:lastModifiedBy>James Kennaway</cp:lastModifiedBy>
  <cp:revision>10</cp:revision>
  <dcterms:created xsi:type="dcterms:W3CDTF">2018-07-12T12:31:52Z</dcterms:created>
  <dcterms:modified xsi:type="dcterms:W3CDTF">2018-07-12T14:26:51Z</dcterms:modified>
</cp:coreProperties>
</file>