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107_5D4310E3.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0" r:id="rId3"/>
    <p:sldId id="261" r:id="rId4"/>
    <p:sldId id="262" r:id="rId5"/>
    <p:sldId id="263" r:id="rId6"/>
    <p:sldId id="257" r:id="rId7"/>
    <p:sldId id="258"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B356AD6-A9E6-7BCD-A829-C8262D83FFB5}" name="Marisa Pinto (2203596)" initials="M(" userId="S::2203596@student.uwtsd.ac.uk::3254e501-f045-43d1-a625-05efccd44999"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533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CF08A5-01E2-A8B9-BE9F-8C7A91895518}" v="20" dt="2025-01-11T18:14:38.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6"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sa Pinto (2203596)" userId="S::2203596@student.uwtsd.ac.uk::3254e501-f045-43d1-a625-05efccd44999" providerId="AD" clId="Web-{901B1386-F2BF-D694-5228-A31356369424}"/>
    <pc:docChg chg="addSld modSld sldOrd addMainMaster delMainMaster">
      <pc:chgData name="Marisa Pinto (2203596)" userId="S::2203596@student.uwtsd.ac.uk::3254e501-f045-43d1-a625-05efccd44999" providerId="AD" clId="Web-{901B1386-F2BF-D694-5228-A31356369424}" dt="2025-01-02T22:04:51.147" v="1589" actId="20577"/>
      <pc:docMkLst>
        <pc:docMk/>
      </pc:docMkLst>
      <pc:sldChg chg="modSp mod modClrScheme chgLayout">
        <pc:chgData name="Marisa Pinto (2203596)" userId="S::2203596@student.uwtsd.ac.uk::3254e501-f045-43d1-a625-05efccd44999" providerId="AD" clId="Web-{901B1386-F2BF-D694-5228-A31356369424}" dt="2024-12-26T22:13:39.436" v="15"/>
        <pc:sldMkLst>
          <pc:docMk/>
          <pc:sldMk cId="109857222" sldId="256"/>
        </pc:sldMkLst>
        <pc:spChg chg="mod ord">
          <ac:chgData name="Marisa Pinto (2203596)" userId="S::2203596@student.uwtsd.ac.uk::3254e501-f045-43d1-a625-05efccd44999" providerId="AD" clId="Web-{901B1386-F2BF-D694-5228-A31356369424}" dt="2024-12-26T22:13:39.436" v="15"/>
          <ac:spMkLst>
            <pc:docMk/>
            <pc:sldMk cId="109857222" sldId="256"/>
            <ac:spMk id="2" creationId="{00000000-0000-0000-0000-000000000000}"/>
          </ac:spMkLst>
        </pc:spChg>
        <pc:spChg chg="mod ord">
          <ac:chgData name="Marisa Pinto (2203596)" userId="S::2203596@student.uwtsd.ac.uk::3254e501-f045-43d1-a625-05efccd44999" providerId="AD" clId="Web-{901B1386-F2BF-D694-5228-A31356369424}" dt="2024-12-26T22:13:39.436" v="15"/>
          <ac:spMkLst>
            <pc:docMk/>
            <pc:sldMk cId="109857222" sldId="256"/>
            <ac:spMk id="3" creationId="{00000000-0000-0000-0000-000000000000}"/>
          </ac:spMkLst>
        </pc:spChg>
      </pc:sldChg>
      <pc:sldChg chg="addSp modSp new mod ord modClrScheme chgLayout">
        <pc:chgData name="Marisa Pinto (2203596)" userId="S::2203596@student.uwtsd.ac.uk::3254e501-f045-43d1-a625-05efccd44999" providerId="AD" clId="Web-{901B1386-F2BF-D694-5228-A31356369424}" dt="2025-01-02T18:51:32.159" v="1509" actId="1076"/>
        <pc:sldMkLst>
          <pc:docMk/>
          <pc:sldMk cId="57063327" sldId="257"/>
        </pc:sldMkLst>
        <pc:spChg chg="mod ord">
          <ac:chgData name="Marisa Pinto (2203596)" userId="S::2203596@student.uwtsd.ac.uk::3254e501-f045-43d1-a625-05efccd44999" providerId="AD" clId="Web-{901B1386-F2BF-D694-5228-A31356369424}" dt="2024-12-26T22:16:25.520" v="82"/>
          <ac:spMkLst>
            <pc:docMk/>
            <pc:sldMk cId="57063327" sldId="257"/>
            <ac:spMk id="2" creationId="{B2D9031A-0556-C49C-8EE5-493E1AA6C7E3}"/>
          </ac:spMkLst>
        </pc:spChg>
        <pc:spChg chg="mod ord">
          <ac:chgData name="Marisa Pinto (2203596)" userId="S::2203596@student.uwtsd.ac.uk::3254e501-f045-43d1-a625-05efccd44999" providerId="AD" clId="Web-{901B1386-F2BF-D694-5228-A31356369424}" dt="2025-01-02T18:51:32.159" v="1509" actId="1076"/>
          <ac:spMkLst>
            <pc:docMk/>
            <pc:sldMk cId="57063327" sldId="257"/>
            <ac:spMk id="3" creationId="{29388876-F9B7-82BE-ADCD-5049867C0480}"/>
          </ac:spMkLst>
        </pc:spChg>
        <pc:spChg chg="add mod ord">
          <ac:chgData name="Marisa Pinto (2203596)" userId="S::2203596@student.uwtsd.ac.uk::3254e501-f045-43d1-a625-05efccd44999" providerId="AD" clId="Web-{901B1386-F2BF-D694-5228-A31356369424}" dt="2024-12-26T22:16:35.973" v="83" actId="20577"/>
          <ac:spMkLst>
            <pc:docMk/>
            <pc:sldMk cId="57063327" sldId="257"/>
            <ac:spMk id="4" creationId="{ACC9FCE9-E98E-4886-FDA1-C184D8DD9729}"/>
          </ac:spMkLst>
        </pc:spChg>
        <pc:spChg chg="add mod ord">
          <ac:chgData name="Marisa Pinto (2203596)" userId="S::2203596@student.uwtsd.ac.uk::3254e501-f045-43d1-a625-05efccd44999" providerId="AD" clId="Web-{901B1386-F2BF-D694-5228-A31356369424}" dt="2024-12-26T22:22:28.586" v="230" actId="20577"/>
          <ac:spMkLst>
            <pc:docMk/>
            <pc:sldMk cId="57063327" sldId="257"/>
            <ac:spMk id="5" creationId="{FDF51192-31B5-287C-35D6-636AA7F3BB60}"/>
          </ac:spMkLst>
        </pc:spChg>
        <pc:spChg chg="add mod ord">
          <ac:chgData name="Marisa Pinto (2203596)" userId="S::2203596@student.uwtsd.ac.uk::3254e501-f045-43d1-a625-05efccd44999" providerId="AD" clId="Web-{901B1386-F2BF-D694-5228-A31356369424}" dt="2025-01-02T18:48:21.715" v="1488" actId="20577"/>
          <ac:spMkLst>
            <pc:docMk/>
            <pc:sldMk cId="57063327" sldId="257"/>
            <ac:spMk id="6" creationId="{ECBD7311-A23F-F8EE-0849-579657686919}"/>
          </ac:spMkLst>
        </pc:spChg>
        <pc:picChg chg="add mod ord">
          <ac:chgData name="Marisa Pinto (2203596)" userId="S::2203596@student.uwtsd.ac.uk::3254e501-f045-43d1-a625-05efccd44999" providerId="AD" clId="Web-{901B1386-F2BF-D694-5228-A31356369424}" dt="2025-01-02T18:51:27.549" v="1508" actId="1076"/>
          <ac:picMkLst>
            <pc:docMk/>
            <pc:sldMk cId="57063327" sldId="257"/>
            <ac:picMk id="7" creationId="{A7D0023F-E19A-6D7A-C81E-0C72AFF452F3}"/>
          </ac:picMkLst>
        </pc:picChg>
        <pc:picChg chg="add mod ord">
          <ac:chgData name="Marisa Pinto (2203596)" userId="S::2203596@student.uwtsd.ac.uk::3254e501-f045-43d1-a625-05efccd44999" providerId="AD" clId="Web-{901B1386-F2BF-D694-5228-A31356369424}" dt="2025-01-02T18:51:20.096" v="1505" actId="1076"/>
          <ac:picMkLst>
            <pc:docMk/>
            <pc:sldMk cId="57063327" sldId="257"/>
            <ac:picMk id="8" creationId="{25F792A8-B719-2E56-D99D-079ED7D6C76B}"/>
          </ac:picMkLst>
        </pc:picChg>
      </pc:sldChg>
      <pc:sldChg chg="addSp delSp modSp new mod modClrScheme chgLayout">
        <pc:chgData name="Marisa Pinto (2203596)" userId="S::2203596@student.uwtsd.ac.uk::3254e501-f045-43d1-a625-05efccd44999" providerId="AD" clId="Web-{901B1386-F2BF-D694-5228-A31356369424}" dt="2025-01-02T18:55:56.370" v="1578" actId="14100"/>
        <pc:sldMkLst>
          <pc:docMk/>
          <pc:sldMk cId="742512091" sldId="258"/>
        </pc:sldMkLst>
        <pc:spChg chg="add mod">
          <ac:chgData name="Marisa Pinto (2203596)" userId="S::2203596@student.uwtsd.ac.uk::3254e501-f045-43d1-a625-05efccd44999" providerId="AD" clId="Web-{901B1386-F2BF-D694-5228-A31356369424}" dt="2025-01-02T18:54:53.415" v="1538" actId="1076"/>
          <ac:spMkLst>
            <pc:docMk/>
            <pc:sldMk cId="742512091" sldId="258"/>
            <ac:spMk id="2" creationId="{6CAD77CA-5E18-64BD-E551-7A3875414DAA}"/>
          </ac:spMkLst>
        </pc:spChg>
        <pc:spChg chg="del">
          <ac:chgData name="Marisa Pinto (2203596)" userId="S::2203596@student.uwtsd.ac.uk::3254e501-f045-43d1-a625-05efccd44999" providerId="AD" clId="Web-{901B1386-F2BF-D694-5228-A31356369424}" dt="2024-12-26T22:26:35.993" v="298"/>
          <ac:spMkLst>
            <pc:docMk/>
            <pc:sldMk cId="742512091" sldId="258"/>
            <ac:spMk id="2" creationId="{80F56150-1F66-9AF1-6608-6353C446EB57}"/>
          </ac:spMkLst>
        </pc:spChg>
        <pc:spChg chg="mod ord">
          <ac:chgData name="Marisa Pinto (2203596)" userId="S::2203596@student.uwtsd.ac.uk::3254e501-f045-43d1-a625-05efccd44999" providerId="AD" clId="Web-{901B1386-F2BF-D694-5228-A31356369424}" dt="2025-01-02T18:55:56.370" v="1578" actId="14100"/>
          <ac:spMkLst>
            <pc:docMk/>
            <pc:sldMk cId="742512091" sldId="258"/>
            <ac:spMk id="3" creationId="{EABB2AAD-5CB7-6420-3819-5C41EE4EB0E9}"/>
          </ac:spMkLst>
        </pc:spChg>
        <pc:spChg chg="del">
          <ac:chgData name="Marisa Pinto (2203596)" userId="S::2203596@student.uwtsd.ac.uk::3254e501-f045-43d1-a625-05efccd44999" providerId="AD" clId="Web-{901B1386-F2BF-D694-5228-A31356369424}" dt="2024-12-26T22:26:35.993" v="298"/>
          <ac:spMkLst>
            <pc:docMk/>
            <pc:sldMk cId="742512091" sldId="258"/>
            <ac:spMk id="4" creationId="{69450F7C-9548-624A-D59E-E94168E09D57}"/>
          </ac:spMkLst>
        </pc:spChg>
        <pc:spChg chg="del">
          <ac:chgData name="Marisa Pinto (2203596)" userId="S::2203596@student.uwtsd.ac.uk::3254e501-f045-43d1-a625-05efccd44999" providerId="AD" clId="Web-{901B1386-F2BF-D694-5228-A31356369424}" dt="2024-12-26T22:26:35.993" v="298"/>
          <ac:spMkLst>
            <pc:docMk/>
            <pc:sldMk cId="742512091" sldId="258"/>
            <ac:spMk id="5" creationId="{B7B95A35-3CE7-EADC-C262-149D7C43CD0B}"/>
          </ac:spMkLst>
        </pc:spChg>
        <pc:spChg chg="mod ord">
          <ac:chgData name="Marisa Pinto (2203596)" userId="S::2203596@student.uwtsd.ac.uk::3254e501-f045-43d1-a625-05efccd44999" providerId="AD" clId="Web-{901B1386-F2BF-D694-5228-A31356369424}" dt="2024-12-26T22:26:35.993" v="298"/>
          <ac:spMkLst>
            <pc:docMk/>
            <pc:sldMk cId="742512091" sldId="258"/>
            <ac:spMk id="6" creationId="{07EE025C-EA17-601E-CFC0-B895FC52DC5F}"/>
          </ac:spMkLst>
        </pc:spChg>
      </pc:sldChg>
      <pc:sldChg chg="modSp new">
        <pc:chgData name="Marisa Pinto (2203596)" userId="S::2203596@student.uwtsd.ac.uk::3254e501-f045-43d1-a625-05efccd44999" providerId="AD" clId="Web-{901B1386-F2BF-D694-5228-A31356369424}" dt="2025-01-02T18:31:38.695" v="1395" actId="20577"/>
        <pc:sldMkLst>
          <pc:docMk/>
          <pc:sldMk cId="1013759138" sldId="259"/>
        </pc:sldMkLst>
        <pc:spChg chg="mod">
          <ac:chgData name="Marisa Pinto (2203596)" userId="S::2203596@student.uwtsd.ac.uk::3254e501-f045-43d1-a625-05efccd44999" providerId="AD" clId="Web-{901B1386-F2BF-D694-5228-A31356369424}" dt="2024-12-29T19:35:18.507" v="635" actId="20577"/>
          <ac:spMkLst>
            <pc:docMk/>
            <pc:sldMk cId="1013759138" sldId="259"/>
            <ac:spMk id="2" creationId="{4DBDA1CE-D284-BC0F-7387-85E1270D2BE8}"/>
          </ac:spMkLst>
        </pc:spChg>
        <pc:spChg chg="mod">
          <ac:chgData name="Marisa Pinto (2203596)" userId="S::2203596@student.uwtsd.ac.uk::3254e501-f045-43d1-a625-05efccd44999" providerId="AD" clId="Web-{901B1386-F2BF-D694-5228-A31356369424}" dt="2025-01-02T18:31:38.695" v="1395" actId="20577"/>
          <ac:spMkLst>
            <pc:docMk/>
            <pc:sldMk cId="1013759138" sldId="259"/>
            <ac:spMk id="3" creationId="{59F4E13F-F3C6-33AF-8E2B-A82CBA104FD6}"/>
          </ac:spMkLst>
        </pc:spChg>
      </pc:sldChg>
      <pc:sldChg chg="addSp modSp new mod modClrScheme chgLayout">
        <pc:chgData name="Marisa Pinto (2203596)" userId="S::2203596@student.uwtsd.ac.uk::3254e501-f045-43d1-a625-05efccd44999" providerId="AD" clId="Web-{901B1386-F2BF-D694-5228-A31356369424}" dt="2025-01-02T18:37:04.033" v="1436"/>
        <pc:sldMkLst>
          <pc:docMk/>
          <pc:sldMk cId="1733021238" sldId="260"/>
        </pc:sldMkLst>
        <pc:spChg chg="mod ord">
          <ac:chgData name="Marisa Pinto (2203596)" userId="S::2203596@student.uwtsd.ac.uk::3254e501-f045-43d1-a625-05efccd44999" providerId="AD" clId="Web-{901B1386-F2BF-D694-5228-A31356369424}" dt="2025-01-02T18:37:04.033" v="1436"/>
          <ac:spMkLst>
            <pc:docMk/>
            <pc:sldMk cId="1733021238" sldId="260"/>
            <ac:spMk id="2" creationId="{CE5A3C3E-3F74-A58B-95D3-CC1114CE42AB}"/>
          </ac:spMkLst>
        </pc:spChg>
        <pc:spChg chg="mod ord">
          <ac:chgData name="Marisa Pinto (2203596)" userId="S::2203596@student.uwtsd.ac.uk::3254e501-f045-43d1-a625-05efccd44999" providerId="AD" clId="Web-{901B1386-F2BF-D694-5228-A31356369424}" dt="2025-01-02T18:37:04.033" v="1436"/>
          <ac:spMkLst>
            <pc:docMk/>
            <pc:sldMk cId="1733021238" sldId="260"/>
            <ac:spMk id="3" creationId="{B9458ED3-D5A7-6B96-FF03-AE33D5A02450}"/>
          </ac:spMkLst>
        </pc:spChg>
        <pc:picChg chg="add mod">
          <ac:chgData name="Marisa Pinto (2203596)" userId="S::2203596@student.uwtsd.ac.uk::3254e501-f045-43d1-a625-05efccd44999" providerId="AD" clId="Web-{901B1386-F2BF-D694-5228-A31356369424}" dt="2025-01-02T18:37:04.033" v="1436"/>
          <ac:picMkLst>
            <pc:docMk/>
            <pc:sldMk cId="1733021238" sldId="260"/>
            <ac:picMk id="4" creationId="{4A74926E-7EDC-2783-9EBC-DA2E831313EB}"/>
          </ac:picMkLst>
        </pc:picChg>
      </pc:sldChg>
      <pc:sldChg chg="modSp new">
        <pc:chgData name="Marisa Pinto (2203596)" userId="S::2203596@student.uwtsd.ac.uk::3254e501-f045-43d1-a625-05efccd44999" providerId="AD" clId="Web-{901B1386-F2BF-D694-5228-A31356369424}" dt="2025-01-02T19:08:46.397" v="1582" actId="20577"/>
        <pc:sldMkLst>
          <pc:docMk/>
          <pc:sldMk cId="2814135873" sldId="261"/>
        </pc:sldMkLst>
        <pc:spChg chg="mod">
          <ac:chgData name="Marisa Pinto (2203596)" userId="S::2203596@student.uwtsd.ac.uk::3254e501-f045-43d1-a625-05efccd44999" providerId="AD" clId="Web-{901B1386-F2BF-D694-5228-A31356369424}" dt="2025-01-02T19:08:46.397" v="1582" actId="20577"/>
          <ac:spMkLst>
            <pc:docMk/>
            <pc:sldMk cId="2814135873" sldId="261"/>
            <ac:spMk id="2" creationId="{AF356C04-F1F3-4B3B-50B7-D9652B70F206}"/>
          </ac:spMkLst>
        </pc:spChg>
        <pc:spChg chg="mod">
          <ac:chgData name="Marisa Pinto (2203596)" userId="S::2203596@student.uwtsd.ac.uk::3254e501-f045-43d1-a625-05efccd44999" providerId="AD" clId="Web-{901B1386-F2BF-D694-5228-A31356369424}" dt="2024-12-29T20:14:38.934" v="1089" actId="20577"/>
          <ac:spMkLst>
            <pc:docMk/>
            <pc:sldMk cId="2814135873" sldId="261"/>
            <ac:spMk id="3" creationId="{E6119224-4498-AB4C-73A1-F4BFE191697E}"/>
          </ac:spMkLst>
        </pc:spChg>
      </pc:sldChg>
      <pc:sldChg chg="addSp delSp modSp new mod modClrScheme chgLayout">
        <pc:chgData name="Marisa Pinto (2203596)" userId="S::2203596@student.uwtsd.ac.uk::3254e501-f045-43d1-a625-05efccd44999" providerId="AD" clId="Web-{901B1386-F2BF-D694-5228-A31356369424}" dt="2025-01-02T18:47:07.353" v="1479" actId="20577"/>
        <pc:sldMkLst>
          <pc:docMk/>
          <pc:sldMk cId="3616594953" sldId="262"/>
        </pc:sldMkLst>
        <pc:spChg chg="mod ord">
          <ac:chgData name="Marisa Pinto (2203596)" userId="S::2203596@student.uwtsd.ac.uk::3254e501-f045-43d1-a625-05efccd44999" providerId="AD" clId="Web-{901B1386-F2BF-D694-5228-A31356369424}" dt="2025-01-02T18:42:54.622" v="1455"/>
          <ac:spMkLst>
            <pc:docMk/>
            <pc:sldMk cId="3616594953" sldId="262"/>
            <ac:spMk id="2" creationId="{55F2F683-6A7D-C0E0-D8EC-375C75C940FD}"/>
          </ac:spMkLst>
        </pc:spChg>
        <pc:spChg chg="mod ord">
          <ac:chgData name="Marisa Pinto (2203596)" userId="S::2203596@student.uwtsd.ac.uk::3254e501-f045-43d1-a625-05efccd44999" providerId="AD" clId="Web-{901B1386-F2BF-D694-5228-A31356369424}" dt="2025-01-02T18:47:07.353" v="1479" actId="20577"/>
          <ac:spMkLst>
            <pc:docMk/>
            <pc:sldMk cId="3616594953" sldId="262"/>
            <ac:spMk id="3" creationId="{A47E3AA6-F076-F8CB-69BC-3801CF5FDF35}"/>
          </ac:spMkLst>
        </pc:spChg>
        <pc:picChg chg="add del mod">
          <ac:chgData name="Marisa Pinto (2203596)" userId="S::2203596@student.uwtsd.ac.uk::3254e501-f045-43d1-a625-05efccd44999" providerId="AD" clId="Web-{901B1386-F2BF-D694-5228-A31356369424}" dt="2025-01-02T18:42:49.263" v="1453"/>
          <ac:picMkLst>
            <pc:docMk/>
            <pc:sldMk cId="3616594953" sldId="262"/>
            <ac:picMk id="4" creationId="{F3686180-58BF-F5B7-6AD4-91D41967D93F}"/>
          </ac:picMkLst>
        </pc:picChg>
        <pc:picChg chg="add mod modCrop">
          <ac:chgData name="Marisa Pinto (2203596)" userId="S::2203596@student.uwtsd.ac.uk::3254e501-f045-43d1-a625-05efccd44999" providerId="AD" clId="Web-{901B1386-F2BF-D694-5228-A31356369424}" dt="2025-01-02T18:43:20.015" v="1457"/>
          <ac:picMkLst>
            <pc:docMk/>
            <pc:sldMk cId="3616594953" sldId="262"/>
            <ac:picMk id="5" creationId="{A961350F-9C65-6589-062C-AF64E7995DDE}"/>
          </ac:picMkLst>
        </pc:picChg>
      </pc:sldChg>
      <pc:sldChg chg="modSp new">
        <pc:chgData name="Marisa Pinto (2203596)" userId="S::2203596@student.uwtsd.ac.uk::3254e501-f045-43d1-a625-05efccd44999" providerId="AD" clId="Web-{901B1386-F2BF-D694-5228-A31356369424}" dt="2025-01-02T22:04:51.147" v="1589" actId="20577"/>
        <pc:sldMkLst>
          <pc:docMk/>
          <pc:sldMk cId="1564676323" sldId="263"/>
        </pc:sldMkLst>
        <pc:spChg chg="mod">
          <ac:chgData name="Marisa Pinto (2203596)" userId="S::2203596@student.uwtsd.ac.uk::3254e501-f045-43d1-a625-05efccd44999" providerId="AD" clId="Web-{901B1386-F2BF-D694-5228-A31356369424}" dt="2025-01-02T22:04:51.147" v="1589" actId="20577"/>
          <ac:spMkLst>
            <pc:docMk/>
            <pc:sldMk cId="1564676323" sldId="263"/>
            <ac:spMk id="2" creationId="{5FD5DE13-9015-1996-7EBB-F1FC509EA67A}"/>
          </ac:spMkLst>
        </pc:spChg>
        <pc:spChg chg="mod">
          <ac:chgData name="Marisa Pinto (2203596)" userId="S::2203596@student.uwtsd.ac.uk::3254e501-f045-43d1-a625-05efccd44999" providerId="AD" clId="Web-{901B1386-F2BF-D694-5228-A31356369424}" dt="2025-01-02T18:47:53.839" v="1484" actId="20577"/>
          <ac:spMkLst>
            <pc:docMk/>
            <pc:sldMk cId="1564676323" sldId="263"/>
            <ac:spMk id="3" creationId="{1FABFC64-B9C1-51F9-9062-91D8E02A022B}"/>
          </ac:spMkLst>
        </pc:spChg>
      </pc:sldChg>
      <pc:sldMasterChg chg="del delSldLayout">
        <pc:chgData name="Marisa Pinto (2203596)" userId="S::2203596@student.uwtsd.ac.uk::3254e501-f045-43d1-a625-05efccd44999" providerId="AD" clId="Web-{901B1386-F2BF-D694-5228-A31356369424}" dt="2024-12-26T22:13:17.419" v="13"/>
        <pc:sldMasterMkLst>
          <pc:docMk/>
          <pc:sldMasterMk cId="2460954070" sldId="2147483660"/>
        </pc:sldMasterMkLst>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2385387890" sldId="2147483661"/>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949138452" sldId="2147483662"/>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2591524520" sldId="2147483663"/>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1203092039" sldId="2147483664"/>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3733172339" sldId="2147483665"/>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3210312558" sldId="2147483666"/>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3146388984" sldId="2147483667"/>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3171841454" sldId="2147483668"/>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1718958274" sldId="2147483669"/>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2202905451" sldId="2147483670"/>
          </pc:sldLayoutMkLst>
        </pc:sldLayoutChg>
        <pc:sldLayoutChg chg="del">
          <pc:chgData name="Marisa Pinto (2203596)" userId="S::2203596@student.uwtsd.ac.uk::3254e501-f045-43d1-a625-05efccd44999" providerId="AD" clId="Web-{901B1386-F2BF-D694-5228-A31356369424}" dt="2024-12-26T22:13:17.419" v="13"/>
          <pc:sldLayoutMkLst>
            <pc:docMk/>
            <pc:sldMasterMk cId="2460954070" sldId="2147483660"/>
            <pc:sldLayoutMk cId="3479445657" sldId="2147483671"/>
          </pc:sldLayoutMkLst>
        </pc:sldLayoutChg>
      </pc:sldMasterChg>
      <pc:sldMasterChg chg="add del addSldLayout delSldLayout modSldLayout">
        <pc:chgData name="Marisa Pinto (2203596)" userId="S::2203596@student.uwtsd.ac.uk::3254e501-f045-43d1-a625-05efccd44999" providerId="AD" clId="Web-{901B1386-F2BF-D694-5228-A31356369424}" dt="2024-12-26T22:13:20.857" v="14"/>
        <pc:sldMasterMkLst>
          <pc:docMk/>
          <pc:sldMasterMk cId="3089671202" sldId="2147483672"/>
        </pc:sldMasterMkLst>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1961993640" sldId="2147483673"/>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3593210825" sldId="2147483674"/>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971015607" sldId="2147483675"/>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1641886864" sldId="2147483676"/>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111761211" sldId="2147483677"/>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2032084018" sldId="2147483678"/>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1288846168" sldId="2147483679"/>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2334531964" sldId="2147483680"/>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2152541545" sldId="2147483681"/>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4075182875" sldId="2147483682"/>
          </pc:sldLayoutMkLst>
        </pc:sldLayoutChg>
        <pc:sldLayoutChg chg="add del mod replId">
          <pc:chgData name="Marisa Pinto (2203596)" userId="S::2203596@student.uwtsd.ac.uk::3254e501-f045-43d1-a625-05efccd44999" providerId="AD" clId="Web-{901B1386-F2BF-D694-5228-A31356369424}" dt="2024-12-26T22:13:20.857" v="14"/>
          <pc:sldLayoutMkLst>
            <pc:docMk/>
            <pc:sldMasterMk cId="3089671202" sldId="2147483672"/>
            <pc:sldLayoutMk cId="2408764574" sldId="2147483683"/>
          </pc:sldLayoutMkLst>
        </pc:sldLayoutChg>
      </pc:sldMasterChg>
      <pc:sldMasterChg chg="add del addSldLayout delSldLayout modSldLayout">
        <pc:chgData name="Marisa Pinto (2203596)" userId="S::2203596@student.uwtsd.ac.uk::3254e501-f045-43d1-a625-05efccd44999" providerId="AD" clId="Web-{901B1386-F2BF-D694-5228-A31356369424}" dt="2024-12-26T22:13:39.436" v="15"/>
        <pc:sldMasterMkLst>
          <pc:docMk/>
          <pc:sldMasterMk cId="4099064757" sldId="2147483684"/>
        </pc:sldMasterMkLst>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2782427911" sldId="2147483685"/>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1271344929" sldId="2147483686"/>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1612404795" sldId="2147483687"/>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2263019364" sldId="2147483688"/>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2395343928" sldId="2147483689"/>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3223330784" sldId="2147483690"/>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1551541536" sldId="2147483691"/>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410195281" sldId="2147483692"/>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4103550" sldId="2147483693"/>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2785984512" sldId="2147483694"/>
          </pc:sldLayoutMkLst>
        </pc:sldLayoutChg>
        <pc:sldLayoutChg chg="add del mod replId">
          <pc:chgData name="Marisa Pinto (2203596)" userId="S::2203596@student.uwtsd.ac.uk::3254e501-f045-43d1-a625-05efccd44999" providerId="AD" clId="Web-{901B1386-F2BF-D694-5228-A31356369424}" dt="2024-12-26T22:13:39.436" v="15"/>
          <pc:sldLayoutMkLst>
            <pc:docMk/>
            <pc:sldMasterMk cId="4099064757" sldId="2147483684"/>
            <pc:sldLayoutMk cId="804159054" sldId="2147483695"/>
          </pc:sldLayoutMkLst>
        </pc:sldLayoutChg>
      </pc:sldMasterChg>
      <pc:sldMasterChg chg="add addSldLayout modSldLayout">
        <pc:chgData name="Marisa Pinto (2203596)" userId="S::2203596@student.uwtsd.ac.uk::3254e501-f045-43d1-a625-05efccd44999" providerId="AD" clId="Web-{901B1386-F2BF-D694-5228-A31356369424}" dt="2024-12-26T22:13:39.436" v="15"/>
        <pc:sldMasterMkLst>
          <pc:docMk/>
          <pc:sldMasterMk cId="2232213985" sldId="2147483696"/>
        </pc:sldMasterMkLst>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429118535" sldId="2147483697"/>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811468066" sldId="2147483698"/>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2760402533" sldId="2147483699"/>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1684617867" sldId="2147483700"/>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4101468898" sldId="2147483701"/>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2524913324" sldId="2147483702"/>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2828137488" sldId="2147483703"/>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948803999" sldId="2147483704"/>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2282004755" sldId="2147483705"/>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564550880" sldId="2147483706"/>
          </pc:sldLayoutMkLst>
        </pc:sldLayoutChg>
        <pc:sldLayoutChg chg="add mod replId">
          <pc:chgData name="Marisa Pinto (2203596)" userId="S::2203596@student.uwtsd.ac.uk::3254e501-f045-43d1-a625-05efccd44999" providerId="AD" clId="Web-{901B1386-F2BF-D694-5228-A31356369424}" dt="2024-12-26T22:13:39.436" v="15"/>
          <pc:sldLayoutMkLst>
            <pc:docMk/>
            <pc:sldMasterMk cId="2232213985" sldId="2147483696"/>
            <pc:sldLayoutMk cId="1160317122" sldId="2147483707"/>
          </pc:sldLayoutMkLst>
        </pc:sldLayoutChg>
      </pc:sldMasterChg>
    </pc:docChg>
  </pc:docChgLst>
  <pc:docChgLst>
    <pc:chgData name="Marisa Pinto (2203596)" userId="S::2203596@student.uwtsd.ac.uk::3254e501-f045-43d1-a625-05efccd44999" providerId="AD" clId="Web-{594D6AAE-7112-AD51-9823-15231373F6C8}"/>
    <pc:docChg chg="mod modSld">
      <pc:chgData name="Marisa Pinto (2203596)" userId="S::2203596@student.uwtsd.ac.uk::3254e501-f045-43d1-a625-05efccd44999" providerId="AD" clId="Web-{594D6AAE-7112-AD51-9823-15231373F6C8}" dt="2025-01-05T00:58:36.914" v="348" actId="20577"/>
      <pc:docMkLst>
        <pc:docMk/>
      </pc:docMkLst>
      <pc:sldChg chg="modSp">
        <pc:chgData name="Marisa Pinto (2203596)" userId="S::2203596@student.uwtsd.ac.uk::3254e501-f045-43d1-a625-05efccd44999" providerId="AD" clId="Web-{594D6AAE-7112-AD51-9823-15231373F6C8}" dt="2025-01-05T00:13:37.264" v="117" actId="20577"/>
        <pc:sldMkLst>
          <pc:docMk/>
          <pc:sldMk cId="57063327" sldId="257"/>
        </pc:sldMkLst>
        <pc:spChg chg="mod">
          <ac:chgData name="Marisa Pinto (2203596)" userId="S::2203596@student.uwtsd.ac.uk::3254e501-f045-43d1-a625-05efccd44999" providerId="AD" clId="Web-{594D6AAE-7112-AD51-9823-15231373F6C8}" dt="2025-01-05T00:13:37.264" v="117" actId="20577"/>
          <ac:spMkLst>
            <pc:docMk/>
            <pc:sldMk cId="57063327" sldId="257"/>
            <ac:spMk id="6" creationId="{ECBD7311-A23F-F8EE-0849-579657686919}"/>
          </ac:spMkLst>
        </pc:spChg>
      </pc:sldChg>
      <pc:sldChg chg="modSp">
        <pc:chgData name="Marisa Pinto (2203596)" userId="S::2203596@student.uwtsd.ac.uk::3254e501-f045-43d1-a625-05efccd44999" providerId="AD" clId="Web-{594D6AAE-7112-AD51-9823-15231373F6C8}" dt="2025-01-05T00:58:36.914" v="348" actId="20577"/>
        <pc:sldMkLst>
          <pc:docMk/>
          <pc:sldMk cId="742512091" sldId="258"/>
        </pc:sldMkLst>
        <pc:spChg chg="mod">
          <ac:chgData name="Marisa Pinto (2203596)" userId="S::2203596@student.uwtsd.ac.uk::3254e501-f045-43d1-a625-05efccd44999" providerId="AD" clId="Web-{594D6AAE-7112-AD51-9823-15231373F6C8}" dt="2025-01-05T00:58:36.914" v="348" actId="20577"/>
          <ac:spMkLst>
            <pc:docMk/>
            <pc:sldMk cId="742512091" sldId="258"/>
            <ac:spMk id="2" creationId="{6CAD77CA-5E18-64BD-E551-7A3875414DAA}"/>
          </ac:spMkLst>
        </pc:spChg>
        <pc:spChg chg="mod">
          <ac:chgData name="Marisa Pinto (2203596)" userId="S::2203596@student.uwtsd.ac.uk::3254e501-f045-43d1-a625-05efccd44999" providerId="AD" clId="Web-{594D6AAE-7112-AD51-9823-15231373F6C8}" dt="2025-01-05T00:58:24.007" v="346" actId="20577"/>
          <ac:spMkLst>
            <pc:docMk/>
            <pc:sldMk cId="742512091" sldId="258"/>
            <ac:spMk id="3" creationId="{EABB2AAD-5CB7-6420-3819-5C41EE4EB0E9}"/>
          </ac:spMkLst>
        </pc:spChg>
      </pc:sldChg>
      <pc:sldChg chg="modSp">
        <pc:chgData name="Marisa Pinto (2203596)" userId="S::2203596@student.uwtsd.ac.uk::3254e501-f045-43d1-a625-05efccd44999" providerId="AD" clId="Web-{594D6AAE-7112-AD51-9823-15231373F6C8}" dt="2025-01-05T00:55:57.469" v="281" actId="20577"/>
        <pc:sldMkLst>
          <pc:docMk/>
          <pc:sldMk cId="1013759138" sldId="259"/>
        </pc:sldMkLst>
        <pc:spChg chg="mod">
          <ac:chgData name="Marisa Pinto (2203596)" userId="S::2203596@student.uwtsd.ac.uk::3254e501-f045-43d1-a625-05efccd44999" providerId="AD" clId="Web-{594D6AAE-7112-AD51-9823-15231373F6C8}" dt="2025-01-05T00:55:57.469" v="281" actId="20577"/>
          <ac:spMkLst>
            <pc:docMk/>
            <pc:sldMk cId="1013759138" sldId="259"/>
            <ac:spMk id="3" creationId="{59F4E13F-F3C6-33AF-8E2B-A82CBA104FD6}"/>
          </ac:spMkLst>
        </pc:spChg>
      </pc:sldChg>
      <pc:sldChg chg="modSp">
        <pc:chgData name="Marisa Pinto (2203596)" userId="S::2203596@student.uwtsd.ac.uk::3254e501-f045-43d1-a625-05efccd44999" providerId="AD" clId="Web-{594D6AAE-7112-AD51-9823-15231373F6C8}" dt="2025-01-05T00:12:00.945" v="98" actId="20577"/>
        <pc:sldMkLst>
          <pc:docMk/>
          <pc:sldMk cId="1733021238" sldId="260"/>
        </pc:sldMkLst>
        <pc:spChg chg="mod">
          <ac:chgData name="Marisa Pinto (2203596)" userId="S::2203596@student.uwtsd.ac.uk::3254e501-f045-43d1-a625-05efccd44999" providerId="AD" clId="Web-{594D6AAE-7112-AD51-9823-15231373F6C8}" dt="2025-01-05T00:12:00.945" v="98" actId="20577"/>
          <ac:spMkLst>
            <pc:docMk/>
            <pc:sldMk cId="1733021238" sldId="260"/>
            <ac:spMk id="3" creationId="{B9458ED3-D5A7-6B96-FF03-AE33D5A02450}"/>
          </ac:spMkLst>
        </pc:spChg>
        <pc:picChg chg="mod">
          <ac:chgData name="Marisa Pinto (2203596)" userId="S::2203596@student.uwtsd.ac.uk::3254e501-f045-43d1-a625-05efccd44999" providerId="AD" clId="Web-{594D6AAE-7112-AD51-9823-15231373F6C8}" dt="2025-01-05T00:09:48.628" v="82" actId="14100"/>
          <ac:picMkLst>
            <pc:docMk/>
            <pc:sldMk cId="1733021238" sldId="260"/>
            <ac:picMk id="4" creationId="{4A74926E-7EDC-2783-9EBC-DA2E831313EB}"/>
          </ac:picMkLst>
        </pc:picChg>
      </pc:sldChg>
      <pc:sldChg chg="addSp delSp modSp">
        <pc:chgData name="Marisa Pinto (2203596)" userId="S::2203596@student.uwtsd.ac.uk::3254e501-f045-43d1-a625-05efccd44999" providerId="AD" clId="Web-{594D6AAE-7112-AD51-9823-15231373F6C8}" dt="2025-01-05T00:17:14.085" v="137" actId="20577"/>
        <pc:sldMkLst>
          <pc:docMk/>
          <pc:sldMk cId="2814135873" sldId="261"/>
        </pc:sldMkLst>
        <pc:spChg chg="mod">
          <ac:chgData name="Marisa Pinto (2203596)" userId="S::2203596@student.uwtsd.ac.uk::3254e501-f045-43d1-a625-05efccd44999" providerId="AD" clId="Web-{594D6AAE-7112-AD51-9823-15231373F6C8}" dt="2025-01-05T00:17:06.772" v="134"/>
          <ac:spMkLst>
            <pc:docMk/>
            <pc:sldMk cId="2814135873" sldId="261"/>
            <ac:spMk id="2" creationId="{AF356C04-F1F3-4B3B-50B7-D9652B70F206}"/>
          </ac:spMkLst>
        </pc:spChg>
        <pc:spChg chg="del mod">
          <ac:chgData name="Marisa Pinto (2203596)" userId="S::2203596@student.uwtsd.ac.uk::3254e501-f045-43d1-a625-05efccd44999" providerId="AD" clId="Web-{594D6AAE-7112-AD51-9823-15231373F6C8}" dt="2025-01-05T00:17:06.772" v="134"/>
          <ac:spMkLst>
            <pc:docMk/>
            <pc:sldMk cId="2814135873" sldId="261"/>
            <ac:spMk id="3" creationId="{E6119224-4498-AB4C-73A1-F4BFE191697E}"/>
          </ac:spMkLst>
        </pc:spChg>
        <pc:graphicFrameChg chg="add modGraphic">
          <ac:chgData name="Marisa Pinto (2203596)" userId="S::2203596@student.uwtsd.ac.uk::3254e501-f045-43d1-a625-05efccd44999" providerId="AD" clId="Web-{594D6AAE-7112-AD51-9823-15231373F6C8}" dt="2025-01-05T00:17:14.085" v="137" actId="20577"/>
          <ac:graphicFrameMkLst>
            <pc:docMk/>
            <pc:sldMk cId="2814135873" sldId="261"/>
            <ac:graphicFrameMk id="5" creationId="{CF1DF029-061E-972B-7156-EC19D4CECF9C}"/>
          </ac:graphicFrameMkLst>
        </pc:graphicFrameChg>
      </pc:sldChg>
      <pc:sldChg chg="modSp">
        <pc:chgData name="Marisa Pinto (2203596)" userId="S::2203596@student.uwtsd.ac.uk::3254e501-f045-43d1-a625-05efccd44999" providerId="AD" clId="Web-{594D6AAE-7112-AD51-9823-15231373F6C8}" dt="2025-01-05T00:13:12.872" v="113" actId="20577"/>
        <pc:sldMkLst>
          <pc:docMk/>
          <pc:sldMk cId="3616594953" sldId="262"/>
        </pc:sldMkLst>
        <pc:spChg chg="mod">
          <ac:chgData name="Marisa Pinto (2203596)" userId="S::2203596@student.uwtsd.ac.uk::3254e501-f045-43d1-a625-05efccd44999" providerId="AD" clId="Web-{594D6AAE-7112-AD51-9823-15231373F6C8}" dt="2025-01-05T00:13:12.872" v="113" actId="20577"/>
          <ac:spMkLst>
            <pc:docMk/>
            <pc:sldMk cId="3616594953" sldId="262"/>
            <ac:spMk id="3" creationId="{A47E3AA6-F076-F8CB-69BC-3801CF5FDF35}"/>
          </ac:spMkLst>
        </pc:spChg>
      </pc:sldChg>
      <pc:sldChg chg="addSp delSp modSp">
        <pc:chgData name="Marisa Pinto (2203596)" userId="S::2203596@student.uwtsd.ac.uk::3254e501-f045-43d1-a625-05efccd44999" providerId="AD" clId="Web-{594D6AAE-7112-AD51-9823-15231373F6C8}" dt="2025-01-05T00:18:18.900" v="139"/>
        <pc:sldMkLst>
          <pc:docMk/>
          <pc:sldMk cId="1564676323" sldId="263"/>
        </pc:sldMkLst>
        <pc:spChg chg="mod">
          <ac:chgData name="Marisa Pinto (2203596)" userId="S::2203596@student.uwtsd.ac.uk::3254e501-f045-43d1-a625-05efccd44999" providerId="AD" clId="Web-{594D6AAE-7112-AD51-9823-15231373F6C8}" dt="2025-01-05T00:17:56.258" v="138"/>
          <ac:spMkLst>
            <pc:docMk/>
            <pc:sldMk cId="1564676323" sldId="263"/>
            <ac:spMk id="2" creationId="{5FD5DE13-9015-1996-7EBB-F1FC509EA67A}"/>
          </ac:spMkLst>
        </pc:spChg>
        <pc:spChg chg="del mod">
          <ac:chgData name="Marisa Pinto (2203596)" userId="S::2203596@student.uwtsd.ac.uk::3254e501-f045-43d1-a625-05efccd44999" providerId="AD" clId="Web-{594D6AAE-7112-AD51-9823-15231373F6C8}" dt="2025-01-05T00:17:56.258" v="138"/>
          <ac:spMkLst>
            <pc:docMk/>
            <pc:sldMk cId="1564676323" sldId="263"/>
            <ac:spMk id="3" creationId="{1FABFC64-B9C1-51F9-9062-91D8E02A022B}"/>
          </ac:spMkLst>
        </pc:spChg>
        <pc:graphicFrameChg chg="add modGraphic">
          <ac:chgData name="Marisa Pinto (2203596)" userId="S::2203596@student.uwtsd.ac.uk::3254e501-f045-43d1-a625-05efccd44999" providerId="AD" clId="Web-{594D6AAE-7112-AD51-9823-15231373F6C8}" dt="2025-01-05T00:18:18.900" v="139"/>
          <ac:graphicFrameMkLst>
            <pc:docMk/>
            <pc:sldMk cId="1564676323" sldId="263"/>
            <ac:graphicFrameMk id="5" creationId="{B2BC2F8C-2B44-58AA-1E93-2F5BB5A20687}"/>
          </ac:graphicFrameMkLst>
        </pc:graphicFrameChg>
      </pc:sldChg>
    </pc:docChg>
  </pc:docChgLst>
  <pc:docChgLst>
    <pc:chgData name="Marisa Pinto (2203596)" userId="S::2203596@student.uwtsd.ac.uk::3254e501-f045-43d1-a625-05efccd44999" providerId="AD" clId="Web-{7BCF08A5-01E2-A8B9-BE9F-8C7A91895518}"/>
    <pc:docChg chg="modSld">
      <pc:chgData name="Marisa Pinto (2203596)" userId="S::2203596@student.uwtsd.ac.uk::3254e501-f045-43d1-a625-05efccd44999" providerId="AD" clId="Web-{7BCF08A5-01E2-A8B9-BE9F-8C7A91895518}" dt="2025-01-11T18:14:38.018" v="16" actId="20577"/>
      <pc:docMkLst>
        <pc:docMk/>
      </pc:docMkLst>
      <pc:sldChg chg="modSp">
        <pc:chgData name="Marisa Pinto (2203596)" userId="S::2203596@student.uwtsd.ac.uk::3254e501-f045-43d1-a625-05efccd44999" providerId="AD" clId="Web-{7BCF08A5-01E2-A8B9-BE9F-8C7A91895518}" dt="2025-01-11T18:14:38.018" v="16" actId="20577"/>
        <pc:sldMkLst>
          <pc:docMk/>
          <pc:sldMk cId="742512091" sldId="258"/>
        </pc:sldMkLst>
        <pc:spChg chg="mod">
          <ac:chgData name="Marisa Pinto (2203596)" userId="S::2203596@student.uwtsd.ac.uk::3254e501-f045-43d1-a625-05efccd44999" providerId="AD" clId="Web-{7BCF08A5-01E2-A8B9-BE9F-8C7A91895518}" dt="2025-01-11T18:14:38.018" v="16" actId="20577"/>
          <ac:spMkLst>
            <pc:docMk/>
            <pc:sldMk cId="742512091" sldId="258"/>
            <ac:spMk id="3" creationId="{EABB2AAD-5CB7-6420-3819-5C41EE4EB0E9}"/>
          </ac:spMkLst>
        </pc:spChg>
      </pc:sldChg>
      <pc:sldChg chg="modSp">
        <pc:chgData name="Marisa Pinto (2203596)" userId="S::2203596@student.uwtsd.ac.uk::3254e501-f045-43d1-a625-05efccd44999" providerId="AD" clId="Web-{7BCF08A5-01E2-A8B9-BE9F-8C7A91895518}" dt="2025-01-11T18:13:17.312" v="15" actId="20577"/>
        <pc:sldMkLst>
          <pc:docMk/>
          <pc:sldMk cId="3616594953" sldId="262"/>
        </pc:sldMkLst>
        <pc:spChg chg="mod">
          <ac:chgData name="Marisa Pinto (2203596)" userId="S::2203596@student.uwtsd.ac.uk::3254e501-f045-43d1-a625-05efccd44999" providerId="AD" clId="Web-{7BCF08A5-01E2-A8B9-BE9F-8C7A91895518}" dt="2025-01-11T18:13:17.312" v="15" actId="20577"/>
          <ac:spMkLst>
            <pc:docMk/>
            <pc:sldMk cId="3616594953" sldId="262"/>
            <ac:spMk id="3" creationId="{A47E3AA6-F076-F8CB-69BC-3801CF5FDF35}"/>
          </ac:spMkLst>
        </pc:spChg>
      </pc:sldChg>
    </pc:docChg>
  </pc:docChgLst>
</pc:chgInfo>
</file>

<file path=ppt/comments/modernComment_107_5D4310E3.xml><?xml version="1.0" encoding="utf-8"?>
<p188:cmLst xmlns:a="http://schemas.openxmlformats.org/drawingml/2006/main" xmlns:r="http://schemas.openxmlformats.org/officeDocument/2006/relationships" xmlns:p188="http://schemas.microsoft.com/office/powerpoint/2018/8/main">
  <p188:cm id="{B45129E2-D3A0-4DDB-90E6-CF696DA9C54D}" authorId="{DB356AD6-A9E6-7BCD-A829-C8262D83FFB5}" status="resolved" created="2025-01-05T00:21:27.377" complete="100000">
    <pc:sldMkLst xmlns:pc="http://schemas.microsoft.com/office/powerpoint/2013/main/command">
      <pc:docMk/>
      <pc:sldMk cId="1564676323" sldId="263"/>
    </pc:sldMkLst>
    <p188:txBody>
      <a:bodyPr/>
      <a:lstStyle/>
      <a:p>
        <a:r>
          <a:rPr lang="en-US"/>
          <a:t>Like any other therapy clients must want to participate.</a:t>
        </a:r>
      </a:p>
    </p188:txBody>
  </p188:cm>
</p188:cmLst>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2AACDB-87C4-4EFA-B9C4-0BCC36151EE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89E2F5B-074F-4B56-8893-ADF2E67F5B9A}">
      <dgm:prSet/>
      <dgm:spPr/>
      <dgm:t>
        <a:bodyPr/>
        <a:lstStyle/>
        <a:p>
          <a:r>
            <a:rPr lang="en-US" dirty="0"/>
            <a:t>Participant must actively participate for CBT to be effective.</a:t>
          </a:r>
        </a:p>
      </dgm:t>
    </dgm:pt>
    <dgm:pt modelId="{033ACA80-6D8E-47DB-B4A3-B10A957D0969}" type="parTrans" cxnId="{EFC88862-75F6-40B4-BFF9-50DD9E7C9E4B}">
      <dgm:prSet/>
      <dgm:spPr/>
      <dgm:t>
        <a:bodyPr/>
        <a:lstStyle/>
        <a:p>
          <a:endParaRPr lang="en-US"/>
        </a:p>
      </dgm:t>
    </dgm:pt>
    <dgm:pt modelId="{E3BAAD73-3A1C-4B32-BCBB-663089A9F2AC}" type="sibTrans" cxnId="{EFC88862-75F6-40B4-BFF9-50DD9E7C9E4B}">
      <dgm:prSet/>
      <dgm:spPr/>
      <dgm:t>
        <a:bodyPr/>
        <a:lstStyle/>
        <a:p>
          <a:endParaRPr lang="en-US"/>
        </a:p>
      </dgm:t>
    </dgm:pt>
    <dgm:pt modelId="{AF1045E0-6C9D-4B8D-A71F-DD6B48E37D5F}">
      <dgm:prSet/>
      <dgm:spPr/>
      <dgm:t>
        <a:bodyPr/>
        <a:lstStyle/>
        <a:p>
          <a:r>
            <a:rPr lang="en-US" dirty="0"/>
            <a:t>Does not look for a root cause of issues but rather just try reconstruct the way an individual thinks of a situation.</a:t>
          </a:r>
        </a:p>
      </dgm:t>
    </dgm:pt>
    <dgm:pt modelId="{EB74CFE1-18FC-400A-9603-EEB62A9C80D6}" type="parTrans" cxnId="{3124BE60-E04D-4EE6-B112-29D3A51DD5D3}">
      <dgm:prSet/>
      <dgm:spPr/>
      <dgm:t>
        <a:bodyPr/>
        <a:lstStyle/>
        <a:p>
          <a:endParaRPr lang="en-US"/>
        </a:p>
      </dgm:t>
    </dgm:pt>
    <dgm:pt modelId="{28BFCFFA-5CDD-4E3D-ACF2-373648330B39}" type="sibTrans" cxnId="{3124BE60-E04D-4EE6-B112-29D3A51DD5D3}">
      <dgm:prSet/>
      <dgm:spPr/>
      <dgm:t>
        <a:bodyPr/>
        <a:lstStyle/>
        <a:p>
          <a:endParaRPr lang="en-US"/>
        </a:p>
      </dgm:t>
    </dgm:pt>
    <dgm:pt modelId="{A3E49610-8A2D-409C-A801-56AC4A0D86FB}" type="pres">
      <dgm:prSet presAssocID="{962AACDB-87C4-4EFA-B9C4-0BCC36151EE0}" presName="root" presStyleCnt="0">
        <dgm:presLayoutVars>
          <dgm:dir/>
          <dgm:resizeHandles val="exact"/>
        </dgm:presLayoutVars>
      </dgm:prSet>
      <dgm:spPr/>
    </dgm:pt>
    <dgm:pt modelId="{98C26348-2359-4CAF-A3C1-3AFB3435E4E8}" type="pres">
      <dgm:prSet presAssocID="{489E2F5B-074F-4B56-8893-ADF2E67F5B9A}" presName="compNode" presStyleCnt="0"/>
      <dgm:spPr/>
    </dgm:pt>
    <dgm:pt modelId="{D9AD2207-0B04-45B5-854D-CE15EFDA1E94}" type="pres">
      <dgm:prSet presAssocID="{489E2F5B-074F-4B56-8893-ADF2E67F5B9A}" presName="bgRect" presStyleLbl="bgShp" presStyleIdx="0" presStyleCnt="2"/>
      <dgm:spPr/>
    </dgm:pt>
    <dgm:pt modelId="{A1F31831-C716-459C-9069-F01C25DFAC9B}" type="pres">
      <dgm:prSet presAssocID="{489E2F5B-074F-4B56-8893-ADF2E67F5B9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4365C969-7728-47BE-AB80-439C9691DF38}" type="pres">
      <dgm:prSet presAssocID="{489E2F5B-074F-4B56-8893-ADF2E67F5B9A}" presName="spaceRect" presStyleCnt="0"/>
      <dgm:spPr/>
    </dgm:pt>
    <dgm:pt modelId="{0A8B3D32-8EB8-48CF-9998-050120A5BEE2}" type="pres">
      <dgm:prSet presAssocID="{489E2F5B-074F-4B56-8893-ADF2E67F5B9A}" presName="parTx" presStyleLbl="revTx" presStyleIdx="0" presStyleCnt="2">
        <dgm:presLayoutVars>
          <dgm:chMax val="0"/>
          <dgm:chPref val="0"/>
        </dgm:presLayoutVars>
      </dgm:prSet>
      <dgm:spPr/>
    </dgm:pt>
    <dgm:pt modelId="{16B7C940-F6F2-4CC1-9664-B48AA250C74C}" type="pres">
      <dgm:prSet presAssocID="{E3BAAD73-3A1C-4B32-BCBB-663089A9F2AC}" presName="sibTrans" presStyleCnt="0"/>
      <dgm:spPr/>
    </dgm:pt>
    <dgm:pt modelId="{61BE5060-A857-41C8-BB3E-060245CEF07A}" type="pres">
      <dgm:prSet presAssocID="{AF1045E0-6C9D-4B8D-A71F-DD6B48E37D5F}" presName="compNode" presStyleCnt="0"/>
      <dgm:spPr/>
    </dgm:pt>
    <dgm:pt modelId="{D727196B-DEA2-4619-9BFB-B35AE5CC99FB}" type="pres">
      <dgm:prSet presAssocID="{AF1045E0-6C9D-4B8D-A71F-DD6B48E37D5F}" presName="bgRect" presStyleLbl="bgShp" presStyleIdx="1" presStyleCnt="2"/>
      <dgm:spPr/>
    </dgm:pt>
    <dgm:pt modelId="{AA471147-D513-468B-BF37-60ADA0EC67E2}" type="pres">
      <dgm:prSet presAssocID="{AF1045E0-6C9D-4B8D-A71F-DD6B48E37D5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7D453328-9ADF-47E2-A0F2-AFE6CE5636D5}" type="pres">
      <dgm:prSet presAssocID="{AF1045E0-6C9D-4B8D-A71F-DD6B48E37D5F}" presName="spaceRect" presStyleCnt="0"/>
      <dgm:spPr/>
    </dgm:pt>
    <dgm:pt modelId="{8F4C3CB6-0346-466E-8B1E-1F5D44B50224}" type="pres">
      <dgm:prSet presAssocID="{AF1045E0-6C9D-4B8D-A71F-DD6B48E37D5F}" presName="parTx" presStyleLbl="revTx" presStyleIdx="1" presStyleCnt="2">
        <dgm:presLayoutVars>
          <dgm:chMax val="0"/>
          <dgm:chPref val="0"/>
        </dgm:presLayoutVars>
      </dgm:prSet>
      <dgm:spPr/>
    </dgm:pt>
  </dgm:ptLst>
  <dgm:cxnLst>
    <dgm:cxn modelId="{35863636-9DC9-4442-A48E-63FF48C57C65}" type="presOf" srcId="{962AACDB-87C4-4EFA-B9C4-0BCC36151EE0}" destId="{A3E49610-8A2D-409C-A801-56AC4A0D86FB}" srcOrd="0" destOrd="0" presId="urn:microsoft.com/office/officeart/2018/2/layout/IconVerticalSolidList"/>
    <dgm:cxn modelId="{3124BE60-E04D-4EE6-B112-29D3A51DD5D3}" srcId="{962AACDB-87C4-4EFA-B9C4-0BCC36151EE0}" destId="{AF1045E0-6C9D-4B8D-A71F-DD6B48E37D5F}" srcOrd="1" destOrd="0" parTransId="{EB74CFE1-18FC-400A-9603-EEB62A9C80D6}" sibTransId="{28BFCFFA-5CDD-4E3D-ACF2-373648330B39}"/>
    <dgm:cxn modelId="{EFC88862-75F6-40B4-BFF9-50DD9E7C9E4B}" srcId="{962AACDB-87C4-4EFA-B9C4-0BCC36151EE0}" destId="{489E2F5B-074F-4B56-8893-ADF2E67F5B9A}" srcOrd="0" destOrd="0" parTransId="{033ACA80-6D8E-47DB-B4A3-B10A957D0969}" sibTransId="{E3BAAD73-3A1C-4B32-BCBB-663089A9F2AC}"/>
    <dgm:cxn modelId="{A2039474-0A48-4FC9-83E3-A08AEA08CCA5}" type="presOf" srcId="{489E2F5B-074F-4B56-8893-ADF2E67F5B9A}" destId="{0A8B3D32-8EB8-48CF-9998-050120A5BEE2}" srcOrd="0" destOrd="0" presId="urn:microsoft.com/office/officeart/2018/2/layout/IconVerticalSolidList"/>
    <dgm:cxn modelId="{11CCC581-8E7D-4DFA-B693-52A8989F06F9}" type="presOf" srcId="{AF1045E0-6C9D-4B8D-A71F-DD6B48E37D5F}" destId="{8F4C3CB6-0346-466E-8B1E-1F5D44B50224}" srcOrd="0" destOrd="0" presId="urn:microsoft.com/office/officeart/2018/2/layout/IconVerticalSolidList"/>
    <dgm:cxn modelId="{7BBD7314-C982-4611-9224-A9B97EB23177}" type="presParOf" srcId="{A3E49610-8A2D-409C-A801-56AC4A0D86FB}" destId="{98C26348-2359-4CAF-A3C1-3AFB3435E4E8}" srcOrd="0" destOrd="0" presId="urn:microsoft.com/office/officeart/2018/2/layout/IconVerticalSolidList"/>
    <dgm:cxn modelId="{DBDFA96A-3BDE-495C-BC58-EE24E98D18B1}" type="presParOf" srcId="{98C26348-2359-4CAF-A3C1-3AFB3435E4E8}" destId="{D9AD2207-0B04-45B5-854D-CE15EFDA1E94}" srcOrd="0" destOrd="0" presId="urn:microsoft.com/office/officeart/2018/2/layout/IconVerticalSolidList"/>
    <dgm:cxn modelId="{DD25DDBC-2FB9-4C8D-9185-0318BD40B321}" type="presParOf" srcId="{98C26348-2359-4CAF-A3C1-3AFB3435E4E8}" destId="{A1F31831-C716-459C-9069-F01C25DFAC9B}" srcOrd="1" destOrd="0" presId="urn:microsoft.com/office/officeart/2018/2/layout/IconVerticalSolidList"/>
    <dgm:cxn modelId="{F177B32B-A330-4191-9674-4FF89CCAB9F6}" type="presParOf" srcId="{98C26348-2359-4CAF-A3C1-3AFB3435E4E8}" destId="{4365C969-7728-47BE-AB80-439C9691DF38}" srcOrd="2" destOrd="0" presId="urn:microsoft.com/office/officeart/2018/2/layout/IconVerticalSolidList"/>
    <dgm:cxn modelId="{2996F247-3ED7-461A-A201-87DB55D0FD91}" type="presParOf" srcId="{98C26348-2359-4CAF-A3C1-3AFB3435E4E8}" destId="{0A8B3D32-8EB8-48CF-9998-050120A5BEE2}" srcOrd="3" destOrd="0" presId="urn:microsoft.com/office/officeart/2018/2/layout/IconVerticalSolidList"/>
    <dgm:cxn modelId="{FE011E15-86D8-4571-8DEB-C74FBA78F0D5}" type="presParOf" srcId="{A3E49610-8A2D-409C-A801-56AC4A0D86FB}" destId="{16B7C940-F6F2-4CC1-9664-B48AA250C74C}" srcOrd="1" destOrd="0" presId="urn:microsoft.com/office/officeart/2018/2/layout/IconVerticalSolidList"/>
    <dgm:cxn modelId="{2CFF50D2-ED9F-4179-BC69-A1B4F75219A3}" type="presParOf" srcId="{A3E49610-8A2D-409C-A801-56AC4A0D86FB}" destId="{61BE5060-A857-41C8-BB3E-060245CEF07A}" srcOrd="2" destOrd="0" presId="urn:microsoft.com/office/officeart/2018/2/layout/IconVerticalSolidList"/>
    <dgm:cxn modelId="{33562008-499E-4DC4-BFC4-7251429A8510}" type="presParOf" srcId="{61BE5060-A857-41C8-BB3E-060245CEF07A}" destId="{D727196B-DEA2-4619-9BFB-B35AE5CC99FB}" srcOrd="0" destOrd="0" presId="urn:microsoft.com/office/officeart/2018/2/layout/IconVerticalSolidList"/>
    <dgm:cxn modelId="{26735386-C57C-4F74-8EDA-00BBA24EDE99}" type="presParOf" srcId="{61BE5060-A857-41C8-BB3E-060245CEF07A}" destId="{AA471147-D513-468B-BF37-60ADA0EC67E2}" srcOrd="1" destOrd="0" presId="urn:microsoft.com/office/officeart/2018/2/layout/IconVerticalSolidList"/>
    <dgm:cxn modelId="{78FBF8E8-6F1A-42C9-AAF3-43738920D71E}" type="presParOf" srcId="{61BE5060-A857-41C8-BB3E-060245CEF07A}" destId="{7D453328-9ADF-47E2-A0F2-AFE6CE5636D5}" srcOrd="2" destOrd="0" presId="urn:microsoft.com/office/officeart/2018/2/layout/IconVerticalSolidList"/>
    <dgm:cxn modelId="{B06E1DD4-55A6-4062-8984-5FC20DBA0FE1}" type="presParOf" srcId="{61BE5060-A857-41C8-BB3E-060245CEF07A}" destId="{8F4C3CB6-0346-466E-8B1E-1F5D44B5022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70C045-FA99-4CE6-89D2-56BE5AE06101}"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B9E285EF-64AC-4D2A-B796-D744BAADC256}">
      <dgm:prSet/>
      <dgm:spPr/>
      <dgm:t>
        <a:bodyPr/>
        <a:lstStyle/>
        <a:p>
          <a:r>
            <a:rPr lang="en-US"/>
            <a:t>Participant must actively participate for Exposure therapy to be effective.</a:t>
          </a:r>
        </a:p>
      </dgm:t>
    </dgm:pt>
    <dgm:pt modelId="{EB8391A1-BB35-4602-9725-19E01B491D17}" type="parTrans" cxnId="{A1BAABE5-6392-43AF-840C-7D6AEF70F33C}">
      <dgm:prSet/>
      <dgm:spPr/>
      <dgm:t>
        <a:bodyPr/>
        <a:lstStyle/>
        <a:p>
          <a:endParaRPr lang="en-US"/>
        </a:p>
      </dgm:t>
    </dgm:pt>
    <dgm:pt modelId="{59F7A078-882C-4460-8860-DF457D555B35}" type="sibTrans" cxnId="{A1BAABE5-6392-43AF-840C-7D6AEF70F33C}">
      <dgm:prSet/>
      <dgm:spPr/>
      <dgm:t>
        <a:bodyPr/>
        <a:lstStyle/>
        <a:p>
          <a:endParaRPr lang="en-US"/>
        </a:p>
      </dgm:t>
    </dgm:pt>
    <dgm:pt modelId="{E4FB4A33-EE57-4EB5-86EE-AC44CC2C3E09}">
      <dgm:prSet/>
      <dgm:spPr/>
      <dgm:t>
        <a:bodyPr/>
        <a:lstStyle/>
        <a:p>
          <a:r>
            <a:rPr lang="en-US"/>
            <a:t>Can increase distress first before decreasing.</a:t>
          </a:r>
        </a:p>
      </dgm:t>
    </dgm:pt>
    <dgm:pt modelId="{2E88A191-93D8-4425-A589-BD73B08CBAB2}" type="parTrans" cxnId="{689D0E28-9CD6-425E-BDA6-E15A848B8F40}">
      <dgm:prSet/>
      <dgm:spPr/>
      <dgm:t>
        <a:bodyPr/>
        <a:lstStyle/>
        <a:p>
          <a:endParaRPr lang="en-US"/>
        </a:p>
      </dgm:t>
    </dgm:pt>
    <dgm:pt modelId="{805DE88A-13AF-419F-BFA7-F2D7A1B1C009}" type="sibTrans" cxnId="{689D0E28-9CD6-425E-BDA6-E15A848B8F40}">
      <dgm:prSet/>
      <dgm:spPr/>
      <dgm:t>
        <a:bodyPr/>
        <a:lstStyle/>
        <a:p>
          <a:endParaRPr lang="en-US"/>
        </a:p>
      </dgm:t>
    </dgm:pt>
    <dgm:pt modelId="{E4E0F39A-656E-42B0-909D-94C10DD2F25D}">
      <dgm:prSet/>
      <dgm:spPr/>
      <dgm:t>
        <a:bodyPr/>
        <a:lstStyle/>
        <a:p>
          <a:r>
            <a:rPr lang="en-US"/>
            <a:t>Timely as it is a very gradual process.</a:t>
          </a:r>
        </a:p>
      </dgm:t>
    </dgm:pt>
    <dgm:pt modelId="{F8B9C736-498F-4E64-93CB-9CCC4FF8982E}" type="parTrans" cxnId="{E70AB2EC-0905-4B5A-9E36-9C353AE2FA08}">
      <dgm:prSet/>
      <dgm:spPr/>
      <dgm:t>
        <a:bodyPr/>
        <a:lstStyle/>
        <a:p>
          <a:endParaRPr lang="en-US"/>
        </a:p>
      </dgm:t>
    </dgm:pt>
    <dgm:pt modelId="{48EF1B73-0277-4050-959E-D6C7E5DB6071}" type="sibTrans" cxnId="{E70AB2EC-0905-4B5A-9E36-9C353AE2FA08}">
      <dgm:prSet/>
      <dgm:spPr/>
      <dgm:t>
        <a:bodyPr/>
        <a:lstStyle/>
        <a:p>
          <a:endParaRPr lang="en-US"/>
        </a:p>
      </dgm:t>
    </dgm:pt>
    <dgm:pt modelId="{91E977C6-EF4C-49C2-98B0-E58EF5CAD110}" type="pres">
      <dgm:prSet presAssocID="{A570C045-FA99-4CE6-89D2-56BE5AE06101}" presName="hierChild1" presStyleCnt="0">
        <dgm:presLayoutVars>
          <dgm:chPref val="1"/>
          <dgm:dir/>
          <dgm:animOne val="branch"/>
          <dgm:animLvl val="lvl"/>
          <dgm:resizeHandles/>
        </dgm:presLayoutVars>
      </dgm:prSet>
      <dgm:spPr/>
    </dgm:pt>
    <dgm:pt modelId="{206668E9-5F5A-4552-B23A-A8D8345B9CD3}" type="pres">
      <dgm:prSet presAssocID="{B9E285EF-64AC-4D2A-B796-D744BAADC256}" presName="hierRoot1" presStyleCnt="0"/>
      <dgm:spPr/>
    </dgm:pt>
    <dgm:pt modelId="{1B0D0129-8A14-477F-884F-D455A72E8F83}" type="pres">
      <dgm:prSet presAssocID="{B9E285EF-64AC-4D2A-B796-D744BAADC256}" presName="composite" presStyleCnt="0"/>
      <dgm:spPr/>
    </dgm:pt>
    <dgm:pt modelId="{162477EE-C119-40F9-9C47-970F8C73569D}" type="pres">
      <dgm:prSet presAssocID="{B9E285EF-64AC-4D2A-B796-D744BAADC256}" presName="background" presStyleLbl="node0" presStyleIdx="0" presStyleCnt="3"/>
      <dgm:spPr/>
    </dgm:pt>
    <dgm:pt modelId="{85CB1C68-02C1-4E79-8650-3080AC77E5B1}" type="pres">
      <dgm:prSet presAssocID="{B9E285EF-64AC-4D2A-B796-D744BAADC256}" presName="text" presStyleLbl="fgAcc0" presStyleIdx="0" presStyleCnt="3">
        <dgm:presLayoutVars>
          <dgm:chPref val="3"/>
        </dgm:presLayoutVars>
      </dgm:prSet>
      <dgm:spPr/>
    </dgm:pt>
    <dgm:pt modelId="{ADCB7CB0-D076-435F-A73C-8DD9AB7A427B}" type="pres">
      <dgm:prSet presAssocID="{B9E285EF-64AC-4D2A-B796-D744BAADC256}" presName="hierChild2" presStyleCnt="0"/>
      <dgm:spPr/>
    </dgm:pt>
    <dgm:pt modelId="{E42FEEE4-C6A0-42CF-AA8E-1ED5B03E1DEB}" type="pres">
      <dgm:prSet presAssocID="{E4FB4A33-EE57-4EB5-86EE-AC44CC2C3E09}" presName="hierRoot1" presStyleCnt="0"/>
      <dgm:spPr/>
    </dgm:pt>
    <dgm:pt modelId="{A75C4525-EDAD-4A14-A258-6A1F89BCAC78}" type="pres">
      <dgm:prSet presAssocID="{E4FB4A33-EE57-4EB5-86EE-AC44CC2C3E09}" presName="composite" presStyleCnt="0"/>
      <dgm:spPr/>
    </dgm:pt>
    <dgm:pt modelId="{FBF7E4D9-968C-4669-997E-82CD32B03022}" type="pres">
      <dgm:prSet presAssocID="{E4FB4A33-EE57-4EB5-86EE-AC44CC2C3E09}" presName="background" presStyleLbl="node0" presStyleIdx="1" presStyleCnt="3"/>
      <dgm:spPr/>
    </dgm:pt>
    <dgm:pt modelId="{A506C112-47EA-4DE3-9A67-1DFDBAA2F4F8}" type="pres">
      <dgm:prSet presAssocID="{E4FB4A33-EE57-4EB5-86EE-AC44CC2C3E09}" presName="text" presStyleLbl="fgAcc0" presStyleIdx="1" presStyleCnt="3">
        <dgm:presLayoutVars>
          <dgm:chPref val="3"/>
        </dgm:presLayoutVars>
      </dgm:prSet>
      <dgm:spPr/>
    </dgm:pt>
    <dgm:pt modelId="{AF21CCAA-DA75-4D03-92D8-0A49B98DF6DA}" type="pres">
      <dgm:prSet presAssocID="{E4FB4A33-EE57-4EB5-86EE-AC44CC2C3E09}" presName="hierChild2" presStyleCnt="0"/>
      <dgm:spPr/>
    </dgm:pt>
    <dgm:pt modelId="{548D5149-1062-4AAE-94FD-6BF01AC28132}" type="pres">
      <dgm:prSet presAssocID="{E4E0F39A-656E-42B0-909D-94C10DD2F25D}" presName="hierRoot1" presStyleCnt="0"/>
      <dgm:spPr/>
    </dgm:pt>
    <dgm:pt modelId="{9353A203-FEA8-4F7C-AEB8-09C6B7C062BA}" type="pres">
      <dgm:prSet presAssocID="{E4E0F39A-656E-42B0-909D-94C10DD2F25D}" presName="composite" presStyleCnt="0"/>
      <dgm:spPr/>
    </dgm:pt>
    <dgm:pt modelId="{3DBF2AEA-195F-418E-8964-201646D1BFBD}" type="pres">
      <dgm:prSet presAssocID="{E4E0F39A-656E-42B0-909D-94C10DD2F25D}" presName="background" presStyleLbl="node0" presStyleIdx="2" presStyleCnt="3"/>
      <dgm:spPr/>
    </dgm:pt>
    <dgm:pt modelId="{9B1B14BC-B0EA-46A9-A151-748925362789}" type="pres">
      <dgm:prSet presAssocID="{E4E0F39A-656E-42B0-909D-94C10DD2F25D}" presName="text" presStyleLbl="fgAcc0" presStyleIdx="2" presStyleCnt="3">
        <dgm:presLayoutVars>
          <dgm:chPref val="3"/>
        </dgm:presLayoutVars>
      </dgm:prSet>
      <dgm:spPr/>
    </dgm:pt>
    <dgm:pt modelId="{8DA06DF1-084A-40B1-9CC1-35C5FBB035E7}" type="pres">
      <dgm:prSet presAssocID="{E4E0F39A-656E-42B0-909D-94C10DD2F25D}" presName="hierChild2" presStyleCnt="0"/>
      <dgm:spPr/>
    </dgm:pt>
  </dgm:ptLst>
  <dgm:cxnLst>
    <dgm:cxn modelId="{689D0E28-9CD6-425E-BDA6-E15A848B8F40}" srcId="{A570C045-FA99-4CE6-89D2-56BE5AE06101}" destId="{E4FB4A33-EE57-4EB5-86EE-AC44CC2C3E09}" srcOrd="1" destOrd="0" parTransId="{2E88A191-93D8-4425-A589-BD73B08CBAB2}" sibTransId="{805DE88A-13AF-419F-BFA7-F2D7A1B1C009}"/>
    <dgm:cxn modelId="{D3FECB98-62E7-486A-B461-C09300EBC58A}" type="presOf" srcId="{E4E0F39A-656E-42B0-909D-94C10DD2F25D}" destId="{9B1B14BC-B0EA-46A9-A151-748925362789}" srcOrd="0" destOrd="0" presId="urn:microsoft.com/office/officeart/2005/8/layout/hierarchy1"/>
    <dgm:cxn modelId="{0E9451AA-587F-4485-B449-6ADA612309B6}" type="presOf" srcId="{A570C045-FA99-4CE6-89D2-56BE5AE06101}" destId="{91E977C6-EF4C-49C2-98B0-E58EF5CAD110}" srcOrd="0" destOrd="0" presId="urn:microsoft.com/office/officeart/2005/8/layout/hierarchy1"/>
    <dgm:cxn modelId="{E9FD88B2-89EB-42EC-AF50-0A60607D1EA5}" type="presOf" srcId="{E4FB4A33-EE57-4EB5-86EE-AC44CC2C3E09}" destId="{A506C112-47EA-4DE3-9A67-1DFDBAA2F4F8}" srcOrd="0" destOrd="0" presId="urn:microsoft.com/office/officeart/2005/8/layout/hierarchy1"/>
    <dgm:cxn modelId="{A1BAABE5-6392-43AF-840C-7D6AEF70F33C}" srcId="{A570C045-FA99-4CE6-89D2-56BE5AE06101}" destId="{B9E285EF-64AC-4D2A-B796-D744BAADC256}" srcOrd="0" destOrd="0" parTransId="{EB8391A1-BB35-4602-9725-19E01B491D17}" sibTransId="{59F7A078-882C-4460-8860-DF457D555B35}"/>
    <dgm:cxn modelId="{E70AB2EC-0905-4B5A-9E36-9C353AE2FA08}" srcId="{A570C045-FA99-4CE6-89D2-56BE5AE06101}" destId="{E4E0F39A-656E-42B0-909D-94C10DD2F25D}" srcOrd="2" destOrd="0" parTransId="{F8B9C736-498F-4E64-93CB-9CCC4FF8982E}" sibTransId="{48EF1B73-0277-4050-959E-D6C7E5DB6071}"/>
    <dgm:cxn modelId="{E6B9D2F6-2697-4B44-8E28-A40ED7A6F05C}" type="presOf" srcId="{B9E285EF-64AC-4D2A-B796-D744BAADC256}" destId="{85CB1C68-02C1-4E79-8650-3080AC77E5B1}" srcOrd="0" destOrd="0" presId="urn:microsoft.com/office/officeart/2005/8/layout/hierarchy1"/>
    <dgm:cxn modelId="{CE9F79D5-C31D-46DD-A80B-1F6F93387CA4}" type="presParOf" srcId="{91E977C6-EF4C-49C2-98B0-E58EF5CAD110}" destId="{206668E9-5F5A-4552-B23A-A8D8345B9CD3}" srcOrd="0" destOrd="0" presId="urn:microsoft.com/office/officeart/2005/8/layout/hierarchy1"/>
    <dgm:cxn modelId="{EAF86EAE-7FA7-4A16-82D2-603501449889}" type="presParOf" srcId="{206668E9-5F5A-4552-B23A-A8D8345B9CD3}" destId="{1B0D0129-8A14-477F-884F-D455A72E8F83}" srcOrd="0" destOrd="0" presId="urn:microsoft.com/office/officeart/2005/8/layout/hierarchy1"/>
    <dgm:cxn modelId="{9F6BF658-4305-4A45-B420-9A5D767033B0}" type="presParOf" srcId="{1B0D0129-8A14-477F-884F-D455A72E8F83}" destId="{162477EE-C119-40F9-9C47-970F8C73569D}" srcOrd="0" destOrd="0" presId="urn:microsoft.com/office/officeart/2005/8/layout/hierarchy1"/>
    <dgm:cxn modelId="{AC802D73-CB72-4670-BC46-66778632D305}" type="presParOf" srcId="{1B0D0129-8A14-477F-884F-D455A72E8F83}" destId="{85CB1C68-02C1-4E79-8650-3080AC77E5B1}" srcOrd="1" destOrd="0" presId="urn:microsoft.com/office/officeart/2005/8/layout/hierarchy1"/>
    <dgm:cxn modelId="{6B59C568-C9AC-47BE-B973-5CF675034F49}" type="presParOf" srcId="{206668E9-5F5A-4552-B23A-A8D8345B9CD3}" destId="{ADCB7CB0-D076-435F-A73C-8DD9AB7A427B}" srcOrd="1" destOrd="0" presId="urn:microsoft.com/office/officeart/2005/8/layout/hierarchy1"/>
    <dgm:cxn modelId="{7CDC1636-24D7-4185-B51E-26024D5D3055}" type="presParOf" srcId="{91E977C6-EF4C-49C2-98B0-E58EF5CAD110}" destId="{E42FEEE4-C6A0-42CF-AA8E-1ED5B03E1DEB}" srcOrd="1" destOrd="0" presId="urn:microsoft.com/office/officeart/2005/8/layout/hierarchy1"/>
    <dgm:cxn modelId="{DD2FE06D-D60C-4975-91F9-82B88EA17DC9}" type="presParOf" srcId="{E42FEEE4-C6A0-42CF-AA8E-1ED5B03E1DEB}" destId="{A75C4525-EDAD-4A14-A258-6A1F89BCAC78}" srcOrd="0" destOrd="0" presId="urn:microsoft.com/office/officeart/2005/8/layout/hierarchy1"/>
    <dgm:cxn modelId="{06B53D54-6CC4-4288-A220-D4EC8230D552}" type="presParOf" srcId="{A75C4525-EDAD-4A14-A258-6A1F89BCAC78}" destId="{FBF7E4D9-968C-4669-997E-82CD32B03022}" srcOrd="0" destOrd="0" presId="urn:microsoft.com/office/officeart/2005/8/layout/hierarchy1"/>
    <dgm:cxn modelId="{1ADD825B-EE03-4D12-9A30-185E454610BC}" type="presParOf" srcId="{A75C4525-EDAD-4A14-A258-6A1F89BCAC78}" destId="{A506C112-47EA-4DE3-9A67-1DFDBAA2F4F8}" srcOrd="1" destOrd="0" presId="urn:microsoft.com/office/officeart/2005/8/layout/hierarchy1"/>
    <dgm:cxn modelId="{A73F8CE1-2DC4-4B71-B4A5-F67FB8594CCC}" type="presParOf" srcId="{E42FEEE4-C6A0-42CF-AA8E-1ED5B03E1DEB}" destId="{AF21CCAA-DA75-4D03-92D8-0A49B98DF6DA}" srcOrd="1" destOrd="0" presId="urn:microsoft.com/office/officeart/2005/8/layout/hierarchy1"/>
    <dgm:cxn modelId="{9C0B1684-235C-4DF9-BADF-CAE9189D24A3}" type="presParOf" srcId="{91E977C6-EF4C-49C2-98B0-E58EF5CAD110}" destId="{548D5149-1062-4AAE-94FD-6BF01AC28132}" srcOrd="2" destOrd="0" presId="urn:microsoft.com/office/officeart/2005/8/layout/hierarchy1"/>
    <dgm:cxn modelId="{F86F85A3-13D7-42F3-932B-44F5ADBB25C6}" type="presParOf" srcId="{548D5149-1062-4AAE-94FD-6BF01AC28132}" destId="{9353A203-FEA8-4F7C-AEB8-09C6B7C062BA}" srcOrd="0" destOrd="0" presId="urn:microsoft.com/office/officeart/2005/8/layout/hierarchy1"/>
    <dgm:cxn modelId="{79C78CCF-2A58-4A19-B83A-3C98336CBF40}" type="presParOf" srcId="{9353A203-FEA8-4F7C-AEB8-09C6B7C062BA}" destId="{3DBF2AEA-195F-418E-8964-201646D1BFBD}" srcOrd="0" destOrd="0" presId="urn:microsoft.com/office/officeart/2005/8/layout/hierarchy1"/>
    <dgm:cxn modelId="{C598AE23-083D-4326-B997-502ECCB3F8D7}" type="presParOf" srcId="{9353A203-FEA8-4F7C-AEB8-09C6B7C062BA}" destId="{9B1B14BC-B0EA-46A9-A151-748925362789}" srcOrd="1" destOrd="0" presId="urn:microsoft.com/office/officeart/2005/8/layout/hierarchy1"/>
    <dgm:cxn modelId="{8D045D90-100B-4D82-86B5-2079C9F914FB}" type="presParOf" srcId="{548D5149-1062-4AAE-94FD-6BF01AC28132}" destId="{8DA06DF1-084A-40B1-9CC1-35C5FBB035E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D2207-0B04-45B5-854D-CE15EFDA1E94}">
      <dsp:nvSpPr>
        <dsp:cNvPr id="0" name=""/>
        <dsp:cNvSpPr/>
      </dsp:nvSpPr>
      <dsp:spPr>
        <a:xfrm>
          <a:off x="0" y="583958"/>
          <a:ext cx="10268712" cy="107807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F31831-C716-459C-9069-F01C25DFAC9B}">
      <dsp:nvSpPr>
        <dsp:cNvPr id="0" name=""/>
        <dsp:cNvSpPr/>
      </dsp:nvSpPr>
      <dsp:spPr>
        <a:xfrm>
          <a:off x="326118" y="826526"/>
          <a:ext cx="592942" cy="592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8B3D32-8EB8-48CF-9998-050120A5BEE2}">
      <dsp:nvSpPr>
        <dsp:cNvPr id="0" name=""/>
        <dsp:cNvSpPr/>
      </dsp:nvSpPr>
      <dsp:spPr>
        <a:xfrm>
          <a:off x="1245179" y="583958"/>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1111250">
            <a:lnSpc>
              <a:spcPct val="90000"/>
            </a:lnSpc>
            <a:spcBef>
              <a:spcPct val="0"/>
            </a:spcBef>
            <a:spcAft>
              <a:spcPct val="35000"/>
            </a:spcAft>
            <a:buNone/>
          </a:pPr>
          <a:r>
            <a:rPr lang="en-US" sz="2500" kern="1200" dirty="0"/>
            <a:t>Participant must actively participate for CBT to be effective.</a:t>
          </a:r>
        </a:p>
      </dsp:txBody>
      <dsp:txXfrm>
        <a:off x="1245179" y="583958"/>
        <a:ext cx="9023532" cy="1078077"/>
      </dsp:txXfrm>
    </dsp:sp>
    <dsp:sp modelId="{D727196B-DEA2-4619-9BFB-B35AE5CC99FB}">
      <dsp:nvSpPr>
        <dsp:cNvPr id="0" name=""/>
        <dsp:cNvSpPr/>
      </dsp:nvSpPr>
      <dsp:spPr>
        <a:xfrm>
          <a:off x="0" y="1931555"/>
          <a:ext cx="10268712" cy="107807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471147-D513-468B-BF37-60ADA0EC67E2}">
      <dsp:nvSpPr>
        <dsp:cNvPr id="0" name=""/>
        <dsp:cNvSpPr/>
      </dsp:nvSpPr>
      <dsp:spPr>
        <a:xfrm>
          <a:off x="326118" y="2174123"/>
          <a:ext cx="592942" cy="592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4C3CB6-0346-466E-8B1E-1F5D44B50224}">
      <dsp:nvSpPr>
        <dsp:cNvPr id="0" name=""/>
        <dsp:cNvSpPr/>
      </dsp:nvSpPr>
      <dsp:spPr>
        <a:xfrm>
          <a:off x="1245179" y="1931555"/>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1111250">
            <a:lnSpc>
              <a:spcPct val="90000"/>
            </a:lnSpc>
            <a:spcBef>
              <a:spcPct val="0"/>
            </a:spcBef>
            <a:spcAft>
              <a:spcPct val="35000"/>
            </a:spcAft>
            <a:buNone/>
          </a:pPr>
          <a:r>
            <a:rPr lang="en-US" sz="2500" kern="1200" dirty="0"/>
            <a:t>Does not look for a root cause of issues but rather just try reconstruct the way an individual thinks of a situation.</a:t>
          </a:r>
        </a:p>
      </dsp:txBody>
      <dsp:txXfrm>
        <a:off x="1245179" y="1931555"/>
        <a:ext cx="9023532" cy="10780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477EE-C119-40F9-9C47-970F8C73569D}">
      <dsp:nvSpPr>
        <dsp:cNvPr id="0" name=""/>
        <dsp:cNvSpPr/>
      </dsp:nvSpPr>
      <dsp:spPr>
        <a:xfrm>
          <a:off x="0" y="727405"/>
          <a:ext cx="2888075" cy="18339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5CB1C68-02C1-4E79-8650-3080AC77E5B1}">
      <dsp:nvSpPr>
        <dsp:cNvPr id="0" name=""/>
        <dsp:cNvSpPr/>
      </dsp:nvSpPr>
      <dsp:spPr>
        <a:xfrm>
          <a:off x="320897" y="1032258"/>
          <a:ext cx="2888075" cy="18339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Participant must actively participate for Exposure therapy to be effective.</a:t>
          </a:r>
        </a:p>
      </dsp:txBody>
      <dsp:txXfrm>
        <a:off x="374611" y="1085972"/>
        <a:ext cx="2780647" cy="1726499"/>
      </dsp:txXfrm>
    </dsp:sp>
    <dsp:sp modelId="{FBF7E4D9-968C-4669-997E-82CD32B03022}">
      <dsp:nvSpPr>
        <dsp:cNvPr id="0" name=""/>
        <dsp:cNvSpPr/>
      </dsp:nvSpPr>
      <dsp:spPr>
        <a:xfrm>
          <a:off x="3529869" y="727405"/>
          <a:ext cx="2888075" cy="18339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506C112-47EA-4DE3-9A67-1DFDBAA2F4F8}">
      <dsp:nvSpPr>
        <dsp:cNvPr id="0" name=""/>
        <dsp:cNvSpPr/>
      </dsp:nvSpPr>
      <dsp:spPr>
        <a:xfrm>
          <a:off x="3850767" y="1032258"/>
          <a:ext cx="2888075" cy="18339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Can increase distress first before decreasing.</a:t>
          </a:r>
        </a:p>
      </dsp:txBody>
      <dsp:txXfrm>
        <a:off x="3904481" y="1085972"/>
        <a:ext cx="2780647" cy="1726499"/>
      </dsp:txXfrm>
    </dsp:sp>
    <dsp:sp modelId="{3DBF2AEA-195F-418E-8964-201646D1BFBD}">
      <dsp:nvSpPr>
        <dsp:cNvPr id="0" name=""/>
        <dsp:cNvSpPr/>
      </dsp:nvSpPr>
      <dsp:spPr>
        <a:xfrm>
          <a:off x="7059739" y="727405"/>
          <a:ext cx="2888075" cy="18339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B1B14BC-B0EA-46A9-A151-748925362789}">
      <dsp:nvSpPr>
        <dsp:cNvPr id="0" name=""/>
        <dsp:cNvSpPr/>
      </dsp:nvSpPr>
      <dsp:spPr>
        <a:xfrm>
          <a:off x="7380636" y="1032258"/>
          <a:ext cx="2888075" cy="18339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Timely as it is a very gradual process.</a:t>
          </a:r>
        </a:p>
      </dsp:txBody>
      <dsp:txXfrm>
        <a:off x="7434350" y="1085972"/>
        <a:ext cx="2780647" cy="17264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dirty="0"/>
              <a:pPr algn="r"/>
              <a:t>1/11/2025</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429118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dirty="0"/>
              <a:pPr algn="r"/>
              <a:t>1/11/2025</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811468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dirty="0"/>
              <a:t>Click to edit Master title style</a:t>
            </a:r>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dirty="0"/>
              <a:pPr algn="r"/>
              <a:t>1/11/2025</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760402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dirty="0"/>
              <a:pPr algn="r"/>
              <a:t>1/11/2025</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1684617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dirty="0"/>
              <a:pPr algn="r"/>
              <a:t>1/11/2025</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4101468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dirty="0"/>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dirty="0"/>
              <a:pPr algn="r"/>
              <a:t>1/11/2025</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52491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dirty="0"/>
              <a:pPr algn="r"/>
              <a:t>1/11/2025</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828137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dirty="0"/>
              <a:pPr algn="r"/>
              <a:t>1/11/2025</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948803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noChangeAspect="1"/>
          </p:cNvSpPr>
          <p:nvPr>
            <p:ph type="pic" idx="1"/>
          </p:nvPr>
        </p:nvSpPr>
        <p:spPr>
          <a:xfrm>
            <a:off x="0" y="2267712"/>
            <a:ext cx="6571469" cy="4590288"/>
          </a:xfrm>
          <a:solidFill>
            <a:schemeClr val="bg1">
              <a:lumMod val="85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dirty="0"/>
              <a:pPr algn="r"/>
              <a:t>1/11/2025</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2282004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dirty="0"/>
              <a:pPr algn="r"/>
              <a:t>1/11/2025</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564550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dirty="0"/>
              <a:t>Click to edit Master title style</a:t>
            </a:r>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dirty="0"/>
              <a:pPr algn="r"/>
              <a:t>1/11/2025</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1160317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dirty="0"/>
              <a:pPr algn="r"/>
              <a:t>1/11/2025</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23221398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microsoft.com/office/2018/10/relationships/comments" Target="../comments/modernComment_107_5D4310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psycnet.apa.org/doi/10.1037/int0000028" TargetMode="External"/><Relationship Id="rId3" Type="http://schemas.openxmlformats.org/officeDocument/2006/relationships/hyperlink" Target="https://doi.org/10.31887/DCNS.2015.17.3/akaczkurkin" TargetMode="External"/><Relationship Id="rId7" Type="http://schemas.openxmlformats.org/officeDocument/2006/relationships/hyperlink" Target="https://doi.org/10.1016/j.cbpra.2018.05.003" TargetMode="External"/><Relationship Id="rId2" Type="http://schemas.openxmlformats.org/officeDocument/2006/relationships/hyperlink" Target="https://doi.org/10.2147/NDT.S93401" TargetMode="External"/><Relationship Id="rId1" Type="http://schemas.openxmlformats.org/officeDocument/2006/relationships/slideLayout" Target="../slideLayouts/slideLayout2.xml"/><Relationship Id="rId6" Type="http://schemas.openxmlformats.org/officeDocument/2006/relationships/hyperlink" Target="https://doi.org/10.1037/int0000320" TargetMode="External"/><Relationship Id="rId5" Type="http://schemas.openxmlformats.org/officeDocument/2006/relationships/hyperlink" Target="https://doi.org/10.1016/j.janxdis.2018.03.004" TargetMode="External"/><Relationship Id="rId4" Type="http://schemas.openxmlformats.org/officeDocument/2006/relationships/hyperlink" Target="https://doi.org/10.1176/appi.ajp.2011.11020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Conclusion:</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Marisa Pinto</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A3C3E-3F74-A58B-95D3-CC1114CE42AB}"/>
              </a:ext>
            </a:extLst>
          </p:cNvPr>
          <p:cNvSpPr>
            <a:spLocks noGrp="1"/>
          </p:cNvSpPr>
          <p:nvPr>
            <p:ph type="title"/>
          </p:nvPr>
        </p:nvSpPr>
        <p:spPr>
          <a:xfrm>
            <a:off x="960120" y="317814"/>
            <a:ext cx="10268712" cy="1700784"/>
          </a:xfrm>
        </p:spPr>
        <p:txBody>
          <a:bodyPr anchor="ctr">
            <a:normAutofit/>
          </a:bodyPr>
          <a:lstStyle/>
          <a:p>
            <a:r>
              <a:rPr lang="en-US"/>
              <a:t>Strengths of CBT:</a:t>
            </a:r>
            <a:endParaRPr lang="en-US" dirty="0"/>
          </a:p>
        </p:txBody>
      </p:sp>
      <p:sp>
        <p:nvSpPr>
          <p:cNvPr id="3" name="Content Placeholder 2">
            <a:extLst>
              <a:ext uri="{FF2B5EF4-FFF2-40B4-BE49-F238E27FC236}">
                <a16:creationId xmlns:a16="http://schemas.microsoft.com/office/drawing/2014/main" id="{B9458ED3-D5A7-6B96-FF03-AE33D5A02450}"/>
              </a:ext>
            </a:extLst>
          </p:cNvPr>
          <p:cNvSpPr>
            <a:spLocks noGrp="1"/>
          </p:cNvSpPr>
          <p:nvPr>
            <p:ph sz="half" idx="1"/>
          </p:nvPr>
        </p:nvSpPr>
        <p:spPr>
          <a:xfrm>
            <a:off x="455553" y="2587752"/>
            <a:ext cx="6566379" cy="3974591"/>
          </a:xfrm>
        </p:spPr>
        <p:txBody>
          <a:bodyPr vert="horz" lIns="91440" tIns="45720" rIns="91440" bIns="45720" rtlCol="0" anchor="t">
            <a:noAutofit/>
          </a:bodyPr>
          <a:lstStyle/>
          <a:p>
            <a:pPr marL="171450" indent="-171450">
              <a:lnSpc>
                <a:spcPct val="91000"/>
              </a:lnSpc>
              <a:buFont typeface="Calibri" panose="020B0604020202020204" pitchFamily="34" charset="0"/>
              <a:buChar char="-"/>
            </a:pPr>
            <a:r>
              <a:rPr lang="en-US" sz="1400" dirty="0"/>
              <a:t>Evidence suggest its highly effective for many anxiety related disorders. </a:t>
            </a:r>
          </a:p>
          <a:p>
            <a:pPr>
              <a:lnSpc>
                <a:spcPct val="91000"/>
              </a:lnSpc>
            </a:pPr>
            <a:r>
              <a:rPr lang="en-US" sz="1400" dirty="0"/>
              <a:t>E.g.,: </a:t>
            </a:r>
            <a:r>
              <a:rPr lang="en-US" sz="1400" err="1"/>
              <a:t>Kaczkurkin</a:t>
            </a:r>
            <a:r>
              <a:rPr lang="en-US" sz="1400" dirty="0"/>
              <a:t> and Foa (2015) Found CBT is effective in treating anxiety disorders.                                      </a:t>
            </a:r>
          </a:p>
          <a:p>
            <a:pPr>
              <a:lnSpc>
                <a:spcPct val="91000"/>
              </a:lnSpc>
            </a:pPr>
            <a:endParaRPr lang="en-US" sz="1400" dirty="0"/>
          </a:p>
          <a:p>
            <a:pPr marL="171450" indent="-171450">
              <a:lnSpc>
                <a:spcPct val="91000"/>
              </a:lnSpc>
              <a:buFont typeface="Calibri" panose="020B0604020202020204" pitchFamily="34" charset="0"/>
              <a:buChar char="-"/>
            </a:pPr>
            <a:r>
              <a:rPr lang="en-US" sz="1400" dirty="0"/>
              <a:t>Long-term help- CBT provides skills to clients that they can incorporate into daily life long-term.</a:t>
            </a:r>
          </a:p>
          <a:p>
            <a:pPr>
              <a:lnSpc>
                <a:spcPct val="91000"/>
              </a:lnSpc>
            </a:pPr>
            <a:r>
              <a:rPr lang="en-US" sz="1400" dirty="0"/>
              <a:t>E.g.,: Problem solving skills provided by CBT is beneficial for patients in the future to deal with stressful situations (</a:t>
            </a:r>
            <a:r>
              <a:rPr lang="en-US" sz="1400" dirty="0">
                <a:latin typeface="Franklin Gothic Medium"/>
                <a:ea typeface="Calibri"/>
                <a:cs typeface="Calibri"/>
              </a:rPr>
              <a:t>Beaudreau et al., 2019).</a:t>
            </a:r>
          </a:p>
          <a:p>
            <a:pPr>
              <a:lnSpc>
                <a:spcPct val="91000"/>
              </a:lnSpc>
            </a:pPr>
            <a:endParaRPr lang="en-US" sz="1400" dirty="0"/>
          </a:p>
          <a:p>
            <a:pPr marL="171450" indent="-171450">
              <a:lnSpc>
                <a:spcPct val="91000"/>
              </a:lnSpc>
              <a:buFont typeface="Calibri" panose="020B0604020202020204" pitchFamily="34" charset="0"/>
              <a:buChar char="-"/>
            </a:pPr>
            <a:r>
              <a:rPr lang="en-US" sz="1400" dirty="0"/>
              <a:t>Effective in combination with other treatments.</a:t>
            </a:r>
          </a:p>
          <a:p>
            <a:pPr>
              <a:lnSpc>
                <a:spcPct val="91000"/>
              </a:lnSpc>
            </a:pPr>
            <a:r>
              <a:rPr lang="en-US" sz="1400" err="1"/>
              <a:t>E.g</a:t>
            </a:r>
            <a:r>
              <a:rPr lang="en-US" sz="1400" dirty="0"/>
              <a:t>,: CBT and use of medication has been successful in treating patients with PTSD (Schneier et al., 2012)</a:t>
            </a:r>
          </a:p>
          <a:p>
            <a:pPr>
              <a:lnSpc>
                <a:spcPct val="91000"/>
              </a:lnSpc>
            </a:pPr>
            <a:endParaRPr lang="en-US" sz="1200"/>
          </a:p>
          <a:p>
            <a:pPr>
              <a:lnSpc>
                <a:spcPct val="91000"/>
              </a:lnSpc>
            </a:pPr>
            <a:endParaRPr lang="en-US" sz="1200"/>
          </a:p>
        </p:txBody>
      </p:sp>
      <p:pic>
        <p:nvPicPr>
          <p:cNvPr id="4" name="Picture 3" descr="Image result for anxiety">
            <a:extLst>
              <a:ext uri="{FF2B5EF4-FFF2-40B4-BE49-F238E27FC236}">
                <a16:creationId xmlns:a16="http://schemas.microsoft.com/office/drawing/2014/main" id="{4A74926E-7EDC-2783-9EBC-DA2E831313EB}"/>
              </a:ext>
            </a:extLst>
          </p:cNvPr>
          <p:cNvPicPr>
            <a:picLocks noChangeAspect="1"/>
          </p:cNvPicPr>
          <p:nvPr/>
        </p:nvPicPr>
        <p:blipFill>
          <a:blip r:embed="rId2"/>
          <a:srcRect t="1463" r="-2" b="-2"/>
          <a:stretch/>
        </p:blipFill>
        <p:spPr>
          <a:xfrm>
            <a:off x="7339748" y="2583371"/>
            <a:ext cx="4424543" cy="3974591"/>
          </a:xfrm>
          <a:prstGeom prst="rect">
            <a:avLst/>
          </a:prstGeom>
          <a:noFill/>
        </p:spPr>
      </p:pic>
    </p:spTree>
    <p:extLst>
      <p:ext uri="{BB962C8B-B14F-4D97-AF65-F5344CB8AC3E}">
        <p14:creationId xmlns:p14="http://schemas.microsoft.com/office/powerpoint/2010/main" val="1733021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56C04-F1F3-4B3B-50B7-D9652B70F206}"/>
              </a:ext>
            </a:extLst>
          </p:cNvPr>
          <p:cNvSpPr>
            <a:spLocks noGrp="1"/>
          </p:cNvSpPr>
          <p:nvPr>
            <p:ph type="title"/>
          </p:nvPr>
        </p:nvSpPr>
        <p:spPr>
          <a:xfrm>
            <a:off x="960120" y="317814"/>
            <a:ext cx="10268712" cy="1700784"/>
          </a:xfrm>
        </p:spPr>
        <p:txBody>
          <a:bodyPr anchor="ctr">
            <a:normAutofit/>
          </a:bodyPr>
          <a:lstStyle/>
          <a:p>
            <a:r>
              <a:rPr lang="en-US"/>
              <a:t>Weaknesses of CBT:</a:t>
            </a:r>
          </a:p>
        </p:txBody>
      </p:sp>
      <p:graphicFrame>
        <p:nvGraphicFramePr>
          <p:cNvPr id="5" name="Content Placeholder 2">
            <a:extLst>
              <a:ext uri="{FF2B5EF4-FFF2-40B4-BE49-F238E27FC236}">
                <a16:creationId xmlns:a16="http://schemas.microsoft.com/office/drawing/2014/main" id="{CF1DF029-061E-972B-7156-EC19D4CECF9C}"/>
              </a:ext>
            </a:extLst>
          </p:cNvPr>
          <p:cNvGraphicFramePr>
            <a:graphicFrameLocks noGrp="1"/>
          </p:cNvGraphicFramePr>
          <p:nvPr>
            <p:ph idx="1"/>
            <p:extLst>
              <p:ext uri="{D42A27DB-BD31-4B8C-83A1-F6EECF244321}">
                <p14:modId xmlns:p14="http://schemas.microsoft.com/office/powerpoint/2010/main" val="1683062018"/>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4135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hobia Cartoons, Illustrations &amp; Vector Stock Images - 16454 Pictures ...">
            <a:extLst>
              <a:ext uri="{FF2B5EF4-FFF2-40B4-BE49-F238E27FC236}">
                <a16:creationId xmlns:a16="http://schemas.microsoft.com/office/drawing/2014/main" id="{A961350F-9C65-6589-062C-AF64E7995DDE}"/>
              </a:ext>
            </a:extLst>
          </p:cNvPr>
          <p:cNvPicPr>
            <a:picLocks noChangeAspect="1"/>
          </p:cNvPicPr>
          <p:nvPr/>
        </p:nvPicPr>
        <p:blipFill>
          <a:blip r:embed="rId2"/>
          <a:srcRect b="8790"/>
          <a:stretch/>
        </p:blipFill>
        <p:spPr>
          <a:xfrm>
            <a:off x="5719095" y="2591850"/>
            <a:ext cx="4973829" cy="3277716"/>
          </a:xfrm>
          <a:prstGeom prst="rect">
            <a:avLst/>
          </a:prstGeom>
          <a:noFill/>
        </p:spPr>
      </p:pic>
      <p:sp>
        <p:nvSpPr>
          <p:cNvPr id="3" name="Content Placeholder 2">
            <a:extLst>
              <a:ext uri="{FF2B5EF4-FFF2-40B4-BE49-F238E27FC236}">
                <a16:creationId xmlns:a16="http://schemas.microsoft.com/office/drawing/2014/main" id="{A47E3AA6-F076-F8CB-69BC-3801CF5FDF35}"/>
              </a:ext>
            </a:extLst>
          </p:cNvPr>
          <p:cNvSpPr>
            <a:spLocks noGrp="1"/>
          </p:cNvSpPr>
          <p:nvPr>
            <p:ph type="body" sz="half" idx="2"/>
          </p:nvPr>
        </p:nvSpPr>
        <p:spPr>
          <a:xfrm>
            <a:off x="960120" y="2468283"/>
            <a:ext cx="3811905" cy="3658137"/>
          </a:xfrm>
        </p:spPr>
        <p:txBody>
          <a:bodyPr vert="horz" lIns="91440" tIns="45720" rIns="91440" bIns="45720" rtlCol="0" anchor="ctr">
            <a:noAutofit/>
          </a:bodyPr>
          <a:lstStyle/>
          <a:p>
            <a:pPr>
              <a:lnSpc>
                <a:spcPct val="91000"/>
              </a:lnSpc>
            </a:pPr>
            <a:endParaRPr lang="en-US" sz="1000" dirty="0"/>
          </a:p>
          <a:p>
            <a:pPr>
              <a:lnSpc>
                <a:spcPct val="91000"/>
              </a:lnSpc>
            </a:pPr>
            <a:endParaRPr lang="en-US" sz="1000" dirty="0"/>
          </a:p>
          <a:p>
            <a:pPr marL="171450" indent="-171450">
              <a:lnSpc>
                <a:spcPct val="91000"/>
              </a:lnSpc>
              <a:buFont typeface="Calibri" panose="020B0604020202020204" pitchFamily="34" charset="0"/>
              <a:buChar char="-"/>
            </a:pPr>
            <a:endParaRPr lang="en-US" sz="1200" dirty="0"/>
          </a:p>
          <a:p>
            <a:pPr marL="171450" indent="-171450">
              <a:lnSpc>
                <a:spcPct val="91000"/>
              </a:lnSpc>
              <a:buFont typeface="Calibri" panose="020B0604020202020204" pitchFamily="34" charset="0"/>
              <a:buChar char="-"/>
            </a:pPr>
            <a:endParaRPr lang="en-US" sz="1200" dirty="0"/>
          </a:p>
          <a:p>
            <a:pPr marL="171450" indent="-171450">
              <a:lnSpc>
                <a:spcPct val="91000"/>
              </a:lnSpc>
              <a:buFont typeface="Calibri" panose="020B0604020202020204" pitchFamily="34" charset="0"/>
              <a:buChar char="-"/>
            </a:pPr>
            <a:r>
              <a:rPr lang="en-US" sz="1200" dirty="0"/>
              <a:t>Evidence suggest its highly effective for many Phobic disorders.</a:t>
            </a:r>
            <a:endParaRPr lang="en-US"/>
          </a:p>
          <a:p>
            <a:pPr>
              <a:lnSpc>
                <a:spcPct val="91000"/>
              </a:lnSpc>
            </a:pPr>
            <a:r>
              <a:rPr lang="en-US" sz="1200" dirty="0" err="1"/>
              <a:t>E.g</a:t>
            </a:r>
            <a:r>
              <a:rPr lang="en-US" sz="1200" dirty="0"/>
              <a:t>,: Exposure therapy is a commonly used practice for treating specific phobias (Papageorgiou &amp; </a:t>
            </a:r>
            <a:r>
              <a:rPr lang="en-US" sz="1200" dirty="0" err="1"/>
              <a:t>Karekla</a:t>
            </a:r>
            <a:r>
              <a:rPr lang="en-US" sz="1200" dirty="0"/>
              <a:t>, 2024)</a:t>
            </a:r>
          </a:p>
          <a:p>
            <a:pPr marL="171450" indent="-171450">
              <a:lnSpc>
                <a:spcPct val="91000"/>
              </a:lnSpc>
              <a:buFont typeface="Calibri" panose="020B0604020202020204" pitchFamily="34" charset="0"/>
              <a:buChar char="-"/>
            </a:pPr>
            <a:r>
              <a:rPr lang="en-US" sz="1200" dirty="0"/>
              <a:t>Helps tackle avoidance:</a:t>
            </a:r>
          </a:p>
          <a:p>
            <a:pPr>
              <a:lnSpc>
                <a:spcPct val="91000"/>
              </a:lnSpc>
            </a:pPr>
            <a:r>
              <a:rPr lang="en-US" sz="1200" dirty="0" err="1"/>
              <a:t>E.g</a:t>
            </a:r>
            <a:r>
              <a:rPr lang="en-US" sz="1200" dirty="0"/>
              <a:t>,: Is used to stop clients from using avoidant </a:t>
            </a:r>
            <a:r>
              <a:rPr lang="en-US" sz="1200" dirty="0" err="1"/>
              <a:t>behaviours</a:t>
            </a:r>
            <a:r>
              <a:rPr lang="en-US" sz="1200" dirty="0"/>
              <a:t> (Hofmann &amp; Hay, 2018)</a:t>
            </a:r>
          </a:p>
          <a:p>
            <a:pPr marL="171450" indent="-171450">
              <a:lnSpc>
                <a:spcPct val="91000"/>
              </a:lnSpc>
              <a:buFont typeface="Calibri" panose="020B0604020202020204" pitchFamily="34" charset="0"/>
              <a:buChar char="-"/>
            </a:pPr>
            <a:r>
              <a:rPr lang="en-US" sz="1200" dirty="0"/>
              <a:t>Can be used with other therapies:</a:t>
            </a:r>
          </a:p>
          <a:p>
            <a:pPr>
              <a:lnSpc>
                <a:spcPct val="91000"/>
              </a:lnSpc>
            </a:pPr>
            <a:r>
              <a:rPr lang="en-US" sz="1200" dirty="0" err="1"/>
              <a:t>E.g</a:t>
            </a:r>
            <a:r>
              <a:rPr lang="en-US" sz="1200" dirty="0"/>
              <a:t>,: Cognitive </a:t>
            </a:r>
            <a:r>
              <a:rPr lang="en-US" sz="1200" dirty="0" err="1"/>
              <a:t>behaviour</a:t>
            </a:r>
            <a:r>
              <a:rPr lang="en-US" sz="1200" dirty="0"/>
              <a:t> therapy also incorporates some level of exposure therapy (Hofmann &amp; Hay, 2018)</a:t>
            </a:r>
          </a:p>
          <a:p>
            <a:pPr>
              <a:lnSpc>
                <a:spcPct val="91000"/>
              </a:lnSpc>
            </a:pPr>
            <a:endParaRPr lang="en-US" sz="1000"/>
          </a:p>
          <a:p>
            <a:pPr>
              <a:lnSpc>
                <a:spcPct val="91000"/>
              </a:lnSpc>
            </a:pPr>
            <a:endParaRPr lang="en-US" sz="1000"/>
          </a:p>
          <a:p>
            <a:pPr>
              <a:lnSpc>
                <a:spcPct val="91000"/>
              </a:lnSpc>
            </a:pPr>
            <a:endParaRPr lang="en-US" sz="1000"/>
          </a:p>
          <a:p>
            <a:pPr>
              <a:lnSpc>
                <a:spcPct val="91000"/>
              </a:lnSpc>
            </a:pPr>
            <a:endParaRPr lang="en-US" sz="1000"/>
          </a:p>
        </p:txBody>
      </p:sp>
      <p:sp>
        <p:nvSpPr>
          <p:cNvPr id="2" name="Title 1">
            <a:extLst>
              <a:ext uri="{FF2B5EF4-FFF2-40B4-BE49-F238E27FC236}">
                <a16:creationId xmlns:a16="http://schemas.microsoft.com/office/drawing/2014/main" id="{55F2F683-6A7D-C0E0-D8EC-375C75C940FD}"/>
              </a:ext>
            </a:extLst>
          </p:cNvPr>
          <p:cNvSpPr>
            <a:spLocks noGrp="1"/>
          </p:cNvSpPr>
          <p:nvPr>
            <p:ph type="title"/>
          </p:nvPr>
        </p:nvSpPr>
        <p:spPr>
          <a:xfrm>
            <a:off x="960120" y="317814"/>
            <a:ext cx="10268712" cy="1700784"/>
          </a:xfrm>
        </p:spPr>
        <p:txBody>
          <a:bodyPr anchor="ctr">
            <a:normAutofit/>
          </a:bodyPr>
          <a:lstStyle/>
          <a:p>
            <a:r>
              <a:rPr lang="en-US" sz="5600"/>
              <a:t>Strengths of Exposure therapy:</a:t>
            </a:r>
          </a:p>
        </p:txBody>
      </p:sp>
    </p:spTree>
    <p:extLst>
      <p:ext uri="{BB962C8B-B14F-4D97-AF65-F5344CB8AC3E}">
        <p14:creationId xmlns:p14="http://schemas.microsoft.com/office/powerpoint/2010/main" val="3616594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DE13-9015-1996-7EBB-F1FC509EA67A}"/>
              </a:ext>
            </a:extLst>
          </p:cNvPr>
          <p:cNvSpPr>
            <a:spLocks noGrp="1"/>
          </p:cNvSpPr>
          <p:nvPr>
            <p:ph type="title"/>
          </p:nvPr>
        </p:nvSpPr>
        <p:spPr>
          <a:xfrm>
            <a:off x="960120" y="317814"/>
            <a:ext cx="10268712" cy="1700784"/>
          </a:xfrm>
        </p:spPr>
        <p:txBody>
          <a:bodyPr anchor="ctr">
            <a:normAutofit/>
          </a:bodyPr>
          <a:lstStyle/>
          <a:p>
            <a:r>
              <a:rPr lang="en-US" sz="5600"/>
              <a:t>Weaknesses of exposure therapy:</a:t>
            </a:r>
          </a:p>
        </p:txBody>
      </p:sp>
      <p:graphicFrame>
        <p:nvGraphicFramePr>
          <p:cNvPr id="5" name="Content Placeholder 2">
            <a:extLst>
              <a:ext uri="{FF2B5EF4-FFF2-40B4-BE49-F238E27FC236}">
                <a16:creationId xmlns:a16="http://schemas.microsoft.com/office/drawing/2014/main" id="{B2BC2F8C-2B44-58AA-1E93-2F5BB5A20687}"/>
              </a:ext>
            </a:extLst>
          </p:cNvPr>
          <p:cNvGraphicFramePr>
            <a:graphicFrameLocks noGrp="1"/>
          </p:cNvGraphicFramePr>
          <p:nvPr>
            <p:ph idx="1"/>
            <p:extLst>
              <p:ext uri="{D42A27DB-BD31-4B8C-83A1-F6EECF244321}">
                <p14:modId xmlns:p14="http://schemas.microsoft.com/office/powerpoint/2010/main" val="3330042594"/>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4676323"/>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ow the CBT Triangle Connects Thoughts, Feelings, and Behaviors">
            <a:extLst>
              <a:ext uri="{FF2B5EF4-FFF2-40B4-BE49-F238E27FC236}">
                <a16:creationId xmlns:a16="http://schemas.microsoft.com/office/drawing/2014/main" id="{A7D0023F-E19A-6D7A-C81E-0C72AFF452F3}"/>
              </a:ext>
            </a:extLst>
          </p:cNvPr>
          <p:cNvPicPr>
            <a:picLocks noChangeAspect="1"/>
          </p:cNvPicPr>
          <p:nvPr/>
        </p:nvPicPr>
        <p:blipFill>
          <a:blip r:embed="rId2"/>
          <a:stretch>
            <a:fillRect/>
          </a:stretch>
        </p:blipFill>
        <p:spPr>
          <a:xfrm>
            <a:off x="2695832" y="4487561"/>
            <a:ext cx="2321012" cy="2372498"/>
          </a:xfrm>
          <a:prstGeom prst="rect">
            <a:avLst/>
          </a:prstGeom>
        </p:spPr>
      </p:pic>
      <p:pic>
        <p:nvPicPr>
          <p:cNvPr id="8" name="Picture 7" descr="What to expect in exposure therapy for Anxiety - Exposure Therapy in ...">
            <a:extLst>
              <a:ext uri="{FF2B5EF4-FFF2-40B4-BE49-F238E27FC236}">
                <a16:creationId xmlns:a16="http://schemas.microsoft.com/office/drawing/2014/main" id="{25F792A8-B719-2E56-D99D-079ED7D6C76B}"/>
              </a:ext>
            </a:extLst>
          </p:cNvPr>
          <p:cNvPicPr>
            <a:picLocks noChangeAspect="1"/>
          </p:cNvPicPr>
          <p:nvPr/>
        </p:nvPicPr>
        <p:blipFill>
          <a:blip r:embed="rId3"/>
          <a:stretch>
            <a:fillRect/>
          </a:stretch>
        </p:blipFill>
        <p:spPr>
          <a:xfrm>
            <a:off x="7998940" y="4436075"/>
            <a:ext cx="2300417" cy="2382796"/>
          </a:xfrm>
          <a:prstGeom prst="rect">
            <a:avLst/>
          </a:prstGeom>
        </p:spPr>
      </p:pic>
      <p:sp>
        <p:nvSpPr>
          <p:cNvPr id="4" name="Text Placeholder 3">
            <a:extLst>
              <a:ext uri="{FF2B5EF4-FFF2-40B4-BE49-F238E27FC236}">
                <a16:creationId xmlns:a16="http://schemas.microsoft.com/office/drawing/2014/main" id="{ACC9FCE9-E98E-4886-FDA1-C184D8DD9729}"/>
              </a:ext>
            </a:extLst>
          </p:cNvPr>
          <p:cNvSpPr>
            <a:spLocks noGrp="1"/>
          </p:cNvSpPr>
          <p:nvPr>
            <p:ph type="body" idx="1"/>
          </p:nvPr>
        </p:nvSpPr>
        <p:spPr/>
        <p:txBody>
          <a:bodyPr/>
          <a:lstStyle/>
          <a:p>
            <a:r>
              <a:rPr lang="en-US" dirty="0"/>
              <a:t>Similarities:</a:t>
            </a:r>
          </a:p>
        </p:txBody>
      </p:sp>
      <p:sp>
        <p:nvSpPr>
          <p:cNvPr id="3" name="Content Placeholder 2">
            <a:extLst>
              <a:ext uri="{FF2B5EF4-FFF2-40B4-BE49-F238E27FC236}">
                <a16:creationId xmlns:a16="http://schemas.microsoft.com/office/drawing/2014/main" id="{29388876-F9B7-82BE-ADCD-5049867C0480}"/>
              </a:ext>
            </a:extLst>
          </p:cNvPr>
          <p:cNvSpPr>
            <a:spLocks noGrp="1"/>
          </p:cNvSpPr>
          <p:nvPr>
            <p:ph sz="half" idx="2"/>
          </p:nvPr>
        </p:nvSpPr>
        <p:spPr>
          <a:xfrm>
            <a:off x="960120" y="3594538"/>
            <a:ext cx="4818888" cy="2586806"/>
          </a:xfrm>
        </p:spPr>
        <p:txBody>
          <a:bodyPr vert="horz" lIns="91440" tIns="45720" rIns="91440" bIns="45720" rtlCol="0" anchor="t">
            <a:normAutofit/>
          </a:bodyPr>
          <a:lstStyle/>
          <a:p>
            <a:pPr marL="457200" indent="-457200">
              <a:buFont typeface="Calibri" panose="020B0604020202020204" pitchFamily="34" charset="0"/>
              <a:buChar char="-"/>
            </a:pPr>
            <a:r>
              <a:rPr lang="en-US" sz="1200" dirty="0"/>
              <a:t>Despite different ways, both therapies tackle avoidant </a:t>
            </a:r>
            <a:r>
              <a:rPr lang="en-US" sz="1200" err="1"/>
              <a:t>behaviours</a:t>
            </a:r>
            <a:r>
              <a:rPr lang="en-US" sz="1200" dirty="0"/>
              <a:t>. </a:t>
            </a:r>
          </a:p>
          <a:p>
            <a:pPr marL="457200" indent="-457200">
              <a:buFont typeface="Calibri" panose="020B0604020202020204" pitchFamily="34" charset="0"/>
              <a:buChar char="-"/>
            </a:pPr>
            <a:r>
              <a:rPr lang="en-US" sz="1200"/>
              <a:t>CBT sometimes incorporates</a:t>
            </a:r>
            <a:r>
              <a:rPr lang="en-US" sz="1200" dirty="0"/>
              <a:t> a type of exposure therapy by </a:t>
            </a:r>
            <a:r>
              <a:rPr lang="en-US" sz="1200"/>
              <a:t>making clients participate/ put themselves in situations they are anxious about, to face these </a:t>
            </a:r>
            <a:r>
              <a:rPr lang="en-US" sz="1200" dirty="0"/>
              <a:t>maladaptive thoughts. </a:t>
            </a:r>
          </a:p>
          <a:p>
            <a:pPr marL="457200" indent="-457200">
              <a:buFont typeface="Calibri" panose="020B0604020202020204" pitchFamily="34" charset="0"/>
              <a:buChar char="-"/>
            </a:pPr>
            <a:endParaRPr lang="en-US" sz="1200" dirty="0"/>
          </a:p>
          <a:p>
            <a:pPr marL="457200" indent="-457200">
              <a:buFont typeface="Calibri" panose="020B0604020202020204" pitchFamily="34" charset="0"/>
              <a:buChar char="-"/>
            </a:pPr>
            <a:endParaRPr lang="en-US" dirty="0"/>
          </a:p>
        </p:txBody>
      </p:sp>
      <p:sp>
        <p:nvSpPr>
          <p:cNvPr id="5" name="Text Placeholder 4">
            <a:extLst>
              <a:ext uri="{FF2B5EF4-FFF2-40B4-BE49-F238E27FC236}">
                <a16:creationId xmlns:a16="http://schemas.microsoft.com/office/drawing/2014/main" id="{FDF51192-31B5-287C-35D6-636AA7F3BB60}"/>
              </a:ext>
            </a:extLst>
          </p:cNvPr>
          <p:cNvSpPr>
            <a:spLocks noGrp="1"/>
          </p:cNvSpPr>
          <p:nvPr>
            <p:ph type="body" sz="quarter" idx="3"/>
          </p:nvPr>
        </p:nvSpPr>
        <p:spPr/>
        <p:txBody>
          <a:bodyPr/>
          <a:lstStyle/>
          <a:p>
            <a:r>
              <a:rPr lang="en-US" dirty="0"/>
              <a:t>Differences:</a:t>
            </a:r>
          </a:p>
        </p:txBody>
      </p:sp>
      <p:sp>
        <p:nvSpPr>
          <p:cNvPr id="6" name="Content Placeholder 5">
            <a:extLst>
              <a:ext uri="{FF2B5EF4-FFF2-40B4-BE49-F238E27FC236}">
                <a16:creationId xmlns:a16="http://schemas.microsoft.com/office/drawing/2014/main" id="{ECBD7311-A23F-F8EE-0849-579657686919}"/>
              </a:ext>
            </a:extLst>
          </p:cNvPr>
          <p:cNvSpPr>
            <a:spLocks noGrp="1"/>
          </p:cNvSpPr>
          <p:nvPr>
            <p:ph sz="quarter" idx="4"/>
          </p:nvPr>
        </p:nvSpPr>
        <p:spPr/>
        <p:txBody>
          <a:bodyPr vert="horz" lIns="91440" tIns="45720" rIns="91440" bIns="45720" rtlCol="0" anchor="t">
            <a:normAutofit/>
          </a:bodyPr>
          <a:lstStyle/>
          <a:p>
            <a:pPr marL="457200" indent="-457200">
              <a:buFont typeface="Calibri" panose="020B0604020202020204" pitchFamily="34" charset="0"/>
              <a:buChar char="-"/>
            </a:pPr>
            <a:r>
              <a:rPr lang="en-US" sz="1200" dirty="0"/>
              <a:t>Different ways of tackling avoidant </a:t>
            </a:r>
            <a:r>
              <a:rPr lang="en-US" sz="1200" dirty="0" err="1"/>
              <a:t>behaviour</a:t>
            </a:r>
            <a:r>
              <a:rPr lang="en-US" sz="1200" dirty="0"/>
              <a:t>: CBT-  challenging maladaptive thoughts. Exposure therapy- through directly confronting fears. </a:t>
            </a:r>
            <a:endParaRPr lang="en-US" dirty="0"/>
          </a:p>
          <a:p>
            <a:pPr marL="457200" indent="-457200">
              <a:buFont typeface="Calibri" panose="020B0604020202020204" pitchFamily="34" charset="0"/>
              <a:buChar char="-"/>
            </a:pPr>
            <a:r>
              <a:rPr lang="en-US" sz="1200" dirty="0"/>
              <a:t>Beneficial for different disorders. CBT: anxiety. Exposure therapy; Phobias</a:t>
            </a:r>
          </a:p>
        </p:txBody>
      </p:sp>
      <p:sp>
        <p:nvSpPr>
          <p:cNvPr id="2" name="Title 1">
            <a:extLst>
              <a:ext uri="{FF2B5EF4-FFF2-40B4-BE49-F238E27FC236}">
                <a16:creationId xmlns:a16="http://schemas.microsoft.com/office/drawing/2014/main" id="{B2D9031A-0556-C49C-8EE5-493E1AA6C7E3}"/>
              </a:ext>
            </a:extLst>
          </p:cNvPr>
          <p:cNvSpPr>
            <a:spLocks noGrp="1"/>
          </p:cNvSpPr>
          <p:nvPr>
            <p:ph type="title"/>
          </p:nvPr>
        </p:nvSpPr>
        <p:spPr/>
        <p:txBody>
          <a:bodyPr>
            <a:normAutofit/>
          </a:bodyPr>
          <a:lstStyle/>
          <a:p>
            <a:r>
              <a:rPr lang="en-US" dirty="0"/>
              <a:t>Comparision:</a:t>
            </a:r>
          </a:p>
        </p:txBody>
      </p:sp>
    </p:spTree>
    <p:extLst>
      <p:ext uri="{BB962C8B-B14F-4D97-AF65-F5344CB8AC3E}">
        <p14:creationId xmlns:p14="http://schemas.microsoft.com/office/powerpoint/2010/main" val="57063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7EE025C-EA17-601E-CFC0-B895FC52DC5F}"/>
              </a:ext>
            </a:extLst>
          </p:cNvPr>
          <p:cNvSpPr>
            <a:spLocks noGrp="1"/>
          </p:cNvSpPr>
          <p:nvPr>
            <p:ph type="title"/>
          </p:nvPr>
        </p:nvSpPr>
        <p:spPr/>
        <p:txBody>
          <a:bodyPr/>
          <a:lstStyle/>
          <a:p>
            <a:r>
              <a:rPr lang="en-US" dirty="0"/>
              <a:t>Overall Outcome:</a:t>
            </a:r>
          </a:p>
        </p:txBody>
      </p:sp>
      <p:sp>
        <p:nvSpPr>
          <p:cNvPr id="3" name="Content Placeholder 2">
            <a:extLst>
              <a:ext uri="{FF2B5EF4-FFF2-40B4-BE49-F238E27FC236}">
                <a16:creationId xmlns:a16="http://schemas.microsoft.com/office/drawing/2014/main" id="{EABB2AAD-5CB7-6420-3819-5C41EE4EB0E9}"/>
              </a:ext>
            </a:extLst>
          </p:cNvPr>
          <p:cNvSpPr>
            <a:spLocks noGrp="1"/>
          </p:cNvSpPr>
          <p:nvPr>
            <p:ph idx="1"/>
          </p:nvPr>
        </p:nvSpPr>
        <p:spPr>
          <a:xfrm>
            <a:off x="960120" y="2587752"/>
            <a:ext cx="10865955" cy="3768646"/>
          </a:xfrm>
        </p:spPr>
        <p:txBody>
          <a:bodyPr vert="horz" lIns="91440" tIns="45720" rIns="91440" bIns="45720" rtlCol="0" anchor="t">
            <a:normAutofit/>
          </a:bodyPr>
          <a:lstStyle/>
          <a:p>
            <a:pPr algn="ctr"/>
            <a:r>
              <a:rPr lang="en-US" sz="1400" u="sng" dirty="0"/>
              <a:t>A mixed therapy approach may be </a:t>
            </a:r>
            <a:r>
              <a:rPr lang="en-US" sz="1400" u="sng" dirty="0" err="1"/>
              <a:t>benifitial</a:t>
            </a:r>
            <a:r>
              <a:rPr lang="en-US" sz="1400" u="sng" dirty="0"/>
              <a:t>. </a:t>
            </a:r>
          </a:p>
          <a:p>
            <a:pPr algn="ctr"/>
            <a:endParaRPr lang="en-US" sz="1200" dirty="0"/>
          </a:p>
          <a:p>
            <a:r>
              <a:rPr lang="en-US" sz="1200" dirty="0"/>
              <a:t>The combination of CBT and Exposure therapy may be best:</a:t>
            </a:r>
            <a:endParaRPr lang="en-US" dirty="0"/>
          </a:p>
          <a:p>
            <a:pPr marL="171450" indent="-171450">
              <a:buChar char="•"/>
            </a:pPr>
            <a:r>
              <a:rPr lang="en-US" sz="1200" dirty="0"/>
              <a:t>They have specialties in different areas.</a:t>
            </a:r>
          </a:p>
          <a:p>
            <a:endParaRPr lang="en-US" sz="1200" dirty="0"/>
          </a:p>
          <a:p>
            <a:r>
              <a:rPr lang="en-US" sz="1200" dirty="0"/>
              <a:t>CBT incorporates a form of Exposure therapy already. </a:t>
            </a:r>
            <a:r>
              <a:rPr lang="en-US" sz="1200"/>
              <a:t>So,</a:t>
            </a:r>
            <a:r>
              <a:rPr lang="en-US" sz="1200" dirty="0"/>
              <a:t> it may be a good idea to incorporate another type of therapy. </a:t>
            </a:r>
          </a:p>
          <a:p>
            <a:r>
              <a:rPr lang="en-US" sz="1200" dirty="0"/>
              <a:t>E.g.: Acceptance and commitment therapy (ACT) and CBT both are guided by different principles which has been successful as a combined therapy as it give clients a mixture of strategies (Hallis et al., 2016).</a:t>
            </a:r>
          </a:p>
          <a:p>
            <a:endParaRPr lang="en-US" sz="1200" dirty="0"/>
          </a:p>
        </p:txBody>
      </p:sp>
      <p:sp>
        <p:nvSpPr>
          <p:cNvPr id="2" name="Cloud 1">
            <a:extLst>
              <a:ext uri="{FF2B5EF4-FFF2-40B4-BE49-F238E27FC236}">
                <a16:creationId xmlns:a16="http://schemas.microsoft.com/office/drawing/2014/main" id="{6CAD77CA-5E18-64BD-E551-7A3875414DAA}"/>
              </a:ext>
            </a:extLst>
          </p:cNvPr>
          <p:cNvSpPr/>
          <p:nvPr/>
        </p:nvSpPr>
        <p:spPr>
          <a:xfrm>
            <a:off x="7955706" y="2458119"/>
            <a:ext cx="3870318" cy="1950587"/>
          </a:xfrm>
          <a:prstGeom prst="cloud">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dirty="0">
                <a:solidFill>
                  <a:schemeClr val="bg1"/>
                </a:solidFill>
              </a:rPr>
              <a:t>E.g.: CBT mixed with exposure therapy has been successful in reducing fear of flying in participants with that phobia (Triscari et al., 2015).</a:t>
            </a:r>
            <a:endParaRPr lang="en-US" dirty="0">
              <a:solidFill>
                <a:schemeClr val="bg1"/>
              </a:solidFill>
            </a:endParaRPr>
          </a:p>
        </p:txBody>
      </p:sp>
    </p:spTree>
    <p:extLst>
      <p:ext uri="{BB962C8B-B14F-4D97-AF65-F5344CB8AC3E}">
        <p14:creationId xmlns:p14="http://schemas.microsoft.com/office/powerpoint/2010/main" val="742512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DA1CE-D284-BC0F-7387-85E1270D2BE8}"/>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59F4E13F-F3C6-33AF-8E2B-A82CBA104FD6}"/>
              </a:ext>
            </a:extLst>
          </p:cNvPr>
          <p:cNvSpPr>
            <a:spLocks noGrp="1"/>
          </p:cNvSpPr>
          <p:nvPr>
            <p:ph idx="1"/>
          </p:nvPr>
        </p:nvSpPr>
        <p:spPr/>
        <p:txBody>
          <a:bodyPr vert="horz" lIns="91440" tIns="45720" rIns="91440" bIns="45720" rtlCol="0" anchor="t">
            <a:normAutofit fontScale="92500" lnSpcReduction="20000"/>
          </a:bodyPr>
          <a:lstStyle/>
          <a:p>
            <a:r>
              <a:rPr lang="en-US" sz="1200" dirty="0">
                <a:solidFill>
                  <a:srgbClr val="000000"/>
                </a:solidFill>
                <a:latin typeface="Franklin Gothic Medium"/>
                <a:cs typeface="Arial"/>
              </a:rPr>
              <a:t>Triscari, M. T., Faraci, P., </a:t>
            </a:r>
            <a:r>
              <a:rPr lang="en-US" sz="1200" dirty="0" err="1">
                <a:solidFill>
                  <a:srgbClr val="000000"/>
                </a:solidFill>
                <a:latin typeface="Franklin Gothic Medium"/>
                <a:cs typeface="Arial"/>
              </a:rPr>
              <a:t>Catalisano</a:t>
            </a:r>
            <a:r>
              <a:rPr lang="en-US" sz="1200" dirty="0">
                <a:solidFill>
                  <a:srgbClr val="000000"/>
                </a:solidFill>
                <a:latin typeface="Franklin Gothic Medium"/>
                <a:cs typeface="Arial"/>
              </a:rPr>
              <a:t>, D., D’Angelo, V., &amp; Urso, V. (2015). Effectiveness of cognitive behavioral therapy integrated with systematic desensitization, cognitive behavioral therapy combined with eye movement desensitization and reprocessing therapy, and cognitive behavioral therapy combined with virtual reality exposure therapy methods in the treatment of flight anxiety: a randomized trial. </a:t>
            </a:r>
            <a:r>
              <a:rPr lang="en-US" sz="1200" i="1" dirty="0">
                <a:solidFill>
                  <a:srgbClr val="000000"/>
                </a:solidFill>
                <a:latin typeface="Franklin Gothic Medium"/>
                <a:cs typeface="Arial"/>
              </a:rPr>
              <a:t>Neuropsychiatric disease and treatment</a:t>
            </a:r>
            <a:r>
              <a:rPr lang="en-US" sz="1200" dirty="0">
                <a:solidFill>
                  <a:srgbClr val="000000"/>
                </a:solidFill>
                <a:latin typeface="Franklin Gothic Medium"/>
                <a:cs typeface="Arial"/>
              </a:rPr>
              <a:t>, 2591-2598. </a:t>
            </a:r>
            <a:r>
              <a:rPr lang="en-US" sz="1200" dirty="0">
                <a:solidFill>
                  <a:srgbClr val="000000"/>
                </a:solidFill>
                <a:latin typeface="Franklin Gothic Medium"/>
                <a:ea typeface="Open Sans"/>
                <a:cs typeface="Arial"/>
                <a:hlinkClick r:id="rId2"/>
              </a:rPr>
              <a:t>https://doi.org/10.2147/NDT.S93401</a:t>
            </a:r>
            <a:r>
              <a:rPr lang="en-US" sz="1200" dirty="0">
                <a:solidFill>
                  <a:srgbClr val="000000"/>
                </a:solidFill>
                <a:latin typeface="Franklin Gothic Medium"/>
                <a:ea typeface="Open Sans"/>
                <a:cs typeface="Arial"/>
              </a:rPr>
              <a:t> </a:t>
            </a:r>
            <a:endParaRPr lang="en-US" sz="1200" dirty="0">
              <a:solidFill>
                <a:srgbClr val="000000"/>
              </a:solidFill>
              <a:latin typeface="Franklin Gothic Medium"/>
              <a:cs typeface="Arial"/>
            </a:endParaRPr>
          </a:p>
          <a:p>
            <a:r>
              <a:rPr lang="en-US" sz="1200" err="1">
                <a:solidFill>
                  <a:srgbClr val="000000"/>
                </a:solidFill>
                <a:latin typeface="Franklin Gothic Medium"/>
                <a:cs typeface="Arial"/>
              </a:rPr>
              <a:t>Kaczkurkin</a:t>
            </a:r>
            <a:r>
              <a:rPr lang="en-US" sz="1200" dirty="0">
                <a:solidFill>
                  <a:srgbClr val="000000"/>
                </a:solidFill>
                <a:latin typeface="Franklin Gothic Medium"/>
                <a:cs typeface="Arial"/>
              </a:rPr>
              <a:t>, A. N., &amp; Foa, E. B. (2015). Cognitive-behavioral therapy for anxiety disorders: an update on the empirical evidence.</a:t>
            </a:r>
            <a:r>
              <a:rPr lang="en-US" sz="1200" i="1" dirty="0">
                <a:solidFill>
                  <a:srgbClr val="000000"/>
                </a:solidFill>
                <a:latin typeface="Franklin Gothic Medium"/>
                <a:cs typeface="Arial"/>
              </a:rPr>
              <a:t> Dialogues in clinical neuroscience, 17</a:t>
            </a:r>
            <a:r>
              <a:rPr lang="en-US" sz="1200" dirty="0">
                <a:solidFill>
                  <a:srgbClr val="000000"/>
                </a:solidFill>
                <a:latin typeface="Franklin Gothic Medium"/>
                <a:cs typeface="Arial"/>
              </a:rPr>
              <a:t>(3), 337-346. </a:t>
            </a:r>
            <a:r>
              <a:rPr lang="en-US" sz="1200" dirty="0">
                <a:solidFill>
                  <a:srgbClr val="000000"/>
                </a:solidFill>
                <a:ea typeface="+mn-lt"/>
                <a:cs typeface="+mn-lt"/>
                <a:hlinkClick r:id="rId3"/>
              </a:rPr>
              <a:t>https://doi.org/10.31887/DCNS.2015.17.3/akaczkurkin</a:t>
            </a:r>
            <a:r>
              <a:rPr lang="en-US" sz="1200" dirty="0">
                <a:solidFill>
                  <a:srgbClr val="000000"/>
                </a:solidFill>
                <a:ea typeface="+mn-lt"/>
                <a:cs typeface="+mn-lt"/>
              </a:rPr>
              <a:t> </a:t>
            </a:r>
          </a:p>
          <a:p>
            <a:r>
              <a:rPr lang="en-US" sz="1200" dirty="0">
                <a:solidFill>
                  <a:srgbClr val="000000"/>
                </a:solidFill>
                <a:latin typeface="Franklin Gothic Medium"/>
                <a:cs typeface="Arial"/>
              </a:rPr>
              <a:t>Schneier, F. R., Neria, Y., </a:t>
            </a:r>
            <a:r>
              <a:rPr lang="en-US" sz="1200" err="1">
                <a:solidFill>
                  <a:srgbClr val="000000"/>
                </a:solidFill>
                <a:latin typeface="Franklin Gothic Medium"/>
                <a:cs typeface="Arial"/>
              </a:rPr>
              <a:t>Pavlicova</a:t>
            </a:r>
            <a:r>
              <a:rPr lang="en-US" sz="1200" dirty="0">
                <a:solidFill>
                  <a:srgbClr val="000000"/>
                </a:solidFill>
                <a:latin typeface="Franklin Gothic Medium"/>
                <a:cs typeface="Arial"/>
              </a:rPr>
              <a:t>, M., Hembree, E., Suh, E. J., Amsel, L., &amp; Marshall, R. D. (2012). Combined prolonged exposure therapy and paroxetine for PTSD related to the World Trade Center attack: a randomized controlled trial. </a:t>
            </a:r>
            <a:r>
              <a:rPr lang="en-US" sz="1200" i="1" dirty="0">
                <a:solidFill>
                  <a:srgbClr val="000000"/>
                </a:solidFill>
                <a:latin typeface="Franklin Gothic Medium"/>
                <a:cs typeface="Arial"/>
              </a:rPr>
              <a:t>American Journal of Psychiatry, 169</a:t>
            </a:r>
            <a:r>
              <a:rPr lang="en-US" sz="1200" dirty="0">
                <a:solidFill>
                  <a:srgbClr val="000000"/>
                </a:solidFill>
                <a:latin typeface="Franklin Gothic Medium"/>
                <a:cs typeface="Arial"/>
              </a:rPr>
              <a:t>(1), 80-88. </a:t>
            </a:r>
            <a:r>
              <a:rPr lang="en-US" sz="1200" dirty="0">
                <a:solidFill>
                  <a:srgbClr val="000000"/>
                </a:solidFill>
                <a:ea typeface="+mn-lt"/>
                <a:cs typeface="Arial"/>
                <a:hlinkClick r:id="rId4"/>
              </a:rPr>
              <a:t>https://doi.org/10.1176/appi.ajp.2011.1102032</a:t>
            </a:r>
            <a:r>
              <a:rPr lang="en-US" sz="1200" dirty="0">
                <a:solidFill>
                  <a:srgbClr val="000000"/>
                </a:solidFill>
                <a:ea typeface="+mn-lt"/>
                <a:cs typeface="Arial"/>
              </a:rPr>
              <a:t> </a:t>
            </a:r>
          </a:p>
          <a:p>
            <a:r>
              <a:rPr lang="en-US" sz="1200" dirty="0">
                <a:solidFill>
                  <a:srgbClr val="000000"/>
                </a:solidFill>
                <a:latin typeface="Franklin Gothic Medium"/>
                <a:cs typeface="Arial"/>
              </a:rPr>
              <a:t>Hofmann, S. G., &amp; Hay, A. C. (2018). Rethinking avoidance: Toward a balanced approach to avoidance in treating anxiety disorders. </a:t>
            </a:r>
            <a:r>
              <a:rPr lang="en-US" sz="1200" i="1" dirty="0">
                <a:solidFill>
                  <a:srgbClr val="000000"/>
                </a:solidFill>
                <a:latin typeface="Franklin Gothic Medium"/>
                <a:cs typeface="Arial"/>
              </a:rPr>
              <a:t>Journal of anxiety disorders, 55</a:t>
            </a:r>
            <a:r>
              <a:rPr lang="en-US" sz="1200" dirty="0">
                <a:solidFill>
                  <a:srgbClr val="000000"/>
                </a:solidFill>
                <a:latin typeface="Franklin Gothic Medium"/>
                <a:cs typeface="Arial"/>
              </a:rPr>
              <a:t>, 14-21. </a:t>
            </a:r>
            <a:r>
              <a:rPr lang="en-US" sz="1200" dirty="0">
                <a:solidFill>
                  <a:srgbClr val="000000"/>
                </a:solidFill>
                <a:ea typeface="+mn-lt"/>
                <a:cs typeface="+mn-lt"/>
                <a:hlinkClick r:id="rId5"/>
              </a:rPr>
              <a:t>https://doi.org/10.1016/j.janxdis.2018.03.004</a:t>
            </a:r>
            <a:r>
              <a:rPr lang="en-US" sz="1200" dirty="0">
                <a:solidFill>
                  <a:srgbClr val="000000"/>
                </a:solidFill>
                <a:ea typeface="+mn-lt"/>
                <a:cs typeface="+mn-lt"/>
              </a:rPr>
              <a:t> </a:t>
            </a:r>
          </a:p>
          <a:p>
            <a:r>
              <a:rPr lang="en-US" sz="1200" dirty="0">
                <a:solidFill>
                  <a:srgbClr val="000000"/>
                </a:solidFill>
                <a:ea typeface="+mn-lt"/>
                <a:cs typeface="+mn-lt"/>
              </a:rPr>
              <a:t>Papageorgiou, D., &amp; </a:t>
            </a:r>
            <a:r>
              <a:rPr lang="en-US" sz="1200" err="1">
                <a:solidFill>
                  <a:srgbClr val="000000"/>
                </a:solidFill>
                <a:ea typeface="+mn-lt"/>
                <a:cs typeface="+mn-lt"/>
              </a:rPr>
              <a:t>Karekla</a:t>
            </a:r>
            <a:r>
              <a:rPr lang="en-US" sz="1200" dirty="0">
                <a:solidFill>
                  <a:srgbClr val="000000"/>
                </a:solidFill>
                <a:ea typeface="+mn-lt"/>
                <a:cs typeface="+mn-lt"/>
              </a:rPr>
              <a:t>, M. (2024). Using values interventions to improve exposure therapy engagement in specific phobias. </a:t>
            </a:r>
            <a:r>
              <a:rPr lang="en-US" sz="1200" i="1" dirty="0">
                <a:solidFill>
                  <a:srgbClr val="000000"/>
                </a:solidFill>
                <a:ea typeface="+mn-lt"/>
                <a:cs typeface="+mn-lt"/>
              </a:rPr>
              <a:t>Journal of Psychotherapy Integration, 34</a:t>
            </a:r>
            <a:r>
              <a:rPr lang="en-US" sz="1200" dirty="0">
                <a:solidFill>
                  <a:srgbClr val="000000"/>
                </a:solidFill>
                <a:ea typeface="+mn-lt"/>
                <a:cs typeface="+mn-lt"/>
              </a:rPr>
              <a:t>(1), 75–87. </a:t>
            </a:r>
            <a:r>
              <a:rPr lang="en-US" sz="1200" dirty="0">
                <a:solidFill>
                  <a:srgbClr val="000000"/>
                </a:solidFill>
                <a:ea typeface="+mn-lt"/>
                <a:cs typeface="+mn-lt"/>
                <a:hlinkClick r:id="rId6"/>
              </a:rPr>
              <a:t>https://doi.org/10.1037/int0000320</a:t>
            </a:r>
            <a:r>
              <a:rPr lang="en-US" sz="1200" dirty="0">
                <a:solidFill>
                  <a:srgbClr val="000000"/>
                </a:solidFill>
                <a:ea typeface="+mn-lt"/>
                <a:cs typeface="+mn-lt"/>
              </a:rPr>
              <a:t> </a:t>
            </a:r>
          </a:p>
          <a:p>
            <a:r>
              <a:rPr lang="en-US" sz="1200" dirty="0">
                <a:solidFill>
                  <a:srgbClr val="000000"/>
                </a:solidFill>
                <a:latin typeface="Franklin Gothic Medium"/>
                <a:cs typeface="Arial"/>
              </a:rPr>
              <a:t>Beaudreau, S. A., Gould, C. E., Mashal, N. M., Huh, J. T., &amp; Fairchild, J. K. (2019). Application of problem solving therapy for late-life anxiety. </a:t>
            </a:r>
            <a:r>
              <a:rPr lang="en-US" sz="1200" i="1" dirty="0">
                <a:solidFill>
                  <a:srgbClr val="000000"/>
                </a:solidFill>
                <a:latin typeface="Franklin Gothic Medium"/>
                <a:cs typeface="Arial"/>
              </a:rPr>
              <a:t>Cognitive and Behavioral Practice, 26</a:t>
            </a:r>
            <a:r>
              <a:rPr lang="en-US" sz="1200" dirty="0">
                <a:solidFill>
                  <a:srgbClr val="000000"/>
                </a:solidFill>
                <a:latin typeface="Franklin Gothic Medium"/>
                <a:cs typeface="Arial"/>
              </a:rPr>
              <a:t>(2), 381-394. </a:t>
            </a:r>
            <a:r>
              <a:rPr lang="en-US" sz="1200" dirty="0">
                <a:solidFill>
                  <a:srgbClr val="000000"/>
                </a:solidFill>
                <a:ea typeface="+mn-lt"/>
                <a:cs typeface="+mn-lt"/>
                <a:hlinkClick r:id="rId7"/>
              </a:rPr>
              <a:t>https://doi.org/10.1016/j.cbpra.2018.05.003</a:t>
            </a:r>
            <a:r>
              <a:rPr lang="en-US" sz="1200" dirty="0">
                <a:solidFill>
                  <a:srgbClr val="000000"/>
                </a:solidFill>
                <a:ea typeface="+mn-lt"/>
                <a:cs typeface="+mn-lt"/>
              </a:rPr>
              <a:t> </a:t>
            </a:r>
            <a:endParaRPr lang="en-US" sz="1100" dirty="0">
              <a:solidFill>
                <a:srgbClr val="222222"/>
              </a:solidFill>
              <a:latin typeface="Arial"/>
              <a:cs typeface="Arial"/>
            </a:endParaRPr>
          </a:p>
          <a:p>
            <a:r>
              <a:rPr lang="en-US" sz="1200" dirty="0">
                <a:solidFill>
                  <a:srgbClr val="000000"/>
                </a:solidFill>
                <a:latin typeface="Franklin Gothic Medium"/>
                <a:cs typeface="Arial"/>
              </a:rPr>
              <a:t>Hallis, L., Cameli, L., Dionne, F., &amp; </a:t>
            </a:r>
            <a:r>
              <a:rPr lang="en-US" sz="1200" dirty="0" err="1">
                <a:solidFill>
                  <a:srgbClr val="000000"/>
                </a:solidFill>
                <a:latin typeface="Franklin Gothic Medium"/>
                <a:cs typeface="Arial"/>
              </a:rPr>
              <a:t>Knäuper</a:t>
            </a:r>
            <a:r>
              <a:rPr lang="en-US" sz="1200" dirty="0">
                <a:solidFill>
                  <a:srgbClr val="000000"/>
                </a:solidFill>
                <a:latin typeface="Franklin Gothic Medium"/>
                <a:cs typeface="Arial"/>
              </a:rPr>
              <a:t>, B. (2016). Combining Cognitive Therapy with Acceptance and Commitment Therapy for depression: A manualized group therapy. </a:t>
            </a:r>
            <a:r>
              <a:rPr lang="en-US" sz="1200" i="1" dirty="0">
                <a:solidFill>
                  <a:srgbClr val="000000"/>
                </a:solidFill>
                <a:latin typeface="Franklin Gothic Medium"/>
                <a:cs typeface="Arial"/>
              </a:rPr>
              <a:t>Journal of Psychotherapy Integration, 26</a:t>
            </a:r>
            <a:r>
              <a:rPr lang="en-US" sz="1200" dirty="0">
                <a:solidFill>
                  <a:srgbClr val="000000"/>
                </a:solidFill>
                <a:latin typeface="Franklin Gothic Medium"/>
                <a:cs typeface="Arial"/>
              </a:rPr>
              <a:t>(2), 186. </a:t>
            </a:r>
            <a:r>
              <a:rPr lang="en-US" sz="1200" dirty="0">
                <a:solidFill>
                  <a:srgbClr val="000000"/>
                </a:solidFill>
                <a:ea typeface="+mn-lt"/>
                <a:cs typeface="+mn-lt"/>
                <a:hlinkClick r:id="rId8"/>
              </a:rPr>
              <a:t>https://psycnet.apa.org/doi/10.1037/int0000028</a:t>
            </a:r>
            <a:r>
              <a:rPr lang="en-US" sz="1200" dirty="0">
                <a:solidFill>
                  <a:srgbClr val="000000"/>
                </a:solidFill>
                <a:ea typeface="+mn-lt"/>
                <a:cs typeface="+mn-lt"/>
              </a:rPr>
              <a:t> </a:t>
            </a:r>
            <a:endParaRPr lang="en-US" dirty="0"/>
          </a:p>
        </p:txBody>
      </p:sp>
    </p:spTree>
    <p:extLst>
      <p:ext uri="{BB962C8B-B14F-4D97-AF65-F5344CB8AC3E}">
        <p14:creationId xmlns:p14="http://schemas.microsoft.com/office/powerpoint/2010/main" val="1013759138"/>
      </p:ext>
    </p:extLst>
  </p:cSld>
  <p:clrMapOvr>
    <a:masterClrMapping/>
  </p:clrMapOvr>
</p:sld>
</file>

<file path=ppt/theme/theme1.xml><?xml version="1.0" encoding="utf-8"?>
<a:theme xmlns:a="http://schemas.openxmlformats.org/drawingml/2006/main" name="JuxtaposeVTI">
  <a:themeElements>
    <a:clrScheme name="JuxtaposeVTI">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JuxtaposeVTI">
      <a:majorFont>
        <a:latin typeface="Franklin Gothic Demi Cond" panose="020B0706030402020204"/>
        <a:ea typeface=""/>
        <a:cs typeface=""/>
      </a:majorFont>
      <a:minorFont>
        <a:latin typeface="Franklin Gothic Medium" panose="020B0603020102020204"/>
        <a:ea typeface=""/>
        <a:cs typeface=""/>
      </a:minorFont>
    </a:fontScheme>
    <a:fmtScheme name="Juxtapo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B0236716-CA63-41C1-B6AD-997AE15F064B}" vid="{0E0AE8FC-D493-434E-BDCC-ED5FFB2DAEE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JuxtaposeVTI</vt:lpstr>
      <vt:lpstr>Conclusion:</vt:lpstr>
      <vt:lpstr>Strengths of CBT:</vt:lpstr>
      <vt:lpstr>Weaknesses of CBT:</vt:lpstr>
      <vt:lpstr>Strengths of Exposure therapy:</vt:lpstr>
      <vt:lpstr>Weaknesses of exposure therapy:</vt:lpstr>
      <vt:lpstr>Comparision:</vt:lpstr>
      <vt:lpstr>Overall Outcome: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526</cp:revision>
  <dcterms:created xsi:type="dcterms:W3CDTF">2024-12-26T22:12:16Z</dcterms:created>
  <dcterms:modified xsi:type="dcterms:W3CDTF">2025-01-11T18:14:38Z</dcterms:modified>
</cp:coreProperties>
</file>