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7F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9CFA97-C2AB-4949-9E1B-7F10985768A4}" type="datetimeFigureOut">
              <a:rPr lang="en-US" smtClean="0"/>
              <a:t>5/6/19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1BD2A3-45D2-D241-866E-A174D1F701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403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Who I am</a:t>
            </a:r>
          </a:p>
          <a:p>
            <a:r>
              <a:rPr lang="en-US" dirty="0"/>
              <a:t>Yada yada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3139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What I choose and why, basic explanation of my roles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27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Difficulties with previous stream, how they were overcome</a:t>
            </a:r>
          </a:p>
          <a:p>
            <a:r>
              <a:rPr lang="en-US" dirty="0"/>
              <a:t>planning the shoot</a:t>
            </a:r>
          </a:p>
          <a:p>
            <a:r>
              <a:rPr lang="en-US" dirty="0"/>
              <a:t>20 plus hours, consulting with Kelvin and </a:t>
            </a:r>
            <a:r>
              <a:rPr lang="en-US" dirty="0" err="1"/>
              <a:t>simon</a:t>
            </a:r>
            <a:endParaRPr lang="en-US" dirty="0"/>
          </a:p>
          <a:p>
            <a:r>
              <a:rPr lang="en-US" dirty="0"/>
              <a:t>Not done this work before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957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Most festivals were announcing with a word doc</a:t>
            </a:r>
          </a:p>
          <a:p>
            <a:r>
              <a:rPr lang="en-US" dirty="0"/>
              <a:t>Impact on social media</a:t>
            </a:r>
          </a:p>
          <a:p>
            <a:r>
              <a:rPr lang="en-US" dirty="0"/>
              <a:t>Other festivals will likely copy</a:t>
            </a:r>
          </a:p>
          <a:p>
            <a:r>
              <a:rPr lang="en-US" dirty="0"/>
              <a:t>Another two streams on project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5597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finding people and getting them where they need to be</a:t>
            </a:r>
          </a:p>
          <a:p>
            <a:endParaRPr lang="en-US" dirty="0"/>
          </a:p>
          <a:p>
            <a:r>
              <a:rPr lang="en-US" dirty="0"/>
              <a:t>Getting access to </a:t>
            </a:r>
            <a:r>
              <a:rPr lang="en-US" dirty="0" err="1"/>
              <a:t>loctations</a:t>
            </a:r>
            <a:r>
              <a:rPr lang="en-US" dirty="0"/>
              <a:t> - studio for live stream, cinema </a:t>
            </a:r>
          </a:p>
          <a:p>
            <a:endParaRPr lang="en-US" dirty="0"/>
          </a:p>
          <a:p>
            <a:r>
              <a:rPr lang="en-US" dirty="0"/>
              <a:t>working to a deadline, using </a:t>
            </a:r>
            <a:r>
              <a:rPr lang="en-US" dirty="0" err="1"/>
              <a:t>gantt's</a:t>
            </a:r>
            <a:r>
              <a:rPr lang="en-US" dirty="0"/>
              <a:t> and planning tools to keep on top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2336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Made and set up the frame work to assist project lead in managing her team</a:t>
            </a:r>
          </a:p>
          <a:p>
            <a:endParaRPr lang="en-US" dirty="0"/>
          </a:p>
          <a:p>
            <a:r>
              <a:rPr lang="en-US" dirty="0"/>
              <a:t>assist in maintaining good coms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2927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Preform risk </a:t>
            </a:r>
            <a:r>
              <a:rPr lang="en-US" dirty="0" err="1"/>
              <a:t>assesments</a:t>
            </a:r>
            <a:r>
              <a:rPr lang="en-US" dirty="0"/>
              <a:t> of locations to be used</a:t>
            </a:r>
          </a:p>
          <a:p>
            <a:endParaRPr lang="en-US" dirty="0"/>
          </a:p>
          <a:p>
            <a:r>
              <a:rPr lang="en-US" dirty="0"/>
              <a:t>Book out kit</a:t>
            </a:r>
          </a:p>
          <a:p>
            <a:endParaRPr lang="en-US" dirty="0"/>
          </a:p>
          <a:p>
            <a:r>
              <a:rPr lang="en-US" dirty="0"/>
              <a:t>Complete release forms as needed</a:t>
            </a:r>
          </a:p>
          <a:p>
            <a:endParaRPr lang="en-US" dirty="0"/>
          </a:p>
          <a:p>
            <a:r>
              <a:rPr lang="en-US" dirty="0"/>
              <a:t>Assist with </a:t>
            </a:r>
            <a:r>
              <a:rPr lang="en-US" dirty="0" err="1"/>
              <a:t>organisation</a:t>
            </a:r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44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Edit most video and audio </a:t>
            </a:r>
            <a:r>
              <a:rPr lang="en-US" dirty="0" err="1"/>
              <a:t>genarated</a:t>
            </a:r>
            <a:r>
              <a:rPr lang="en-US" dirty="0"/>
              <a:t> </a:t>
            </a:r>
          </a:p>
          <a:p>
            <a:endParaRPr lang="en-US" dirty="0"/>
          </a:p>
          <a:p>
            <a:r>
              <a:rPr lang="en-US" dirty="0"/>
              <a:t>Tour shot 'as live' Like </a:t>
            </a:r>
            <a:r>
              <a:rPr lang="en-US" dirty="0" err="1"/>
              <a:t>noms</a:t>
            </a:r>
            <a:endParaRPr lang="en-US" dirty="0"/>
          </a:p>
          <a:p>
            <a:endParaRPr lang="en-US" dirty="0"/>
          </a:p>
          <a:p>
            <a:r>
              <a:rPr lang="en-US" dirty="0"/>
              <a:t>Troll Bridge will be live - explain OBS and decoder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051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god it's over. </a:t>
            </a:r>
          </a:p>
          <a:p>
            <a:endParaRPr lang="en-US" dirty="0"/>
          </a:p>
          <a:p>
            <a:r>
              <a:rPr lang="en-US" dirty="0"/>
              <a:t>Also if you've been reading the notes, Hi.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1BD2A3-45D2-D241-866E-A174D1F7011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468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5E5FE-B4F3-4E93-8A27-02580CC2A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B21905-C9A3-49F2-B327-D25E8272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5BFED-0F1A-455C-B0EC-4A0D50009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7A3C6-F3D2-47CA-9ED3-5CCAA731C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179A3-527A-4DF0-8D80-B08818413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153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1CE93-3EC7-4C11-A4DD-704DB6EA6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BE9AC-77EF-4C5E-9E7C-D4BFECA2A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61DD3-EDC9-4610-9A06-B46B2DE4A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45F561-0B10-49C3-A54C-953B3BD0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5E840A-7B52-44B4-B2CC-AD93961F2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255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251B6-9235-4161-BFBF-922140162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85AF5-DDF4-4256-A077-90FC58E345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1F040-5004-4E90-A960-BD0E16EE8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5FD4E-B640-452A-8958-64417A78B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DD254-EE63-4926-BF84-29C0959D0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382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BBF07-821C-4961-8363-35432BA89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5363F-E214-498B-AB3C-B1888FE0FC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AA5D36-8323-41DE-A474-CA126BC336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789A48-24EF-4326-B811-80B722C67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727019-F5A0-4423-892C-80D9984DC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232DFA-DE89-44C3-B305-5C08399286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6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CDFB0-9B39-4884-B77A-639F69B4A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02B8C1-A657-41B0-97C6-01F0444ED6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6813B2-3402-4282-8908-AC4E1CB408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87F73E-7A48-4AEB-A889-307383C443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89A6B3-1EEA-4B82-B989-3FC45B2EF2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840903-4C5F-4629-97C3-00A7E6DCB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70F8C4-C421-4917-8A70-5C2779548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6C6DCB-49FD-471A-B5AF-9F906AE0F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72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51D7-623F-449D-AEC0-ADED6D8A3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81B75F-B938-4512-B311-A35EFC2BD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E4C95D-85F8-4795-8BA5-2216953310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DCC733-06DC-4A6F-899F-777DFC077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030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D07CE6-3F5E-444C-965E-0D6B5DA77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40604A-193F-4E57-B50C-11E9915DD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F2CAD-0588-41C8-B77A-0E2ABA3A0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990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2C8A0-3731-447E-BBBB-F817BEA90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BF2E8-DDAC-4A0E-B947-C4162810C4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6D7729-0705-4D28-B6CE-315A006943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4D241B-8DD1-4187-A0B5-45F9971DA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430DD8-8F53-49E6-ABB1-79DDBBA14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0B291F-1937-4621-BFF3-795020D97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629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63F79-B3B2-45DF-89FA-882BC0FE0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067753-3ED8-4E6E-B2FF-B3A8966391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4F0EC5-C87B-4FEE-A412-AE39008F50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35CE5-DC27-4814-9600-830560C56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4CAFCA-1F9F-4CAD-AF3B-791C7FF6E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4FC160-CEA5-4DD2-971B-F445CD5B09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793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A37D9-C914-426A-96BD-0AD501604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C19BAE-CD51-46FF-B6BC-18BE6A1351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1BD29B-34AF-4645-9217-146C00048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871657-D3A6-4938-8AC3-5B046BCA0F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A0341-2F3E-4091-B1E1-21F2FF25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89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FA88A0-1DDA-4FCC-9F66-8520B278C7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EB9A0F-96E2-4D47-9DA1-96185FBCEC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10AEC-ACDB-4F93-B887-EF47F4B33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D649CE-F8C9-42D7-8974-DCE21016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09BCF9-A9B5-400B-886A-A5CC3AE7F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218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042E1B-602F-45DD-BCDF-41B1D3E9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AC0013-11D8-42A7-A951-5449D8013E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FB9F02-D950-474E-A17E-10EA4A3A38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41DC4-AB35-4B0D-92ED-1027FE74B103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91152-FC23-4848-858C-AF399982BB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66711-9791-44CD-AF35-56DC4EFBE1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F991F-D38F-443A-98E4-4D193FA2F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254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lowchart: Delay 9">
            <a:extLst>
              <a:ext uri="{FF2B5EF4-FFF2-40B4-BE49-F238E27FC236}">
                <a16:creationId xmlns:a16="http://schemas.microsoft.com/office/drawing/2014/main" id="{A138AA92-43A1-433C-9C64-9124E17A773A}"/>
              </a:ext>
            </a:extLst>
          </p:cNvPr>
          <p:cNvSpPr/>
          <p:nvPr/>
        </p:nvSpPr>
        <p:spPr>
          <a:xfrm rot="10800000">
            <a:off x="6525986" y="0"/>
            <a:ext cx="5666014" cy="6858000"/>
          </a:xfrm>
          <a:prstGeom prst="flowChartDelay">
            <a:avLst/>
          </a:prstGeom>
          <a:solidFill>
            <a:schemeClr val="accent2"/>
          </a:solidFill>
          <a:ln>
            <a:solidFill>
              <a:srgbClr val="F27F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7F18F8-9673-4814-B0A7-57DE17EDC4AA}"/>
              </a:ext>
            </a:extLst>
          </p:cNvPr>
          <p:cNvSpPr txBox="1"/>
          <p:nvPr/>
        </p:nvSpPr>
        <p:spPr>
          <a:xfrm>
            <a:off x="324205" y="933118"/>
            <a:ext cx="8848578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The Team </a:t>
            </a:r>
          </a:p>
          <a:p>
            <a:r>
              <a:rPr lang="en-GB" sz="166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 </a:t>
            </a:r>
          </a:p>
          <a:p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Live Project</a:t>
            </a:r>
          </a:p>
        </p:txBody>
      </p:sp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69AB4A7F-C704-45BB-A230-39091E07A88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73" t="25470" r="27982" b="45007"/>
          <a:stretch/>
        </p:blipFill>
        <p:spPr>
          <a:xfrm>
            <a:off x="179619" y="2487322"/>
            <a:ext cx="5133066" cy="18833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5B365A-03B2-476E-A852-5A40AE55371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834" t="19327" r="-1"/>
          <a:stretch/>
        </p:blipFill>
        <p:spPr>
          <a:xfrm>
            <a:off x="7806099" y="1757463"/>
            <a:ext cx="3683540" cy="334307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606D640-3D1E-4A07-9A5F-5B9267CFD512}"/>
              </a:ext>
            </a:extLst>
          </p:cNvPr>
          <p:cNvSpPr txBox="1"/>
          <p:nvPr/>
        </p:nvSpPr>
        <p:spPr>
          <a:xfrm>
            <a:off x="7806099" y="5409014"/>
            <a:ext cx="40494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Quantify" panose="02000506000000020004" pitchFamily="2" charset="0"/>
                <a:cs typeface="Quantify" panose="02000506000000020004" pitchFamily="2" charset="0"/>
              </a:rPr>
              <a:t>Ash Edwards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83A3289-6256-466D-A647-2823A76E8BC3}"/>
              </a:ext>
            </a:extLst>
          </p:cNvPr>
          <p:cNvSpPr txBox="1"/>
          <p:nvPr/>
        </p:nvSpPr>
        <p:spPr>
          <a:xfrm>
            <a:off x="7623126" y="387448"/>
            <a:ext cx="404948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latin typeface="Quantify" panose="02000506000000020004" pitchFamily="2" charset="0"/>
                <a:cs typeface="Quantify" panose="02000506000000020004" pitchFamily="2" charset="0"/>
              </a:rPr>
              <a:t>My Role</a:t>
            </a:r>
          </a:p>
        </p:txBody>
      </p:sp>
    </p:spTree>
    <p:extLst>
      <p:ext uri="{BB962C8B-B14F-4D97-AF65-F5344CB8AC3E}">
        <p14:creationId xmlns:p14="http://schemas.microsoft.com/office/powerpoint/2010/main" val="4002062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A4249A6-A1F9-4D31-971F-84B6DEBEB06B}"/>
              </a:ext>
            </a:extLst>
          </p:cNvPr>
          <p:cNvSpPr txBox="1"/>
          <p:nvPr/>
        </p:nvSpPr>
        <p:spPr>
          <a:xfrm>
            <a:off x="-195942" y="0"/>
            <a:ext cx="85701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My Chosen Roles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0B42B4-BB10-4784-A8A8-04C761839596}"/>
              </a:ext>
            </a:extLst>
          </p:cNvPr>
          <p:cNvSpPr txBox="1"/>
          <p:nvPr/>
        </p:nvSpPr>
        <p:spPr>
          <a:xfrm>
            <a:off x="5304469" y="3429000"/>
            <a:ext cx="6435773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6000" dirty="0">
                <a:latin typeface="Quantify" panose="02000506000000020004" pitchFamily="2" charset="0"/>
                <a:cs typeface="Quantify" panose="02000506000000020004" pitchFamily="2" charset="0"/>
              </a:rPr>
              <a:t>Producer</a:t>
            </a:r>
          </a:p>
          <a:p>
            <a:pPr marL="571500" indent="-571500" algn="r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 marL="571500" indent="-571500" algn="r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Assisting project lead</a:t>
            </a:r>
          </a:p>
          <a:p>
            <a:pPr marL="571500" indent="-571500" algn="r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Administrative duties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endParaRPr lang="en-GB" sz="4400" dirty="0">
              <a:latin typeface="Quantify" panose="02000506000000020004" pitchFamily="2" charset="0"/>
              <a:cs typeface="Quantify" panose="02000506000000020004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E038A2-6201-4BC3-A951-EFC630AA17C1}"/>
              </a:ext>
            </a:extLst>
          </p:cNvPr>
          <p:cNvSpPr txBox="1"/>
          <p:nvPr/>
        </p:nvSpPr>
        <p:spPr>
          <a:xfrm>
            <a:off x="329698" y="1323439"/>
            <a:ext cx="7930243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Quantify" panose="02000506000000020004" pitchFamily="2" charset="0"/>
                <a:cs typeface="Quantify" panose="02000506000000020004" pitchFamily="2" charset="0"/>
              </a:rPr>
              <a:t>Editor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Edit video content generated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Edit livestreams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Technical duties</a:t>
            </a:r>
          </a:p>
          <a:p>
            <a:pPr marL="571500" indent="-571500" algn="r">
              <a:buClr>
                <a:srgbClr val="F27F21"/>
              </a:buClr>
              <a:buFont typeface="Wingdings" panose="05000000000000000000" pitchFamily="2" charset="2"/>
              <a:buChar char="§"/>
            </a:pPr>
            <a:endParaRPr lang="en-GB" sz="4400" dirty="0">
              <a:latin typeface="Quantify" panose="02000506000000020004" pitchFamily="2" charset="0"/>
              <a:cs typeface="Quantify" panose="02000506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1152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0100BC5-AED8-45CC-93AF-7FC3DFCCAB96}"/>
              </a:ext>
            </a:extLst>
          </p:cNvPr>
          <p:cNvSpPr txBox="1"/>
          <p:nvPr/>
        </p:nvSpPr>
        <p:spPr>
          <a:xfrm>
            <a:off x="168729" y="0"/>
            <a:ext cx="118545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My Previous Experience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E7C790-3E9E-48F8-96E6-7C0576A7B9C5}"/>
              </a:ext>
            </a:extLst>
          </p:cNvPr>
          <p:cNvSpPr txBox="1"/>
          <p:nvPr/>
        </p:nvSpPr>
        <p:spPr>
          <a:xfrm>
            <a:off x="249213" y="1178628"/>
            <a:ext cx="10914087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Producing and editing nominations livestream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Organising </a:t>
            </a:r>
          </a:p>
          <a:p>
            <a:pPr>
              <a:buClr>
                <a:srgbClr val="F27F21"/>
              </a:buClr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promotional </a:t>
            </a:r>
          </a:p>
          <a:p>
            <a:pPr>
              <a:buClr>
                <a:srgbClr val="F27F21"/>
              </a:buClr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photoshoot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Editing category</a:t>
            </a:r>
          </a:p>
          <a:p>
            <a:pPr>
              <a:buClr>
                <a:srgbClr val="F27F21"/>
              </a:buClr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 trailers</a:t>
            </a:r>
          </a:p>
          <a:p>
            <a:pPr marL="571500" indent="-571500" algn="r">
              <a:buClr>
                <a:srgbClr val="F27F21"/>
              </a:buClr>
              <a:buFont typeface="Wingdings" panose="05000000000000000000" pitchFamily="2" charset="2"/>
              <a:buChar char="§"/>
            </a:pPr>
            <a:endParaRPr lang="en-GB" sz="4400" dirty="0">
              <a:latin typeface="Quantify" panose="02000506000000020004" pitchFamily="2" charset="0"/>
              <a:cs typeface="Quantify" panose="02000506000000020004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775A94-5A5C-4A77-A0FB-F90E4CDC8C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7476" y="2323564"/>
            <a:ext cx="6375809" cy="370593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672778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803BC3F-7C4F-4CC2-A9CC-5C754FC5B466}"/>
              </a:ext>
            </a:extLst>
          </p:cNvPr>
          <p:cNvSpPr txBox="1"/>
          <p:nvPr/>
        </p:nvSpPr>
        <p:spPr>
          <a:xfrm>
            <a:off x="168729" y="0"/>
            <a:ext cx="118545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Research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E186D0-31DC-49C9-BC78-F1E37FE3A8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0635" y="552792"/>
            <a:ext cx="6133953" cy="57524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6AF1EA2-0720-4A37-942F-33CCC164E0DF}"/>
              </a:ext>
            </a:extLst>
          </p:cNvPr>
          <p:cNvSpPr txBox="1"/>
          <p:nvPr/>
        </p:nvSpPr>
        <p:spPr>
          <a:xfrm>
            <a:off x="325413" y="1178628"/>
            <a:ext cx="442653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Means to improve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Application for live project</a:t>
            </a:r>
          </a:p>
          <a:p>
            <a:pPr marL="571500" indent="-571500" algn="r">
              <a:buClr>
                <a:srgbClr val="F27F21"/>
              </a:buClr>
              <a:buFont typeface="Wingdings" panose="05000000000000000000" pitchFamily="2" charset="2"/>
              <a:buChar char="§"/>
            </a:pPr>
            <a:endParaRPr lang="en-GB" sz="4400" dirty="0">
              <a:latin typeface="Quantify" panose="02000506000000020004" pitchFamily="2" charset="0"/>
              <a:cs typeface="Quantify" panose="02000506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198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7AC031-6EC6-40F2-8878-1D69B3E0E268}"/>
              </a:ext>
            </a:extLst>
          </p:cNvPr>
          <p:cNvSpPr txBox="1"/>
          <p:nvPr/>
        </p:nvSpPr>
        <p:spPr>
          <a:xfrm>
            <a:off x="168729" y="0"/>
            <a:ext cx="118545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Skills Gained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B08886-EC8E-4B8D-A226-FAFB1209AD8A}"/>
              </a:ext>
            </a:extLst>
          </p:cNvPr>
          <p:cNvSpPr txBox="1"/>
          <p:nvPr/>
        </p:nvSpPr>
        <p:spPr>
          <a:xfrm>
            <a:off x="325413" y="1178628"/>
            <a:ext cx="1091408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People management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Negotiating skills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Organisational skills</a:t>
            </a:r>
          </a:p>
          <a:p>
            <a:pPr marL="571500" indent="-571500" algn="r">
              <a:buClr>
                <a:srgbClr val="F27F21"/>
              </a:buClr>
              <a:buFont typeface="Wingdings" panose="05000000000000000000" pitchFamily="2" charset="2"/>
              <a:buChar char="§"/>
            </a:pPr>
            <a:endParaRPr lang="en-GB" sz="4400" dirty="0">
              <a:latin typeface="Quantify" panose="02000506000000020004" pitchFamily="2" charset="0"/>
              <a:cs typeface="Quantify" panose="02000506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2790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041BBB4-35BD-4D25-A455-4D6AF542C48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4" t="6090" r="7188" b="10536"/>
          <a:stretch/>
        </p:blipFill>
        <p:spPr>
          <a:xfrm>
            <a:off x="4878731" y="1485900"/>
            <a:ext cx="6763540" cy="34676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032641-2564-4372-86AF-7F5641694DC2}"/>
              </a:ext>
            </a:extLst>
          </p:cNvPr>
          <p:cNvSpPr txBox="1"/>
          <p:nvPr/>
        </p:nvSpPr>
        <p:spPr>
          <a:xfrm>
            <a:off x="168729" y="0"/>
            <a:ext cx="118545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Tasks on Live Project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2BC170-5D08-419D-A1FB-5058CB3DC2C7}"/>
              </a:ext>
            </a:extLst>
          </p:cNvPr>
          <p:cNvSpPr txBox="1"/>
          <p:nvPr/>
        </p:nvSpPr>
        <p:spPr>
          <a:xfrm>
            <a:off x="332419" y="1047750"/>
            <a:ext cx="52301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Quantify" panose="02000506000000020004" pitchFamily="2" charset="0"/>
                <a:cs typeface="Quantify" panose="02000506000000020004" pitchFamily="2" charset="0"/>
              </a:rPr>
              <a:t>Producer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Create organisational charts using Monday.com software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endParaRPr lang="en-GB" sz="4400" dirty="0">
              <a:latin typeface="Quantify" panose="02000506000000020004" pitchFamily="2" charset="0"/>
              <a:cs typeface="Quantify" panose="02000506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9135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DE675C4-C0E6-400F-8AC8-B183702161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5081" y="1161395"/>
            <a:ext cx="7365759" cy="201995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032641-2564-4372-86AF-7F5641694DC2}"/>
              </a:ext>
            </a:extLst>
          </p:cNvPr>
          <p:cNvSpPr txBox="1"/>
          <p:nvPr/>
        </p:nvSpPr>
        <p:spPr>
          <a:xfrm>
            <a:off x="168729" y="0"/>
            <a:ext cx="118545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Tasks on Live Project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2BC170-5D08-419D-A1FB-5058CB3DC2C7}"/>
              </a:ext>
            </a:extLst>
          </p:cNvPr>
          <p:cNvSpPr txBox="1"/>
          <p:nvPr/>
        </p:nvSpPr>
        <p:spPr>
          <a:xfrm>
            <a:off x="168729" y="1256645"/>
            <a:ext cx="1064038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Quantify" panose="02000506000000020004" pitchFamily="2" charset="0"/>
                <a:cs typeface="Quantify" panose="02000506000000020004" pitchFamily="2" charset="0"/>
              </a:rPr>
              <a:t>Producer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Assist in </a:t>
            </a:r>
          </a:p>
          <a:p>
            <a:pPr>
              <a:buClr>
                <a:srgbClr val="F27F21"/>
              </a:buClr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minute taking </a:t>
            </a:r>
          </a:p>
          <a:p>
            <a:pPr>
              <a:buClr>
                <a:srgbClr val="F27F21"/>
              </a:buClr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and general organisation and        </a:t>
            </a:r>
          </a:p>
          <a:p>
            <a:pPr>
              <a:buClr>
                <a:srgbClr val="F27F21"/>
              </a:buClr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admin duties i.e. Gantt charts, risk </a:t>
            </a:r>
          </a:p>
          <a:p>
            <a:pPr>
              <a:buClr>
                <a:srgbClr val="F27F21"/>
              </a:buClr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  assessments and equipment booking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endParaRPr lang="en-GB" sz="4400" dirty="0">
              <a:latin typeface="Quantify" panose="02000506000000020004" pitchFamily="2" charset="0"/>
              <a:cs typeface="Quantify" panose="02000506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6422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4032641-2564-4372-86AF-7F5641694DC2}"/>
              </a:ext>
            </a:extLst>
          </p:cNvPr>
          <p:cNvSpPr txBox="1"/>
          <p:nvPr/>
        </p:nvSpPr>
        <p:spPr>
          <a:xfrm>
            <a:off x="168729" y="0"/>
            <a:ext cx="118545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Tasks on Live Project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2BC170-5D08-419D-A1FB-5058CB3DC2C7}"/>
              </a:ext>
            </a:extLst>
          </p:cNvPr>
          <p:cNvSpPr txBox="1"/>
          <p:nvPr/>
        </p:nvSpPr>
        <p:spPr>
          <a:xfrm>
            <a:off x="168729" y="1256645"/>
            <a:ext cx="1064038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Quantify" panose="02000506000000020004" pitchFamily="2" charset="0"/>
                <a:cs typeface="Quantify" panose="02000506000000020004" pitchFamily="2" charset="0"/>
              </a:rPr>
              <a:t>Editor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To edit “Vogue 73 question” style video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To edit theatre tour livestream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To do technical duties on Troll Bridge premiere live stream Q &amp; A</a:t>
            </a:r>
          </a:p>
          <a:p>
            <a:pPr marL="571500" indent="-571500">
              <a:buClr>
                <a:srgbClr val="F27F21"/>
              </a:buClr>
              <a:buFont typeface="Wingdings" panose="05000000000000000000" pitchFamily="2" charset="2"/>
              <a:buChar char="§"/>
            </a:pPr>
            <a:endParaRPr lang="en-GB" sz="4400" dirty="0">
              <a:latin typeface="Quantify" panose="02000506000000020004" pitchFamily="2" charset="0"/>
              <a:cs typeface="Quantify" panose="02000506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38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4032641-2564-4372-86AF-7F5641694DC2}"/>
              </a:ext>
            </a:extLst>
          </p:cNvPr>
          <p:cNvSpPr txBox="1"/>
          <p:nvPr/>
        </p:nvSpPr>
        <p:spPr>
          <a:xfrm>
            <a:off x="168729" y="2767280"/>
            <a:ext cx="1185454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dirty="0">
                <a:solidFill>
                  <a:srgbClr val="F27F21"/>
                </a:solidFill>
                <a:latin typeface="Quantify" panose="02000506000000020004" pitchFamily="2" charset="0"/>
                <a:cs typeface="Quantify" panose="02000506000000020004" pitchFamily="2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41961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84</TotalTime>
  <Words>328</Words>
  <Application>Microsoft Macintosh PowerPoint</Application>
  <PresentationFormat>Widescreen</PresentationFormat>
  <Paragraphs>93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Quantify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Ash Edwards</dc:creator>
  <cp:lastModifiedBy>Ash Edwards</cp:lastModifiedBy>
  <cp:revision>10</cp:revision>
  <dcterms:created xsi:type="dcterms:W3CDTF">2019-05-05T15:35:39Z</dcterms:created>
  <dcterms:modified xsi:type="dcterms:W3CDTF">2019-05-06T20:48:08Z</dcterms:modified>
</cp:coreProperties>
</file>