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58" r:id="rId3"/>
    <p:sldId id="257" r:id="rId4"/>
    <p:sldId id="262" r:id="rId5"/>
    <p:sldId id="259" r:id="rId6"/>
    <p:sldId id="260" r:id="rId7"/>
    <p:sldId id="264" r:id="rId8"/>
    <p:sldId id="263" r:id="rId9"/>
    <p:sldId id="270" r:id="rId10"/>
    <p:sldId id="269" r:id="rId11"/>
    <p:sldId id="265" r:id="rId12"/>
    <p:sldId id="266" r:id="rId13"/>
    <p:sldId id="267" r:id="rId14"/>
    <p:sldId id="276" r:id="rId15"/>
    <p:sldId id="268" r:id="rId16"/>
    <p:sldId id="277" r:id="rId17"/>
    <p:sldId id="271" r:id="rId18"/>
    <p:sldId id="275" r:id="rId19"/>
    <p:sldId id="280" r:id="rId20"/>
    <p:sldId id="278" r:id="rId21"/>
    <p:sldId id="272" r:id="rId22"/>
    <p:sldId id="274" r:id="rId23"/>
    <p:sldId id="273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2082" autoAdjust="0"/>
  </p:normalViewPr>
  <p:slideViewPr>
    <p:cSldViewPr snapToGrid="0">
      <p:cViewPr varScale="1">
        <p:scale>
          <a:sx n="91" d="100"/>
          <a:sy n="91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10" Type="http://schemas.openxmlformats.org/officeDocument/2006/relationships/image" Target="../media/image53.svg"/><Relationship Id="rId4" Type="http://schemas.openxmlformats.org/officeDocument/2006/relationships/image" Target="../media/image47.svg"/><Relationship Id="rId9" Type="http://schemas.openxmlformats.org/officeDocument/2006/relationships/image" Target="../media/image52.pn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_rels/data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svg"/><Relationship Id="rId1" Type="http://schemas.openxmlformats.org/officeDocument/2006/relationships/image" Target="../media/image60.png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4" Type="http://schemas.openxmlformats.org/officeDocument/2006/relationships/image" Target="../media/image6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10" Type="http://schemas.openxmlformats.org/officeDocument/2006/relationships/image" Target="../media/image53.svg"/><Relationship Id="rId4" Type="http://schemas.openxmlformats.org/officeDocument/2006/relationships/image" Target="../media/image47.svg"/><Relationship Id="rId9" Type="http://schemas.openxmlformats.org/officeDocument/2006/relationships/image" Target="../media/image52.pn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_rels/drawing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svg"/><Relationship Id="rId1" Type="http://schemas.openxmlformats.org/officeDocument/2006/relationships/image" Target="../media/image60.png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4" Type="http://schemas.openxmlformats.org/officeDocument/2006/relationships/image" Target="../media/image6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61CB04-FD9C-459C-8F67-6310EEE4BE05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72695C3-EDD4-4BD2-825C-A070DDC1C116}">
      <dgm:prSet/>
      <dgm:spPr/>
      <dgm:t>
        <a:bodyPr/>
        <a:lstStyle/>
        <a:p>
          <a:r>
            <a:rPr lang="en-GB"/>
            <a:t>Presentation Purpose</a:t>
          </a:r>
          <a:endParaRPr lang="en-US"/>
        </a:p>
      </dgm:t>
    </dgm:pt>
    <dgm:pt modelId="{9EDE5849-8C83-4896-B4D4-C280F166E641}" type="parTrans" cxnId="{7999A7D1-0AE4-43EC-96E8-B682163C76F6}">
      <dgm:prSet/>
      <dgm:spPr/>
      <dgm:t>
        <a:bodyPr/>
        <a:lstStyle/>
        <a:p>
          <a:endParaRPr lang="en-US"/>
        </a:p>
      </dgm:t>
    </dgm:pt>
    <dgm:pt modelId="{80817346-EB79-4AAC-8384-3A8C090F8C70}" type="sibTrans" cxnId="{7999A7D1-0AE4-43EC-96E8-B682163C76F6}">
      <dgm:prSet/>
      <dgm:spPr/>
      <dgm:t>
        <a:bodyPr/>
        <a:lstStyle/>
        <a:p>
          <a:endParaRPr lang="en-US"/>
        </a:p>
      </dgm:t>
    </dgm:pt>
    <dgm:pt modelId="{76C83238-BC0B-4802-9690-37BFA98628F0}">
      <dgm:prSet/>
      <dgm:spPr/>
      <dgm:t>
        <a:bodyPr/>
        <a:lstStyle/>
        <a:p>
          <a:r>
            <a:rPr lang="en-GB"/>
            <a:t>Presentation planning</a:t>
          </a:r>
          <a:endParaRPr lang="en-US"/>
        </a:p>
      </dgm:t>
    </dgm:pt>
    <dgm:pt modelId="{B8FE3CAC-3B99-4523-A982-19684F501469}" type="parTrans" cxnId="{6A31C26A-9ABE-4C3C-AD32-E75897A03596}">
      <dgm:prSet/>
      <dgm:spPr/>
      <dgm:t>
        <a:bodyPr/>
        <a:lstStyle/>
        <a:p>
          <a:endParaRPr lang="en-US"/>
        </a:p>
      </dgm:t>
    </dgm:pt>
    <dgm:pt modelId="{2376A38E-2AF3-414D-92F1-50287D2F3077}" type="sibTrans" cxnId="{6A31C26A-9ABE-4C3C-AD32-E75897A03596}">
      <dgm:prSet/>
      <dgm:spPr/>
      <dgm:t>
        <a:bodyPr/>
        <a:lstStyle/>
        <a:p>
          <a:endParaRPr lang="en-US"/>
        </a:p>
      </dgm:t>
    </dgm:pt>
    <dgm:pt modelId="{6A28FCD1-252A-4519-9AA7-B115AED94881}">
      <dgm:prSet/>
      <dgm:spPr/>
      <dgm:t>
        <a:bodyPr/>
        <a:lstStyle/>
        <a:p>
          <a:r>
            <a:rPr lang="en-GB"/>
            <a:t>Verbal and non-verbal communication </a:t>
          </a:r>
          <a:endParaRPr lang="en-US"/>
        </a:p>
      </dgm:t>
    </dgm:pt>
    <dgm:pt modelId="{59C84A2A-FB1E-4A38-893D-D5C4F1CFB8D8}" type="parTrans" cxnId="{D5292C40-48A5-4A89-8974-64C41028329C}">
      <dgm:prSet/>
      <dgm:spPr/>
      <dgm:t>
        <a:bodyPr/>
        <a:lstStyle/>
        <a:p>
          <a:endParaRPr lang="en-US"/>
        </a:p>
      </dgm:t>
    </dgm:pt>
    <dgm:pt modelId="{30931FA2-3999-4716-A478-8417B77A25EC}" type="sibTrans" cxnId="{D5292C40-48A5-4A89-8974-64C41028329C}">
      <dgm:prSet/>
      <dgm:spPr/>
      <dgm:t>
        <a:bodyPr/>
        <a:lstStyle/>
        <a:p>
          <a:endParaRPr lang="en-US"/>
        </a:p>
      </dgm:t>
    </dgm:pt>
    <dgm:pt modelId="{87AEDA0E-C7B8-47E9-B742-89716AE34B7F}">
      <dgm:prSet/>
      <dgm:spPr/>
      <dgm:t>
        <a:bodyPr/>
        <a:lstStyle/>
        <a:p>
          <a:r>
            <a:rPr lang="en-GB"/>
            <a:t>Good or Bad presentation examples </a:t>
          </a:r>
          <a:endParaRPr lang="en-US"/>
        </a:p>
      </dgm:t>
    </dgm:pt>
    <dgm:pt modelId="{04BBDCF6-8647-43C7-9706-5CC2BB8548CC}" type="parTrans" cxnId="{DA73413D-6FC8-49FA-BB4D-5ED690235A42}">
      <dgm:prSet/>
      <dgm:spPr/>
      <dgm:t>
        <a:bodyPr/>
        <a:lstStyle/>
        <a:p>
          <a:endParaRPr lang="en-US"/>
        </a:p>
      </dgm:t>
    </dgm:pt>
    <dgm:pt modelId="{682E7D21-509F-4A0C-B871-E742A977D30B}" type="sibTrans" cxnId="{DA73413D-6FC8-49FA-BB4D-5ED690235A42}">
      <dgm:prSet/>
      <dgm:spPr/>
      <dgm:t>
        <a:bodyPr/>
        <a:lstStyle/>
        <a:p>
          <a:endParaRPr lang="en-US"/>
        </a:p>
      </dgm:t>
    </dgm:pt>
    <dgm:pt modelId="{6215032B-5E87-41EC-B277-082091F4DB4B}">
      <dgm:prSet/>
      <dgm:spPr/>
      <dgm:t>
        <a:bodyPr/>
        <a:lstStyle/>
        <a:p>
          <a:r>
            <a:rPr lang="en-GB"/>
            <a:t>Useful tips </a:t>
          </a:r>
          <a:endParaRPr lang="en-US"/>
        </a:p>
      </dgm:t>
    </dgm:pt>
    <dgm:pt modelId="{F0A19E49-3065-4EA3-8A1E-BB36DA2B9C9A}" type="parTrans" cxnId="{8EFE1BEC-C344-40F1-915E-4D1EF6463DDC}">
      <dgm:prSet/>
      <dgm:spPr/>
      <dgm:t>
        <a:bodyPr/>
        <a:lstStyle/>
        <a:p>
          <a:endParaRPr lang="en-US"/>
        </a:p>
      </dgm:t>
    </dgm:pt>
    <dgm:pt modelId="{0E7DFDA9-FB28-4756-8779-8959466029CC}" type="sibTrans" cxnId="{8EFE1BEC-C344-40F1-915E-4D1EF6463DDC}">
      <dgm:prSet/>
      <dgm:spPr/>
      <dgm:t>
        <a:bodyPr/>
        <a:lstStyle/>
        <a:p>
          <a:endParaRPr lang="en-US"/>
        </a:p>
      </dgm:t>
    </dgm:pt>
    <dgm:pt modelId="{A5B88940-6568-490B-A260-EC90D92099E6}" type="pres">
      <dgm:prSet presAssocID="{4661CB04-FD9C-459C-8F67-6310EEE4BE05}" presName="linear" presStyleCnt="0">
        <dgm:presLayoutVars>
          <dgm:dir/>
          <dgm:animLvl val="lvl"/>
          <dgm:resizeHandles val="exact"/>
        </dgm:presLayoutVars>
      </dgm:prSet>
      <dgm:spPr/>
    </dgm:pt>
    <dgm:pt modelId="{6B3A92D3-6198-4A23-8321-630BB3AD63B1}" type="pres">
      <dgm:prSet presAssocID="{072695C3-EDD4-4BD2-825C-A070DDC1C116}" presName="parentLin" presStyleCnt="0"/>
      <dgm:spPr/>
    </dgm:pt>
    <dgm:pt modelId="{A3797BB3-F128-499D-B622-492A5A8746BF}" type="pres">
      <dgm:prSet presAssocID="{072695C3-EDD4-4BD2-825C-A070DDC1C116}" presName="parentLeftMargin" presStyleLbl="node1" presStyleIdx="0" presStyleCnt="5"/>
      <dgm:spPr/>
    </dgm:pt>
    <dgm:pt modelId="{24395099-D529-47CB-9D75-00EF9BC482E8}" type="pres">
      <dgm:prSet presAssocID="{072695C3-EDD4-4BD2-825C-A070DDC1C11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B74F801-82DF-4943-8BEC-8F859C62DB3D}" type="pres">
      <dgm:prSet presAssocID="{072695C3-EDD4-4BD2-825C-A070DDC1C116}" presName="negativeSpace" presStyleCnt="0"/>
      <dgm:spPr/>
    </dgm:pt>
    <dgm:pt modelId="{94DE6F25-1D48-4D9C-90E9-779D86D1C4F9}" type="pres">
      <dgm:prSet presAssocID="{072695C3-EDD4-4BD2-825C-A070DDC1C116}" presName="childText" presStyleLbl="conFgAcc1" presStyleIdx="0" presStyleCnt="5">
        <dgm:presLayoutVars>
          <dgm:bulletEnabled val="1"/>
        </dgm:presLayoutVars>
      </dgm:prSet>
      <dgm:spPr/>
    </dgm:pt>
    <dgm:pt modelId="{5204F210-E51F-4CED-854D-4961E9691DA9}" type="pres">
      <dgm:prSet presAssocID="{80817346-EB79-4AAC-8384-3A8C090F8C70}" presName="spaceBetweenRectangles" presStyleCnt="0"/>
      <dgm:spPr/>
    </dgm:pt>
    <dgm:pt modelId="{18B1F0E3-7E24-4C0A-AE1E-3ED9296A9FE7}" type="pres">
      <dgm:prSet presAssocID="{76C83238-BC0B-4802-9690-37BFA98628F0}" presName="parentLin" presStyleCnt="0"/>
      <dgm:spPr/>
    </dgm:pt>
    <dgm:pt modelId="{3D3BFC1D-4EB8-4B53-A7BC-1201B5F4DA1B}" type="pres">
      <dgm:prSet presAssocID="{76C83238-BC0B-4802-9690-37BFA98628F0}" presName="parentLeftMargin" presStyleLbl="node1" presStyleIdx="0" presStyleCnt="5"/>
      <dgm:spPr/>
    </dgm:pt>
    <dgm:pt modelId="{CD74BFF7-5163-4BF2-96D0-751700BAD9F7}" type="pres">
      <dgm:prSet presAssocID="{76C83238-BC0B-4802-9690-37BFA98628F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728A2DF-4763-4107-AA5F-9574BB54DED9}" type="pres">
      <dgm:prSet presAssocID="{76C83238-BC0B-4802-9690-37BFA98628F0}" presName="negativeSpace" presStyleCnt="0"/>
      <dgm:spPr/>
    </dgm:pt>
    <dgm:pt modelId="{05014B0F-9F7E-4871-BBE3-7602CD4664BE}" type="pres">
      <dgm:prSet presAssocID="{76C83238-BC0B-4802-9690-37BFA98628F0}" presName="childText" presStyleLbl="conFgAcc1" presStyleIdx="1" presStyleCnt="5">
        <dgm:presLayoutVars>
          <dgm:bulletEnabled val="1"/>
        </dgm:presLayoutVars>
      </dgm:prSet>
      <dgm:spPr/>
    </dgm:pt>
    <dgm:pt modelId="{3BF67389-6F35-4C62-9BF2-8E4C4B026F36}" type="pres">
      <dgm:prSet presAssocID="{2376A38E-2AF3-414D-92F1-50287D2F3077}" presName="spaceBetweenRectangles" presStyleCnt="0"/>
      <dgm:spPr/>
    </dgm:pt>
    <dgm:pt modelId="{2D8CFCA0-774B-47C3-8587-3CCB8140FA11}" type="pres">
      <dgm:prSet presAssocID="{6A28FCD1-252A-4519-9AA7-B115AED94881}" presName="parentLin" presStyleCnt="0"/>
      <dgm:spPr/>
    </dgm:pt>
    <dgm:pt modelId="{CF22BD73-5C2E-4719-8803-5DE4C60D130B}" type="pres">
      <dgm:prSet presAssocID="{6A28FCD1-252A-4519-9AA7-B115AED94881}" presName="parentLeftMargin" presStyleLbl="node1" presStyleIdx="1" presStyleCnt="5"/>
      <dgm:spPr/>
    </dgm:pt>
    <dgm:pt modelId="{7101E1E4-DF61-46FF-B92B-20C9ADC013EE}" type="pres">
      <dgm:prSet presAssocID="{6A28FCD1-252A-4519-9AA7-B115AED9488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CDFC1EC-2102-4257-BB19-5F683602D47C}" type="pres">
      <dgm:prSet presAssocID="{6A28FCD1-252A-4519-9AA7-B115AED94881}" presName="negativeSpace" presStyleCnt="0"/>
      <dgm:spPr/>
    </dgm:pt>
    <dgm:pt modelId="{6B62330E-3247-4147-96D5-6434B61052B2}" type="pres">
      <dgm:prSet presAssocID="{6A28FCD1-252A-4519-9AA7-B115AED94881}" presName="childText" presStyleLbl="conFgAcc1" presStyleIdx="2" presStyleCnt="5">
        <dgm:presLayoutVars>
          <dgm:bulletEnabled val="1"/>
        </dgm:presLayoutVars>
      </dgm:prSet>
      <dgm:spPr/>
    </dgm:pt>
    <dgm:pt modelId="{0CC2EF32-B6ED-41A7-8FA8-2AF6CDD7FE0C}" type="pres">
      <dgm:prSet presAssocID="{30931FA2-3999-4716-A478-8417B77A25EC}" presName="spaceBetweenRectangles" presStyleCnt="0"/>
      <dgm:spPr/>
    </dgm:pt>
    <dgm:pt modelId="{90FE39AD-8D56-41A7-9D26-01CD5E813AFB}" type="pres">
      <dgm:prSet presAssocID="{87AEDA0E-C7B8-47E9-B742-89716AE34B7F}" presName="parentLin" presStyleCnt="0"/>
      <dgm:spPr/>
    </dgm:pt>
    <dgm:pt modelId="{80C4323E-F7B9-493D-A3D5-8AA10EBDE3E4}" type="pres">
      <dgm:prSet presAssocID="{87AEDA0E-C7B8-47E9-B742-89716AE34B7F}" presName="parentLeftMargin" presStyleLbl="node1" presStyleIdx="2" presStyleCnt="5"/>
      <dgm:spPr/>
    </dgm:pt>
    <dgm:pt modelId="{61E4A4DE-D98B-426E-95CB-9B66E16F1901}" type="pres">
      <dgm:prSet presAssocID="{87AEDA0E-C7B8-47E9-B742-89716AE34B7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BE9557D-980B-45E2-A3B2-6617A5AADB1E}" type="pres">
      <dgm:prSet presAssocID="{87AEDA0E-C7B8-47E9-B742-89716AE34B7F}" presName="negativeSpace" presStyleCnt="0"/>
      <dgm:spPr/>
    </dgm:pt>
    <dgm:pt modelId="{5A6A6341-8F3F-4A0F-A941-60F229D1E687}" type="pres">
      <dgm:prSet presAssocID="{87AEDA0E-C7B8-47E9-B742-89716AE34B7F}" presName="childText" presStyleLbl="conFgAcc1" presStyleIdx="3" presStyleCnt="5">
        <dgm:presLayoutVars>
          <dgm:bulletEnabled val="1"/>
        </dgm:presLayoutVars>
      </dgm:prSet>
      <dgm:spPr/>
    </dgm:pt>
    <dgm:pt modelId="{32865EE6-738C-4916-8CE6-4408246DAEEA}" type="pres">
      <dgm:prSet presAssocID="{682E7D21-509F-4A0C-B871-E742A977D30B}" presName="spaceBetweenRectangles" presStyleCnt="0"/>
      <dgm:spPr/>
    </dgm:pt>
    <dgm:pt modelId="{0FCE5B39-30AB-4360-94D4-C10A95F003B7}" type="pres">
      <dgm:prSet presAssocID="{6215032B-5E87-41EC-B277-082091F4DB4B}" presName="parentLin" presStyleCnt="0"/>
      <dgm:spPr/>
    </dgm:pt>
    <dgm:pt modelId="{F4B1F244-B0FA-48D7-8B64-CB2BA9C4BC78}" type="pres">
      <dgm:prSet presAssocID="{6215032B-5E87-41EC-B277-082091F4DB4B}" presName="parentLeftMargin" presStyleLbl="node1" presStyleIdx="3" presStyleCnt="5"/>
      <dgm:spPr/>
    </dgm:pt>
    <dgm:pt modelId="{EACA4E59-1313-4A20-AFCF-3E574BEC1CCA}" type="pres">
      <dgm:prSet presAssocID="{6215032B-5E87-41EC-B277-082091F4DB4B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74A6E8C7-D927-47C2-98D7-BDBDD5235D49}" type="pres">
      <dgm:prSet presAssocID="{6215032B-5E87-41EC-B277-082091F4DB4B}" presName="negativeSpace" presStyleCnt="0"/>
      <dgm:spPr/>
    </dgm:pt>
    <dgm:pt modelId="{7F1365DE-03F5-4997-86C7-CAF1E536CF02}" type="pres">
      <dgm:prSet presAssocID="{6215032B-5E87-41EC-B277-082091F4DB4B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55D1C40A-4FCF-4C7C-B635-7372694BDDA7}" type="presOf" srcId="{4661CB04-FD9C-459C-8F67-6310EEE4BE05}" destId="{A5B88940-6568-490B-A260-EC90D92099E6}" srcOrd="0" destOrd="0" presId="urn:microsoft.com/office/officeart/2005/8/layout/list1"/>
    <dgm:cxn modelId="{641ECE0B-EA0F-4728-98D7-AD12D6A4919F}" type="presOf" srcId="{072695C3-EDD4-4BD2-825C-A070DDC1C116}" destId="{24395099-D529-47CB-9D75-00EF9BC482E8}" srcOrd="1" destOrd="0" presId="urn:microsoft.com/office/officeart/2005/8/layout/list1"/>
    <dgm:cxn modelId="{5C1FCE0F-4A88-487B-AD58-FD35845A2756}" type="presOf" srcId="{87AEDA0E-C7B8-47E9-B742-89716AE34B7F}" destId="{61E4A4DE-D98B-426E-95CB-9B66E16F1901}" srcOrd="1" destOrd="0" presId="urn:microsoft.com/office/officeart/2005/8/layout/list1"/>
    <dgm:cxn modelId="{B57B9B10-6EDE-4655-AB20-AD488B1B487B}" type="presOf" srcId="{6215032B-5E87-41EC-B277-082091F4DB4B}" destId="{F4B1F244-B0FA-48D7-8B64-CB2BA9C4BC78}" srcOrd="0" destOrd="0" presId="urn:microsoft.com/office/officeart/2005/8/layout/list1"/>
    <dgm:cxn modelId="{06DC3819-1D4F-4269-BF00-C0369DF1CE31}" type="presOf" srcId="{6A28FCD1-252A-4519-9AA7-B115AED94881}" destId="{7101E1E4-DF61-46FF-B92B-20C9ADC013EE}" srcOrd="1" destOrd="0" presId="urn:microsoft.com/office/officeart/2005/8/layout/list1"/>
    <dgm:cxn modelId="{84041D32-C8D6-4285-A8F8-145252BFECF2}" type="presOf" srcId="{6A28FCD1-252A-4519-9AA7-B115AED94881}" destId="{CF22BD73-5C2E-4719-8803-5DE4C60D130B}" srcOrd="0" destOrd="0" presId="urn:microsoft.com/office/officeart/2005/8/layout/list1"/>
    <dgm:cxn modelId="{DA73413D-6FC8-49FA-BB4D-5ED690235A42}" srcId="{4661CB04-FD9C-459C-8F67-6310EEE4BE05}" destId="{87AEDA0E-C7B8-47E9-B742-89716AE34B7F}" srcOrd="3" destOrd="0" parTransId="{04BBDCF6-8647-43C7-9706-5CC2BB8548CC}" sibTransId="{682E7D21-509F-4A0C-B871-E742A977D30B}"/>
    <dgm:cxn modelId="{D5292C40-48A5-4A89-8974-64C41028329C}" srcId="{4661CB04-FD9C-459C-8F67-6310EEE4BE05}" destId="{6A28FCD1-252A-4519-9AA7-B115AED94881}" srcOrd="2" destOrd="0" parTransId="{59C84A2A-FB1E-4A38-893D-D5C4F1CFB8D8}" sibTransId="{30931FA2-3999-4716-A478-8417B77A25EC}"/>
    <dgm:cxn modelId="{6A31C26A-9ABE-4C3C-AD32-E75897A03596}" srcId="{4661CB04-FD9C-459C-8F67-6310EEE4BE05}" destId="{76C83238-BC0B-4802-9690-37BFA98628F0}" srcOrd="1" destOrd="0" parTransId="{B8FE3CAC-3B99-4523-A982-19684F501469}" sibTransId="{2376A38E-2AF3-414D-92F1-50287D2F3077}"/>
    <dgm:cxn modelId="{5360DB58-9E11-423B-86F9-2A8349FF0F02}" type="presOf" srcId="{072695C3-EDD4-4BD2-825C-A070DDC1C116}" destId="{A3797BB3-F128-499D-B622-492A5A8746BF}" srcOrd="0" destOrd="0" presId="urn:microsoft.com/office/officeart/2005/8/layout/list1"/>
    <dgm:cxn modelId="{951D6A86-47D0-4534-8CA0-DD13A48B6C77}" type="presOf" srcId="{76C83238-BC0B-4802-9690-37BFA98628F0}" destId="{CD74BFF7-5163-4BF2-96D0-751700BAD9F7}" srcOrd="1" destOrd="0" presId="urn:microsoft.com/office/officeart/2005/8/layout/list1"/>
    <dgm:cxn modelId="{2FC4C2AB-306C-4588-8AE0-E06CD1181029}" type="presOf" srcId="{76C83238-BC0B-4802-9690-37BFA98628F0}" destId="{3D3BFC1D-4EB8-4B53-A7BC-1201B5F4DA1B}" srcOrd="0" destOrd="0" presId="urn:microsoft.com/office/officeart/2005/8/layout/list1"/>
    <dgm:cxn modelId="{F03DFBCF-2C2C-48BB-BF51-45DCCCFDDC56}" type="presOf" srcId="{87AEDA0E-C7B8-47E9-B742-89716AE34B7F}" destId="{80C4323E-F7B9-493D-A3D5-8AA10EBDE3E4}" srcOrd="0" destOrd="0" presId="urn:microsoft.com/office/officeart/2005/8/layout/list1"/>
    <dgm:cxn modelId="{7999A7D1-0AE4-43EC-96E8-B682163C76F6}" srcId="{4661CB04-FD9C-459C-8F67-6310EEE4BE05}" destId="{072695C3-EDD4-4BD2-825C-A070DDC1C116}" srcOrd="0" destOrd="0" parTransId="{9EDE5849-8C83-4896-B4D4-C280F166E641}" sibTransId="{80817346-EB79-4AAC-8384-3A8C090F8C70}"/>
    <dgm:cxn modelId="{3A46A9E5-FF0B-4572-B600-0CA4B3A6E784}" type="presOf" srcId="{6215032B-5E87-41EC-B277-082091F4DB4B}" destId="{EACA4E59-1313-4A20-AFCF-3E574BEC1CCA}" srcOrd="1" destOrd="0" presId="urn:microsoft.com/office/officeart/2005/8/layout/list1"/>
    <dgm:cxn modelId="{8EFE1BEC-C344-40F1-915E-4D1EF6463DDC}" srcId="{4661CB04-FD9C-459C-8F67-6310EEE4BE05}" destId="{6215032B-5E87-41EC-B277-082091F4DB4B}" srcOrd="4" destOrd="0" parTransId="{F0A19E49-3065-4EA3-8A1E-BB36DA2B9C9A}" sibTransId="{0E7DFDA9-FB28-4756-8779-8959466029CC}"/>
    <dgm:cxn modelId="{869307FB-F609-4573-90D2-D97139FC86CE}" type="presParOf" srcId="{A5B88940-6568-490B-A260-EC90D92099E6}" destId="{6B3A92D3-6198-4A23-8321-630BB3AD63B1}" srcOrd="0" destOrd="0" presId="urn:microsoft.com/office/officeart/2005/8/layout/list1"/>
    <dgm:cxn modelId="{D6D07EE0-DAC1-45FC-93E1-97F785926D9C}" type="presParOf" srcId="{6B3A92D3-6198-4A23-8321-630BB3AD63B1}" destId="{A3797BB3-F128-499D-B622-492A5A8746BF}" srcOrd="0" destOrd="0" presId="urn:microsoft.com/office/officeart/2005/8/layout/list1"/>
    <dgm:cxn modelId="{EDCD8D91-2651-42DA-BFF8-7E6C1C0DE424}" type="presParOf" srcId="{6B3A92D3-6198-4A23-8321-630BB3AD63B1}" destId="{24395099-D529-47CB-9D75-00EF9BC482E8}" srcOrd="1" destOrd="0" presId="urn:microsoft.com/office/officeart/2005/8/layout/list1"/>
    <dgm:cxn modelId="{06844FC3-4A3B-4AE9-BBDD-FA497F71DD74}" type="presParOf" srcId="{A5B88940-6568-490B-A260-EC90D92099E6}" destId="{EB74F801-82DF-4943-8BEC-8F859C62DB3D}" srcOrd="1" destOrd="0" presId="urn:microsoft.com/office/officeart/2005/8/layout/list1"/>
    <dgm:cxn modelId="{62E8502D-188C-4020-ADC5-9D0545620D82}" type="presParOf" srcId="{A5B88940-6568-490B-A260-EC90D92099E6}" destId="{94DE6F25-1D48-4D9C-90E9-779D86D1C4F9}" srcOrd="2" destOrd="0" presId="urn:microsoft.com/office/officeart/2005/8/layout/list1"/>
    <dgm:cxn modelId="{B61CDD25-B7D4-4D20-B542-EA761A8A084B}" type="presParOf" srcId="{A5B88940-6568-490B-A260-EC90D92099E6}" destId="{5204F210-E51F-4CED-854D-4961E9691DA9}" srcOrd="3" destOrd="0" presId="urn:microsoft.com/office/officeart/2005/8/layout/list1"/>
    <dgm:cxn modelId="{61896253-88B9-4061-8349-5465EE488001}" type="presParOf" srcId="{A5B88940-6568-490B-A260-EC90D92099E6}" destId="{18B1F0E3-7E24-4C0A-AE1E-3ED9296A9FE7}" srcOrd="4" destOrd="0" presId="urn:microsoft.com/office/officeart/2005/8/layout/list1"/>
    <dgm:cxn modelId="{1F193A48-5A76-481A-B4CC-649A7F813731}" type="presParOf" srcId="{18B1F0E3-7E24-4C0A-AE1E-3ED9296A9FE7}" destId="{3D3BFC1D-4EB8-4B53-A7BC-1201B5F4DA1B}" srcOrd="0" destOrd="0" presId="urn:microsoft.com/office/officeart/2005/8/layout/list1"/>
    <dgm:cxn modelId="{BB63A7E3-B801-4598-B28E-E4AE3872A127}" type="presParOf" srcId="{18B1F0E3-7E24-4C0A-AE1E-3ED9296A9FE7}" destId="{CD74BFF7-5163-4BF2-96D0-751700BAD9F7}" srcOrd="1" destOrd="0" presId="urn:microsoft.com/office/officeart/2005/8/layout/list1"/>
    <dgm:cxn modelId="{49BB5273-AF3D-4488-93DF-5AEFC9543967}" type="presParOf" srcId="{A5B88940-6568-490B-A260-EC90D92099E6}" destId="{2728A2DF-4763-4107-AA5F-9574BB54DED9}" srcOrd="5" destOrd="0" presId="urn:microsoft.com/office/officeart/2005/8/layout/list1"/>
    <dgm:cxn modelId="{F1960593-D05F-4C13-8147-FFC2BAC9AA97}" type="presParOf" srcId="{A5B88940-6568-490B-A260-EC90D92099E6}" destId="{05014B0F-9F7E-4871-BBE3-7602CD4664BE}" srcOrd="6" destOrd="0" presId="urn:microsoft.com/office/officeart/2005/8/layout/list1"/>
    <dgm:cxn modelId="{72A10D6D-56B5-41AA-A521-9ACB5D8ED5CB}" type="presParOf" srcId="{A5B88940-6568-490B-A260-EC90D92099E6}" destId="{3BF67389-6F35-4C62-9BF2-8E4C4B026F36}" srcOrd="7" destOrd="0" presId="urn:microsoft.com/office/officeart/2005/8/layout/list1"/>
    <dgm:cxn modelId="{EBE23CA1-17A8-439F-8AF8-2666883AFC4B}" type="presParOf" srcId="{A5B88940-6568-490B-A260-EC90D92099E6}" destId="{2D8CFCA0-774B-47C3-8587-3CCB8140FA11}" srcOrd="8" destOrd="0" presId="urn:microsoft.com/office/officeart/2005/8/layout/list1"/>
    <dgm:cxn modelId="{4038F89C-5CC3-4BD9-B17E-F1AE5EE9B82B}" type="presParOf" srcId="{2D8CFCA0-774B-47C3-8587-3CCB8140FA11}" destId="{CF22BD73-5C2E-4719-8803-5DE4C60D130B}" srcOrd="0" destOrd="0" presId="urn:microsoft.com/office/officeart/2005/8/layout/list1"/>
    <dgm:cxn modelId="{B030703E-FEF7-4368-A037-A03FB9319F3F}" type="presParOf" srcId="{2D8CFCA0-774B-47C3-8587-3CCB8140FA11}" destId="{7101E1E4-DF61-46FF-B92B-20C9ADC013EE}" srcOrd="1" destOrd="0" presId="urn:microsoft.com/office/officeart/2005/8/layout/list1"/>
    <dgm:cxn modelId="{43325105-3BBB-4A99-AF78-34E5AAD5D9DE}" type="presParOf" srcId="{A5B88940-6568-490B-A260-EC90D92099E6}" destId="{7CDFC1EC-2102-4257-BB19-5F683602D47C}" srcOrd="9" destOrd="0" presId="urn:microsoft.com/office/officeart/2005/8/layout/list1"/>
    <dgm:cxn modelId="{68FC4ADC-13FD-4064-964B-EB27365BC573}" type="presParOf" srcId="{A5B88940-6568-490B-A260-EC90D92099E6}" destId="{6B62330E-3247-4147-96D5-6434B61052B2}" srcOrd="10" destOrd="0" presId="urn:microsoft.com/office/officeart/2005/8/layout/list1"/>
    <dgm:cxn modelId="{E49A321D-FE2F-4492-A9F3-EDB45DFC02EF}" type="presParOf" srcId="{A5B88940-6568-490B-A260-EC90D92099E6}" destId="{0CC2EF32-B6ED-41A7-8FA8-2AF6CDD7FE0C}" srcOrd="11" destOrd="0" presId="urn:microsoft.com/office/officeart/2005/8/layout/list1"/>
    <dgm:cxn modelId="{2986B692-7022-47E5-8506-186B176A92F4}" type="presParOf" srcId="{A5B88940-6568-490B-A260-EC90D92099E6}" destId="{90FE39AD-8D56-41A7-9D26-01CD5E813AFB}" srcOrd="12" destOrd="0" presId="urn:microsoft.com/office/officeart/2005/8/layout/list1"/>
    <dgm:cxn modelId="{42A99D04-024F-4D16-A890-C7E1BC7938B9}" type="presParOf" srcId="{90FE39AD-8D56-41A7-9D26-01CD5E813AFB}" destId="{80C4323E-F7B9-493D-A3D5-8AA10EBDE3E4}" srcOrd="0" destOrd="0" presId="urn:microsoft.com/office/officeart/2005/8/layout/list1"/>
    <dgm:cxn modelId="{663F90E7-1CAA-489B-A728-7AE110679FB3}" type="presParOf" srcId="{90FE39AD-8D56-41A7-9D26-01CD5E813AFB}" destId="{61E4A4DE-D98B-426E-95CB-9B66E16F1901}" srcOrd="1" destOrd="0" presId="urn:microsoft.com/office/officeart/2005/8/layout/list1"/>
    <dgm:cxn modelId="{D9B3DB5E-E1D3-446B-97A6-2B5F74128B0C}" type="presParOf" srcId="{A5B88940-6568-490B-A260-EC90D92099E6}" destId="{2BE9557D-980B-45E2-A3B2-6617A5AADB1E}" srcOrd="13" destOrd="0" presId="urn:microsoft.com/office/officeart/2005/8/layout/list1"/>
    <dgm:cxn modelId="{CA31B47C-E6A6-4AF6-9941-131234E477B3}" type="presParOf" srcId="{A5B88940-6568-490B-A260-EC90D92099E6}" destId="{5A6A6341-8F3F-4A0F-A941-60F229D1E687}" srcOrd="14" destOrd="0" presId="urn:microsoft.com/office/officeart/2005/8/layout/list1"/>
    <dgm:cxn modelId="{DB3E5CE9-6410-49A6-816D-9E2FA3CBAB24}" type="presParOf" srcId="{A5B88940-6568-490B-A260-EC90D92099E6}" destId="{32865EE6-738C-4916-8CE6-4408246DAEEA}" srcOrd="15" destOrd="0" presId="urn:microsoft.com/office/officeart/2005/8/layout/list1"/>
    <dgm:cxn modelId="{41896379-B83C-4EBA-85A7-FF3FCEA2AB9F}" type="presParOf" srcId="{A5B88940-6568-490B-A260-EC90D92099E6}" destId="{0FCE5B39-30AB-4360-94D4-C10A95F003B7}" srcOrd="16" destOrd="0" presId="urn:microsoft.com/office/officeart/2005/8/layout/list1"/>
    <dgm:cxn modelId="{D9F0B618-4CE4-4BF4-8E44-B45A6539968B}" type="presParOf" srcId="{0FCE5B39-30AB-4360-94D4-C10A95F003B7}" destId="{F4B1F244-B0FA-48D7-8B64-CB2BA9C4BC78}" srcOrd="0" destOrd="0" presId="urn:microsoft.com/office/officeart/2005/8/layout/list1"/>
    <dgm:cxn modelId="{30C3F7FE-7A6F-46AF-9A26-482F047B3AFF}" type="presParOf" srcId="{0FCE5B39-30AB-4360-94D4-C10A95F003B7}" destId="{EACA4E59-1313-4A20-AFCF-3E574BEC1CCA}" srcOrd="1" destOrd="0" presId="urn:microsoft.com/office/officeart/2005/8/layout/list1"/>
    <dgm:cxn modelId="{BBB3DFD2-7B66-465D-9477-FF8183F8B5D5}" type="presParOf" srcId="{A5B88940-6568-490B-A260-EC90D92099E6}" destId="{74A6E8C7-D927-47C2-98D7-BDBDD5235D49}" srcOrd="17" destOrd="0" presId="urn:microsoft.com/office/officeart/2005/8/layout/list1"/>
    <dgm:cxn modelId="{2FE1E2FC-C574-4C2F-B731-DA5B79251375}" type="presParOf" srcId="{A5B88940-6568-490B-A260-EC90D92099E6}" destId="{7F1365DE-03F5-4997-86C7-CAF1E536CF0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7861BD-0356-4CC4-BDFA-98C6A34D064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C5A7E52-2135-48D3-8675-EE008928DCF6}">
      <dgm:prSet/>
      <dgm:spPr/>
      <dgm:t>
        <a:bodyPr/>
        <a:lstStyle/>
        <a:p>
          <a:r>
            <a:rPr lang="en-GB"/>
            <a:t>At the end of this lesson students should: </a:t>
          </a:r>
          <a:endParaRPr lang="en-US"/>
        </a:p>
      </dgm:t>
    </dgm:pt>
    <dgm:pt modelId="{CF6F1521-7F0F-4036-BCC2-295A656533AE}" type="parTrans" cxnId="{67A74750-2F0F-495F-B698-1CA89A7F43AD}">
      <dgm:prSet/>
      <dgm:spPr/>
      <dgm:t>
        <a:bodyPr/>
        <a:lstStyle/>
        <a:p>
          <a:endParaRPr lang="en-US"/>
        </a:p>
      </dgm:t>
    </dgm:pt>
    <dgm:pt modelId="{720B64E7-6C24-4D62-9A9A-72A6CE59D9B4}" type="sibTrans" cxnId="{67A74750-2F0F-495F-B698-1CA89A7F43AD}">
      <dgm:prSet/>
      <dgm:spPr/>
      <dgm:t>
        <a:bodyPr/>
        <a:lstStyle/>
        <a:p>
          <a:endParaRPr lang="en-US"/>
        </a:p>
      </dgm:t>
    </dgm:pt>
    <dgm:pt modelId="{6E00B002-7E58-4132-B60A-FC02CE82272F}">
      <dgm:prSet/>
      <dgm:spPr/>
      <dgm:t>
        <a:bodyPr/>
        <a:lstStyle/>
        <a:p>
          <a:r>
            <a:rPr lang="en-GB"/>
            <a:t>Be able to explain the assignment brief </a:t>
          </a:r>
          <a:endParaRPr lang="en-US"/>
        </a:p>
      </dgm:t>
    </dgm:pt>
    <dgm:pt modelId="{3F39FD09-E7C5-4DF0-BA13-14EF74204928}" type="parTrans" cxnId="{FEA3D0F7-7CBF-4F8F-A66C-DD06F43B4ADB}">
      <dgm:prSet/>
      <dgm:spPr/>
      <dgm:t>
        <a:bodyPr/>
        <a:lstStyle/>
        <a:p>
          <a:endParaRPr lang="en-US"/>
        </a:p>
      </dgm:t>
    </dgm:pt>
    <dgm:pt modelId="{7A9ED3CB-D27E-40B6-A485-15B62CB4E868}" type="sibTrans" cxnId="{FEA3D0F7-7CBF-4F8F-A66C-DD06F43B4ADB}">
      <dgm:prSet/>
      <dgm:spPr/>
      <dgm:t>
        <a:bodyPr/>
        <a:lstStyle/>
        <a:p>
          <a:endParaRPr lang="en-US"/>
        </a:p>
      </dgm:t>
    </dgm:pt>
    <dgm:pt modelId="{99C8F782-1A1D-48EE-B0C0-87C870E64662}">
      <dgm:prSet/>
      <dgm:spPr/>
      <dgm:t>
        <a:bodyPr/>
        <a:lstStyle/>
        <a:p>
          <a:r>
            <a:rPr lang="en-GB"/>
            <a:t>Identify numerous transferable skills that can be gained from undertaking  presentation.</a:t>
          </a:r>
          <a:endParaRPr lang="en-US"/>
        </a:p>
      </dgm:t>
    </dgm:pt>
    <dgm:pt modelId="{DECAE251-1F32-418E-80F4-D58809748B2E}" type="parTrans" cxnId="{608CCBF7-BFED-4298-890C-E483159734E2}">
      <dgm:prSet/>
      <dgm:spPr/>
      <dgm:t>
        <a:bodyPr/>
        <a:lstStyle/>
        <a:p>
          <a:endParaRPr lang="en-US"/>
        </a:p>
      </dgm:t>
    </dgm:pt>
    <dgm:pt modelId="{13885F01-14D1-41F3-BCD0-23E2354F66A9}" type="sibTrans" cxnId="{608CCBF7-BFED-4298-890C-E483159734E2}">
      <dgm:prSet/>
      <dgm:spPr/>
      <dgm:t>
        <a:bodyPr/>
        <a:lstStyle/>
        <a:p>
          <a:endParaRPr lang="en-US"/>
        </a:p>
      </dgm:t>
    </dgm:pt>
    <dgm:pt modelId="{B804D516-1491-4C6B-B0E5-FC8E6C0A99CF}">
      <dgm:prSet/>
      <dgm:spPr/>
      <dgm:t>
        <a:bodyPr/>
        <a:lstStyle/>
        <a:p>
          <a:r>
            <a:rPr lang="en-GB"/>
            <a:t>Describe the process of creating and delivery a presentation </a:t>
          </a:r>
          <a:endParaRPr lang="en-US"/>
        </a:p>
      </dgm:t>
    </dgm:pt>
    <dgm:pt modelId="{8826E9DE-6619-4B4D-B508-0EEAD0683CEC}" type="parTrans" cxnId="{A767704A-2024-40F4-B5E8-A5486D74F9BF}">
      <dgm:prSet/>
      <dgm:spPr/>
      <dgm:t>
        <a:bodyPr/>
        <a:lstStyle/>
        <a:p>
          <a:endParaRPr lang="en-US"/>
        </a:p>
      </dgm:t>
    </dgm:pt>
    <dgm:pt modelId="{5C582E54-DEAC-439E-BD60-E094C19320E9}" type="sibTrans" cxnId="{A767704A-2024-40F4-B5E8-A5486D74F9BF}">
      <dgm:prSet/>
      <dgm:spPr/>
      <dgm:t>
        <a:bodyPr/>
        <a:lstStyle/>
        <a:p>
          <a:endParaRPr lang="en-US"/>
        </a:p>
      </dgm:t>
    </dgm:pt>
    <dgm:pt modelId="{6A9490CD-3E41-455F-8509-BC798D24DF6E}" type="pres">
      <dgm:prSet presAssocID="{417861BD-0356-4CC4-BDFA-98C6A34D0645}" presName="root" presStyleCnt="0">
        <dgm:presLayoutVars>
          <dgm:dir/>
          <dgm:resizeHandles val="exact"/>
        </dgm:presLayoutVars>
      </dgm:prSet>
      <dgm:spPr/>
    </dgm:pt>
    <dgm:pt modelId="{31B37435-F1B2-4870-B99C-8F2F01A552C9}" type="pres">
      <dgm:prSet presAssocID="{DC5A7E52-2135-48D3-8675-EE008928DCF6}" presName="compNode" presStyleCnt="0"/>
      <dgm:spPr/>
    </dgm:pt>
    <dgm:pt modelId="{FFCB7BD2-4A76-4DB7-92F1-29A8CA5EB826}" type="pres">
      <dgm:prSet presAssocID="{DC5A7E52-2135-48D3-8675-EE008928DCF6}" presName="bgRect" presStyleLbl="bgShp" presStyleIdx="0" presStyleCnt="4"/>
      <dgm:spPr/>
    </dgm:pt>
    <dgm:pt modelId="{F9398387-4134-4969-AE44-99FAA2DA61E7}" type="pres">
      <dgm:prSet presAssocID="{DC5A7E52-2135-48D3-8675-EE008928DCF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26414AE-9234-46E3-B952-BF6A599B267B}" type="pres">
      <dgm:prSet presAssocID="{DC5A7E52-2135-48D3-8675-EE008928DCF6}" presName="spaceRect" presStyleCnt="0"/>
      <dgm:spPr/>
    </dgm:pt>
    <dgm:pt modelId="{5AF7368C-9EE8-4A9B-9B62-1DF0DD28C432}" type="pres">
      <dgm:prSet presAssocID="{DC5A7E52-2135-48D3-8675-EE008928DCF6}" presName="parTx" presStyleLbl="revTx" presStyleIdx="0" presStyleCnt="4">
        <dgm:presLayoutVars>
          <dgm:chMax val="0"/>
          <dgm:chPref val="0"/>
        </dgm:presLayoutVars>
      </dgm:prSet>
      <dgm:spPr/>
    </dgm:pt>
    <dgm:pt modelId="{BF0FFD0C-7B1D-4327-AA1E-E981C21C4C7D}" type="pres">
      <dgm:prSet presAssocID="{720B64E7-6C24-4D62-9A9A-72A6CE59D9B4}" presName="sibTrans" presStyleCnt="0"/>
      <dgm:spPr/>
    </dgm:pt>
    <dgm:pt modelId="{4B9F143E-AA82-46C1-990F-E228965BAE9C}" type="pres">
      <dgm:prSet presAssocID="{6E00B002-7E58-4132-B60A-FC02CE82272F}" presName="compNode" presStyleCnt="0"/>
      <dgm:spPr/>
    </dgm:pt>
    <dgm:pt modelId="{8C106832-413F-458F-9457-18D90168834E}" type="pres">
      <dgm:prSet presAssocID="{6E00B002-7E58-4132-B60A-FC02CE82272F}" presName="bgRect" presStyleLbl="bgShp" presStyleIdx="1" presStyleCnt="4"/>
      <dgm:spPr/>
    </dgm:pt>
    <dgm:pt modelId="{7DC7C280-7E6D-43B1-8D97-FDB9150E0378}" type="pres">
      <dgm:prSet presAssocID="{6E00B002-7E58-4132-B60A-FC02CE82272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3F76A40-C95E-4EC5-9878-AF5F35837E28}" type="pres">
      <dgm:prSet presAssocID="{6E00B002-7E58-4132-B60A-FC02CE82272F}" presName="spaceRect" presStyleCnt="0"/>
      <dgm:spPr/>
    </dgm:pt>
    <dgm:pt modelId="{C190FD16-447F-46E0-B50A-154EB19B2A52}" type="pres">
      <dgm:prSet presAssocID="{6E00B002-7E58-4132-B60A-FC02CE82272F}" presName="parTx" presStyleLbl="revTx" presStyleIdx="1" presStyleCnt="4">
        <dgm:presLayoutVars>
          <dgm:chMax val="0"/>
          <dgm:chPref val="0"/>
        </dgm:presLayoutVars>
      </dgm:prSet>
      <dgm:spPr/>
    </dgm:pt>
    <dgm:pt modelId="{269F1244-6042-44D9-93EE-FD066B516A1F}" type="pres">
      <dgm:prSet presAssocID="{7A9ED3CB-D27E-40B6-A485-15B62CB4E868}" presName="sibTrans" presStyleCnt="0"/>
      <dgm:spPr/>
    </dgm:pt>
    <dgm:pt modelId="{975A06C1-A6FE-4FB7-9B3E-4F210D995292}" type="pres">
      <dgm:prSet presAssocID="{99C8F782-1A1D-48EE-B0C0-87C870E64662}" presName="compNode" presStyleCnt="0"/>
      <dgm:spPr/>
    </dgm:pt>
    <dgm:pt modelId="{6BA12BF3-7E36-45B2-96A1-D8AC7EC47458}" type="pres">
      <dgm:prSet presAssocID="{99C8F782-1A1D-48EE-B0C0-87C870E64662}" presName="bgRect" presStyleLbl="bgShp" presStyleIdx="2" presStyleCnt="4"/>
      <dgm:spPr/>
    </dgm:pt>
    <dgm:pt modelId="{AC1DEA1D-FDB5-4B6F-8380-BF4AA9E43ABA}" type="pres">
      <dgm:prSet presAssocID="{99C8F782-1A1D-48EE-B0C0-87C870E6466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8A29B6BC-9342-413D-90D7-7B0A808A7DD6}" type="pres">
      <dgm:prSet presAssocID="{99C8F782-1A1D-48EE-B0C0-87C870E64662}" presName="spaceRect" presStyleCnt="0"/>
      <dgm:spPr/>
    </dgm:pt>
    <dgm:pt modelId="{1285878E-5014-48EB-B5C2-0BD4493FA6BC}" type="pres">
      <dgm:prSet presAssocID="{99C8F782-1A1D-48EE-B0C0-87C870E64662}" presName="parTx" presStyleLbl="revTx" presStyleIdx="2" presStyleCnt="4">
        <dgm:presLayoutVars>
          <dgm:chMax val="0"/>
          <dgm:chPref val="0"/>
        </dgm:presLayoutVars>
      </dgm:prSet>
      <dgm:spPr/>
    </dgm:pt>
    <dgm:pt modelId="{D59BCF17-75F8-4BC0-981B-020235031B44}" type="pres">
      <dgm:prSet presAssocID="{13885F01-14D1-41F3-BCD0-23E2354F66A9}" presName="sibTrans" presStyleCnt="0"/>
      <dgm:spPr/>
    </dgm:pt>
    <dgm:pt modelId="{58EC4F78-7E76-4FCC-B98E-C042F4018EB7}" type="pres">
      <dgm:prSet presAssocID="{B804D516-1491-4C6B-B0E5-FC8E6C0A99CF}" presName="compNode" presStyleCnt="0"/>
      <dgm:spPr/>
    </dgm:pt>
    <dgm:pt modelId="{F7ED0837-8E7C-4A85-B804-DF91E5377AD5}" type="pres">
      <dgm:prSet presAssocID="{B804D516-1491-4C6B-B0E5-FC8E6C0A99CF}" presName="bgRect" presStyleLbl="bgShp" presStyleIdx="3" presStyleCnt="4"/>
      <dgm:spPr/>
    </dgm:pt>
    <dgm:pt modelId="{8E7F3773-1A3E-43EF-9C39-BCC00F7CC019}" type="pres">
      <dgm:prSet presAssocID="{B804D516-1491-4C6B-B0E5-FC8E6C0A99C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6C99F7B-FE0C-4E57-959C-BB2F1E70E524}" type="pres">
      <dgm:prSet presAssocID="{B804D516-1491-4C6B-B0E5-FC8E6C0A99CF}" presName="spaceRect" presStyleCnt="0"/>
      <dgm:spPr/>
    </dgm:pt>
    <dgm:pt modelId="{55BDB117-8238-41CC-B11C-3DBFFD230656}" type="pres">
      <dgm:prSet presAssocID="{B804D516-1491-4C6B-B0E5-FC8E6C0A99C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D842913-CDC2-4900-9173-27D46E327333}" type="presOf" srcId="{99C8F782-1A1D-48EE-B0C0-87C870E64662}" destId="{1285878E-5014-48EB-B5C2-0BD4493FA6BC}" srcOrd="0" destOrd="0" presId="urn:microsoft.com/office/officeart/2018/2/layout/IconVerticalSolidList"/>
    <dgm:cxn modelId="{DCE73122-F5CC-4E49-A2F2-02DCC0706B77}" type="presOf" srcId="{6E00B002-7E58-4132-B60A-FC02CE82272F}" destId="{C190FD16-447F-46E0-B50A-154EB19B2A52}" srcOrd="0" destOrd="0" presId="urn:microsoft.com/office/officeart/2018/2/layout/IconVerticalSolidList"/>
    <dgm:cxn modelId="{87D30F63-7060-44FC-A327-0848112C8196}" type="presOf" srcId="{B804D516-1491-4C6B-B0E5-FC8E6C0A99CF}" destId="{55BDB117-8238-41CC-B11C-3DBFFD230656}" srcOrd="0" destOrd="0" presId="urn:microsoft.com/office/officeart/2018/2/layout/IconVerticalSolidList"/>
    <dgm:cxn modelId="{A767704A-2024-40F4-B5E8-A5486D74F9BF}" srcId="{417861BD-0356-4CC4-BDFA-98C6A34D0645}" destId="{B804D516-1491-4C6B-B0E5-FC8E6C0A99CF}" srcOrd="3" destOrd="0" parTransId="{8826E9DE-6619-4B4D-B508-0EEAD0683CEC}" sibTransId="{5C582E54-DEAC-439E-BD60-E094C19320E9}"/>
    <dgm:cxn modelId="{67A74750-2F0F-495F-B698-1CA89A7F43AD}" srcId="{417861BD-0356-4CC4-BDFA-98C6A34D0645}" destId="{DC5A7E52-2135-48D3-8675-EE008928DCF6}" srcOrd="0" destOrd="0" parTransId="{CF6F1521-7F0F-4036-BCC2-295A656533AE}" sibTransId="{720B64E7-6C24-4D62-9A9A-72A6CE59D9B4}"/>
    <dgm:cxn modelId="{AAC9B477-5B8D-48EA-81AD-0BF77C2330A2}" type="presOf" srcId="{DC5A7E52-2135-48D3-8675-EE008928DCF6}" destId="{5AF7368C-9EE8-4A9B-9B62-1DF0DD28C432}" srcOrd="0" destOrd="0" presId="urn:microsoft.com/office/officeart/2018/2/layout/IconVerticalSolidList"/>
    <dgm:cxn modelId="{0C910BD3-D636-4AD9-B283-7A1F2D1CB6C7}" type="presOf" srcId="{417861BD-0356-4CC4-BDFA-98C6A34D0645}" destId="{6A9490CD-3E41-455F-8509-BC798D24DF6E}" srcOrd="0" destOrd="0" presId="urn:microsoft.com/office/officeart/2018/2/layout/IconVerticalSolidList"/>
    <dgm:cxn modelId="{608CCBF7-BFED-4298-890C-E483159734E2}" srcId="{417861BD-0356-4CC4-BDFA-98C6A34D0645}" destId="{99C8F782-1A1D-48EE-B0C0-87C870E64662}" srcOrd="2" destOrd="0" parTransId="{DECAE251-1F32-418E-80F4-D58809748B2E}" sibTransId="{13885F01-14D1-41F3-BCD0-23E2354F66A9}"/>
    <dgm:cxn modelId="{FEA3D0F7-7CBF-4F8F-A66C-DD06F43B4ADB}" srcId="{417861BD-0356-4CC4-BDFA-98C6A34D0645}" destId="{6E00B002-7E58-4132-B60A-FC02CE82272F}" srcOrd="1" destOrd="0" parTransId="{3F39FD09-E7C5-4DF0-BA13-14EF74204928}" sibTransId="{7A9ED3CB-D27E-40B6-A485-15B62CB4E868}"/>
    <dgm:cxn modelId="{0FCCDED9-B8AD-4B3F-8BEE-C9AEF931003E}" type="presParOf" srcId="{6A9490CD-3E41-455F-8509-BC798D24DF6E}" destId="{31B37435-F1B2-4870-B99C-8F2F01A552C9}" srcOrd="0" destOrd="0" presId="urn:microsoft.com/office/officeart/2018/2/layout/IconVerticalSolidList"/>
    <dgm:cxn modelId="{6C9CAE14-6191-4C39-8B4F-92A36C746D87}" type="presParOf" srcId="{31B37435-F1B2-4870-B99C-8F2F01A552C9}" destId="{FFCB7BD2-4A76-4DB7-92F1-29A8CA5EB826}" srcOrd="0" destOrd="0" presId="urn:microsoft.com/office/officeart/2018/2/layout/IconVerticalSolidList"/>
    <dgm:cxn modelId="{AF03CF31-02D8-4BB0-8DA7-25AF78921F84}" type="presParOf" srcId="{31B37435-F1B2-4870-B99C-8F2F01A552C9}" destId="{F9398387-4134-4969-AE44-99FAA2DA61E7}" srcOrd="1" destOrd="0" presId="urn:microsoft.com/office/officeart/2018/2/layout/IconVerticalSolidList"/>
    <dgm:cxn modelId="{5B866BDD-72D9-4B3F-B107-65F44DC47D66}" type="presParOf" srcId="{31B37435-F1B2-4870-B99C-8F2F01A552C9}" destId="{B26414AE-9234-46E3-B952-BF6A599B267B}" srcOrd="2" destOrd="0" presId="urn:microsoft.com/office/officeart/2018/2/layout/IconVerticalSolidList"/>
    <dgm:cxn modelId="{7EDE3E95-ED6E-4C88-A2D2-87F058344EF3}" type="presParOf" srcId="{31B37435-F1B2-4870-B99C-8F2F01A552C9}" destId="{5AF7368C-9EE8-4A9B-9B62-1DF0DD28C432}" srcOrd="3" destOrd="0" presId="urn:microsoft.com/office/officeart/2018/2/layout/IconVerticalSolidList"/>
    <dgm:cxn modelId="{DE684C1D-0408-49AA-8E11-C789EBE358B0}" type="presParOf" srcId="{6A9490CD-3E41-455F-8509-BC798D24DF6E}" destId="{BF0FFD0C-7B1D-4327-AA1E-E981C21C4C7D}" srcOrd="1" destOrd="0" presId="urn:microsoft.com/office/officeart/2018/2/layout/IconVerticalSolidList"/>
    <dgm:cxn modelId="{D5F81DF3-EFA9-4565-B5CF-43784899E180}" type="presParOf" srcId="{6A9490CD-3E41-455F-8509-BC798D24DF6E}" destId="{4B9F143E-AA82-46C1-990F-E228965BAE9C}" srcOrd="2" destOrd="0" presId="urn:microsoft.com/office/officeart/2018/2/layout/IconVerticalSolidList"/>
    <dgm:cxn modelId="{15437881-25AD-4362-B3EA-BE4C74E95F05}" type="presParOf" srcId="{4B9F143E-AA82-46C1-990F-E228965BAE9C}" destId="{8C106832-413F-458F-9457-18D90168834E}" srcOrd="0" destOrd="0" presId="urn:microsoft.com/office/officeart/2018/2/layout/IconVerticalSolidList"/>
    <dgm:cxn modelId="{FBFAE261-FDB2-4A9B-980D-A50A8FBF435B}" type="presParOf" srcId="{4B9F143E-AA82-46C1-990F-E228965BAE9C}" destId="{7DC7C280-7E6D-43B1-8D97-FDB9150E0378}" srcOrd="1" destOrd="0" presId="urn:microsoft.com/office/officeart/2018/2/layout/IconVerticalSolidList"/>
    <dgm:cxn modelId="{2CA6FB7C-73A6-4C24-8772-058B32C37BAC}" type="presParOf" srcId="{4B9F143E-AA82-46C1-990F-E228965BAE9C}" destId="{53F76A40-C95E-4EC5-9878-AF5F35837E28}" srcOrd="2" destOrd="0" presId="urn:microsoft.com/office/officeart/2018/2/layout/IconVerticalSolidList"/>
    <dgm:cxn modelId="{58021B82-C799-4EC8-94D0-FB62A490F868}" type="presParOf" srcId="{4B9F143E-AA82-46C1-990F-E228965BAE9C}" destId="{C190FD16-447F-46E0-B50A-154EB19B2A52}" srcOrd="3" destOrd="0" presId="urn:microsoft.com/office/officeart/2018/2/layout/IconVerticalSolidList"/>
    <dgm:cxn modelId="{BD061BBA-BEEB-4E4B-B7B7-8B72A9DC1278}" type="presParOf" srcId="{6A9490CD-3E41-455F-8509-BC798D24DF6E}" destId="{269F1244-6042-44D9-93EE-FD066B516A1F}" srcOrd="3" destOrd="0" presId="urn:microsoft.com/office/officeart/2018/2/layout/IconVerticalSolidList"/>
    <dgm:cxn modelId="{1346F663-F933-440E-9006-6DD1A0D99896}" type="presParOf" srcId="{6A9490CD-3E41-455F-8509-BC798D24DF6E}" destId="{975A06C1-A6FE-4FB7-9B3E-4F210D995292}" srcOrd="4" destOrd="0" presId="urn:microsoft.com/office/officeart/2018/2/layout/IconVerticalSolidList"/>
    <dgm:cxn modelId="{08E32E29-42C6-417D-A07C-7E34059D448A}" type="presParOf" srcId="{975A06C1-A6FE-4FB7-9B3E-4F210D995292}" destId="{6BA12BF3-7E36-45B2-96A1-D8AC7EC47458}" srcOrd="0" destOrd="0" presId="urn:microsoft.com/office/officeart/2018/2/layout/IconVerticalSolidList"/>
    <dgm:cxn modelId="{8FD7A580-3347-40CF-8AAE-EB4A47EEE540}" type="presParOf" srcId="{975A06C1-A6FE-4FB7-9B3E-4F210D995292}" destId="{AC1DEA1D-FDB5-4B6F-8380-BF4AA9E43ABA}" srcOrd="1" destOrd="0" presId="urn:microsoft.com/office/officeart/2018/2/layout/IconVerticalSolidList"/>
    <dgm:cxn modelId="{E4A454A2-C538-462E-9EC7-25CD2A6DA912}" type="presParOf" srcId="{975A06C1-A6FE-4FB7-9B3E-4F210D995292}" destId="{8A29B6BC-9342-413D-90D7-7B0A808A7DD6}" srcOrd="2" destOrd="0" presId="urn:microsoft.com/office/officeart/2018/2/layout/IconVerticalSolidList"/>
    <dgm:cxn modelId="{0AF2EDE0-1254-44DD-8236-45EFCF1968C6}" type="presParOf" srcId="{975A06C1-A6FE-4FB7-9B3E-4F210D995292}" destId="{1285878E-5014-48EB-B5C2-0BD4493FA6BC}" srcOrd="3" destOrd="0" presId="urn:microsoft.com/office/officeart/2018/2/layout/IconVerticalSolidList"/>
    <dgm:cxn modelId="{4CE79626-BD52-415E-B526-8FD8F5BEBB85}" type="presParOf" srcId="{6A9490CD-3E41-455F-8509-BC798D24DF6E}" destId="{D59BCF17-75F8-4BC0-981B-020235031B44}" srcOrd="5" destOrd="0" presId="urn:microsoft.com/office/officeart/2018/2/layout/IconVerticalSolidList"/>
    <dgm:cxn modelId="{F67A171F-7221-4C8C-9574-8968562DD203}" type="presParOf" srcId="{6A9490CD-3E41-455F-8509-BC798D24DF6E}" destId="{58EC4F78-7E76-4FCC-B98E-C042F4018EB7}" srcOrd="6" destOrd="0" presId="urn:microsoft.com/office/officeart/2018/2/layout/IconVerticalSolidList"/>
    <dgm:cxn modelId="{C68AC3D0-B7AD-4300-BE8A-FAF491F7627E}" type="presParOf" srcId="{58EC4F78-7E76-4FCC-B98E-C042F4018EB7}" destId="{F7ED0837-8E7C-4A85-B804-DF91E5377AD5}" srcOrd="0" destOrd="0" presId="urn:microsoft.com/office/officeart/2018/2/layout/IconVerticalSolidList"/>
    <dgm:cxn modelId="{07401AC3-1C3A-4D38-A9A8-76923D778297}" type="presParOf" srcId="{58EC4F78-7E76-4FCC-B98E-C042F4018EB7}" destId="{8E7F3773-1A3E-43EF-9C39-BCC00F7CC019}" srcOrd="1" destOrd="0" presId="urn:microsoft.com/office/officeart/2018/2/layout/IconVerticalSolidList"/>
    <dgm:cxn modelId="{35AE8B5C-7CEF-4BEB-B528-487712AF2D6C}" type="presParOf" srcId="{58EC4F78-7E76-4FCC-B98E-C042F4018EB7}" destId="{D6C99F7B-FE0C-4E57-959C-BB2F1E70E524}" srcOrd="2" destOrd="0" presId="urn:microsoft.com/office/officeart/2018/2/layout/IconVerticalSolidList"/>
    <dgm:cxn modelId="{C2226323-7215-43CB-A36B-62F15B55092E}" type="presParOf" srcId="{58EC4F78-7E76-4FCC-B98E-C042F4018EB7}" destId="{55BDB117-8238-41CC-B11C-3DBFFD23065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7D102B9-9662-42FD-B8B5-383B58D4FC9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B129D18-7323-411F-9F17-11941D152D69}">
      <dgm:prSet/>
      <dgm:spPr/>
      <dgm:t>
        <a:bodyPr/>
        <a:lstStyle/>
        <a:p>
          <a:r>
            <a:rPr lang="en-GB"/>
            <a:t>A presentation is a form of communication. In a presentation, you communicate a message to an audience in an integrated way by: </a:t>
          </a:r>
          <a:endParaRPr lang="en-US"/>
        </a:p>
      </dgm:t>
    </dgm:pt>
    <dgm:pt modelId="{2C486691-CCD2-4682-B4F5-8810C88F3E37}" type="parTrans" cxnId="{8FFFEB37-B086-44E1-A704-274F00788BEF}">
      <dgm:prSet/>
      <dgm:spPr/>
      <dgm:t>
        <a:bodyPr/>
        <a:lstStyle/>
        <a:p>
          <a:endParaRPr lang="en-US"/>
        </a:p>
      </dgm:t>
    </dgm:pt>
    <dgm:pt modelId="{201F7DA3-5CD0-4DE8-AB49-D093B66338B6}" type="sibTrans" cxnId="{8FFFEB37-B086-44E1-A704-274F00788BEF}">
      <dgm:prSet/>
      <dgm:spPr/>
      <dgm:t>
        <a:bodyPr/>
        <a:lstStyle/>
        <a:p>
          <a:endParaRPr lang="en-US"/>
        </a:p>
      </dgm:t>
    </dgm:pt>
    <dgm:pt modelId="{BD79B4F8-24AA-4091-BF7F-61A2AAEE6072}">
      <dgm:prSet/>
      <dgm:spPr/>
      <dgm:t>
        <a:bodyPr/>
        <a:lstStyle/>
        <a:p>
          <a:r>
            <a:rPr lang="en-GB"/>
            <a:t>using voice</a:t>
          </a:r>
          <a:endParaRPr lang="en-US"/>
        </a:p>
      </dgm:t>
    </dgm:pt>
    <dgm:pt modelId="{A021422F-163A-42BA-86ED-3BBB8E667317}" type="parTrans" cxnId="{73801CD0-1E19-4FA0-996D-3FC3A4D85645}">
      <dgm:prSet/>
      <dgm:spPr/>
      <dgm:t>
        <a:bodyPr/>
        <a:lstStyle/>
        <a:p>
          <a:endParaRPr lang="en-US"/>
        </a:p>
      </dgm:t>
    </dgm:pt>
    <dgm:pt modelId="{265C545B-44B8-4EA5-AD21-128B675DA0EB}" type="sibTrans" cxnId="{73801CD0-1E19-4FA0-996D-3FC3A4D85645}">
      <dgm:prSet/>
      <dgm:spPr/>
      <dgm:t>
        <a:bodyPr/>
        <a:lstStyle/>
        <a:p>
          <a:endParaRPr lang="en-US"/>
        </a:p>
      </dgm:t>
    </dgm:pt>
    <dgm:pt modelId="{6323D794-3D94-4725-9431-1D51B6960A02}">
      <dgm:prSet/>
      <dgm:spPr/>
      <dgm:t>
        <a:bodyPr/>
        <a:lstStyle/>
        <a:p>
          <a:r>
            <a:rPr lang="en-GB"/>
            <a:t>Images</a:t>
          </a:r>
          <a:endParaRPr lang="en-US"/>
        </a:p>
      </dgm:t>
    </dgm:pt>
    <dgm:pt modelId="{F684C661-F86D-48F4-A8F8-0DE6FD9A2A72}" type="parTrans" cxnId="{CD49CBE9-68E9-4F29-9918-526315960AB8}">
      <dgm:prSet/>
      <dgm:spPr/>
      <dgm:t>
        <a:bodyPr/>
        <a:lstStyle/>
        <a:p>
          <a:endParaRPr lang="en-US"/>
        </a:p>
      </dgm:t>
    </dgm:pt>
    <dgm:pt modelId="{91B8ECEF-7F0C-4F06-85D3-FDCC85CFE628}" type="sibTrans" cxnId="{CD49CBE9-68E9-4F29-9918-526315960AB8}">
      <dgm:prSet/>
      <dgm:spPr/>
      <dgm:t>
        <a:bodyPr/>
        <a:lstStyle/>
        <a:p>
          <a:endParaRPr lang="en-US"/>
        </a:p>
      </dgm:t>
    </dgm:pt>
    <dgm:pt modelId="{4BEC50F4-6D73-4AF9-95E4-AF5CB688F272}">
      <dgm:prSet/>
      <dgm:spPr/>
      <dgm:t>
        <a:bodyPr/>
        <a:lstStyle/>
        <a:p>
          <a:r>
            <a:rPr lang="en-GB"/>
            <a:t>body language.</a:t>
          </a:r>
          <a:endParaRPr lang="en-US"/>
        </a:p>
      </dgm:t>
    </dgm:pt>
    <dgm:pt modelId="{1403D54C-6E5D-4721-8F94-7411DFACD110}" type="parTrans" cxnId="{8704EEA7-4637-4B85-8B1A-30C5DD074231}">
      <dgm:prSet/>
      <dgm:spPr/>
      <dgm:t>
        <a:bodyPr/>
        <a:lstStyle/>
        <a:p>
          <a:endParaRPr lang="en-US"/>
        </a:p>
      </dgm:t>
    </dgm:pt>
    <dgm:pt modelId="{62EB7793-1DBE-4F0A-85A4-01DF456E7B60}" type="sibTrans" cxnId="{8704EEA7-4637-4B85-8B1A-30C5DD074231}">
      <dgm:prSet/>
      <dgm:spPr/>
      <dgm:t>
        <a:bodyPr/>
        <a:lstStyle/>
        <a:p>
          <a:endParaRPr lang="en-US"/>
        </a:p>
      </dgm:t>
    </dgm:pt>
    <dgm:pt modelId="{EBDA1C24-46A0-4627-BD89-A401BAF557E4}" type="pres">
      <dgm:prSet presAssocID="{F7D102B9-9662-42FD-B8B5-383B58D4FC93}" presName="root" presStyleCnt="0">
        <dgm:presLayoutVars>
          <dgm:dir/>
          <dgm:resizeHandles val="exact"/>
        </dgm:presLayoutVars>
      </dgm:prSet>
      <dgm:spPr/>
    </dgm:pt>
    <dgm:pt modelId="{7EFA7580-ED49-4368-840B-68216EF562C7}" type="pres">
      <dgm:prSet presAssocID="{EB129D18-7323-411F-9F17-11941D152D69}" presName="compNode" presStyleCnt="0"/>
      <dgm:spPr/>
    </dgm:pt>
    <dgm:pt modelId="{F227E908-48FC-4784-A65E-0567C1C85BBA}" type="pres">
      <dgm:prSet presAssocID="{EB129D18-7323-411F-9F17-11941D152D69}" presName="bgRect" presStyleLbl="bgShp" presStyleIdx="0" presStyleCnt="4"/>
      <dgm:spPr/>
    </dgm:pt>
    <dgm:pt modelId="{047C39CF-F2CA-4355-91CC-BB17FBD2B02A}" type="pres">
      <dgm:prSet presAssocID="{EB129D18-7323-411F-9F17-11941D152D6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98482936-2203-4E1D-B9C1-83060DD7449B}" type="pres">
      <dgm:prSet presAssocID="{EB129D18-7323-411F-9F17-11941D152D69}" presName="spaceRect" presStyleCnt="0"/>
      <dgm:spPr/>
    </dgm:pt>
    <dgm:pt modelId="{C9D38407-FAA6-471D-8D35-BEA728769F7F}" type="pres">
      <dgm:prSet presAssocID="{EB129D18-7323-411F-9F17-11941D152D69}" presName="parTx" presStyleLbl="revTx" presStyleIdx="0" presStyleCnt="4">
        <dgm:presLayoutVars>
          <dgm:chMax val="0"/>
          <dgm:chPref val="0"/>
        </dgm:presLayoutVars>
      </dgm:prSet>
      <dgm:spPr/>
    </dgm:pt>
    <dgm:pt modelId="{29A18E13-1755-42FC-A2D1-9264440012D2}" type="pres">
      <dgm:prSet presAssocID="{201F7DA3-5CD0-4DE8-AB49-D093B66338B6}" presName="sibTrans" presStyleCnt="0"/>
      <dgm:spPr/>
    </dgm:pt>
    <dgm:pt modelId="{5A64D4B5-3FC0-48AC-81D9-D0AD6C6766EC}" type="pres">
      <dgm:prSet presAssocID="{BD79B4F8-24AA-4091-BF7F-61A2AAEE6072}" presName="compNode" presStyleCnt="0"/>
      <dgm:spPr/>
    </dgm:pt>
    <dgm:pt modelId="{7FDA700D-626A-432F-860A-1534D04F7348}" type="pres">
      <dgm:prSet presAssocID="{BD79B4F8-24AA-4091-BF7F-61A2AAEE6072}" presName="bgRect" presStyleLbl="bgShp" presStyleIdx="1" presStyleCnt="4"/>
      <dgm:spPr/>
    </dgm:pt>
    <dgm:pt modelId="{2FCA1B37-B2C6-4BA0-9046-0AA33EBC74EA}" type="pres">
      <dgm:prSet presAssocID="{BD79B4F8-24AA-4091-BF7F-61A2AAEE607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20FE1A46-DAF5-4ADD-97C5-0883C8DE721C}" type="pres">
      <dgm:prSet presAssocID="{BD79B4F8-24AA-4091-BF7F-61A2AAEE6072}" presName="spaceRect" presStyleCnt="0"/>
      <dgm:spPr/>
    </dgm:pt>
    <dgm:pt modelId="{FAA69AEC-599D-49AB-85BA-662AFFE1947A}" type="pres">
      <dgm:prSet presAssocID="{BD79B4F8-24AA-4091-BF7F-61A2AAEE6072}" presName="parTx" presStyleLbl="revTx" presStyleIdx="1" presStyleCnt="4">
        <dgm:presLayoutVars>
          <dgm:chMax val="0"/>
          <dgm:chPref val="0"/>
        </dgm:presLayoutVars>
      </dgm:prSet>
      <dgm:spPr/>
    </dgm:pt>
    <dgm:pt modelId="{75BB8B6B-DEEF-4A1B-8BEE-39FCDF32B2B0}" type="pres">
      <dgm:prSet presAssocID="{265C545B-44B8-4EA5-AD21-128B675DA0EB}" presName="sibTrans" presStyleCnt="0"/>
      <dgm:spPr/>
    </dgm:pt>
    <dgm:pt modelId="{946BBFAB-1831-4518-8BE4-65A490EBC6A0}" type="pres">
      <dgm:prSet presAssocID="{6323D794-3D94-4725-9431-1D51B6960A02}" presName="compNode" presStyleCnt="0"/>
      <dgm:spPr/>
    </dgm:pt>
    <dgm:pt modelId="{CFDC7642-D73D-4183-B10D-4F4180A8AFCB}" type="pres">
      <dgm:prSet presAssocID="{6323D794-3D94-4725-9431-1D51B6960A02}" presName="bgRect" presStyleLbl="bgShp" presStyleIdx="2" presStyleCnt="4"/>
      <dgm:spPr/>
    </dgm:pt>
    <dgm:pt modelId="{C20CFD43-6F4A-477C-AAB2-3A5E4B88DF1E}" type="pres">
      <dgm:prSet presAssocID="{6323D794-3D94-4725-9431-1D51B6960A0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mages"/>
        </a:ext>
      </dgm:extLst>
    </dgm:pt>
    <dgm:pt modelId="{F6400DFF-07F0-4A95-BE72-CBCD7ABEB53D}" type="pres">
      <dgm:prSet presAssocID="{6323D794-3D94-4725-9431-1D51B6960A02}" presName="spaceRect" presStyleCnt="0"/>
      <dgm:spPr/>
    </dgm:pt>
    <dgm:pt modelId="{A16DD2AA-77A4-4110-AA38-D532EB484E8D}" type="pres">
      <dgm:prSet presAssocID="{6323D794-3D94-4725-9431-1D51B6960A02}" presName="parTx" presStyleLbl="revTx" presStyleIdx="2" presStyleCnt="4">
        <dgm:presLayoutVars>
          <dgm:chMax val="0"/>
          <dgm:chPref val="0"/>
        </dgm:presLayoutVars>
      </dgm:prSet>
      <dgm:spPr/>
    </dgm:pt>
    <dgm:pt modelId="{756FEC71-128E-48AD-BAE6-F7CB9D825930}" type="pres">
      <dgm:prSet presAssocID="{91B8ECEF-7F0C-4F06-85D3-FDCC85CFE628}" presName="sibTrans" presStyleCnt="0"/>
      <dgm:spPr/>
    </dgm:pt>
    <dgm:pt modelId="{94B9E89D-7881-4D98-95A8-E5EB2DAF3ABA}" type="pres">
      <dgm:prSet presAssocID="{4BEC50F4-6D73-4AF9-95E4-AF5CB688F272}" presName="compNode" presStyleCnt="0"/>
      <dgm:spPr/>
    </dgm:pt>
    <dgm:pt modelId="{E77B4A30-13A2-4CEB-87DC-4E540F79E6D4}" type="pres">
      <dgm:prSet presAssocID="{4BEC50F4-6D73-4AF9-95E4-AF5CB688F272}" presName="bgRect" presStyleLbl="bgShp" presStyleIdx="3" presStyleCnt="4"/>
      <dgm:spPr/>
    </dgm:pt>
    <dgm:pt modelId="{4DB94E34-061D-436F-BA4E-23F37E84AED9}" type="pres">
      <dgm:prSet presAssocID="{4BEC50F4-6D73-4AF9-95E4-AF5CB688F27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se"/>
        </a:ext>
      </dgm:extLst>
    </dgm:pt>
    <dgm:pt modelId="{DDBDE9E6-D34F-46C9-9A2A-74C5EA9E0AC4}" type="pres">
      <dgm:prSet presAssocID="{4BEC50F4-6D73-4AF9-95E4-AF5CB688F272}" presName="spaceRect" presStyleCnt="0"/>
      <dgm:spPr/>
    </dgm:pt>
    <dgm:pt modelId="{9FF70EDE-1122-4104-B60C-105C30FC08A4}" type="pres">
      <dgm:prSet presAssocID="{4BEC50F4-6D73-4AF9-95E4-AF5CB688F27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EF99231-528D-4ECA-B9B8-BF5E84146873}" type="presOf" srcId="{EB129D18-7323-411F-9F17-11941D152D69}" destId="{C9D38407-FAA6-471D-8D35-BEA728769F7F}" srcOrd="0" destOrd="0" presId="urn:microsoft.com/office/officeart/2018/2/layout/IconVerticalSolidList"/>
    <dgm:cxn modelId="{8FFFEB37-B086-44E1-A704-274F00788BEF}" srcId="{F7D102B9-9662-42FD-B8B5-383B58D4FC93}" destId="{EB129D18-7323-411F-9F17-11941D152D69}" srcOrd="0" destOrd="0" parTransId="{2C486691-CCD2-4682-B4F5-8810C88F3E37}" sibTransId="{201F7DA3-5CD0-4DE8-AB49-D093B66338B6}"/>
    <dgm:cxn modelId="{C8C31B55-544D-431E-B167-0E51306190E0}" type="presOf" srcId="{BD79B4F8-24AA-4091-BF7F-61A2AAEE6072}" destId="{FAA69AEC-599D-49AB-85BA-662AFFE1947A}" srcOrd="0" destOrd="0" presId="urn:microsoft.com/office/officeart/2018/2/layout/IconVerticalSolidList"/>
    <dgm:cxn modelId="{9EFA2955-C4FA-4E14-A894-54269AC1FA7D}" type="presOf" srcId="{6323D794-3D94-4725-9431-1D51B6960A02}" destId="{A16DD2AA-77A4-4110-AA38-D532EB484E8D}" srcOrd="0" destOrd="0" presId="urn:microsoft.com/office/officeart/2018/2/layout/IconVerticalSolidList"/>
    <dgm:cxn modelId="{36D4B37E-E7D7-472F-9360-D1A8B2FA83C8}" type="presOf" srcId="{4BEC50F4-6D73-4AF9-95E4-AF5CB688F272}" destId="{9FF70EDE-1122-4104-B60C-105C30FC08A4}" srcOrd="0" destOrd="0" presId="urn:microsoft.com/office/officeart/2018/2/layout/IconVerticalSolidList"/>
    <dgm:cxn modelId="{EFE369A2-00D7-40DD-BA5D-61A574703607}" type="presOf" srcId="{F7D102B9-9662-42FD-B8B5-383B58D4FC93}" destId="{EBDA1C24-46A0-4627-BD89-A401BAF557E4}" srcOrd="0" destOrd="0" presId="urn:microsoft.com/office/officeart/2018/2/layout/IconVerticalSolidList"/>
    <dgm:cxn modelId="{8704EEA7-4637-4B85-8B1A-30C5DD074231}" srcId="{F7D102B9-9662-42FD-B8B5-383B58D4FC93}" destId="{4BEC50F4-6D73-4AF9-95E4-AF5CB688F272}" srcOrd="3" destOrd="0" parTransId="{1403D54C-6E5D-4721-8F94-7411DFACD110}" sibTransId="{62EB7793-1DBE-4F0A-85A4-01DF456E7B60}"/>
    <dgm:cxn modelId="{73801CD0-1E19-4FA0-996D-3FC3A4D85645}" srcId="{F7D102B9-9662-42FD-B8B5-383B58D4FC93}" destId="{BD79B4F8-24AA-4091-BF7F-61A2AAEE6072}" srcOrd="1" destOrd="0" parTransId="{A021422F-163A-42BA-86ED-3BBB8E667317}" sibTransId="{265C545B-44B8-4EA5-AD21-128B675DA0EB}"/>
    <dgm:cxn modelId="{CD49CBE9-68E9-4F29-9918-526315960AB8}" srcId="{F7D102B9-9662-42FD-B8B5-383B58D4FC93}" destId="{6323D794-3D94-4725-9431-1D51B6960A02}" srcOrd="2" destOrd="0" parTransId="{F684C661-F86D-48F4-A8F8-0DE6FD9A2A72}" sibTransId="{91B8ECEF-7F0C-4F06-85D3-FDCC85CFE628}"/>
    <dgm:cxn modelId="{9DB91FBD-C8EF-4A0D-9FB0-A00BE773C083}" type="presParOf" srcId="{EBDA1C24-46A0-4627-BD89-A401BAF557E4}" destId="{7EFA7580-ED49-4368-840B-68216EF562C7}" srcOrd="0" destOrd="0" presId="urn:microsoft.com/office/officeart/2018/2/layout/IconVerticalSolidList"/>
    <dgm:cxn modelId="{9BDCF5E3-EE38-4983-B00C-649A12A1C86E}" type="presParOf" srcId="{7EFA7580-ED49-4368-840B-68216EF562C7}" destId="{F227E908-48FC-4784-A65E-0567C1C85BBA}" srcOrd="0" destOrd="0" presId="urn:microsoft.com/office/officeart/2018/2/layout/IconVerticalSolidList"/>
    <dgm:cxn modelId="{0241B76C-C88A-4592-BEE0-85F9115D7CF9}" type="presParOf" srcId="{7EFA7580-ED49-4368-840B-68216EF562C7}" destId="{047C39CF-F2CA-4355-91CC-BB17FBD2B02A}" srcOrd="1" destOrd="0" presId="urn:microsoft.com/office/officeart/2018/2/layout/IconVerticalSolidList"/>
    <dgm:cxn modelId="{AEB2E97C-65AC-42CB-ADD0-9B1B0EC39463}" type="presParOf" srcId="{7EFA7580-ED49-4368-840B-68216EF562C7}" destId="{98482936-2203-4E1D-B9C1-83060DD7449B}" srcOrd="2" destOrd="0" presId="urn:microsoft.com/office/officeart/2018/2/layout/IconVerticalSolidList"/>
    <dgm:cxn modelId="{69962265-CFAE-4845-8277-D788E71497D1}" type="presParOf" srcId="{7EFA7580-ED49-4368-840B-68216EF562C7}" destId="{C9D38407-FAA6-471D-8D35-BEA728769F7F}" srcOrd="3" destOrd="0" presId="urn:microsoft.com/office/officeart/2018/2/layout/IconVerticalSolidList"/>
    <dgm:cxn modelId="{F5AF0D2D-28B4-4A4B-8CF7-0CDA4A1E32FC}" type="presParOf" srcId="{EBDA1C24-46A0-4627-BD89-A401BAF557E4}" destId="{29A18E13-1755-42FC-A2D1-9264440012D2}" srcOrd="1" destOrd="0" presId="urn:microsoft.com/office/officeart/2018/2/layout/IconVerticalSolidList"/>
    <dgm:cxn modelId="{CE0F55EB-599B-4A55-925A-55E29768DD42}" type="presParOf" srcId="{EBDA1C24-46A0-4627-BD89-A401BAF557E4}" destId="{5A64D4B5-3FC0-48AC-81D9-D0AD6C6766EC}" srcOrd="2" destOrd="0" presId="urn:microsoft.com/office/officeart/2018/2/layout/IconVerticalSolidList"/>
    <dgm:cxn modelId="{F0B60390-F0B0-487E-AEAC-841E08C0186F}" type="presParOf" srcId="{5A64D4B5-3FC0-48AC-81D9-D0AD6C6766EC}" destId="{7FDA700D-626A-432F-860A-1534D04F7348}" srcOrd="0" destOrd="0" presId="urn:microsoft.com/office/officeart/2018/2/layout/IconVerticalSolidList"/>
    <dgm:cxn modelId="{5EFB5234-ACFF-42AE-AF54-AA309EFEE07B}" type="presParOf" srcId="{5A64D4B5-3FC0-48AC-81D9-D0AD6C6766EC}" destId="{2FCA1B37-B2C6-4BA0-9046-0AA33EBC74EA}" srcOrd="1" destOrd="0" presId="urn:microsoft.com/office/officeart/2018/2/layout/IconVerticalSolidList"/>
    <dgm:cxn modelId="{BF82E906-88B5-41E2-92B3-AAA7A7E135A3}" type="presParOf" srcId="{5A64D4B5-3FC0-48AC-81D9-D0AD6C6766EC}" destId="{20FE1A46-DAF5-4ADD-97C5-0883C8DE721C}" srcOrd="2" destOrd="0" presId="urn:microsoft.com/office/officeart/2018/2/layout/IconVerticalSolidList"/>
    <dgm:cxn modelId="{78E5CDB8-90A0-4167-B881-88513682D3D6}" type="presParOf" srcId="{5A64D4B5-3FC0-48AC-81D9-D0AD6C6766EC}" destId="{FAA69AEC-599D-49AB-85BA-662AFFE1947A}" srcOrd="3" destOrd="0" presId="urn:microsoft.com/office/officeart/2018/2/layout/IconVerticalSolidList"/>
    <dgm:cxn modelId="{A8BF95FF-A19A-4316-A884-8ECE9121F4B4}" type="presParOf" srcId="{EBDA1C24-46A0-4627-BD89-A401BAF557E4}" destId="{75BB8B6B-DEEF-4A1B-8BEE-39FCDF32B2B0}" srcOrd="3" destOrd="0" presId="urn:microsoft.com/office/officeart/2018/2/layout/IconVerticalSolidList"/>
    <dgm:cxn modelId="{E9383CDB-1B1D-4331-9EB3-75A42F5575CB}" type="presParOf" srcId="{EBDA1C24-46A0-4627-BD89-A401BAF557E4}" destId="{946BBFAB-1831-4518-8BE4-65A490EBC6A0}" srcOrd="4" destOrd="0" presId="urn:microsoft.com/office/officeart/2018/2/layout/IconVerticalSolidList"/>
    <dgm:cxn modelId="{15A3AEBD-A215-4BB9-B9A1-AF96488C7CB0}" type="presParOf" srcId="{946BBFAB-1831-4518-8BE4-65A490EBC6A0}" destId="{CFDC7642-D73D-4183-B10D-4F4180A8AFCB}" srcOrd="0" destOrd="0" presId="urn:microsoft.com/office/officeart/2018/2/layout/IconVerticalSolidList"/>
    <dgm:cxn modelId="{BE954DDA-6493-47B4-B684-274BFC0608B3}" type="presParOf" srcId="{946BBFAB-1831-4518-8BE4-65A490EBC6A0}" destId="{C20CFD43-6F4A-477C-AAB2-3A5E4B88DF1E}" srcOrd="1" destOrd="0" presId="urn:microsoft.com/office/officeart/2018/2/layout/IconVerticalSolidList"/>
    <dgm:cxn modelId="{835E23D7-18C9-49C4-8B8A-396F84E6F7E4}" type="presParOf" srcId="{946BBFAB-1831-4518-8BE4-65A490EBC6A0}" destId="{F6400DFF-07F0-4A95-BE72-CBCD7ABEB53D}" srcOrd="2" destOrd="0" presId="urn:microsoft.com/office/officeart/2018/2/layout/IconVerticalSolidList"/>
    <dgm:cxn modelId="{4D5EDD4D-B916-4DB0-8C57-DEDE137AD7A7}" type="presParOf" srcId="{946BBFAB-1831-4518-8BE4-65A490EBC6A0}" destId="{A16DD2AA-77A4-4110-AA38-D532EB484E8D}" srcOrd="3" destOrd="0" presId="urn:microsoft.com/office/officeart/2018/2/layout/IconVerticalSolidList"/>
    <dgm:cxn modelId="{02D6897F-77FA-40B8-807E-7E914BE446B1}" type="presParOf" srcId="{EBDA1C24-46A0-4627-BD89-A401BAF557E4}" destId="{756FEC71-128E-48AD-BAE6-F7CB9D825930}" srcOrd="5" destOrd="0" presId="urn:microsoft.com/office/officeart/2018/2/layout/IconVerticalSolidList"/>
    <dgm:cxn modelId="{8EA43BA8-5341-4B81-92E7-2FF23C196D79}" type="presParOf" srcId="{EBDA1C24-46A0-4627-BD89-A401BAF557E4}" destId="{94B9E89D-7881-4D98-95A8-E5EB2DAF3ABA}" srcOrd="6" destOrd="0" presId="urn:microsoft.com/office/officeart/2018/2/layout/IconVerticalSolidList"/>
    <dgm:cxn modelId="{5D440944-1624-46CA-B0B5-8F2D9855D8A2}" type="presParOf" srcId="{94B9E89D-7881-4D98-95A8-E5EB2DAF3ABA}" destId="{E77B4A30-13A2-4CEB-87DC-4E540F79E6D4}" srcOrd="0" destOrd="0" presId="urn:microsoft.com/office/officeart/2018/2/layout/IconVerticalSolidList"/>
    <dgm:cxn modelId="{685FE029-66C8-4AE2-896F-A34230EC5CFE}" type="presParOf" srcId="{94B9E89D-7881-4D98-95A8-E5EB2DAF3ABA}" destId="{4DB94E34-061D-436F-BA4E-23F37E84AED9}" srcOrd="1" destOrd="0" presId="urn:microsoft.com/office/officeart/2018/2/layout/IconVerticalSolidList"/>
    <dgm:cxn modelId="{5EB589D0-6234-4C93-AF15-7583F04588A2}" type="presParOf" srcId="{94B9E89D-7881-4D98-95A8-E5EB2DAF3ABA}" destId="{DDBDE9E6-D34F-46C9-9A2A-74C5EA9E0AC4}" srcOrd="2" destOrd="0" presId="urn:microsoft.com/office/officeart/2018/2/layout/IconVerticalSolidList"/>
    <dgm:cxn modelId="{F8E55091-74B2-4847-AAC0-B7A53E8EAA7B}" type="presParOf" srcId="{94B9E89D-7881-4D98-95A8-E5EB2DAF3ABA}" destId="{9FF70EDE-1122-4104-B60C-105C30FC08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7E9822C-99FD-47D1-A9DC-6F0E27BDF32E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C845F7F-2368-40C1-8111-0E55DDA237A7}">
      <dgm:prSet/>
      <dgm:spPr/>
      <dgm:t>
        <a:bodyPr/>
        <a:lstStyle/>
        <a:p>
          <a:r>
            <a:rPr lang="en-GB"/>
            <a:t>Some students present themselves better verbally than on paper.</a:t>
          </a:r>
          <a:endParaRPr lang="en-US"/>
        </a:p>
      </dgm:t>
    </dgm:pt>
    <dgm:pt modelId="{238C48AC-A99B-4856-B9A0-2F56A0534350}" type="parTrans" cxnId="{3BA0FAEB-5B75-4ADB-BF97-FFD856FF6BCC}">
      <dgm:prSet/>
      <dgm:spPr/>
      <dgm:t>
        <a:bodyPr/>
        <a:lstStyle/>
        <a:p>
          <a:endParaRPr lang="en-US"/>
        </a:p>
      </dgm:t>
    </dgm:pt>
    <dgm:pt modelId="{7A43F7EA-FAD2-460F-BBCA-E20641AA74F6}" type="sibTrans" cxnId="{3BA0FAEB-5B75-4ADB-BF97-FFD856FF6BCC}">
      <dgm:prSet/>
      <dgm:spPr/>
      <dgm:t>
        <a:bodyPr/>
        <a:lstStyle/>
        <a:p>
          <a:endParaRPr lang="en-US"/>
        </a:p>
      </dgm:t>
    </dgm:pt>
    <dgm:pt modelId="{1057ADB9-F42A-43CB-A2B8-DF6ADB21C159}">
      <dgm:prSet/>
      <dgm:spPr/>
      <dgm:t>
        <a:bodyPr/>
        <a:lstStyle/>
        <a:p>
          <a:r>
            <a:rPr lang="en-GB"/>
            <a:t>Presentations are often used to assess your knowledge, skills and confidence in an educational or work setting.</a:t>
          </a:r>
          <a:endParaRPr lang="en-US"/>
        </a:p>
      </dgm:t>
    </dgm:pt>
    <dgm:pt modelId="{28A894C1-E990-4DF3-BDEC-8EEBB19ED41C}" type="parTrans" cxnId="{ED39DE42-47C6-4EBF-94C4-795C998CDA29}">
      <dgm:prSet/>
      <dgm:spPr/>
      <dgm:t>
        <a:bodyPr/>
        <a:lstStyle/>
        <a:p>
          <a:endParaRPr lang="en-US"/>
        </a:p>
      </dgm:t>
    </dgm:pt>
    <dgm:pt modelId="{1EE32945-85DF-4C7C-B8A0-F8FD2AC6188C}" type="sibTrans" cxnId="{ED39DE42-47C6-4EBF-94C4-795C998CDA29}">
      <dgm:prSet/>
      <dgm:spPr/>
      <dgm:t>
        <a:bodyPr/>
        <a:lstStyle/>
        <a:p>
          <a:endParaRPr lang="en-US"/>
        </a:p>
      </dgm:t>
    </dgm:pt>
    <dgm:pt modelId="{A2BCEB13-0F50-4B77-B0E0-8FBA5957A579}">
      <dgm:prSet/>
      <dgm:spPr/>
      <dgm:t>
        <a:bodyPr/>
        <a:lstStyle/>
        <a:p>
          <a:r>
            <a:rPr lang="en-GB"/>
            <a:t>The ability to give presentations is a skill required in many occupations.</a:t>
          </a:r>
          <a:endParaRPr lang="en-US"/>
        </a:p>
      </dgm:t>
    </dgm:pt>
    <dgm:pt modelId="{8D25695B-7E70-43DA-A9AA-7CD86C6BB9F8}" type="parTrans" cxnId="{3DE01FDE-E53D-4819-8B5B-810DD3193998}">
      <dgm:prSet/>
      <dgm:spPr/>
      <dgm:t>
        <a:bodyPr/>
        <a:lstStyle/>
        <a:p>
          <a:endParaRPr lang="en-US"/>
        </a:p>
      </dgm:t>
    </dgm:pt>
    <dgm:pt modelId="{F3FC9B8C-8EBC-4718-BCDB-444647BBACED}" type="sibTrans" cxnId="{3DE01FDE-E53D-4819-8B5B-810DD3193998}">
      <dgm:prSet/>
      <dgm:spPr/>
      <dgm:t>
        <a:bodyPr/>
        <a:lstStyle/>
        <a:p>
          <a:endParaRPr lang="en-US"/>
        </a:p>
      </dgm:t>
    </dgm:pt>
    <dgm:pt modelId="{2EDEE4AF-293A-4539-B280-7442CB98FFDC}" type="pres">
      <dgm:prSet presAssocID="{F7E9822C-99FD-47D1-A9DC-6F0E27BDF32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E7B4447-19F8-4FA3-95E9-7D32270E9715}" type="pres">
      <dgm:prSet presAssocID="{8C845F7F-2368-40C1-8111-0E55DDA237A7}" presName="hierRoot1" presStyleCnt="0"/>
      <dgm:spPr/>
    </dgm:pt>
    <dgm:pt modelId="{42F6797C-55D3-4214-94FB-BDE659D912F6}" type="pres">
      <dgm:prSet presAssocID="{8C845F7F-2368-40C1-8111-0E55DDA237A7}" presName="composite" presStyleCnt="0"/>
      <dgm:spPr/>
    </dgm:pt>
    <dgm:pt modelId="{0A0453F1-E7F5-4EF7-8AB0-3633CE0B5D4B}" type="pres">
      <dgm:prSet presAssocID="{8C845F7F-2368-40C1-8111-0E55DDA237A7}" presName="background" presStyleLbl="node0" presStyleIdx="0" presStyleCnt="3"/>
      <dgm:spPr/>
    </dgm:pt>
    <dgm:pt modelId="{4DB52F16-8E07-4F8D-B32C-E0ABD74C9EDE}" type="pres">
      <dgm:prSet presAssocID="{8C845F7F-2368-40C1-8111-0E55DDA237A7}" presName="text" presStyleLbl="fgAcc0" presStyleIdx="0" presStyleCnt="3">
        <dgm:presLayoutVars>
          <dgm:chPref val="3"/>
        </dgm:presLayoutVars>
      </dgm:prSet>
      <dgm:spPr/>
    </dgm:pt>
    <dgm:pt modelId="{8FAC6156-8A1E-4513-84E0-1BF2EC27209B}" type="pres">
      <dgm:prSet presAssocID="{8C845F7F-2368-40C1-8111-0E55DDA237A7}" presName="hierChild2" presStyleCnt="0"/>
      <dgm:spPr/>
    </dgm:pt>
    <dgm:pt modelId="{FCAA5B67-E5A0-4542-BB86-04A7F33DC5E0}" type="pres">
      <dgm:prSet presAssocID="{1057ADB9-F42A-43CB-A2B8-DF6ADB21C159}" presName="hierRoot1" presStyleCnt="0"/>
      <dgm:spPr/>
    </dgm:pt>
    <dgm:pt modelId="{BB04481F-1718-447C-847C-02936D6C358D}" type="pres">
      <dgm:prSet presAssocID="{1057ADB9-F42A-43CB-A2B8-DF6ADB21C159}" presName="composite" presStyleCnt="0"/>
      <dgm:spPr/>
    </dgm:pt>
    <dgm:pt modelId="{28C828ED-6F35-4BB8-9828-9D2E75E3C10A}" type="pres">
      <dgm:prSet presAssocID="{1057ADB9-F42A-43CB-A2B8-DF6ADB21C159}" presName="background" presStyleLbl="node0" presStyleIdx="1" presStyleCnt="3"/>
      <dgm:spPr/>
    </dgm:pt>
    <dgm:pt modelId="{7B97E835-652A-41C8-8172-D2928CEB79DE}" type="pres">
      <dgm:prSet presAssocID="{1057ADB9-F42A-43CB-A2B8-DF6ADB21C159}" presName="text" presStyleLbl="fgAcc0" presStyleIdx="1" presStyleCnt="3">
        <dgm:presLayoutVars>
          <dgm:chPref val="3"/>
        </dgm:presLayoutVars>
      </dgm:prSet>
      <dgm:spPr/>
    </dgm:pt>
    <dgm:pt modelId="{11953301-6F69-4F7C-A033-95635863CD40}" type="pres">
      <dgm:prSet presAssocID="{1057ADB9-F42A-43CB-A2B8-DF6ADB21C159}" presName="hierChild2" presStyleCnt="0"/>
      <dgm:spPr/>
    </dgm:pt>
    <dgm:pt modelId="{9DE7A48C-9F2E-4B35-A708-BC41259EF2A6}" type="pres">
      <dgm:prSet presAssocID="{A2BCEB13-0F50-4B77-B0E0-8FBA5957A579}" presName="hierRoot1" presStyleCnt="0"/>
      <dgm:spPr/>
    </dgm:pt>
    <dgm:pt modelId="{753904D6-D034-49F8-918B-406B76813999}" type="pres">
      <dgm:prSet presAssocID="{A2BCEB13-0F50-4B77-B0E0-8FBA5957A579}" presName="composite" presStyleCnt="0"/>
      <dgm:spPr/>
    </dgm:pt>
    <dgm:pt modelId="{B9A52A97-661F-40A5-BF50-063B1C7DC4A0}" type="pres">
      <dgm:prSet presAssocID="{A2BCEB13-0F50-4B77-B0E0-8FBA5957A579}" presName="background" presStyleLbl="node0" presStyleIdx="2" presStyleCnt="3"/>
      <dgm:spPr/>
    </dgm:pt>
    <dgm:pt modelId="{E9FD59AD-DC6D-4340-93A2-17DE3D32749C}" type="pres">
      <dgm:prSet presAssocID="{A2BCEB13-0F50-4B77-B0E0-8FBA5957A579}" presName="text" presStyleLbl="fgAcc0" presStyleIdx="2" presStyleCnt="3">
        <dgm:presLayoutVars>
          <dgm:chPref val="3"/>
        </dgm:presLayoutVars>
      </dgm:prSet>
      <dgm:spPr/>
    </dgm:pt>
    <dgm:pt modelId="{CEC6B5A2-1DC1-42B6-9EF1-2D0F28C2789F}" type="pres">
      <dgm:prSet presAssocID="{A2BCEB13-0F50-4B77-B0E0-8FBA5957A579}" presName="hierChild2" presStyleCnt="0"/>
      <dgm:spPr/>
    </dgm:pt>
  </dgm:ptLst>
  <dgm:cxnLst>
    <dgm:cxn modelId="{BBF92A05-F16F-43A7-B324-7FC0CDFC1928}" type="presOf" srcId="{1057ADB9-F42A-43CB-A2B8-DF6ADB21C159}" destId="{7B97E835-652A-41C8-8172-D2928CEB79DE}" srcOrd="0" destOrd="0" presId="urn:microsoft.com/office/officeart/2005/8/layout/hierarchy1"/>
    <dgm:cxn modelId="{ED39DE42-47C6-4EBF-94C4-795C998CDA29}" srcId="{F7E9822C-99FD-47D1-A9DC-6F0E27BDF32E}" destId="{1057ADB9-F42A-43CB-A2B8-DF6ADB21C159}" srcOrd="1" destOrd="0" parTransId="{28A894C1-E990-4DF3-BDEC-8EEBB19ED41C}" sibTransId="{1EE32945-85DF-4C7C-B8A0-F8FD2AC6188C}"/>
    <dgm:cxn modelId="{21537955-BDC2-4709-9D2C-0AC9F8C57989}" type="presOf" srcId="{8C845F7F-2368-40C1-8111-0E55DDA237A7}" destId="{4DB52F16-8E07-4F8D-B32C-E0ABD74C9EDE}" srcOrd="0" destOrd="0" presId="urn:microsoft.com/office/officeart/2005/8/layout/hierarchy1"/>
    <dgm:cxn modelId="{FE541E95-2B58-42E8-9053-1C5E9C2A677A}" type="presOf" srcId="{A2BCEB13-0F50-4B77-B0E0-8FBA5957A579}" destId="{E9FD59AD-DC6D-4340-93A2-17DE3D32749C}" srcOrd="0" destOrd="0" presId="urn:microsoft.com/office/officeart/2005/8/layout/hierarchy1"/>
    <dgm:cxn modelId="{3DE01FDE-E53D-4819-8B5B-810DD3193998}" srcId="{F7E9822C-99FD-47D1-A9DC-6F0E27BDF32E}" destId="{A2BCEB13-0F50-4B77-B0E0-8FBA5957A579}" srcOrd="2" destOrd="0" parTransId="{8D25695B-7E70-43DA-A9AA-7CD86C6BB9F8}" sibTransId="{F3FC9B8C-8EBC-4718-BCDB-444647BBACED}"/>
    <dgm:cxn modelId="{FCE9B1E2-4FA4-4651-965C-E1A7D0161B54}" type="presOf" srcId="{F7E9822C-99FD-47D1-A9DC-6F0E27BDF32E}" destId="{2EDEE4AF-293A-4539-B280-7442CB98FFDC}" srcOrd="0" destOrd="0" presId="urn:microsoft.com/office/officeart/2005/8/layout/hierarchy1"/>
    <dgm:cxn modelId="{3BA0FAEB-5B75-4ADB-BF97-FFD856FF6BCC}" srcId="{F7E9822C-99FD-47D1-A9DC-6F0E27BDF32E}" destId="{8C845F7F-2368-40C1-8111-0E55DDA237A7}" srcOrd="0" destOrd="0" parTransId="{238C48AC-A99B-4856-B9A0-2F56A0534350}" sibTransId="{7A43F7EA-FAD2-460F-BBCA-E20641AA74F6}"/>
    <dgm:cxn modelId="{54549CEC-42E5-4BC5-AF6B-CDE47DFF028D}" type="presParOf" srcId="{2EDEE4AF-293A-4539-B280-7442CB98FFDC}" destId="{CE7B4447-19F8-4FA3-95E9-7D32270E9715}" srcOrd="0" destOrd="0" presId="urn:microsoft.com/office/officeart/2005/8/layout/hierarchy1"/>
    <dgm:cxn modelId="{67F75C64-350A-4487-8564-D77B44E34B63}" type="presParOf" srcId="{CE7B4447-19F8-4FA3-95E9-7D32270E9715}" destId="{42F6797C-55D3-4214-94FB-BDE659D912F6}" srcOrd="0" destOrd="0" presId="urn:microsoft.com/office/officeart/2005/8/layout/hierarchy1"/>
    <dgm:cxn modelId="{1C39BA5E-6643-4806-BB71-396CD1ECC275}" type="presParOf" srcId="{42F6797C-55D3-4214-94FB-BDE659D912F6}" destId="{0A0453F1-E7F5-4EF7-8AB0-3633CE0B5D4B}" srcOrd="0" destOrd="0" presId="urn:microsoft.com/office/officeart/2005/8/layout/hierarchy1"/>
    <dgm:cxn modelId="{DA8008E5-C07B-489F-89F4-B9E87CF954B1}" type="presParOf" srcId="{42F6797C-55D3-4214-94FB-BDE659D912F6}" destId="{4DB52F16-8E07-4F8D-B32C-E0ABD74C9EDE}" srcOrd="1" destOrd="0" presId="urn:microsoft.com/office/officeart/2005/8/layout/hierarchy1"/>
    <dgm:cxn modelId="{843132BF-D77D-43DA-9820-A411DDAFEBB1}" type="presParOf" srcId="{CE7B4447-19F8-4FA3-95E9-7D32270E9715}" destId="{8FAC6156-8A1E-4513-84E0-1BF2EC27209B}" srcOrd="1" destOrd="0" presId="urn:microsoft.com/office/officeart/2005/8/layout/hierarchy1"/>
    <dgm:cxn modelId="{9CCCD80C-599F-4639-8924-1D9EC1F433F0}" type="presParOf" srcId="{2EDEE4AF-293A-4539-B280-7442CB98FFDC}" destId="{FCAA5B67-E5A0-4542-BB86-04A7F33DC5E0}" srcOrd="1" destOrd="0" presId="urn:microsoft.com/office/officeart/2005/8/layout/hierarchy1"/>
    <dgm:cxn modelId="{0D13C7B7-07E1-4843-8848-C291CC0FAFE0}" type="presParOf" srcId="{FCAA5B67-E5A0-4542-BB86-04A7F33DC5E0}" destId="{BB04481F-1718-447C-847C-02936D6C358D}" srcOrd="0" destOrd="0" presId="urn:microsoft.com/office/officeart/2005/8/layout/hierarchy1"/>
    <dgm:cxn modelId="{E0D7F253-D3B7-4980-815C-AC53E091706C}" type="presParOf" srcId="{BB04481F-1718-447C-847C-02936D6C358D}" destId="{28C828ED-6F35-4BB8-9828-9D2E75E3C10A}" srcOrd="0" destOrd="0" presId="urn:microsoft.com/office/officeart/2005/8/layout/hierarchy1"/>
    <dgm:cxn modelId="{DF18DEE2-6729-423B-B337-C9A9E504964F}" type="presParOf" srcId="{BB04481F-1718-447C-847C-02936D6C358D}" destId="{7B97E835-652A-41C8-8172-D2928CEB79DE}" srcOrd="1" destOrd="0" presId="urn:microsoft.com/office/officeart/2005/8/layout/hierarchy1"/>
    <dgm:cxn modelId="{B0C28B29-512A-4640-AA3A-61A35FD4C376}" type="presParOf" srcId="{FCAA5B67-E5A0-4542-BB86-04A7F33DC5E0}" destId="{11953301-6F69-4F7C-A033-95635863CD40}" srcOrd="1" destOrd="0" presId="urn:microsoft.com/office/officeart/2005/8/layout/hierarchy1"/>
    <dgm:cxn modelId="{1F8EDDA1-E011-4914-BE58-1656AE5D6C08}" type="presParOf" srcId="{2EDEE4AF-293A-4539-B280-7442CB98FFDC}" destId="{9DE7A48C-9F2E-4B35-A708-BC41259EF2A6}" srcOrd="2" destOrd="0" presId="urn:microsoft.com/office/officeart/2005/8/layout/hierarchy1"/>
    <dgm:cxn modelId="{DF8DBE85-E10C-4CBF-908A-5B382EB3B9C2}" type="presParOf" srcId="{9DE7A48C-9F2E-4B35-A708-BC41259EF2A6}" destId="{753904D6-D034-49F8-918B-406B76813999}" srcOrd="0" destOrd="0" presId="urn:microsoft.com/office/officeart/2005/8/layout/hierarchy1"/>
    <dgm:cxn modelId="{FA7D4040-CC5B-418E-ADB8-CBD60D6E8966}" type="presParOf" srcId="{753904D6-D034-49F8-918B-406B76813999}" destId="{B9A52A97-661F-40A5-BF50-063B1C7DC4A0}" srcOrd="0" destOrd="0" presId="urn:microsoft.com/office/officeart/2005/8/layout/hierarchy1"/>
    <dgm:cxn modelId="{C93E8E33-C0F5-4533-B86C-385C76CD536B}" type="presParOf" srcId="{753904D6-D034-49F8-918B-406B76813999}" destId="{E9FD59AD-DC6D-4340-93A2-17DE3D32749C}" srcOrd="1" destOrd="0" presId="urn:microsoft.com/office/officeart/2005/8/layout/hierarchy1"/>
    <dgm:cxn modelId="{98BB2592-D7DB-4C37-AA28-35C118394388}" type="presParOf" srcId="{9DE7A48C-9F2E-4B35-A708-BC41259EF2A6}" destId="{CEC6B5A2-1DC1-42B6-9EF1-2D0F28C2789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B21C7A-9425-4891-9D33-9B17F1E8A50C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D36D4B7-E1C4-448C-BDAB-E72430786C18}">
      <dgm:prSet/>
      <dgm:spPr/>
      <dgm:t>
        <a:bodyPr/>
        <a:lstStyle/>
        <a:p>
          <a:r>
            <a:rPr lang="en-US"/>
            <a:t>Convey</a:t>
          </a:r>
        </a:p>
      </dgm:t>
    </dgm:pt>
    <dgm:pt modelId="{3A3AF90C-6EE9-472D-A20E-A582C79FB6EB}" type="parTrans" cxnId="{F15266A9-5CCC-4BF1-BEF9-08E51A712028}">
      <dgm:prSet/>
      <dgm:spPr/>
      <dgm:t>
        <a:bodyPr/>
        <a:lstStyle/>
        <a:p>
          <a:endParaRPr lang="en-US"/>
        </a:p>
      </dgm:t>
    </dgm:pt>
    <dgm:pt modelId="{8E04E1FD-6DA9-4FDA-9A55-6083456DD4B0}" type="sibTrans" cxnId="{F15266A9-5CCC-4BF1-BEF9-08E51A712028}">
      <dgm:prSet/>
      <dgm:spPr/>
      <dgm:t>
        <a:bodyPr/>
        <a:lstStyle/>
        <a:p>
          <a:endParaRPr lang="en-US"/>
        </a:p>
      </dgm:t>
    </dgm:pt>
    <dgm:pt modelId="{C65B3ECA-D025-43FD-A02D-F34E85F1F722}">
      <dgm:prSet/>
      <dgm:spPr/>
      <dgm:t>
        <a:bodyPr/>
        <a:lstStyle/>
        <a:p>
          <a:r>
            <a:rPr lang="en-US"/>
            <a:t>Convey information</a:t>
          </a:r>
        </a:p>
      </dgm:t>
    </dgm:pt>
    <dgm:pt modelId="{08995204-F769-46F0-923B-5E8DECF0F89D}" type="parTrans" cxnId="{784837A6-5768-4C61-8383-5441D6F0685D}">
      <dgm:prSet/>
      <dgm:spPr/>
      <dgm:t>
        <a:bodyPr/>
        <a:lstStyle/>
        <a:p>
          <a:endParaRPr lang="en-US"/>
        </a:p>
      </dgm:t>
    </dgm:pt>
    <dgm:pt modelId="{399ADFCC-B64C-427C-AA29-1162BE77442C}" type="sibTrans" cxnId="{784837A6-5768-4C61-8383-5441D6F0685D}">
      <dgm:prSet/>
      <dgm:spPr/>
      <dgm:t>
        <a:bodyPr/>
        <a:lstStyle/>
        <a:p>
          <a:endParaRPr lang="en-US"/>
        </a:p>
      </dgm:t>
    </dgm:pt>
    <dgm:pt modelId="{DF7718A3-7062-4227-B0E4-668C888A1027}">
      <dgm:prSet/>
      <dgm:spPr/>
      <dgm:t>
        <a:bodyPr/>
        <a:lstStyle/>
        <a:p>
          <a:r>
            <a:rPr lang="en-US"/>
            <a:t>Engage</a:t>
          </a:r>
        </a:p>
      </dgm:t>
    </dgm:pt>
    <dgm:pt modelId="{C3F9D2E2-22B6-4B66-8ED9-BD43CC901906}" type="parTrans" cxnId="{5C49E032-9BF7-438E-A67F-4F3F2D9BB86E}">
      <dgm:prSet/>
      <dgm:spPr/>
      <dgm:t>
        <a:bodyPr/>
        <a:lstStyle/>
        <a:p>
          <a:endParaRPr lang="en-US"/>
        </a:p>
      </dgm:t>
    </dgm:pt>
    <dgm:pt modelId="{EF02AB0A-AFDC-4D85-A33B-B1B3F6E1BDBE}" type="sibTrans" cxnId="{5C49E032-9BF7-438E-A67F-4F3F2D9BB86E}">
      <dgm:prSet/>
      <dgm:spPr/>
      <dgm:t>
        <a:bodyPr/>
        <a:lstStyle/>
        <a:p>
          <a:endParaRPr lang="en-US"/>
        </a:p>
      </dgm:t>
    </dgm:pt>
    <dgm:pt modelId="{C1D4C28C-B424-427C-8408-DD17759C5AE2}">
      <dgm:prSet/>
      <dgm:spPr/>
      <dgm:t>
        <a:bodyPr/>
        <a:lstStyle/>
        <a:p>
          <a:r>
            <a:rPr lang="en-US"/>
            <a:t>Engage with audience</a:t>
          </a:r>
        </a:p>
      </dgm:t>
    </dgm:pt>
    <dgm:pt modelId="{DD586987-9AFA-4405-B7BE-885D9F827AF3}" type="parTrans" cxnId="{D504EC2F-908F-44BB-9BAB-FFF7C2D442F5}">
      <dgm:prSet/>
      <dgm:spPr/>
      <dgm:t>
        <a:bodyPr/>
        <a:lstStyle/>
        <a:p>
          <a:endParaRPr lang="en-US"/>
        </a:p>
      </dgm:t>
    </dgm:pt>
    <dgm:pt modelId="{0B8AE6F1-EB2B-40F8-B59C-8626124E8CF9}" type="sibTrans" cxnId="{D504EC2F-908F-44BB-9BAB-FFF7C2D442F5}">
      <dgm:prSet/>
      <dgm:spPr/>
      <dgm:t>
        <a:bodyPr/>
        <a:lstStyle/>
        <a:p>
          <a:endParaRPr lang="en-US"/>
        </a:p>
      </dgm:t>
    </dgm:pt>
    <dgm:pt modelId="{8FBB37D5-283D-4C99-A9BA-8641039A6857}">
      <dgm:prSet/>
      <dgm:spPr/>
      <dgm:t>
        <a:bodyPr/>
        <a:lstStyle/>
        <a:p>
          <a:r>
            <a:rPr lang="en-US"/>
            <a:t>Leave</a:t>
          </a:r>
        </a:p>
      </dgm:t>
    </dgm:pt>
    <dgm:pt modelId="{2A44C406-65BD-495A-B0EC-E003EFC54575}" type="parTrans" cxnId="{F3E7BE25-6722-462F-9816-BF3176F29CF4}">
      <dgm:prSet/>
      <dgm:spPr/>
      <dgm:t>
        <a:bodyPr/>
        <a:lstStyle/>
        <a:p>
          <a:endParaRPr lang="en-US"/>
        </a:p>
      </dgm:t>
    </dgm:pt>
    <dgm:pt modelId="{2CB09C93-E59F-4F06-8161-6CA55CE21A5C}" type="sibTrans" cxnId="{F3E7BE25-6722-462F-9816-BF3176F29CF4}">
      <dgm:prSet/>
      <dgm:spPr/>
      <dgm:t>
        <a:bodyPr/>
        <a:lstStyle/>
        <a:p>
          <a:endParaRPr lang="en-US"/>
        </a:p>
      </dgm:t>
    </dgm:pt>
    <dgm:pt modelId="{A149AC2C-B849-480E-9EB1-F00235A296B0}">
      <dgm:prSet/>
      <dgm:spPr/>
      <dgm:t>
        <a:bodyPr/>
        <a:lstStyle/>
        <a:p>
          <a:r>
            <a:rPr lang="en-US"/>
            <a:t>Leave your audience more knowledgeable</a:t>
          </a:r>
        </a:p>
      </dgm:t>
    </dgm:pt>
    <dgm:pt modelId="{661A16D7-F951-4213-9D41-FE3F41E44E42}" type="parTrans" cxnId="{4F980310-E40D-47B3-AE0D-522BF6FE9ABA}">
      <dgm:prSet/>
      <dgm:spPr/>
      <dgm:t>
        <a:bodyPr/>
        <a:lstStyle/>
        <a:p>
          <a:endParaRPr lang="en-US"/>
        </a:p>
      </dgm:t>
    </dgm:pt>
    <dgm:pt modelId="{2CE74196-EA77-4AC3-965D-60C5D50921EE}" type="sibTrans" cxnId="{4F980310-E40D-47B3-AE0D-522BF6FE9ABA}">
      <dgm:prSet/>
      <dgm:spPr/>
      <dgm:t>
        <a:bodyPr/>
        <a:lstStyle/>
        <a:p>
          <a:endParaRPr lang="en-US"/>
        </a:p>
      </dgm:t>
    </dgm:pt>
    <dgm:pt modelId="{F95B5EBC-A3F0-4CDB-960B-0815071CE178}">
      <dgm:prSet/>
      <dgm:spPr/>
      <dgm:t>
        <a:bodyPr/>
        <a:lstStyle/>
        <a:p>
          <a:r>
            <a:rPr lang="en-US"/>
            <a:t>Evidence</a:t>
          </a:r>
        </a:p>
      </dgm:t>
    </dgm:pt>
    <dgm:pt modelId="{D7499A28-F66C-4C35-BAF1-0A778F854A32}" type="parTrans" cxnId="{E21ABCB5-B7AA-42AB-873E-5AC4ACE4A623}">
      <dgm:prSet/>
      <dgm:spPr/>
      <dgm:t>
        <a:bodyPr/>
        <a:lstStyle/>
        <a:p>
          <a:endParaRPr lang="en-US"/>
        </a:p>
      </dgm:t>
    </dgm:pt>
    <dgm:pt modelId="{393BD5D0-7C44-4DB0-9FA1-EFE45EDBB30E}" type="sibTrans" cxnId="{E21ABCB5-B7AA-42AB-873E-5AC4ACE4A623}">
      <dgm:prSet/>
      <dgm:spPr/>
      <dgm:t>
        <a:bodyPr/>
        <a:lstStyle/>
        <a:p>
          <a:endParaRPr lang="en-US"/>
        </a:p>
      </dgm:t>
    </dgm:pt>
    <dgm:pt modelId="{A2D922E0-3D39-4901-93DA-3217288F5C18}">
      <dgm:prSet/>
      <dgm:spPr/>
      <dgm:t>
        <a:bodyPr/>
        <a:lstStyle/>
        <a:p>
          <a:r>
            <a:rPr lang="en-US"/>
            <a:t>Evidence presentation and communications skills </a:t>
          </a:r>
        </a:p>
      </dgm:t>
    </dgm:pt>
    <dgm:pt modelId="{DA206242-6A0C-4EF5-AF94-BBAF3DECC3E7}" type="parTrans" cxnId="{24712B12-6E12-4AC1-8F19-0D28876A2DB8}">
      <dgm:prSet/>
      <dgm:spPr/>
      <dgm:t>
        <a:bodyPr/>
        <a:lstStyle/>
        <a:p>
          <a:endParaRPr lang="en-US"/>
        </a:p>
      </dgm:t>
    </dgm:pt>
    <dgm:pt modelId="{02608C52-185D-4BB8-9E3A-98331727F738}" type="sibTrans" cxnId="{24712B12-6E12-4AC1-8F19-0D28876A2DB8}">
      <dgm:prSet/>
      <dgm:spPr/>
      <dgm:t>
        <a:bodyPr/>
        <a:lstStyle/>
        <a:p>
          <a:endParaRPr lang="en-US"/>
        </a:p>
      </dgm:t>
    </dgm:pt>
    <dgm:pt modelId="{413216B3-F3F0-4A67-A75B-68EDA787EC29}">
      <dgm:prSet/>
      <dgm:spPr/>
      <dgm:t>
        <a:bodyPr/>
        <a:lstStyle/>
        <a:p>
          <a:r>
            <a:rPr lang="en-US"/>
            <a:t>Evidence</a:t>
          </a:r>
        </a:p>
      </dgm:t>
    </dgm:pt>
    <dgm:pt modelId="{3B1B4904-846F-4498-86CA-91B1A7B10F32}" type="parTrans" cxnId="{E7CEA6D2-2C8B-40C7-AC80-A43DE834824A}">
      <dgm:prSet/>
      <dgm:spPr/>
      <dgm:t>
        <a:bodyPr/>
        <a:lstStyle/>
        <a:p>
          <a:endParaRPr lang="en-US"/>
        </a:p>
      </dgm:t>
    </dgm:pt>
    <dgm:pt modelId="{8B74F69D-64EC-4E72-9A64-FC53497151EE}" type="sibTrans" cxnId="{E7CEA6D2-2C8B-40C7-AC80-A43DE834824A}">
      <dgm:prSet/>
      <dgm:spPr/>
      <dgm:t>
        <a:bodyPr/>
        <a:lstStyle/>
        <a:p>
          <a:endParaRPr lang="en-US"/>
        </a:p>
      </dgm:t>
    </dgm:pt>
    <dgm:pt modelId="{4C424963-18C3-4E61-AF93-3E22A782EF35}">
      <dgm:prSet/>
      <dgm:spPr/>
      <dgm:t>
        <a:bodyPr/>
        <a:lstStyle/>
        <a:p>
          <a:r>
            <a:rPr lang="en-US"/>
            <a:t>Evidence level of professionalism </a:t>
          </a:r>
        </a:p>
      </dgm:t>
    </dgm:pt>
    <dgm:pt modelId="{A578E4F6-296D-4261-A519-26B93CE5B2E4}" type="parTrans" cxnId="{A6021421-3CD3-4680-A00E-36DAACAE4D52}">
      <dgm:prSet/>
      <dgm:spPr/>
      <dgm:t>
        <a:bodyPr/>
        <a:lstStyle/>
        <a:p>
          <a:endParaRPr lang="en-US"/>
        </a:p>
      </dgm:t>
    </dgm:pt>
    <dgm:pt modelId="{2B58AAC9-9B58-4FA7-9728-4C3752194EA0}" type="sibTrans" cxnId="{A6021421-3CD3-4680-A00E-36DAACAE4D52}">
      <dgm:prSet/>
      <dgm:spPr/>
      <dgm:t>
        <a:bodyPr/>
        <a:lstStyle/>
        <a:p>
          <a:endParaRPr lang="en-US"/>
        </a:p>
      </dgm:t>
    </dgm:pt>
    <dgm:pt modelId="{63DD9861-B5BE-4C5D-9DC0-56AAFCB4BBCE}" type="pres">
      <dgm:prSet presAssocID="{3FB21C7A-9425-4891-9D33-9B17F1E8A50C}" presName="Name0" presStyleCnt="0">
        <dgm:presLayoutVars>
          <dgm:dir/>
          <dgm:animLvl val="lvl"/>
          <dgm:resizeHandles val="exact"/>
        </dgm:presLayoutVars>
      </dgm:prSet>
      <dgm:spPr/>
    </dgm:pt>
    <dgm:pt modelId="{875C1357-08ED-46CF-AAA4-A183AA534711}" type="pres">
      <dgm:prSet presAssocID="{DD36D4B7-E1C4-448C-BDAB-E72430786C18}" presName="linNode" presStyleCnt="0"/>
      <dgm:spPr/>
    </dgm:pt>
    <dgm:pt modelId="{EBC4E628-187D-45FD-845B-43E21D4B85D0}" type="pres">
      <dgm:prSet presAssocID="{DD36D4B7-E1C4-448C-BDAB-E72430786C18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10F3A8FB-61D1-40EF-888D-347B7BECC9CD}" type="pres">
      <dgm:prSet presAssocID="{DD36D4B7-E1C4-448C-BDAB-E72430786C18}" presName="descendantText" presStyleLbl="alignAccFollowNode1" presStyleIdx="0" presStyleCnt="5">
        <dgm:presLayoutVars>
          <dgm:bulletEnabled/>
        </dgm:presLayoutVars>
      </dgm:prSet>
      <dgm:spPr/>
    </dgm:pt>
    <dgm:pt modelId="{4CF667F8-E501-47F2-A7D7-3F4DCB7BD288}" type="pres">
      <dgm:prSet presAssocID="{8E04E1FD-6DA9-4FDA-9A55-6083456DD4B0}" presName="sp" presStyleCnt="0"/>
      <dgm:spPr/>
    </dgm:pt>
    <dgm:pt modelId="{56098B7B-C816-4671-86A3-0B259E8E3402}" type="pres">
      <dgm:prSet presAssocID="{DF7718A3-7062-4227-B0E4-668C888A1027}" presName="linNode" presStyleCnt="0"/>
      <dgm:spPr/>
    </dgm:pt>
    <dgm:pt modelId="{D7A11C51-12F6-48EB-9D4F-B6CEDD565F81}" type="pres">
      <dgm:prSet presAssocID="{DF7718A3-7062-4227-B0E4-668C888A1027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B6339322-BB1D-4AA7-837A-1079F71B5F14}" type="pres">
      <dgm:prSet presAssocID="{DF7718A3-7062-4227-B0E4-668C888A1027}" presName="descendantText" presStyleLbl="alignAccFollowNode1" presStyleIdx="1" presStyleCnt="5">
        <dgm:presLayoutVars>
          <dgm:bulletEnabled/>
        </dgm:presLayoutVars>
      </dgm:prSet>
      <dgm:spPr/>
    </dgm:pt>
    <dgm:pt modelId="{3344BCB4-DFEF-401C-BB87-58064C3C6515}" type="pres">
      <dgm:prSet presAssocID="{EF02AB0A-AFDC-4D85-A33B-B1B3F6E1BDBE}" presName="sp" presStyleCnt="0"/>
      <dgm:spPr/>
    </dgm:pt>
    <dgm:pt modelId="{5ED822B2-BCBC-440A-92D4-EC37E0AEF954}" type="pres">
      <dgm:prSet presAssocID="{8FBB37D5-283D-4C99-A9BA-8641039A6857}" presName="linNode" presStyleCnt="0"/>
      <dgm:spPr/>
    </dgm:pt>
    <dgm:pt modelId="{97DB93BD-165E-4A80-99D3-7A0F194009E6}" type="pres">
      <dgm:prSet presAssocID="{8FBB37D5-283D-4C99-A9BA-8641039A6857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E3E62622-7469-4BCE-B5D7-E8FB7F55D8F2}" type="pres">
      <dgm:prSet presAssocID="{8FBB37D5-283D-4C99-A9BA-8641039A6857}" presName="descendantText" presStyleLbl="alignAccFollowNode1" presStyleIdx="2" presStyleCnt="5">
        <dgm:presLayoutVars>
          <dgm:bulletEnabled/>
        </dgm:presLayoutVars>
      </dgm:prSet>
      <dgm:spPr/>
    </dgm:pt>
    <dgm:pt modelId="{5087474D-466E-4792-8D1B-70E82084B15D}" type="pres">
      <dgm:prSet presAssocID="{2CB09C93-E59F-4F06-8161-6CA55CE21A5C}" presName="sp" presStyleCnt="0"/>
      <dgm:spPr/>
    </dgm:pt>
    <dgm:pt modelId="{530FA5AD-D048-4805-84EB-907E3D4BF71B}" type="pres">
      <dgm:prSet presAssocID="{F95B5EBC-A3F0-4CDB-960B-0815071CE178}" presName="linNode" presStyleCnt="0"/>
      <dgm:spPr/>
    </dgm:pt>
    <dgm:pt modelId="{FE6269EB-4F64-40D6-910C-B79DB0E79044}" type="pres">
      <dgm:prSet presAssocID="{F95B5EBC-A3F0-4CDB-960B-0815071CE178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8BA2F4EF-52F2-471D-9B05-BC59064AA2EF}" type="pres">
      <dgm:prSet presAssocID="{F95B5EBC-A3F0-4CDB-960B-0815071CE178}" presName="descendantText" presStyleLbl="alignAccFollowNode1" presStyleIdx="3" presStyleCnt="5">
        <dgm:presLayoutVars>
          <dgm:bulletEnabled/>
        </dgm:presLayoutVars>
      </dgm:prSet>
      <dgm:spPr/>
    </dgm:pt>
    <dgm:pt modelId="{8CAA9B87-10E6-41EE-959C-E5F6FFA56D2B}" type="pres">
      <dgm:prSet presAssocID="{393BD5D0-7C44-4DB0-9FA1-EFE45EDBB30E}" presName="sp" presStyleCnt="0"/>
      <dgm:spPr/>
    </dgm:pt>
    <dgm:pt modelId="{CEF7E072-3EC9-4317-8A6B-11E08E478050}" type="pres">
      <dgm:prSet presAssocID="{413216B3-F3F0-4A67-A75B-68EDA787EC29}" presName="linNode" presStyleCnt="0"/>
      <dgm:spPr/>
    </dgm:pt>
    <dgm:pt modelId="{2FE16AB4-EF70-4BB7-B986-0B6731A997EE}" type="pres">
      <dgm:prSet presAssocID="{413216B3-F3F0-4A67-A75B-68EDA787EC29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7263C683-DEC9-42AF-A51F-A2753E19BDC5}" type="pres">
      <dgm:prSet presAssocID="{413216B3-F3F0-4A67-A75B-68EDA787EC29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4F980310-E40D-47B3-AE0D-522BF6FE9ABA}" srcId="{8FBB37D5-283D-4C99-A9BA-8641039A6857}" destId="{A149AC2C-B849-480E-9EB1-F00235A296B0}" srcOrd="0" destOrd="0" parTransId="{661A16D7-F951-4213-9D41-FE3F41E44E42}" sibTransId="{2CE74196-EA77-4AC3-965D-60C5D50921EE}"/>
    <dgm:cxn modelId="{24712B12-6E12-4AC1-8F19-0D28876A2DB8}" srcId="{F95B5EBC-A3F0-4CDB-960B-0815071CE178}" destId="{A2D922E0-3D39-4901-93DA-3217288F5C18}" srcOrd="0" destOrd="0" parTransId="{DA206242-6A0C-4EF5-AF94-BBAF3DECC3E7}" sibTransId="{02608C52-185D-4BB8-9E3A-98331727F738}"/>
    <dgm:cxn modelId="{D40C9115-69BD-409E-AC3C-424AC651FE4C}" type="presOf" srcId="{413216B3-F3F0-4A67-A75B-68EDA787EC29}" destId="{2FE16AB4-EF70-4BB7-B986-0B6731A997EE}" srcOrd="0" destOrd="0" presId="urn:microsoft.com/office/officeart/2016/7/layout/VerticalSolidActionList"/>
    <dgm:cxn modelId="{A6021421-3CD3-4680-A00E-36DAACAE4D52}" srcId="{413216B3-F3F0-4A67-A75B-68EDA787EC29}" destId="{4C424963-18C3-4E61-AF93-3E22A782EF35}" srcOrd="0" destOrd="0" parTransId="{A578E4F6-296D-4261-A519-26B93CE5B2E4}" sibTransId="{2B58AAC9-9B58-4FA7-9728-4C3752194EA0}"/>
    <dgm:cxn modelId="{F3E7BE25-6722-462F-9816-BF3176F29CF4}" srcId="{3FB21C7A-9425-4891-9D33-9B17F1E8A50C}" destId="{8FBB37D5-283D-4C99-A9BA-8641039A6857}" srcOrd="2" destOrd="0" parTransId="{2A44C406-65BD-495A-B0EC-E003EFC54575}" sibTransId="{2CB09C93-E59F-4F06-8161-6CA55CE21A5C}"/>
    <dgm:cxn modelId="{D504EC2F-908F-44BB-9BAB-FFF7C2D442F5}" srcId="{DF7718A3-7062-4227-B0E4-668C888A1027}" destId="{C1D4C28C-B424-427C-8408-DD17759C5AE2}" srcOrd="0" destOrd="0" parTransId="{DD586987-9AFA-4405-B7BE-885D9F827AF3}" sibTransId="{0B8AE6F1-EB2B-40F8-B59C-8626124E8CF9}"/>
    <dgm:cxn modelId="{5C49E032-9BF7-438E-A67F-4F3F2D9BB86E}" srcId="{3FB21C7A-9425-4891-9D33-9B17F1E8A50C}" destId="{DF7718A3-7062-4227-B0E4-668C888A1027}" srcOrd="1" destOrd="0" parTransId="{C3F9D2E2-22B6-4B66-8ED9-BD43CC901906}" sibTransId="{EF02AB0A-AFDC-4D85-A33B-B1B3F6E1BDBE}"/>
    <dgm:cxn modelId="{20B83B6A-64EE-4116-9F8B-5ADB426B3C3D}" type="presOf" srcId="{DD36D4B7-E1C4-448C-BDAB-E72430786C18}" destId="{EBC4E628-187D-45FD-845B-43E21D4B85D0}" srcOrd="0" destOrd="0" presId="urn:microsoft.com/office/officeart/2016/7/layout/VerticalSolidActionList"/>
    <dgm:cxn modelId="{C9BA6254-0D98-42CC-AC3A-215382A76B35}" type="presOf" srcId="{F95B5EBC-A3F0-4CDB-960B-0815071CE178}" destId="{FE6269EB-4F64-40D6-910C-B79DB0E79044}" srcOrd="0" destOrd="0" presId="urn:microsoft.com/office/officeart/2016/7/layout/VerticalSolidActionList"/>
    <dgm:cxn modelId="{F9FF7D57-6106-4E3D-940D-1C5FB66A07A8}" type="presOf" srcId="{A149AC2C-B849-480E-9EB1-F00235A296B0}" destId="{E3E62622-7469-4BCE-B5D7-E8FB7F55D8F2}" srcOrd="0" destOrd="0" presId="urn:microsoft.com/office/officeart/2016/7/layout/VerticalSolidActionList"/>
    <dgm:cxn modelId="{1366B588-BC86-4110-B4F0-3D62050541D9}" type="presOf" srcId="{A2D922E0-3D39-4901-93DA-3217288F5C18}" destId="{8BA2F4EF-52F2-471D-9B05-BC59064AA2EF}" srcOrd="0" destOrd="0" presId="urn:microsoft.com/office/officeart/2016/7/layout/VerticalSolidActionList"/>
    <dgm:cxn modelId="{01B7F08F-41F0-4C6F-B930-B7394068A934}" type="presOf" srcId="{8FBB37D5-283D-4C99-A9BA-8641039A6857}" destId="{97DB93BD-165E-4A80-99D3-7A0F194009E6}" srcOrd="0" destOrd="0" presId="urn:microsoft.com/office/officeart/2016/7/layout/VerticalSolidActionList"/>
    <dgm:cxn modelId="{9E9E0592-8CB2-4989-A22E-B848F8A455CD}" type="presOf" srcId="{4C424963-18C3-4E61-AF93-3E22A782EF35}" destId="{7263C683-DEC9-42AF-A51F-A2753E19BDC5}" srcOrd="0" destOrd="0" presId="urn:microsoft.com/office/officeart/2016/7/layout/VerticalSolidActionList"/>
    <dgm:cxn modelId="{784837A6-5768-4C61-8383-5441D6F0685D}" srcId="{DD36D4B7-E1C4-448C-BDAB-E72430786C18}" destId="{C65B3ECA-D025-43FD-A02D-F34E85F1F722}" srcOrd="0" destOrd="0" parTransId="{08995204-F769-46F0-923B-5E8DECF0F89D}" sibTransId="{399ADFCC-B64C-427C-AA29-1162BE77442C}"/>
    <dgm:cxn modelId="{F3B225A7-EC61-4653-8BF5-4C48DE80C23E}" type="presOf" srcId="{C65B3ECA-D025-43FD-A02D-F34E85F1F722}" destId="{10F3A8FB-61D1-40EF-888D-347B7BECC9CD}" srcOrd="0" destOrd="0" presId="urn:microsoft.com/office/officeart/2016/7/layout/VerticalSolidActionList"/>
    <dgm:cxn modelId="{F15266A9-5CCC-4BF1-BEF9-08E51A712028}" srcId="{3FB21C7A-9425-4891-9D33-9B17F1E8A50C}" destId="{DD36D4B7-E1C4-448C-BDAB-E72430786C18}" srcOrd="0" destOrd="0" parTransId="{3A3AF90C-6EE9-472D-A20E-A582C79FB6EB}" sibTransId="{8E04E1FD-6DA9-4FDA-9A55-6083456DD4B0}"/>
    <dgm:cxn modelId="{E21ABCB5-B7AA-42AB-873E-5AC4ACE4A623}" srcId="{3FB21C7A-9425-4891-9D33-9B17F1E8A50C}" destId="{F95B5EBC-A3F0-4CDB-960B-0815071CE178}" srcOrd="3" destOrd="0" parTransId="{D7499A28-F66C-4C35-BAF1-0A778F854A32}" sibTransId="{393BD5D0-7C44-4DB0-9FA1-EFE45EDBB30E}"/>
    <dgm:cxn modelId="{E7CEA6D2-2C8B-40C7-AC80-A43DE834824A}" srcId="{3FB21C7A-9425-4891-9D33-9B17F1E8A50C}" destId="{413216B3-F3F0-4A67-A75B-68EDA787EC29}" srcOrd="4" destOrd="0" parTransId="{3B1B4904-846F-4498-86CA-91B1A7B10F32}" sibTransId="{8B74F69D-64EC-4E72-9A64-FC53497151EE}"/>
    <dgm:cxn modelId="{C3F65CE9-34B6-4116-BD73-D4C4EE2B4719}" type="presOf" srcId="{DF7718A3-7062-4227-B0E4-668C888A1027}" destId="{D7A11C51-12F6-48EB-9D4F-B6CEDD565F81}" srcOrd="0" destOrd="0" presId="urn:microsoft.com/office/officeart/2016/7/layout/VerticalSolidActionList"/>
    <dgm:cxn modelId="{C6B5B1ED-1965-4FF6-BDD4-562E656AF067}" type="presOf" srcId="{3FB21C7A-9425-4891-9D33-9B17F1E8A50C}" destId="{63DD9861-B5BE-4C5D-9DC0-56AAFCB4BBCE}" srcOrd="0" destOrd="0" presId="urn:microsoft.com/office/officeart/2016/7/layout/VerticalSolidActionList"/>
    <dgm:cxn modelId="{EC61AEFF-6EF1-4A36-B6BA-21495B5EEBCF}" type="presOf" srcId="{C1D4C28C-B424-427C-8408-DD17759C5AE2}" destId="{B6339322-BB1D-4AA7-837A-1079F71B5F14}" srcOrd="0" destOrd="0" presId="urn:microsoft.com/office/officeart/2016/7/layout/VerticalSolidActionList"/>
    <dgm:cxn modelId="{1979F1CE-6CD7-4841-8D97-246C6048E54D}" type="presParOf" srcId="{63DD9861-B5BE-4C5D-9DC0-56AAFCB4BBCE}" destId="{875C1357-08ED-46CF-AAA4-A183AA534711}" srcOrd="0" destOrd="0" presId="urn:microsoft.com/office/officeart/2016/7/layout/VerticalSolidActionList"/>
    <dgm:cxn modelId="{52B37A10-85E0-4D5B-82BB-A9658EB06E51}" type="presParOf" srcId="{875C1357-08ED-46CF-AAA4-A183AA534711}" destId="{EBC4E628-187D-45FD-845B-43E21D4B85D0}" srcOrd="0" destOrd="0" presId="urn:microsoft.com/office/officeart/2016/7/layout/VerticalSolidActionList"/>
    <dgm:cxn modelId="{DA51FD5C-683B-49B4-9825-3E3ED8A9874C}" type="presParOf" srcId="{875C1357-08ED-46CF-AAA4-A183AA534711}" destId="{10F3A8FB-61D1-40EF-888D-347B7BECC9CD}" srcOrd="1" destOrd="0" presId="urn:microsoft.com/office/officeart/2016/7/layout/VerticalSolidActionList"/>
    <dgm:cxn modelId="{2C68D25F-A005-4A3C-AB34-A4CFA55934DE}" type="presParOf" srcId="{63DD9861-B5BE-4C5D-9DC0-56AAFCB4BBCE}" destId="{4CF667F8-E501-47F2-A7D7-3F4DCB7BD288}" srcOrd="1" destOrd="0" presId="urn:microsoft.com/office/officeart/2016/7/layout/VerticalSolidActionList"/>
    <dgm:cxn modelId="{2C335C94-DD00-4EA7-AB13-6E2030C1B8E6}" type="presParOf" srcId="{63DD9861-B5BE-4C5D-9DC0-56AAFCB4BBCE}" destId="{56098B7B-C816-4671-86A3-0B259E8E3402}" srcOrd="2" destOrd="0" presId="urn:microsoft.com/office/officeart/2016/7/layout/VerticalSolidActionList"/>
    <dgm:cxn modelId="{AABF3EA9-F617-47E9-989D-4A9F322EBF0E}" type="presParOf" srcId="{56098B7B-C816-4671-86A3-0B259E8E3402}" destId="{D7A11C51-12F6-48EB-9D4F-B6CEDD565F81}" srcOrd="0" destOrd="0" presId="urn:microsoft.com/office/officeart/2016/7/layout/VerticalSolidActionList"/>
    <dgm:cxn modelId="{5FD407F7-BA1E-4861-8F71-150FC4CCB77D}" type="presParOf" srcId="{56098B7B-C816-4671-86A3-0B259E8E3402}" destId="{B6339322-BB1D-4AA7-837A-1079F71B5F14}" srcOrd="1" destOrd="0" presId="urn:microsoft.com/office/officeart/2016/7/layout/VerticalSolidActionList"/>
    <dgm:cxn modelId="{2DF5D4C6-13B1-481C-A248-BC4755BAB6E5}" type="presParOf" srcId="{63DD9861-B5BE-4C5D-9DC0-56AAFCB4BBCE}" destId="{3344BCB4-DFEF-401C-BB87-58064C3C6515}" srcOrd="3" destOrd="0" presId="urn:microsoft.com/office/officeart/2016/7/layout/VerticalSolidActionList"/>
    <dgm:cxn modelId="{3030FD9C-7797-4B61-B729-4A7F7E07DAAA}" type="presParOf" srcId="{63DD9861-B5BE-4C5D-9DC0-56AAFCB4BBCE}" destId="{5ED822B2-BCBC-440A-92D4-EC37E0AEF954}" srcOrd="4" destOrd="0" presId="urn:microsoft.com/office/officeart/2016/7/layout/VerticalSolidActionList"/>
    <dgm:cxn modelId="{12E598FC-8C42-4A5E-80AE-BC942C033F7D}" type="presParOf" srcId="{5ED822B2-BCBC-440A-92D4-EC37E0AEF954}" destId="{97DB93BD-165E-4A80-99D3-7A0F194009E6}" srcOrd="0" destOrd="0" presId="urn:microsoft.com/office/officeart/2016/7/layout/VerticalSolidActionList"/>
    <dgm:cxn modelId="{CD9A32A0-20C9-4213-89CA-56A08DB1C425}" type="presParOf" srcId="{5ED822B2-BCBC-440A-92D4-EC37E0AEF954}" destId="{E3E62622-7469-4BCE-B5D7-E8FB7F55D8F2}" srcOrd="1" destOrd="0" presId="urn:microsoft.com/office/officeart/2016/7/layout/VerticalSolidActionList"/>
    <dgm:cxn modelId="{12DD6060-3829-44F5-A071-FA7CA221E81A}" type="presParOf" srcId="{63DD9861-B5BE-4C5D-9DC0-56AAFCB4BBCE}" destId="{5087474D-466E-4792-8D1B-70E82084B15D}" srcOrd="5" destOrd="0" presId="urn:microsoft.com/office/officeart/2016/7/layout/VerticalSolidActionList"/>
    <dgm:cxn modelId="{6B425C19-BE59-4FB7-B75B-07F73C3628DF}" type="presParOf" srcId="{63DD9861-B5BE-4C5D-9DC0-56AAFCB4BBCE}" destId="{530FA5AD-D048-4805-84EB-907E3D4BF71B}" srcOrd="6" destOrd="0" presId="urn:microsoft.com/office/officeart/2016/7/layout/VerticalSolidActionList"/>
    <dgm:cxn modelId="{C2694591-E5B4-4F0A-B254-93680C060F5C}" type="presParOf" srcId="{530FA5AD-D048-4805-84EB-907E3D4BF71B}" destId="{FE6269EB-4F64-40D6-910C-B79DB0E79044}" srcOrd="0" destOrd="0" presId="urn:microsoft.com/office/officeart/2016/7/layout/VerticalSolidActionList"/>
    <dgm:cxn modelId="{591CDF6C-97C8-41F4-805A-BCE44C3C19DB}" type="presParOf" srcId="{530FA5AD-D048-4805-84EB-907E3D4BF71B}" destId="{8BA2F4EF-52F2-471D-9B05-BC59064AA2EF}" srcOrd="1" destOrd="0" presId="urn:microsoft.com/office/officeart/2016/7/layout/VerticalSolidActionList"/>
    <dgm:cxn modelId="{797A8103-A2C6-40F9-8F15-73E84A7BDE0F}" type="presParOf" srcId="{63DD9861-B5BE-4C5D-9DC0-56AAFCB4BBCE}" destId="{8CAA9B87-10E6-41EE-959C-E5F6FFA56D2B}" srcOrd="7" destOrd="0" presId="urn:microsoft.com/office/officeart/2016/7/layout/VerticalSolidActionList"/>
    <dgm:cxn modelId="{310A6689-FED8-45A8-98B2-CB0C9E7EF042}" type="presParOf" srcId="{63DD9861-B5BE-4C5D-9DC0-56AAFCB4BBCE}" destId="{CEF7E072-3EC9-4317-8A6B-11E08E478050}" srcOrd="8" destOrd="0" presId="urn:microsoft.com/office/officeart/2016/7/layout/VerticalSolidActionList"/>
    <dgm:cxn modelId="{31FF3019-DE46-4D77-8C81-65CF8D97BDFE}" type="presParOf" srcId="{CEF7E072-3EC9-4317-8A6B-11E08E478050}" destId="{2FE16AB4-EF70-4BB7-B986-0B6731A997EE}" srcOrd="0" destOrd="0" presId="urn:microsoft.com/office/officeart/2016/7/layout/VerticalSolidActionList"/>
    <dgm:cxn modelId="{9C2B4E5C-18D5-4731-97FA-11C80A3A3BAE}" type="presParOf" srcId="{CEF7E072-3EC9-4317-8A6B-11E08E478050}" destId="{7263C683-DEC9-42AF-A51F-A2753E19BDC5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957E877-3AEC-4DBF-9239-5E115E73A67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3820A42D-5D08-4719-AC08-0654B39BFA9F}">
      <dgm:prSet/>
      <dgm:spPr/>
      <dgm:t>
        <a:bodyPr/>
        <a:lstStyle/>
        <a:p>
          <a:r>
            <a:rPr lang="en-GB"/>
            <a:t>P for Prepare</a:t>
          </a:r>
          <a:endParaRPr lang="en-US"/>
        </a:p>
      </dgm:t>
    </dgm:pt>
    <dgm:pt modelId="{A668EC45-4F8B-4B63-A5E3-27B74F5C35EF}" type="parTrans" cxnId="{5C92C8B0-2081-468D-9670-DFE85DAB385C}">
      <dgm:prSet/>
      <dgm:spPr/>
      <dgm:t>
        <a:bodyPr/>
        <a:lstStyle/>
        <a:p>
          <a:endParaRPr lang="en-US"/>
        </a:p>
      </dgm:t>
    </dgm:pt>
    <dgm:pt modelId="{096BD3BD-2725-40E7-A225-D512EF4F3359}" type="sibTrans" cxnId="{5C92C8B0-2081-468D-9670-DFE85DAB385C}">
      <dgm:prSet/>
      <dgm:spPr/>
      <dgm:t>
        <a:bodyPr/>
        <a:lstStyle/>
        <a:p>
          <a:endParaRPr lang="en-US"/>
        </a:p>
      </dgm:t>
    </dgm:pt>
    <dgm:pt modelId="{2DB992BF-EE06-4D6F-94FC-E5F29BB9D0C4}">
      <dgm:prSet/>
      <dgm:spPr/>
      <dgm:t>
        <a:bodyPr/>
        <a:lstStyle/>
        <a:p>
          <a:r>
            <a:rPr lang="en-GB"/>
            <a:t>O for Organise</a:t>
          </a:r>
          <a:endParaRPr lang="en-US"/>
        </a:p>
      </dgm:t>
    </dgm:pt>
    <dgm:pt modelId="{1A4393F5-B979-486A-8096-D8E4B844BF8B}" type="parTrans" cxnId="{852E7458-48F6-4C75-BAD7-6410E6A99BAA}">
      <dgm:prSet/>
      <dgm:spPr/>
      <dgm:t>
        <a:bodyPr/>
        <a:lstStyle/>
        <a:p>
          <a:endParaRPr lang="en-US"/>
        </a:p>
      </dgm:t>
    </dgm:pt>
    <dgm:pt modelId="{F4B0A586-3BDC-445B-B02A-FF09EE2020B8}" type="sibTrans" cxnId="{852E7458-48F6-4C75-BAD7-6410E6A99BAA}">
      <dgm:prSet/>
      <dgm:spPr/>
      <dgm:t>
        <a:bodyPr/>
        <a:lstStyle/>
        <a:p>
          <a:endParaRPr lang="en-US"/>
        </a:p>
      </dgm:t>
    </dgm:pt>
    <dgm:pt modelId="{BD558B00-738D-4C7D-9AEE-55DEADA318D9}">
      <dgm:prSet/>
      <dgm:spPr/>
      <dgm:t>
        <a:bodyPr/>
        <a:lstStyle/>
        <a:p>
          <a:r>
            <a:rPr lang="en-GB"/>
            <a:t>W for Write</a:t>
          </a:r>
          <a:endParaRPr lang="en-US"/>
        </a:p>
      </dgm:t>
    </dgm:pt>
    <dgm:pt modelId="{689AB63C-0CF5-4DF5-B9A1-D5242C387E3D}" type="parTrans" cxnId="{0C828A33-9FBE-4FC8-9814-19E50611D2EB}">
      <dgm:prSet/>
      <dgm:spPr/>
      <dgm:t>
        <a:bodyPr/>
        <a:lstStyle/>
        <a:p>
          <a:endParaRPr lang="en-US"/>
        </a:p>
      </dgm:t>
    </dgm:pt>
    <dgm:pt modelId="{7734FB05-4997-4268-BA3B-34E5C122AE88}" type="sibTrans" cxnId="{0C828A33-9FBE-4FC8-9814-19E50611D2EB}">
      <dgm:prSet/>
      <dgm:spPr/>
      <dgm:t>
        <a:bodyPr/>
        <a:lstStyle/>
        <a:p>
          <a:endParaRPr lang="en-US"/>
        </a:p>
      </dgm:t>
    </dgm:pt>
    <dgm:pt modelId="{38911C72-52EA-4FEB-B358-AF3CA4E27306}">
      <dgm:prSet/>
      <dgm:spPr/>
      <dgm:t>
        <a:bodyPr/>
        <a:lstStyle/>
        <a:p>
          <a:r>
            <a:rPr lang="en-GB"/>
            <a:t>E for Edit</a:t>
          </a:r>
          <a:endParaRPr lang="en-US"/>
        </a:p>
      </dgm:t>
    </dgm:pt>
    <dgm:pt modelId="{8620CD94-AF8C-4903-8858-29A7D8A98879}" type="parTrans" cxnId="{CD86A3B4-FE2C-44ED-A771-A63F8413AFD9}">
      <dgm:prSet/>
      <dgm:spPr/>
      <dgm:t>
        <a:bodyPr/>
        <a:lstStyle/>
        <a:p>
          <a:endParaRPr lang="en-US"/>
        </a:p>
      </dgm:t>
    </dgm:pt>
    <dgm:pt modelId="{7FDA3C0F-BC35-4BA1-89A4-D30FBBFA2F40}" type="sibTrans" cxnId="{CD86A3B4-FE2C-44ED-A771-A63F8413AFD9}">
      <dgm:prSet/>
      <dgm:spPr/>
      <dgm:t>
        <a:bodyPr/>
        <a:lstStyle/>
        <a:p>
          <a:endParaRPr lang="en-US"/>
        </a:p>
      </dgm:t>
    </dgm:pt>
    <dgm:pt modelId="{0BBF0C21-69F2-432C-BBC0-92105AFCA0D3}">
      <dgm:prSet/>
      <dgm:spPr/>
      <dgm:t>
        <a:bodyPr/>
        <a:lstStyle/>
        <a:p>
          <a:r>
            <a:rPr lang="en-GB"/>
            <a:t>R for Refine</a:t>
          </a:r>
          <a:endParaRPr lang="en-US"/>
        </a:p>
      </dgm:t>
    </dgm:pt>
    <dgm:pt modelId="{6B245390-337D-45DA-A27D-0B3E58B7E9D5}" type="parTrans" cxnId="{1C753986-F10E-41D4-8EC6-6D539C383DB0}">
      <dgm:prSet/>
      <dgm:spPr/>
      <dgm:t>
        <a:bodyPr/>
        <a:lstStyle/>
        <a:p>
          <a:endParaRPr lang="en-US"/>
        </a:p>
      </dgm:t>
    </dgm:pt>
    <dgm:pt modelId="{4E55D360-1952-4C72-8B04-41ECC168C8E4}" type="sibTrans" cxnId="{1C753986-F10E-41D4-8EC6-6D539C383DB0}">
      <dgm:prSet/>
      <dgm:spPr/>
      <dgm:t>
        <a:bodyPr/>
        <a:lstStyle/>
        <a:p>
          <a:endParaRPr lang="en-US"/>
        </a:p>
      </dgm:t>
    </dgm:pt>
    <dgm:pt modelId="{680A966E-5FD1-40F8-B521-C35BBD7CDA6D}">
      <dgm:prSet/>
      <dgm:spPr/>
      <dgm:t>
        <a:bodyPr/>
        <a:lstStyle/>
        <a:p>
          <a:r>
            <a:rPr lang="en-GB"/>
            <a:t>And then, Practice, Practice, Practice!!</a:t>
          </a:r>
          <a:endParaRPr lang="en-US"/>
        </a:p>
      </dgm:t>
    </dgm:pt>
    <dgm:pt modelId="{B881CF35-A06E-430A-9679-01C97AD79BDC}" type="parTrans" cxnId="{BBBECEE5-D65A-4FE1-A8A4-1EF7B97BE2FC}">
      <dgm:prSet/>
      <dgm:spPr/>
      <dgm:t>
        <a:bodyPr/>
        <a:lstStyle/>
        <a:p>
          <a:endParaRPr lang="en-US"/>
        </a:p>
      </dgm:t>
    </dgm:pt>
    <dgm:pt modelId="{78A9646F-FC9D-4F78-B6FF-365278B535D6}" type="sibTrans" cxnId="{BBBECEE5-D65A-4FE1-A8A4-1EF7B97BE2FC}">
      <dgm:prSet/>
      <dgm:spPr/>
      <dgm:t>
        <a:bodyPr/>
        <a:lstStyle/>
        <a:p>
          <a:endParaRPr lang="en-US"/>
        </a:p>
      </dgm:t>
    </dgm:pt>
    <dgm:pt modelId="{574CF45B-305A-40A4-9F12-06FE89B0CDE4}" type="pres">
      <dgm:prSet presAssocID="{4957E877-3AEC-4DBF-9239-5E115E73A67A}" presName="root" presStyleCnt="0">
        <dgm:presLayoutVars>
          <dgm:dir/>
          <dgm:resizeHandles val="exact"/>
        </dgm:presLayoutVars>
      </dgm:prSet>
      <dgm:spPr/>
    </dgm:pt>
    <dgm:pt modelId="{A307DD66-0C4C-422E-AB5F-8475D8E3130F}" type="pres">
      <dgm:prSet presAssocID="{3820A42D-5D08-4719-AC08-0654B39BFA9F}" presName="compNode" presStyleCnt="0"/>
      <dgm:spPr/>
    </dgm:pt>
    <dgm:pt modelId="{589EF610-7147-4BA2-A900-E66EADE38A37}" type="pres">
      <dgm:prSet presAssocID="{3820A42D-5D08-4719-AC08-0654B39BFA9F}" presName="bgRect" presStyleLbl="bgShp" presStyleIdx="0" presStyleCnt="6"/>
      <dgm:spPr/>
    </dgm:pt>
    <dgm:pt modelId="{1F537EE4-ACA3-4097-8638-2F6BB0957F31}" type="pres">
      <dgm:prSet presAssocID="{3820A42D-5D08-4719-AC08-0654B39BFA9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64CD782-26F6-41A4-AC8F-3E68F915662C}" type="pres">
      <dgm:prSet presAssocID="{3820A42D-5D08-4719-AC08-0654B39BFA9F}" presName="spaceRect" presStyleCnt="0"/>
      <dgm:spPr/>
    </dgm:pt>
    <dgm:pt modelId="{058B227F-D47D-403F-BB04-40BECCD64B46}" type="pres">
      <dgm:prSet presAssocID="{3820A42D-5D08-4719-AC08-0654B39BFA9F}" presName="parTx" presStyleLbl="revTx" presStyleIdx="0" presStyleCnt="6">
        <dgm:presLayoutVars>
          <dgm:chMax val="0"/>
          <dgm:chPref val="0"/>
        </dgm:presLayoutVars>
      </dgm:prSet>
      <dgm:spPr/>
    </dgm:pt>
    <dgm:pt modelId="{08CBF4E7-DAFB-47CC-BB0D-AD13AA47BDAC}" type="pres">
      <dgm:prSet presAssocID="{096BD3BD-2725-40E7-A225-D512EF4F3359}" presName="sibTrans" presStyleCnt="0"/>
      <dgm:spPr/>
    </dgm:pt>
    <dgm:pt modelId="{5D338E94-85AF-46E3-A949-2414C0BA9D87}" type="pres">
      <dgm:prSet presAssocID="{2DB992BF-EE06-4D6F-94FC-E5F29BB9D0C4}" presName="compNode" presStyleCnt="0"/>
      <dgm:spPr/>
    </dgm:pt>
    <dgm:pt modelId="{0E6855B4-F682-4287-8BD2-13F3A2D47A63}" type="pres">
      <dgm:prSet presAssocID="{2DB992BF-EE06-4D6F-94FC-E5F29BB9D0C4}" presName="bgRect" presStyleLbl="bgShp" presStyleIdx="1" presStyleCnt="6"/>
      <dgm:spPr/>
    </dgm:pt>
    <dgm:pt modelId="{A6D6B270-D230-41B6-8E21-65263F4FAFCC}" type="pres">
      <dgm:prSet presAssocID="{2DB992BF-EE06-4D6F-94FC-E5F29BB9D0C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31A02738-3750-4B43-833C-80CCD5DCC94A}" type="pres">
      <dgm:prSet presAssocID="{2DB992BF-EE06-4D6F-94FC-E5F29BB9D0C4}" presName="spaceRect" presStyleCnt="0"/>
      <dgm:spPr/>
    </dgm:pt>
    <dgm:pt modelId="{C255E991-D9C4-4BAA-B546-B582EF369F3F}" type="pres">
      <dgm:prSet presAssocID="{2DB992BF-EE06-4D6F-94FC-E5F29BB9D0C4}" presName="parTx" presStyleLbl="revTx" presStyleIdx="1" presStyleCnt="6">
        <dgm:presLayoutVars>
          <dgm:chMax val="0"/>
          <dgm:chPref val="0"/>
        </dgm:presLayoutVars>
      </dgm:prSet>
      <dgm:spPr/>
    </dgm:pt>
    <dgm:pt modelId="{5215DDE6-5E1E-4DD4-8838-4FFE91043794}" type="pres">
      <dgm:prSet presAssocID="{F4B0A586-3BDC-445B-B02A-FF09EE2020B8}" presName="sibTrans" presStyleCnt="0"/>
      <dgm:spPr/>
    </dgm:pt>
    <dgm:pt modelId="{CDAB3EEA-D8F0-4072-9B9D-4C7DC961E560}" type="pres">
      <dgm:prSet presAssocID="{BD558B00-738D-4C7D-9AEE-55DEADA318D9}" presName="compNode" presStyleCnt="0"/>
      <dgm:spPr/>
    </dgm:pt>
    <dgm:pt modelId="{5467E092-D9AF-4E55-8447-87322CC45083}" type="pres">
      <dgm:prSet presAssocID="{BD558B00-738D-4C7D-9AEE-55DEADA318D9}" presName="bgRect" presStyleLbl="bgShp" presStyleIdx="2" presStyleCnt="6"/>
      <dgm:spPr/>
    </dgm:pt>
    <dgm:pt modelId="{EAC11CAF-AE31-4235-813B-F12E331F6AC8}" type="pres">
      <dgm:prSet presAssocID="{BD558B00-738D-4C7D-9AEE-55DEADA318D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7603F13-C4D4-41F5-B484-19AE4DEABEB7}" type="pres">
      <dgm:prSet presAssocID="{BD558B00-738D-4C7D-9AEE-55DEADA318D9}" presName="spaceRect" presStyleCnt="0"/>
      <dgm:spPr/>
    </dgm:pt>
    <dgm:pt modelId="{592FE1CC-472E-46D0-8A70-339F4F6EF04D}" type="pres">
      <dgm:prSet presAssocID="{BD558B00-738D-4C7D-9AEE-55DEADA318D9}" presName="parTx" presStyleLbl="revTx" presStyleIdx="2" presStyleCnt="6">
        <dgm:presLayoutVars>
          <dgm:chMax val="0"/>
          <dgm:chPref val="0"/>
        </dgm:presLayoutVars>
      </dgm:prSet>
      <dgm:spPr/>
    </dgm:pt>
    <dgm:pt modelId="{EF05D413-C774-4DCA-A5C8-320A6BAE9040}" type="pres">
      <dgm:prSet presAssocID="{7734FB05-4997-4268-BA3B-34E5C122AE88}" presName="sibTrans" presStyleCnt="0"/>
      <dgm:spPr/>
    </dgm:pt>
    <dgm:pt modelId="{EB5BC133-B52C-4F62-B466-4E3DE717115C}" type="pres">
      <dgm:prSet presAssocID="{38911C72-52EA-4FEB-B358-AF3CA4E27306}" presName="compNode" presStyleCnt="0"/>
      <dgm:spPr/>
    </dgm:pt>
    <dgm:pt modelId="{DEA88A87-86D4-4C7C-ADE1-7257881FC1E1}" type="pres">
      <dgm:prSet presAssocID="{38911C72-52EA-4FEB-B358-AF3CA4E27306}" presName="bgRect" presStyleLbl="bgShp" presStyleIdx="3" presStyleCnt="6"/>
      <dgm:spPr/>
    </dgm:pt>
    <dgm:pt modelId="{AC3CF408-7760-4C26-80CB-AEC6FB7ECCEB}" type="pres">
      <dgm:prSet presAssocID="{38911C72-52EA-4FEB-B358-AF3CA4E2730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D3CDDB48-D22D-4806-BEFC-6B1E85ED75FC}" type="pres">
      <dgm:prSet presAssocID="{38911C72-52EA-4FEB-B358-AF3CA4E27306}" presName="spaceRect" presStyleCnt="0"/>
      <dgm:spPr/>
    </dgm:pt>
    <dgm:pt modelId="{2BFA2227-74B9-430A-8A35-AB279AABE7C7}" type="pres">
      <dgm:prSet presAssocID="{38911C72-52EA-4FEB-B358-AF3CA4E27306}" presName="parTx" presStyleLbl="revTx" presStyleIdx="3" presStyleCnt="6">
        <dgm:presLayoutVars>
          <dgm:chMax val="0"/>
          <dgm:chPref val="0"/>
        </dgm:presLayoutVars>
      </dgm:prSet>
      <dgm:spPr/>
    </dgm:pt>
    <dgm:pt modelId="{DA980502-8A63-406D-A6DB-5023BD153799}" type="pres">
      <dgm:prSet presAssocID="{7FDA3C0F-BC35-4BA1-89A4-D30FBBFA2F40}" presName="sibTrans" presStyleCnt="0"/>
      <dgm:spPr/>
    </dgm:pt>
    <dgm:pt modelId="{03BDD9AA-775E-4E9B-9148-0CA34A521421}" type="pres">
      <dgm:prSet presAssocID="{0BBF0C21-69F2-432C-BBC0-92105AFCA0D3}" presName="compNode" presStyleCnt="0"/>
      <dgm:spPr/>
    </dgm:pt>
    <dgm:pt modelId="{2D03A719-E66D-4B36-AB77-8E9F2330B37C}" type="pres">
      <dgm:prSet presAssocID="{0BBF0C21-69F2-432C-BBC0-92105AFCA0D3}" presName="bgRect" presStyleLbl="bgShp" presStyleIdx="4" presStyleCnt="6"/>
      <dgm:spPr/>
    </dgm:pt>
    <dgm:pt modelId="{839BE09D-AF33-41CF-A1A8-B422E5D15D18}" type="pres">
      <dgm:prSet presAssocID="{0BBF0C21-69F2-432C-BBC0-92105AFCA0D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19EE733-E613-4F3E-80AF-11E8AEDD2349}" type="pres">
      <dgm:prSet presAssocID="{0BBF0C21-69F2-432C-BBC0-92105AFCA0D3}" presName="spaceRect" presStyleCnt="0"/>
      <dgm:spPr/>
    </dgm:pt>
    <dgm:pt modelId="{0D3D36C9-3F40-460D-A247-665864471023}" type="pres">
      <dgm:prSet presAssocID="{0BBF0C21-69F2-432C-BBC0-92105AFCA0D3}" presName="parTx" presStyleLbl="revTx" presStyleIdx="4" presStyleCnt="6">
        <dgm:presLayoutVars>
          <dgm:chMax val="0"/>
          <dgm:chPref val="0"/>
        </dgm:presLayoutVars>
      </dgm:prSet>
      <dgm:spPr/>
    </dgm:pt>
    <dgm:pt modelId="{52E6F126-1A1F-4A24-8F49-4368E64545DA}" type="pres">
      <dgm:prSet presAssocID="{4E55D360-1952-4C72-8B04-41ECC168C8E4}" presName="sibTrans" presStyleCnt="0"/>
      <dgm:spPr/>
    </dgm:pt>
    <dgm:pt modelId="{B1CC2681-0C82-41CD-AEF8-D24A064274F1}" type="pres">
      <dgm:prSet presAssocID="{680A966E-5FD1-40F8-B521-C35BBD7CDA6D}" presName="compNode" presStyleCnt="0"/>
      <dgm:spPr/>
    </dgm:pt>
    <dgm:pt modelId="{A1DF0D17-5FA2-4054-BF56-1B4296E4CCDA}" type="pres">
      <dgm:prSet presAssocID="{680A966E-5FD1-40F8-B521-C35BBD7CDA6D}" presName="bgRect" presStyleLbl="bgShp" presStyleIdx="5" presStyleCnt="6"/>
      <dgm:spPr/>
    </dgm:pt>
    <dgm:pt modelId="{4A4778BB-FF6E-4D11-A7E6-E803BABE9804}" type="pres">
      <dgm:prSet presAssocID="{680A966E-5FD1-40F8-B521-C35BBD7CDA6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B19F130-AE34-4A0A-93D8-D3313C212783}" type="pres">
      <dgm:prSet presAssocID="{680A966E-5FD1-40F8-B521-C35BBD7CDA6D}" presName="spaceRect" presStyleCnt="0"/>
      <dgm:spPr/>
    </dgm:pt>
    <dgm:pt modelId="{75D53A92-0175-4D5D-8C68-A2F5281CACA4}" type="pres">
      <dgm:prSet presAssocID="{680A966E-5FD1-40F8-B521-C35BBD7CDA6D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C828A33-9FBE-4FC8-9814-19E50611D2EB}" srcId="{4957E877-3AEC-4DBF-9239-5E115E73A67A}" destId="{BD558B00-738D-4C7D-9AEE-55DEADA318D9}" srcOrd="2" destOrd="0" parTransId="{689AB63C-0CF5-4DF5-B9A1-D5242C387E3D}" sibTransId="{7734FB05-4997-4268-BA3B-34E5C122AE88}"/>
    <dgm:cxn modelId="{00E70A3B-5F2C-4833-BFC1-EFCDCC32CDD8}" type="presOf" srcId="{3820A42D-5D08-4719-AC08-0654B39BFA9F}" destId="{058B227F-D47D-403F-BB04-40BECCD64B46}" srcOrd="0" destOrd="0" presId="urn:microsoft.com/office/officeart/2018/2/layout/IconVerticalSolidList"/>
    <dgm:cxn modelId="{81E3706B-3EF6-428F-9987-6C99BDCCDE18}" type="presOf" srcId="{2DB992BF-EE06-4D6F-94FC-E5F29BB9D0C4}" destId="{C255E991-D9C4-4BAA-B546-B582EF369F3F}" srcOrd="0" destOrd="0" presId="urn:microsoft.com/office/officeart/2018/2/layout/IconVerticalSolidList"/>
    <dgm:cxn modelId="{C57ADE51-95B3-43A3-A4AD-1F527B5D99B2}" type="presOf" srcId="{38911C72-52EA-4FEB-B358-AF3CA4E27306}" destId="{2BFA2227-74B9-430A-8A35-AB279AABE7C7}" srcOrd="0" destOrd="0" presId="urn:microsoft.com/office/officeart/2018/2/layout/IconVerticalSolidList"/>
    <dgm:cxn modelId="{852E7458-48F6-4C75-BAD7-6410E6A99BAA}" srcId="{4957E877-3AEC-4DBF-9239-5E115E73A67A}" destId="{2DB992BF-EE06-4D6F-94FC-E5F29BB9D0C4}" srcOrd="1" destOrd="0" parTransId="{1A4393F5-B979-486A-8096-D8E4B844BF8B}" sibTransId="{F4B0A586-3BDC-445B-B02A-FF09EE2020B8}"/>
    <dgm:cxn modelId="{1C753986-F10E-41D4-8EC6-6D539C383DB0}" srcId="{4957E877-3AEC-4DBF-9239-5E115E73A67A}" destId="{0BBF0C21-69F2-432C-BBC0-92105AFCA0D3}" srcOrd="4" destOrd="0" parTransId="{6B245390-337D-45DA-A27D-0B3E58B7E9D5}" sibTransId="{4E55D360-1952-4C72-8B04-41ECC168C8E4}"/>
    <dgm:cxn modelId="{6529E18B-9CA1-470B-83AC-EEF63BEDA878}" type="presOf" srcId="{680A966E-5FD1-40F8-B521-C35BBD7CDA6D}" destId="{75D53A92-0175-4D5D-8C68-A2F5281CACA4}" srcOrd="0" destOrd="0" presId="urn:microsoft.com/office/officeart/2018/2/layout/IconVerticalSolidList"/>
    <dgm:cxn modelId="{7F9EF899-5912-45BC-99DD-BD0062B1BA83}" type="presOf" srcId="{BD558B00-738D-4C7D-9AEE-55DEADA318D9}" destId="{592FE1CC-472E-46D0-8A70-339F4F6EF04D}" srcOrd="0" destOrd="0" presId="urn:microsoft.com/office/officeart/2018/2/layout/IconVerticalSolidList"/>
    <dgm:cxn modelId="{5C92C8B0-2081-468D-9670-DFE85DAB385C}" srcId="{4957E877-3AEC-4DBF-9239-5E115E73A67A}" destId="{3820A42D-5D08-4719-AC08-0654B39BFA9F}" srcOrd="0" destOrd="0" parTransId="{A668EC45-4F8B-4B63-A5E3-27B74F5C35EF}" sibTransId="{096BD3BD-2725-40E7-A225-D512EF4F3359}"/>
    <dgm:cxn modelId="{CD86A3B4-FE2C-44ED-A771-A63F8413AFD9}" srcId="{4957E877-3AEC-4DBF-9239-5E115E73A67A}" destId="{38911C72-52EA-4FEB-B358-AF3CA4E27306}" srcOrd="3" destOrd="0" parTransId="{8620CD94-AF8C-4903-8858-29A7D8A98879}" sibTransId="{7FDA3C0F-BC35-4BA1-89A4-D30FBBFA2F40}"/>
    <dgm:cxn modelId="{D993F3B6-B5FC-4765-AF86-877F31D7D461}" type="presOf" srcId="{0BBF0C21-69F2-432C-BBC0-92105AFCA0D3}" destId="{0D3D36C9-3F40-460D-A247-665864471023}" srcOrd="0" destOrd="0" presId="urn:microsoft.com/office/officeart/2018/2/layout/IconVerticalSolidList"/>
    <dgm:cxn modelId="{BBBECEE5-D65A-4FE1-A8A4-1EF7B97BE2FC}" srcId="{4957E877-3AEC-4DBF-9239-5E115E73A67A}" destId="{680A966E-5FD1-40F8-B521-C35BBD7CDA6D}" srcOrd="5" destOrd="0" parTransId="{B881CF35-A06E-430A-9679-01C97AD79BDC}" sibTransId="{78A9646F-FC9D-4F78-B6FF-365278B535D6}"/>
    <dgm:cxn modelId="{23B561E8-DD22-4F2E-8F0E-F8D53746E6D0}" type="presOf" srcId="{4957E877-3AEC-4DBF-9239-5E115E73A67A}" destId="{574CF45B-305A-40A4-9F12-06FE89B0CDE4}" srcOrd="0" destOrd="0" presId="urn:microsoft.com/office/officeart/2018/2/layout/IconVerticalSolidList"/>
    <dgm:cxn modelId="{90F5FE4A-5F05-4718-B657-71227466BB66}" type="presParOf" srcId="{574CF45B-305A-40A4-9F12-06FE89B0CDE4}" destId="{A307DD66-0C4C-422E-AB5F-8475D8E3130F}" srcOrd="0" destOrd="0" presId="urn:microsoft.com/office/officeart/2018/2/layout/IconVerticalSolidList"/>
    <dgm:cxn modelId="{6D7FA649-09FE-4007-BF44-2A6F9BF3C297}" type="presParOf" srcId="{A307DD66-0C4C-422E-AB5F-8475D8E3130F}" destId="{589EF610-7147-4BA2-A900-E66EADE38A37}" srcOrd="0" destOrd="0" presId="urn:microsoft.com/office/officeart/2018/2/layout/IconVerticalSolidList"/>
    <dgm:cxn modelId="{25331278-BEE9-4847-8AE0-AA5F3FE32FFA}" type="presParOf" srcId="{A307DD66-0C4C-422E-AB5F-8475D8E3130F}" destId="{1F537EE4-ACA3-4097-8638-2F6BB0957F31}" srcOrd="1" destOrd="0" presId="urn:microsoft.com/office/officeart/2018/2/layout/IconVerticalSolidList"/>
    <dgm:cxn modelId="{4FFA8D3C-1FD9-4582-A47D-7F7486FEE46F}" type="presParOf" srcId="{A307DD66-0C4C-422E-AB5F-8475D8E3130F}" destId="{C64CD782-26F6-41A4-AC8F-3E68F915662C}" srcOrd="2" destOrd="0" presId="urn:microsoft.com/office/officeart/2018/2/layout/IconVerticalSolidList"/>
    <dgm:cxn modelId="{69BB82A5-EF7C-4113-BC94-86AF49B32C7C}" type="presParOf" srcId="{A307DD66-0C4C-422E-AB5F-8475D8E3130F}" destId="{058B227F-D47D-403F-BB04-40BECCD64B46}" srcOrd="3" destOrd="0" presId="urn:microsoft.com/office/officeart/2018/2/layout/IconVerticalSolidList"/>
    <dgm:cxn modelId="{7D48B0CA-8B3A-458A-BC54-96AC6011298D}" type="presParOf" srcId="{574CF45B-305A-40A4-9F12-06FE89B0CDE4}" destId="{08CBF4E7-DAFB-47CC-BB0D-AD13AA47BDAC}" srcOrd="1" destOrd="0" presId="urn:microsoft.com/office/officeart/2018/2/layout/IconVerticalSolidList"/>
    <dgm:cxn modelId="{74B449DF-F09B-429B-ADDE-FA807C10C606}" type="presParOf" srcId="{574CF45B-305A-40A4-9F12-06FE89B0CDE4}" destId="{5D338E94-85AF-46E3-A949-2414C0BA9D87}" srcOrd="2" destOrd="0" presId="urn:microsoft.com/office/officeart/2018/2/layout/IconVerticalSolidList"/>
    <dgm:cxn modelId="{F71E3608-8ECC-4C1C-A413-92ABC98A7267}" type="presParOf" srcId="{5D338E94-85AF-46E3-A949-2414C0BA9D87}" destId="{0E6855B4-F682-4287-8BD2-13F3A2D47A63}" srcOrd="0" destOrd="0" presId="urn:microsoft.com/office/officeart/2018/2/layout/IconVerticalSolidList"/>
    <dgm:cxn modelId="{D6A4E73C-9E8A-4AD7-8961-1E222076E1E9}" type="presParOf" srcId="{5D338E94-85AF-46E3-A949-2414C0BA9D87}" destId="{A6D6B270-D230-41B6-8E21-65263F4FAFCC}" srcOrd="1" destOrd="0" presId="urn:microsoft.com/office/officeart/2018/2/layout/IconVerticalSolidList"/>
    <dgm:cxn modelId="{8C0AA7C5-0C51-4E5A-88BE-409508A016A9}" type="presParOf" srcId="{5D338E94-85AF-46E3-A949-2414C0BA9D87}" destId="{31A02738-3750-4B43-833C-80CCD5DCC94A}" srcOrd="2" destOrd="0" presId="urn:microsoft.com/office/officeart/2018/2/layout/IconVerticalSolidList"/>
    <dgm:cxn modelId="{A7BD6FB6-33B8-497C-BEDE-981396548086}" type="presParOf" srcId="{5D338E94-85AF-46E3-A949-2414C0BA9D87}" destId="{C255E991-D9C4-4BAA-B546-B582EF369F3F}" srcOrd="3" destOrd="0" presId="urn:microsoft.com/office/officeart/2018/2/layout/IconVerticalSolidList"/>
    <dgm:cxn modelId="{66772602-10A4-4186-91D1-3423AFE95D6D}" type="presParOf" srcId="{574CF45B-305A-40A4-9F12-06FE89B0CDE4}" destId="{5215DDE6-5E1E-4DD4-8838-4FFE91043794}" srcOrd="3" destOrd="0" presId="urn:microsoft.com/office/officeart/2018/2/layout/IconVerticalSolidList"/>
    <dgm:cxn modelId="{49B1E50D-6B13-452C-A154-91B89A615DC8}" type="presParOf" srcId="{574CF45B-305A-40A4-9F12-06FE89B0CDE4}" destId="{CDAB3EEA-D8F0-4072-9B9D-4C7DC961E560}" srcOrd="4" destOrd="0" presId="urn:microsoft.com/office/officeart/2018/2/layout/IconVerticalSolidList"/>
    <dgm:cxn modelId="{BBE26EB3-A907-4E94-9AED-F9075D0F2467}" type="presParOf" srcId="{CDAB3EEA-D8F0-4072-9B9D-4C7DC961E560}" destId="{5467E092-D9AF-4E55-8447-87322CC45083}" srcOrd="0" destOrd="0" presId="urn:microsoft.com/office/officeart/2018/2/layout/IconVerticalSolidList"/>
    <dgm:cxn modelId="{F609AC2A-54F5-4484-B991-7190EEF26676}" type="presParOf" srcId="{CDAB3EEA-D8F0-4072-9B9D-4C7DC961E560}" destId="{EAC11CAF-AE31-4235-813B-F12E331F6AC8}" srcOrd="1" destOrd="0" presId="urn:microsoft.com/office/officeart/2018/2/layout/IconVerticalSolidList"/>
    <dgm:cxn modelId="{F82EE7D4-8E22-4730-93C0-AEC49540BCBA}" type="presParOf" srcId="{CDAB3EEA-D8F0-4072-9B9D-4C7DC961E560}" destId="{B7603F13-C4D4-41F5-B484-19AE4DEABEB7}" srcOrd="2" destOrd="0" presId="urn:microsoft.com/office/officeart/2018/2/layout/IconVerticalSolidList"/>
    <dgm:cxn modelId="{29E107D2-CF84-423C-8044-F641ED709E88}" type="presParOf" srcId="{CDAB3EEA-D8F0-4072-9B9D-4C7DC961E560}" destId="{592FE1CC-472E-46D0-8A70-339F4F6EF04D}" srcOrd="3" destOrd="0" presId="urn:microsoft.com/office/officeart/2018/2/layout/IconVerticalSolidList"/>
    <dgm:cxn modelId="{10A098EE-37D3-4799-A636-CB8662D22A98}" type="presParOf" srcId="{574CF45B-305A-40A4-9F12-06FE89B0CDE4}" destId="{EF05D413-C774-4DCA-A5C8-320A6BAE9040}" srcOrd="5" destOrd="0" presId="urn:microsoft.com/office/officeart/2018/2/layout/IconVerticalSolidList"/>
    <dgm:cxn modelId="{8D6A66BB-A410-4E48-898F-A183FF600113}" type="presParOf" srcId="{574CF45B-305A-40A4-9F12-06FE89B0CDE4}" destId="{EB5BC133-B52C-4F62-B466-4E3DE717115C}" srcOrd="6" destOrd="0" presId="urn:microsoft.com/office/officeart/2018/2/layout/IconVerticalSolidList"/>
    <dgm:cxn modelId="{4C9B24F9-9762-4D63-9DB2-823DC92AFEBF}" type="presParOf" srcId="{EB5BC133-B52C-4F62-B466-4E3DE717115C}" destId="{DEA88A87-86D4-4C7C-ADE1-7257881FC1E1}" srcOrd="0" destOrd="0" presId="urn:microsoft.com/office/officeart/2018/2/layout/IconVerticalSolidList"/>
    <dgm:cxn modelId="{6C9BAE35-666E-4728-944A-84663BA7C41D}" type="presParOf" srcId="{EB5BC133-B52C-4F62-B466-4E3DE717115C}" destId="{AC3CF408-7760-4C26-80CB-AEC6FB7ECCEB}" srcOrd="1" destOrd="0" presId="urn:microsoft.com/office/officeart/2018/2/layout/IconVerticalSolidList"/>
    <dgm:cxn modelId="{8B94C126-6CD1-4ACA-97CC-871562FD6E1A}" type="presParOf" srcId="{EB5BC133-B52C-4F62-B466-4E3DE717115C}" destId="{D3CDDB48-D22D-4806-BEFC-6B1E85ED75FC}" srcOrd="2" destOrd="0" presId="urn:microsoft.com/office/officeart/2018/2/layout/IconVerticalSolidList"/>
    <dgm:cxn modelId="{61D432B9-854B-467B-BB01-E2033A21138A}" type="presParOf" srcId="{EB5BC133-B52C-4F62-B466-4E3DE717115C}" destId="{2BFA2227-74B9-430A-8A35-AB279AABE7C7}" srcOrd="3" destOrd="0" presId="urn:microsoft.com/office/officeart/2018/2/layout/IconVerticalSolidList"/>
    <dgm:cxn modelId="{410D7BD4-C615-499D-BCCE-AC6F5500616D}" type="presParOf" srcId="{574CF45B-305A-40A4-9F12-06FE89B0CDE4}" destId="{DA980502-8A63-406D-A6DB-5023BD153799}" srcOrd="7" destOrd="0" presId="urn:microsoft.com/office/officeart/2018/2/layout/IconVerticalSolidList"/>
    <dgm:cxn modelId="{90349D6B-1096-443C-8C95-ED9689DBE08A}" type="presParOf" srcId="{574CF45B-305A-40A4-9F12-06FE89B0CDE4}" destId="{03BDD9AA-775E-4E9B-9148-0CA34A521421}" srcOrd="8" destOrd="0" presId="urn:microsoft.com/office/officeart/2018/2/layout/IconVerticalSolidList"/>
    <dgm:cxn modelId="{FDE12DB3-D02D-495E-9246-5D9E46E95B28}" type="presParOf" srcId="{03BDD9AA-775E-4E9B-9148-0CA34A521421}" destId="{2D03A719-E66D-4B36-AB77-8E9F2330B37C}" srcOrd="0" destOrd="0" presId="urn:microsoft.com/office/officeart/2018/2/layout/IconVerticalSolidList"/>
    <dgm:cxn modelId="{614ADF3B-1097-4E68-A66C-D3FC9560047D}" type="presParOf" srcId="{03BDD9AA-775E-4E9B-9148-0CA34A521421}" destId="{839BE09D-AF33-41CF-A1A8-B422E5D15D18}" srcOrd="1" destOrd="0" presId="urn:microsoft.com/office/officeart/2018/2/layout/IconVerticalSolidList"/>
    <dgm:cxn modelId="{D75C60E3-30E0-4CFA-B167-67A6A3F3A7CC}" type="presParOf" srcId="{03BDD9AA-775E-4E9B-9148-0CA34A521421}" destId="{819EE733-E613-4F3E-80AF-11E8AEDD2349}" srcOrd="2" destOrd="0" presId="urn:microsoft.com/office/officeart/2018/2/layout/IconVerticalSolidList"/>
    <dgm:cxn modelId="{C1E1A7C4-9FFD-4A80-B47F-20CCF4F18DDB}" type="presParOf" srcId="{03BDD9AA-775E-4E9B-9148-0CA34A521421}" destId="{0D3D36C9-3F40-460D-A247-665864471023}" srcOrd="3" destOrd="0" presId="urn:microsoft.com/office/officeart/2018/2/layout/IconVerticalSolidList"/>
    <dgm:cxn modelId="{EE51E407-671A-480A-99DB-C7B2611EFC1B}" type="presParOf" srcId="{574CF45B-305A-40A4-9F12-06FE89B0CDE4}" destId="{52E6F126-1A1F-4A24-8F49-4368E64545DA}" srcOrd="9" destOrd="0" presId="urn:microsoft.com/office/officeart/2018/2/layout/IconVerticalSolidList"/>
    <dgm:cxn modelId="{18614BC5-115A-4371-A30B-5491D5212776}" type="presParOf" srcId="{574CF45B-305A-40A4-9F12-06FE89B0CDE4}" destId="{B1CC2681-0C82-41CD-AEF8-D24A064274F1}" srcOrd="10" destOrd="0" presId="urn:microsoft.com/office/officeart/2018/2/layout/IconVerticalSolidList"/>
    <dgm:cxn modelId="{23F7EA40-194B-4546-89D8-E32C698B166A}" type="presParOf" srcId="{B1CC2681-0C82-41CD-AEF8-D24A064274F1}" destId="{A1DF0D17-5FA2-4054-BF56-1B4296E4CCDA}" srcOrd="0" destOrd="0" presId="urn:microsoft.com/office/officeart/2018/2/layout/IconVerticalSolidList"/>
    <dgm:cxn modelId="{13C5FDD1-243A-47FC-91C3-36B38B78EA40}" type="presParOf" srcId="{B1CC2681-0C82-41CD-AEF8-D24A064274F1}" destId="{4A4778BB-FF6E-4D11-A7E6-E803BABE9804}" srcOrd="1" destOrd="0" presId="urn:microsoft.com/office/officeart/2018/2/layout/IconVerticalSolidList"/>
    <dgm:cxn modelId="{40E76F42-25D3-40F6-A367-87AFCD8AD0F7}" type="presParOf" srcId="{B1CC2681-0C82-41CD-AEF8-D24A064274F1}" destId="{4B19F130-AE34-4A0A-93D8-D3313C212783}" srcOrd="2" destOrd="0" presId="urn:microsoft.com/office/officeart/2018/2/layout/IconVerticalSolidList"/>
    <dgm:cxn modelId="{B5D71B0A-AB75-4BF6-B25F-DA4892262AE8}" type="presParOf" srcId="{B1CC2681-0C82-41CD-AEF8-D24A064274F1}" destId="{75D53A92-0175-4D5D-8C68-A2F5281CAC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EF1C5D7-206C-4F77-A434-80D6889AC2E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0552031-271C-47A7-8434-0CF0080F3EA0}">
      <dgm:prSet/>
      <dgm:spPr/>
      <dgm:t>
        <a:bodyPr/>
        <a:lstStyle/>
        <a:p>
          <a:r>
            <a:rPr lang="en-GB"/>
            <a:t>The Objective</a:t>
          </a:r>
          <a:endParaRPr lang="en-US"/>
        </a:p>
      </dgm:t>
    </dgm:pt>
    <dgm:pt modelId="{4A1C7B84-78F0-4D21-8B87-DAF16D68B9D0}" type="parTrans" cxnId="{F9C87742-97DC-4C96-9D69-97308A1D68A0}">
      <dgm:prSet/>
      <dgm:spPr/>
      <dgm:t>
        <a:bodyPr/>
        <a:lstStyle/>
        <a:p>
          <a:endParaRPr lang="en-US"/>
        </a:p>
      </dgm:t>
    </dgm:pt>
    <dgm:pt modelId="{F2CC8B84-F937-40F4-8765-CBE66C4923EC}" type="sibTrans" cxnId="{F9C87742-97DC-4C96-9D69-97308A1D68A0}">
      <dgm:prSet/>
      <dgm:spPr/>
      <dgm:t>
        <a:bodyPr/>
        <a:lstStyle/>
        <a:p>
          <a:endParaRPr lang="en-US"/>
        </a:p>
      </dgm:t>
    </dgm:pt>
    <dgm:pt modelId="{69FF3692-E670-4309-99C7-3CAE15B89D74}">
      <dgm:prSet/>
      <dgm:spPr/>
      <dgm:t>
        <a:bodyPr/>
        <a:lstStyle/>
        <a:p>
          <a:r>
            <a:rPr lang="en-GB"/>
            <a:t>Whenever you are asked to give a presentation or speak to a group of people, you need to start by stating the purpose of the presentation.</a:t>
          </a:r>
          <a:endParaRPr lang="en-US"/>
        </a:p>
      </dgm:t>
    </dgm:pt>
    <dgm:pt modelId="{74EDA832-241D-4DFF-BEF5-C36FBE142CD1}" type="parTrans" cxnId="{BB60946E-9803-4323-A1C2-39F044F059E1}">
      <dgm:prSet/>
      <dgm:spPr/>
      <dgm:t>
        <a:bodyPr/>
        <a:lstStyle/>
        <a:p>
          <a:endParaRPr lang="en-US"/>
        </a:p>
      </dgm:t>
    </dgm:pt>
    <dgm:pt modelId="{CEAB53AC-3BB3-4DC9-92AF-3852C025CB86}" type="sibTrans" cxnId="{BB60946E-9803-4323-A1C2-39F044F059E1}">
      <dgm:prSet/>
      <dgm:spPr/>
      <dgm:t>
        <a:bodyPr/>
        <a:lstStyle/>
        <a:p>
          <a:endParaRPr lang="en-US"/>
        </a:p>
      </dgm:t>
    </dgm:pt>
    <dgm:pt modelId="{66070340-B89A-4C3D-BA93-E8CB98F37ECE}">
      <dgm:prSet/>
      <dgm:spPr/>
      <dgm:t>
        <a:bodyPr/>
        <a:lstStyle/>
        <a:p>
          <a:r>
            <a:rPr lang="en-GB"/>
            <a:t>The Subject</a:t>
          </a:r>
          <a:endParaRPr lang="en-US"/>
        </a:p>
      </dgm:t>
    </dgm:pt>
    <dgm:pt modelId="{6D90007C-2775-42B4-97CA-24F024C3A26C}" type="parTrans" cxnId="{114C09B7-6E2D-4821-943D-B205D1501BC5}">
      <dgm:prSet/>
      <dgm:spPr/>
      <dgm:t>
        <a:bodyPr/>
        <a:lstStyle/>
        <a:p>
          <a:endParaRPr lang="en-US"/>
        </a:p>
      </dgm:t>
    </dgm:pt>
    <dgm:pt modelId="{BC413C25-3B83-48D4-BAB1-298669E66AC0}" type="sibTrans" cxnId="{114C09B7-6E2D-4821-943D-B205D1501BC5}">
      <dgm:prSet/>
      <dgm:spPr/>
      <dgm:t>
        <a:bodyPr/>
        <a:lstStyle/>
        <a:p>
          <a:endParaRPr lang="en-US"/>
        </a:p>
      </dgm:t>
    </dgm:pt>
    <dgm:pt modelId="{319881F0-8724-4BB1-9041-67E20A872AB0}">
      <dgm:prSet/>
      <dgm:spPr/>
      <dgm:t>
        <a:bodyPr/>
        <a:lstStyle/>
        <a:p>
          <a:r>
            <a:rPr lang="en-GB"/>
            <a:t>The subject of your presentation or talk comes from the objective. They are linked, but they are not necessarily exactly the same thing.</a:t>
          </a:r>
          <a:endParaRPr lang="en-US"/>
        </a:p>
      </dgm:t>
    </dgm:pt>
    <dgm:pt modelId="{DACB926B-C7E4-44DF-8FA9-F6ED9E34D0CD}" type="parTrans" cxnId="{630BF3E9-D752-43A9-998B-3C932E4C5E91}">
      <dgm:prSet/>
      <dgm:spPr/>
      <dgm:t>
        <a:bodyPr/>
        <a:lstStyle/>
        <a:p>
          <a:endParaRPr lang="en-US"/>
        </a:p>
      </dgm:t>
    </dgm:pt>
    <dgm:pt modelId="{A6754326-A633-4BE8-9586-C1997398E3E2}" type="sibTrans" cxnId="{630BF3E9-D752-43A9-998B-3C932E4C5E91}">
      <dgm:prSet/>
      <dgm:spPr/>
      <dgm:t>
        <a:bodyPr/>
        <a:lstStyle/>
        <a:p>
          <a:endParaRPr lang="en-US"/>
        </a:p>
      </dgm:t>
    </dgm:pt>
    <dgm:pt modelId="{AD855562-F988-4C2D-8EC8-3889140F015B}">
      <dgm:prSet/>
      <dgm:spPr/>
      <dgm:t>
        <a:bodyPr/>
        <a:lstStyle/>
        <a:p>
          <a:r>
            <a:rPr lang="en-GB"/>
            <a:t>The Audience</a:t>
          </a:r>
          <a:endParaRPr lang="en-US"/>
        </a:p>
      </dgm:t>
    </dgm:pt>
    <dgm:pt modelId="{CD0AB721-E106-41FA-A2BF-F71AEBBD5336}" type="parTrans" cxnId="{BF87F9C5-7F08-4CED-93A5-8479FA438CA2}">
      <dgm:prSet/>
      <dgm:spPr/>
      <dgm:t>
        <a:bodyPr/>
        <a:lstStyle/>
        <a:p>
          <a:endParaRPr lang="en-US"/>
        </a:p>
      </dgm:t>
    </dgm:pt>
    <dgm:pt modelId="{066EE637-A8CC-4688-B05F-BD15DABAEDA4}" type="sibTrans" cxnId="{BF87F9C5-7F08-4CED-93A5-8479FA438CA2}">
      <dgm:prSet/>
      <dgm:spPr/>
      <dgm:t>
        <a:bodyPr/>
        <a:lstStyle/>
        <a:p>
          <a:endParaRPr lang="en-US"/>
        </a:p>
      </dgm:t>
    </dgm:pt>
    <dgm:pt modelId="{466EDA7E-ECE9-493D-A3FF-C9D0C85354D0}">
      <dgm:prSet/>
      <dgm:spPr/>
      <dgm:t>
        <a:bodyPr/>
        <a:lstStyle/>
        <a:p>
          <a:r>
            <a:rPr lang="en-GB"/>
            <a:t>Before preparing material for a presentation, it is worth considering your prospective audience</a:t>
          </a:r>
          <a:endParaRPr lang="en-US"/>
        </a:p>
      </dgm:t>
    </dgm:pt>
    <dgm:pt modelId="{0D18BD50-4AD5-4047-9E40-08F572B56FD4}" type="parTrans" cxnId="{76308FB5-2871-4E79-ADF6-54D26AAE1F21}">
      <dgm:prSet/>
      <dgm:spPr/>
      <dgm:t>
        <a:bodyPr/>
        <a:lstStyle/>
        <a:p>
          <a:endParaRPr lang="en-US"/>
        </a:p>
      </dgm:t>
    </dgm:pt>
    <dgm:pt modelId="{A18F286B-DCAE-4E57-911C-001B9CB677F5}" type="sibTrans" cxnId="{76308FB5-2871-4E79-ADF6-54D26AAE1F21}">
      <dgm:prSet/>
      <dgm:spPr/>
      <dgm:t>
        <a:bodyPr/>
        <a:lstStyle/>
        <a:p>
          <a:endParaRPr lang="en-US"/>
        </a:p>
      </dgm:t>
    </dgm:pt>
    <dgm:pt modelId="{DA2371DE-08F1-4099-9B07-1F8E2CCC9FB7}" type="pres">
      <dgm:prSet presAssocID="{8EF1C5D7-206C-4F77-A434-80D6889AC2E5}" presName="linear" presStyleCnt="0">
        <dgm:presLayoutVars>
          <dgm:animLvl val="lvl"/>
          <dgm:resizeHandles val="exact"/>
        </dgm:presLayoutVars>
      </dgm:prSet>
      <dgm:spPr/>
    </dgm:pt>
    <dgm:pt modelId="{7AB5214A-E9DF-45B0-B62E-2EF2BC7BCC4E}" type="pres">
      <dgm:prSet presAssocID="{20552031-271C-47A7-8434-0CF0080F3EA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1D2E7B3-4A97-4CAA-9C53-FD4258050F66}" type="pres">
      <dgm:prSet presAssocID="{F2CC8B84-F937-40F4-8765-CBE66C4923EC}" presName="spacer" presStyleCnt="0"/>
      <dgm:spPr/>
    </dgm:pt>
    <dgm:pt modelId="{A778DEA5-76D6-4106-9FC2-12945C38A9D3}" type="pres">
      <dgm:prSet presAssocID="{69FF3692-E670-4309-99C7-3CAE15B89D7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DF942A2-BCEB-4461-AF55-9CB79F8492BD}" type="pres">
      <dgm:prSet presAssocID="{CEAB53AC-3BB3-4DC9-92AF-3852C025CB86}" presName="spacer" presStyleCnt="0"/>
      <dgm:spPr/>
    </dgm:pt>
    <dgm:pt modelId="{C5E92752-91A8-446E-B260-4B748EAD2FF2}" type="pres">
      <dgm:prSet presAssocID="{66070340-B89A-4C3D-BA93-E8CB98F37EC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15D19B1-7C6E-488E-9791-CB56DBFDEF76}" type="pres">
      <dgm:prSet presAssocID="{BC413C25-3B83-48D4-BAB1-298669E66AC0}" presName="spacer" presStyleCnt="0"/>
      <dgm:spPr/>
    </dgm:pt>
    <dgm:pt modelId="{B6EEB334-829D-46B8-8B9A-BF348BC87C11}" type="pres">
      <dgm:prSet presAssocID="{319881F0-8724-4BB1-9041-67E20A872AB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BD1E484-8054-49B5-8D85-5FBB5858F187}" type="pres">
      <dgm:prSet presAssocID="{A6754326-A633-4BE8-9586-C1997398E3E2}" presName="spacer" presStyleCnt="0"/>
      <dgm:spPr/>
    </dgm:pt>
    <dgm:pt modelId="{339B8F98-C8A2-4816-A9F7-ABABCA83ED2E}" type="pres">
      <dgm:prSet presAssocID="{AD855562-F988-4C2D-8EC8-3889140F015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FC1D9E84-E8EC-4905-A6ED-A89BD71DE470}" type="pres">
      <dgm:prSet presAssocID="{066EE637-A8CC-4688-B05F-BD15DABAEDA4}" presName="spacer" presStyleCnt="0"/>
      <dgm:spPr/>
    </dgm:pt>
    <dgm:pt modelId="{C76DC38C-BA6A-400D-A450-E4600B1AF1AB}" type="pres">
      <dgm:prSet presAssocID="{466EDA7E-ECE9-493D-A3FF-C9D0C85354D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DEF6529-4C4C-42D6-80A5-B406089604F4}" type="presOf" srcId="{66070340-B89A-4C3D-BA93-E8CB98F37ECE}" destId="{C5E92752-91A8-446E-B260-4B748EAD2FF2}" srcOrd="0" destOrd="0" presId="urn:microsoft.com/office/officeart/2005/8/layout/vList2"/>
    <dgm:cxn modelId="{3B4B2042-23C0-47EC-BE6D-23F39C3DC48B}" type="presOf" srcId="{8EF1C5D7-206C-4F77-A434-80D6889AC2E5}" destId="{DA2371DE-08F1-4099-9B07-1F8E2CCC9FB7}" srcOrd="0" destOrd="0" presId="urn:microsoft.com/office/officeart/2005/8/layout/vList2"/>
    <dgm:cxn modelId="{F9C87742-97DC-4C96-9D69-97308A1D68A0}" srcId="{8EF1C5D7-206C-4F77-A434-80D6889AC2E5}" destId="{20552031-271C-47A7-8434-0CF0080F3EA0}" srcOrd="0" destOrd="0" parTransId="{4A1C7B84-78F0-4D21-8B87-DAF16D68B9D0}" sibTransId="{F2CC8B84-F937-40F4-8765-CBE66C4923EC}"/>
    <dgm:cxn modelId="{BB60946E-9803-4323-A1C2-39F044F059E1}" srcId="{8EF1C5D7-206C-4F77-A434-80D6889AC2E5}" destId="{69FF3692-E670-4309-99C7-3CAE15B89D74}" srcOrd="1" destOrd="0" parTransId="{74EDA832-241D-4DFF-BEF5-C36FBE142CD1}" sibTransId="{CEAB53AC-3BB3-4DC9-92AF-3852C025CB86}"/>
    <dgm:cxn modelId="{6F890490-BF41-4DED-85F3-AB3C0D12990B}" type="presOf" srcId="{69FF3692-E670-4309-99C7-3CAE15B89D74}" destId="{A778DEA5-76D6-4106-9FC2-12945C38A9D3}" srcOrd="0" destOrd="0" presId="urn:microsoft.com/office/officeart/2005/8/layout/vList2"/>
    <dgm:cxn modelId="{9F45DD99-6335-45EC-B84A-42BED4C29184}" type="presOf" srcId="{20552031-271C-47A7-8434-0CF0080F3EA0}" destId="{7AB5214A-E9DF-45B0-B62E-2EF2BC7BCC4E}" srcOrd="0" destOrd="0" presId="urn:microsoft.com/office/officeart/2005/8/layout/vList2"/>
    <dgm:cxn modelId="{45B472A7-32C3-4705-B619-223491BCD4D9}" type="presOf" srcId="{319881F0-8724-4BB1-9041-67E20A872AB0}" destId="{B6EEB334-829D-46B8-8B9A-BF348BC87C11}" srcOrd="0" destOrd="0" presId="urn:microsoft.com/office/officeart/2005/8/layout/vList2"/>
    <dgm:cxn modelId="{07E685B4-14C5-4CEC-A437-0B107D8754A4}" type="presOf" srcId="{466EDA7E-ECE9-493D-A3FF-C9D0C85354D0}" destId="{C76DC38C-BA6A-400D-A450-E4600B1AF1AB}" srcOrd="0" destOrd="0" presId="urn:microsoft.com/office/officeart/2005/8/layout/vList2"/>
    <dgm:cxn modelId="{76308FB5-2871-4E79-ADF6-54D26AAE1F21}" srcId="{8EF1C5D7-206C-4F77-A434-80D6889AC2E5}" destId="{466EDA7E-ECE9-493D-A3FF-C9D0C85354D0}" srcOrd="5" destOrd="0" parTransId="{0D18BD50-4AD5-4047-9E40-08F572B56FD4}" sibTransId="{A18F286B-DCAE-4E57-911C-001B9CB677F5}"/>
    <dgm:cxn modelId="{114C09B7-6E2D-4821-943D-B205D1501BC5}" srcId="{8EF1C5D7-206C-4F77-A434-80D6889AC2E5}" destId="{66070340-B89A-4C3D-BA93-E8CB98F37ECE}" srcOrd="2" destOrd="0" parTransId="{6D90007C-2775-42B4-97CA-24F024C3A26C}" sibTransId="{BC413C25-3B83-48D4-BAB1-298669E66AC0}"/>
    <dgm:cxn modelId="{F6EE3DBA-9B39-4138-BAA4-4A79892013E4}" type="presOf" srcId="{AD855562-F988-4C2D-8EC8-3889140F015B}" destId="{339B8F98-C8A2-4816-A9F7-ABABCA83ED2E}" srcOrd="0" destOrd="0" presId="urn:microsoft.com/office/officeart/2005/8/layout/vList2"/>
    <dgm:cxn modelId="{BF87F9C5-7F08-4CED-93A5-8479FA438CA2}" srcId="{8EF1C5D7-206C-4F77-A434-80D6889AC2E5}" destId="{AD855562-F988-4C2D-8EC8-3889140F015B}" srcOrd="4" destOrd="0" parTransId="{CD0AB721-E106-41FA-A2BF-F71AEBBD5336}" sibTransId="{066EE637-A8CC-4688-B05F-BD15DABAEDA4}"/>
    <dgm:cxn modelId="{630BF3E9-D752-43A9-998B-3C932E4C5E91}" srcId="{8EF1C5D7-206C-4F77-A434-80D6889AC2E5}" destId="{319881F0-8724-4BB1-9041-67E20A872AB0}" srcOrd="3" destOrd="0" parTransId="{DACB926B-C7E4-44DF-8FA9-F6ED9E34D0CD}" sibTransId="{A6754326-A633-4BE8-9586-C1997398E3E2}"/>
    <dgm:cxn modelId="{AD5CF172-0CD9-4F52-B2BA-A857F20D47C9}" type="presParOf" srcId="{DA2371DE-08F1-4099-9B07-1F8E2CCC9FB7}" destId="{7AB5214A-E9DF-45B0-B62E-2EF2BC7BCC4E}" srcOrd="0" destOrd="0" presId="urn:microsoft.com/office/officeart/2005/8/layout/vList2"/>
    <dgm:cxn modelId="{9069EDB5-EBCA-4B8F-894C-EA176B877E64}" type="presParOf" srcId="{DA2371DE-08F1-4099-9B07-1F8E2CCC9FB7}" destId="{F1D2E7B3-4A97-4CAA-9C53-FD4258050F66}" srcOrd="1" destOrd="0" presId="urn:microsoft.com/office/officeart/2005/8/layout/vList2"/>
    <dgm:cxn modelId="{80FD9CAF-6E64-42E6-A8FC-61B90D528B78}" type="presParOf" srcId="{DA2371DE-08F1-4099-9B07-1F8E2CCC9FB7}" destId="{A778DEA5-76D6-4106-9FC2-12945C38A9D3}" srcOrd="2" destOrd="0" presId="urn:microsoft.com/office/officeart/2005/8/layout/vList2"/>
    <dgm:cxn modelId="{2659AC2D-A3A0-4358-B0E7-83C73AE0D4EA}" type="presParOf" srcId="{DA2371DE-08F1-4099-9B07-1F8E2CCC9FB7}" destId="{2DF942A2-BCEB-4461-AF55-9CB79F8492BD}" srcOrd="3" destOrd="0" presId="urn:microsoft.com/office/officeart/2005/8/layout/vList2"/>
    <dgm:cxn modelId="{EC5AB58D-E55B-4362-BB76-449C4EB1604D}" type="presParOf" srcId="{DA2371DE-08F1-4099-9B07-1F8E2CCC9FB7}" destId="{C5E92752-91A8-446E-B260-4B748EAD2FF2}" srcOrd="4" destOrd="0" presId="urn:microsoft.com/office/officeart/2005/8/layout/vList2"/>
    <dgm:cxn modelId="{9FF67E49-3A80-4595-BD0A-5B35AE22BD8F}" type="presParOf" srcId="{DA2371DE-08F1-4099-9B07-1F8E2CCC9FB7}" destId="{915D19B1-7C6E-488E-9791-CB56DBFDEF76}" srcOrd="5" destOrd="0" presId="urn:microsoft.com/office/officeart/2005/8/layout/vList2"/>
    <dgm:cxn modelId="{1B8306F0-1D0D-407D-8FA7-0DC91CB16E7F}" type="presParOf" srcId="{DA2371DE-08F1-4099-9B07-1F8E2CCC9FB7}" destId="{B6EEB334-829D-46B8-8B9A-BF348BC87C11}" srcOrd="6" destOrd="0" presId="urn:microsoft.com/office/officeart/2005/8/layout/vList2"/>
    <dgm:cxn modelId="{F17513D8-7461-4AAA-B0EC-EEB11DD74AFD}" type="presParOf" srcId="{DA2371DE-08F1-4099-9B07-1F8E2CCC9FB7}" destId="{7BD1E484-8054-49B5-8D85-5FBB5858F187}" srcOrd="7" destOrd="0" presId="urn:microsoft.com/office/officeart/2005/8/layout/vList2"/>
    <dgm:cxn modelId="{0EF33A78-68A2-46BE-82AF-F88B68613655}" type="presParOf" srcId="{DA2371DE-08F1-4099-9B07-1F8E2CCC9FB7}" destId="{339B8F98-C8A2-4816-A9F7-ABABCA83ED2E}" srcOrd="8" destOrd="0" presId="urn:microsoft.com/office/officeart/2005/8/layout/vList2"/>
    <dgm:cxn modelId="{A3BBFD70-5A63-4225-AAF6-2043A1786B59}" type="presParOf" srcId="{DA2371DE-08F1-4099-9B07-1F8E2CCC9FB7}" destId="{FC1D9E84-E8EC-4905-A6ED-A89BD71DE470}" srcOrd="9" destOrd="0" presId="urn:microsoft.com/office/officeart/2005/8/layout/vList2"/>
    <dgm:cxn modelId="{CA39A3DA-3AF9-4140-8E25-36F150543A43}" type="presParOf" srcId="{DA2371DE-08F1-4099-9B07-1F8E2CCC9FB7}" destId="{C76DC38C-BA6A-400D-A450-E4600B1AF1A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16F68CB-BB8F-428E-B5FF-D50FC90FC1A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C0A9FDB-6FB7-4FF8-BA6F-7F7860E4EE34}">
      <dgm:prSet/>
      <dgm:spPr/>
      <dgm:t>
        <a:bodyPr/>
        <a:lstStyle/>
        <a:p>
          <a:r>
            <a:rPr lang="en-GB"/>
            <a:t>Introduction </a:t>
          </a:r>
          <a:endParaRPr lang="en-US"/>
        </a:p>
      </dgm:t>
    </dgm:pt>
    <dgm:pt modelId="{E10507A5-3628-4935-8E9E-6060A9FCBD42}" type="parTrans" cxnId="{57B477AA-7729-4CF3-9658-31CF5DEA8D19}">
      <dgm:prSet/>
      <dgm:spPr/>
      <dgm:t>
        <a:bodyPr/>
        <a:lstStyle/>
        <a:p>
          <a:endParaRPr lang="en-US"/>
        </a:p>
      </dgm:t>
    </dgm:pt>
    <dgm:pt modelId="{AF8EA526-9D9F-43A0-83F3-F5490101A47F}" type="sibTrans" cxnId="{57B477AA-7729-4CF3-9658-31CF5DEA8D19}">
      <dgm:prSet/>
      <dgm:spPr/>
      <dgm:t>
        <a:bodyPr/>
        <a:lstStyle/>
        <a:p>
          <a:endParaRPr lang="en-US"/>
        </a:p>
      </dgm:t>
    </dgm:pt>
    <dgm:pt modelId="{A7202C54-9F85-46A8-856A-D8CDA3BD1A8B}">
      <dgm:prSet/>
      <dgm:spPr/>
      <dgm:t>
        <a:bodyPr/>
        <a:lstStyle/>
        <a:p>
          <a:r>
            <a:rPr lang="en-GB"/>
            <a:t>Aims and objectives</a:t>
          </a:r>
          <a:endParaRPr lang="en-US"/>
        </a:p>
      </dgm:t>
    </dgm:pt>
    <dgm:pt modelId="{5051D32B-F209-4FA7-B19F-7CE784C247D6}" type="parTrans" cxnId="{DA49C806-9A28-4303-807C-C00951DEF82A}">
      <dgm:prSet/>
      <dgm:spPr/>
      <dgm:t>
        <a:bodyPr/>
        <a:lstStyle/>
        <a:p>
          <a:endParaRPr lang="en-US"/>
        </a:p>
      </dgm:t>
    </dgm:pt>
    <dgm:pt modelId="{9AC49206-2AD9-407F-9963-336FE04EE3D8}" type="sibTrans" cxnId="{DA49C806-9A28-4303-807C-C00951DEF82A}">
      <dgm:prSet/>
      <dgm:spPr/>
      <dgm:t>
        <a:bodyPr/>
        <a:lstStyle/>
        <a:p>
          <a:endParaRPr lang="en-US"/>
        </a:p>
      </dgm:t>
    </dgm:pt>
    <dgm:pt modelId="{7CB17846-ED9E-423B-8055-16A74328F0CB}">
      <dgm:prSet/>
      <dgm:spPr/>
      <dgm:t>
        <a:bodyPr/>
        <a:lstStyle/>
        <a:p>
          <a:r>
            <a:rPr lang="en-GB"/>
            <a:t>Main body</a:t>
          </a:r>
          <a:endParaRPr lang="en-US"/>
        </a:p>
      </dgm:t>
    </dgm:pt>
    <dgm:pt modelId="{1C17CA7E-F7FA-4B48-86D4-F8DD8CFA4758}" type="parTrans" cxnId="{B4697397-C45E-4331-BFCA-1184EE5FFF1F}">
      <dgm:prSet/>
      <dgm:spPr/>
      <dgm:t>
        <a:bodyPr/>
        <a:lstStyle/>
        <a:p>
          <a:endParaRPr lang="en-US"/>
        </a:p>
      </dgm:t>
    </dgm:pt>
    <dgm:pt modelId="{10E38940-F169-4408-9605-F46655EDD0AD}" type="sibTrans" cxnId="{B4697397-C45E-4331-BFCA-1184EE5FFF1F}">
      <dgm:prSet/>
      <dgm:spPr/>
      <dgm:t>
        <a:bodyPr/>
        <a:lstStyle/>
        <a:p>
          <a:endParaRPr lang="en-US"/>
        </a:p>
      </dgm:t>
    </dgm:pt>
    <dgm:pt modelId="{F0D3500F-5747-49D5-BA9C-D6CA8BC5CBAB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A588DAB7-FEB4-4F62-8452-F2F5BAC08843}" type="parTrans" cxnId="{D9B20C92-D69A-42A2-A17F-FEF8DC1F0446}">
      <dgm:prSet/>
      <dgm:spPr/>
      <dgm:t>
        <a:bodyPr/>
        <a:lstStyle/>
        <a:p>
          <a:endParaRPr lang="en-US"/>
        </a:p>
      </dgm:t>
    </dgm:pt>
    <dgm:pt modelId="{6B30D473-35F4-49F7-A5E2-1DDD0097CE0E}" type="sibTrans" cxnId="{D9B20C92-D69A-42A2-A17F-FEF8DC1F0446}">
      <dgm:prSet/>
      <dgm:spPr/>
      <dgm:t>
        <a:bodyPr/>
        <a:lstStyle/>
        <a:p>
          <a:endParaRPr lang="en-US"/>
        </a:p>
      </dgm:t>
    </dgm:pt>
    <dgm:pt modelId="{1497851B-63CE-4F76-98EF-32D28F4F3A73}">
      <dgm:prSet/>
      <dgm:spPr/>
      <dgm:t>
        <a:bodyPr/>
        <a:lstStyle/>
        <a:p>
          <a:r>
            <a:rPr lang="en-GB"/>
            <a:t>Questions and Answers</a:t>
          </a:r>
          <a:endParaRPr lang="en-US"/>
        </a:p>
      </dgm:t>
    </dgm:pt>
    <dgm:pt modelId="{5C17515D-EFAB-4415-A16F-9C9061D0E255}" type="parTrans" cxnId="{88D56564-30C1-4775-952D-5EF8A94DA4F3}">
      <dgm:prSet/>
      <dgm:spPr/>
      <dgm:t>
        <a:bodyPr/>
        <a:lstStyle/>
        <a:p>
          <a:endParaRPr lang="en-US"/>
        </a:p>
      </dgm:t>
    </dgm:pt>
    <dgm:pt modelId="{0563DAE4-A280-4B74-BBDC-A66BBAE537B9}" type="sibTrans" cxnId="{88D56564-30C1-4775-952D-5EF8A94DA4F3}">
      <dgm:prSet/>
      <dgm:spPr/>
      <dgm:t>
        <a:bodyPr/>
        <a:lstStyle/>
        <a:p>
          <a:endParaRPr lang="en-US"/>
        </a:p>
      </dgm:t>
    </dgm:pt>
    <dgm:pt modelId="{17C7A0D7-33CA-470F-BDEE-77EA2629824A}">
      <dgm:prSet/>
      <dgm:spPr/>
      <dgm:t>
        <a:bodyPr/>
        <a:lstStyle/>
        <a:p>
          <a:r>
            <a:rPr lang="en-GB"/>
            <a:t>Reference List</a:t>
          </a:r>
          <a:endParaRPr lang="en-US"/>
        </a:p>
      </dgm:t>
    </dgm:pt>
    <dgm:pt modelId="{2BF360EE-461B-4506-8610-497DF59ADEC7}" type="parTrans" cxnId="{72ACAB88-95DF-431B-B87A-4901331C8D76}">
      <dgm:prSet/>
      <dgm:spPr/>
      <dgm:t>
        <a:bodyPr/>
        <a:lstStyle/>
        <a:p>
          <a:endParaRPr lang="en-US"/>
        </a:p>
      </dgm:t>
    </dgm:pt>
    <dgm:pt modelId="{A3BA6D59-220E-490E-A855-D64C9AFDAC60}" type="sibTrans" cxnId="{72ACAB88-95DF-431B-B87A-4901331C8D76}">
      <dgm:prSet/>
      <dgm:spPr/>
      <dgm:t>
        <a:bodyPr/>
        <a:lstStyle/>
        <a:p>
          <a:endParaRPr lang="en-US"/>
        </a:p>
      </dgm:t>
    </dgm:pt>
    <dgm:pt modelId="{9E63118A-6B27-4A0C-8DE6-9309E20547AA}" type="pres">
      <dgm:prSet presAssocID="{416F68CB-BB8F-428E-B5FF-D50FC90FC1A8}" presName="linear" presStyleCnt="0">
        <dgm:presLayoutVars>
          <dgm:animLvl val="lvl"/>
          <dgm:resizeHandles val="exact"/>
        </dgm:presLayoutVars>
      </dgm:prSet>
      <dgm:spPr/>
    </dgm:pt>
    <dgm:pt modelId="{1B5B3E59-B3F3-44C8-BF46-356F5A7D6782}" type="pres">
      <dgm:prSet presAssocID="{1C0A9FDB-6FB7-4FF8-BA6F-7F7860E4EE3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CF62CBB-AC0C-463F-8DDA-7C3F5981B82C}" type="pres">
      <dgm:prSet presAssocID="{AF8EA526-9D9F-43A0-83F3-F5490101A47F}" presName="spacer" presStyleCnt="0"/>
      <dgm:spPr/>
    </dgm:pt>
    <dgm:pt modelId="{1BE0BE24-6135-4481-B8B7-975D98599DCE}" type="pres">
      <dgm:prSet presAssocID="{A7202C54-9F85-46A8-856A-D8CDA3BD1A8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7767E3D-678F-4014-A94A-056EBB5D5EDE}" type="pres">
      <dgm:prSet presAssocID="{9AC49206-2AD9-407F-9963-336FE04EE3D8}" presName="spacer" presStyleCnt="0"/>
      <dgm:spPr/>
    </dgm:pt>
    <dgm:pt modelId="{B5838D47-928E-416A-AFCF-0EA02010EF87}" type="pres">
      <dgm:prSet presAssocID="{7CB17846-ED9E-423B-8055-16A74328F0C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4A97844-3B33-476F-AFB1-09EAEB1E6086}" type="pres">
      <dgm:prSet presAssocID="{10E38940-F169-4408-9605-F46655EDD0AD}" presName="spacer" presStyleCnt="0"/>
      <dgm:spPr/>
    </dgm:pt>
    <dgm:pt modelId="{DE01D800-7910-43D0-BF5C-F68FDDC50883}" type="pres">
      <dgm:prSet presAssocID="{F0D3500F-5747-49D5-BA9C-D6CA8BC5CBA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1E37781-5EDA-47F5-8CFF-3F22FCA47C4E}" type="pres">
      <dgm:prSet presAssocID="{6B30D473-35F4-49F7-A5E2-1DDD0097CE0E}" presName="spacer" presStyleCnt="0"/>
      <dgm:spPr/>
    </dgm:pt>
    <dgm:pt modelId="{96345290-2683-4B59-AB0E-384F0D08241C}" type="pres">
      <dgm:prSet presAssocID="{1497851B-63CE-4F76-98EF-32D28F4F3A7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735217C-F780-4ED0-9CF7-4057D7C6F961}" type="pres">
      <dgm:prSet presAssocID="{0563DAE4-A280-4B74-BBDC-A66BBAE537B9}" presName="spacer" presStyleCnt="0"/>
      <dgm:spPr/>
    </dgm:pt>
    <dgm:pt modelId="{CD03541B-2D32-45A5-9380-473A46B86461}" type="pres">
      <dgm:prSet presAssocID="{17C7A0D7-33CA-470F-BDEE-77EA2629824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A49C806-9A28-4303-807C-C00951DEF82A}" srcId="{416F68CB-BB8F-428E-B5FF-D50FC90FC1A8}" destId="{A7202C54-9F85-46A8-856A-D8CDA3BD1A8B}" srcOrd="1" destOrd="0" parTransId="{5051D32B-F209-4FA7-B19F-7CE784C247D6}" sibTransId="{9AC49206-2AD9-407F-9963-336FE04EE3D8}"/>
    <dgm:cxn modelId="{71DFA75E-AACC-4C3A-AEE9-645C64EC631D}" type="presOf" srcId="{A7202C54-9F85-46A8-856A-D8CDA3BD1A8B}" destId="{1BE0BE24-6135-4481-B8B7-975D98599DCE}" srcOrd="0" destOrd="0" presId="urn:microsoft.com/office/officeart/2005/8/layout/vList2"/>
    <dgm:cxn modelId="{88D56564-30C1-4775-952D-5EF8A94DA4F3}" srcId="{416F68CB-BB8F-428E-B5FF-D50FC90FC1A8}" destId="{1497851B-63CE-4F76-98EF-32D28F4F3A73}" srcOrd="4" destOrd="0" parTransId="{5C17515D-EFAB-4415-A16F-9C9061D0E255}" sibTransId="{0563DAE4-A280-4B74-BBDC-A66BBAE537B9}"/>
    <dgm:cxn modelId="{F17AB07B-D639-4347-96C4-D3A609479105}" type="presOf" srcId="{416F68CB-BB8F-428E-B5FF-D50FC90FC1A8}" destId="{9E63118A-6B27-4A0C-8DE6-9309E20547AA}" srcOrd="0" destOrd="0" presId="urn:microsoft.com/office/officeart/2005/8/layout/vList2"/>
    <dgm:cxn modelId="{72ACAB88-95DF-431B-B87A-4901331C8D76}" srcId="{416F68CB-BB8F-428E-B5FF-D50FC90FC1A8}" destId="{17C7A0D7-33CA-470F-BDEE-77EA2629824A}" srcOrd="5" destOrd="0" parTransId="{2BF360EE-461B-4506-8610-497DF59ADEC7}" sibTransId="{A3BA6D59-220E-490E-A855-D64C9AFDAC60}"/>
    <dgm:cxn modelId="{D9B20C92-D69A-42A2-A17F-FEF8DC1F0446}" srcId="{416F68CB-BB8F-428E-B5FF-D50FC90FC1A8}" destId="{F0D3500F-5747-49D5-BA9C-D6CA8BC5CBAB}" srcOrd="3" destOrd="0" parTransId="{A588DAB7-FEB4-4F62-8452-F2F5BAC08843}" sibTransId="{6B30D473-35F4-49F7-A5E2-1DDD0097CE0E}"/>
    <dgm:cxn modelId="{B4697397-C45E-4331-BFCA-1184EE5FFF1F}" srcId="{416F68CB-BB8F-428E-B5FF-D50FC90FC1A8}" destId="{7CB17846-ED9E-423B-8055-16A74328F0CB}" srcOrd="2" destOrd="0" parTransId="{1C17CA7E-F7FA-4B48-86D4-F8DD8CFA4758}" sibTransId="{10E38940-F169-4408-9605-F46655EDD0AD}"/>
    <dgm:cxn modelId="{57B477AA-7729-4CF3-9658-31CF5DEA8D19}" srcId="{416F68CB-BB8F-428E-B5FF-D50FC90FC1A8}" destId="{1C0A9FDB-6FB7-4FF8-BA6F-7F7860E4EE34}" srcOrd="0" destOrd="0" parTransId="{E10507A5-3628-4935-8E9E-6060A9FCBD42}" sibTransId="{AF8EA526-9D9F-43A0-83F3-F5490101A47F}"/>
    <dgm:cxn modelId="{24A581E8-10CD-49C3-A397-A3A7B511DDE1}" type="presOf" srcId="{17C7A0D7-33CA-470F-BDEE-77EA2629824A}" destId="{CD03541B-2D32-45A5-9380-473A46B86461}" srcOrd="0" destOrd="0" presId="urn:microsoft.com/office/officeart/2005/8/layout/vList2"/>
    <dgm:cxn modelId="{B6B0C0F3-08DF-4FAC-8EC2-C6A67DAA4B97}" type="presOf" srcId="{1497851B-63CE-4F76-98EF-32D28F4F3A73}" destId="{96345290-2683-4B59-AB0E-384F0D08241C}" srcOrd="0" destOrd="0" presId="urn:microsoft.com/office/officeart/2005/8/layout/vList2"/>
    <dgm:cxn modelId="{1D16DBF4-4307-4B24-B37D-C30202586620}" type="presOf" srcId="{F0D3500F-5747-49D5-BA9C-D6CA8BC5CBAB}" destId="{DE01D800-7910-43D0-BF5C-F68FDDC50883}" srcOrd="0" destOrd="0" presId="urn:microsoft.com/office/officeart/2005/8/layout/vList2"/>
    <dgm:cxn modelId="{AC52A2F5-0F3B-416C-87B5-3E65CB8C81A3}" type="presOf" srcId="{1C0A9FDB-6FB7-4FF8-BA6F-7F7860E4EE34}" destId="{1B5B3E59-B3F3-44C8-BF46-356F5A7D6782}" srcOrd="0" destOrd="0" presId="urn:microsoft.com/office/officeart/2005/8/layout/vList2"/>
    <dgm:cxn modelId="{B0ABF0FF-6514-4972-98F9-B4E61BA94673}" type="presOf" srcId="{7CB17846-ED9E-423B-8055-16A74328F0CB}" destId="{B5838D47-928E-416A-AFCF-0EA02010EF87}" srcOrd="0" destOrd="0" presId="urn:microsoft.com/office/officeart/2005/8/layout/vList2"/>
    <dgm:cxn modelId="{733F5027-E8C5-4EC3-AB7C-99724A100807}" type="presParOf" srcId="{9E63118A-6B27-4A0C-8DE6-9309E20547AA}" destId="{1B5B3E59-B3F3-44C8-BF46-356F5A7D6782}" srcOrd="0" destOrd="0" presId="urn:microsoft.com/office/officeart/2005/8/layout/vList2"/>
    <dgm:cxn modelId="{3026BB69-B04C-4E0B-AB4E-1F7FCC6218F7}" type="presParOf" srcId="{9E63118A-6B27-4A0C-8DE6-9309E20547AA}" destId="{DCF62CBB-AC0C-463F-8DDA-7C3F5981B82C}" srcOrd="1" destOrd="0" presId="urn:microsoft.com/office/officeart/2005/8/layout/vList2"/>
    <dgm:cxn modelId="{AAAC1288-188F-4BAE-96E5-17DB6B2CF64B}" type="presParOf" srcId="{9E63118A-6B27-4A0C-8DE6-9309E20547AA}" destId="{1BE0BE24-6135-4481-B8B7-975D98599DCE}" srcOrd="2" destOrd="0" presId="urn:microsoft.com/office/officeart/2005/8/layout/vList2"/>
    <dgm:cxn modelId="{DDE51B6A-797F-4CD7-AA3A-9D997209E1BF}" type="presParOf" srcId="{9E63118A-6B27-4A0C-8DE6-9309E20547AA}" destId="{37767E3D-678F-4014-A94A-056EBB5D5EDE}" srcOrd="3" destOrd="0" presId="urn:microsoft.com/office/officeart/2005/8/layout/vList2"/>
    <dgm:cxn modelId="{93152A7D-ECA6-43AA-8116-F5466FC63F15}" type="presParOf" srcId="{9E63118A-6B27-4A0C-8DE6-9309E20547AA}" destId="{B5838D47-928E-416A-AFCF-0EA02010EF87}" srcOrd="4" destOrd="0" presId="urn:microsoft.com/office/officeart/2005/8/layout/vList2"/>
    <dgm:cxn modelId="{8E9EFE66-EA70-4F00-9DFD-B519E704EA84}" type="presParOf" srcId="{9E63118A-6B27-4A0C-8DE6-9309E20547AA}" destId="{74A97844-3B33-476F-AFB1-09EAEB1E6086}" srcOrd="5" destOrd="0" presId="urn:microsoft.com/office/officeart/2005/8/layout/vList2"/>
    <dgm:cxn modelId="{1F19E008-1FC6-4EEF-A63E-95EF3045C3D6}" type="presParOf" srcId="{9E63118A-6B27-4A0C-8DE6-9309E20547AA}" destId="{DE01D800-7910-43D0-BF5C-F68FDDC50883}" srcOrd="6" destOrd="0" presId="urn:microsoft.com/office/officeart/2005/8/layout/vList2"/>
    <dgm:cxn modelId="{CD60C8B9-C0C5-4071-829A-ACAC1F2F93D8}" type="presParOf" srcId="{9E63118A-6B27-4A0C-8DE6-9309E20547AA}" destId="{21E37781-5EDA-47F5-8CFF-3F22FCA47C4E}" srcOrd="7" destOrd="0" presId="urn:microsoft.com/office/officeart/2005/8/layout/vList2"/>
    <dgm:cxn modelId="{7B9C2CD3-8EF3-4B98-9B50-0BCFA9B0608E}" type="presParOf" srcId="{9E63118A-6B27-4A0C-8DE6-9309E20547AA}" destId="{96345290-2683-4B59-AB0E-384F0D08241C}" srcOrd="8" destOrd="0" presId="urn:microsoft.com/office/officeart/2005/8/layout/vList2"/>
    <dgm:cxn modelId="{A78782D0-8DA8-4631-ADCD-0C2637D8B8D6}" type="presParOf" srcId="{9E63118A-6B27-4A0C-8DE6-9309E20547AA}" destId="{C735217C-F780-4ED0-9CF7-4057D7C6F961}" srcOrd="9" destOrd="0" presId="urn:microsoft.com/office/officeart/2005/8/layout/vList2"/>
    <dgm:cxn modelId="{891D820B-06BF-4E1F-990E-EC653DD9B9A6}" type="presParOf" srcId="{9E63118A-6B27-4A0C-8DE6-9309E20547AA}" destId="{CD03541B-2D32-45A5-9380-473A46B8646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E1AB58C-A004-43F1-99D7-7CB1C56AE7F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88E89318-FF92-41B4-A14F-B9C1045D3F26}">
      <dgm:prSet/>
      <dgm:spPr/>
      <dgm:t>
        <a:bodyPr/>
        <a:lstStyle/>
        <a:p>
          <a:r>
            <a:rPr lang="en-GB"/>
            <a:t>Images/photos on paper or on disk</a:t>
          </a:r>
          <a:endParaRPr lang="en-US"/>
        </a:p>
      </dgm:t>
    </dgm:pt>
    <dgm:pt modelId="{C895A315-288D-4CC6-B4EC-5F67AB4FB5AC}" type="parTrans" cxnId="{40CEC1A9-43F6-4386-A101-A6CFEB6B3CB3}">
      <dgm:prSet/>
      <dgm:spPr/>
      <dgm:t>
        <a:bodyPr/>
        <a:lstStyle/>
        <a:p>
          <a:endParaRPr lang="en-US"/>
        </a:p>
      </dgm:t>
    </dgm:pt>
    <dgm:pt modelId="{09E12154-D5CE-4BBB-97F6-86A5CDAA792D}" type="sibTrans" cxnId="{40CEC1A9-43F6-4386-A101-A6CFEB6B3CB3}">
      <dgm:prSet/>
      <dgm:spPr/>
      <dgm:t>
        <a:bodyPr/>
        <a:lstStyle/>
        <a:p>
          <a:endParaRPr lang="en-US"/>
        </a:p>
      </dgm:t>
    </dgm:pt>
    <dgm:pt modelId="{12ADD626-E535-488F-920D-ECAB90CCF75F}">
      <dgm:prSet/>
      <dgm:spPr/>
      <dgm:t>
        <a:bodyPr/>
        <a:lstStyle/>
        <a:p>
          <a:r>
            <a:rPr lang="en-GB"/>
            <a:t>Props</a:t>
          </a:r>
          <a:endParaRPr lang="en-US"/>
        </a:p>
      </dgm:t>
    </dgm:pt>
    <dgm:pt modelId="{BACECEA5-B6BA-4F42-BA0B-5F08BA702821}" type="parTrans" cxnId="{B9581CCA-1D68-4A8F-A5C5-93CDAE48AA90}">
      <dgm:prSet/>
      <dgm:spPr/>
      <dgm:t>
        <a:bodyPr/>
        <a:lstStyle/>
        <a:p>
          <a:endParaRPr lang="en-US"/>
        </a:p>
      </dgm:t>
    </dgm:pt>
    <dgm:pt modelId="{70B3A623-DDB9-4D06-A44D-43C8881F499F}" type="sibTrans" cxnId="{B9581CCA-1D68-4A8F-A5C5-93CDAE48AA90}">
      <dgm:prSet/>
      <dgm:spPr/>
      <dgm:t>
        <a:bodyPr/>
        <a:lstStyle/>
        <a:p>
          <a:endParaRPr lang="en-US"/>
        </a:p>
      </dgm:t>
    </dgm:pt>
    <dgm:pt modelId="{D7B008B1-F1EF-4D83-B4B7-666559C013BF}">
      <dgm:prSet/>
      <dgm:spPr/>
      <dgm:t>
        <a:bodyPr/>
        <a:lstStyle/>
        <a:p>
          <a:r>
            <a:rPr lang="en-GB"/>
            <a:t>Audience participation</a:t>
          </a:r>
          <a:endParaRPr lang="en-US"/>
        </a:p>
      </dgm:t>
    </dgm:pt>
    <dgm:pt modelId="{6B680C07-8B68-48C9-9A8B-926CAC81DB19}" type="parTrans" cxnId="{78317418-9464-4A18-9D9E-E51E756FFCA8}">
      <dgm:prSet/>
      <dgm:spPr/>
      <dgm:t>
        <a:bodyPr/>
        <a:lstStyle/>
        <a:p>
          <a:endParaRPr lang="en-US"/>
        </a:p>
      </dgm:t>
    </dgm:pt>
    <dgm:pt modelId="{333051DC-5C4F-425F-8EFC-9CCECC9FEDB0}" type="sibTrans" cxnId="{78317418-9464-4A18-9D9E-E51E756FFCA8}">
      <dgm:prSet/>
      <dgm:spPr/>
      <dgm:t>
        <a:bodyPr/>
        <a:lstStyle/>
        <a:p>
          <a:endParaRPr lang="en-US"/>
        </a:p>
      </dgm:t>
    </dgm:pt>
    <dgm:pt modelId="{49A6497E-A280-46C4-82DF-8532412154A6}">
      <dgm:prSet/>
      <dgm:spPr/>
      <dgm:t>
        <a:bodyPr/>
        <a:lstStyle/>
        <a:p>
          <a:r>
            <a:rPr lang="en-GB"/>
            <a:t>Cue cards/sheets.</a:t>
          </a:r>
          <a:endParaRPr lang="en-US"/>
        </a:p>
      </dgm:t>
    </dgm:pt>
    <dgm:pt modelId="{FC4EB786-C604-4509-865E-2DA275205433}" type="parTrans" cxnId="{172FF4EB-3F76-4B7A-A676-1D3D62B2AE20}">
      <dgm:prSet/>
      <dgm:spPr/>
      <dgm:t>
        <a:bodyPr/>
        <a:lstStyle/>
        <a:p>
          <a:endParaRPr lang="en-US"/>
        </a:p>
      </dgm:t>
    </dgm:pt>
    <dgm:pt modelId="{D86B0930-64DA-47F2-A550-4509E4558B88}" type="sibTrans" cxnId="{172FF4EB-3F76-4B7A-A676-1D3D62B2AE20}">
      <dgm:prSet/>
      <dgm:spPr/>
      <dgm:t>
        <a:bodyPr/>
        <a:lstStyle/>
        <a:p>
          <a:endParaRPr lang="en-US"/>
        </a:p>
      </dgm:t>
    </dgm:pt>
    <dgm:pt modelId="{AD72412E-09DB-4B70-87B6-0BB7E9614AAA}" type="pres">
      <dgm:prSet presAssocID="{CE1AB58C-A004-43F1-99D7-7CB1C56AE7F3}" presName="root" presStyleCnt="0">
        <dgm:presLayoutVars>
          <dgm:dir/>
          <dgm:resizeHandles val="exact"/>
        </dgm:presLayoutVars>
      </dgm:prSet>
      <dgm:spPr/>
    </dgm:pt>
    <dgm:pt modelId="{E653A19A-2353-451C-A298-C8501C6A7D72}" type="pres">
      <dgm:prSet presAssocID="{88E89318-FF92-41B4-A14F-B9C1045D3F26}" presName="compNode" presStyleCnt="0"/>
      <dgm:spPr/>
    </dgm:pt>
    <dgm:pt modelId="{316F3B28-45D6-45FF-8C01-9641F3A9B3A3}" type="pres">
      <dgm:prSet presAssocID="{88E89318-FF92-41B4-A14F-B9C1045D3F26}" presName="bgRect" presStyleLbl="bgShp" presStyleIdx="0" presStyleCnt="4"/>
      <dgm:spPr/>
    </dgm:pt>
    <dgm:pt modelId="{54580989-48C1-4B93-8AEE-C067BA440924}" type="pres">
      <dgm:prSet presAssocID="{88E89318-FF92-41B4-A14F-B9C1045D3F2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mages"/>
        </a:ext>
      </dgm:extLst>
    </dgm:pt>
    <dgm:pt modelId="{0667A77E-8817-4AA8-9AB6-EE24B1B9670F}" type="pres">
      <dgm:prSet presAssocID="{88E89318-FF92-41B4-A14F-B9C1045D3F26}" presName="spaceRect" presStyleCnt="0"/>
      <dgm:spPr/>
    </dgm:pt>
    <dgm:pt modelId="{189A855E-C354-4348-A2B9-7C61B15B3FC6}" type="pres">
      <dgm:prSet presAssocID="{88E89318-FF92-41B4-A14F-B9C1045D3F26}" presName="parTx" presStyleLbl="revTx" presStyleIdx="0" presStyleCnt="4">
        <dgm:presLayoutVars>
          <dgm:chMax val="0"/>
          <dgm:chPref val="0"/>
        </dgm:presLayoutVars>
      </dgm:prSet>
      <dgm:spPr/>
    </dgm:pt>
    <dgm:pt modelId="{76E4FA0C-58DF-401E-9E06-49C45D30686E}" type="pres">
      <dgm:prSet presAssocID="{09E12154-D5CE-4BBB-97F6-86A5CDAA792D}" presName="sibTrans" presStyleCnt="0"/>
      <dgm:spPr/>
    </dgm:pt>
    <dgm:pt modelId="{9C840E55-BBDC-41D7-A486-939E81E4AF2F}" type="pres">
      <dgm:prSet presAssocID="{12ADD626-E535-488F-920D-ECAB90CCF75F}" presName="compNode" presStyleCnt="0"/>
      <dgm:spPr/>
    </dgm:pt>
    <dgm:pt modelId="{2D3DD8FF-E080-4AD6-B706-53CF9D3D7FB7}" type="pres">
      <dgm:prSet presAssocID="{12ADD626-E535-488F-920D-ECAB90CCF75F}" presName="bgRect" presStyleLbl="bgShp" presStyleIdx="1" presStyleCnt="4"/>
      <dgm:spPr/>
    </dgm:pt>
    <dgm:pt modelId="{10351CE9-6EAB-4B4F-BF73-726D163519E4}" type="pres">
      <dgm:prSet presAssocID="{12ADD626-E535-488F-920D-ECAB90CCF75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857AD448-A743-4BB1-824C-D6FCD1C961ED}" type="pres">
      <dgm:prSet presAssocID="{12ADD626-E535-488F-920D-ECAB90CCF75F}" presName="spaceRect" presStyleCnt="0"/>
      <dgm:spPr/>
    </dgm:pt>
    <dgm:pt modelId="{A6CADE02-F63C-4D79-8E53-6723D4D09D15}" type="pres">
      <dgm:prSet presAssocID="{12ADD626-E535-488F-920D-ECAB90CCF75F}" presName="parTx" presStyleLbl="revTx" presStyleIdx="1" presStyleCnt="4">
        <dgm:presLayoutVars>
          <dgm:chMax val="0"/>
          <dgm:chPref val="0"/>
        </dgm:presLayoutVars>
      </dgm:prSet>
      <dgm:spPr/>
    </dgm:pt>
    <dgm:pt modelId="{54B083B8-843B-4C45-8CAA-1C0A4BE19401}" type="pres">
      <dgm:prSet presAssocID="{70B3A623-DDB9-4D06-A44D-43C8881F499F}" presName="sibTrans" presStyleCnt="0"/>
      <dgm:spPr/>
    </dgm:pt>
    <dgm:pt modelId="{BAA541E2-EC17-4CC7-937F-6F32C70229C7}" type="pres">
      <dgm:prSet presAssocID="{D7B008B1-F1EF-4D83-B4B7-666559C013BF}" presName="compNode" presStyleCnt="0"/>
      <dgm:spPr/>
    </dgm:pt>
    <dgm:pt modelId="{49C534BF-86D4-44A4-B82C-606B59335F94}" type="pres">
      <dgm:prSet presAssocID="{D7B008B1-F1EF-4D83-B4B7-666559C013BF}" presName="bgRect" presStyleLbl="bgShp" presStyleIdx="2" presStyleCnt="4"/>
      <dgm:spPr/>
    </dgm:pt>
    <dgm:pt modelId="{87EC27E6-58FE-4476-9004-40863AF8B2F4}" type="pres">
      <dgm:prSet presAssocID="{D7B008B1-F1EF-4D83-B4B7-666559C013B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7AFBD2B-DE78-4172-BEAA-B7D493D1179A}" type="pres">
      <dgm:prSet presAssocID="{D7B008B1-F1EF-4D83-B4B7-666559C013BF}" presName="spaceRect" presStyleCnt="0"/>
      <dgm:spPr/>
    </dgm:pt>
    <dgm:pt modelId="{73C1E61B-B7AB-496A-83E0-4227C544BA15}" type="pres">
      <dgm:prSet presAssocID="{D7B008B1-F1EF-4D83-B4B7-666559C013BF}" presName="parTx" presStyleLbl="revTx" presStyleIdx="2" presStyleCnt="4">
        <dgm:presLayoutVars>
          <dgm:chMax val="0"/>
          <dgm:chPref val="0"/>
        </dgm:presLayoutVars>
      </dgm:prSet>
      <dgm:spPr/>
    </dgm:pt>
    <dgm:pt modelId="{155A0397-0C9C-4ECD-9C14-ABD6411966D2}" type="pres">
      <dgm:prSet presAssocID="{333051DC-5C4F-425F-8EFC-9CCECC9FEDB0}" presName="sibTrans" presStyleCnt="0"/>
      <dgm:spPr/>
    </dgm:pt>
    <dgm:pt modelId="{5D858D56-B29E-4E83-9CA1-3C143E97C971}" type="pres">
      <dgm:prSet presAssocID="{49A6497E-A280-46C4-82DF-8532412154A6}" presName="compNode" presStyleCnt="0"/>
      <dgm:spPr/>
    </dgm:pt>
    <dgm:pt modelId="{D97CBFCD-7893-44C2-A451-B0376C77DA90}" type="pres">
      <dgm:prSet presAssocID="{49A6497E-A280-46C4-82DF-8532412154A6}" presName="bgRect" presStyleLbl="bgShp" presStyleIdx="3" presStyleCnt="4"/>
      <dgm:spPr/>
    </dgm:pt>
    <dgm:pt modelId="{AE744A69-3C93-42B3-BD65-EAD3F5720163}" type="pres">
      <dgm:prSet presAssocID="{49A6497E-A280-46C4-82DF-8532412154A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E0951683-FA00-4A85-A8AE-C9BCC8F8FC75}" type="pres">
      <dgm:prSet presAssocID="{49A6497E-A280-46C4-82DF-8532412154A6}" presName="spaceRect" presStyleCnt="0"/>
      <dgm:spPr/>
    </dgm:pt>
    <dgm:pt modelId="{11F83271-5DAB-4DE0-9C7D-B1E5B9B913D5}" type="pres">
      <dgm:prSet presAssocID="{49A6497E-A280-46C4-82DF-8532412154A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F81CE03-E922-494A-8B46-9226822F378B}" type="presOf" srcId="{CE1AB58C-A004-43F1-99D7-7CB1C56AE7F3}" destId="{AD72412E-09DB-4B70-87B6-0BB7E9614AAA}" srcOrd="0" destOrd="0" presId="urn:microsoft.com/office/officeart/2018/2/layout/IconVerticalSolidList"/>
    <dgm:cxn modelId="{BAC0A012-8645-40B7-9ABF-CEA659C48917}" type="presOf" srcId="{D7B008B1-F1EF-4D83-B4B7-666559C013BF}" destId="{73C1E61B-B7AB-496A-83E0-4227C544BA15}" srcOrd="0" destOrd="0" presId="urn:microsoft.com/office/officeart/2018/2/layout/IconVerticalSolidList"/>
    <dgm:cxn modelId="{78317418-9464-4A18-9D9E-E51E756FFCA8}" srcId="{CE1AB58C-A004-43F1-99D7-7CB1C56AE7F3}" destId="{D7B008B1-F1EF-4D83-B4B7-666559C013BF}" srcOrd="2" destOrd="0" parTransId="{6B680C07-8B68-48C9-9A8B-926CAC81DB19}" sibTransId="{333051DC-5C4F-425F-8EFC-9CCECC9FEDB0}"/>
    <dgm:cxn modelId="{40CEC1A9-43F6-4386-A101-A6CFEB6B3CB3}" srcId="{CE1AB58C-A004-43F1-99D7-7CB1C56AE7F3}" destId="{88E89318-FF92-41B4-A14F-B9C1045D3F26}" srcOrd="0" destOrd="0" parTransId="{C895A315-288D-4CC6-B4EC-5F67AB4FB5AC}" sibTransId="{09E12154-D5CE-4BBB-97F6-86A5CDAA792D}"/>
    <dgm:cxn modelId="{D1384DC1-CA32-475F-B1C8-35509093CF68}" type="presOf" srcId="{12ADD626-E535-488F-920D-ECAB90CCF75F}" destId="{A6CADE02-F63C-4D79-8E53-6723D4D09D15}" srcOrd="0" destOrd="0" presId="urn:microsoft.com/office/officeart/2018/2/layout/IconVerticalSolidList"/>
    <dgm:cxn modelId="{B9581CCA-1D68-4A8F-A5C5-93CDAE48AA90}" srcId="{CE1AB58C-A004-43F1-99D7-7CB1C56AE7F3}" destId="{12ADD626-E535-488F-920D-ECAB90CCF75F}" srcOrd="1" destOrd="0" parTransId="{BACECEA5-B6BA-4F42-BA0B-5F08BA702821}" sibTransId="{70B3A623-DDB9-4D06-A44D-43C8881F499F}"/>
    <dgm:cxn modelId="{644B17E0-A976-4A3D-B1B0-5E55E1D3006A}" type="presOf" srcId="{49A6497E-A280-46C4-82DF-8532412154A6}" destId="{11F83271-5DAB-4DE0-9C7D-B1E5B9B913D5}" srcOrd="0" destOrd="0" presId="urn:microsoft.com/office/officeart/2018/2/layout/IconVerticalSolidList"/>
    <dgm:cxn modelId="{172FF4EB-3F76-4B7A-A676-1D3D62B2AE20}" srcId="{CE1AB58C-A004-43F1-99D7-7CB1C56AE7F3}" destId="{49A6497E-A280-46C4-82DF-8532412154A6}" srcOrd="3" destOrd="0" parTransId="{FC4EB786-C604-4509-865E-2DA275205433}" sibTransId="{D86B0930-64DA-47F2-A550-4509E4558B88}"/>
    <dgm:cxn modelId="{8582EBEC-B605-4891-B942-548F84382DB3}" type="presOf" srcId="{88E89318-FF92-41B4-A14F-B9C1045D3F26}" destId="{189A855E-C354-4348-A2B9-7C61B15B3FC6}" srcOrd="0" destOrd="0" presId="urn:microsoft.com/office/officeart/2018/2/layout/IconVerticalSolidList"/>
    <dgm:cxn modelId="{29477E85-3256-46EF-B186-64949E8CDA50}" type="presParOf" srcId="{AD72412E-09DB-4B70-87B6-0BB7E9614AAA}" destId="{E653A19A-2353-451C-A298-C8501C6A7D72}" srcOrd="0" destOrd="0" presId="urn:microsoft.com/office/officeart/2018/2/layout/IconVerticalSolidList"/>
    <dgm:cxn modelId="{5A5F2FD2-55D0-4613-BA2D-7FE83986F419}" type="presParOf" srcId="{E653A19A-2353-451C-A298-C8501C6A7D72}" destId="{316F3B28-45D6-45FF-8C01-9641F3A9B3A3}" srcOrd="0" destOrd="0" presId="urn:microsoft.com/office/officeart/2018/2/layout/IconVerticalSolidList"/>
    <dgm:cxn modelId="{861E7A09-C597-4407-8940-75079887CEB3}" type="presParOf" srcId="{E653A19A-2353-451C-A298-C8501C6A7D72}" destId="{54580989-48C1-4B93-8AEE-C067BA440924}" srcOrd="1" destOrd="0" presId="urn:microsoft.com/office/officeart/2018/2/layout/IconVerticalSolidList"/>
    <dgm:cxn modelId="{E69AF187-4BEE-4A71-9428-9A024818649D}" type="presParOf" srcId="{E653A19A-2353-451C-A298-C8501C6A7D72}" destId="{0667A77E-8817-4AA8-9AB6-EE24B1B9670F}" srcOrd="2" destOrd="0" presId="urn:microsoft.com/office/officeart/2018/2/layout/IconVerticalSolidList"/>
    <dgm:cxn modelId="{F84D71C6-F5B4-468E-93E3-47B9C7492F02}" type="presParOf" srcId="{E653A19A-2353-451C-A298-C8501C6A7D72}" destId="{189A855E-C354-4348-A2B9-7C61B15B3FC6}" srcOrd="3" destOrd="0" presId="urn:microsoft.com/office/officeart/2018/2/layout/IconVerticalSolidList"/>
    <dgm:cxn modelId="{0B2EA157-C999-4380-B7CE-18406E677CCB}" type="presParOf" srcId="{AD72412E-09DB-4B70-87B6-0BB7E9614AAA}" destId="{76E4FA0C-58DF-401E-9E06-49C45D30686E}" srcOrd="1" destOrd="0" presId="urn:microsoft.com/office/officeart/2018/2/layout/IconVerticalSolidList"/>
    <dgm:cxn modelId="{C69AC461-F3D7-42E1-B3AE-B15B59EB0E9D}" type="presParOf" srcId="{AD72412E-09DB-4B70-87B6-0BB7E9614AAA}" destId="{9C840E55-BBDC-41D7-A486-939E81E4AF2F}" srcOrd="2" destOrd="0" presId="urn:microsoft.com/office/officeart/2018/2/layout/IconVerticalSolidList"/>
    <dgm:cxn modelId="{F27C4F19-6EC3-4CD8-AEA0-18F6ACBE6589}" type="presParOf" srcId="{9C840E55-BBDC-41D7-A486-939E81E4AF2F}" destId="{2D3DD8FF-E080-4AD6-B706-53CF9D3D7FB7}" srcOrd="0" destOrd="0" presId="urn:microsoft.com/office/officeart/2018/2/layout/IconVerticalSolidList"/>
    <dgm:cxn modelId="{B5811959-0B78-4261-A1F8-4F95B861648D}" type="presParOf" srcId="{9C840E55-BBDC-41D7-A486-939E81E4AF2F}" destId="{10351CE9-6EAB-4B4F-BF73-726D163519E4}" srcOrd="1" destOrd="0" presId="urn:microsoft.com/office/officeart/2018/2/layout/IconVerticalSolidList"/>
    <dgm:cxn modelId="{34032CB0-920E-4480-837D-6F975013EE6D}" type="presParOf" srcId="{9C840E55-BBDC-41D7-A486-939E81E4AF2F}" destId="{857AD448-A743-4BB1-824C-D6FCD1C961ED}" srcOrd="2" destOrd="0" presId="urn:microsoft.com/office/officeart/2018/2/layout/IconVerticalSolidList"/>
    <dgm:cxn modelId="{CA1062E5-71B5-4357-805C-58740C22FB92}" type="presParOf" srcId="{9C840E55-BBDC-41D7-A486-939E81E4AF2F}" destId="{A6CADE02-F63C-4D79-8E53-6723D4D09D15}" srcOrd="3" destOrd="0" presId="urn:microsoft.com/office/officeart/2018/2/layout/IconVerticalSolidList"/>
    <dgm:cxn modelId="{5904D03E-07C6-4833-8B72-ED0E6F9D540F}" type="presParOf" srcId="{AD72412E-09DB-4B70-87B6-0BB7E9614AAA}" destId="{54B083B8-843B-4C45-8CAA-1C0A4BE19401}" srcOrd="3" destOrd="0" presId="urn:microsoft.com/office/officeart/2018/2/layout/IconVerticalSolidList"/>
    <dgm:cxn modelId="{0AA053D4-5D5E-4A4E-896C-606AAF4C04BC}" type="presParOf" srcId="{AD72412E-09DB-4B70-87B6-0BB7E9614AAA}" destId="{BAA541E2-EC17-4CC7-937F-6F32C70229C7}" srcOrd="4" destOrd="0" presId="urn:microsoft.com/office/officeart/2018/2/layout/IconVerticalSolidList"/>
    <dgm:cxn modelId="{D3D5823D-3FA6-4C73-A1E5-C4F46A658FC9}" type="presParOf" srcId="{BAA541E2-EC17-4CC7-937F-6F32C70229C7}" destId="{49C534BF-86D4-44A4-B82C-606B59335F94}" srcOrd="0" destOrd="0" presId="urn:microsoft.com/office/officeart/2018/2/layout/IconVerticalSolidList"/>
    <dgm:cxn modelId="{CD78ED0D-F0B9-4E01-BE6F-E0FBBC752DF5}" type="presParOf" srcId="{BAA541E2-EC17-4CC7-937F-6F32C70229C7}" destId="{87EC27E6-58FE-4476-9004-40863AF8B2F4}" srcOrd="1" destOrd="0" presId="urn:microsoft.com/office/officeart/2018/2/layout/IconVerticalSolidList"/>
    <dgm:cxn modelId="{C36B9640-C33D-4D25-B5EB-FE3E0EB9A39C}" type="presParOf" srcId="{BAA541E2-EC17-4CC7-937F-6F32C70229C7}" destId="{B7AFBD2B-DE78-4172-BEAA-B7D493D1179A}" srcOrd="2" destOrd="0" presId="urn:microsoft.com/office/officeart/2018/2/layout/IconVerticalSolidList"/>
    <dgm:cxn modelId="{40B2330B-81E8-4CE0-9DA9-1B241735F95D}" type="presParOf" srcId="{BAA541E2-EC17-4CC7-937F-6F32C70229C7}" destId="{73C1E61B-B7AB-496A-83E0-4227C544BA15}" srcOrd="3" destOrd="0" presId="urn:microsoft.com/office/officeart/2018/2/layout/IconVerticalSolidList"/>
    <dgm:cxn modelId="{DC698512-495F-45D1-B23F-822C8749AF39}" type="presParOf" srcId="{AD72412E-09DB-4B70-87B6-0BB7E9614AAA}" destId="{155A0397-0C9C-4ECD-9C14-ABD6411966D2}" srcOrd="5" destOrd="0" presId="urn:microsoft.com/office/officeart/2018/2/layout/IconVerticalSolidList"/>
    <dgm:cxn modelId="{BF98E28C-45B0-4F27-97ED-C4B7334A1020}" type="presParOf" srcId="{AD72412E-09DB-4B70-87B6-0BB7E9614AAA}" destId="{5D858D56-B29E-4E83-9CA1-3C143E97C971}" srcOrd="6" destOrd="0" presId="urn:microsoft.com/office/officeart/2018/2/layout/IconVerticalSolidList"/>
    <dgm:cxn modelId="{B60F1F2B-26F3-49F9-BCD4-7BD012AE831F}" type="presParOf" srcId="{5D858D56-B29E-4E83-9CA1-3C143E97C971}" destId="{D97CBFCD-7893-44C2-A451-B0376C77DA90}" srcOrd="0" destOrd="0" presId="urn:microsoft.com/office/officeart/2018/2/layout/IconVerticalSolidList"/>
    <dgm:cxn modelId="{E3C707A9-A5F3-4EC3-A2CE-FB6CCEB9C214}" type="presParOf" srcId="{5D858D56-B29E-4E83-9CA1-3C143E97C971}" destId="{AE744A69-3C93-42B3-BD65-EAD3F5720163}" srcOrd="1" destOrd="0" presId="urn:microsoft.com/office/officeart/2018/2/layout/IconVerticalSolidList"/>
    <dgm:cxn modelId="{D075F57F-BA05-4A72-977B-17C3AB4E6974}" type="presParOf" srcId="{5D858D56-B29E-4E83-9CA1-3C143E97C971}" destId="{E0951683-FA00-4A85-A8AE-C9BCC8F8FC75}" srcOrd="2" destOrd="0" presId="urn:microsoft.com/office/officeart/2018/2/layout/IconVerticalSolidList"/>
    <dgm:cxn modelId="{92FBC675-4E95-4FCA-B774-94303831C275}" type="presParOf" srcId="{5D858D56-B29E-4E83-9CA1-3C143E97C971}" destId="{11F83271-5DAB-4DE0-9C7D-B1E5B9B913D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2D7BF0B-00BA-4C75-828F-E4CA215C3212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3832E16-1CDA-471C-94B9-C22CFE13DC0B}">
      <dgm:prSet/>
      <dgm:spPr/>
      <dgm:t>
        <a:bodyPr/>
        <a:lstStyle/>
        <a:p>
          <a:r>
            <a:rPr lang="en-GB"/>
            <a:t>Presentations require students to utilise a variety of communication skills: </a:t>
          </a:r>
          <a:endParaRPr lang="en-US"/>
        </a:p>
      </dgm:t>
    </dgm:pt>
    <dgm:pt modelId="{7C7F4903-43DB-4C21-80C5-13585DC4CBCE}" type="parTrans" cxnId="{B2D263CC-BC53-4B52-BE93-B2A6EEED45E1}">
      <dgm:prSet/>
      <dgm:spPr/>
      <dgm:t>
        <a:bodyPr/>
        <a:lstStyle/>
        <a:p>
          <a:endParaRPr lang="en-US"/>
        </a:p>
      </dgm:t>
    </dgm:pt>
    <dgm:pt modelId="{97C142A2-5D44-4228-A9D5-1B1DA97BA6F0}" type="sibTrans" cxnId="{B2D263CC-BC53-4B52-BE93-B2A6EEED45E1}">
      <dgm:prSet/>
      <dgm:spPr/>
      <dgm:t>
        <a:bodyPr/>
        <a:lstStyle/>
        <a:p>
          <a:endParaRPr lang="en-US"/>
        </a:p>
      </dgm:t>
    </dgm:pt>
    <dgm:pt modelId="{6DBA16DC-EB31-47B3-B044-FCE01E9D1363}">
      <dgm:prSet/>
      <dgm:spPr/>
      <dgm:t>
        <a:bodyPr/>
        <a:lstStyle/>
        <a:p>
          <a:r>
            <a:rPr lang="en-GB"/>
            <a:t>Verbal </a:t>
          </a:r>
          <a:endParaRPr lang="en-US"/>
        </a:p>
      </dgm:t>
    </dgm:pt>
    <dgm:pt modelId="{C90BCDFE-F47E-432F-9044-7EE1136EA120}" type="parTrans" cxnId="{5E6119AC-A374-4323-8B5D-456A2F408B0C}">
      <dgm:prSet/>
      <dgm:spPr/>
      <dgm:t>
        <a:bodyPr/>
        <a:lstStyle/>
        <a:p>
          <a:endParaRPr lang="en-US"/>
        </a:p>
      </dgm:t>
    </dgm:pt>
    <dgm:pt modelId="{B1062A05-1900-4277-99B3-5E0793AA3361}" type="sibTrans" cxnId="{5E6119AC-A374-4323-8B5D-456A2F408B0C}">
      <dgm:prSet/>
      <dgm:spPr/>
      <dgm:t>
        <a:bodyPr/>
        <a:lstStyle/>
        <a:p>
          <a:endParaRPr lang="en-US"/>
        </a:p>
      </dgm:t>
    </dgm:pt>
    <dgm:pt modelId="{171EEA87-3CD1-4C65-AAA0-F524D82897FD}">
      <dgm:prSet/>
      <dgm:spPr/>
      <dgm:t>
        <a:bodyPr/>
        <a:lstStyle/>
        <a:p>
          <a:r>
            <a:rPr lang="en-GB"/>
            <a:t>Non-verbal </a:t>
          </a:r>
          <a:endParaRPr lang="en-US"/>
        </a:p>
      </dgm:t>
    </dgm:pt>
    <dgm:pt modelId="{FBA5C139-30FE-4C55-A9F9-507FC41FD779}" type="parTrans" cxnId="{68560AAC-CCD0-48D3-B777-83B2A0303068}">
      <dgm:prSet/>
      <dgm:spPr/>
      <dgm:t>
        <a:bodyPr/>
        <a:lstStyle/>
        <a:p>
          <a:endParaRPr lang="en-US"/>
        </a:p>
      </dgm:t>
    </dgm:pt>
    <dgm:pt modelId="{D7C8B179-30BA-4ED3-BCD0-9D8BA1B590C8}" type="sibTrans" cxnId="{68560AAC-CCD0-48D3-B777-83B2A0303068}">
      <dgm:prSet/>
      <dgm:spPr/>
      <dgm:t>
        <a:bodyPr/>
        <a:lstStyle/>
        <a:p>
          <a:endParaRPr lang="en-US"/>
        </a:p>
      </dgm:t>
    </dgm:pt>
    <dgm:pt modelId="{55559D1B-5E78-4262-A956-DEC30D5B412F}" type="pres">
      <dgm:prSet presAssocID="{02D7BF0B-00BA-4C75-828F-E4CA215C321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4FD0F65-FEBA-4F10-8510-396F01474BCC}" type="pres">
      <dgm:prSet presAssocID="{E3832E16-1CDA-471C-94B9-C22CFE13DC0B}" presName="hierRoot1" presStyleCnt="0"/>
      <dgm:spPr/>
    </dgm:pt>
    <dgm:pt modelId="{655F3198-7455-43F8-BE3F-86927E19B588}" type="pres">
      <dgm:prSet presAssocID="{E3832E16-1CDA-471C-94B9-C22CFE13DC0B}" presName="composite" presStyleCnt="0"/>
      <dgm:spPr/>
    </dgm:pt>
    <dgm:pt modelId="{BB22C15E-264D-4C7F-8025-D13368716018}" type="pres">
      <dgm:prSet presAssocID="{E3832E16-1CDA-471C-94B9-C22CFE13DC0B}" presName="background" presStyleLbl="node0" presStyleIdx="0" presStyleCnt="1"/>
      <dgm:spPr/>
    </dgm:pt>
    <dgm:pt modelId="{E08B0BEF-884E-48B1-9489-6CEE1BEEEEB7}" type="pres">
      <dgm:prSet presAssocID="{E3832E16-1CDA-471C-94B9-C22CFE13DC0B}" presName="text" presStyleLbl="fgAcc0" presStyleIdx="0" presStyleCnt="1">
        <dgm:presLayoutVars>
          <dgm:chPref val="3"/>
        </dgm:presLayoutVars>
      </dgm:prSet>
      <dgm:spPr/>
    </dgm:pt>
    <dgm:pt modelId="{86D521AC-129B-4FAB-A504-F9E4DEC186DF}" type="pres">
      <dgm:prSet presAssocID="{E3832E16-1CDA-471C-94B9-C22CFE13DC0B}" presName="hierChild2" presStyleCnt="0"/>
      <dgm:spPr/>
    </dgm:pt>
    <dgm:pt modelId="{CCA24485-2D71-46ED-A457-C72DC7F8BC35}" type="pres">
      <dgm:prSet presAssocID="{C90BCDFE-F47E-432F-9044-7EE1136EA120}" presName="Name10" presStyleLbl="parChTrans1D2" presStyleIdx="0" presStyleCnt="2"/>
      <dgm:spPr/>
    </dgm:pt>
    <dgm:pt modelId="{2B339AA5-00C6-4638-9FB6-E1F384D83C98}" type="pres">
      <dgm:prSet presAssocID="{6DBA16DC-EB31-47B3-B044-FCE01E9D1363}" presName="hierRoot2" presStyleCnt="0"/>
      <dgm:spPr/>
    </dgm:pt>
    <dgm:pt modelId="{22208F50-021D-4D4D-9627-54C14DB33837}" type="pres">
      <dgm:prSet presAssocID="{6DBA16DC-EB31-47B3-B044-FCE01E9D1363}" presName="composite2" presStyleCnt="0"/>
      <dgm:spPr/>
    </dgm:pt>
    <dgm:pt modelId="{562A2F76-2A84-4719-BAC4-A25AFC4ED74B}" type="pres">
      <dgm:prSet presAssocID="{6DBA16DC-EB31-47B3-B044-FCE01E9D1363}" presName="background2" presStyleLbl="node2" presStyleIdx="0" presStyleCnt="2"/>
      <dgm:spPr/>
    </dgm:pt>
    <dgm:pt modelId="{AE3A27A5-3064-47F1-968B-78EC6A40F046}" type="pres">
      <dgm:prSet presAssocID="{6DBA16DC-EB31-47B3-B044-FCE01E9D1363}" presName="text2" presStyleLbl="fgAcc2" presStyleIdx="0" presStyleCnt="2">
        <dgm:presLayoutVars>
          <dgm:chPref val="3"/>
        </dgm:presLayoutVars>
      </dgm:prSet>
      <dgm:spPr/>
    </dgm:pt>
    <dgm:pt modelId="{4053E905-495A-4871-A8D2-1FEB368ABBCC}" type="pres">
      <dgm:prSet presAssocID="{6DBA16DC-EB31-47B3-B044-FCE01E9D1363}" presName="hierChild3" presStyleCnt="0"/>
      <dgm:spPr/>
    </dgm:pt>
    <dgm:pt modelId="{5B1E623C-4DFB-4455-A53F-F8F051464CDA}" type="pres">
      <dgm:prSet presAssocID="{FBA5C139-30FE-4C55-A9F9-507FC41FD779}" presName="Name10" presStyleLbl="parChTrans1D2" presStyleIdx="1" presStyleCnt="2"/>
      <dgm:spPr/>
    </dgm:pt>
    <dgm:pt modelId="{6F415C38-10A0-4317-BF28-BED96808BE56}" type="pres">
      <dgm:prSet presAssocID="{171EEA87-3CD1-4C65-AAA0-F524D82897FD}" presName="hierRoot2" presStyleCnt="0"/>
      <dgm:spPr/>
    </dgm:pt>
    <dgm:pt modelId="{58718503-FA56-454C-84C9-6335898487EA}" type="pres">
      <dgm:prSet presAssocID="{171EEA87-3CD1-4C65-AAA0-F524D82897FD}" presName="composite2" presStyleCnt="0"/>
      <dgm:spPr/>
    </dgm:pt>
    <dgm:pt modelId="{BDA198B9-8A72-4759-B2E6-9B79CC3FB906}" type="pres">
      <dgm:prSet presAssocID="{171EEA87-3CD1-4C65-AAA0-F524D82897FD}" presName="background2" presStyleLbl="node2" presStyleIdx="1" presStyleCnt="2"/>
      <dgm:spPr/>
    </dgm:pt>
    <dgm:pt modelId="{34193670-96BE-49B5-B284-6C29645ABEAE}" type="pres">
      <dgm:prSet presAssocID="{171EEA87-3CD1-4C65-AAA0-F524D82897FD}" presName="text2" presStyleLbl="fgAcc2" presStyleIdx="1" presStyleCnt="2">
        <dgm:presLayoutVars>
          <dgm:chPref val="3"/>
        </dgm:presLayoutVars>
      </dgm:prSet>
      <dgm:spPr/>
    </dgm:pt>
    <dgm:pt modelId="{CCCFF171-4437-42A7-B547-1612DFC15827}" type="pres">
      <dgm:prSet presAssocID="{171EEA87-3CD1-4C65-AAA0-F524D82897FD}" presName="hierChild3" presStyleCnt="0"/>
      <dgm:spPr/>
    </dgm:pt>
  </dgm:ptLst>
  <dgm:cxnLst>
    <dgm:cxn modelId="{AEB1BD15-08AC-4294-B4BB-A13089F6A0E5}" type="presOf" srcId="{E3832E16-1CDA-471C-94B9-C22CFE13DC0B}" destId="{E08B0BEF-884E-48B1-9489-6CEE1BEEEEB7}" srcOrd="0" destOrd="0" presId="urn:microsoft.com/office/officeart/2005/8/layout/hierarchy1"/>
    <dgm:cxn modelId="{FF11942C-140A-436D-B0B6-A8CFB5854E04}" type="presOf" srcId="{C90BCDFE-F47E-432F-9044-7EE1136EA120}" destId="{CCA24485-2D71-46ED-A457-C72DC7F8BC35}" srcOrd="0" destOrd="0" presId="urn:microsoft.com/office/officeart/2005/8/layout/hierarchy1"/>
    <dgm:cxn modelId="{28008F88-E01F-4007-A9F0-6CE9FDA1EBCC}" type="presOf" srcId="{171EEA87-3CD1-4C65-AAA0-F524D82897FD}" destId="{34193670-96BE-49B5-B284-6C29645ABEAE}" srcOrd="0" destOrd="0" presId="urn:microsoft.com/office/officeart/2005/8/layout/hierarchy1"/>
    <dgm:cxn modelId="{DA383C8C-4B91-4E51-9B1E-FBABF3C0B8D6}" type="presOf" srcId="{FBA5C139-30FE-4C55-A9F9-507FC41FD779}" destId="{5B1E623C-4DFB-4455-A53F-F8F051464CDA}" srcOrd="0" destOrd="0" presId="urn:microsoft.com/office/officeart/2005/8/layout/hierarchy1"/>
    <dgm:cxn modelId="{7A5397A1-3D93-4BEF-8778-1BE5975BAF93}" type="presOf" srcId="{6DBA16DC-EB31-47B3-B044-FCE01E9D1363}" destId="{AE3A27A5-3064-47F1-968B-78EC6A40F046}" srcOrd="0" destOrd="0" presId="urn:microsoft.com/office/officeart/2005/8/layout/hierarchy1"/>
    <dgm:cxn modelId="{68560AAC-CCD0-48D3-B777-83B2A0303068}" srcId="{E3832E16-1CDA-471C-94B9-C22CFE13DC0B}" destId="{171EEA87-3CD1-4C65-AAA0-F524D82897FD}" srcOrd="1" destOrd="0" parTransId="{FBA5C139-30FE-4C55-A9F9-507FC41FD779}" sibTransId="{D7C8B179-30BA-4ED3-BCD0-9D8BA1B590C8}"/>
    <dgm:cxn modelId="{5E6119AC-A374-4323-8B5D-456A2F408B0C}" srcId="{E3832E16-1CDA-471C-94B9-C22CFE13DC0B}" destId="{6DBA16DC-EB31-47B3-B044-FCE01E9D1363}" srcOrd="0" destOrd="0" parTransId="{C90BCDFE-F47E-432F-9044-7EE1136EA120}" sibTransId="{B1062A05-1900-4277-99B3-5E0793AA3361}"/>
    <dgm:cxn modelId="{B2D263CC-BC53-4B52-BE93-B2A6EEED45E1}" srcId="{02D7BF0B-00BA-4C75-828F-E4CA215C3212}" destId="{E3832E16-1CDA-471C-94B9-C22CFE13DC0B}" srcOrd="0" destOrd="0" parTransId="{7C7F4903-43DB-4C21-80C5-13585DC4CBCE}" sibTransId="{97C142A2-5D44-4228-A9D5-1B1DA97BA6F0}"/>
    <dgm:cxn modelId="{F25475F7-D3CC-4D26-B4E2-AEFE6F194240}" type="presOf" srcId="{02D7BF0B-00BA-4C75-828F-E4CA215C3212}" destId="{55559D1B-5E78-4262-A956-DEC30D5B412F}" srcOrd="0" destOrd="0" presId="urn:microsoft.com/office/officeart/2005/8/layout/hierarchy1"/>
    <dgm:cxn modelId="{C5C39F3F-DB78-4C18-BA7C-2CB93DF7119C}" type="presParOf" srcId="{55559D1B-5E78-4262-A956-DEC30D5B412F}" destId="{A4FD0F65-FEBA-4F10-8510-396F01474BCC}" srcOrd="0" destOrd="0" presId="urn:microsoft.com/office/officeart/2005/8/layout/hierarchy1"/>
    <dgm:cxn modelId="{094909AB-EB5E-477E-BD1E-2B06C1187CB0}" type="presParOf" srcId="{A4FD0F65-FEBA-4F10-8510-396F01474BCC}" destId="{655F3198-7455-43F8-BE3F-86927E19B588}" srcOrd="0" destOrd="0" presId="urn:microsoft.com/office/officeart/2005/8/layout/hierarchy1"/>
    <dgm:cxn modelId="{B34B8C29-659A-4488-B718-23A99B3EE959}" type="presParOf" srcId="{655F3198-7455-43F8-BE3F-86927E19B588}" destId="{BB22C15E-264D-4C7F-8025-D13368716018}" srcOrd="0" destOrd="0" presId="urn:microsoft.com/office/officeart/2005/8/layout/hierarchy1"/>
    <dgm:cxn modelId="{1E8C849B-570C-4D91-8029-03C599E9CB52}" type="presParOf" srcId="{655F3198-7455-43F8-BE3F-86927E19B588}" destId="{E08B0BEF-884E-48B1-9489-6CEE1BEEEEB7}" srcOrd="1" destOrd="0" presId="urn:microsoft.com/office/officeart/2005/8/layout/hierarchy1"/>
    <dgm:cxn modelId="{75BD9828-8EAD-4DD4-845C-1A95E2CF9D15}" type="presParOf" srcId="{A4FD0F65-FEBA-4F10-8510-396F01474BCC}" destId="{86D521AC-129B-4FAB-A504-F9E4DEC186DF}" srcOrd="1" destOrd="0" presId="urn:microsoft.com/office/officeart/2005/8/layout/hierarchy1"/>
    <dgm:cxn modelId="{910CC70F-280B-4843-82B9-C8535957AF71}" type="presParOf" srcId="{86D521AC-129B-4FAB-A504-F9E4DEC186DF}" destId="{CCA24485-2D71-46ED-A457-C72DC7F8BC35}" srcOrd="0" destOrd="0" presId="urn:microsoft.com/office/officeart/2005/8/layout/hierarchy1"/>
    <dgm:cxn modelId="{504D5FF2-BD25-49F9-AA6C-FDA977270D0C}" type="presParOf" srcId="{86D521AC-129B-4FAB-A504-F9E4DEC186DF}" destId="{2B339AA5-00C6-4638-9FB6-E1F384D83C98}" srcOrd="1" destOrd="0" presId="urn:microsoft.com/office/officeart/2005/8/layout/hierarchy1"/>
    <dgm:cxn modelId="{100F0A21-BE45-4901-BD7D-14CB7C75CD33}" type="presParOf" srcId="{2B339AA5-00C6-4638-9FB6-E1F384D83C98}" destId="{22208F50-021D-4D4D-9627-54C14DB33837}" srcOrd="0" destOrd="0" presId="urn:microsoft.com/office/officeart/2005/8/layout/hierarchy1"/>
    <dgm:cxn modelId="{1AB46675-7B72-42CD-9BDC-7DFEAF536746}" type="presParOf" srcId="{22208F50-021D-4D4D-9627-54C14DB33837}" destId="{562A2F76-2A84-4719-BAC4-A25AFC4ED74B}" srcOrd="0" destOrd="0" presId="urn:microsoft.com/office/officeart/2005/8/layout/hierarchy1"/>
    <dgm:cxn modelId="{59036F2E-412C-4581-9F40-E5FE4F015A28}" type="presParOf" srcId="{22208F50-021D-4D4D-9627-54C14DB33837}" destId="{AE3A27A5-3064-47F1-968B-78EC6A40F046}" srcOrd="1" destOrd="0" presId="urn:microsoft.com/office/officeart/2005/8/layout/hierarchy1"/>
    <dgm:cxn modelId="{EB337248-3316-4EA6-ACCB-AC0D746FA6FF}" type="presParOf" srcId="{2B339AA5-00C6-4638-9FB6-E1F384D83C98}" destId="{4053E905-495A-4871-A8D2-1FEB368ABBCC}" srcOrd="1" destOrd="0" presId="urn:microsoft.com/office/officeart/2005/8/layout/hierarchy1"/>
    <dgm:cxn modelId="{647E6AD2-E390-4051-8705-1B5224296196}" type="presParOf" srcId="{86D521AC-129B-4FAB-A504-F9E4DEC186DF}" destId="{5B1E623C-4DFB-4455-A53F-F8F051464CDA}" srcOrd="2" destOrd="0" presId="urn:microsoft.com/office/officeart/2005/8/layout/hierarchy1"/>
    <dgm:cxn modelId="{5C7477D3-D099-43E6-94C1-3653F546F2CA}" type="presParOf" srcId="{86D521AC-129B-4FAB-A504-F9E4DEC186DF}" destId="{6F415C38-10A0-4317-BF28-BED96808BE56}" srcOrd="3" destOrd="0" presId="urn:microsoft.com/office/officeart/2005/8/layout/hierarchy1"/>
    <dgm:cxn modelId="{477ABD18-DF68-48ED-92EB-0D6C4255F77B}" type="presParOf" srcId="{6F415C38-10A0-4317-BF28-BED96808BE56}" destId="{58718503-FA56-454C-84C9-6335898487EA}" srcOrd="0" destOrd="0" presId="urn:microsoft.com/office/officeart/2005/8/layout/hierarchy1"/>
    <dgm:cxn modelId="{0A5737E3-EB29-4B19-9878-797EB4A7BF49}" type="presParOf" srcId="{58718503-FA56-454C-84C9-6335898487EA}" destId="{BDA198B9-8A72-4759-B2E6-9B79CC3FB906}" srcOrd="0" destOrd="0" presId="urn:microsoft.com/office/officeart/2005/8/layout/hierarchy1"/>
    <dgm:cxn modelId="{84BA3B67-561A-4871-A24A-03CCA55E0C41}" type="presParOf" srcId="{58718503-FA56-454C-84C9-6335898487EA}" destId="{34193670-96BE-49B5-B284-6C29645ABEAE}" srcOrd="1" destOrd="0" presId="urn:microsoft.com/office/officeart/2005/8/layout/hierarchy1"/>
    <dgm:cxn modelId="{D1F9400F-C4E2-4D7A-AAE3-8996C9981FA9}" type="presParOf" srcId="{6F415C38-10A0-4317-BF28-BED96808BE56}" destId="{CCCFF171-4437-42A7-B547-1612DFC1582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C816248-1AA4-47FE-8DC2-D1B8BBCA547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73F87B-6860-484D-8284-178E3395FA61}">
      <dgm:prSet/>
      <dgm:spPr/>
      <dgm:t>
        <a:bodyPr/>
        <a:lstStyle/>
        <a:p>
          <a:r>
            <a:rPr lang="en-GB"/>
            <a:t>What is verbal communication? </a:t>
          </a:r>
          <a:endParaRPr lang="en-US"/>
        </a:p>
      </dgm:t>
    </dgm:pt>
    <dgm:pt modelId="{5B16B006-FD3E-4925-B6C9-D780D194E346}" type="parTrans" cxnId="{F05E5248-175A-40C5-A3A4-EC57F7B4E7C3}">
      <dgm:prSet/>
      <dgm:spPr/>
      <dgm:t>
        <a:bodyPr/>
        <a:lstStyle/>
        <a:p>
          <a:endParaRPr lang="en-US"/>
        </a:p>
      </dgm:t>
    </dgm:pt>
    <dgm:pt modelId="{CD512505-5CEA-447F-B322-484D0272BC3C}" type="sibTrans" cxnId="{F05E5248-175A-40C5-A3A4-EC57F7B4E7C3}">
      <dgm:prSet/>
      <dgm:spPr/>
      <dgm:t>
        <a:bodyPr/>
        <a:lstStyle/>
        <a:p>
          <a:endParaRPr lang="en-US"/>
        </a:p>
      </dgm:t>
    </dgm:pt>
    <dgm:pt modelId="{B9E50EB3-3226-4AEA-9286-D5E5DF17859E}">
      <dgm:prSet/>
      <dgm:spPr/>
      <dgm:t>
        <a:bodyPr/>
        <a:lstStyle/>
        <a:p>
          <a:r>
            <a:rPr lang="en-GB" dirty="0"/>
            <a:t>What components of verbal communication are important when undertaking a presentation? </a:t>
          </a:r>
          <a:endParaRPr lang="en-US" dirty="0"/>
        </a:p>
      </dgm:t>
    </dgm:pt>
    <dgm:pt modelId="{5C0BADA0-2806-4950-ACC4-0C0FC2883EB0}" type="parTrans" cxnId="{2E07596A-75ED-488F-91D2-58AF83574252}">
      <dgm:prSet/>
      <dgm:spPr/>
      <dgm:t>
        <a:bodyPr/>
        <a:lstStyle/>
        <a:p>
          <a:endParaRPr lang="en-US"/>
        </a:p>
      </dgm:t>
    </dgm:pt>
    <dgm:pt modelId="{365BF1EF-D316-44E4-9FBE-E864CFFD7C62}" type="sibTrans" cxnId="{2E07596A-75ED-488F-91D2-58AF83574252}">
      <dgm:prSet/>
      <dgm:spPr/>
      <dgm:t>
        <a:bodyPr/>
        <a:lstStyle/>
        <a:p>
          <a:endParaRPr lang="en-US"/>
        </a:p>
      </dgm:t>
    </dgm:pt>
    <dgm:pt modelId="{E172FDC6-D0DB-4E21-8647-9E7D811FE2A6}" type="pres">
      <dgm:prSet presAssocID="{2C816248-1AA4-47FE-8DC2-D1B8BBCA547A}" presName="linear" presStyleCnt="0">
        <dgm:presLayoutVars>
          <dgm:animLvl val="lvl"/>
          <dgm:resizeHandles val="exact"/>
        </dgm:presLayoutVars>
      </dgm:prSet>
      <dgm:spPr/>
    </dgm:pt>
    <dgm:pt modelId="{A5239B23-906B-40ED-BC76-9347BBBD33CA}" type="pres">
      <dgm:prSet presAssocID="{0473F87B-6860-484D-8284-178E3395FA6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9306CC5-4AE2-4F5A-A224-237252F2FA1C}" type="pres">
      <dgm:prSet presAssocID="{CD512505-5CEA-447F-B322-484D0272BC3C}" presName="spacer" presStyleCnt="0"/>
      <dgm:spPr/>
    </dgm:pt>
    <dgm:pt modelId="{12963848-B1B9-4B8A-B9AB-CE0EAB4F3187}" type="pres">
      <dgm:prSet presAssocID="{B9E50EB3-3226-4AEA-9286-D5E5DF17859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2282F21-B753-46B8-9212-24B876D70BEB}" type="presOf" srcId="{0473F87B-6860-484D-8284-178E3395FA61}" destId="{A5239B23-906B-40ED-BC76-9347BBBD33CA}" srcOrd="0" destOrd="0" presId="urn:microsoft.com/office/officeart/2005/8/layout/vList2"/>
    <dgm:cxn modelId="{9B581D35-3EEA-4F37-90CB-1E1E3E63CABB}" type="presOf" srcId="{2C816248-1AA4-47FE-8DC2-D1B8BBCA547A}" destId="{E172FDC6-D0DB-4E21-8647-9E7D811FE2A6}" srcOrd="0" destOrd="0" presId="urn:microsoft.com/office/officeart/2005/8/layout/vList2"/>
    <dgm:cxn modelId="{F05E5248-175A-40C5-A3A4-EC57F7B4E7C3}" srcId="{2C816248-1AA4-47FE-8DC2-D1B8BBCA547A}" destId="{0473F87B-6860-484D-8284-178E3395FA61}" srcOrd="0" destOrd="0" parTransId="{5B16B006-FD3E-4925-B6C9-D780D194E346}" sibTransId="{CD512505-5CEA-447F-B322-484D0272BC3C}"/>
    <dgm:cxn modelId="{2E07596A-75ED-488F-91D2-58AF83574252}" srcId="{2C816248-1AA4-47FE-8DC2-D1B8BBCA547A}" destId="{B9E50EB3-3226-4AEA-9286-D5E5DF17859E}" srcOrd="1" destOrd="0" parTransId="{5C0BADA0-2806-4950-ACC4-0C0FC2883EB0}" sibTransId="{365BF1EF-D316-44E4-9FBE-E864CFFD7C62}"/>
    <dgm:cxn modelId="{1CE9A591-DD47-4D91-96BE-6CB50AF7FB96}" type="presOf" srcId="{B9E50EB3-3226-4AEA-9286-D5E5DF17859E}" destId="{12963848-B1B9-4B8A-B9AB-CE0EAB4F3187}" srcOrd="0" destOrd="0" presId="urn:microsoft.com/office/officeart/2005/8/layout/vList2"/>
    <dgm:cxn modelId="{759EB0B1-8A2B-443F-BA98-98BD00D3788B}" type="presParOf" srcId="{E172FDC6-D0DB-4E21-8647-9E7D811FE2A6}" destId="{A5239B23-906B-40ED-BC76-9347BBBD33CA}" srcOrd="0" destOrd="0" presId="urn:microsoft.com/office/officeart/2005/8/layout/vList2"/>
    <dgm:cxn modelId="{E0BF18E0-D6FD-4BD3-8274-05E885998A08}" type="presParOf" srcId="{E172FDC6-D0DB-4E21-8647-9E7D811FE2A6}" destId="{D9306CC5-4AE2-4F5A-A224-237252F2FA1C}" srcOrd="1" destOrd="0" presId="urn:microsoft.com/office/officeart/2005/8/layout/vList2"/>
    <dgm:cxn modelId="{3280CDAC-0498-4175-B2BF-DD79B5FF9FF4}" type="presParOf" srcId="{E172FDC6-D0DB-4E21-8647-9E7D811FE2A6}" destId="{12963848-B1B9-4B8A-B9AB-CE0EAB4F318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EE54624-8917-4BEE-BBB5-2DACE278B6C0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72D6300-0E63-425D-8A1F-1FFF06CE1BFC}">
      <dgm:prSet/>
      <dgm:spPr/>
      <dgm:t>
        <a:bodyPr/>
        <a:lstStyle/>
        <a:p>
          <a:r>
            <a:rPr lang="en-GB"/>
            <a:t>Clarity and Simplicity</a:t>
          </a:r>
          <a:endParaRPr lang="en-US"/>
        </a:p>
      </dgm:t>
    </dgm:pt>
    <dgm:pt modelId="{1F67D34C-043E-4D20-BB8C-0B732805EE77}" type="parTrans" cxnId="{F7A78F25-35A9-4BC4-B7E6-D2EEA8768026}">
      <dgm:prSet/>
      <dgm:spPr/>
      <dgm:t>
        <a:bodyPr/>
        <a:lstStyle/>
        <a:p>
          <a:endParaRPr lang="en-US"/>
        </a:p>
      </dgm:t>
    </dgm:pt>
    <dgm:pt modelId="{4A5DAC2C-1816-41B3-A82C-A7E768B7D8B0}" type="sibTrans" cxnId="{F7A78F25-35A9-4BC4-B7E6-D2EEA8768026}">
      <dgm:prSet/>
      <dgm:spPr/>
      <dgm:t>
        <a:bodyPr/>
        <a:lstStyle/>
        <a:p>
          <a:endParaRPr lang="en-US"/>
        </a:p>
      </dgm:t>
    </dgm:pt>
    <dgm:pt modelId="{BA2ED3D7-A94F-4900-BD77-5F5DEEA4DD86}">
      <dgm:prSet/>
      <dgm:spPr/>
      <dgm:t>
        <a:bodyPr/>
        <a:lstStyle/>
        <a:p>
          <a:r>
            <a:rPr lang="en-GB"/>
            <a:t>Pace </a:t>
          </a:r>
          <a:endParaRPr lang="en-US"/>
        </a:p>
      </dgm:t>
    </dgm:pt>
    <dgm:pt modelId="{C404D892-7C3F-4D65-A1B1-7DA4C62B070A}" type="parTrans" cxnId="{750B2E51-0810-4A0C-924E-315045F4E7C7}">
      <dgm:prSet/>
      <dgm:spPr/>
      <dgm:t>
        <a:bodyPr/>
        <a:lstStyle/>
        <a:p>
          <a:endParaRPr lang="en-US"/>
        </a:p>
      </dgm:t>
    </dgm:pt>
    <dgm:pt modelId="{8FFCD280-6740-4B39-8DD4-6E0BB897D5F1}" type="sibTrans" cxnId="{750B2E51-0810-4A0C-924E-315045F4E7C7}">
      <dgm:prSet/>
      <dgm:spPr/>
      <dgm:t>
        <a:bodyPr/>
        <a:lstStyle/>
        <a:p>
          <a:endParaRPr lang="en-US"/>
        </a:p>
      </dgm:t>
    </dgm:pt>
    <dgm:pt modelId="{7B88A6F2-3E13-4DD2-80D5-2848D7F222C9}">
      <dgm:prSet/>
      <dgm:spPr/>
      <dgm:t>
        <a:bodyPr/>
        <a:lstStyle/>
        <a:p>
          <a:r>
            <a:rPr lang="en-GB"/>
            <a:t>Tone </a:t>
          </a:r>
          <a:endParaRPr lang="en-US"/>
        </a:p>
      </dgm:t>
    </dgm:pt>
    <dgm:pt modelId="{C2A0385B-EDE9-40B0-A012-13903DB41F11}" type="parTrans" cxnId="{BE1AB3A8-79C5-4FF5-AFC5-80747D6E283B}">
      <dgm:prSet/>
      <dgm:spPr/>
      <dgm:t>
        <a:bodyPr/>
        <a:lstStyle/>
        <a:p>
          <a:endParaRPr lang="en-US"/>
        </a:p>
      </dgm:t>
    </dgm:pt>
    <dgm:pt modelId="{AB964F61-6777-4BE1-B253-4CEE5E6F3B52}" type="sibTrans" cxnId="{BE1AB3A8-79C5-4FF5-AFC5-80747D6E283B}">
      <dgm:prSet/>
      <dgm:spPr/>
      <dgm:t>
        <a:bodyPr/>
        <a:lstStyle/>
        <a:p>
          <a:endParaRPr lang="en-US"/>
        </a:p>
      </dgm:t>
    </dgm:pt>
    <dgm:pt modelId="{B574DC48-72CF-4BC6-8382-06612ECF1FE4}">
      <dgm:prSet/>
      <dgm:spPr/>
      <dgm:t>
        <a:bodyPr/>
        <a:lstStyle/>
        <a:p>
          <a:r>
            <a:rPr lang="en-GB"/>
            <a:t>Volume </a:t>
          </a:r>
          <a:endParaRPr lang="en-US"/>
        </a:p>
      </dgm:t>
    </dgm:pt>
    <dgm:pt modelId="{37658C5E-57B3-4EAF-9D3D-268C28350FE8}" type="parTrans" cxnId="{C4AC19EE-CBBE-45B6-9B41-E161897D4469}">
      <dgm:prSet/>
      <dgm:spPr/>
      <dgm:t>
        <a:bodyPr/>
        <a:lstStyle/>
        <a:p>
          <a:endParaRPr lang="en-US"/>
        </a:p>
      </dgm:t>
    </dgm:pt>
    <dgm:pt modelId="{ECF6E2AD-996F-4E4A-BC06-8F9FE0FF6667}" type="sibTrans" cxnId="{C4AC19EE-CBBE-45B6-9B41-E161897D4469}">
      <dgm:prSet/>
      <dgm:spPr/>
      <dgm:t>
        <a:bodyPr/>
        <a:lstStyle/>
        <a:p>
          <a:endParaRPr lang="en-US"/>
        </a:p>
      </dgm:t>
    </dgm:pt>
    <dgm:pt modelId="{6C0E595E-59D3-487B-BCFA-5542C3191D15}">
      <dgm:prSet/>
      <dgm:spPr/>
      <dgm:t>
        <a:bodyPr/>
        <a:lstStyle/>
        <a:p>
          <a:r>
            <a:rPr lang="en-GB"/>
            <a:t>Avoid filler words </a:t>
          </a:r>
          <a:endParaRPr lang="en-US"/>
        </a:p>
      </dgm:t>
    </dgm:pt>
    <dgm:pt modelId="{455C27E1-2605-4C2B-B471-2123AEB97A9E}" type="parTrans" cxnId="{CD772562-A0BC-4B35-A65C-D63567EAC464}">
      <dgm:prSet/>
      <dgm:spPr/>
      <dgm:t>
        <a:bodyPr/>
        <a:lstStyle/>
        <a:p>
          <a:endParaRPr lang="en-US"/>
        </a:p>
      </dgm:t>
    </dgm:pt>
    <dgm:pt modelId="{6CECCD07-6F99-490C-B0EC-24F869FD38D3}" type="sibTrans" cxnId="{CD772562-A0BC-4B35-A65C-D63567EAC464}">
      <dgm:prSet/>
      <dgm:spPr/>
      <dgm:t>
        <a:bodyPr/>
        <a:lstStyle/>
        <a:p>
          <a:endParaRPr lang="en-US"/>
        </a:p>
      </dgm:t>
    </dgm:pt>
    <dgm:pt modelId="{BC9A7D70-65EE-4B39-993F-AD7B3B1BAB3C}">
      <dgm:prSet/>
      <dgm:spPr/>
      <dgm:t>
        <a:bodyPr/>
        <a:lstStyle/>
        <a:p>
          <a:r>
            <a:rPr lang="en-GB"/>
            <a:t>Engaging questioning  </a:t>
          </a:r>
          <a:endParaRPr lang="en-US"/>
        </a:p>
      </dgm:t>
    </dgm:pt>
    <dgm:pt modelId="{268E91BC-2C7F-400D-94B9-23B2C206E29D}" type="parTrans" cxnId="{AEB1C35D-92CE-420A-81BE-7CAF8176C15B}">
      <dgm:prSet/>
      <dgm:spPr/>
      <dgm:t>
        <a:bodyPr/>
        <a:lstStyle/>
        <a:p>
          <a:endParaRPr lang="en-US"/>
        </a:p>
      </dgm:t>
    </dgm:pt>
    <dgm:pt modelId="{13AA6969-028D-438A-A2F7-D0D584AC8A60}" type="sibTrans" cxnId="{AEB1C35D-92CE-420A-81BE-7CAF8176C15B}">
      <dgm:prSet/>
      <dgm:spPr/>
      <dgm:t>
        <a:bodyPr/>
        <a:lstStyle/>
        <a:p>
          <a:endParaRPr lang="en-US"/>
        </a:p>
      </dgm:t>
    </dgm:pt>
    <dgm:pt modelId="{B2AE9664-5701-48FF-9F11-B81424ED48A5}" type="pres">
      <dgm:prSet presAssocID="{BEE54624-8917-4BEE-BBB5-2DACE278B6C0}" presName="diagram" presStyleCnt="0">
        <dgm:presLayoutVars>
          <dgm:dir/>
          <dgm:resizeHandles val="exact"/>
        </dgm:presLayoutVars>
      </dgm:prSet>
      <dgm:spPr/>
    </dgm:pt>
    <dgm:pt modelId="{24768B22-30EA-4048-B715-B3ADF2C29A67}" type="pres">
      <dgm:prSet presAssocID="{572D6300-0E63-425D-8A1F-1FFF06CE1BFC}" presName="node" presStyleLbl="node1" presStyleIdx="0" presStyleCnt="6">
        <dgm:presLayoutVars>
          <dgm:bulletEnabled val="1"/>
        </dgm:presLayoutVars>
      </dgm:prSet>
      <dgm:spPr/>
    </dgm:pt>
    <dgm:pt modelId="{0AD4197A-60C5-4BE5-BE65-1B970FC727B4}" type="pres">
      <dgm:prSet presAssocID="{4A5DAC2C-1816-41B3-A82C-A7E768B7D8B0}" presName="sibTrans" presStyleCnt="0"/>
      <dgm:spPr/>
    </dgm:pt>
    <dgm:pt modelId="{B1E0ADC1-72DB-436A-B75A-E42D877ADF88}" type="pres">
      <dgm:prSet presAssocID="{BA2ED3D7-A94F-4900-BD77-5F5DEEA4DD86}" presName="node" presStyleLbl="node1" presStyleIdx="1" presStyleCnt="6">
        <dgm:presLayoutVars>
          <dgm:bulletEnabled val="1"/>
        </dgm:presLayoutVars>
      </dgm:prSet>
      <dgm:spPr/>
    </dgm:pt>
    <dgm:pt modelId="{B53744D8-2367-4092-95F0-AA70D7838344}" type="pres">
      <dgm:prSet presAssocID="{8FFCD280-6740-4B39-8DD4-6E0BB897D5F1}" presName="sibTrans" presStyleCnt="0"/>
      <dgm:spPr/>
    </dgm:pt>
    <dgm:pt modelId="{34F66F98-590B-4A06-9E6E-F046CD610D4A}" type="pres">
      <dgm:prSet presAssocID="{7B88A6F2-3E13-4DD2-80D5-2848D7F222C9}" presName="node" presStyleLbl="node1" presStyleIdx="2" presStyleCnt="6">
        <dgm:presLayoutVars>
          <dgm:bulletEnabled val="1"/>
        </dgm:presLayoutVars>
      </dgm:prSet>
      <dgm:spPr/>
    </dgm:pt>
    <dgm:pt modelId="{4C3BB020-D17D-4D96-9A77-37D720EFA4BB}" type="pres">
      <dgm:prSet presAssocID="{AB964F61-6777-4BE1-B253-4CEE5E6F3B52}" presName="sibTrans" presStyleCnt="0"/>
      <dgm:spPr/>
    </dgm:pt>
    <dgm:pt modelId="{2134AECD-CEDF-4D53-A8F3-337026F40242}" type="pres">
      <dgm:prSet presAssocID="{B574DC48-72CF-4BC6-8382-06612ECF1FE4}" presName="node" presStyleLbl="node1" presStyleIdx="3" presStyleCnt="6">
        <dgm:presLayoutVars>
          <dgm:bulletEnabled val="1"/>
        </dgm:presLayoutVars>
      </dgm:prSet>
      <dgm:spPr/>
    </dgm:pt>
    <dgm:pt modelId="{912E9638-5EB1-42FA-B070-0C10A5BD0C1A}" type="pres">
      <dgm:prSet presAssocID="{ECF6E2AD-996F-4E4A-BC06-8F9FE0FF6667}" presName="sibTrans" presStyleCnt="0"/>
      <dgm:spPr/>
    </dgm:pt>
    <dgm:pt modelId="{A068A397-B8CE-4B8D-AAB3-2308C61A339F}" type="pres">
      <dgm:prSet presAssocID="{6C0E595E-59D3-487B-BCFA-5542C3191D15}" presName="node" presStyleLbl="node1" presStyleIdx="4" presStyleCnt="6">
        <dgm:presLayoutVars>
          <dgm:bulletEnabled val="1"/>
        </dgm:presLayoutVars>
      </dgm:prSet>
      <dgm:spPr/>
    </dgm:pt>
    <dgm:pt modelId="{10C46A2B-A3DF-4726-976B-AB6051DAE2C0}" type="pres">
      <dgm:prSet presAssocID="{6CECCD07-6F99-490C-B0EC-24F869FD38D3}" presName="sibTrans" presStyleCnt="0"/>
      <dgm:spPr/>
    </dgm:pt>
    <dgm:pt modelId="{2BB03F25-1BB0-44C4-94D8-1A28201E21B6}" type="pres">
      <dgm:prSet presAssocID="{BC9A7D70-65EE-4B39-993F-AD7B3B1BAB3C}" presName="node" presStyleLbl="node1" presStyleIdx="5" presStyleCnt="6">
        <dgm:presLayoutVars>
          <dgm:bulletEnabled val="1"/>
        </dgm:presLayoutVars>
      </dgm:prSet>
      <dgm:spPr/>
    </dgm:pt>
  </dgm:ptLst>
  <dgm:cxnLst>
    <dgm:cxn modelId="{15BD700E-5226-4AF5-B05E-A3408D95B806}" type="presOf" srcId="{572D6300-0E63-425D-8A1F-1FFF06CE1BFC}" destId="{24768B22-30EA-4048-B715-B3ADF2C29A67}" srcOrd="0" destOrd="0" presId="urn:microsoft.com/office/officeart/2005/8/layout/default"/>
    <dgm:cxn modelId="{3E2BF30F-D402-4323-8A9C-25C86414368C}" type="presOf" srcId="{BA2ED3D7-A94F-4900-BD77-5F5DEEA4DD86}" destId="{B1E0ADC1-72DB-436A-B75A-E42D877ADF88}" srcOrd="0" destOrd="0" presId="urn:microsoft.com/office/officeart/2005/8/layout/default"/>
    <dgm:cxn modelId="{03B69910-4A14-481E-87E8-8C9E471BECC2}" type="presOf" srcId="{B574DC48-72CF-4BC6-8382-06612ECF1FE4}" destId="{2134AECD-CEDF-4D53-A8F3-337026F40242}" srcOrd="0" destOrd="0" presId="urn:microsoft.com/office/officeart/2005/8/layout/default"/>
    <dgm:cxn modelId="{F7A78F25-35A9-4BC4-B7E6-D2EEA8768026}" srcId="{BEE54624-8917-4BEE-BBB5-2DACE278B6C0}" destId="{572D6300-0E63-425D-8A1F-1FFF06CE1BFC}" srcOrd="0" destOrd="0" parTransId="{1F67D34C-043E-4D20-BB8C-0B732805EE77}" sibTransId="{4A5DAC2C-1816-41B3-A82C-A7E768B7D8B0}"/>
    <dgm:cxn modelId="{AEB1C35D-92CE-420A-81BE-7CAF8176C15B}" srcId="{BEE54624-8917-4BEE-BBB5-2DACE278B6C0}" destId="{BC9A7D70-65EE-4B39-993F-AD7B3B1BAB3C}" srcOrd="5" destOrd="0" parTransId="{268E91BC-2C7F-400D-94B9-23B2C206E29D}" sibTransId="{13AA6969-028D-438A-A2F7-D0D584AC8A60}"/>
    <dgm:cxn modelId="{4289EB41-34A3-4124-8306-A34DB84A66A6}" type="presOf" srcId="{6C0E595E-59D3-487B-BCFA-5542C3191D15}" destId="{A068A397-B8CE-4B8D-AAB3-2308C61A339F}" srcOrd="0" destOrd="0" presId="urn:microsoft.com/office/officeart/2005/8/layout/default"/>
    <dgm:cxn modelId="{CD772562-A0BC-4B35-A65C-D63567EAC464}" srcId="{BEE54624-8917-4BEE-BBB5-2DACE278B6C0}" destId="{6C0E595E-59D3-487B-BCFA-5542C3191D15}" srcOrd="4" destOrd="0" parTransId="{455C27E1-2605-4C2B-B471-2123AEB97A9E}" sibTransId="{6CECCD07-6F99-490C-B0EC-24F869FD38D3}"/>
    <dgm:cxn modelId="{750B2E51-0810-4A0C-924E-315045F4E7C7}" srcId="{BEE54624-8917-4BEE-BBB5-2DACE278B6C0}" destId="{BA2ED3D7-A94F-4900-BD77-5F5DEEA4DD86}" srcOrd="1" destOrd="0" parTransId="{C404D892-7C3F-4D65-A1B1-7DA4C62B070A}" sibTransId="{8FFCD280-6740-4B39-8DD4-6E0BB897D5F1}"/>
    <dgm:cxn modelId="{BE1AB3A8-79C5-4FF5-AFC5-80747D6E283B}" srcId="{BEE54624-8917-4BEE-BBB5-2DACE278B6C0}" destId="{7B88A6F2-3E13-4DD2-80D5-2848D7F222C9}" srcOrd="2" destOrd="0" parTransId="{C2A0385B-EDE9-40B0-A012-13903DB41F11}" sibTransId="{AB964F61-6777-4BE1-B253-4CEE5E6F3B52}"/>
    <dgm:cxn modelId="{0719B5C9-3470-4DDF-92FE-1E66834CCBCA}" type="presOf" srcId="{7B88A6F2-3E13-4DD2-80D5-2848D7F222C9}" destId="{34F66F98-590B-4A06-9E6E-F046CD610D4A}" srcOrd="0" destOrd="0" presId="urn:microsoft.com/office/officeart/2005/8/layout/default"/>
    <dgm:cxn modelId="{C4AC19EE-CBBE-45B6-9B41-E161897D4469}" srcId="{BEE54624-8917-4BEE-BBB5-2DACE278B6C0}" destId="{B574DC48-72CF-4BC6-8382-06612ECF1FE4}" srcOrd="3" destOrd="0" parTransId="{37658C5E-57B3-4EAF-9D3D-268C28350FE8}" sibTransId="{ECF6E2AD-996F-4E4A-BC06-8F9FE0FF6667}"/>
    <dgm:cxn modelId="{47C787F3-4704-4976-B838-974AA9DA801B}" type="presOf" srcId="{BEE54624-8917-4BEE-BBB5-2DACE278B6C0}" destId="{B2AE9664-5701-48FF-9F11-B81424ED48A5}" srcOrd="0" destOrd="0" presId="urn:microsoft.com/office/officeart/2005/8/layout/default"/>
    <dgm:cxn modelId="{875EE8FE-925A-49AC-99D3-5C971A1C5693}" type="presOf" srcId="{BC9A7D70-65EE-4B39-993F-AD7B3B1BAB3C}" destId="{2BB03F25-1BB0-44C4-94D8-1A28201E21B6}" srcOrd="0" destOrd="0" presId="urn:microsoft.com/office/officeart/2005/8/layout/default"/>
    <dgm:cxn modelId="{68D89C37-4F92-4172-88D4-B2754FAB85E4}" type="presParOf" srcId="{B2AE9664-5701-48FF-9F11-B81424ED48A5}" destId="{24768B22-30EA-4048-B715-B3ADF2C29A67}" srcOrd="0" destOrd="0" presId="urn:microsoft.com/office/officeart/2005/8/layout/default"/>
    <dgm:cxn modelId="{825BF590-A787-4038-8DC8-2D321C446C48}" type="presParOf" srcId="{B2AE9664-5701-48FF-9F11-B81424ED48A5}" destId="{0AD4197A-60C5-4BE5-BE65-1B970FC727B4}" srcOrd="1" destOrd="0" presId="urn:microsoft.com/office/officeart/2005/8/layout/default"/>
    <dgm:cxn modelId="{29D41BC4-556E-4329-B379-0DDB28860251}" type="presParOf" srcId="{B2AE9664-5701-48FF-9F11-B81424ED48A5}" destId="{B1E0ADC1-72DB-436A-B75A-E42D877ADF88}" srcOrd="2" destOrd="0" presId="urn:microsoft.com/office/officeart/2005/8/layout/default"/>
    <dgm:cxn modelId="{22312D95-8BE6-4061-9EE1-40A01E21FBCB}" type="presParOf" srcId="{B2AE9664-5701-48FF-9F11-B81424ED48A5}" destId="{B53744D8-2367-4092-95F0-AA70D7838344}" srcOrd="3" destOrd="0" presId="urn:microsoft.com/office/officeart/2005/8/layout/default"/>
    <dgm:cxn modelId="{818CBF38-8072-4917-BD11-FF54C71709FD}" type="presParOf" srcId="{B2AE9664-5701-48FF-9F11-B81424ED48A5}" destId="{34F66F98-590B-4A06-9E6E-F046CD610D4A}" srcOrd="4" destOrd="0" presId="urn:microsoft.com/office/officeart/2005/8/layout/default"/>
    <dgm:cxn modelId="{699779F6-2217-4FEE-8567-6CE7E449C237}" type="presParOf" srcId="{B2AE9664-5701-48FF-9F11-B81424ED48A5}" destId="{4C3BB020-D17D-4D96-9A77-37D720EFA4BB}" srcOrd="5" destOrd="0" presId="urn:microsoft.com/office/officeart/2005/8/layout/default"/>
    <dgm:cxn modelId="{6FE5FC8A-A70F-45CC-BDB3-BA0735C96D31}" type="presParOf" srcId="{B2AE9664-5701-48FF-9F11-B81424ED48A5}" destId="{2134AECD-CEDF-4D53-A8F3-337026F40242}" srcOrd="6" destOrd="0" presId="urn:microsoft.com/office/officeart/2005/8/layout/default"/>
    <dgm:cxn modelId="{A928AE9F-6753-4C5A-8A34-5964BF4CE8BD}" type="presParOf" srcId="{B2AE9664-5701-48FF-9F11-B81424ED48A5}" destId="{912E9638-5EB1-42FA-B070-0C10A5BD0C1A}" srcOrd="7" destOrd="0" presId="urn:microsoft.com/office/officeart/2005/8/layout/default"/>
    <dgm:cxn modelId="{C55D4F1E-8798-47B6-8C71-863A157D87BC}" type="presParOf" srcId="{B2AE9664-5701-48FF-9F11-B81424ED48A5}" destId="{A068A397-B8CE-4B8D-AAB3-2308C61A339F}" srcOrd="8" destOrd="0" presId="urn:microsoft.com/office/officeart/2005/8/layout/default"/>
    <dgm:cxn modelId="{42774B18-3B86-45F1-BDB8-C62D3FA742FD}" type="presParOf" srcId="{B2AE9664-5701-48FF-9F11-B81424ED48A5}" destId="{10C46A2B-A3DF-4726-976B-AB6051DAE2C0}" srcOrd="9" destOrd="0" presId="urn:microsoft.com/office/officeart/2005/8/layout/default"/>
    <dgm:cxn modelId="{4ED04F11-ED9A-4C24-8BEF-3236545D2477}" type="presParOf" srcId="{B2AE9664-5701-48FF-9F11-B81424ED48A5}" destId="{2BB03F25-1BB0-44C4-94D8-1A28201E21B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269E63C-E02A-437E-A11C-50CB9993BA5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E3CF715-058D-4B58-95D0-91B08F4F6F75}">
      <dgm:prSet/>
      <dgm:spPr/>
      <dgm:t>
        <a:bodyPr/>
        <a:lstStyle/>
        <a:p>
          <a:r>
            <a:rPr lang="en-GB"/>
            <a:t>What is non-verbal communication? </a:t>
          </a:r>
          <a:endParaRPr lang="en-US"/>
        </a:p>
      </dgm:t>
    </dgm:pt>
    <dgm:pt modelId="{29DEA456-BF31-48B2-92EE-51201756D4AB}" type="parTrans" cxnId="{F2F558D0-0746-4BBE-BC26-71E433B46F9C}">
      <dgm:prSet/>
      <dgm:spPr/>
      <dgm:t>
        <a:bodyPr/>
        <a:lstStyle/>
        <a:p>
          <a:endParaRPr lang="en-US"/>
        </a:p>
      </dgm:t>
    </dgm:pt>
    <dgm:pt modelId="{DAD16F9F-A1E6-4E3E-AC25-4FF49973EB22}" type="sibTrans" cxnId="{F2F558D0-0746-4BBE-BC26-71E433B46F9C}">
      <dgm:prSet/>
      <dgm:spPr/>
      <dgm:t>
        <a:bodyPr/>
        <a:lstStyle/>
        <a:p>
          <a:endParaRPr lang="en-US"/>
        </a:p>
      </dgm:t>
    </dgm:pt>
    <dgm:pt modelId="{86BB001F-AA82-431C-ABA5-A8A82FCB828C}">
      <dgm:prSet/>
      <dgm:spPr/>
      <dgm:t>
        <a:bodyPr/>
        <a:lstStyle/>
        <a:p>
          <a:r>
            <a:rPr lang="en-GB"/>
            <a:t>What components of non-verbal communication are important when undertaking a presentation, and why? </a:t>
          </a:r>
          <a:endParaRPr lang="en-US"/>
        </a:p>
      </dgm:t>
    </dgm:pt>
    <dgm:pt modelId="{BCB6424D-CD90-4FC6-8902-ED11DC1227D5}" type="parTrans" cxnId="{294E1424-F763-4D6A-9BE7-3135FCFFC616}">
      <dgm:prSet/>
      <dgm:spPr/>
      <dgm:t>
        <a:bodyPr/>
        <a:lstStyle/>
        <a:p>
          <a:endParaRPr lang="en-US"/>
        </a:p>
      </dgm:t>
    </dgm:pt>
    <dgm:pt modelId="{28A718A0-A9BC-4F54-AE56-1A5524F91883}" type="sibTrans" cxnId="{294E1424-F763-4D6A-9BE7-3135FCFFC616}">
      <dgm:prSet/>
      <dgm:spPr/>
      <dgm:t>
        <a:bodyPr/>
        <a:lstStyle/>
        <a:p>
          <a:endParaRPr lang="en-US"/>
        </a:p>
      </dgm:t>
    </dgm:pt>
    <dgm:pt modelId="{B9362B2F-398B-4577-A5B5-05013AAE197F}" type="pres">
      <dgm:prSet presAssocID="{D269E63C-E02A-437E-A11C-50CB9993BA5E}" presName="linear" presStyleCnt="0">
        <dgm:presLayoutVars>
          <dgm:animLvl val="lvl"/>
          <dgm:resizeHandles val="exact"/>
        </dgm:presLayoutVars>
      </dgm:prSet>
      <dgm:spPr/>
    </dgm:pt>
    <dgm:pt modelId="{6AEB6F69-BB7D-4556-A879-88F18EB51D1E}" type="pres">
      <dgm:prSet presAssocID="{6E3CF715-058D-4B58-95D0-91B08F4F6F7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BDDE19E-2451-4B6D-AEE9-2F5A51AA7239}" type="pres">
      <dgm:prSet presAssocID="{DAD16F9F-A1E6-4E3E-AC25-4FF49973EB22}" presName="spacer" presStyleCnt="0"/>
      <dgm:spPr/>
    </dgm:pt>
    <dgm:pt modelId="{555AE5C6-CF89-46FE-B4FF-90DA922EE082}" type="pres">
      <dgm:prSet presAssocID="{86BB001F-AA82-431C-ABA5-A8A82FCB828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50FD104-A3B0-4F12-BEE9-5726183AE540}" type="presOf" srcId="{6E3CF715-058D-4B58-95D0-91B08F4F6F75}" destId="{6AEB6F69-BB7D-4556-A879-88F18EB51D1E}" srcOrd="0" destOrd="0" presId="urn:microsoft.com/office/officeart/2005/8/layout/vList2"/>
    <dgm:cxn modelId="{EC100218-8FC2-47DA-9E41-5278A49276EA}" type="presOf" srcId="{D269E63C-E02A-437E-A11C-50CB9993BA5E}" destId="{B9362B2F-398B-4577-A5B5-05013AAE197F}" srcOrd="0" destOrd="0" presId="urn:microsoft.com/office/officeart/2005/8/layout/vList2"/>
    <dgm:cxn modelId="{294E1424-F763-4D6A-9BE7-3135FCFFC616}" srcId="{D269E63C-E02A-437E-A11C-50CB9993BA5E}" destId="{86BB001F-AA82-431C-ABA5-A8A82FCB828C}" srcOrd="1" destOrd="0" parTransId="{BCB6424D-CD90-4FC6-8902-ED11DC1227D5}" sibTransId="{28A718A0-A9BC-4F54-AE56-1A5524F91883}"/>
    <dgm:cxn modelId="{6624A06E-15F7-4356-8FFC-6C1B1614135B}" type="presOf" srcId="{86BB001F-AA82-431C-ABA5-A8A82FCB828C}" destId="{555AE5C6-CF89-46FE-B4FF-90DA922EE082}" srcOrd="0" destOrd="0" presId="urn:microsoft.com/office/officeart/2005/8/layout/vList2"/>
    <dgm:cxn modelId="{F2F558D0-0746-4BBE-BC26-71E433B46F9C}" srcId="{D269E63C-E02A-437E-A11C-50CB9993BA5E}" destId="{6E3CF715-058D-4B58-95D0-91B08F4F6F75}" srcOrd="0" destOrd="0" parTransId="{29DEA456-BF31-48B2-92EE-51201756D4AB}" sibTransId="{DAD16F9F-A1E6-4E3E-AC25-4FF49973EB22}"/>
    <dgm:cxn modelId="{FF2D1206-69DC-4ABE-B958-022709542ACE}" type="presParOf" srcId="{B9362B2F-398B-4577-A5B5-05013AAE197F}" destId="{6AEB6F69-BB7D-4556-A879-88F18EB51D1E}" srcOrd="0" destOrd="0" presId="urn:microsoft.com/office/officeart/2005/8/layout/vList2"/>
    <dgm:cxn modelId="{052420B1-E2C5-452D-8575-16036CFC43AC}" type="presParOf" srcId="{B9362B2F-398B-4577-A5B5-05013AAE197F}" destId="{2BDDE19E-2451-4B6D-AEE9-2F5A51AA7239}" srcOrd="1" destOrd="0" presId="urn:microsoft.com/office/officeart/2005/8/layout/vList2"/>
    <dgm:cxn modelId="{FD605912-6B8E-4550-9DB3-E22B66B961C5}" type="presParOf" srcId="{B9362B2F-398B-4577-A5B5-05013AAE197F}" destId="{555AE5C6-CF89-46FE-B4FF-90DA922EE08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2C439DB-88DA-489E-AF07-D8B0642AC2A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B52A61A-F3E4-485F-A2E4-F1AA0C8AC8FD}">
      <dgm:prSet/>
      <dgm:spPr/>
      <dgm:t>
        <a:bodyPr/>
        <a:lstStyle/>
        <a:p>
          <a:r>
            <a:rPr lang="en-GB"/>
            <a:t>Eye Contact </a:t>
          </a:r>
          <a:endParaRPr lang="en-US"/>
        </a:p>
      </dgm:t>
    </dgm:pt>
    <dgm:pt modelId="{1544780C-78DC-4CF2-83CA-B4FCB6271085}" type="parTrans" cxnId="{CD93C15F-FA91-42F3-BA20-9AAB81FC9EE1}">
      <dgm:prSet/>
      <dgm:spPr/>
      <dgm:t>
        <a:bodyPr/>
        <a:lstStyle/>
        <a:p>
          <a:endParaRPr lang="en-US"/>
        </a:p>
      </dgm:t>
    </dgm:pt>
    <dgm:pt modelId="{DFEEB599-9A8C-4802-86CB-C72ECF471831}" type="sibTrans" cxnId="{CD93C15F-FA91-42F3-BA20-9AAB81FC9EE1}">
      <dgm:prSet/>
      <dgm:spPr/>
      <dgm:t>
        <a:bodyPr/>
        <a:lstStyle/>
        <a:p>
          <a:endParaRPr lang="en-US"/>
        </a:p>
      </dgm:t>
    </dgm:pt>
    <dgm:pt modelId="{C8B029A1-57A8-4227-A2FC-40481C00894C}">
      <dgm:prSet/>
      <dgm:spPr/>
      <dgm:t>
        <a:bodyPr/>
        <a:lstStyle/>
        <a:p>
          <a:r>
            <a:rPr lang="en-GB"/>
            <a:t>Posture </a:t>
          </a:r>
          <a:endParaRPr lang="en-US"/>
        </a:p>
      </dgm:t>
    </dgm:pt>
    <dgm:pt modelId="{FF26D4B6-CC01-45F8-A246-C998F05CBD6A}" type="parTrans" cxnId="{10CCF57B-762D-4A01-815C-E17228E8BC1A}">
      <dgm:prSet/>
      <dgm:spPr/>
      <dgm:t>
        <a:bodyPr/>
        <a:lstStyle/>
        <a:p>
          <a:endParaRPr lang="en-US"/>
        </a:p>
      </dgm:t>
    </dgm:pt>
    <dgm:pt modelId="{4F1B0D19-FC93-42ED-AAC2-8CF22BE79C2C}" type="sibTrans" cxnId="{10CCF57B-762D-4A01-815C-E17228E8BC1A}">
      <dgm:prSet/>
      <dgm:spPr/>
      <dgm:t>
        <a:bodyPr/>
        <a:lstStyle/>
        <a:p>
          <a:endParaRPr lang="en-US"/>
        </a:p>
      </dgm:t>
    </dgm:pt>
    <dgm:pt modelId="{6500E73B-DD4C-4778-9574-3208097E9C2B}">
      <dgm:prSet/>
      <dgm:spPr/>
      <dgm:t>
        <a:bodyPr/>
        <a:lstStyle/>
        <a:p>
          <a:r>
            <a:rPr lang="en-GB"/>
            <a:t>Gestures </a:t>
          </a:r>
          <a:endParaRPr lang="en-US"/>
        </a:p>
      </dgm:t>
    </dgm:pt>
    <dgm:pt modelId="{2C5E38D5-E99E-434B-8553-0E4276BE463B}" type="parTrans" cxnId="{6F44A2AC-C742-4038-B807-A41BE0D542B5}">
      <dgm:prSet/>
      <dgm:spPr/>
      <dgm:t>
        <a:bodyPr/>
        <a:lstStyle/>
        <a:p>
          <a:endParaRPr lang="en-US"/>
        </a:p>
      </dgm:t>
    </dgm:pt>
    <dgm:pt modelId="{550E6820-CB43-43CB-970C-68E82BFDE8F9}" type="sibTrans" cxnId="{6F44A2AC-C742-4038-B807-A41BE0D542B5}">
      <dgm:prSet/>
      <dgm:spPr/>
      <dgm:t>
        <a:bodyPr/>
        <a:lstStyle/>
        <a:p>
          <a:endParaRPr lang="en-US"/>
        </a:p>
      </dgm:t>
    </dgm:pt>
    <dgm:pt modelId="{6CC2976A-6115-46F9-AB28-224A67199EAC}">
      <dgm:prSet/>
      <dgm:spPr/>
      <dgm:t>
        <a:bodyPr/>
        <a:lstStyle/>
        <a:p>
          <a:r>
            <a:rPr lang="en-GB"/>
            <a:t>Facial Expressions </a:t>
          </a:r>
          <a:endParaRPr lang="en-US"/>
        </a:p>
      </dgm:t>
    </dgm:pt>
    <dgm:pt modelId="{FF7ADF94-826D-430E-97FD-83B061003910}" type="parTrans" cxnId="{5A827205-4FED-4C8D-A14C-3A88564652D5}">
      <dgm:prSet/>
      <dgm:spPr/>
      <dgm:t>
        <a:bodyPr/>
        <a:lstStyle/>
        <a:p>
          <a:endParaRPr lang="en-US"/>
        </a:p>
      </dgm:t>
    </dgm:pt>
    <dgm:pt modelId="{3A7CCF6C-08F9-413B-9E25-4D6E326DFF16}" type="sibTrans" cxnId="{5A827205-4FED-4C8D-A14C-3A88564652D5}">
      <dgm:prSet/>
      <dgm:spPr/>
      <dgm:t>
        <a:bodyPr/>
        <a:lstStyle/>
        <a:p>
          <a:endParaRPr lang="en-US"/>
        </a:p>
      </dgm:t>
    </dgm:pt>
    <dgm:pt modelId="{54CEF895-6DF3-4AFE-80EE-968BE42C65B4}">
      <dgm:prSet/>
      <dgm:spPr/>
      <dgm:t>
        <a:bodyPr/>
        <a:lstStyle/>
        <a:p>
          <a:r>
            <a:rPr lang="en-GB"/>
            <a:t>Movement and Space </a:t>
          </a:r>
          <a:endParaRPr lang="en-US"/>
        </a:p>
      </dgm:t>
    </dgm:pt>
    <dgm:pt modelId="{FE21405A-F2B9-4C80-9131-0BE660DF0A03}" type="parTrans" cxnId="{7D072643-B398-4708-92B9-693A982F5ADA}">
      <dgm:prSet/>
      <dgm:spPr/>
      <dgm:t>
        <a:bodyPr/>
        <a:lstStyle/>
        <a:p>
          <a:endParaRPr lang="en-US"/>
        </a:p>
      </dgm:t>
    </dgm:pt>
    <dgm:pt modelId="{4B008775-2F38-4B8D-97AF-62F84FF92370}" type="sibTrans" cxnId="{7D072643-B398-4708-92B9-693A982F5ADA}">
      <dgm:prSet/>
      <dgm:spPr/>
      <dgm:t>
        <a:bodyPr/>
        <a:lstStyle/>
        <a:p>
          <a:endParaRPr lang="en-US"/>
        </a:p>
      </dgm:t>
    </dgm:pt>
    <dgm:pt modelId="{46ACD2DE-1AF3-4E42-8E49-D77BD5BB7A16}" type="pres">
      <dgm:prSet presAssocID="{E2C439DB-88DA-489E-AF07-D8B0642AC2A9}" presName="diagram" presStyleCnt="0">
        <dgm:presLayoutVars>
          <dgm:dir/>
          <dgm:resizeHandles val="exact"/>
        </dgm:presLayoutVars>
      </dgm:prSet>
      <dgm:spPr/>
    </dgm:pt>
    <dgm:pt modelId="{A0D5431E-E0B3-4930-9785-F782C4979398}" type="pres">
      <dgm:prSet presAssocID="{8B52A61A-F3E4-485F-A2E4-F1AA0C8AC8FD}" presName="node" presStyleLbl="node1" presStyleIdx="0" presStyleCnt="5">
        <dgm:presLayoutVars>
          <dgm:bulletEnabled val="1"/>
        </dgm:presLayoutVars>
      </dgm:prSet>
      <dgm:spPr/>
    </dgm:pt>
    <dgm:pt modelId="{30506C08-D42F-4A3A-9277-C36F059D1A2D}" type="pres">
      <dgm:prSet presAssocID="{DFEEB599-9A8C-4802-86CB-C72ECF471831}" presName="sibTrans" presStyleCnt="0"/>
      <dgm:spPr/>
    </dgm:pt>
    <dgm:pt modelId="{7BFD8336-9BF0-4E4A-A459-90BDA01535D8}" type="pres">
      <dgm:prSet presAssocID="{C8B029A1-57A8-4227-A2FC-40481C00894C}" presName="node" presStyleLbl="node1" presStyleIdx="1" presStyleCnt="5">
        <dgm:presLayoutVars>
          <dgm:bulletEnabled val="1"/>
        </dgm:presLayoutVars>
      </dgm:prSet>
      <dgm:spPr/>
    </dgm:pt>
    <dgm:pt modelId="{292A62B2-BC72-4052-8D0F-2449FE4BA1F1}" type="pres">
      <dgm:prSet presAssocID="{4F1B0D19-FC93-42ED-AAC2-8CF22BE79C2C}" presName="sibTrans" presStyleCnt="0"/>
      <dgm:spPr/>
    </dgm:pt>
    <dgm:pt modelId="{576CDF97-3F94-4F95-87E5-BD622AC0338F}" type="pres">
      <dgm:prSet presAssocID="{6500E73B-DD4C-4778-9574-3208097E9C2B}" presName="node" presStyleLbl="node1" presStyleIdx="2" presStyleCnt="5">
        <dgm:presLayoutVars>
          <dgm:bulletEnabled val="1"/>
        </dgm:presLayoutVars>
      </dgm:prSet>
      <dgm:spPr/>
    </dgm:pt>
    <dgm:pt modelId="{D2ECBAF4-E94B-448F-9F1D-731545C1192D}" type="pres">
      <dgm:prSet presAssocID="{550E6820-CB43-43CB-970C-68E82BFDE8F9}" presName="sibTrans" presStyleCnt="0"/>
      <dgm:spPr/>
    </dgm:pt>
    <dgm:pt modelId="{F90BF783-898D-48E5-B59E-B524EC002281}" type="pres">
      <dgm:prSet presAssocID="{6CC2976A-6115-46F9-AB28-224A67199EAC}" presName="node" presStyleLbl="node1" presStyleIdx="3" presStyleCnt="5">
        <dgm:presLayoutVars>
          <dgm:bulletEnabled val="1"/>
        </dgm:presLayoutVars>
      </dgm:prSet>
      <dgm:spPr/>
    </dgm:pt>
    <dgm:pt modelId="{749508EC-66C0-433A-B21F-373C5132CFA0}" type="pres">
      <dgm:prSet presAssocID="{3A7CCF6C-08F9-413B-9E25-4D6E326DFF16}" presName="sibTrans" presStyleCnt="0"/>
      <dgm:spPr/>
    </dgm:pt>
    <dgm:pt modelId="{B5E648D0-3ECA-436F-AB35-500E0E3C2133}" type="pres">
      <dgm:prSet presAssocID="{54CEF895-6DF3-4AFE-80EE-968BE42C65B4}" presName="node" presStyleLbl="node1" presStyleIdx="4" presStyleCnt="5">
        <dgm:presLayoutVars>
          <dgm:bulletEnabled val="1"/>
        </dgm:presLayoutVars>
      </dgm:prSet>
      <dgm:spPr/>
    </dgm:pt>
  </dgm:ptLst>
  <dgm:cxnLst>
    <dgm:cxn modelId="{5A827205-4FED-4C8D-A14C-3A88564652D5}" srcId="{E2C439DB-88DA-489E-AF07-D8B0642AC2A9}" destId="{6CC2976A-6115-46F9-AB28-224A67199EAC}" srcOrd="3" destOrd="0" parTransId="{FF7ADF94-826D-430E-97FD-83B061003910}" sibTransId="{3A7CCF6C-08F9-413B-9E25-4D6E326DFF16}"/>
    <dgm:cxn modelId="{67539127-9D52-49AE-84B3-0E8215129027}" type="presOf" srcId="{8B52A61A-F3E4-485F-A2E4-F1AA0C8AC8FD}" destId="{A0D5431E-E0B3-4930-9785-F782C4979398}" srcOrd="0" destOrd="0" presId="urn:microsoft.com/office/officeart/2005/8/layout/default"/>
    <dgm:cxn modelId="{CF664830-EE3B-498B-9B9C-24D5487708EE}" type="presOf" srcId="{6500E73B-DD4C-4778-9574-3208097E9C2B}" destId="{576CDF97-3F94-4F95-87E5-BD622AC0338F}" srcOrd="0" destOrd="0" presId="urn:microsoft.com/office/officeart/2005/8/layout/default"/>
    <dgm:cxn modelId="{ED7B203F-8C51-44EE-85DF-4B6B3F8D292A}" type="presOf" srcId="{C8B029A1-57A8-4227-A2FC-40481C00894C}" destId="{7BFD8336-9BF0-4E4A-A459-90BDA01535D8}" srcOrd="0" destOrd="0" presId="urn:microsoft.com/office/officeart/2005/8/layout/default"/>
    <dgm:cxn modelId="{CD93C15F-FA91-42F3-BA20-9AAB81FC9EE1}" srcId="{E2C439DB-88DA-489E-AF07-D8B0642AC2A9}" destId="{8B52A61A-F3E4-485F-A2E4-F1AA0C8AC8FD}" srcOrd="0" destOrd="0" parTransId="{1544780C-78DC-4CF2-83CA-B4FCB6271085}" sibTransId="{DFEEB599-9A8C-4802-86CB-C72ECF471831}"/>
    <dgm:cxn modelId="{7D072643-B398-4708-92B9-693A982F5ADA}" srcId="{E2C439DB-88DA-489E-AF07-D8B0642AC2A9}" destId="{54CEF895-6DF3-4AFE-80EE-968BE42C65B4}" srcOrd="4" destOrd="0" parTransId="{FE21405A-F2B9-4C80-9131-0BE660DF0A03}" sibTransId="{4B008775-2F38-4B8D-97AF-62F84FF92370}"/>
    <dgm:cxn modelId="{36CD2659-203C-4DFA-8D4C-4FEF75C4C3E3}" type="presOf" srcId="{E2C439DB-88DA-489E-AF07-D8B0642AC2A9}" destId="{46ACD2DE-1AF3-4E42-8E49-D77BD5BB7A16}" srcOrd="0" destOrd="0" presId="urn:microsoft.com/office/officeart/2005/8/layout/default"/>
    <dgm:cxn modelId="{10CCF57B-762D-4A01-815C-E17228E8BC1A}" srcId="{E2C439DB-88DA-489E-AF07-D8B0642AC2A9}" destId="{C8B029A1-57A8-4227-A2FC-40481C00894C}" srcOrd="1" destOrd="0" parTransId="{FF26D4B6-CC01-45F8-A246-C998F05CBD6A}" sibTransId="{4F1B0D19-FC93-42ED-AAC2-8CF22BE79C2C}"/>
    <dgm:cxn modelId="{411C197F-0705-4545-B96A-DEAEFEF19CD7}" type="presOf" srcId="{6CC2976A-6115-46F9-AB28-224A67199EAC}" destId="{F90BF783-898D-48E5-B59E-B524EC002281}" srcOrd="0" destOrd="0" presId="urn:microsoft.com/office/officeart/2005/8/layout/default"/>
    <dgm:cxn modelId="{6D7631A1-AD91-4289-8F9D-7AFB855A62C1}" type="presOf" srcId="{54CEF895-6DF3-4AFE-80EE-968BE42C65B4}" destId="{B5E648D0-3ECA-436F-AB35-500E0E3C2133}" srcOrd="0" destOrd="0" presId="urn:microsoft.com/office/officeart/2005/8/layout/default"/>
    <dgm:cxn modelId="{6F44A2AC-C742-4038-B807-A41BE0D542B5}" srcId="{E2C439DB-88DA-489E-AF07-D8B0642AC2A9}" destId="{6500E73B-DD4C-4778-9574-3208097E9C2B}" srcOrd="2" destOrd="0" parTransId="{2C5E38D5-E99E-434B-8553-0E4276BE463B}" sibTransId="{550E6820-CB43-43CB-970C-68E82BFDE8F9}"/>
    <dgm:cxn modelId="{88F20861-30D2-4852-BFE6-80BB1CB69703}" type="presParOf" srcId="{46ACD2DE-1AF3-4E42-8E49-D77BD5BB7A16}" destId="{A0D5431E-E0B3-4930-9785-F782C4979398}" srcOrd="0" destOrd="0" presId="urn:microsoft.com/office/officeart/2005/8/layout/default"/>
    <dgm:cxn modelId="{0E10E96B-148E-4925-9CF2-ACF53A957208}" type="presParOf" srcId="{46ACD2DE-1AF3-4E42-8E49-D77BD5BB7A16}" destId="{30506C08-D42F-4A3A-9277-C36F059D1A2D}" srcOrd="1" destOrd="0" presId="urn:microsoft.com/office/officeart/2005/8/layout/default"/>
    <dgm:cxn modelId="{9C0C8DD3-EABF-4C11-8206-04A961DB1315}" type="presParOf" srcId="{46ACD2DE-1AF3-4E42-8E49-D77BD5BB7A16}" destId="{7BFD8336-9BF0-4E4A-A459-90BDA01535D8}" srcOrd="2" destOrd="0" presId="urn:microsoft.com/office/officeart/2005/8/layout/default"/>
    <dgm:cxn modelId="{EF212671-CA47-44A9-A155-C22B2E139BDA}" type="presParOf" srcId="{46ACD2DE-1AF3-4E42-8E49-D77BD5BB7A16}" destId="{292A62B2-BC72-4052-8D0F-2449FE4BA1F1}" srcOrd="3" destOrd="0" presId="urn:microsoft.com/office/officeart/2005/8/layout/default"/>
    <dgm:cxn modelId="{52166F5C-88F5-4E06-B161-EF4199BB1AA3}" type="presParOf" srcId="{46ACD2DE-1AF3-4E42-8E49-D77BD5BB7A16}" destId="{576CDF97-3F94-4F95-87E5-BD622AC0338F}" srcOrd="4" destOrd="0" presId="urn:microsoft.com/office/officeart/2005/8/layout/default"/>
    <dgm:cxn modelId="{E66BF428-DC14-471D-8E14-EEF51FD56114}" type="presParOf" srcId="{46ACD2DE-1AF3-4E42-8E49-D77BD5BB7A16}" destId="{D2ECBAF4-E94B-448F-9F1D-731545C1192D}" srcOrd="5" destOrd="0" presId="urn:microsoft.com/office/officeart/2005/8/layout/default"/>
    <dgm:cxn modelId="{C40DD6DA-D174-4BE8-A7FE-47224D75E3A3}" type="presParOf" srcId="{46ACD2DE-1AF3-4E42-8E49-D77BD5BB7A16}" destId="{F90BF783-898D-48E5-B59E-B524EC002281}" srcOrd="6" destOrd="0" presId="urn:microsoft.com/office/officeart/2005/8/layout/default"/>
    <dgm:cxn modelId="{517EF503-4FB8-4132-A0CC-D4716A0279A5}" type="presParOf" srcId="{46ACD2DE-1AF3-4E42-8E49-D77BD5BB7A16}" destId="{749508EC-66C0-433A-B21F-373C5132CFA0}" srcOrd="7" destOrd="0" presId="urn:microsoft.com/office/officeart/2005/8/layout/default"/>
    <dgm:cxn modelId="{3605013C-2902-4D14-B561-57D33BA303FE}" type="presParOf" srcId="{46ACD2DE-1AF3-4E42-8E49-D77BD5BB7A16}" destId="{B5E648D0-3ECA-436F-AB35-500E0E3C213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1BD9E57-3B31-4FBC-9EA3-A2CA6D1736F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E15C542-8209-490D-9558-AF4A5DE44682}">
      <dgm:prSet/>
      <dgm:spPr/>
      <dgm:t>
        <a:bodyPr/>
        <a:lstStyle/>
        <a:p>
          <a:r>
            <a:rPr lang="en-GB"/>
            <a:t>From watching the two examples, I would like you: </a:t>
          </a:r>
          <a:endParaRPr lang="en-US"/>
        </a:p>
      </dgm:t>
    </dgm:pt>
    <dgm:pt modelId="{04C6A3ED-152D-406B-B52D-15DB1BF49A0F}" type="parTrans" cxnId="{E9377947-294E-4E70-95B3-06700B9EA3D9}">
      <dgm:prSet/>
      <dgm:spPr/>
      <dgm:t>
        <a:bodyPr/>
        <a:lstStyle/>
        <a:p>
          <a:endParaRPr lang="en-US"/>
        </a:p>
      </dgm:t>
    </dgm:pt>
    <dgm:pt modelId="{7E3DC362-1F16-47BE-9E4F-1C6F76E329E8}" type="sibTrans" cxnId="{E9377947-294E-4E70-95B3-06700B9EA3D9}">
      <dgm:prSet/>
      <dgm:spPr/>
      <dgm:t>
        <a:bodyPr/>
        <a:lstStyle/>
        <a:p>
          <a:endParaRPr lang="en-US"/>
        </a:p>
      </dgm:t>
    </dgm:pt>
    <dgm:pt modelId="{B62E065D-2C31-48E0-9162-803D7A774A05}">
      <dgm:prSet/>
      <dgm:spPr/>
      <dgm:t>
        <a:bodyPr/>
        <a:lstStyle/>
        <a:p>
          <a:r>
            <a:rPr lang="en-GB" dirty="0"/>
            <a:t>State which example was good and bad </a:t>
          </a:r>
          <a:endParaRPr lang="en-US" dirty="0"/>
        </a:p>
      </dgm:t>
    </dgm:pt>
    <dgm:pt modelId="{73B97FB0-3091-454C-85A1-CBDC255B93D9}" type="parTrans" cxnId="{03323394-017D-4A45-BE49-F05EBD755F7D}">
      <dgm:prSet/>
      <dgm:spPr/>
      <dgm:t>
        <a:bodyPr/>
        <a:lstStyle/>
        <a:p>
          <a:endParaRPr lang="en-US"/>
        </a:p>
      </dgm:t>
    </dgm:pt>
    <dgm:pt modelId="{DD1B4FBF-5963-45B3-A85E-CCE0562DDC8E}" type="sibTrans" cxnId="{03323394-017D-4A45-BE49-F05EBD755F7D}">
      <dgm:prSet/>
      <dgm:spPr/>
      <dgm:t>
        <a:bodyPr/>
        <a:lstStyle/>
        <a:p>
          <a:endParaRPr lang="en-US"/>
        </a:p>
      </dgm:t>
    </dgm:pt>
    <dgm:pt modelId="{A7C0BE4A-7FD9-40B1-A12D-5EB17A7EFDFD}">
      <dgm:prSet/>
      <dgm:spPr/>
      <dgm:t>
        <a:bodyPr/>
        <a:lstStyle/>
        <a:p>
          <a:r>
            <a:rPr lang="en-GB" dirty="0"/>
            <a:t>Why was the example good or bad? </a:t>
          </a:r>
          <a:endParaRPr lang="en-US" dirty="0"/>
        </a:p>
      </dgm:t>
    </dgm:pt>
    <dgm:pt modelId="{921FAE51-C51E-4EEF-BD7F-CD415A430455}" type="parTrans" cxnId="{14AA2CB8-2E6B-4FD8-8F9D-31670F87CEBF}">
      <dgm:prSet/>
      <dgm:spPr/>
      <dgm:t>
        <a:bodyPr/>
        <a:lstStyle/>
        <a:p>
          <a:endParaRPr lang="en-US"/>
        </a:p>
      </dgm:t>
    </dgm:pt>
    <dgm:pt modelId="{64D5C976-2615-45B7-8278-5DE531D477CF}" type="sibTrans" cxnId="{14AA2CB8-2E6B-4FD8-8F9D-31670F87CEBF}">
      <dgm:prSet/>
      <dgm:spPr/>
      <dgm:t>
        <a:bodyPr/>
        <a:lstStyle/>
        <a:p>
          <a:endParaRPr lang="en-US"/>
        </a:p>
      </dgm:t>
    </dgm:pt>
    <dgm:pt modelId="{47A46AAD-F2D3-4B64-90B1-1D3900445C8E}">
      <dgm:prSet/>
      <dgm:spPr/>
      <dgm:t>
        <a:bodyPr/>
        <a:lstStyle/>
        <a:p>
          <a:r>
            <a:rPr lang="en-GB"/>
            <a:t>Any recommendations moving forward? </a:t>
          </a:r>
          <a:endParaRPr lang="en-US"/>
        </a:p>
      </dgm:t>
    </dgm:pt>
    <dgm:pt modelId="{EAC89547-D080-4603-AEB2-0EE0FCA80883}" type="parTrans" cxnId="{F33BF84E-708F-408D-B68B-151CA26C768D}">
      <dgm:prSet/>
      <dgm:spPr/>
      <dgm:t>
        <a:bodyPr/>
        <a:lstStyle/>
        <a:p>
          <a:endParaRPr lang="en-US"/>
        </a:p>
      </dgm:t>
    </dgm:pt>
    <dgm:pt modelId="{04ABE9A1-CD6B-4FC8-987E-3C4DD937F197}" type="sibTrans" cxnId="{F33BF84E-708F-408D-B68B-151CA26C768D}">
      <dgm:prSet/>
      <dgm:spPr/>
      <dgm:t>
        <a:bodyPr/>
        <a:lstStyle/>
        <a:p>
          <a:endParaRPr lang="en-US"/>
        </a:p>
      </dgm:t>
    </dgm:pt>
    <dgm:pt modelId="{66C733D6-9D12-4789-BC74-9141FCE4AF74}" type="pres">
      <dgm:prSet presAssocID="{61BD9E57-3B31-4FBC-9EA3-A2CA6D1736F5}" presName="linear" presStyleCnt="0">
        <dgm:presLayoutVars>
          <dgm:animLvl val="lvl"/>
          <dgm:resizeHandles val="exact"/>
        </dgm:presLayoutVars>
      </dgm:prSet>
      <dgm:spPr/>
    </dgm:pt>
    <dgm:pt modelId="{298F196A-4480-44AC-BCC4-C6A138813AC8}" type="pres">
      <dgm:prSet presAssocID="{0E15C542-8209-490D-9558-AF4A5DE4468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50588B1-40DD-42FB-ADAA-08D57D386E5B}" type="pres">
      <dgm:prSet presAssocID="{7E3DC362-1F16-47BE-9E4F-1C6F76E329E8}" presName="spacer" presStyleCnt="0"/>
      <dgm:spPr/>
    </dgm:pt>
    <dgm:pt modelId="{2F3BB600-9F11-4C1E-8F81-0338E01A47FC}" type="pres">
      <dgm:prSet presAssocID="{B62E065D-2C31-48E0-9162-803D7A774A0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98AE7B9-0FC7-4841-BA20-B78AB10949A7}" type="pres">
      <dgm:prSet presAssocID="{DD1B4FBF-5963-45B3-A85E-CCE0562DDC8E}" presName="spacer" presStyleCnt="0"/>
      <dgm:spPr/>
    </dgm:pt>
    <dgm:pt modelId="{D3493D04-0FF6-4E46-B004-CC1306C0A5C2}" type="pres">
      <dgm:prSet presAssocID="{A7C0BE4A-7FD9-40B1-A12D-5EB17A7EFDF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93268BD-52C2-4D05-A52C-16BADB927D32}" type="pres">
      <dgm:prSet presAssocID="{64D5C976-2615-45B7-8278-5DE531D477CF}" presName="spacer" presStyleCnt="0"/>
      <dgm:spPr/>
    </dgm:pt>
    <dgm:pt modelId="{045FD125-0765-4DC5-813C-10253AB4D770}" type="pres">
      <dgm:prSet presAssocID="{47A46AAD-F2D3-4B64-90B1-1D3900445C8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6B30010-0FD4-43F3-8184-37E267D528CE}" type="presOf" srcId="{B62E065D-2C31-48E0-9162-803D7A774A05}" destId="{2F3BB600-9F11-4C1E-8F81-0338E01A47FC}" srcOrd="0" destOrd="0" presId="urn:microsoft.com/office/officeart/2005/8/layout/vList2"/>
    <dgm:cxn modelId="{F00CBD3A-567A-4CC4-907B-D0755ACAD656}" type="presOf" srcId="{0E15C542-8209-490D-9558-AF4A5DE44682}" destId="{298F196A-4480-44AC-BCC4-C6A138813AC8}" srcOrd="0" destOrd="0" presId="urn:microsoft.com/office/officeart/2005/8/layout/vList2"/>
    <dgm:cxn modelId="{E9377947-294E-4E70-95B3-06700B9EA3D9}" srcId="{61BD9E57-3B31-4FBC-9EA3-A2CA6D1736F5}" destId="{0E15C542-8209-490D-9558-AF4A5DE44682}" srcOrd="0" destOrd="0" parTransId="{04C6A3ED-152D-406B-B52D-15DB1BF49A0F}" sibTransId="{7E3DC362-1F16-47BE-9E4F-1C6F76E329E8}"/>
    <dgm:cxn modelId="{F33BF84E-708F-408D-B68B-151CA26C768D}" srcId="{61BD9E57-3B31-4FBC-9EA3-A2CA6D1736F5}" destId="{47A46AAD-F2D3-4B64-90B1-1D3900445C8E}" srcOrd="3" destOrd="0" parTransId="{EAC89547-D080-4603-AEB2-0EE0FCA80883}" sibTransId="{04ABE9A1-CD6B-4FC8-987E-3C4DD937F197}"/>
    <dgm:cxn modelId="{B9130883-DB10-4183-8B70-3A9AE8C9334F}" type="presOf" srcId="{A7C0BE4A-7FD9-40B1-A12D-5EB17A7EFDFD}" destId="{D3493D04-0FF6-4E46-B004-CC1306C0A5C2}" srcOrd="0" destOrd="0" presId="urn:microsoft.com/office/officeart/2005/8/layout/vList2"/>
    <dgm:cxn modelId="{03323394-017D-4A45-BE49-F05EBD755F7D}" srcId="{61BD9E57-3B31-4FBC-9EA3-A2CA6D1736F5}" destId="{B62E065D-2C31-48E0-9162-803D7A774A05}" srcOrd="1" destOrd="0" parTransId="{73B97FB0-3091-454C-85A1-CBDC255B93D9}" sibTransId="{DD1B4FBF-5963-45B3-A85E-CCE0562DDC8E}"/>
    <dgm:cxn modelId="{1757199C-D7FF-4D5D-904A-240DA1F51172}" type="presOf" srcId="{61BD9E57-3B31-4FBC-9EA3-A2CA6D1736F5}" destId="{66C733D6-9D12-4789-BC74-9141FCE4AF74}" srcOrd="0" destOrd="0" presId="urn:microsoft.com/office/officeart/2005/8/layout/vList2"/>
    <dgm:cxn modelId="{14AA2CB8-2E6B-4FD8-8F9D-31670F87CEBF}" srcId="{61BD9E57-3B31-4FBC-9EA3-A2CA6D1736F5}" destId="{A7C0BE4A-7FD9-40B1-A12D-5EB17A7EFDFD}" srcOrd="2" destOrd="0" parTransId="{921FAE51-C51E-4EEF-BD7F-CD415A430455}" sibTransId="{64D5C976-2615-45B7-8278-5DE531D477CF}"/>
    <dgm:cxn modelId="{1250BDCF-6C6B-49FA-AE60-50ABA513C50E}" type="presOf" srcId="{47A46AAD-F2D3-4B64-90B1-1D3900445C8E}" destId="{045FD125-0765-4DC5-813C-10253AB4D770}" srcOrd="0" destOrd="0" presId="urn:microsoft.com/office/officeart/2005/8/layout/vList2"/>
    <dgm:cxn modelId="{03EEB74C-6C13-42E9-BBBB-F1A575CF1B6C}" type="presParOf" srcId="{66C733D6-9D12-4789-BC74-9141FCE4AF74}" destId="{298F196A-4480-44AC-BCC4-C6A138813AC8}" srcOrd="0" destOrd="0" presId="urn:microsoft.com/office/officeart/2005/8/layout/vList2"/>
    <dgm:cxn modelId="{EEE6E7F6-B0A7-44A4-B4CA-2C592466B510}" type="presParOf" srcId="{66C733D6-9D12-4789-BC74-9141FCE4AF74}" destId="{650588B1-40DD-42FB-ADAA-08D57D386E5B}" srcOrd="1" destOrd="0" presId="urn:microsoft.com/office/officeart/2005/8/layout/vList2"/>
    <dgm:cxn modelId="{3A32E576-476E-4318-BF38-5F0C6E08A68D}" type="presParOf" srcId="{66C733D6-9D12-4789-BC74-9141FCE4AF74}" destId="{2F3BB600-9F11-4C1E-8F81-0338E01A47FC}" srcOrd="2" destOrd="0" presId="urn:microsoft.com/office/officeart/2005/8/layout/vList2"/>
    <dgm:cxn modelId="{28AEC6F9-5A25-40FE-9322-35D9ACC10A48}" type="presParOf" srcId="{66C733D6-9D12-4789-BC74-9141FCE4AF74}" destId="{C98AE7B9-0FC7-4841-BA20-B78AB10949A7}" srcOrd="3" destOrd="0" presId="urn:microsoft.com/office/officeart/2005/8/layout/vList2"/>
    <dgm:cxn modelId="{3B0F5B4B-C92A-49B1-89AE-19AB61E9369E}" type="presParOf" srcId="{66C733D6-9D12-4789-BC74-9141FCE4AF74}" destId="{D3493D04-0FF6-4E46-B004-CC1306C0A5C2}" srcOrd="4" destOrd="0" presId="urn:microsoft.com/office/officeart/2005/8/layout/vList2"/>
    <dgm:cxn modelId="{2A84DB51-791A-4AC4-AF1A-D0B9AD0CF842}" type="presParOf" srcId="{66C733D6-9D12-4789-BC74-9141FCE4AF74}" destId="{393268BD-52C2-4D05-A52C-16BADB927D32}" srcOrd="5" destOrd="0" presId="urn:microsoft.com/office/officeart/2005/8/layout/vList2"/>
    <dgm:cxn modelId="{2E15DE93-7103-40C9-BBAD-C98B300CA450}" type="presParOf" srcId="{66C733D6-9D12-4789-BC74-9141FCE4AF74}" destId="{045FD125-0765-4DC5-813C-10253AB4D77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6209200-D830-4A0C-A4EE-D36DAB0B7B9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E42B386-C755-4AC1-81A8-21A31F3D8C28}">
      <dgm:prSet/>
      <dgm:spPr/>
      <dgm:t>
        <a:bodyPr/>
        <a:lstStyle/>
        <a:p>
          <a:r>
            <a:rPr lang="en-GB"/>
            <a:t>Why do people get nervous before presenting? </a:t>
          </a:r>
          <a:endParaRPr lang="en-US"/>
        </a:p>
      </dgm:t>
    </dgm:pt>
    <dgm:pt modelId="{36A86F26-9750-47BB-8DF2-342C3474FED4}" type="parTrans" cxnId="{276F78BB-6D02-4F52-A902-ABDE7FDC8BF2}">
      <dgm:prSet/>
      <dgm:spPr/>
      <dgm:t>
        <a:bodyPr/>
        <a:lstStyle/>
        <a:p>
          <a:endParaRPr lang="en-US"/>
        </a:p>
      </dgm:t>
    </dgm:pt>
    <dgm:pt modelId="{B15BE974-7626-4252-82AF-41F13D0ED257}" type="sibTrans" cxnId="{276F78BB-6D02-4F52-A902-ABDE7FDC8BF2}">
      <dgm:prSet/>
      <dgm:spPr/>
      <dgm:t>
        <a:bodyPr/>
        <a:lstStyle/>
        <a:p>
          <a:endParaRPr lang="en-US"/>
        </a:p>
      </dgm:t>
    </dgm:pt>
    <dgm:pt modelId="{BDBE82E3-B526-402E-BDC0-4816DFF8793A}">
      <dgm:prSet/>
      <dgm:spPr/>
      <dgm:t>
        <a:bodyPr/>
        <a:lstStyle/>
        <a:p>
          <a:r>
            <a:rPr lang="en-GB"/>
            <a:t>What are people most nervous about when presentation? </a:t>
          </a:r>
          <a:endParaRPr lang="en-US"/>
        </a:p>
      </dgm:t>
    </dgm:pt>
    <dgm:pt modelId="{892F6B87-BDA6-44FD-80EF-D63B328B0319}" type="parTrans" cxnId="{16B6E689-677F-4964-B96E-F10D89A138F3}">
      <dgm:prSet/>
      <dgm:spPr/>
      <dgm:t>
        <a:bodyPr/>
        <a:lstStyle/>
        <a:p>
          <a:endParaRPr lang="en-US"/>
        </a:p>
      </dgm:t>
    </dgm:pt>
    <dgm:pt modelId="{6634394B-94E5-4794-A63E-7D15AADC5568}" type="sibTrans" cxnId="{16B6E689-677F-4964-B96E-F10D89A138F3}">
      <dgm:prSet/>
      <dgm:spPr/>
      <dgm:t>
        <a:bodyPr/>
        <a:lstStyle/>
        <a:p>
          <a:endParaRPr lang="en-US"/>
        </a:p>
      </dgm:t>
    </dgm:pt>
    <dgm:pt modelId="{96C56C0A-E593-4098-9C6E-D6232D304463}">
      <dgm:prSet/>
      <dgm:spPr/>
      <dgm:t>
        <a:bodyPr/>
        <a:lstStyle/>
        <a:p>
          <a:r>
            <a:rPr lang="en-GB"/>
            <a:t>What can you do the minimise nerves? </a:t>
          </a:r>
          <a:endParaRPr lang="en-US"/>
        </a:p>
      </dgm:t>
    </dgm:pt>
    <dgm:pt modelId="{828317F2-44CD-4213-9222-1A56F33192AA}" type="parTrans" cxnId="{3F89CE23-C5F6-4C80-895C-1B3C8A4F85E3}">
      <dgm:prSet/>
      <dgm:spPr/>
      <dgm:t>
        <a:bodyPr/>
        <a:lstStyle/>
        <a:p>
          <a:endParaRPr lang="en-US"/>
        </a:p>
      </dgm:t>
    </dgm:pt>
    <dgm:pt modelId="{271C23D5-F8C6-4F89-A1EF-5EAAF086CFE4}" type="sibTrans" cxnId="{3F89CE23-C5F6-4C80-895C-1B3C8A4F85E3}">
      <dgm:prSet/>
      <dgm:spPr/>
      <dgm:t>
        <a:bodyPr/>
        <a:lstStyle/>
        <a:p>
          <a:endParaRPr lang="en-US"/>
        </a:p>
      </dgm:t>
    </dgm:pt>
    <dgm:pt modelId="{F1331121-F547-48FB-AF98-1A2FA2322E91}" type="pres">
      <dgm:prSet presAssocID="{66209200-D830-4A0C-A4EE-D36DAB0B7B9A}" presName="linear" presStyleCnt="0">
        <dgm:presLayoutVars>
          <dgm:animLvl val="lvl"/>
          <dgm:resizeHandles val="exact"/>
        </dgm:presLayoutVars>
      </dgm:prSet>
      <dgm:spPr/>
    </dgm:pt>
    <dgm:pt modelId="{40B76181-AF60-4E06-A34E-B7686985D8B8}" type="pres">
      <dgm:prSet presAssocID="{FE42B386-C755-4AC1-81A8-21A31F3D8C2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C3034AD-5071-47DC-AFFB-AA2A7A0C1472}" type="pres">
      <dgm:prSet presAssocID="{B15BE974-7626-4252-82AF-41F13D0ED257}" presName="spacer" presStyleCnt="0"/>
      <dgm:spPr/>
    </dgm:pt>
    <dgm:pt modelId="{96F0E20D-BCAA-4196-9943-D169509E8FD6}" type="pres">
      <dgm:prSet presAssocID="{BDBE82E3-B526-402E-BDC0-4816DFF8793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79ECBB0-D4EA-4026-AAFA-66D0203DCF92}" type="pres">
      <dgm:prSet presAssocID="{6634394B-94E5-4794-A63E-7D15AADC5568}" presName="spacer" presStyleCnt="0"/>
      <dgm:spPr/>
    </dgm:pt>
    <dgm:pt modelId="{603CBB6F-791A-4DF4-A7BE-DBACF04A48B6}" type="pres">
      <dgm:prSet presAssocID="{96C56C0A-E593-4098-9C6E-D6232D30446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F89CE23-C5F6-4C80-895C-1B3C8A4F85E3}" srcId="{66209200-D830-4A0C-A4EE-D36DAB0B7B9A}" destId="{96C56C0A-E593-4098-9C6E-D6232D304463}" srcOrd="2" destOrd="0" parTransId="{828317F2-44CD-4213-9222-1A56F33192AA}" sibTransId="{271C23D5-F8C6-4F89-A1EF-5EAAF086CFE4}"/>
    <dgm:cxn modelId="{79D5D748-78AA-4948-ADEB-B3AA7C191A47}" type="presOf" srcId="{BDBE82E3-B526-402E-BDC0-4816DFF8793A}" destId="{96F0E20D-BCAA-4196-9943-D169509E8FD6}" srcOrd="0" destOrd="0" presId="urn:microsoft.com/office/officeart/2005/8/layout/vList2"/>
    <dgm:cxn modelId="{16B6E689-677F-4964-B96E-F10D89A138F3}" srcId="{66209200-D830-4A0C-A4EE-D36DAB0B7B9A}" destId="{BDBE82E3-B526-402E-BDC0-4816DFF8793A}" srcOrd="1" destOrd="0" parTransId="{892F6B87-BDA6-44FD-80EF-D63B328B0319}" sibTransId="{6634394B-94E5-4794-A63E-7D15AADC5568}"/>
    <dgm:cxn modelId="{A85C368F-817A-40B7-8CAD-A6F3DEAAA429}" type="presOf" srcId="{96C56C0A-E593-4098-9C6E-D6232D304463}" destId="{603CBB6F-791A-4DF4-A7BE-DBACF04A48B6}" srcOrd="0" destOrd="0" presId="urn:microsoft.com/office/officeart/2005/8/layout/vList2"/>
    <dgm:cxn modelId="{276F78BB-6D02-4F52-A902-ABDE7FDC8BF2}" srcId="{66209200-D830-4A0C-A4EE-D36DAB0B7B9A}" destId="{FE42B386-C755-4AC1-81A8-21A31F3D8C28}" srcOrd="0" destOrd="0" parTransId="{36A86F26-9750-47BB-8DF2-342C3474FED4}" sibTransId="{B15BE974-7626-4252-82AF-41F13D0ED257}"/>
    <dgm:cxn modelId="{2F2029D2-FE8A-4D0C-BB09-0AB1591D230F}" type="presOf" srcId="{66209200-D830-4A0C-A4EE-D36DAB0B7B9A}" destId="{F1331121-F547-48FB-AF98-1A2FA2322E91}" srcOrd="0" destOrd="0" presId="urn:microsoft.com/office/officeart/2005/8/layout/vList2"/>
    <dgm:cxn modelId="{FBA7A4EA-63E9-4FDE-BE34-A0295126A0D8}" type="presOf" srcId="{FE42B386-C755-4AC1-81A8-21A31F3D8C28}" destId="{40B76181-AF60-4E06-A34E-B7686985D8B8}" srcOrd="0" destOrd="0" presId="urn:microsoft.com/office/officeart/2005/8/layout/vList2"/>
    <dgm:cxn modelId="{E7CF6E15-65A0-4DAF-A9DE-0C1F004E3844}" type="presParOf" srcId="{F1331121-F547-48FB-AF98-1A2FA2322E91}" destId="{40B76181-AF60-4E06-A34E-B7686985D8B8}" srcOrd="0" destOrd="0" presId="urn:microsoft.com/office/officeart/2005/8/layout/vList2"/>
    <dgm:cxn modelId="{87ABF597-260D-4E9F-8B6A-FFA5309805E7}" type="presParOf" srcId="{F1331121-F547-48FB-AF98-1A2FA2322E91}" destId="{BC3034AD-5071-47DC-AFFB-AA2A7A0C1472}" srcOrd="1" destOrd="0" presId="urn:microsoft.com/office/officeart/2005/8/layout/vList2"/>
    <dgm:cxn modelId="{72C6C305-BC3A-49F9-9AAF-4E075502295F}" type="presParOf" srcId="{F1331121-F547-48FB-AF98-1A2FA2322E91}" destId="{96F0E20D-BCAA-4196-9943-D169509E8FD6}" srcOrd="2" destOrd="0" presId="urn:microsoft.com/office/officeart/2005/8/layout/vList2"/>
    <dgm:cxn modelId="{4C11D1FD-2982-41FF-A963-24AC2E66430D}" type="presParOf" srcId="{F1331121-F547-48FB-AF98-1A2FA2322E91}" destId="{E79ECBB0-D4EA-4026-AAFA-66D0203DCF92}" srcOrd="3" destOrd="0" presId="urn:microsoft.com/office/officeart/2005/8/layout/vList2"/>
    <dgm:cxn modelId="{8E749F3F-6FE0-4E0E-BA49-029DCDCD3D7B}" type="presParOf" srcId="{F1331121-F547-48FB-AF98-1A2FA2322E91}" destId="{603CBB6F-791A-4DF4-A7BE-DBACF04A48B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F203BCF3-347F-4410-B61A-B0A0D0B866C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DCE434-4AD6-4926-A166-F621F59074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Focus on breathing slowly and deeply to stay calm.</a:t>
          </a:r>
          <a:endParaRPr lang="en-US"/>
        </a:p>
      </dgm:t>
    </dgm:pt>
    <dgm:pt modelId="{92BE5B2A-4AFB-49EC-A65C-C43DB01BD277}" type="parTrans" cxnId="{06A81486-7D3C-46F0-B30B-FB1CC91937D6}">
      <dgm:prSet/>
      <dgm:spPr/>
      <dgm:t>
        <a:bodyPr/>
        <a:lstStyle/>
        <a:p>
          <a:endParaRPr lang="en-US"/>
        </a:p>
      </dgm:t>
    </dgm:pt>
    <dgm:pt modelId="{953D36EF-BA84-49FC-97E9-D1D1E9DC21BD}" type="sibTrans" cxnId="{06A81486-7D3C-46F0-B30B-FB1CC91937D6}">
      <dgm:prSet/>
      <dgm:spPr/>
      <dgm:t>
        <a:bodyPr/>
        <a:lstStyle/>
        <a:p>
          <a:endParaRPr lang="en-US"/>
        </a:p>
      </dgm:t>
    </dgm:pt>
    <dgm:pt modelId="{D625AA96-FDF2-47D4-8906-59ADEAF738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Practice beforehand to get comfortable with your body language and reduce jitters.</a:t>
          </a:r>
          <a:endParaRPr lang="en-US"/>
        </a:p>
      </dgm:t>
    </dgm:pt>
    <dgm:pt modelId="{9168F66F-9FD0-4028-985E-BA033BE245B0}" type="parTrans" cxnId="{FAFF871C-5B0B-4B09-8FBF-2950E3B02377}">
      <dgm:prSet/>
      <dgm:spPr/>
      <dgm:t>
        <a:bodyPr/>
        <a:lstStyle/>
        <a:p>
          <a:endParaRPr lang="en-US"/>
        </a:p>
      </dgm:t>
    </dgm:pt>
    <dgm:pt modelId="{7AE8C81D-C1FC-4C3D-B17A-002491F76A01}" type="sibTrans" cxnId="{FAFF871C-5B0B-4B09-8FBF-2950E3B02377}">
      <dgm:prSet/>
      <dgm:spPr/>
      <dgm:t>
        <a:bodyPr/>
        <a:lstStyle/>
        <a:p>
          <a:endParaRPr lang="en-US"/>
        </a:p>
      </dgm:t>
    </dgm:pt>
    <dgm:pt modelId="{83ECFDF8-7AD1-4FF7-BD13-F277DB46D0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Remember, a little nervousness can actually enhance your energy and enthusiasm.</a:t>
          </a:r>
          <a:endParaRPr lang="en-US"/>
        </a:p>
      </dgm:t>
    </dgm:pt>
    <dgm:pt modelId="{EA8EF79F-60C4-4489-A65C-F1E86496A2DB}" type="parTrans" cxnId="{57C7F13C-43D4-4A25-BC2E-E2678F0226B9}">
      <dgm:prSet/>
      <dgm:spPr/>
      <dgm:t>
        <a:bodyPr/>
        <a:lstStyle/>
        <a:p>
          <a:endParaRPr lang="en-US"/>
        </a:p>
      </dgm:t>
    </dgm:pt>
    <dgm:pt modelId="{32FF1006-FD97-4F0C-A9B3-58777CD01A2B}" type="sibTrans" cxnId="{57C7F13C-43D4-4A25-BC2E-E2678F0226B9}">
      <dgm:prSet/>
      <dgm:spPr/>
      <dgm:t>
        <a:bodyPr/>
        <a:lstStyle/>
        <a:p>
          <a:endParaRPr lang="en-US"/>
        </a:p>
      </dgm:t>
    </dgm:pt>
    <dgm:pt modelId="{47E6D8B0-AF93-49E1-8CF3-A4FF49EF6E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Listen to your favourite song before. </a:t>
          </a:r>
          <a:endParaRPr lang="en-US"/>
        </a:p>
      </dgm:t>
    </dgm:pt>
    <dgm:pt modelId="{B372CBB6-199B-4DDF-89A2-F4FE303F448E}" type="parTrans" cxnId="{2DC12937-FD03-4C09-B705-37069A4989E9}">
      <dgm:prSet/>
      <dgm:spPr/>
      <dgm:t>
        <a:bodyPr/>
        <a:lstStyle/>
        <a:p>
          <a:endParaRPr lang="en-US"/>
        </a:p>
      </dgm:t>
    </dgm:pt>
    <dgm:pt modelId="{B91F3D8C-8334-4E35-AAFA-F2405DE02224}" type="sibTrans" cxnId="{2DC12937-FD03-4C09-B705-37069A4989E9}">
      <dgm:prSet/>
      <dgm:spPr/>
      <dgm:t>
        <a:bodyPr/>
        <a:lstStyle/>
        <a:p>
          <a:endParaRPr lang="en-US"/>
        </a:p>
      </dgm:t>
    </dgm:pt>
    <dgm:pt modelId="{B53B5194-0C18-4CF1-8E03-2068235E0F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Arrive early </a:t>
          </a:r>
          <a:endParaRPr lang="en-US"/>
        </a:p>
      </dgm:t>
    </dgm:pt>
    <dgm:pt modelId="{0073C39C-357A-448E-9D0A-1BE93B54CD2B}" type="parTrans" cxnId="{FB8AD780-C014-4368-B5B6-8713EB13E745}">
      <dgm:prSet/>
      <dgm:spPr/>
      <dgm:t>
        <a:bodyPr/>
        <a:lstStyle/>
        <a:p>
          <a:endParaRPr lang="en-US"/>
        </a:p>
      </dgm:t>
    </dgm:pt>
    <dgm:pt modelId="{6BC8976E-6C91-4D64-A031-BB14777651B5}" type="sibTrans" cxnId="{FB8AD780-C014-4368-B5B6-8713EB13E745}">
      <dgm:prSet/>
      <dgm:spPr/>
      <dgm:t>
        <a:bodyPr/>
        <a:lstStyle/>
        <a:p>
          <a:endParaRPr lang="en-US"/>
        </a:p>
      </dgm:t>
    </dgm:pt>
    <dgm:pt modelId="{EA0E733F-DDC6-4F9A-8707-580855893D06}" type="pres">
      <dgm:prSet presAssocID="{F203BCF3-347F-4410-B61A-B0A0D0B866C0}" presName="root" presStyleCnt="0">
        <dgm:presLayoutVars>
          <dgm:dir/>
          <dgm:resizeHandles val="exact"/>
        </dgm:presLayoutVars>
      </dgm:prSet>
      <dgm:spPr/>
    </dgm:pt>
    <dgm:pt modelId="{5DB4B544-3317-4D0E-9F18-A428653D0FAB}" type="pres">
      <dgm:prSet presAssocID="{9FDCE434-4AD6-4926-A166-F621F590743A}" presName="compNode" presStyleCnt="0"/>
      <dgm:spPr/>
    </dgm:pt>
    <dgm:pt modelId="{CE675626-0C1A-4336-BB73-154D2E2CBCFF}" type="pres">
      <dgm:prSet presAssocID="{9FDCE434-4AD6-4926-A166-F621F590743A}" presName="bgRect" presStyleLbl="bgShp" presStyleIdx="0" presStyleCnt="5"/>
      <dgm:spPr/>
    </dgm:pt>
    <dgm:pt modelId="{D83D63A3-7E99-45FC-8417-78ADE44B2CC5}" type="pres">
      <dgm:prSet presAssocID="{9FDCE434-4AD6-4926-A166-F621F590743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E453E900-390F-4DE9-8F14-F0AFD51944FE}" type="pres">
      <dgm:prSet presAssocID="{9FDCE434-4AD6-4926-A166-F621F590743A}" presName="spaceRect" presStyleCnt="0"/>
      <dgm:spPr/>
    </dgm:pt>
    <dgm:pt modelId="{71EF33FD-98CC-4CD3-B1BE-324386700979}" type="pres">
      <dgm:prSet presAssocID="{9FDCE434-4AD6-4926-A166-F621F590743A}" presName="parTx" presStyleLbl="revTx" presStyleIdx="0" presStyleCnt="5">
        <dgm:presLayoutVars>
          <dgm:chMax val="0"/>
          <dgm:chPref val="0"/>
        </dgm:presLayoutVars>
      </dgm:prSet>
      <dgm:spPr/>
    </dgm:pt>
    <dgm:pt modelId="{DF4B84B2-D819-44B6-BC37-4693B851F288}" type="pres">
      <dgm:prSet presAssocID="{953D36EF-BA84-49FC-97E9-D1D1E9DC21BD}" presName="sibTrans" presStyleCnt="0"/>
      <dgm:spPr/>
    </dgm:pt>
    <dgm:pt modelId="{1396C195-74E5-4986-A324-5530D4AE86A7}" type="pres">
      <dgm:prSet presAssocID="{D625AA96-FDF2-47D4-8906-59ADEAF73863}" presName="compNode" presStyleCnt="0"/>
      <dgm:spPr/>
    </dgm:pt>
    <dgm:pt modelId="{D2A21776-DAEA-4D64-94D0-332561850807}" type="pres">
      <dgm:prSet presAssocID="{D625AA96-FDF2-47D4-8906-59ADEAF73863}" presName="bgRect" presStyleLbl="bgShp" presStyleIdx="1" presStyleCnt="5"/>
      <dgm:spPr/>
    </dgm:pt>
    <dgm:pt modelId="{E0D97B98-821C-4AEF-8501-5A91DB5A0E5C}" type="pres">
      <dgm:prSet presAssocID="{D625AA96-FDF2-47D4-8906-59ADEAF7386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CD8110B-A9A2-4144-A371-6329D61B675A}" type="pres">
      <dgm:prSet presAssocID="{D625AA96-FDF2-47D4-8906-59ADEAF73863}" presName="spaceRect" presStyleCnt="0"/>
      <dgm:spPr/>
    </dgm:pt>
    <dgm:pt modelId="{A9B65272-BE18-48FD-B272-716E3669DDF8}" type="pres">
      <dgm:prSet presAssocID="{D625AA96-FDF2-47D4-8906-59ADEAF73863}" presName="parTx" presStyleLbl="revTx" presStyleIdx="1" presStyleCnt="5">
        <dgm:presLayoutVars>
          <dgm:chMax val="0"/>
          <dgm:chPref val="0"/>
        </dgm:presLayoutVars>
      </dgm:prSet>
      <dgm:spPr/>
    </dgm:pt>
    <dgm:pt modelId="{958337B4-F48B-4E14-B497-6A058E91824C}" type="pres">
      <dgm:prSet presAssocID="{7AE8C81D-C1FC-4C3D-B17A-002491F76A01}" presName="sibTrans" presStyleCnt="0"/>
      <dgm:spPr/>
    </dgm:pt>
    <dgm:pt modelId="{4F913167-503D-4F6B-8E96-5966FE155E58}" type="pres">
      <dgm:prSet presAssocID="{83ECFDF8-7AD1-4FF7-BD13-F277DB46D0B4}" presName="compNode" presStyleCnt="0"/>
      <dgm:spPr/>
    </dgm:pt>
    <dgm:pt modelId="{68D29123-E5F5-4A64-B81F-381E89532CB2}" type="pres">
      <dgm:prSet presAssocID="{83ECFDF8-7AD1-4FF7-BD13-F277DB46D0B4}" presName="bgRect" presStyleLbl="bgShp" presStyleIdx="2" presStyleCnt="5"/>
      <dgm:spPr/>
    </dgm:pt>
    <dgm:pt modelId="{8DF074F7-BAC5-4CC4-B599-64A9523456CF}" type="pres">
      <dgm:prSet presAssocID="{83ECFDF8-7AD1-4FF7-BD13-F277DB46D0B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rvous Face with Solid Fill"/>
        </a:ext>
      </dgm:extLst>
    </dgm:pt>
    <dgm:pt modelId="{23D201B4-D767-4D27-8C62-BF1DBC9B98EC}" type="pres">
      <dgm:prSet presAssocID="{83ECFDF8-7AD1-4FF7-BD13-F277DB46D0B4}" presName="spaceRect" presStyleCnt="0"/>
      <dgm:spPr/>
    </dgm:pt>
    <dgm:pt modelId="{ED613D7C-8ED0-42F9-A86C-E89953553723}" type="pres">
      <dgm:prSet presAssocID="{83ECFDF8-7AD1-4FF7-BD13-F277DB46D0B4}" presName="parTx" presStyleLbl="revTx" presStyleIdx="2" presStyleCnt="5">
        <dgm:presLayoutVars>
          <dgm:chMax val="0"/>
          <dgm:chPref val="0"/>
        </dgm:presLayoutVars>
      </dgm:prSet>
      <dgm:spPr/>
    </dgm:pt>
    <dgm:pt modelId="{809D4789-691E-476F-BE92-CBA73543292F}" type="pres">
      <dgm:prSet presAssocID="{32FF1006-FD97-4F0C-A9B3-58777CD01A2B}" presName="sibTrans" presStyleCnt="0"/>
      <dgm:spPr/>
    </dgm:pt>
    <dgm:pt modelId="{715632A9-E3A2-49E3-B77F-2FF037EEA96B}" type="pres">
      <dgm:prSet presAssocID="{47E6D8B0-AF93-49E1-8CF3-A4FF49EF6E4B}" presName="compNode" presStyleCnt="0"/>
      <dgm:spPr/>
    </dgm:pt>
    <dgm:pt modelId="{29FE919F-C255-4B3C-AA7C-EC6BCA25F057}" type="pres">
      <dgm:prSet presAssocID="{47E6D8B0-AF93-49E1-8CF3-A4FF49EF6E4B}" presName="bgRect" presStyleLbl="bgShp" presStyleIdx="3" presStyleCnt="5"/>
      <dgm:spPr/>
    </dgm:pt>
    <dgm:pt modelId="{C6A86DD1-4EE4-40CF-AA98-6922CC62C0FF}" type="pres">
      <dgm:prSet presAssocID="{47E6D8B0-AF93-49E1-8CF3-A4FF49EF6E4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usic"/>
        </a:ext>
      </dgm:extLst>
    </dgm:pt>
    <dgm:pt modelId="{DC571D08-C84F-498E-A0CB-0ED0E4868270}" type="pres">
      <dgm:prSet presAssocID="{47E6D8B0-AF93-49E1-8CF3-A4FF49EF6E4B}" presName="spaceRect" presStyleCnt="0"/>
      <dgm:spPr/>
    </dgm:pt>
    <dgm:pt modelId="{5E0D48B0-3863-452C-8221-12E19885E857}" type="pres">
      <dgm:prSet presAssocID="{47E6D8B0-AF93-49E1-8CF3-A4FF49EF6E4B}" presName="parTx" presStyleLbl="revTx" presStyleIdx="3" presStyleCnt="5">
        <dgm:presLayoutVars>
          <dgm:chMax val="0"/>
          <dgm:chPref val="0"/>
        </dgm:presLayoutVars>
      </dgm:prSet>
      <dgm:spPr/>
    </dgm:pt>
    <dgm:pt modelId="{744E1CF4-64DA-4951-81BF-2E41464FA442}" type="pres">
      <dgm:prSet presAssocID="{B91F3D8C-8334-4E35-AAFA-F2405DE02224}" presName="sibTrans" presStyleCnt="0"/>
      <dgm:spPr/>
    </dgm:pt>
    <dgm:pt modelId="{CD1EBAA2-81CB-46BC-8750-6A65CF00370E}" type="pres">
      <dgm:prSet presAssocID="{B53B5194-0C18-4CF1-8E03-2068235E0F94}" presName="compNode" presStyleCnt="0"/>
      <dgm:spPr/>
    </dgm:pt>
    <dgm:pt modelId="{9B020112-4069-421F-9FEE-D554F713D60D}" type="pres">
      <dgm:prSet presAssocID="{B53B5194-0C18-4CF1-8E03-2068235E0F94}" presName="bgRect" presStyleLbl="bgShp" presStyleIdx="4" presStyleCnt="5"/>
      <dgm:spPr/>
    </dgm:pt>
    <dgm:pt modelId="{A0A4DC2A-84E4-4D85-8F64-8B5DDCEAFC9F}" type="pres">
      <dgm:prSet presAssocID="{B53B5194-0C18-4CF1-8E03-2068235E0F9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486C715A-66FF-4938-93EC-9630D43AC790}" type="pres">
      <dgm:prSet presAssocID="{B53B5194-0C18-4CF1-8E03-2068235E0F94}" presName="spaceRect" presStyleCnt="0"/>
      <dgm:spPr/>
    </dgm:pt>
    <dgm:pt modelId="{1790336B-4CC5-4ECF-A3C5-68A209558649}" type="pres">
      <dgm:prSet presAssocID="{B53B5194-0C18-4CF1-8E03-2068235E0F9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6DBA202-ECD3-4A23-9A77-B009B115C612}" type="presOf" srcId="{9FDCE434-4AD6-4926-A166-F621F590743A}" destId="{71EF33FD-98CC-4CD3-B1BE-324386700979}" srcOrd="0" destOrd="0" presId="urn:microsoft.com/office/officeart/2018/2/layout/IconVerticalSolidList"/>
    <dgm:cxn modelId="{FAFF871C-5B0B-4B09-8FBF-2950E3B02377}" srcId="{F203BCF3-347F-4410-B61A-B0A0D0B866C0}" destId="{D625AA96-FDF2-47D4-8906-59ADEAF73863}" srcOrd="1" destOrd="0" parTransId="{9168F66F-9FD0-4028-985E-BA033BE245B0}" sibTransId="{7AE8C81D-C1FC-4C3D-B17A-002491F76A01}"/>
    <dgm:cxn modelId="{AF925231-9CFC-49B2-878F-4EA7B3F7AB4A}" type="presOf" srcId="{83ECFDF8-7AD1-4FF7-BD13-F277DB46D0B4}" destId="{ED613D7C-8ED0-42F9-A86C-E89953553723}" srcOrd="0" destOrd="0" presId="urn:microsoft.com/office/officeart/2018/2/layout/IconVerticalSolidList"/>
    <dgm:cxn modelId="{0E77E231-1A8D-41BE-82E0-A01FD81CDF3F}" type="presOf" srcId="{F203BCF3-347F-4410-B61A-B0A0D0B866C0}" destId="{EA0E733F-DDC6-4F9A-8707-580855893D06}" srcOrd="0" destOrd="0" presId="urn:microsoft.com/office/officeart/2018/2/layout/IconVerticalSolidList"/>
    <dgm:cxn modelId="{2DC12937-FD03-4C09-B705-37069A4989E9}" srcId="{F203BCF3-347F-4410-B61A-B0A0D0B866C0}" destId="{47E6D8B0-AF93-49E1-8CF3-A4FF49EF6E4B}" srcOrd="3" destOrd="0" parTransId="{B372CBB6-199B-4DDF-89A2-F4FE303F448E}" sibTransId="{B91F3D8C-8334-4E35-AAFA-F2405DE02224}"/>
    <dgm:cxn modelId="{57C7F13C-43D4-4A25-BC2E-E2678F0226B9}" srcId="{F203BCF3-347F-4410-B61A-B0A0D0B866C0}" destId="{83ECFDF8-7AD1-4FF7-BD13-F277DB46D0B4}" srcOrd="2" destOrd="0" parTransId="{EA8EF79F-60C4-4489-A65C-F1E86496A2DB}" sibTransId="{32FF1006-FD97-4F0C-A9B3-58777CD01A2B}"/>
    <dgm:cxn modelId="{FB8AD780-C014-4368-B5B6-8713EB13E745}" srcId="{F203BCF3-347F-4410-B61A-B0A0D0B866C0}" destId="{B53B5194-0C18-4CF1-8E03-2068235E0F94}" srcOrd="4" destOrd="0" parTransId="{0073C39C-357A-448E-9D0A-1BE93B54CD2B}" sibTransId="{6BC8976E-6C91-4D64-A031-BB14777651B5}"/>
    <dgm:cxn modelId="{06A81486-7D3C-46F0-B30B-FB1CC91937D6}" srcId="{F203BCF3-347F-4410-B61A-B0A0D0B866C0}" destId="{9FDCE434-4AD6-4926-A166-F621F590743A}" srcOrd="0" destOrd="0" parTransId="{92BE5B2A-4AFB-49EC-A65C-C43DB01BD277}" sibTransId="{953D36EF-BA84-49FC-97E9-D1D1E9DC21BD}"/>
    <dgm:cxn modelId="{A44C988B-1B20-489E-B07E-E5633279ECDD}" type="presOf" srcId="{47E6D8B0-AF93-49E1-8CF3-A4FF49EF6E4B}" destId="{5E0D48B0-3863-452C-8221-12E19885E857}" srcOrd="0" destOrd="0" presId="urn:microsoft.com/office/officeart/2018/2/layout/IconVerticalSolidList"/>
    <dgm:cxn modelId="{55A29EA5-470C-483C-B2A4-397112AAC68B}" type="presOf" srcId="{D625AA96-FDF2-47D4-8906-59ADEAF73863}" destId="{A9B65272-BE18-48FD-B272-716E3669DDF8}" srcOrd="0" destOrd="0" presId="urn:microsoft.com/office/officeart/2018/2/layout/IconVerticalSolidList"/>
    <dgm:cxn modelId="{F52D54C5-6448-484F-8E05-F3648AD7C5B7}" type="presOf" srcId="{B53B5194-0C18-4CF1-8E03-2068235E0F94}" destId="{1790336B-4CC5-4ECF-A3C5-68A209558649}" srcOrd="0" destOrd="0" presId="urn:microsoft.com/office/officeart/2018/2/layout/IconVerticalSolidList"/>
    <dgm:cxn modelId="{97FC323A-BCDF-4487-9B21-055E956257E6}" type="presParOf" srcId="{EA0E733F-DDC6-4F9A-8707-580855893D06}" destId="{5DB4B544-3317-4D0E-9F18-A428653D0FAB}" srcOrd="0" destOrd="0" presId="urn:microsoft.com/office/officeart/2018/2/layout/IconVerticalSolidList"/>
    <dgm:cxn modelId="{856E5CD1-EA4B-4D1D-B0FB-3FFB514F89C9}" type="presParOf" srcId="{5DB4B544-3317-4D0E-9F18-A428653D0FAB}" destId="{CE675626-0C1A-4336-BB73-154D2E2CBCFF}" srcOrd="0" destOrd="0" presId="urn:microsoft.com/office/officeart/2018/2/layout/IconVerticalSolidList"/>
    <dgm:cxn modelId="{FFF9C5D3-99F5-4FCD-85F1-9E753AED9BC5}" type="presParOf" srcId="{5DB4B544-3317-4D0E-9F18-A428653D0FAB}" destId="{D83D63A3-7E99-45FC-8417-78ADE44B2CC5}" srcOrd="1" destOrd="0" presId="urn:microsoft.com/office/officeart/2018/2/layout/IconVerticalSolidList"/>
    <dgm:cxn modelId="{F3D2BADC-22DF-436E-872C-C8C1F8C6D70F}" type="presParOf" srcId="{5DB4B544-3317-4D0E-9F18-A428653D0FAB}" destId="{E453E900-390F-4DE9-8F14-F0AFD51944FE}" srcOrd="2" destOrd="0" presId="urn:microsoft.com/office/officeart/2018/2/layout/IconVerticalSolidList"/>
    <dgm:cxn modelId="{7A23B5D5-7D66-483E-BDC4-DD5FDABCFD5A}" type="presParOf" srcId="{5DB4B544-3317-4D0E-9F18-A428653D0FAB}" destId="{71EF33FD-98CC-4CD3-B1BE-324386700979}" srcOrd="3" destOrd="0" presId="urn:microsoft.com/office/officeart/2018/2/layout/IconVerticalSolidList"/>
    <dgm:cxn modelId="{258E9B7E-E8BC-4434-93F4-618325D8B9A3}" type="presParOf" srcId="{EA0E733F-DDC6-4F9A-8707-580855893D06}" destId="{DF4B84B2-D819-44B6-BC37-4693B851F288}" srcOrd="1" destOrd="0" presId="urn:microsoft.com/office/officeart/2018/2/layout/IconVerticalSolidList"/>
    <dgm:cxn modelId="{0D1FBD0F-09E6-41BF-AAB7-EC4C0F06557F}" type="presParOf" srcId="{EA0E733F-DDC6-4F9A-8707-580855893D06}" destId="{1396C195-74E5-4986-A324-5530D4AE86A7}" srcOrd="2" destOrd="0" presId="urn:microsoft.com/office/officeart/2018/2/layout/IconVerticalSolidList"/>
    <dgm:cxn modelId="{77EB1DB7-EC0A-4F19-9C91-599545490555}" type="presParOf" srcId="{1396C195-74E5-4986-A324-5530D4AE86A7}" destId="{D2A21776-DAEA-4D64-94D0-332561850807}" srcOrd="0" destOrd="0" presId="urn:microsoft.com/office/officeart/2018/2/layout/IconVerticalSolidList"/>
    <dgm:cxn modelId="{657A6DA4-57F1-4202-A9BB-35D89FEDDBCC}" type="presParOf" srcId="{1396C195-74E5-4986-A324-5530D4AE86A7}" destId="{E0D97B98-821C-4AEF-8501-5A91DB5A0E5C}" srcOrd="1" destOrd="0" presId="urn:microsoft.com/office/officeart/2018/2/layout/IconVerticalSolidList"/>
    <dgm:cxn modelId="{29C1C436-F0B9-44E5-8045-EAE4A26A7C21}" type="presParOf" srcId="{1396C195-74E5-4986-A324-5530D4AE86A7}" destId="{0CD8110B-A9A2-4144-A371-6329D61B675A}" srcOrd="2" destOrd="0" presId="urn:microsoft.com/office/officeart/2018/2/layout/IconVerticalSolidList"/>
    <dgm:cxn modelId="{F2E3C16C-577E-438A-A6A3-DCA7C518BBC0}" type="presParOf" srcId="{1396C195-74E5-4986-A324-5530D4AE86A7}" destId="{A9B65272-BE18-48FD-B272-716E3669DDF8}" srcOrd="3" destOrd="0" presId="urn:microsoft.com/office/officeart/2018/2/layout/IconVerticalSolidList"/>
    <dgm:cxn modelId="{80816E01-8DF0-4BB3-8B27-276495CD46AE}" type="presParOf" srcId="{EA0E733F-DDC6-4F9A-8707-580855893D06}" destId="{958337B4-F48B-4E14-B497-6A058E91824C}" srcOrd="3" destOrd="0" presId="urn:microsoft.com/office/officeart/2018/2/layout/IconVerticalSolidList"/>
    <dgm:cxn modelId="{79D8EC0C-C472-429D-9977-92BFB042B357}" type="presParOf" srcId="{EA0E733F-DDC6-4F9A-8707-580855893D06}" destId="{4F913167-503D-4F6B-8E96-5966FE155E58}" srcOrd="4" destOrd="0" presId="urn:microsoft.com/office/officeart/2018/2/layout/IconVerticalSolidList"/>
    <dgm:cxn modelId="{13BA0CFC-0469-4BF5-A733-B0417EFD1558}" type="presParOf" srcId="{4F913167-503D-4F6B-8E96-5966FE155E58}" destId="{68D29123-E5F5-4A64-B81F-381E89532CB2}" srcOrd="0" destOrd="0" presId="urn:microsoft.com/office/officeart/2018/2/layout/IconVerticalSolidList"/>
    <dgm:cxn modelId="{17CFD53E-F019-47DB-A7CB-7722A1BF7189}" type="presParOf" srcId="{4F913167-503D-4F6B-8E96-5966FE155E58}" destId="{8DF074F7-BAC5-4CC4-B599-64A9523456CF}" srcOrd="1" destOrd="0" presId="urn:microsoft.com/office/officeart/2018/2/layout/IconVerticalSolidList"/>
    <dgm:cxn modelId="{97D21E7C-FAEA-4C60-AADB-4AA5757374FD}" type="presParOf" srcId="{4F913167-503D-4F6B-8E96-5966FE155E58}" destId="{23D201B4-D767-4D27-8C62-BF1DBC9B98EC}" srcOrd="2" destOrd="0" presId="urn:microsoft.com/office/officeart/2018/2/layout/IconVerticalSolidList"/>
    <dgm:cxn modelId="{9B868E26-155B-499F-894A-458812CEBE41}" type="presParOf" srcId="{4F913167-503D-4F6B-8E96-5966FE155E58}" destId="{ED613D7C-8ED0-42F9-A86C-E89953553723}" srcOrd="3" destOrd="0" presId="urn:microsoft.com/office/officeart/2018/2/layout/IconVerticalSolidList"/>
    <dgm:cxn modelId="{118D4002-EB6F-4AED-99EF-0BCA0B8B9D48}" type="presParOf" srcId="{EA0E733F-DDC6-4F9A-8707-580855893D06}" destId="{809D4789-691E-476F-BE92-CBA73543292F}" srcOrd="5" destOrd="0" presId="urn:microsoft.com/office/officeart/2018/2/layout/IconVerticalSolidList"/>
    <dgm:cxn modelId="{A26455A1-0632-464C-A440-773943CE7EA6}" type="presParOf" srcId="{EA0E733F-DDC6-4F9A-8707-580855893D06}" destId="{715632A9-E3A2-49E3-B77F-2FF037EEA96B}" srcOrd="6" destOrd="0" presId="urn:microsoft.com/office/officeart/2018/2/layout/IconVerticalSolidList"/>
    <dgm:cxn modelId="{6D568830-C860-4273-B467-127F000C14CF}" type="presParOf" srcId="{715632A9-E3A2-49E3-B77F-2FF037EEA96B}" destId="{29FE919F-C255-4B3C-AA7C-EC6BCA25F057}" srcOrd="0" destOrd="0" presId="urn:microsoft.com/office/officeart/2018/2/layout/IconVerticalSolidList"/>
    <dgm:cxn modelId="{5639C895-E3AB-4EBD-A702-B4BE114F4DE8}" type="presParOf" srcId="{715632A9-E3A2-49E3-B77F-2FF037EEA96B}" destId="{C6A86DD1-4EE4-40CF-AA98-6922CC62C0FF}" srcOrd="1" destOrd="0" presId="urn:microsoft.com/office/officeart/2018/2/layout/IconVerticalSolidList"/>
    <dgm:cxn modelId="{7B05989E-724E-4B07-A7BC-03E3E6AF21C4}" type="presParOf" srcId="{715632A9-E3A2-49E3-B77F-2FF037EEA96B}" destId="{DC571D08-C84F-498E-A0CB-0ED0E4868270}" srcOrd="2" destOrd="0" presId="urn:microsoft.com/office/officeart/2018/2/layout/IconVerticalSolidList"/>
    <dgm:cxn modelId="{91F06DAA-799F-468C-8670-C4CAC74D6B8F}" type="presParOf" srcId="{715632A9-E3A2-49E3-B77F-2FF037EEA96B}" destId="{5E0D48B0-3863-452C-8221-12E19885E857}" srcOrd="3" destOrd="0" presId="urn:microsoft.com/office/officeart/2018/2/layout/IconVerticalSolidList"/>
    <dgm:cxn modelId="{0D0EBE95-106E-4526-874F-DFD69979019E}" type="presParOf" srcId="{EA0E733F-DDC6-4F9A-8707-580855893D06}" destId="{744E1CF4-64DA-4951-81BF-2E41464FA442}" srcOrd="7" destOrd="0" presId="urn:microsoft.com/office/officeart/2018/2/layout/IconVerticalSolidList"/>
    <dgm:cxn modelId="{267177AB-9206-43D5-AA7A-FBE65A24B13A}" type="presParOf" srcId="{EA0E733F-DDC6-4F9A-8707-580855893D06}" destId="{CD1EBAA2-81CB-46BC-8750-6A65CF00370E}" srcOrd="8" destOrd="0" presId="urn:microsoft.com/office/officeart/2018/2/layout/IconVerticalSolidList"/>
    <dgm:cxn modelId="{259AE48A-490F-488C-BF5B-135114D7C983}" type="presParOf" srcId="{CD1EBAA2-81CB-46BC-8750-6A65CF00370E}" destId="{9B020112-4069-421F-9FEE-D554F713D60D}" srcOrd="0" destOrd="0" presId="urn:microsoft.com/office/officeart/2018/2/layout/IconVerticalSolidList"/>
    <dgm:cxn modelId="{1DE3F004-86B4-44D2-9EB5-8C2E40309315}" type="presParOf" srcId="{CD1EBAA2-81CB-46BC-8750-6A65CF00370E}" destId="{A0A4DC2A-84E4-4D85-8F64-8B5DDCEAFC9F}" srcOrd="1" destOrd="0" presId="urn:microsoft.com/office/officeart/2018/2/layout/IconVerticalSolidList"/>
    <dgm:cxn modelId="{425F9EF6-45AD-4988-AEA8-1951554068F6}" type="presParOf" srcId="{CD1EBAA2-81CB-46BC-8750-6A65CF00370E}" destId="{486C715A-66FF-4938-93EC-9630D43AC790}" srcOrd="2" destOrd="0" presId="urn:microsoft.com/office/officeart/2018/2/layout/IconVerticalSolidList"/>
    <dgm:cxn modelId="{090B2BAF-CDFC-4F91-8B62-400A670A9D09}" type="presParOf" srcId="{CD1EBAA2-81CB-46BC-8750-6A65CF00370E}" destId="{1790336B-4CC5-4ECF-A3C5-68A2095586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9CF6B3E5-9288-4100-9AEE-FF5EC3CDFC4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62E5699-FB0A-4A87-86B9-ADCADD5D2206}">
      <dgm:prSet/>
      <dgm:spPr/>
      <dgm:t>
        <a:bodyPr/>
        <a:lstStyle/>
        <a:p>
          <a:r>
            <a:rPr lang="en-GB"/>
            <a:t>The importance of rehearsing, timing, and refining</a:t>
          </a:r>
          <a:endParaRPr lang="en-US"/>
        </a:p>
      </dgm:t>
    </dgm:pt>
    <dgm:pt modelId="{269C4E7D-8EEA-4382-8B00-5DDBF880922D}" type="parTrans" cxnId="{7FEF8F1C-E2EF-4273-97D3-27C22CBD0F45}">
      <dgm:prSet/>
      <dgm:spPr/>
      <dgm:t>
        <a:bodyPr/>
        <a:lstStyle/>
        <a:p>
          <a:endParaRPr lang="en-US"/>
        </a:p>
      </dgm:t>
    </dgm:pt>
    <dgm:pt modelId="{14505D8F-3A67-481A-B6AF-6BA8975844B9}" type="sibTrans" cxnId="{7FEF8F1C-E2EF-4273-97D3-27C22CBD0F45}">
      <dgm:prSet/>
      <dgm:spPr/>
      <dgm:t>
        <a:bodyPr/>
        <a:lstStyle/>
        <a:p>
          <a:endParaRPr lang="en-US"/>
        </a:p>
      </dgm:t>
    </dgm:pt>
    <dgm:pt modelId="{94E6773B-9061-486A-A3C5-94DFA95B33A5}">
      <dgm:prSet/>
      <dgm:spPr/>
      <dgm:t>
        <a:bodyPr/>
        <a:lstStyle/>
        <a:p>
          <a:r>
            <a:rPr lang="en-GB"/>
            <a:t>Recording yourself to review body language and clarity</a:t>
          </a:r>
          <a:endParaRPr lang="en-US"/>
        </a:p>
      </dgm:t>
    </dgm:pt>
    <dgm:pt modelId="{4CA56575-2FDC-4872-AD15-C50BF3B2F45E}" type="parTrans" cxnId="{DD3EDA7E-B5A0-4436-BCCB-1EA0CE09F51E}">
      <dgm:prSet/>
      <dgm:spPr/>
      <dgm:t>
        <a:bodyPr/>
        <a:lstStyle/>
        <a:p>
          <a:endParaRPr lang="en-US"/>
        </a:p>
      </dgm:t>
    </dgm:pt>
    <dgm:pt modelId="{8CE71B49-D92F-4820-9218-462962A449AA}" type="sibTrans" cxnId="{DD3EDA7E-B5A0-4436-BCCB-1EA0CE09F51E}">
      <dgm:prSet/>
      <dgm:spPr/>
      <dgm:t>
        <a:bodyPr/>
        <a:lstStyle/>
        <a:p>
          <a:endParaRPr lang="en-US"/>
        </a:p>
      </dgm:t>
    </dgm:pt>
    <dgm:pt modelId="{23695846-4311-4E56-9C3E-7E7E633C6A82}">
      <dgm:prSet/>
      <dgm:spPr/>
      <dgm:t>
        <a:bodyPr/>
        <a:lstStyle/>
        <a:p>
          <a:r>
            <a:rPr lang="en-GB"/>
            <a:t>Asking for feedback from peers and mentors</a:t>
          </a:r>
          <a:endParaRPr lang="en-US"/>
        </a:p>
      </dgm:t>
    </dgm:pt>
    <dgm:pt modelId="{F93FF4E8-FD5B-4891-8B01-F2A8ED6D4CE0}" type="parTrans" cxnId="{12A111C3-D70F-428C-BB6B-AF6B0B3AFC56}">
      <dgm:prSet/>
      <dgm:spPr/>
      <dgm:t>
        <a:bodyPr/>
        <a:lstStyle/>
        <a:p>
          <a:endParaRPr lang="en-US"/>
        </a:p>
      </dgm:t>
    </dgm:pt>
    <dgm:pt modelId="{6A14940C-98CE-41FF-86B7-3225E740382C}" type="sibTrans" cxnId="{12A111C3-D70F-428C-BB6B-AF6B0B3AFC56}">
      <dgm:prSet/>
      <dgm:spPr/>
      <dgm:t>
        <a:bodyPr/>
        <a:lstStyle/>
        <a:p>
          <a:endParaRPr lang="en-US"/>
        </a:p>
      </dgm:t>
    </dgm:pt>
    <dgm:pt modelId="{B56FB0D7-EF60-4EFD-9308-C8F402906DBC}" type="pres">
      <dgm:prSet presAssocID="{9CF6B3E5-9288-4100-9AEE-FF5EC3CDFC4E}" presName="root" presStyleCnt="0">
        <dgm:presLayoutVars>
          <dgm:dir/>
          <dgm:resizeHandles val="exact"/>
        </dgm:presLayoutVars>
      </dgm:prSet>
      <dgm:spPr/>
    </dgm:pt>
    <dgm:pt modelId="{332E5A4C-1091-4B97-9119-7343CCDFB553}" type="pres">
      <dgm:prSet presAssocID="{562E5699-FB0A-4A87-86B9-ADCADD5D2206}" presName="compNode" presStyleCnt="0"/>
      <dgm:spPr/>
    </dgm:pt>
    <dgm:pt modelId="{5606D3FC-8CDA-4577-9861-954448C71691}" type="pres">
      <dgm:prSet presAssocID="{562E5699-FB0A-4A87-86B9-ADCADD5D2206}" presName="bgRect" presStyleLbl="bgShp" presStyleIdx="0" presStyleCnt="3"/>
      <dgm:spPr/>
    </dgm:pt>
    <dgm:pt modelId="{44ABAE6F-482B-45A1-8DB0-B21C646A9EA6}" type="pres">
      <dgm:prSet presAssocID="{562E5699-FB0A-4A87-86B9-ADCADD5D220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A0B6682-7858-4423-93E4-2385DACC5F76}" type="pres">
      <dgm:prSet presAssocID="{562E5699-FB0A-4A87-86B9-ADCADD5D2206}" presName="spaceRect" presStyleCnt="0"/>
      <dgm:spPr/>
    </dgm:pt>
    <dgm:pt modelId="{77038371-28A0-4B3D-8DB3-A7AA537A1CD8}" type="pres">
      <dgm:prSet presAssocID="{562E5699-FB0A-4A87-86B9-ADCADD5D2206}" presName="parTx" presStyleLbl="revTx" presStyleIdx="0" presStyleCnt="3">
        <dgm:presLayoutVars>
          <dgm:chMax val="0"/>
          <dgm:chPref val="0"/>
        </dgm:presLayoutVars>
      </dgm:prSet>
      <dgm:spPr/>
    </dgm:pt>
    <dgm:pt modelId="{1AB21667-4588-47BB-BC86-C403F363149C}" type="pres">
      <dgm:prSet presAssocID="{14505D8F-3A67-481A-B6AF-6BA8975844B9}" presName="sibTrans" presStyleCnt="0"/>
      <dgm:spPr/>
    </dgm:pt>
    <dgm:pt modelId="{B09D83C8-7703-4838-9891-E2A159B5F238}" type="pres">
      <dgm:prSet presAssocID="{94E6773B-9061-486A-A3C5-94DFA95B33A5}" presName="compNode" presStyleCnt="0"/>
      <dgm:spPr/>
    </dgm:pt>
    <dgm:pt modelId="{C0A00C89-4575-4DC1-8FD9-5EECF0306147}" type="pres">
      <dgm:prSet presAssocID="{94E6773B-9061-486A-A3C5-94DFA95B33A5}" presName="bgRect" presStyleLbl="bgShp" presStyleIdx="1" presStyleCnt="3"/>
      <dgm:spPr/>
    </dgm:pt>
    <dgm:pt modelId="{BD2E127C-8374-4858-9E03-29A0C8F85A94}" type="pres">
      <dgm:prSet presAssocID="{94E6773B-9061-486A-A3C5-94DFA95B33A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ABB69D0E-6B0D-47F4-B864-EBA542CC1E74}" type="pres">
      <dgm:prSet presAssocID="{94E6773B-9061-486A-A3C5-94DFA95B33A5}" presName="spaceRect" presStyleCnt="0"/>
      <dgm:spPr/>
    </dgm:pt>
    <dgm:pt modelId="{D5929567-0DE7-408D-AFD1-E515D03E9557}" type="pres">
      <dgm:prSet presAssocID="{94E6773B-9061-486A-A3C5-94DFA95B33A5}" presName="parTx" presStyleLbl="revTx" presStyleIdx="1" presStyleCnt="3">
        <dgm:presLayoutVars>
          <dgm:chMax val="0"/>
          <dgm:chPref val="0"/>
        </dgm:presLayoutVars>
      </dgm:prSet>
      <dgm:spPr/>
    </dgm:pt>
    <dgm:pt modelId="{B32F2A17-B02B-46CD-AB8A-95FB28B5115E}" type="pres">
      <dgm:prSet presAssocID="{8CE71B49-D92F-4820-9218-462962A449AA}" presName="sibTrans" presStyleCnt="0"/>
      <dgm:spPr/>
    </dgm:pt>
    <dgm:pt modelId="{844279D5-00DD-486C-B10B-D76505B29E1F}" type="pres">
      <dgm:prSet presAssocID="{23695846-4311-4E56-9C3E-7E7E633C6A82}" presName="compNode" presStyleCnt="0"/>
      <dgm:spPr/>
    </dgm:pt>
    <dgm:pt modelId="{DFBC3C7A-8FC2-452F-BA4F-8B27794404DC}" type="pres">
      <dgm:prSet presAssocID="{23695846-4311-4E56-9C3E-7E7E633C6A82}" presName="bgRect" presStyleLbl="bgShp" presStyleIdx="2" presStyleCnt="3"/>
      <dgm:spPr/>
    </dgm:pt>
    <dgm:pt modelId="{C6492E50-944F-416F-B095-827B94387E25}" type="pres">
      <dgm:prSet presAssocID="{23695846-4311-4E56-9C3E-7E7E633C6A8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DF4708A-B77E-4131-9161-A81D3DF40855}" type="pres">
      <dgm:prSet presAssocID="{23695846-4311-4E56-9C3E-7E7E633C6A82}" presName="spaceRect" presStyleCnt="0"/>
      <dgm:spPr/>
    </dgm:pt>
    <dgm:pt modelId="{BC0BEA74-CA42-4BF0-ADDF-B1B2AE8BC139}" type="pres">
      <dgm:prSet presAssocID="{23695846-4311-4E56-9C3E-7E7E633C6A8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FEF8F1C-E2EF-4273-97D3-27C22CBD0F45}" srcId="{9CF6B3E5-9288-4100-9AEE-FF5EC3CDFC4E}" destId="{562E5699-FB0A-4A87-86B9-ADCADD5D2206}" srcOrd="0" destOrd="0" parTransId="{269C4E7D-8EEA-4382-8B00-5DDBF880922D}" sibTransId="{14505D8F-3A67-481A-B6AF-6BA8975844B9}"/>
    <dgm:cxn modelId="{3DD63834-C636-4BC0-A77C-451EC8229CBC}" type="presOf" srcId="{23695846-4311-4E56-9C3E-7E7E633C6A82}" destId="{BC0BEA74-CA42-4BF0-ADDF-B1B2AE8BC139}" srcOrd="0" destOrd="0" presId="urn:microsoft.com/office/officeart/2018/2/layout/IconVerticalSolidList"/>
    <dgm:cxn modelId="{0BF88749-4B4A-45D2-A249-C6034334CAB5}" type="presOf" srcId="{562E5699-FB0A-4A87-86B9-ADCADD5D2206}" destId="{77038371-28A0-4B3D-8DB3-A7AA537A1CD8}" srcOrd="0" destOrd="0" presId="urn:microsoft.com/office/officeart/2018/2/layout/IconVerticalSolidList"/>
    <dgm:cxn modelId="{DD3EDA7E-B5A0-4436-BCCB-1EA0CE09F51E}" srcId="{9CF6B3E5-9288-4100-9AEE-FF5EC3CDFC4E}" destId="{94E6773B-9061-486A-A3C5-94DFA95B33A5}" srcOrd="1" destOrd="0" parTransId="{4CA56575-2FDC-4872-AD15-C50BF3B2F45E}" sibTransId="{8CE71B49-D92F-4820-9218-462962A449AA}"/>
    <dgm:cxn modelId="{CB0D5BB6-6A87-450A-8D4E-8EA08DF0EBEA}" type="presOf" srcId="{94E6773B-9061-486A-A3C5-94DFA95B33A5}" destId="{D5929567-0DE7-408D-AFD1-E515D03E9557}" srcOrd="0" destOrd="0" presId="urn:microsoft.com/office/officeart/2018/2/layout/IconVerticalSolidList"/>
    <dgm:cxn modelId="{12A111C3-D70F-428C-BB6B-AF6B0B3AFC56}" srcId="{9CF6B3E5-9288-4100-9AEE-FF5EC3CDFC4E}" destId="{23695846-4311-4E56-9C3E-7E7E633C6A82}" srcOrd="2" destOrd="0" parTransId="{F93FF4E8-FD5B-4891-8B01-F2A8ED6D4CE0}" sibTransId="{6A14940C-98CE-41FF-86B7-3225E740382C}"/>
    <dgm:cxn modelId="{2DD3FEE1-22F1-4E79-8CD0-B093FD0F5778}" type="presOf" srcId="{9CF6B3E5-9288-4100-9AEE-FF5EC3CDFC4E}" destId="{B56FB0D7-EF60-4EFD-9308-C8F402906DBC}" srcOrd="0" destOrd="0" presId="urn:microsoft.com/office/officeart/2018/2/layout/IconVerticalSolidList"/>
    <dgm:cxn modelId="{0928DAD4-ECBF-4E1F-AB50-4DFF6AD05811}" type="presParOf" srcId="{B56FB0D7-EF60-4EFD-9308-C8F402906DBC}" destId="{332E5A4C-1091-4B97-9119-7343CCDFB553}" srcOrd="0" destOrd="0" presId="urn:microsoft.com/office/officeart/2018/2/layout/IconVerticalSolidList"/>
    <dgm:cxn modelId="{7B58E010-EED7-4A52-B057-33B98C259DAC}" type="presParOf" srcId="{332E5A4C-1091-4B97-9119-7343CCDFB553}" destId="{5606D3FC-8CDA-4577-9861-954448C71691}" srcOrd="0" destOrd="0" presId="urn:microsoft.com/office/officeart/2018/2/layout/IconVerticalSolidList"/>
    <dgm:cxn modelId="{7709620C-FDD7-43E4-9CFD-76FE00A80464}" type="presParOf" srcId="{332E5A4C-1091-4B97-9119-7343CCDFB553}" destId="{44ABAE6F-482B-45A1-8DB0-B21C646A9EA6}" srcOrd="1" destOrd="0" presId="urn:microsoft.com/office/officeart/2018/2/layout/IconVerticalSolidList"/>
    <dgm:cxn modelId="{FB39A25C-121B-4DB8-8653-38D55F0157FB}" type="presParOf" srcId="{332E5A4C-1091-4B97-9119-7343CCDFB553}" destId="{DA0B6682-7858-4423-93E4-2385DACC5F76}" srcOrd="2" destOrd="0" presId="urn:microsoft.com/office/officeart/2018/2/layout/IconVerticalSolidList"/>
    <dgm:cxn modelId="{71C28AAD-33DF-47E8-ADDE-0C6919A1C9CF}" type="presParOf" srcId="{332E5A4C-1091-4B97-9119-7343CCDFB553}" destId="{77038371-28A0-4B3D-8DB3-A7AA537A1CD8}" srcOrd="3" destOrd="0" presId="urn:microsoft.com/office/officeart/2018/2/layout/IconVerticalSolidList"/>
    <dgm:cxn modelId="{E69E3F91-3965-4EC8-9083-BFE41FBD4FEF}" type="presParOf" srcId="{B56FB0D7-EF60-4EFD-9308-C8F402906DBC}" destId="{1AB21667-4588-47BB-BC86-C403F363149C}" srcOrd="1" destOrd="0" presId="urn:microsoft.com/office/officeart/2018/2/layout/IconVerticalSolidList"/>
    <dgm:cxn modelId="{54BF6AF9-CA13-4B45-9A65-7964E334DFFE}" type="presParOf" srcId="{B56FB0D7-EF60-4EFD-9308-C8F402906DBC}" destId="{B09D83C8-7703-4838-9891-E2A159B5F238}" srcOrd="2" destOrd="0" presId="urn:microsoft.com/office/officeart/2018/2/layout/IconVerticalSolidList"/>
    <dgm:cxn modelId="{A78327DB-4E35-4A54-AEF9-F96DC5AD491E}" type="presParOf" srcId="{B09D83C8-7703-4838-9891-E2A159B5F238}" destId="{C0A00C89-4575-4DC1-8FD9-5EECF0306147}" srcOrd="0" destOrd="0" presId="urn:microsoft.com/office/officeart/2018/2/layout/IconVerticalSolidList"/>
    <dgm:cxn modelId="{D475908F-9623-4C40-9A94-A49C1CC55CA0}" type="presParOf" srcId="{B09D83C8-7703-4838-9891-E2A159B5F238}" destId="{BD2E127C-8374-4858-9E03-29A0C8F85A94}" srcOrd="1" destOrd="0" presId="urn:microsoft.com/office/officeart/2018/2/layout/IconVerticalSolidList"/>
    <dgm:cxn modelId="{0CFCA8BD-BD90-4E96-ACB4-B87A132C139C}" type="presParOf" srcId="{B09D83C8-7703-4838-9891-E2A159B5F238}" destId="{ABB69D0E-6B0D-47F4-B864-EBA542CC1E74}" srcOrd="2" destOrd="0" presId="urn:microsoft.com/office/officeart/2018/2/layout/IconVerticalSolidList"/>
    <dgm:cxn modelId="{8CFD7C71-222C-4A4F-BD84-B43EDF449CC5}" type="presParOf" srcId="{B09D83C8-7703-4838-9891-E2A159B5F238}" destId="{D5929567-0DE7-408D-AFD1-E515D03E9557}" srcOrd="3" destOrd="0" presId="urn:microsoft.com/office/officeart/2018/2/layout/IconVerticalSolidList"/>
    <dgm:cxn modelId="{C83DA827-84C3-47D0-AAA7-A7B759239630}" type="presParOf" srcId="{B56FB0D7-EF60-4EFD-9308-C8F402906DBC}" destId="{B32F2A17-B02B-46CD-AB8A-95FB28B5115E}" srcOrd="3" destOrd="0" presId="urn:microsoft.com/office/officeart/2018/2/layout/IconVerticalSolidList"/>
    <dgm:cxn modelId="{FDE9C344-4D6B-4428-9148-50D0C97F2FDB}" type="presParOf" srcId="{B56FB0D7-EF60-4EFD-9308-C8F402906DBC}" destId="{844279D5-00DD-486C-B10B-D76505B29E1F}" srcOrd="4" destOrd="0" presId="urn:microsoft.com/office/officeart/2018/2/layout/IconVerticalSolidList"/>
    <dgm:cxn modelId="{97D64F98-223A-4D5A-A7ED-8BC5D4360BBF}" type="presParOf" srcId="{844279D5-00DD-486C-B10B-D76505B29E1F}" destId="{DFBC3C7A-8FC2-452F-BA4F-8B27794404DC}" srcOrd="0" destOrd="0" presId="urn:microsoft.com/office/officeart/2018/2/layout/IconVerticalSolidList"/>
    <dgm:cxn modelId="{A1D91724-6752-4C6F-9155-8C6D4733C1C3}" type="presParOf" srcId="{844279D5-00DD-486C-B10B-D76505B29E1F}" destId="{C6492E50-944F-416F-B095-827B94387E25}" srcOrd="1" destOrd="0" presId="urn:microsoft.com/office/officeart/2018/2/layout/IconVerticalSolidList"/>
    <dgm:cxn modelId="{958925E9-CAA3-4A73-8C2C-A99FC4EAB9C7}" type="presParOf" srcId="{844279D5-00DD-486C-B10B-D76505B29E1F}" destId="{4DF4708A-B77E-4131-9161-A81D3DF40855}" srcOrd="2" destOrd="0" presId="urn:microsoft.com/office/officeart/2018/2/layout/IconVerticalSolidList"/>
    <dgm:cxn modelId="{746B1933-3F9E-4FA0-985C-D0ACEE554A1B}" type="presParOf" srcId="{844279D5-00DD-486C-B10B-D76505B29E1F}" destId="{BC0BEA74-CA42-4BF0-ADDF-B1B2AE8BC13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A00FC188-3CC9-485F-89A7-4E5E7BF4911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6B2194B-6A4B-4803-93E2-ADEF8A2C313C}">
      <dgm:prSet/>
      <dgm:spPr/>
      <dgm:t>
        <a:bodyPr/>
        <a:lstStyle/>
        <a:p>
          <a:r>
            <a:rPr lang="en-GB"/>
            <a:t>Asking questions, using polls, and encouraging participation</a:t>
          </a:r>
          <a:endParaRPr lang="en-US"/>
        </a:p>
      </dgm:t>
    </dgm:pt>
    <dgm:pt modelId="{69437115-C135-4D6C-A5DC-78AEB53D7B21}" type="parTrans" cxnId="{E04581E7-7A96-4BDC-A9D9-FEA6D8326E67}">
      <dgm:prSet/>
      <dgm:spPr/>
      <dgm:t>
        <a:bodyPr/>
        <a:lstStyle/>
        <a:p>
          <a:endParaRPr lang="en-US"/>
        </a:p>
      </dgm:t>
    </dgm:pt>
    <dgm:pt modelId="{B41FBE01-B0A1-4C78-9BC4-8D2F134BBA8E}" type="sibTrans" cxnId="{E04581E7-7A96-4BDC-A9D9-FEA6D8326E67}">
      <dgm:prSet/>
      <dgm:spPr/>
      <dgm:t>
        <a:bodyPr/>
        <a:lstStyle/>
        <a:p>
          <a:endParaRPr lang="en-US"/>
        </a:p>
      </dgm:t>
    </dgm:pt>
    <dgm:pt modelId="{29CC0067-A860-4289-BC00-EE7E5137658F}">
      <dgm:prSet/>
      <dgm:spPr/>
      <dgm:t>
        <a:bodyPr/>
        <a:lstStyle/>
        <a:p>
          <a:r>
            <a:rPr lang="en-GB"/>
            <a:t>Techniques to keep attention (e.g., humour, interactive elements)</a:t>
          </a:r>
          <a:endParaRPr lang="en-US"/>
        </a:p>
      </dgm:t>
    </dgm:pt>
    <dgm:pt modelId="{35859151-5A1B-479E-80CC-E226E46C49B9}" type="parTrans" cxnId="{EBF47B06-8F7C-4CF6-B1A2-376AA9323E9F}">
      <dgm:prSet/>
      <dgm:spPr/>
      <dgm:t>
        <a:bodyPr/>
        <a:lstStyle/>
        <a:p>
          <a:endParaRPr lang="en-US"/>
        </a:p>
      </dgm:t>
    </dgm:pt>
    <dgm:pt modelId="{3950A416-EFD6-448A-B8BD-E11A006D80B1}" type="sibTrans" cxnId="{EBF47B06-8F7C-4CF6-B1A2-376AA9323E9F}">
      <dgm:prSet/>
      <dgm:spPr/>
      <dgm:t>
        <a:bodyPr/>
        <a:lstStyle/>
        <a:p>
          <a:endParaRPr lang="en-US"/>
        </a:p>
      </dgm:t>
    </dgm:pt>
    <dgm:pt modelId="{D550199A-7038-45FC-A87C-EC5645135F8F}">
      <dgm:prSet/>
      <dgm:spPr/>
      <dgm:t>
        <a:bodyPr/>
        <a:lstStyle/>
        <a:p>
          <a:r>
            <a:rPr lang="en-GB"/>
            <a:t>Handling interruptions and audience questions smoothly</a:t>
          </a:r>
          <a:endParaRPr lang="en-US"/>
        </a:p>
      </dgm:t>
    </dgm:pt>
    <dgm:pt modelId="{0719041A-3A65-4954-8096-45AD9005E669}" type="parTrans" cxnId="{F181281D-D6CC-45EB-91BD-FA7F48BB006F}">
      <dgm:prSet/>
      <dgm:spPr/>
      <dgm:t>
        <a:bodyPr/>
        <a:lstStyle/>
        <a:p>
          <a:endParaRPr lang="en-US"/>
        </a:p>
      </dgm:t>
    </dgm:pt>
    <dgm:pt modelId="{67496584-9DF8-4EA4-9918-0E181F865B1B}" type="sibTrans" cxnId="{F181281D-D6CC-45EB-91BD-FA7F48BB006F}">
      <dgm:prSet/>
      <dgm:spPr/>
      <dgm:t>
        <a:bodyPr/>
        <a:lstStyle/>
        <a:p>
          <a:endParaRPr lang="en-US"/>
        </a:p>
      </dgm:t>
    </dgm:pt>
    <dgm:pt modelId="{E1C34DF5-D2D8-4B0E-B7B9-A45E0BB9A449}" type="pres">
      <dgm:prSet presAssocID="{A00FC188-3CC9-485F-89A7-4E5E7BF49116}" presName="root" presStyleCnt="0">
        <dgm:presLayoutVars>
          <dgm:dir/>
          <dgm:resizeHandles val="exact"/>
        </dgm:presLayoutVars>
      </dgm:prSet>
      <dgm:spPr/>
    </dgm:pt>
    <dgm:pt modelId="{5725FBEE-7A4F-4507-980F-BF184BF78D5C}" type="pres">
      <dgm:prSet presAssocID="{56B2194B-6A4B-4803-93E2-ADEF8A2C313C}" presName="compNode" presStyleCnt="0"/>
      <dgm:spPr/>
    </dgm:pt>
    <dgm:pt modelId="{7B3F186E-0BA7-435C-B29A-6D6917AA13C0}" type="pres">
      <dgm:prSet presAssocID="{56B2194B-6A4B-4803-93E2-ADEF8A2C313C}" presName="bgRect" presStyleLbl="bgShp" presStyleIdx="0" presStyleCnt="3"/>
      <dgm:spPr/>
    </dgm:pt>
    <dgm:pt modelId="{2F46C239-E95D-4C21-B63F-2E3A1E32CB34}" type="pres">
      <dgm:prSet presAssocID="{56B2194B-6A4B-4803-93E2-ADEF8A2C313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302A871-5C73-4895-9443-1DC00CCF3522}" type="pres">
      <dgm:prSet presAssocID="{56B2194B-6A4B-4803-93E2-ADEF8A2C313C}" presName="spaceRect" presStyleCnt="0"/>
      <dgm:spPr/>
    </dgm:pt>
    <dgm:pt modelId="{A2E49D4B-12F6-4DF6-A454-B2D4B32DA459}" type="pres">
      <dgm:prSet presAssocID="{56B2194B-6A4B-4803-93E2-ADEF8A2C313C}" presName="parTx" presStyleLbl="revTx" presStyleIdx="0" presStyleCnt="3">
        <dgm:presLayoutVars>
          <dgm:chMax val="0"/>
          <dgm:chPref val="0"/>
        </dgm:presLayoutVars>
      </dgm:prSet>
      <dgm:spPr/>
    </dgm:pt>
    <dgm:pt modelId="{D9A876DB-B124-48A8-8E2C-5137EBF8DBDF}" type="pres">
      <dgm:prSet presAssocID="{B41FBE01-B0A1-4C78-9BC4-8D2F134BBA8E}" presName="sibTrans" presStyleCnt="0"/>
      <dgm:spPr/>
    </dgm:pt>
    <dgm:pt modelId="{25E6E87D-2031-4039-AEC3-7359F26F0F39}" type="pres">
      <dgm:prSet presAssocID="{29CC0067-A860-4289-BC00-EE7E5137658F}" presName="compNode" presStyleCnt="0"/>
      <dgm:spPr/>
    </dgm:pt>
    <dgm:pt modelId="{18156038-CC83-4585-8DE6-3BA2514CA27D}" type="pres">
      <dgm:prSet presAssocID="{29CC0067-A860-4289-BC00-EE7E5137658F}" presName="bgRect" presStyleLbl="bgShp" presStyleIdx="1" presStyleCnt="3"/>
      <dgm:spPr/>
    </dgm:pt>
    <dgm:pt modelId="{7BC12F90-FF01-452B-AC6C-6C617D51EEE6}" type="pres">
      <dgm:prSet presAssocID="{29CC0067-A860-4289-BC00-EE7E5137658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oker Hat"/>
        </a:ext>
      </dgm:extLst>
    </dgm:pt>
    <dgm:pt modelId="{AC9A97CC-BC5E-45CC-90A3-249C97608CC5}" type="pres">
      <dgm:prSet presAssocID="{29CC0067-A860-4289-BC00-EE7E5137658F}" presName="spaceRect" presStyleCnt="0"/>
      <dgm:spPr/>
    </dgm:pt>
    <dgm:pt modelId="{5571C377-7D89-4747-9F17-18A9F9A6392A}" type="pres">
      <dgm:prSet presAssocID="{29CC0067-A860-4289-BC00-EE7E5137658F}" presName="parTx" presStyleLbl="revTx" presStyleIdx="1" presStyleCnt="3">
        <dgm:presLayoutVars>
          <dgm:chMax val="0"/>
          <dgm:chPref val="0"/>
        </dgm:presLayoutVars>
      </dgm:prSet>
      <dgm:spPr/>
    </dgm:pt>
    <dgm:pt modelId="{803BFC0C-B661-4EEF-8002-611FF1C451DC}" type="pres">
      <dgm:prSet presAssocID="{3950A416-EFD6-448A-B8BD-E11A006D80B1}" presName="sibTrans" presStyleCnt="0"/>
      <dgm:spPr/>
    </dgm:pt>
    <dgm:pt modelId="{B9C90F19-847C-4D3F-9ECC-535F4517B82E}" type="pres">
      <dgm:prSet presAssocID="{D550199A-7038-45FC-A87C-EC5645135F8F}" presName="compNode" presStyleCnt="0"/>
      <dgm:spPr/>
    </dgm:pt>
    <dgm:pt modelId="{C2D067C9-2245-4448-9982-0837A76FA1A5}" type="pres">
      <dgm:prSet presAssocID="{D550199A-7038-45FC-A87C-EC5645135F8F}" presName="bgRect" presStyleLbl="bgShp" presStyleIdx="2" presStyleCnt="3"/>
      <dgm:spPr/>
    </dgm:pt>
    <dgm:pt modelId="{E04F6E37-0C67-4B78-A9A1-C49884E3EBF8}" type="pres">
      <dgm:prSet presAssocID="{D550199A-7038-45FC-A87C-EC5645135F8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D14C47E9-5AD2-4D69-8DEC-3634F0B5991A}" type="pres">
      <dgm:prSet presAssocID="{D550199A-7038-45FC-A87C-EC5645135F8F}" presName="spaceRect" presStyleCnt="0"/>
      <dgm:spPr/>
    </dgm:pt>
    <dgm:pt modelId="{41CCB9E8-E841-4717-B179-2E6BC16AEF73}" type="pres">
      <dgm:prSet presAssocID="{D550199A-7038-45FC-A87C-EC5645135F8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BF47B06-8F7C-4CF6-B1A2-376AA9323E9F}" srcId="{A00FC188-3CC9-485F-89A7-4E5E7BF49116}" destId="{29CC0067-A860-4289-BC00-EE7E5137658F}" srcOrd="1" destOrd="0" parTransId="{35859151-5A1B-479E-80CC-E226E46C49B9}" sibTransId="{3950A416-EFD6-448A-B8BD-E11A006D80B1}"/>
    <dgm:cxn modelId="{F181281D-D6CC-45EB-91BD-FA7F48BB006F}" srcId="{A00FC188-3CC9-485F-89A7-4E5E7BF49116}" destId="{D550199A-7038-45FC-A87C-EC5645135F8F}" srcOrd="2" destOrd="0" parTransId="{0719041A-3A65-4954-8096-45AD9005E669}" sibTransId="{67496584-9DF8-4EA4-9918-0E181F865B1B}"/>
    <dgm:cxn modelId="{EC8F782E-B792-4AF2-8C31-44498C9943A3}" type="presOf" srcId="{56B2194B-6A4B-4803-93E2-ADEF8A2C313C}" destId="{A2E49D4B-12F6-4DF6-A454-B2D4B32DA459}" srcOrd="0" destOrd="0" presId="urn:microsoft.com/office/officeart/2018/2/layout/IconVerticalSolidList"/>
    <dgm:cxn modelId="{AB2E7AA5-D069-43B9-A03C-19C5D0ADCEB7}" type="presOf" srcId="{A00FC188-3CC9-485F-89A7-4E5E7BF49116}" destId="{E1C34DF5-D2D8-4B0E-B7B9-A45E0BB9A449}" srcOrd="0" destOrd="0" presId="urn:microsoft.com/office/officeart/2018/2/layout/IconVerticalSolidList"/>
    <dgm:cxn modelId="{7AEBD4D9-E28E-407B-8CE1-450CB2EFC8F9}" type="presOf" srcId="{29CC0067-A860-4289-BC00-EE7E5137658F}" destId="{5571C377-7D89-4747-9F17-18A9F9A6392A}" srcOrd="0" destOrd="0" presId="urn:microsoft.com/office/officeart/2018/2/layout/IconVerticalSolidList"/>
    <dgm:cxn modelId="{F1F836E5-4EA8-4EDC-A0B7-6AAE925AC160}" type="presOf" srcId="{D550199A-7038-45FC-A87C-EC5645135F8F}" destId="{41CCB9E8-E841-4717-B179-2E6BC16AEF73}" srcOrd="0" destOrd="0" presId="urn:microsoft.com/office/officeart/2018/2/layout/IconVerticalSolidList"/>
    <dgm:cxn modelId="{E04581E7-7A96-4BDC-A9D9-FEA6D8326E67}" srcId="{A00FC188-3CC9-485F-89A7-4E5E7BF49116}" destId="{56B2194B-6A4B-4803-93E2-ADEF8A2C313C}" srcOrd="0" destOrd="0" parTransId="{69437115-C135-4D6C-A5DC-78AEB53D7B21}" sibTransId="{B41FBE01-B0A1-4C78-9BC4-8D2F134BBA8E}"/>
    <dgm:cxn modelId="{A000EFAB-93BA-44C7-95E1-1D775DDDF1EB}" type="presParOf" srcId="{E1C34DF5-D2D8-4B0E-B7B9-A45E0BB9A449}" destId="{5725FBEE-7A4F-4507-980F-BF184BF78D5C}" srcOrd="0" destOrd="0" presId="urn:microsoft.com/office/officeart/2018/2/layout/IconVerticalSolidList"/>
    <dgm:cxn modelId="{24CFBD7B-C88C-41A9-B331-D4237FA47E46}" type="presParOf" srcId="{5725FBEE-7A4F-4507-980F-BF184BF78D5C}" destId="{7B3F186E-0BA7-435C-B29A-6D6917AA13C0}" srcOrd="0" destOrd="0" presId="urn:microsoft.com/office/officeart/2018/2/layout/IconVerticalSolidList"/>
    <dgm:cxn modelId="{EFA1B00F-0933-4B5E-A2C7-96A280A22384}" type="presParOf" srcId="{5725FBEE-7A4F-4507-980F-BF184BF78D5C}" destId="{2F46C239-E95D-4C21-B63F-2E3A1E32CB34}" srcOrd="1" destOrd="0" presId="urn:microsoft.com/office/officeart/2018/2/layout/IconVerticalSolidList"/>
    <dgm:cxn modelId="{4C0BB408-9584-4E5A-9D44-5D61E45AAF98}" type="presParOf" srcId="{5725FBEE-7A4F-4507-980F-BF184BF78D5C}" destId="{7302A871-5C73-4895-9443-1DC00CCF3522}" srcOrd="2" destOrd="0" presId="urn:microsoft.com/office/officeart/2018/2/layout/IconVerticalSolidList"/>
    <dgm:cxn modelId="{7E0AB579-07CB-4A7A-B219-ECAF2D81BC9D}" type="presParOf" srcId="{5725FBEE-7A4F-4507-980F-BF184BF78D5C}" destId="{A2E49D4B-12F6-4DF6-A454-B2D4B32DA459}" srcOrd="3" destOrd="0" presId="urn:microsoft.com/office/officeart/2018/2/layout/IconVerticalSolidList"/>
    <dgm:cxn modelId="{71911483-FACF-467E-99E6-3B566379E1FF}" type="presParOf" srcId="{E1C34DF5-D2D8-4B0E-B7B9-A45E0BB9A449}" destId="{D9A876DB-B124-48A8-8E2C-5137EBF8DBDF}" srcOrd="1" destOrd="0" presId="urn:microsoft.com/office/officeart/2018/2/layout/IconVerticalSolidList"/>
    <dgm:cxn modelId="{E6929D25-FC92-410A-BD4D-F8B158558B0B}" type="presParOf" srcId="{E1C34DF5-D2D8-4B0E-B7B9-A45E0BB9A449}" destId="{25E6E87D-2031-4039-AEC3-7359F26F0F39}" srcOrd="2" destOrd="0" presId="urn:microsoft.com/office/officeart/2018/2/layout/IconVerticalSolidList"/>
    <dgm:cxn modelId="{36AD7A56-4878-48EB-A99E-430A3257375A}" type="presParOf" srcId="{25E6E87D-2031-4039-AEC3-7359F26F0F39}" destId="{18156038-CC83-4585-8DE6-3BA2514CA27D}" srcOrd="0" destOrd="0" presId="urn:microsoft.com/office/officeart/2018/2/layout/IconVerticalSolidList"/>
    <dgm:cxn modelId="{8307DFFB-8291-4FFF-B656-F29E9D3D18B1}" type="presParOf" srcId="{25E6E87D-2031-4039-AEC3-7359F26F0F39}" destId="{7BC12F90-FF01-452B-AC6C-6C617D51EEE6}" srcOrd="1" destOrd="0" presId="urn:microsoft.com/office/officeart/2018/2/layout/IconVerticalSolidList"/>
    <dgm:cxn modelId="{AC5E1B20-4413-42B7-A723-20461D3DA611}" type="presParOf" srcId="{25E6E87D-2031-4039-AEC3-7359F26F0F39}" destId="{AC9A97CC-BC5E-45CC-90A3-249C97608CC5}" srcOrd="2" destOrd="0" presId="urn:microsoft.com/office/officeart/2018/2/layout/IconVerticalSolidList"/>
    <dgm:cxn modelId="{CC778462-9716-4D0E-AB07-754CD2242823}" type="presParOf" srcId="{25E6E87D-2031-4039-AEC3-7359F26F0F39}" destId="{5571C377-7D89-4747-9F17-18A9F9A6392A}" srcOrd="3" destOrd="0" presId="urn:microsoft.com/office/officeart/2018/2/layout/IconVerticalSolidList"/>
    <dgm:cxn modelId="{3D3863BB-D53B-44C6-9264-EF37103B4041}" type="presParOf" srcId="{E1C34DF5-D2D8-4B0E-B7B9-A45E0BB9A449}" destId="{803BFC0C-B661-4EEF-8002-611FF1C451DC}" srcOrd="3" destOrd="0" presId="urn:microsoft.com/office/officeart/2018/2/layout/IconVerticalSolidList"/>
    <dgm:cxn modelId="{CC7D2E27-08DA-461D-8959-7B8438A6166F}" type="presParOf" srcId="{E1C34DF5-D2D8-4B0E-B7B9-A45E0BB9A449}" destId="{B9C90F19-847C-4D3F-9ECC-535F4517B82E}" srcOrd="4" destOrd="0" presId="urn:microsoft.com/office/officeart/2018/2/layout/IconVerticalSolidList"/>
    <dgm:cxn modelId="{0F5161D7-CA57-4BDA-AD17-ED3C33F0BB4B}" type="presParOf" srcId="{B9C90F19-847C-4D3F-9ECC-535F4517B82E}" destId="{C2D067C9-2245-4448-9982-0837A76FA1A5}" srcOrd="0" destOrd="0" presId="urn:microsoft.com/office/officeart/2018/2/layout/IconVerticalSolidList"/>
    <dgm:cxn modelId="{96D4DD70-3C79-49C2-8327-6BCC002B9ECA}" type="presParOf" srcId="{B9C90F19-847C-4D3F-9ECC-535F4517B82E}" destId="{E04F6E37-0C67-4B78-A9A1-C49884E3EBF8}" srcOrd="1" destOrd="0" presId="urn:microsoft.com/office/officeart/2018/2/layout/IconVerticalSolidList"/>
    <dgm:cxn modelId="{88B5B7EF-C620-4833-9E54-45B95480C21F}" type="presParOf" srcId="{B9C90F19-847C-4D3F-9ECC-535F4517B82E}" destId="{D14C47E9-5AD2-4D69-8DEC-3634F0B5991A}" srcOrd="2" destOrd="0" presId="urn:microsoft.com/office/officeart/2018/2/layout/IconVerticalSolidList"/>
    <dgm:cxn modelId="{8F9DBE38-9FCB-49DA-9ACF-F5BEB323A5BB}" type="presParOf" srcId="{B9C90F19-847C-4D3F-9ECC-535F4517B82E}" destId="{41CCB9E8-E841-4717-B179-2E6BC16AEF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DE6F25-1D48-4D9C-90E9-779D86D1C4F9}">
      <dsp:nvSpPr>
        <dsp:cNvPr id="0" name=""/>
        <dsp:cNvSpPr/>
      </dsp:nvSpPr>
      <dsp:spPr>
        <a:xfrm>
          <a:off x="0" y="808159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395099-D529-47CB-9D75-00EF9BC482E8}">
      <dsp:nvSpPr>
        <dsp:cNvPr id="0" name=""/>
        <dsp:cNvSpPr/>
      </dsp:nvSpPr>
      <dsp:spPr>
        <a:xfrm>
          <a:off x="333341" y="512959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Presentation Purpose</a:t>
          </a:r>
          <a:endParaRPr lang="en-US" sz="2000" kern="1200"/>
        </a:p>
      </dsp:txBody>
      <dsp:txXfrm>
        <a:off x="362162" y="541780"/>
        <a:ext cx="4609141" cy="532758"/>
      </dsp:txXfrm>
    </dsp:sp>
    <dsp:sp modelId="{05014B0F-9F7E-4871-BBE3-7602CD4664BE}">
      <dsp:nvSpPr>
        <dsp:cNvPr id="0" name=""/>
        <dsp:cNvSpPr/>
      </dsp:nvSpPr>
      <dsp:spPr>
        <a:xfrm>
          <a:off x="0" y="1715360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74BFF7-5163-4BF2-96D0-751700BAD9F7}">
      <dsp:nvSpPr>
        <dsp:cNvPr id="0" name=""/>
        <dsp:cNvSpPr/>
      </dsp:nvSpPr>
      <dsp:spPr>
        <a:xfrm>
          <a:off x="333341" y="1420159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Presentation planning</a:t>
          </a:r>
          <a:endParaRPr lang="en-US" sz="2000" kern="1200"/>
        </a:p>
      </dsp:txBody>
      <dsp:txXfrm>
        <a:off x="362162" y="1448980"/>
        <a:ext cx="4609141" cy="532758"/>
      </dsp:txXfrm>
    </dsp:sp>
    <dsp:sp modelId="{6B62330E-3247-4147-96D5-6434B61052B2}">
      <dsp:nvSpPr>
        <dsp:cNvPr id="0" name=""/>
        <dsp:cNvSpPr/>
      </dsp:nvSpPr>
      <dsp:spPr>
        <a:xfrm>
          <a:off x="0" y="2622560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01E1E4-DF61-46FF-B92B-20C9ADC013EE}">
      <dsp:nvSpPr>
        <dsp:cNvPr id="0" name=""/>
        <dsp:cNvSpPr/>
      </dsp:nvSpPr>
      <dsp:spPr>
        <a:xfrm>
          <a:off x="333341" y="2327359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Verbal and non-verbal communication </a:t>
          </a:r>
          <a:endParaRPr lang="en-US" sz="2000" kern="1200"/>
        </a:p>
      </dsp:txBody>
      <dsp:txXfrm>
        <a:off x="362162" y="2356180"/>
        <a:ext cx="4609141" cy="532758"/>
      </dsp:txXfrm>
    </dsp:sp>
    <dsp:sp modelId="{5A6A6341-8F3F-4A0F-A941-60F229D1E687}">
      <dsp:nvSpPr>
        <dsp:cNvPr id="0" name=""/>
        <dsp:cNvSpPr/>
      </dsp:nvSpPr>
      <dsp:spPr>
        <a:xfrm>
          <a:off x="0" y="3529760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E4A4DE-D98B-426E-95CB-9B66E16F1901}">
      <dsp:nvSpPr>
        <dsp:cNvPr id="0" name=""/>
        <dsp:cNvSpPr/>
      </dsp:nvSpPr>
      <dsp:spPr>
        <a:xfrm>
          <a:off x="333341" y="3234560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Good or Bad presentation examples </a:t>
          </a:r>
          <a:endParaRPr lang="en-US" sz="2000" kern="1200"/>
        </a:p>
      </dsp:txBody>
      <dsp:txXfrm>
        <a:off x="362162" y="3263381"/>
        <a:ext cx="4609141" cy="532758"/>
      </dsp:txXfrm>
    </dsp:sp>
    <dsp:sp modelId="{7F1365DE-03F5-4997-86C7-CAF1E536CF02}">
      <dsp:nvSpPr>
        <dsp:cNvPr id="0" name=""/>
        <dsp:cNvSpPr/>
      </dsp:nvSpPr>
      <dsp:spPr>
        <a:xfrm>
          <a:off x="0" y="4436960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CA4E59-1313-4A20-AFCF-3E574BEC1CCA}">
      <dsp:nvSpPr>
        <dsp:cNvPr id="0" name=""/>
        <dsp:cNvSpPr/>
      </dsp:nvSpPr>
      <dsp:spPr>
        <a:xfrm>
          <a:off x="333341" y="4141760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Useful tips </a:t>
          </a:r>
          <a:endParaRPr lang="en-US" sz="2000" kern="1200"/>
        </a:p>
      </dsp:txBody>
      <dsp:txXfrm>
        <a:off x="362162" y="4170581"/>
        <a:ext cx="4609141" cy="5327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CB7BD2-4A76-4DB7-92F1-29A8CA5EB826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398387-4134-4969-AE44-99FAA2DA61E7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F7368C-9EE8-4A9B-9B62-1DF0DD28C432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At the end of this lesson students should: </a:t>
          </a:r>
          <a:endParaRPr lang="en-US" sz="2100" kern="1200"/>
        </a:p>
      </dsp:txBody>
      <dsp:txXfrm>
        <a:off x="1339618" y="2288"/>
        <a:ext cx="5024605" cy="1159843"/>
      </dsp:txXfrm>
    </dsp:sp>
    <dsp:sp modelId="{8C106832-413F-458F-9457-18D90168834E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7C280-7E6D-43B1-8D97-FDB9150E0378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90FD16-447F-46E0-B50A-154EB19B2A52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 able to explain the assignment brief </a:t>
          </a:r>
          <a:endParaRPr lang="en-US" sz="2100" kern="1200"/>
        </a:p>
      </dsp:txBody>
      <dsp:txXfrm>
        <a:off x="1339618" y="1452092"/>
        <a:ext cx="5024605" cy="1159843"/>
      </dsp:txXfrm>
    </dsp:sp>
    <dsp:sp modelId="{6BA12BF3-7E36-45B2-96A1-D8AC7EC47458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1DEA1D-FDB5-4B6F-8380-BF4AA9E43ABA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85878E-5014-48EB-B5C2-0BD4493FA6BC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Identify numerous transferable skills that can be gained from undertaking  presentation.</a:t>
          </a:r>
          <a:endParaRPr lang="en-US" sz="2100" kern="1200"/>
        </a:p>
      </dsp:txBody>
      <dsp:txXfrm>
        <a:off x="1339618" y="2901896"/>
        <a:ext cx="5024605" cy="1159843"/>
      </dsp:txXfrm>
    </dsp:sp>
    <dsp:sp modelId="{F7ED0837-8E7C-4A85-B804-DF91E5377AD5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7F3773-1A3E-43EF-9C39-BCC00F7CC019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BDB117-8238-41CC-B11C-3DBFFD230656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Describe the process of creating and delivery a presentation </a:t>
          </a:r>
          <a:endParaRPr lang="en-US" sz="2100" kern="1200"/>
        </a:p>
      </dsp:txBody>
      <dsp:txXfrm>
        <a:off x="1339618" y="4351700"/>
        <a:ext cx="5024605" cy="11598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27E908-48FC-4784-A65E-0567C1C85BBA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7C39CF-F2CA-4355-91CC-BB17FBD2B02A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D38407-FAA6-471D-8D35-BEA728769F7F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 presentation is a form of communication. In a presentation, you communicate a message to an audience in an integrated way by: </a:t>
          </a:r>
          <a:endParaRPr lang="en-US" sz="1800" kern="1200"/>
        </a:p>
      </dsp:txBody>
      <dsp:txXfrm>
        <a:off x="1357965" y="2319"/>
        <a:ext cx="4887299" cy="1175727"/>
      </dsp:txXfrm>
    </dsp:sp>
    <dsp:sp modelId="{7FDA700D-626A-432F-860A-1534D04F7348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CA1B37-B2C6-4BA0-9046-0AA33EBC74EA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A69AEC-599D-49AB-85BA-662AFFE1947A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using voice</a:t>
          </a:r>
          <a:endParaRPr lang="en-US" sz="1800" kern="1200"/>
        </a:p>
      </dsp:txBody>
      <dsp:txXfrm>
        <a:off x="1357965" y="1471979"/>
        <a:ext cx="4887299" cy="1175727"/>
      </dsp:txXfrm>
    </dsp:sp>
    <dsp:sp modelId="{CFDC7642-D73D-4183-B10D-4F4180A8AFCB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0CFD43-6F4A-477C-AAB2-3A5E4B88DF1E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6DD2AA-77A4-4110-AA38-D532EB484E8D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Images</a:t>
          </a:r>
          <a:endParaRPr lang="en-US" sz="1800" kern="1200"/>
        </a:p>
      </dsp:txBody>
      <dsp:txXfrm>
        <a:off x="1357965" y="2941639"/>
        <a:ext cx="4887299" cy="1175727"/>
      </dsp:txXfrm>
    </dsp:sp>
    <dsp:sp modelId="{E77B4A30-13A2-4CEB-87DC-4E540F79E6D4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B94E34-061D-436F-BA4E-23F37E84AED9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F70EDE-1122-4104-B60C-105C30FC08A4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body language.</a:t>
          </a:r>
          <a:endParaRPr lang="en-US" sz="1800" kern="1200"/>
        </a:p>
      </dsp:txBody>
      <dsp:txXfrm>
        <a:off x="1357965" y="4411299"/>
        <a:ext cx="4887299" cy="11757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0453F1-E7F5-4EF7-8AB0-3633CE0B5D4B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B52F16-8E07-4F8D-B32C-E0ABD74C9EDE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Some students present themselves better verbally than on paper.</a:t>
          </a:r>
          <a:endParaRPr lang="en-US" sz="1900" kern="1200"/>
        </a:p>
      </dsp:txBody>
      <dsp:txXfrm>
        <a:off x="378614" y="886531"/>
        <a:ext cx="2810360" cy="1744948"/>
      </dsp:txXfrm>
    </dsp:sp>
    <dsp:sp modelId="{28C828ED-6F35-4BB8-9828-9D2E75E3C10A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97E835-652A-41C8-8172-D2928CEB79DE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Presentations are often used to assess your knowledge, skills and confidence in an educational or work setting.</a:t>
          </a:r>
          <a:endParaRPr lang="en-US" sz="1900" kern="1200"/>
        </a:p>
      </dsp:txBody>
      <dsp:txXfrm>
        <a:off x="3946203" y="886531"/>
        <a:ext cx="2810360" cy="1744948"/>
      </dsp:txXfrm>
    </dsp:sp>
    <dsp:sp modelId="{B9A52A97-661F-40A5-BF50-063B1C7DC4A0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FD59AD-DC6D-4340-93A2-17DE3D32749C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ability to give presentations is a skill required in many occupations.</a:t>
          </a:r>
          <a:endParaRPr lang="en-US" sz="1900" kern="1200"/>
        </a:p>
      </dsp:txBody>
      <dsp:txXfrm>
        <a:off x="7513791" y="886531"/>
        <a:ext cx="2810360" cy="17449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F3A8FB-61D1-40EF-888D-347B7BECC9CD}">
      <dsp:nvSpPr>
        <dsp:cNvPr id="0" name=""/>
        <dsp:cNvSpPr/>
      </dsp:nvSpPr>
      <dsp:spPr>
        <a:xfrm>
          <a:off x="1333366" y="2370"/>
          <a:ext cx="5333466" cy="103991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Convey information</a:t>
          </a:r>
        </a:p>
      </dsp:txBody>
      <dsp:txXfrm>
        <a:off x="1333366" y="2370"/>
        <a:ext cx="5333466" cy="1039919"/>
      </dsp:txXfrm>
    </dsp:sp>
    <dsp:sp modelId="{EBC4E628-187D-45FD-845B-43E21D4B85D0}">
      <dsp:nvSpPr>
        <dsp:cNvPr id="0" name=""/>
        <dsp:cNvSpPr/>
      </dsp:nvSpPr>
      <dsp:spPr>
        <a:xfrm>
          <a:off x="0" y="2370"/>
          <a:ext cx="1333366" cy="103991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Convey</a:t>
          </a:r>
        </a:p>
      </dsp:txBody>
      <dsp:txXfrm>
        <a:off x="0" y="2370"/>
        <a:ext cx="1333366" cy="1039919"/>
      </dsp:txXfrm>
    </dsp:sp>
    <dsp:sp modelId="{B6339322-BB1D-4AA7-837A-1079F71B5F14}">
      <dsp:nvSpPr>
        <dsp:cNvPr id="0" name=""/>
        <dsp:cNvSpPr/>
      </dsp:nvSpPr>
      <dsp:spPr>
        <a:xfrm>
          <a:off x="1333366" y="1104685"/>
          <a:ext cx="5333466" cy="1039919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Engage with audience</a:t>
          </a:r>
        </a:p>
      </dsp:txBody>
      <dsp:txXfrm>
        <a:off x="1333366" y="1104685"/>
        <a:ext cx="5333466" cy="1039919"/>
      </dsp:txXfrm>
    </dsp:sp>
    <dsp:sp modelId="{D7A11C51-12F6-48EB-9D4F-B6CEDD565F81}">
      <dsp:nvSpPr>
        <dsp:cNvPr id="0" name=""/>
        <dsp:cNvSpPr/>
      </dsp:nvSpPr>
      <dsp:spPr>
        <a:xfrm>
          <a:off x="0" y="1104685"/>
          <a:ext cx="1333366" cy="1039919"/>
        </a:xfrm>
        <a:prstGeom prst="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Engage</a:t>
          </a:r>
        </a:p>
      </dsp:txBody>
      <dsp:txXfrm>
        <a:off x="0" y="1104685"/>
        <a:ext cx="1333366" cy="1039919"/>
      </dsp:txXfrm>
    </dsp:sp>
    <dsp:sp modelId="{E3E62622-7469-4BCE-B5D7-E8FB7F55D8F2}">
      <dsp:nvSpPr>
        <dsp:cNvPr id="0" name=""/>
        <dsp:cNvSpPr/>
      </dsp:nvSpPr>
      <dsp:spPr>
        <a:xfrm>
          <a:off x="1333366" y="2207000"/>
          <a:ext cx="5333466" cy="1039919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Leave your audience more knowledgeable</a:t>
          </a:r>
        </a:p>
      </dsp:txBody>
      <dsp:txXfrm>
        <a:off x="1333366" y="2207000"/>
        <a:ext cx="5333466" cy="1039919"/>
      </dsp:txXfrm>
    </dsp:sp>
    <dsp:sp modelId="{97DB93BD-165E-4A80-99D3-7A0F194009E6}">
      <dsp:nvSpPr>
        <dsp:cNvPr id="0" name=""/>
        <dsp:cNvSpPr/>
      </dsp:nvSpPr>
      <dsp:spPr>
        <a:xfrm>
          <a:off x="0" y="2207000"/>
          <a:ext cx="1333366" cy="1039919"/>
        </a:xfrm>
        <a:prstGeom prst="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Leave</a:t>
          </a:r>
        </a:p>
      </dsp:txBody>
      <dsp:txXfrm>
        <a:off x="0" y="2207000"/>
        <a:ext cx="1333366" cy="1039919"/>
      </dsp:txXfrm>
    </dsp:sp>
    <dsp:sp modelId="{8BA2F4EF-52F2-471D-9B05-BC59064AA2EF}">
      <dsp:nvSpPr>
        <dsp:cNvPr id="0" name=""/>
        <dsp:cNvSpPr/>
      </dsp:nvSpPr>
      <dsp:spPr>
        <a:xfrm>
          <a:off x="1333366" y="3309315"/>
          <a:ext cx="5333466" cy="1039919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Evidence presentation and communications skills </a:t>
          </a:r>
        </a:p>
      </dsp:txBody>
      <dsp:txXfrm>
        <a:off x="1333366" y="3309315"/>
        <a:ext cx="5333466" cy="1039919"/>
      </dsp:txXfrm>
    </dsp:sp>
    <dsp:sp modelId="{FE6269EB-4F64-40D6-910C-B79DB0E79044}">
      <dsp:nvSpPr>
        <dsp:cNvPr id="0" name=""/>
        <dsp:cNvSpPr/>
      </dsp:nvSpPr>
      <dsp:spPr>
        <a:xfrm>
          <a:off x="0" y="3309315"/>
          <a:ext cx="1333366" cy="1039919"/>
        </a:xfrm>
        <a:prstGeom prst="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Evidence</a:t>
          </a:r>
        </a:p>
      </dsp:txBody>
      <dsp:txXfrm>
        <a:off x="0" y="3309315"/>
        <a:ext cx="1333366" cy="1039919"/>
      </dsp:txXfrm>
    </dsp:sp>
    <dsp:sp modelId="{7263C683-DEC9-42AF-A51F-A2753E19BDC5}">
      <dsp:nvSpPr>
        <dsp:cNvPr id="0" name=""/>
        <dsp:cNvSpPr/>
      </dsp:nvSpPr>
      <dsp:spPr>
        <a:xfrm>
          <a:off x="1333366" y="4411630"/>
          <a:ext cx="5333466" cy="1039919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Evidence level of professionalism </a:t>
          </a:r>
        </a:p>
      </dsp:txBody>
      <dsp:txXfrm>
        <a:off x="1333366" y="4411630"/>
        <a:ext cx="5333466" cy="1039919"/>
      </dsp:txXfrm>
    </dsp:sp>
    <dsp:sp modelId="{2FE16AB4-EF70-4BB7-B986-0B6731A997EE}">
      <dsp:nvSpPr>
        <dsp:cNvPr id="0" name=""/>
        <dsp:cNvSpPr/>
      </dsp:nvSpPr>
      <dsp:spPr>
        <a:xfrm>
          <a:off x="0" y="4411630"/>
          <a:ext cx="1333366" cy="1039919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Evidence</a:t>
          </a:r>
        </a:p>
      </dsp:txBody>
      <dsp:txXfrm>
        <a:off x="0" y="4411630"/>
        <a:ext cx="1333366" cy="103991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EF610-7147-4BA2-A900-E66EADE38A37}">
      <dsp:nvSpPr>
        <dsp:cNvPr id="0" name=""/>
        <dsp:cNvSpPr/>
      </dsp:nvSpPr>
      <dsp:spPr>
        <a:xfrm>
          <a:off x="0" y="1783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537EE4-ACA3-4097-8638-2F6BB0957F31}">
      <dsp:nvSpPr>
        <dsp:cNvPr id="0" name=""/>
        <dsp:cNvSpPr/>
      </dsp:nvSpPr>
      <dsp:spPr>
        <a:xfrm>
          <a:off x="229911" y="172791"/>
          <a:ext cx="418020" cy="4180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8B227F-D47D-403F-BB04-40BECCD64B46}">
      <dsp:nvSpPr>
        <dsp:cNvPr id="0" name=""/>
        <dsp:cNvSpPr/>
      </dsp:nvSpPr>
      <dsp:spPr>
        <a:xfrm>
          <a:off x="877842" y="1783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 for Prepare</a:t>
          </a:r>
          <a:endParaRPr lang="en-US" sz="1900" kern="1200"/>
        </a:p>
      </dsp:txBody>
      <dsp:txXfrm>
        <a:off x="877842" y="1783"/>
        <a:ext cx="5486381" cy="760036"/>
      </dsp:txXfrm>
    </dsp:sp>
    <dsp:sp modelId="{0E6855B4-F682-4287-8BD2-13F3A2D47A63}">
      <dsp:nvSpPr>
        <dsp:cNvPr id="0" name=""/>
        <dsp:cNvSpPr/>
      </dsp:nvSpPr>
      <dsp:spPr>
        <a:xfrm>
          <a:off x="0" y="951829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D6B270-D230-41B6-8E21-65263F4FAFCC}">
      <dsp:nvSpPr>
        <dsp:cNvPr id="0" name=""/>
        <dsp:cNvSpPr/>
      </dsp:nvSpPr>
      <dsp:spPr>
        <a:xfrm>
          <a:off x="229911" y="1122837"/>
          <a:ext cx="418020" cy="4180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55E991-D9C4-4BAA-B546-B582EF369F3F}">
      <dsp:nvSpPr>
        <dsp:cNvPr id="0" name=""/>
        <dsp:cNvSpPr/>
      </dsp:nvSpPr>
      <dsp:spPr>
        <a:xfrm>
          <a:off x="877842" y="951829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 for Organise</a:t>
          </a:r>
          <a:endParaRPr lang="en-US" sz="1900" kern="1200"/>
        </a:p>
      </dsp:txBody>
      <dsp:txXfrm>
        <a:off x="877842" y="951829"/>
        <a:ext cx="5486381" cy="760036"/>
      </dsp:txXfrm>
    </dsp:sp>
    <dsp:sp modelId="{5467E092-D9AF-4E55-8447-87322CC45083}">
      <dsp:nvSpPr>
        <dsp:cNvPr id="0" name=""/>
        <dsp:cNvSpPr/>
      </dsp:nvSpPr>
      <dsp:spPr>
        <a:xfrm>
          <a:off x="0" y="1901874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C11CAF-AE31-4235-813B-F12E331F6AC8}">
      <dsp:nvSpPr>
        <dsp:cNvPr id="0" name=""/>
        <dsp:cNvSpPr/>
      </dsp:nvSpPr>
      <dsp:spPr>
        <a:xfrm>
          <a:off x="229911" y="2072883"/>
          <a:ext cx="418020" cy="4180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FE1CC-472E-46D0-8A70-339F4F6EF04D}">
      <dsp:nvSpPr>
        <dsp:cNvPr id="0" name=""/>
        <dsp:cNvSpPr/>
      </dsp:nvSpPr>
      <dsp:spPr>
        <a:xfrm>
          <a:off x="877842" y="1901874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 for Write</a:t>
          </a:r>
          <a:endParaRPr lang="en-US" sz="1900" kern="1200"/>
        </a:p>
      </dsp:txBody>
      <dsp:txXfrm>
        <a:off x="877842" y="1901874"/>
        <a:ext cx="5486381" cy="760036"/>
      </dsp:txXfrm>
    </dsp:sp>
    <dsp:sp modelId="{DEA88A87-86D4-4C7C-ADE1-7257881FC1E1}">
      <dsp:nvSpPr>
        <dsp:cNvPr id="0" name=""/>
        <dsp:cNvSpPr/>
      </dsp:nvSpPr>
      <dsp:spPr>
        <a:xfrm>
          <a:off x="0" y="2851920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CF408-7760-4C26-80CB-AEC6FB7ECCEB}">
      <dsp:nvSpPr>
        <dsp:cNvPr id="0" name=""/>
        <dsp:cNvSpPr/>
      </dsp:nvSpPr>
      <dsp:spPr>
        <a:xfrm>
          <a:off x="229911" y="3022928"/>
          <a:ext cx="418020" cy="4180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FA2227-74B9-430A-8A35-AB279AABE7C7}">
      <dsp:nvSpPr>
        <dsp:cNvPr id="0" name=""/>
        <dsp:cNvSpPr/>
      </dsp:nvSpPr>
      <dsp:spPr>
        <a:xfrm>
          <a:off x="877842" y="2851920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 for Edit</a:t>
          </a:r>
          <a:endParaRPr lang="en-US" sz="1900" kern="1200"/>
        </a:p>
      </dsp:txBody>
      <dsp:txXfrm>
        <a:off x="877842" y="2851920"/>
        <a:ext cx="5486381" cy="760036"/>
      </dsp:txXfrm>
    </dsp:sp>
    <dsp:sp modelId="{2D03A719-E66D-4B36-AB77-8E9F2330B37C}">
      <dsp:nvSpPr>
        <dsp:cNvPr id="0" name=""/>
        <dsp:cNvSpPr/>
      </dsp:nvSpPr>
      <dsp:spPr>
        <a:xfrm>
          <a:off x="0" y="3801966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9BE09D-AF33-41CF-A1A8-B422E5D15D18}">
      <dsp:nvSpPr>
        <dsp:cNvPr id="0" name=""/>
        <dsp:cNvSpPr/>
      </dsp:nvSpPr>
      <dsp:spPr>
        <a:xfrm>
          <a:off x="229911" y="3972974"/>
          <a:ext cx="418020" cy="41802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3D36C9-3F40-460D-A247-665864471023}">
      <dsp:nvSpPr>
        <dsp:cNvPr id="0" name=""/>
        <dsp:cNvSpPr/>
      </dsp:nvSpPr>
      <dsp:spPr>
        <a:xfrm>
          <a:off x="877842" y="3801966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 for Refine</a:t>
          </a:r>
          <a:endParaRPr lang="en-US" sz="1900" kern="1200"/>
        </a:p>
      </dsp:txBody>
      <dsp:txXfrm>
        <a:off x="877842" y="3801966"/>
        <a:ext cx="5486381" cy="760036"/>
      </dsp:txXfrm>
    </dsp:sp>
    <dsp:sp modelId="{A1DF0D17-5FA2-4054-BF56-1B4296E4CCDA}">
      <dsp:nvSpPr>
        <dsp:cNvPr id="0" name=""/>
        <dsp:cNvSpPr/>
      </dsp:nvSpPr>
      <dsp:spPr>
        <a:xfrm>
          <a:off x="0" y="4752011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4778BB-FF6E-4D11-A7E6-E803BABE9804}">
      <dsp:nvSpPr>
        <dsp:cNvPr id="0" name=""/>
        <dsp:cNvSpPr/>
      </dsp:nvSpPr>
      <dsp:spPr>
        <a:xfrm>
          <a:off x="229911" y="4923020"/>
          <a:ext cx="418020" cy="41802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D53A92-0175-4D5D-8C68-A2F5281CACA4}">
      <dsp:nvSpPr>
        <dsp:cNvPr id="0" name=""/>
        <dsp:cNvSpPr/>
      </dsp:nvSpPr>
      <dsp:spPr>
        <a:xfrm>
          <a:off x="877842" y="4752011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And then, Practice, Practice, Practice!!</a:t>
          </a:r>
          <a:endParaRPr lang="en-US" sz="1900" kern="1200"/>
        </a:p>
      </dsp:txBody>
      <dsp:txXfrm>
        <a:off x="877842" y="4752011"/>
        <a:ext cx="5486381" cy="7600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B5214A-E9DF-45B0-B62E-2EF2BC7BCC4E}">
      <dsp:nvSpPr>
        <dsp:cNvPr id="0" name=""/>
        <dsp:cNvSpPr/>
      </dsp:nvSpPr>
      <dsp:spPr>
        <a:xfrm>
          <a:off x="0" y="17030"/>
          <a:ext cx="10515600" cy="6787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Objective</a:t>
          </a:r>
          <a:endParaRPr lang="en-US" sz="1700" kern="1200"/>
        </a:p>
      </dsp:txBody>
      <dsp:txXfrm>
        <a:off x="33134" y="50164"/>
        <a:ext cx="10449332" cy="612478"/>
      </dsp:txXfrm>
    </dsp:sp>
    <dsp:sp modelId="{A778DEA5-76D6-4106-9FC2-12945C38A9D3}">
      <dsp:nvSpPr>
        <dsp:cNvPr id="0" name=""/>
        <dsp:cNvSpPr/>
      </dsp:nvSpPr>
      <dsp:spPr>
        <a:xfrm>
          <a:off x="0" y="744736"/>
          <a:ext cx="10515600" cy="6787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Whenever you are asked to give a presentation or speak to a group of people, you need to start by stating the purpose of the presentation.</a:t>
          </a:r>
          <a:endParaRPr lang="en-US" sz="1700" kern="1200"/>
        </a:p>
      </dsp:txBody>
      <dsp:txXfrm>
        <a:off x="33134" y="777870"/>
        <a:ext cx="10449332" cy="612478"/>
      </dsp:txXfrm>
    </dsp:sp>
    <dsp:sp modelId="{C5E92752-91A8-446E-B260-4B748EAD2FF2}">
      <dsp:nvSpPr>
        <dsp:cNvPr id="0" name=""/>
        <dsp:cNvSpPr/>
      </dsp:nvSpPr>
      <dsp:spPr>
        <a:xfrm>
          <a:off x="0" y="1472442"/>
          <a:ext cx="10515600" cy="6787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Subject</a:t>
          </a:r>
          <a:endParaRPr lang="en-US" sz="1700" kern="1200"/>
        </a:p>
      </dsp:txBody>
      <dsp:txXfrm>
        <a:off x="33134" y="1505576"/>
        <a:ext cx="10449332" cy="612478"/>
      </dsp:txXfrm>
    </dsp:sp>
    <dsp:sp modelId="{B6EEB334-829D-46B8-8B9A-BF348BC87C11}">
      <dsp:nvSpPr>
        <dsp:cNvPr id="0" name=""/>
        <dsp:cNvSpPr/>
      </dsp:nvSpPr>
      <dsp:spPr>
        <a:xfrm>
          <a:off x="0" y="2200149"/>
          <a:ext cx="10515600" cy="6787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subject of your presentation or talk comes from the objective. They are linked, but they are not necessarily exactly the same thing.</a:t>
          </a:r>
          <a:endParaRPr lang="en-US" sz="1700" kern="1200"/>
        </a:p>
      </dsp:txBody>
      <dsp:txXfrm>
        <a:off x="33134" y="2233283"/>
        <a:ext cx="10449332" cy="612478"/>
      </dsp:txXfrm>
    </dsp:sp>
    <dsp:sp modelId="{339B8F98-C8A2-4816-A9F7-ABABCA83ED2E}">
      <dsp:nvSpPr>
        <dsp:cNvPr id="0" name=""/>
        <dsp:cNvSpPr/>
      </dsp:nvSpPr>
      <dsp:spPr>
        <a:xfrm>
          <a:off x="0" y="2927855"/>
          <a:ext cx="10515600" cy="6787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Audience</a:t>
          </a:r>
          <a:endParaRPr lang="en-US" sz="1700" kern="1200"/>
        </a:p>
      </dsp:txBody>
      <dsp:txXfrm>
        <a:off x="33134" y="2960989"/>
        <a:ext cx="10449332" cy="612478"/>
      </dsp:txXfrm>
    </dsp:sp>
    <dsp:sp modelId="{C76DC38C-BA6A-400D-A450-E4600B1AF1AB}">
      <dsp:nvSpPr>
        <dsp:cNvPr id="0" name=""/>
        <dsp:cNvSpPr/>
      </dsp:nvSpPr>
      <dsp:spPr>
        <a:xfrm>
          <a:off x="0" y="3655561"/>
          <a:ext cx="10515600" cy="6787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Before preparing material for a presentation, it is worth considering your prospective audience</a:t>
          </a:r>
          <a:endParaRPr lang="en-US" sz="1700" kern="1200"/>
        </a:p>
      </dsp:txBody>
      <dsp:txXfrm>
        <a:off x="33134" y="3688695"/>
        <a:ext cx="10449332" cy="6124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5B3E59-B3F3-44C8-BF46-356F5A7D6782}">
      <dsp:nvSpPr>
        <dsp:cNvPr id="0" name=""/>
        <dsp:cNvSpPr/>
      </dsp:nvSpPr>
      <dsp:spPr>
        <a:xfrm>
          <a:off x="0" y="56930"/>
          <a:ext cx="6666833" cy="81081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Introduction </a:t>
          </a:r>
          <a:endParaRPr lang="en-US" sz="3300" kern="1200"/>
        </a:p>
      </dsp:txBody>
      <dsp:txXfrm>
        <a:off x="39580" y="96510"/>
        <a:ext cx="6587673" cy="731650"/>
      </dsp:txXfrm>
    </dsp:sp>
    <dsp:sp modelId="{1BE0BE24-6135-4481-B8B7-975D98599DCE}">
      <dsp:nvSpPr>
        <dsp:cNvPr id="0" name=""/>
        <dsp:cNvSpPr/>
      </dsp:nvSpPr>
      <dsp:spPr>
        <a:xfrm>
          <a:off x="0" y="962780"/>
          <a:ext cx="6666833" cy="810810"/>
        </a:xfrm>
        <a:prstGeom prst="roundRect">
          <a:avLst/>
        </a:prstGeom>
        <a:gradFill rotWithShape="0">
          <a:gsLst>
            <a:gs pos="0">
              <a:schemeClr val="accent5">
                <a:hueOff val="-2430430"/>
                <a:satOff val="-165"/>
                <a:lumOff val="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30430"/>
                <a:satOff val="-165"/>
                <a:lumOff val="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30430"/>
                <a:satOff val="-165"/>
                <a:lumOff val="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Aims and objectives</a:t>
          </a:r>
          <a:endParaRPr lang="en-US" sz="3300" kern="1200"/>
        </a:p>
      </dsp:txBody>
      <dsp:txXfrm>
        <a:off x="39580" y="1002360"/>
        <a:ext cx="6587673" cy="731650"/>
      </dsp:txXfrm>
    </dsp:sp>
    <dsp:sp modelId="{B5838D47-928E-416A-AFCF-0EA02010EF87}">
      <dsp:nvSpPr>
        <dsp:cNvPr id="0" name=""/>
        <dsp:cNvSpPr/>
      </dsp:nvSpPr>
      <dsp:spPr>
        <a:xfrm>
          <a:off x="0" y="1868630"/>
          <a:ext cx="6666833" cy="810810"/>
        </a:xfrm>
        <a:prstGeom prst="roundRect">
          <a:avLst/>
        </a:prstGeom>
        <a:gradFill rotWithShape="0">
          <a:gsLst>
            <a:gs pos="0">
              <a:schemeClr val="accent5">
                <a:hueOff val="-4860860"/>
                <a:satOff val="-3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60860"/>
                <a:satOff val="-3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60860"/>
                <a:satOff val="-3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Main body</a:t>
          </a:r>
          <a:endParaRPr lang="en-US" sz="3300" kern="1200"/>
        </a:p>
      </dsp:txBody>
      <dsp:txXfrm>
        <a:off x="39580" y="1908210"/>
        <a:ext cx="6587673" cy="731650"/>
      </dsp:txXfrm>
    </dsp:sp>
    <dsp:sp modelId="{DE01D800-7910-43D0-BF5C-F68FDDC50883}">
      <dsp:nvSpPr>
        <dsp:cNvPr id="0" name=""/>
        <dsp:cNvSpPr/>
      </dsp:nvSpPr>
      <dsp:spPr>
        <a:xfrm>
          <a:off x="0" y="2774480"/>
          <a:ext cx="6666833" cy="810810"/>
        </a:xfrm>
        <a:prstGeom prst="roundRect">
          <a:avLst/>
        </a:prstGeom>
        <a:gradFill rotWithShape="0">
          <a:gsLst>
            <a:gs pos="0">
              <a:schemeClr val="accent5">
                <a:hueOff val="-7291290"/>
                <a:satOff val="-496"/>
                <a:lumOff val="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91290"/>
                <a:satOff val="-496"/>
                <a:lumOff val="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91290"/>
                <a:satOff val="-496"/>
                <a:lumOff val="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Conclusion</a:t>
          </a:r>
          <a:endParaRPr lang="en-US" sz="3300" kern="1200"/>
        </a:p>
      </dsp:txBody>
      <dsp:txXfrm>
        <a:off x="39580" y="2814060"/>
        <a:ext cx="6587673" cy="731650"/>
      </dsp:txXfrm>
    </dsp:sp>
    <dsp:sp modelId="{96345290-2683-4B59-AB0E-384F0D08241C}">
      <dsp:nvSpPr>
        <dsp:cNvPr id="0" name=""/>
        <dsp:cNvSpPr/>
      </dsp:nvSpPr>
      <dsp:spPr>
        <a:xfrm>
          <a:off x="0" y="3680330"/>
          <a:ext cx="6666833" cy="810810"/>
        </a:xfrm>
        <a:prstGeom prst="roundRect">
          <a:avLst/>
        </a:prstGeom>
        <a:gradFill rotWithShape="0">
          <a:gsLst>
            <a:gs pos="0">
              <a:schemeClr val="accent5">
                <a:hueOff val="-9721720"/>
                <a:satOff val="-661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21720"/>
                <a:satOff val="-661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21720"/>
                <a:satOff val="-661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Questions and Answers</a:t>
          </a:r>
          <a:endParaRPr lang="en-US" sz="3300" kern="1200"/>
        </a:p>
      </dsp:txBody>
      <dsp:txXfrm>
        <a:off x="39580" y="3719910"/>
        <a:ext cx="6587673" cy="731650"/>
      </dsp:txXfrm>
    </dsp:sp>
    <dsp:sp modelId="{CD03541B-2D32-45A5-9380-473A46B86461}">
      <dsp:nvSpPr>
        <dsp:cNvPr id="0" name=""/>
        <dsp:cNvSpPr/>
      </dsp:nvSpPr>
      <dsp:spPr>
        <a:xfrm>
          <a:off x="0" y="4586180"/>
          <a:ext cx="6666833" cy="81081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Reference List</a:t>
          </a:r>
          <a:endParaRPr lang="en-US" sz="3300" kern="1200"/>
        </a:p>
      </dsp:txBody>
      <dsp:txXfrm>
        <a:off x="39580" y="4625760"/>
        <a:ext cx="6587673" cy="73165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F3B28-45D6-45FF-8C01-9641F3A9B3A3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580989-48C1-4B93-8AEE-C067BA440924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A855E-C354-4348-A2B9-7C61B15B3FC6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Images/photos on paper or on disk</a:t>
          </a:r>
          <a:endParaRPr lang="en-US" sz="2200" kern="1200"/>
        </a:p>
      </dsp:txBody>
      <dsp:txXfrm>
        <a:off x="1357965" y="2319"/>
        <a:ext cx="4887299" cy="1175727"/>
      </dsp:txXfrm>
    </dsp:sp>
    <dsp:sp modelId="{2D3DD8FF-E080-4AD6-B706-53CF9D3D7FB7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351CE9-6EAB-4B4F-BF73-726D163519E4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CADE02-F63C-4D79-8E53-6723D4D09D15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Props</a:t>
          </a:r>
          <a:endParaRPr lang="en-US" sz="2200" kern="1200"/>
        </a:p>
      </dsp:txBody>
      <dsp:txXfrm>
        <a:off x="1357965" y="1471979"/>
        <a:ext cx="4887299" cy="1175727"/>
      </dsp:txXfrm>
    </dsp:sp>
    <dsp:sp modelId="{49C534BF-86D4-44A4-B82C-606B59335F94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EC27E6-58FE-4476-9004-40863AF8B2F4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C1E61B-B7AB-496A-83E0-4227C544BA15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Audience participation</a:t>
          </a:r>
          <a:endParaRPr lang="en-US" sz="2200" kern="1200"/>
        </a:p>
      </dsp:txBody>
      <dsp:txXfrm>
        <a:off x="1357965" y="2941639"/>
        <a:ext cx="4887299" cy="1175727"/>
      </dsp:txXfrm>
    </dsp:sp>
    <dsp:sp modelId="{D97CBFCD-7893-44C2-A451-B0376C77DA90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744A69-3C93-42B3-BD65-EAD3F5720163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F83271-5DAB-4DE0-9C7D-B1E5B9B913D5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Cue cards/sheets.</a:t>
          </a:r>
          <a:endParaRPr lang="en-US" sz="2200" kern="1200"/>
        </a:p>
      </dsp:txBody>
      <dsp:txXfrm>
        <a:off x="1357965" y="4411299"/>
        <a:ext cx="4887299" cy="117572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1E623C-4DFB-4455-A53F-F8F051464CDA}">
      <dsp:nvSpPr>
        <dsp:cNvPr id="0" name=""/>
        <dsp:cNvSpPr/>
      </dsp:nvSpPr>
      <dsp:spPr>
        <a:xfrm>
          <a:off x="5082293" y="1223491"/>
          <a:ext cx="1176189" cy="5597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1459"/>
              </a:lnTo>
              <a:lnTo>
                <a:pt x="1176189" y="381459"/>
              </a:lnTo>
              <a:lnTo>
                <a:pt x="1176189" y="55975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A24485-2D71-46ED-A457-C72DC7F8BC35}">
      <dsp:nvSpPr>
        <dsp:cNvPr id="0" name=""/>
        <dsp:cNvSpPr/>
      </dsp:nvSpPr>
      <dsp:spPr>
        <a:xfrm>
          <a:off x="3906104" y="1223491"/>
          <a:ext cx="1176189" cy="559759"/>
        </a:xfrm>
        <a:custGeom>
          <a:avLst/>
          <a:gdLst/>
          <a:ahLst/>
          <a:cxnLst/>
          <a:rect l="0" t="0" r="0" b="0"/>
          <a:pathLst>
            <a:path>
              <a:moveTo>
                <a:pt x="1176189" y="0"/>
              </a:moveTo>
              <a:lnTo>
                <a:pt x="1176189" y="381459"/>
              </a:lnTo>
              <a:lnTo>
                <a:pt x="0" y="381459"/>
              </a:lnTo>
              <a:lnTo>
                <a:pt x="0" y="55975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22C15E-264D-4C7F-8025-D13368716018}">
      <dsp:nvSpPr>
        <dsp:cNvPr id="0" name=""/>
        <dsp:cNvSpPr/>
      </dsp:nvSpPr>
      <dsp:spPr>
        <a:xfrm>
          <a:off x="4119956" y="1323"/>
          <a:ext cx="1924673" cy="12221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8B0BEF-884E-48B1-9489-6CEE1BEEEEB7}">
      <dsp:nvSpPr>
        <dsp:cNvPr id="0" name=""/>
        <dsp:cNvSpPr/>
      </dsp:nvSpPr>
      <dsp:spPr>
        <a:xfrm>
          <a:off x="4333809" y="204483"/>
          <a:ext cx="1924673" cy="12221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Presentations require students to utilise a variety of communication skills: </a:t>
          </a:r>
          <a:endParaRPr lang="en-US" sz="1400" kern="1200"/>
        </a:p>
      </dsp:txBody>
      <dsp:txXfrm>
        <a:off x="4369605" y="240279"/>
        <a:ext cx="1853081" cy="1150575"/>
      </dsp:txXfrm>
    </dsp:sp>
    <dsp:sp modelId="{562A2F76-2A84-4719-BAC4-A25AFC4ED74B}">
      <dsp:nvSpPr>
        <dsp:cNvPr id="0" name=""/>
        <dsp:cNvSpPr/>
      </dsp:nvSpPr>
      <dsp:spPr>
        <a:xfrm>
          <a:off x="2943767" y="1783250"/>
          <a:ext cx="1924673" cy="12221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3A27A5-3064-47F1-968B-78EC6A40F046}">
      <dsp:nvSpPr>
        <dsp:cNvPr id="0" name=""/>
        <dsp:cNvSpPr/>
      </dsp:nvSpPr>
      <dsp:spPr>
        <a:xfrm>
          <a:off x="3157620" y="1986410"/>
          <a:ext cx="1924673" cy="12221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Verbal </a:t>
          </a:r>
          <a:endParaRPr lang="en-US" sz="1400" kern="1200"/>
        </a:p>
      </dsp:txBody>
      <dsp:txXfrm>
        <a:off x="3193416" y="2022206"/>
        <a:ext cx="1853081" cy="1150575"/>
      </dsp:txXfrm>
    </dsp:sp>
    <dsp:sp modelId="{BDA198B9-8A72-4759-B2E6-9B79CC3FB906}">
      <dsp:nvSpPr>
        <dsp:cNvPr id="0" name=""/>
        <dsp:cNvSpPr/>
      </dsp:nvSpPr>
      <dsp:spPr>
        <a:xfrm>
          <a:off x="5296146" y="1783250"/>
          <a:ext cx="1924673" cy="12221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193670-96BE-49B5-B284-6C29645ABEAE}">
      <dsp:nvSpPr>
        <dsp:cNvPr id="0" name=""/>
        <dsp:cNvSpPr/>
      </dsp:nvSpPr>
      <dsp:spPr>
        <a:xfrm>
          <a:off x="5509998" y="1986410"/>
          <a:ext cx="1924673" cy="12221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Non-verbal </a:t>
          </a:r>
          <a:endParaRPr lang="en-US" sz="1400" kern="1200"/>
        </a:p>
      </dsp:txBody>
      <dsp:txXfrm>
        <a:off x="5545794" y="2022206"/>
        <a:ext cx="1853081" cy="115057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239B23-906B-40ED-BC76-9347BBBD33CA}">
      <dsp:nvSpPr>
        <dsp:cNvPr id="0" name=""/>
        <dsp:cNvSpPr/>
      </dsp:nvSpPr>
      <dsp:spPr>
        <a:xfrm>
          <a:off x="0" y="603751"/>
          <a:ext cx="10515600" cy="151719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is verbal communication? </a:t>
          </a:r>
          <a:endParaRPr lang="en-US" sz="3800" kern="1200"/>
        </a:p>
      </dsp:txBody>
      <dsp:txXfrm>
        <a:off x="74063" y="677814"/>
        <a:ext cx="10367474" cy="1369071"/>
      </dsp:txXfrm>
    </dsp:sp>
    <dsp:sp modelId="{12963848-B1B9-4B8A-B9AB-CE0EAB4F3187}">
      <dsp:nvSpPr>
        <dsp:cNvPr id="0" name=""/>
        <dsp:cNvSpPr/>
      </dsp:nvSpPr>
      <dsp:spPr>
        <a:xfrm>
          <a:off x="0" y="2230389"/>
          <a:ext cx="10515600" cy="1517197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What components of verbal communication are important when undertaking a presentation? </a:t>
          </a:r>
          <a:endParaRPr lang="en-US" sz="3800" kern="1200" dirty="0"/>
        </a:p>
      </dsp:txBody>
      <dsp:txXfrm>
        <a:off x="74063" y="2304452"/>
        <a:ext cx="10367474" cy="136907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68B22-30EA-4048-B715-B3ADF2C29A67}">
      <dsp:nvSpPr>
        <dsp:cNvPr id="0" name=""/>
        <dsp:cNvSpPr/>
      </dsp:nvSpPr>
      <dsp:spPr>
        <a:xfrm>
          <a:off x="819983" y="2124"/>
          <a:ext cx="2868885" cy="1721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Clarity and Simplicity</a:t>
          </a:r>
          <a:endParaRPr lang="en-US" sz="3900" kern="1200"/>
        </a:p>
      </dsp:txBody>
      <dsp:txXfrm>
        <a:off x="819983" y="2124"/>
        <a:ext cx="2868885" cy="1721331"/>
      </dsp:txXfrm>
    </dsp:sp>
    <dsp:sp modelId="{B1E0ADC1-72DB-436A-B75A-E42D877ADF88}">
      <dsp:nvSpPr>
        <dsp:cNvPr id="0" name=""/>
        <dsp:cNvSpPr/>
      </dsp:nvSpPr>
      <dsp:spPr>
        <a:xfrm>
          <a:off x="3975757" y="2124"/>
          <a:ext cx="2868885" cy="17213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Pace </a:t>
          </a:r>
          <a:endParaRPr lang="en-US" sz="3900" kern="1200"/>
        </a:p>
      </dsp:txBody>
      <dsp:txXfrm>
        <a:off x="3975757" y="2124"/>
        <a:ext cx="2868885" cy="1721331"/>
      </dsp:txXfrm>
    </dsp:sp>
    <dsp:sp modelId="{34F66F98-590B-4A06-9E6E-F046CD610D4A}">
      <dsp:nvSpPr>
        <dsp:cNvPr id="0" name=""/>
        <dsp:cNvSpPr/>
      </dsp:nvSpPr>
      <dsp:spPr>
        <a:xfrm>
          <a:off x="7131531" y="2124"/>
          <a:ext cx="2868885" cy="172133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Tone </a:t>
          </a:r>
          <a:endParaRPr lang="en-US" sz="3900" kern="1200"/>
        </a:p>
      </dsp:txBody>
      <dsp:txXfrm>
        <a:off x="7131531" y="2124"/>
        <a:ext cx="2868885" cy="1721331"/>
      </dsp:txXfrm>
    </dsp:sp>
    <dsp:sp modelId="{2134AECD-CEDF-4D53-A8F3-337026F40242}">
      <dsp:nvSpPr>
        <dsp:cNvPr id="0" name=""/>
        <dsp:cNvSpPr/>
      </dsp:nvSpPr>
      <dsp:spPr>
        <a:xfrm>
          <a:off x="819983" y="2010343"/>
          <a:ext cx="2868885" cy="172133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Volume </a:t>
          </a:r>
          <a:endParaRPr lang="en-US" sz="3900" kern="1200"/>
        </a:p>
      </dsp:txBody>
      <dsp:txXfrm>
        <a:off x="819983" y="2010343"/>
        <a:ext cx="2868885" cy="1721331"/>
      </dsp:txXfrm>
    </dsp:sp>
    <dsp:sp modelId="{A068A397-B8CE-4B8D-AAB3-2308C61A339F}">
      <dsp:nvSpPr>
        <dsp:cNvPr id="0" name=""/>
        <dsp:cNvSpPr/>
      </dsp:nvSpPr>
      <dsp:spPr>
        <a:xfrm>
          <a:off x="3975757" y="2010343"/>
          <a:ext cx="2868885" cy="17213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Avoid filler words </a:t>
          </a:r>
          <a:endParaRPr lang="en-US" sz="3900" kern="1200"/>
        </a:p>
      </dsp:txBody>
      <dsp:txXfrm>
        <a:off x="3975757" y="2010343"/>
        <a:ext cx="2868885" cy="1721331"/>
      </dsp:txXfrm>
    </dsp:sp>
    <dsp:sp modelId="{2BB03F25-1BB0-44C4-94D8-1A28201E21B6}">
      <dsp:nvSpPr>
        <dsp:cNvPr id="0" name=""/>
        <dsp:cNvSpPr/>
      </dsp:nvSpPr>
      <dsp:spPr>
        <a:xfrm>
          <a:off x="7131531" y="2010343"/>
          <a:ext cx="2868885" cy="1721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Engaging questioning  </a:t>
          </a:r>
          <a:endParaRPr lang="en-US" sz="3900" kern="1200"/>
        </a:p>
      </dsp:txBody>
      <dsp:txXfrm>
        <a:off x="7131531" y="2010343"/>
        <a:ext cx="2868885" cy="172133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EB6F69-BB7D-4556-A879-88F18EB51D1E}">
      <dsp:nvSpPr>
        <dsp:cNvPr id="0" name=""/>
        <dsp:cNvSpPr/>
      </dsp:nvSpPr>
      <dsp:spPr>
        <a:xfrm>
          <a:off x="0" y="20214"/>
          <a:ext cx="10515600" cy="210073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is non-verbal communication? </a:t>
          </a:r>
          <a:endParaRPr lang="en-US" sz="3800" kern="1200"/>
        </a:p>
      </dsp:txBody>
      <dsp:txXfrm>
        <a:off x="102549" y="122763"/>
        <a:ext cx="10310502" cy="1895636"/>
      </dsp:txXfrm>
    </dsp:sp>
    <dsp:sp modelId="{555AE5C6-CF89-46FE-B4FF-90DA922EE082}">
      <dsp:nvSpPr>
        <dsp:cNvPr id="0" name=""/>
        <dsp:cNvSpPr/>
      </dsp:nvSpPr>
      <dsp:spPr>
        <a:xfrm>
          <a:off x="0" y="2230389"/>
          <a:ext cx="10515600" cy="2100734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components of non-verbal communication are important when undertaking a presentation, and why? </a:t>
          </a:r>
          <a:endParaRPr lang="en-US" sz="3800" kern="1200"/>
        </a:p>
      </dsp:txBody>
      <dsp:txXfrm>
        <a:off x="102549" y="2332938"/>
        <a:ext cx="10310502" cy="189563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D5431E-E0B3-4930-9785-F782C4979398}">
      <dsp:nvSpPr>
        <dsp:cNvPr id="0" name=""/>
        <dsp:cNvSpPr/>
      </dsp:nvSpPr>
      <dsp:spPr>
        <a:xfrm>
          <a:off x="819983" y="2124"/>
          <a:ext cx="2868885" cy="1721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Eye Contact </a:t>
          </a:r>
          <a:endParaRPr lang="en-US" sz="3800" kern="1200"/>
        </a:p>
      </dsp:txBody>
      <dsp:txXfrm>
        <a:off x="819983" y="2124"/>
        <a:ext cx="2868885" cy="1721331"/>
      </dsp:txXfrm>
    </dsp:sp>
    <dsp:sp modelId="{7BFD8336-9BF0-4E4A-A459-90BDA01535D8}">
      <dsp:nvSpPr>
        <dsp:cNvPr id="0" name=""/>
        <dsp:cNvSpPr/>
      </dsp:nvSpPr>
      <dsp:spPr>
        <a:xfrm>
          <a:off x="3975757" y="2124"/>
          <a:ext cx="2868885" cy="17213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Posture </a:t>
          </a:r>
          <a:endParaRPr lang="en-US" sz="3800" kern="1200"/>
        </a:p>
      </dsp:txBody>
      <dsp:txXfrm>
        <a:off x="3975757" y="2124"/>
        <a:ext cx="2868885" cy="1721331"/>
      </dsp:txXfrm>
    </dsp:sp>
    <dsp:sp modelId="{576CDF97-3F94-4F95-87E5-BD622AC0338F}">
      <dsp:nvSpPr>
        <dsp:cNvPr id="0" name=""/>
        <dsp:cNvSpPr/>
      </dsp:nvSpPr>
      <dsp:spPr>
        <a:xfrm>
          <a:off x="7131531" y="2124"/>
          <a:ext cx="2868885" cy="172133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Gestures </a:t>
          </a:r>
          <a:endParaRPr lang="en-US" sz="3800" kern="1200"/>
        </a:p>
      </dsp:txBody>
      <dsp:txXfrm>
        <a:off x="7131531" y="2124"/>
        <a:ext cx="2868885" cy="1721331"/>
      </dsp:txXfrm>
    </dsp:sp>
    <dsp:sp modelId="{F90BF783-898D-48E5-B59E-B524EC002281}">
      <dsp:nvSpPr>
        <dsp:cNvPr id="0" name=""/>
        <dsp:cNvSpPr/>
      </dsp:nvSpPr>
      <dsp:spPr>
        <a:xfrm>
          <a:off x="2397870" y="2010343"/>
          <a:ext cx="2868885" cy="172133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Facial Expressions </a:t>
          </a:r>
          <a:endParaRPr lang="en-US" sz="3800" kern="1200"/>
        </a:p>
      </dsp:txBody>
      <dsp:txXfrm>
        <a:off x="2397870" y="2010343"/>
        <a:ext cx="2868885" cy="1721331"/>
      </dsp:txXfrm>
    </dsp:sp>
    <dsp:sp modelId="{B5E648D0-3ECA-436F-AB35-500E0E3C2133}">
      <dsp:nvSpPr>
        <dsp:cNvPr id="0" name=""/>
        <dsp:cNvSpPr/>
      </dsp:nvSpPr>
      <dsp:spPr>
        <a:xfrm>
          <a:off x="5553644" y="2010343"/>
          <a:ext cx="2868885" cy="17213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Movement and Space </a:t>
          </a:r>
          <a:endParaRPr lang="en-US" sz="3800" kern="1200"/>
        </a:p>
      </dsp:txBody>
      <dsp:txXfrm>
        <a:off x="5553644" y="2010343"/>
        <a:ext cx="2868885" cy="172133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8F196A-4480-44AC-BCC4-C6A138813AC8}">
      <dsp:nvSpPr>
        <dsp:cNvPr id="0" name=""/>
        <dsp:cNvSpPr/>
      </dsp:nvSpPr>
      <dsp:spPr>
        <a:xfrm>
          <a:off x="0" y="197648"/>
          <a:ext cx="10515600" cy="9090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From watching the two examples, I would like you: </a:t>
          </a:r>
          <a:endParaRPr lang="en-US" sz="3700" kern="1200"/>
        </a:p>
      </dsp:txBody>
      <dsp:txXfrm>
        <a:off x="44378" y="242026"/>
        <a:ext cx="10426844" cy="820334"/>
      </dsp:txXfrm>
    </dsp:sp>
    <dsp:sp modelId="{2F3BB600-9F11-4C1E-8F81-0338E01A47FC}">
      <dsp:nvSpPr>
        <dsp:cNvPr id="0" name=""/>
        <dsp:cNvSpPr/>
      </dsp:nvSpPr>
      <dsp:spPr>
        <a:xfrm>
          <a:off x="0" y="1213299"/>
          <a:ext cx="10515600" cy="90909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State which example was good and bad </a:t>
          </a:r>
          <a:endParaRPr lang="en-US" sz="3700" kern="1200" dirty="0"/>
        </a:p>
      </dsp:txBody>
      <dsp:txXfrm>
        <a:off x="44378" y="1257677"/>
        <a:ext cx="10426844" cy="820334"/>
      </dsp:txXfrm>
    </dsp:sp>
    <dsp:sp modelId="{D3493D04-0FF6-4E46-B004-CC1306C0A5C2}">
      <dsp:nvSpPr>
        <dsp:cNvPr id="0" name=""/>
        <dsp:cNvSpPr/>
      </dsp:nvSpPr>
      <dsp:spPr>
        <a:xfrm>
          <a:off x="0" y="2228949"/>
          <a:ext cx="10515600" cy="90909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Why was the example good or bad? </a:t>
          </a:r>
          <a:endParaRPr lang="en-US" sz="3700" kern="1200" dirty="0"/>
        </a:p>
      </dsp:txBody>
      <dsp:txXfrm>
        <a:off x="44378" y="2273327"/>
        <a:ext cx="10426844" cy="820334"/>
      </dsp:txXfrm>
    </dsp:sp>
    <dsp:sp modelId="{045FD125-0765-4DC5-813C-10253AB4D770}">
      <dsp:nvSpPr>
        <dsp:cNvPr id="0" name=""/>
        <dsp:cNvSpPr/>
      </dsp:nvSpPr>
      <dsp:spPr>
        <a:xfrm>
          <a:off x="0" y="3244598"/>
          <a:ext cx="10515600" cy="90909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Any recommendations moving forward? </a:t>
          </a:r>
          <a:endParaRPr lang="en-US" sz="3700" kern="1200"/>
        </a:p>
      </dsp:txBody>
      <dsp:txXfrm>
        <a:off x="44378" y="3288976"/>
        <a:ext cx="10426844" cy="82033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76181-AF60-4E06-A34E-B7686985D8B8}">
      <dsp:nvSpPr>
        <dsp:cNvPr id="0" name=""/>
        <dsp:cNvSpPr/>
      </dsp:nvSpPr>
      <dsp:spPr>
        <a:xfrm>
          <a:off x="0" y="41510"/>
          <a:ext cx="10515600" cy="135749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Why do people get nervous before presenting? </a:t>
          </a:r>
          <a:endParaRPr lang="en-US" sz="3400" kern="1200"/>
        </a:p>
      </dsp:txBody>
      <dsp:txXfrm>
        <a:off x="66267" y="107777"/>
        <a:ext cx="10383066" cy="1224958"/>
      </dsp:txXfrm>
    </dsp:sp>
    <dsp:sp modelId="{96F0E20D-BCAA-4196-9943-D169509E8FD6}">
      <dsp:nvSpPr>
        <dsp:cNvPr id="0" name=""/>
        <dsp:cNvSpPr/>
      </dsp:nvSpPr>
      <dsp:spPr>
        <a:xfrm>
          <a:off x="0" y="1496922"/>
          <a:ext cx="10515600" cy="1357492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What are people most nervous about when presentation? </a:t>
          </a:r>
          <a:endParaRPr lang="en-US" sz="3400" kern="1200"/>
        </a:p>
      </dsp:txBody>
      <dsp:txXfrm>
        <a:off x="66267" y="1563189"/>
        <a:ext cx="10383066" cy="1224958"/>
      </dsp:txXfrm>
    </dsp:sp>
    <dsp:sp modelId="{603CBB6F-791A-4DF4-A7BE-DBACF04A48B6}">
      <dsp:nvSpPr>
        <dsp:cNvPr id="0" name=""/>
        <dsp:cNvSpPr/>
      </dsp:nvSpPr>
      <dsp:spPr>
        <a:xfrm>
          <a:off x="0" y="2952335"/>
          <a:ext cx="10515600" cy="1357492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What can you do the minimise nerves? </a:t>
          </a:r>
          <a:endParaRPr lang="en-US" sz="3400" kern="1200"/>
        </a:p>
      </dsp:txBody>
      <dsp:txXfrm>
        <a:off x="66267" y="3018602"/>
        <a:ext cx="10383066" cy="122495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675626-0C1A-4336-BB73-154D2E2CBCFF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3D63A3-7E99-45FC-8417-78ADE44B2CC5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EF33FD-98CC-4CD3-B1BE-324386700979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Focus on breathing slowly and deeply to stay calm.</a:t>
          </a:r>
          <a:endParaRPr lang="en-US" sz="1900" kern="1200"/>
        </a:p>
      </dsp:txBody>
      <dsp:txXfrm>
        <a:off x="836323" y="3399"/>
        <a:ext cx="9679276" cy="724089"/>
      </dsp:txXfrm>
    </dsp:sp>
    <dsp:sp modelId="{D2A21776-DAEA-4D64-94D0-332561850807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D97B98-821C-4AEF-8501-5A91DB5A0E5C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B65272-BE18-48FD-B272-716E3669DDF8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Practice beforehand to get comfortable with your body language and reduce jitters.</a:t>
          </a:r>
          <a:endParaRPr lang="en-US" sz="1900" kern="1200"/>
        </a:p>
      </dsp:txBody>
      <dsp:txXfrm>
        <a:off x="836323" y="908511"/>
        <a:ext cx="9679276" cy="724089"/>
      </dsp:txXfrm>
    </dsp:sp>
    <dsp:sp modelId="{68D29123-E5F5-4A64-B81F-381E89532CB2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F074F7-BAC5-4CC4-B599-64A9523456CF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13D7C-8ED0-42F9-A86C-E89953553723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Remember, a little nervousness can actually enhance your energy and enthusiasm.</a:t>
          </a:r>
          <a:endParaRPr lang="en-US" sz="1900" kern="1200"/>
        </a:p>
      </dsp:txBody>
      <dsp:txXfrm>
        <a:off x="836323" y="1813624"/>
        <a:ext cx="9679276" cy="724089"/>
      </dsp:txXfrm>
    </dsp:sp>
    <dsp:sp modelId="{29FE919F-C255-4B3C-AA7C-EC6BCA25F057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A86DD1-4EE4-40CF-AA98-6922CC62C0FF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0D48B0-3863-452C-8221-12E19885E857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Listen to your favourite song before. </a:t>
          </a:r>
          <a:endParaRPr lang="en-US" sz="1900" kern="1200"/>
        </a:p>
      </dsp:txBody>
      <dsp:txXfrm>
        <a:off x="836323" y="2718736"/>
        <a:ext cx="9679276" cy="724089"/>
      </dsp:txXfrm>
    </dsp:sp>
    <dsp:sp modelId="{9B020112-4069-421F-9FEE-D554F713D60D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A4DC2A-84E4-4D85-8F64-8B5DDCEAFC9F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90336B-4CC5-4ECF-A3C5-68A209558649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Arrive early </a:t>
          </a:r>
          <a:endParaRPr lang="en-US" sz="1900" kern="1200"/>
        </a:p>
      </dsp:txBody>
      <dsp:txXfrm>
        <a:off x="836323" y="3623848"/>
        <a:ext cx="9679276" cy="72408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06D3FC-8CDA-4577-9861-954448C71691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ABAE6F-482B-45A1-8DB0-B21C646A9EA6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038371-28A0-4B3D-8DB3-A7AA537A1CD8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importance of rehearsing, timing, and refining</a:t>
          </a:r>
          <a:endParaRPr lang="en-US" sz="2500" kern="1200"/>
        </a:p>
      </dsp:txBody>
      <dsp:txXfrm>
        <a:off x="1844034" y="682"/>
        <a:ext cx="4401230" cy="1596566"/>
      </dsp:txXfrm>
    </dsp:sp>
    <dsp:sp modelId="{C0A00C89-4575-4DC1-8FD9-5EECF0306147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2E127C-8374-4858-9E03-29A0C8F85A94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29567-0DE7-408D-AFD1-E515D03E9557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Recording yourself to review body language and clarity</a:t>
          </a:r>
          <a:endParaRPr lang="en-US" sz="2500" kern="1200"/>
        </a:p>
      </dsp:txBody>
      <dsp:txXfrm>
        <a:off x="1844034" y="1996390"/>
        <a:ext cx="4401230" cy="1596566"/>
      </dsp:txXfrm>
    </dsp:sp>
    <dsp:sp modelId="{DFBC3C7A-8FC2-452F-BA4F-8B27794404DC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492E50-944F-416F-B095-827B94387E25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0BEA74-CA42-4BF0-ADDF-B1B2AE8BC139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Asking for feedback from peers and mentors</a:t>
          </a:r>
          <a:endParaRPr lang="en-US" sz="2500" kern="1200"/>
        </a:p>
      </dsp:txBody>
      <dsp:txXfrm>
        <a:off x="1844034" y="3992098"/>
        <a:ext cx="4401230" cy="1596566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3F186E-0BA7-435C-B29A-6D6917AA13C0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46C239-E95D-4C21-B63F-2E3A1E32CB34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E49D4B-12F6-4DF6-A454-B2D4B32DA459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Asking questions, using polls, and encouraging participation</a:t>
          </a:r>
          <a:endParaRPr lang="en-US" sz="2500" kern="1200"/>
        </a:p>
      </dsp:txBody>
      <dsp:txXfrm>
        <a:off x="1844034" y="682"/>
        <a:ext cx="4401230" cy="1596566"/>
      </dsp:txXfrm>
    </dsp:sp>
    <dsp:sp modelId="{18156038-CC83-4585-8DE6-3BA2514CA27D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12F90-FF01-452B-AC6C-6C617D51EEE6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1C377-7D89-4747-9F17-18A9F9A6392A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Techniques to keep attention (e.g., humour, interactive elements)</a:t>
          </a:r>
          <a:endParaRPr lang="en-US" sz="2500" kern="1200"/>
        </a:p>
      </dsp:txBody>
      <dsp:txXfrm>
        <a:off x="1844034" y="1996390"/>
        <a:ext cx="4401230" cy="1596566"/>
      </dsp:txXfrm>
    </dsp:sp>
    <dsp:sp modelId="{C2D067C9-2245-4448-9982-0837A76FA1A5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4F6E37-0C67-4B78-A9A1-C49884E3EBF8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CCB9E8-E841-4717-B179-2E6BC16AEF73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Handling interruptions and audience questions smoothly</a:t>
          </a:r>
          <a:endParaRPr lang="en-US" sz="2500" kern="1200"/>
        </a:p>
      </dsp:txBody>
      <dsp:txXfrm>
        <a:off x="1844034" y="3992098"/>
        <a:ext cx="4401230" cy="15965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024F28-1E05-48E2-B385-4BEA26D52779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8FA6B-3AA6-4D3A-AB1E-1DEAB71CC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486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Clarity and Simplicity</a:t>
            </a:r>
            <a:r>
              <a:rPr lang="en-GB" dirty="0"/>
              <a:t>: Choose clear, simple language to convey your points. Avoid jargon unless it’s necessary and explain any complex terms</a:t>
            </a:r>
          </a:p>
          <a:p>
            <a:r>
              <a:rPr lang="en-GB" b="1" dirty="0"/>
              <a:t>Pace: </a:t>
            </a:r>
            <a:r>
              <a:rPr lang="en-GB" dirty="0"/>
              <a:t>Speak at a measured pace; avoid speaking too quickly, which can make it hard for the audience to follow. Use pauses to emphasize key points and allow the audience to absorb information.</a:t>
            </a:r>
          </a:p>
          <a:p>
            <a:r>
              <a:rPr lang="en-GB" b="1" dirty="0"/>
              <a:t>Tone and Emphasis</a:t>
            </a:r>
            <a:r>
              <a:rPr lang="en-GB" dirty="0"/>
              <a:t>: Adjust your tone to match the content; convey excitement, urgency, or seriousness where appropriate .Emphasize important words or phrases to signal significance to the audience.</a:t>
            </a:r>
          </a:p>
          <a:p>
            <a:r>
              <a:rPr lang="en-GB" b="1" dirty="0"/>
              <a:t>Volume</a:t>
            </a:r>
            <a:r>
              <a:rPr lang="en-GB" dirty="0"/>
              <a:t>: Ensure you’re speaking loudly enough for everyone to hear, but don’t shout. Adjust your volume to fit the room size, and consider using a microphone if needed. </a:t>
            </a:r>
          </a:p>
          <a:p>
            <a:r>
              <a:rPr lang="en-GB" b="1" dirty="0"/>
              <a:t>Avoiding Filler Words</a:t>
            </a:r>
            <a:r>
              <a:rPr lang="en-GB" dirty="0"/>
              <a:t>: Try to minimize filler words like “um,” “like,” and “you know. ”Replace fillers with pauses; silence can be powerful and allows time for your audience to process your points.</a:t>
            </a:r>
          </a:p>
          <a:p>
            <a:r>
              <a:rPr lang="en-GB" b="1" dirty="0"/>
              <a:t>Engaging Questions: </a:t>
            </a:r>
            <a:r>
              <a:rPr lang="en-GB" dirty="0"/>
              <a:t>Pose rhetorical or open-ended questions to encourage audience reflection. Direct questions to specific individuals or groups if appropriate.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28FA6B-3AA6-4D3A-AB1E-1DEAB71CCD5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278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B1C9D-1E06-D5C5-116F-FFCDCD2414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3D4B67-FE89-0859-C43F-BFDF15F2DF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8C2422-D8C1-9726-4B69-DA01056C7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D8AB8-DD23-74B4-21C1-BF6E82180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0CC3C-047E-4068-CB93-1953E2301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018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9F5DA-94F3-BA82-A410-4619C11E3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D79E1-1179-0F05-2A4E-1213132225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7930C-E758-DD59-18F6-1C82D0662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AD275-0BCE-D900-113E-9C07471DAD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27AB3-88EE-FD68-DB5B-D8E3D06C3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130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EE7DF-F5CA-117D-DBF3-309EC89F8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527E5B-7A94-C0DB-8E84-9742A895AD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261C9-050E-7CD1-0287-8295F0CB8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E229B-A7CE-59D6-FB68-CE7683024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2308AD-C81F-3B3D-95A6-1E5760B96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175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F8BDD-599D-0351-C629-52CD228C2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29A3A-3FDA-1714-709B-4C85571DE9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0736D7-D51F-D967-3ABC-698CF4B123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FEB8AA-0B19-DEF4-3ABA-A9269B379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4DFE7E-8F55-C347-8E22-256D1B782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2A28CA-D212-A711-185A-DF53D0B03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746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941B8-FB3A-6C61-E93B-89C593AA7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89FF54-FC6B-92A7-8653-866519365F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A5F6A2-6CEF-0341-FF4C-6F45E86B9C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5936DB-3AC9-4C33-A878-775279B91E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3E31F8-7E85-6DBB-5F45-1BE831BD71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12D2F0-41FD-6F82-8240-DBDBFEB9A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D94196-CCB9-A653-AD63-9BF89FB52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AC5FF1-9D60-8971-263F-9A11156AB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203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A84E5-5910-EBDE-E0B2-CB94A2FD1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A02EF1-259B-6401-1158-4E499CD42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FD1653-7FCA-5076-24D2-0BD984A0F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25D372-A982-D904-7B82-6B6D979CA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6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AC239E-7D1B-36A7-20A2-70AEEE0F7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A52049-7657-EC1C-E2FE-D47696185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3E051D-07FA-C989-CD0F-79AA12A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64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BAFCE-ACCE-8DF6-7B64-6F114F65E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F333B-403A-0157-0BE2-FEF52A388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57E71E-12C1-1281-5E2B-17693B66C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7E30D-1CBC-6AC0-9F53-E0D74AA38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206F00-7711-9B0A-6CE7-0B8FE0589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5B1CC7-F2D8-9496-6D39-C70CDFE0A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639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DBD73-DCA6-5EB5-1289-9DFA14E00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C4FCC7-D97C-A8DA-5E32-58E5A81841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5E38D2-B5BA-399D-F607-00C964AAEA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E908EB-1D45-C96F-60DA-EF8E8C7CC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912E09-03D8-2001-958B-63AEB559A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CE8556-17FE-95FA-9515-457A5E9C5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421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0626F-AE2E-9148-B673-4BCD407D4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6157FF-8C94-2021-D334-322C051F21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B22C2A-CE62-E2B2-7769-33221EC62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F5DA6D-B1C4-0CD4-6D92-86F41B9BE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DB8E64-9439-8D32-9CED-5CCF19394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023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2B9307-045A-51B7-DD15-EA4F99B568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C297A2-6A7D-8015-B3A4-CB61FF6AD7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2225D8-49E6-6A9E-9964-4906911B5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6C15D-5320-448C-8CC5-3304C44C7A09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CFC69D-674C-2C33-85D0-ED0A2D4D9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817642-B7AF-7FF5-3688-5A33F884B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79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E920A0-94FC-EED7-E20A-84DC30EC9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5DC1EA-839C-586B-0702-6A4C0874DE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190D4-C525-647C-5AE0-364C82C2DC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46C15D-5320-448C-8CC5-3304C44C7A09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D0DD7E-D40A-CD85-D59E-746F04E720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D1F3F-C2CD-0DDD-4304-32023A1C14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BB1E23-6FE2-4299-90AC-C9ED049D2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31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s://www.youtube.com/embed/ghsBFT-HQ04?feature=oembed" TargetMode="External"/><Relationship Id="rId1" Type="http://schemas.openxmlformats.org/officeDocument/2006/relationships/video" Target="https://www.youtube.com/embed/Y1qDNTG9lg0?feature=oembed" TargetMode="External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s://www.youtube.com/embed/_Rw7odsZuSE?feature=oembed" TargetMode="External"/><Relationship Id="rId1" Type="http://schemas.openxmlformats.org/officeDocument/2006/relationships/video" Target="https://www.youtube.com/embed/_e83XlmipBs?start=45&amp;feature=oembed" TargetMode="External"/><Relationship Id="rId5" Type="http://schemas.openxmlformats.org/officeDocument/2006/relationships/image" Target="../media/image67.jpeg"/><Relationship Id="rId4" Type="http://schemas.openxmlformats.org/officeDocument/2006/relationships/image" Target="../media/image6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FE64F3-A596-05AB-8417-B2EAE54AB7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GB" sz="4800">
                <a:solidFill>
                  <a:srgbClr val="FFFFFF"/>
                </a:solidFill>
              </a:rPr>
              <a:t>Mastering Presentation Skills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73566C-D7C7-B733-DF3E-E9FE97C23A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Tips, Techniques for Effective Presentations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503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FC7239-9177-D745-0609-6B12B76A9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Content Page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A6B102-FF95-5548-9047-8A3D23EA53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689527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7663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04263A-CF35-333D-64B7-524F06F66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Lesson Objectives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0AB2B7-6079-1491-3158-F025441339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4628291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0813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0B14AA-5DA5-B77B-4F98-1AD7ECF56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Assignment 2: </a:t>
            </a: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Let’s explore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4F21D8-22A2-71AB-3736-DC22DDFCE7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43839" y="57450"/>
            <a:ext cx="7881905" cy="6648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545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E03D8F-6366-56A4-69AE-B9BBC4363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ctr"/>
            <a:r>
              <a:rPr lang="en-GB" sz="5000" dirty="0"/>
              <a:t>What is a Presentation? 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3156C05C-43B6-95E3-2C3B-5E0A81348B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037219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51833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6DDB90-8719-2062-2767-8A08165B4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Purpose of a Presentation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1235D799-B0EF-AF27-E492-678A815D7C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8882421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7353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EC9990-489F-77D5-1CF2-1E9A75E8E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Aim of a Presentation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BF7759-A946-E137-1C74-824C7EBD6B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486027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3869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4A7A57-C19A-A92D-0704-168BAD0EE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Presentation Planning 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37C44E27-7E30-45B1-6218-501A37161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8348" y="120074"/>
            <a:ext cx="6611794" cy="673792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Like a written assessment, presentation also require students to undertake a particular process: </a:t>
            </a:r>
          </a:p>
          <a:p>
            <a:r>
              <a:rPr lang="en-GB" sz="2000" dirty="0"/>
              <a:t>Understanding the assignment/question </a:t>
            </a:r>
          </a:p>
          <a:p>
            <a:r>
              <a:rPr lang="en-GB" sz="2000" dirty="0"/>
              <a:t>Gather Materials </a:t>
            </a:r>
          </a:p>
          <a:p>
            <a:r>
              <a:rPr lang="en-GB" sz="2000" dirty="0"/>
              <a:t>Make Notes </a:t>
            </a:r>
          </a:p>
          <a:p>
            <a:r>
              <a:rPr lang="en-GB" sz="2000" dirty="0"/>
              <a:t>Paraphrase information </a:t>
            </a:r>
          </a:p>
          <a:p>
            <a:r>
              <a:rPr lang="en-GB" sz="2000" dirty="0"/>
              <a:t>Create PowerPoint </a:t>
            </a:r>
          </a:p>
          <a:p>
            <a:r>
              <a:rPr lang="en-GB" sz="2000" dirty="0"/>
              <a:t>Practice </a:t>
            </a:r>
          </a:p>
          <a:p>
            <a:r>
              <a:rPr lang="en-GB" sz="2000" dirty="0"/>
              <a:t>Present </a:t>
            </a:r>
          </a:p>
        </p:txBody>
      </p:sp>
    </p:spTree>
    <p:extLst>
      <p:ext uri="{BB962C8B-B14F-4D97-AF65-F5344CB8AC3E}">
        <p14:creationId xmlns:p14="http://schemas.microsoft.com/office/powerpoint/2010/main" val="8138698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C1EADF-4367-00D1-4CDB-A80FD4E6B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POWER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22FB78-4EFE-C8A8-6222-39B7D2AAAC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8524961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2387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CD00A-CB13-1096-F770-F28920056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Points to consider 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A3DDFA58-26F6-8016-AE16-56D10DBB233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25919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44B207-825F-573C-75F4-C6717DD0C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Structure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5E790B-8FE8-66E5-2D12-7311564C4A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410513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4122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6FA027-4151-6374-F452-CC63EE6BA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8000"/>
              <a:t>Utilising Visuals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62F060-1D8C-29D4-0FD0-228B6C9E24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942895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63285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164FD-7F97-4737-9A48-D353685A8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Communication Skills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650C47-C3C0-7BD3-88F8-41A663E2F1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5938613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87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white surface&#10;&#10;Description automatically generated">
            <a:extLst>
              <a:ext uri="{FF2B5EF4-FFF2-40B4-BE49-F238E27FC236}">
                <a16:creationId xmlns:a16="http://schemas.microsoft.com/office/drawing/2014/main" id="{BD1FAF0A-387C-5279-1C67-DBE54CBD986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686" b="272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701A3-D190-F0FC-439D-049A3E213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Verbal Communication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3CBE59-432F-ED31-1FAA-F3385294C7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473974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92464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E3077-E3F4-EA6E-D88A-B4B2906E6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/>
              <a:t>Verbal Communication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365050-9EED-0DD0-6C6D-EEE41CD34B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1933278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923463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C227182-3260-94BB-379D-B65790EB32B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1931" b="38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F37154-D92A-6771-C01C-AB2F0578F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Non-verbal communication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EA9254-9F20-E498-2C40-23354731DE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247456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777853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0C912-45B7-38B1-05CF-868885975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/>
              <a:t>Non-Verbal Communication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7657B1-B293-605B-3F00-6C4CDEF399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7683761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25210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BE0D975-7725-493F-8862-ED40C46BE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683F0D96-8CD4-4CDE-B0CC-657797260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924C51D7-954A-4143-B39C-4752FA3B6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B491EF17-1635-4AEB-AC11-07BA2A119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32F202BA-4686-4BC5-8CA5-60010A0FC9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753C14B0-1161-49D1-9AAC-B4BAD7436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C8E96422-DF7F-4DB7-9786-EABEBF8BC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Online Media 3" title="Effective Presentations Bad Example">
            <a:hlinkClick r:id="" action="ppaction://media"/>
            <a:extLst>
              <a:ext uri="{FF2B5EF4-FFF2-40B4-BE49-F238E27FC236}">
                <a16:creationId xmlns:a16="http://schemas.microsoft.com/office/drawing/2014/main" id="{4604D1C2-A0AB-0DD7-D002-D5EFAB8A1ED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30313" y="338510"/>
            <a:ext cx="4656662" cy="3492497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nline Media 4" title="Presentation Skills - Good Presentation Example">
            <a:hlinkClick r:id="" action="ppaction://media"/>
            <a:extLst>
              <a:ext uri="{FF2B5EF4-FFF2-40B4-BE49-F238E27FC236}">
                <a16:creationId xmlns:a16="http://schemas.microsoft.com/office/drawing/2014/main" id="{25A3390E-15D4-A07E-C85A-045D7F6BAE65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6149111" y="338510"/>
            <a:ext cx="5330898" cy="3011957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EED7A8-7901-EB33-E1C4-63B4DF4A2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018137"/>
            <a:ext cx="4651076" cy="2129586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Presentation Examples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87563065-C05B-438E-64FB-861D63BDC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080" y="4018143"/>
            <a:ext cx="5994666" cy="2129599"/>
          </a:xfrm>
          <a:noFill/>
        </p:spPr>
        <p:txBody>
          <a:bodyPr anchor="t">
            <a:normAutofit/>
          </a:bodyPr>
          <a:lstStyle/>
          <a:p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259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15620BC-A070-FBCF-F3A3-4174A9A7452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552" b="1017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080DA4-BF32-BA7A-8D01-AB8D686A6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Question Time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EEBE34-5044-F276-AE22-AA3AB9F238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306032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02795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B999122-119B-257F-72CD-C1392CF7E2E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B2C193-F7E4-C2D4-8CEC-26EBF2451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Are Nevers common?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AF07E9-6483-CFC3-C397-FA61CC187A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42958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324020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9353D-2194-D9D5-8E11-0543C418D8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Dealing with Nerves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6ED31A-3BC0-4E43-9ED3-DA1500F956D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1319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E0CED-BA09-7926-AF95-0C5F18567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400"/>
              <a:t>Practice and Feedback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86A799-4A5F-931F-10AF-94320978CC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750703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045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25E10-E6C8-A38A-AEB4-DB71EAF3B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ctr"/>
            <a:r>
              <a:rPr lang="en-GB" sz="7200" dirty="0"/>
              <a:t>Engaging with the Audience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55E2A5-8CB6-780D-DFA8-7B7E052219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303606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90115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DA60C47-9F76-46D7-9D57-E0C7BA42B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CF0F5B-A81A-FEC2-9E23-C54F330C3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8596" y="679730"/>
            <a:ext cx="4475848" cy="37870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Presenting on Microsoft Teams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365538" y="385757"/>
            <a:ext cx="1715478" cy="644655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413" y="269325"/>
            <a:ext cx="5591744" cy="617193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Online Media 6" title="How to Present PowerPoint in Teams Like a Pro">
            <a:hlinkClick r:id="" action="ppaction://media"/>
            <a:extLst>
              <a:ext uri="{FF2B5EF4-FFF2-40B4-BE49-F238E27FC236}">
                <a16:creationId xmlns:a16="http://schemas.microsoft.com/office/drawing/2014/main" id="{B5505B1A-C046-B55D-A509-41D334D9B7D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28846" y="425052"/>
            <a:ext cx="5000877" cy="2825496"/>
          </a:xfrm>
          <a:prstGeom prst="rect">
            <a:avLst/>
          </a:prstGeom>
        </p:spPr>
      </p:pic>
      <p:pic>
        <p:nvPicPr>
          <p:cNvPr id="4" name="Online Media 3" title="Top 5 Microsoft Teams Presentation Tips">
            <a:hlinkClick r:id="" action="ppaction://media"/>
            <a:extLst>
              <a:ext uri="{FF2B5EF4-FFF2-40B4-BE49-F238E27FC236}">
                <a16:creationId xmlns:a16="http://schemas.microsoft.com/office/drawing/2014/main" id="{82B1E0CF-8E12-D51F-3F61-B4986D3DBD34}"/>
              </a:ext>
            </a:extLst>
          </p:cNvPr>
          <p:cNvPicPr>
            <a:picLocks noGrp="1" noRot="1" noChangeAspect="1"/>
          </p:cNvPicPr>
          <p:nvPr>
            <p:ph idx="1"/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1031864" y="3437313"/>
            <a:ext cx="5000877" cy="282549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CF143E5-57C3-46A3-91A2-EDAA7A8E6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0543" y="2754068"/>
            <a:ext cx="149016" cy="17099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7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798</Words>
  <Application>Microsoft Office PowerPoint</Application>
  <PresentationFormat>Widescreen</PresentationFormat>
  <Paragraphs>124</Paragraphs>
  <Slides>24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Aptos</vt:lpstr>
      <vt:lpstr>Aptos Display</vt:lpstr>
      <vt:lpstr>Arial</vt:lpstr>
      <vt:lpstr>Calibri</vt:lpstr>
      <vt:lpstr>Office Theme</vt:lpstr>
      <vt:lpstr>Mastering Presentation Skills </vt:lpstr>
      <vt:lpstr>Content Page </vt:lpstr>
      <vt:lpstr>Lesson Objectives </vt:lpstr>
      <vt:lpstr>Assignment 2:  Let’s explore </vt:lpstr>
      <vt:lpstr>What is a Presentation? </vt:lpstr>
      <vt:lpstr>Purpose of a Presentation </vt:lpstr>
      <vt:lpstr>Aim of a Presentation </vt:lpstr>
      <vt:lpstr>Presentation Planning </vt:lpstr>
      <vt:lpstr>POWER</vt:lpstr>
      <vt:lpstr>Points to consider </vt:lpstr>
      <vt:lpstr>Structure </vt:lpstr>
      <vt:lpstr>Utilising Visuals </vt:lpstr>
      <vt:lpstr>Communication Skills </vt:lpstr>
      <vt:lpstr>Verbal Communication </vt:lpstr>
      <vt:lpstr>Verbal Communication </vt:lpstr>
      <vt:lpstr>Non-verbal communication skills</vt:lpstr>
      <vt:lpstr>Non-Verbal Communication </vt:lpstr>
      <vt:lpstr>Presentation Examples</vt:lpstr>
      <vt:lpstr>Question Time</vt:lpstr>
      <vt:lpstr>Are Nevers common? </vt:lpstr>
      <vt:lpstr>Dealing with Nerves </vt:lpstr>
      <vt:lpstr>Practice and Feedback </vt:lpstr>
      <vt:lpstr>Engaging with the Audience </vt:lpstr>
      <vt:lpstr>Presenting on Microsoft Teams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Wyatt</dc:creator>
  <cp:lastModifiedBy>Jonathan Wyatt</cp:lastModifiedBy>
  <cp:revision>2</cp:revision>
  <dcterms:created xsi:type="dcterms:W3CDTF">2024-11-10T18:04:07Z</dcterms:created>
  <dcterms:modified xsi:type="dcterms:W3CDTF">2024-11-10T18:52:32Z</dcterms:modified>
</cp:coreProperties>
</file>