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303" r:id="rId2"/>
    <p:sldId id="304" r:id="rId3"/>
    <p:sldId id="306" r:id="rId4"/>
    <p:sldId id="270" r:id="rId5"/>
    <p:sldId id="288" r:id="rId6"/>
    <p:sldId id="308" r:id="rId7"/>
    <p:sldId id="307" r:id="rId8"/>
    <p:sldId id="261" r:id="rId9"/>
    <p:sldId id="262" r:id="rId10"/>
    <p:sldId id="282" r:id="rId11"/>
    <p:sldId id="273" r:id="rId12"/>
    <p:sldId id="267" r:id="rId13"/>
    <p:sldId id="268" r:id="rId14"/>
    <p:sldId id="275" r:id="rId15"/>
    <p:sldId id="286" r:id="rId16"/>
    <p:sldId id="271" r:id="rId17"/>
    <p:sldId id="274" r:id="rId18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3596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FE3FF84-3C78-47DF-BA4B-2DA526206A84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 smtClean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83F5A0-2790-4FF4-B28C-E26AEF58C1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17465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2867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/>
            <a:fld id="{168BF62B-5601-4E51-9C1F-345414B6E3BF}" type="slidenum">
              <a:rPr lang="zh-CN" altLang="en-US" smtClean="0"/>
              <a:pPr eaLnBrk="1" hangingPunct="1"/>
              <a:t>4</a:t>
            </a:fld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直接连接符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标题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5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4EF7A-7158-4348-B675-5B63F05894AA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6" name="页脚占位符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852259-17F4-4595-BAEA-2AE043C09B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890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标题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7" name="内容占位符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13637-C06E-4C9A-9419-82CC662921A6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5" name="页脚占位符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DB976E-5092-44BA-B2AA-6A90EEDA34D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2721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直接连接符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5" name="日期占位符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291D9-655D-478F-AEEA-4848987183F3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7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0DEE6-AF21-4DAD-B1A2-39A5C739ED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6937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标题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CD68A-9178-45D6-B3F2-78BEB9305574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6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24609-80F4-4B1F-96EF-66FCBD81C82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43853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接连接符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标题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25" name="文本占位符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28" name="内容占位符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8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55483-0F9A-493F-928F-D5282EB84B6B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B32831-3444-4B12-92D5-DCBC98F9FB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3851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标题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5888E-FB80-4AA1-93A7-93887D14D9DD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4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5B942-23F9-4C7E-9DF0-E5156D5420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422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984CC-79D4-4282-A932-A644BC98A362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3" name="页脚占位符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84377-C6C8-4C16-955B-C7E3945B610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3400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直接连接符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标题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6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3478F-691B-475A-8A7E-1599C9E19190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7" name="页脚占位符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CE4C1-98FF-4A10-A202-96C0304E67E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3868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C4244-F4D9-4433-9ABB-2D497EB4EB4A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5FBE2-783E-48E9-9256-5981434EF8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3581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472AD-0B15-40A9-B12C-13E0766FCA2E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5" name="页脚占位符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CF629-F22A-4866-B231-BEB627EFB13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595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67FB3-5B26-4A51-8100-A47706748712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43EF2-639A-4A01-BB8A-DDD70A8E9DA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6235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文本占位符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94B7F55-A0D6-4864-BE68-065ECE711F69}" type="datetimeFigureOut">
              <a:rPr lang="zh-CN" altLang="en-US"/>
              <a:pPr>
                <a:defRPr/>
              </a:pPr>
              <a:t>2013/4/12</a:t>
            </a:fld>
            <a:endParaRPr lang="zh-CN" altLang="en-US"/>
          </a:p>
        </p:txBody>
      </p:sp>
      <p:sp>
        <p:nvSpPr>
          <p:cNvPr id="28" name="页脚占位符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C0B9D1E-5E18-4C5F-80AC-F944733F505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10" name="标题占位符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3" r:id="rId4"/>
    <p:sldLayoutId id="2147483819" r:id="rId5"/>
    <p:sldLayoutId id="2147483814" r:id="rId6"/>
    <p:sldLayoutId id="2147483820" r:id="rId7"/>
    <p:sldLayoutId id="2147483821" r:id="rId8"/>
    <p:sldLayoutId id="2147483822" r:id="rId9"/>
    <p:sldLayoutId id="2147483815" r:id="rId10"/>
    <p:sldLayoutId id="214748382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隶书" pitchFamily="49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en.wikipedia.org/wiki/File:Chemin_de_ronde_muraille_long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hyperlink" Target="http://en.wikipedia.org/wiki/File:Greatwall-SA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en.wikipedia.org/wiki/File:Great_Wall_of_China_July_200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://en.wikipedia.org/wiki/File:20090529_Great_Wall_8185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About </a:t>
            </a:r>
            <a:r>
              <a:rPr lang="en-US" altLang="zh-CN" dirty="0" err="1" smtClean="0"/>
              <a:t>confucius</a:t>
            </a:r>
            <a:r>
              <a:rPr lang="en-US" altLang="zh-CN" dirty="0" smtClean="0"/>
              <a:t> classroom</a:t>
            </a:r>
            <a:endParaRPr lang="zh-CN" altLang="en-US" dirty="0"/>
          </a:p>
        </p:txBody>
      </p:sp>
      <p:sp>
        <p:nvSpPr>
          <p:cNvPr id="1024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Confucius is the name of an ancient Chinese philosopher and educator.</a:t>
            </a:r>
          </a:p>
          <a:p>
            <a:pPr eaLnBrk="1" hangingPunct="1"/>
            <a:r>
              <a:rPr lang="en-US" altLang="zh-CN" smtClean="0"/>
              <a:t>Confucius’ philosophy theory has greet influence in Asian countries.</a:t>
            </a:r>
          </a:p>
          <a:p>
            <a:pPr eaLnBrk="1" hangingPunct="1"/>
            <a:r>
              <a:rPr lang="en-US" altLang="zh-CN" smtClean="0"/>
              <a:t>Confucius classroom provides Chinese language teaching and related cultural taster lessons.</a:t>
            </a:r>
            <a:endParaRPr lang="zh-CN" altLang="en-US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86058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400" dirty="0" smtClean="0"/>
              <a:t>                About china</a:t>
            </a:r>
            <a:endParaRPr lang="zh-CN" altLang="en-US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Box 4"/>
          <p:cNvSpPr txBox="1">
            <a:spLocks noChangeArrowheads="1"/>
          </p:cNvSpPr>
          <p:nvPr/>
        </p:nvSpPr>
        <p:spPr bwMode="auto">
          <a:xfrm>
            <a:off x="1071563" y="1643063"/>
            <a:ext cx="6500812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/>
            <a:r>
              <a:rPr lang="en-US" altLang="zh-CN" sz="4400"/>
              <a:t>Do you know the location of China?</a:t>
            </a:r>
            <a:endParaRPr lang="zh-CN" altLang="en-US" sz="4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dirty="0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13316" name="Picture 2" descr="http://163.17.176.7/~s1000/%AA%C0%B7|%AC%EC%B1%D0%BE%C7%B8%EA%AE%C6/%B9%CF%A4%F9/%A5@%AC%C9%A6a%B9%CF/%A5@%AC%C9%A6a%B9%CF_%A4W%A6%E2%B5L%B8g%BD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china1"/>
          <p:cNvPicPr>
            <a:picLocks noChangeAspect="1" noChangeArrowheads="1"/>
          </p:cNvPicPr>
          <p:nvPr/>
        </p:nvPicPr>
        <p:blipFill>
          <a:blip r:embed="rId2">
            <a:lum bright="-6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"/>
            <a:ext cx="8458200" cy="646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15364" name="内容占位符 3" descr="chinawallarge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28625"/>
            <a:ext cx="8424862" cy="592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dirty="0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dirty="0" smtClean="0"/>
          </a:p>
        </p:txBody>
      </p:sp>
      <p:pic>
        <p:nvPicPr>
          <p:cNvPr id="16388" name="Picture 10" descr="Description: http://upload.wikimedia.org/wikipedia/commons/thumb/6/60/Chemin_de_ronde_muraille_long.JPG/220px-Chemin_de_ronde_muraille_lo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852738"/>
            <a:ext cx="4500562" cy="398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22" descr="Description: http://upload.wikimedia.org/wikipedia/commons/thumb/f/f8/Greatwall-SA3.jpg/220px-Greatwall-SA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52738"/>
            <a:ext cx="4500563" cy="398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Box 1"/>
          <p:cNvSpPr txBox="1">
            <a:spLocks noChangeArrowheads="1"/>
          </p:cNvSpPr>
          <p:nvPr/>
        </p:nvSpPr>
        <p:spPr bwMode="auto">
          <a:xfrm>
            <a:off x="468313" y="177800"/>
            <a:ext cx="8675687" cy="295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宋体" pitchFamily="2" charset="-122"/>
              </a:defRPr>
            </a:lvl9pPr>
          </a:lstStyle>
          <a:p>
            <a:pPr eaLnBrk="1" hangingPunct="1"/>
            <a:r>
              <a:rPr lang="en-GB" sz="2800"/>
              <a:t>The Great Wall</a:t>
            </a:r>
          </a:p>
          <a:p>
            <a:pPr eaLnBrk="1" hangingPunct="1"/>
            <a:r>
              <a:rPr lang="en-GB" sz="2800"/>
              <a:t>Built from 5</a:t>
            </a:r>
            <a:r>
              <a:rPr lang="en-GB" sz="2800" baseline="30000"/>
              <a:t>th</a:t>
            </a:r>
            <a:r>
              <a:rPr lang="en-GB" sz="2800"/>
              <a:t> century BC to 16</a:t>
            </a:r>
            <a:r>
              <a:rPr lang="en-GB" sz="2800" baseline="30000"/>
              <a:t>th</a:t>
            </a:r>
            <a:r>
              <a:rPr lang="en-GB" sz="2800"/>
              <a:t> century.</a:t>
            </a:r>
          </a:p>
          <a:p>
            <a:pPr eaLnBrk="1" hangingPunct="1"/>
            <a:r>
              <a:rPr lang="en-GB" sz="2800"/>
              <a:t>8851.8 kilometres long. </a:t>
            </a:r>
          </a:p>
          <a:p>
            <a:pPr eaLnBrk="1" hangingPunct="1"/>
            <a:r>
              <a:rPr lang="en-GB" sz="2800"/>
              <a:t>Badaling, a famous portion of the Great Wall in Beijing, is 7.8 meters (26 feet) high and 5 meters (16 feet) wide. </a:t>
            </a:r>
          </a:p>
          <a:p>
            <a:pPr eaLnBrk="1" hangingPunct="1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 descr="Description: http://upload.wikimedia.org/wikipedia/commons/thumb/f/fa/Great_Wall_of_China_July_2006.JPG/248px-Great_Wall_of_China_July_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560638"/>
            <a:ext cx="6011862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14" descr="Description: http://upload.wikimedia.org/wikipedia/commons/thumb/1/10/20090529_Great_Wall_8185.jpg/220px-20090529_Great_Wall_818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51500" cy="386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18436" name="图片 1" descr="temple of heave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500063"/>
            <a:ext cx="8453437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Beijing_tiananmen-gate_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71500"/>
            <a:ext cx="8280400" cy="573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0484" name="Picture 2" descr="E:\Lucy\教学UK\from Gaofei\故宫forbidden city\故宫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500063"/>
            <a:ext cx="7929563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1508" name="Picture 2" descr="E:\Lucy\教学UK\from Gaofei\兵马俑\夜景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428625"/>
            <a:ext cx="7929562" cy="592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2532" name="Picture 2" descr="E:\Lucy\教学UK\from Gaofei\兵马俑\西安大雁塔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500063"/>
            <a:ext cx="78581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3" descr="照片-beijing 2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571500"/>
            <a:ext cx="8286750" cy="578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24580" name="Picture 2" descr="G:\Photos\2009年8月22日北海公园\P82202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标题 1"/>
          <p:cNvSpPr>
            <a:spLocks noGrp="1"/>
          </p:cNvSpPr>
          <p:nvPr>
            <p:ph type="ctrTitle"/>
          </p:nvPr>
        </p:nvSpPr>
        <p:spPr>
          <a:xfrm>
            <a:off x="381000" y="4852988"/>
            <a:ext cx="8458200" cy="1222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zh-CN" altLang="en-US" smtClean="0"/>
          </a:p>
        </p:txBody>
      </p:sp>
      <p:pic>
        <p:nvPicPr>
          <p:cNvPr id="5" name="Picture 4" descr="http://www.eu169.com/photo/ugc/img/29/4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500063"/>
            <a:ext cx="7929562" cy="5786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547688"/>
            <a:ext cx="8215313" cy="573881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dist="38099" dir="2700000" algn="ctr" rotWithShape="0">
              <a:schemeClr val="bg2">
                <a:alpha val="42998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跋涉">
  <a:themeElements>
    <a:clrScheme name="跋涉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跋涉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跋涉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跋涉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</TotalTime>
  <Words>83</Words>
  <Application>Microsoft Office PowerPoint</Application>
  <PresentationFormat>On-screen Show (4:3)</PresentationFormat>
  <Paragraphs>11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宋体</vt:lpstr>
      <vt:lpstr>Franklin Gothic Medium</vt:lpstr>
      <vt:lpstr>隶书</vt:lpstr>
      <vt:lpstr>Franklin Gothic Book</vt:lpstr>
      <vt:lpstr>华文楷体</vt:lpstr>
      <vt:lpstr>Wingdings 2</vt:lpstr>
      <vt:lpstr>Calibri</vt:lpstr>
      <vt:lpstr>跋涉</vt:lpstr>
      <vt:lpstr>About confucius classroom</vt:lpstr>
      <vt:lpstr>                About china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微软中国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薛瑶</dc:creator>
  <cp:lastModifiedBy>1</cp:lastModifiedBy>
  <cp:revision>26</cp:revision>
  <dcterms:created xsi:type="dcterms:W3CDTF">2011-10-16T11:06:25Z</dcterms:created>
  <dcterms:modified xsi:type="dcterms:W3CDTF">2013-04-12T20:34:07Z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