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61D51D-4F30-4537-9D5C-AF19434470AB}" v="2" dt="2025-07-04T18:10:43.7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ehan Miah" userId="52e1775a9e0dfd7d" providerId="LiveId" clId="{6261D51D-4F30-4537-9D5C-AF19434470AB}"/>
    <pc:docChg chg="custSel modSld">
      <pc:chgData name="Reehan Miah" userId="52e1775a9e0dfd7d" providerId="LiveId" clId="{6261D51D-4F30-4537-9D5C-AF19434470AB}" dt="2025-07-04T18:10:54.417" v="50" actId="1076"/>
      <pc:docMkLst>
        <pc:docMk/>
      </pc:docMkLst>
      <pc:sldChg chg="addSp modSp mod">
        <pc:chgData name="Reehan Miah" userId="52e1775a9e0dfd7d" providerId="LiveId" clId="{6261D51D-4F30-4537-9D5C-AF19434470AB}" dt="2025-07-04T18:10:54.417" v="50" actId="1076"/>
        <pc:sldMkLst>
          <pc:docMk/>
          <pc:sldMk cId="1935600226" sldId="256"/>
        </pc:sldMkLst>
        <pc:spChg chg="add mod">
          <ac:chgData name="Reehan Miah" userId="52e1775a9e0dfd7d" providerId="LiveId" clId="{6261D51D-4F30-4537-9D5C-AF19434470AB}" dt="2025-07-04T18:10:54.417" v="50" actId="1076"/>
          <ac:spMkLst>
            <pc:docMk/>
            <pc:sldMk cId="1935600226" sldId="256"/>
            <ac:spMk id="2" creationId="{8F11C621-A661-ECB6-E44F-25E6C75A943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576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369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914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71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81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262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837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514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7/4/2025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84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7/4/2025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4376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7/4/2025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48317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7/4/2025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1796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7/4/2025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9014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pPr/>
              <a:t>7/4/2025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8106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67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7/4/2025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9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CDE23C7-78A4-413A-A84B-93D4CC0A9EB1}" type="datetimeFigureOut">
              <a:rPr lang="en-US" smtClean="0"/>
              <a:pPr/>
              <a:t>7/4/2025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2069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  <p:sldLayoutId id="2147483752" r:id="rId13"/>
    <p:sldLayoutId id="2147483753" r:id="rId14"/>
    <p:sldLayoutId id="2147483754" r:id="rId15"/>
    <p:sldLayoutId id="2147483755" r:id="rId16"/>
    <p:sldLayoutId id="214748375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ogo with a rooster and a red ribbon&#10;&#10;AI-generated content may be incorrect.">
            <a:extLst>
              <a:ext uri="{FF2B5EF4-FFF2-40B4-BE49-F238E27FC236}">
                <a16:creationId xmlns:a16="http://schemas.microsoft.com/office/drawing/2014/main" id="{8F4A1964-53DA-9CDB-233D-7999F5212D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214" y="2060397"/>
            <a:ext cx="2534376" cy="21990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C6EB4C-C798-03D5-FF7B-620AA0E39AD5}"/>
              </a:ext>
            </a:extLst>
          </p:cNvPr>
          <p:cNvSpPr txBox="1"/>
          <p:nvPr/>
        </p:nvSpPr>
        <p:spPr>
          <a:xfrm>
            <a:off x="2275114" y="818706"/>
            <a:ext cx="62625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rgbClr val="FF0000"/>
                </a:solidFill>
              </a:rPr>
              <a:t>Bangla Kitchen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11C621-A661-ECB6-E44F-25E6C75A943D}"/>
              </a:ext>
            </a:extLst>
          </p:cNvPr>
          <p:cNvSpPr txBox="1"/>
          <p:nvPr/>
        </p:nvSpPr>
        <p:spPr>
          <a:xfrm>
            <a:off x="3604437" y="4697235"/>
            <a:ext cx="3884397" cy="6527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/>
              <a:t>MD JAYEDUR RAHMAN TALUKDER</a:t>
            </a:r>
          </a:p>
          <a:p>
            <a:pPr algn="ctr"/>
            <a:r>
              <a:rPr lang="en-US" dirty="0"/>
              <a:t>Student number: </a:t>
            </a:r>
            <a:r>
              <a:rPr lang="en-GB" dirty="0"/>
              <a:t>2327181</a:t>
            </a:r>
          </a:p>
        </p:txBody>
      </p:sp>
    </p:spTree>
    <p:extLst>
      <p:ext uri="{BB962C8B-B14F-4D97-AF65-F5344CB8AC3E}">
        <p14:creationId xmlns:p14="http://schemas.microsoft.com/office/powerpoint/2010/main" val="1935600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A790085-4A78-31E7-7FCA-26790CCF248F}"/>
              </a:ext>
            </a:extLst>
          </p:cNvPr>
          <p:cNvSpPr txBox="1"/>
          <p:nvPr/>
        </p:nvSpPr>
        <p:spPr>
          <a:xfrm>
            <a:off x="425302" y="414670"/>
            <a:ext cx="11387470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Business Overview</a:t>
            </a:r>
          </a:p>
          <a:p>
            <a:endParaRPr lang="en-GB" dirty="0"/>
          </a:p>
          <a:p>
            <a:r>
              <a:rPr lang="en-GB" dirty="0"/>
              <a:t>Bangla Kitchen is an authentic Bengali takeaway located in Port Talbot, offering traditional home-style Bengali cuisine made with fresh ingredients and bold flavours. Our mission is to bring the taste of Bangladesh to your doorstep, in every bite.</a:t>
            </a:r>
          </a:p>
          <a:p>
            <a:endParaRPr lang="en-GB" dirty="0"/>
          </a:p>
          <a:p>
            <a:r>
              <a:rPr lang="en-GB" sz="2800" b="1" dirty="0">
                <a:solidFill>
                  <a:srgbClr val="FF0000"/>
                </a:solidFill>
              </a:rPr>
              <a:t>The Story Behind the Idea</a:t>
            </a:r>
          </a:p>
          <a:p>
            <a:endParaRPr lang="en-GB" dirty="0"/>
          </a:p>
          <a:p>
            <a:r>
              <a:rPr lang="en-GB" dirty="0"/>
              <a:t>As a proud Bengali, I grew up in a household where the kitchen was the heart of our home. The aroma of spices, the sizzle of mustard seeds, and the stories shared over a plate of </a:t>
            </a:r>
            <a:r>
              <a:rPr lang="en-GB" dirty="0" err="1"/>
              <a:t>shorshe</a:t>
            </a:r>
            <a:r>
              <a:rPr lang="en-GB" dirty="0"/>
              <a:t> </a:t>
            </a:r>
            <a:r>
              <a:rPr lang="en-GB" dirty="0" err="1"/>
              <a:t>ilish</a:t>
            </a:r>
            <a:r>
              <a:rPr lang="en-GB" dirty="0"/>
              <a:t> (hilsa in mustard curry). it was culture, identity, and connection. Over time, I realized that while Indian cuisine has become mainstream, authentic Bengali food is still underrepresented in the UK takeaway market.</a:t>
            </a:r>
          </a:p>
          <a:p>
            <a:endParaRPr lang="en-GB" dirty="0"/>
          </a:p>
          <a:p>
            <a:r>
              <a:rPr lang="en-GB" dirty="0"/>
              <a:t>I started Bengali Kitchen because I wanted to share a food experience that is deeply personal. Currently what’s available in the market is a generic version of Indian food that doesn’t capture the richness of Bengali cuisine. Bangla Kitchen aims to change that.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A plate of food with a pitcher and a pot of tea&#10;&#10;AI-generated content may be incorrect.">
            <a:extLst>
              <a:ext uri="{FF2B5EF4-FFF2-40B4-BE49-F238E27FC236}">
                <a16:creationId xmlns:a16="http://schemas.microsoft.com/office/drawing/2014/main" id="{75E3752A-8828-827C-BDC0-EBEDAAD87EC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9037" y="1297294"/>
            <a:ext cx="5849193" cy="426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102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05B580-6D06-1354-B88C-C0157DEFDF49}"/>
              </a:ext>
            </a:extLst>
          </p:cNvPr>
          <p:cNvSpPr txBox="1"/>
          <p:nvPr/>
        </p:nvSpPr>
        <p:spPr>
          <a:xfrm>
            <a:off x="648930" y="701750"/>
            <a:ext cx="6188189" cy="552207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9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Unique Selling Point (USP)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9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first and only Bengali-only takeaway in the city that delivers freshly prepared, authentic dishes using recipes passed down through generations.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9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9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Aim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9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 establish Bengali Kitchen as the leading provider of Bengali takeaway in our city within the first 12 months.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9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9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Mission Statement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9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"To bring authentic Bengali home-style food to the community, celebrating heritage through every meal we serve."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tray of food with different sauces&#10;&#10;AI-generated content may be incorrect.">
            <a:extLst>
              <a:ext uri="{FF2B5EF4-FFF2-40B4-BE49-F238E27FC236}">
                <a16:creationId xmlns:a16="http://schemas.microsoft.com/office/drawing/2014/main" id="{F3BBCD87-0C14-47E8-DA6F-174E86DF771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4" r="36257" b="-2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63202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0D50D-D84A-25CB-6DEE-6C21629D0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0871" y="76373"/>
            <a:ext cx="2646441" cy="1061311"/>
          </a:xfrm>
        </p:spPr>
        <p:txBody>
          <a:bodyPr>
            <a:normAutofit/>
          </a:bodyPr>
          <a:lstStyle/>
          <a:p>
            <a:r>
              <a:rPr lang="en-US" dirty="0"/>
              <a:t>Menu</a:t>
            </a:r>
            <a:endParaRPr lang="en-GB" dirty="0"/>
          </a:p>
        </p:txBody>
      </p:sp>
      <p:pic>
        <p:nvPicPr>
          <p:cNvPr id="5" name="Picture 4" descr="A bowl of rice with eggs and meat&#10;&#10;AI-generated content may be incorrect.">
            <a:extLst>
              <a:ext uri="{FF2B5EF4-FFF2-40B4-BE49-F238E27FC236}">
                <a16:creationId xmlns:a16="http://schemas.microsoft.com/office/drawing/2014/main" id="{552A6BC2-58CE-9BB0-5B23-03F0506249C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803" b="3"/>
          <a:stretch>
            <a:fillRect/>
          </a:stretch>
        </p:blipFill>
        <p:spPr>
          <a:xfrm>
            <a:off x="-2" y="10"/>
            <a:ext cx="568842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BF5AF-8270-E14C-210C-FCA91211D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0870" y="1226288"/>
            <a:ext cx="6229613" cy="555533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Bengali Kitchen will serve a carefully curated menu of Bengali dishes, with options for both meat-eaters and vegetarians. Our offerings will include: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0000"/>
                </a:solidFill>
              </a:rPr>
              <a:t>Signature Dishes: </a:t>
            </a:r>
            <a:r>
              <a:rPr lang="en-GB" sz="2400" dirty="0" err="1"/>
              <a:t>Shorshe</a:t>
            </a:r>
            <a:r>
              <a:rPr lang="en-GB" sz="2400" dirty="0"/>
              <a:t> Ilish (Hilsa in mustard sauce), Kosha </a:t>
            </a:r>
            <a:r>
              <a:rPr lang="en-GB" sz="2400" dirty="0" err="1"/>
              <a:t>Mangsho</a:t>
            </a:r>
            <a:r>
              <a:rPr lang="en-GB" sz="2400" dirty="0"/>
              <a:t> (Slow-cooked spicy mutton), </a:t>
            </a:r>
            <a:r>
              <a:rPr lang="en-GB" sz="2400" dirty="0" err="1"/>
              <a:t>Chingri</a:t>
            </a:r>
            <a:r>
              <a:rPr lang="en-GB" sz="2400" dirty="0"/>
              <a:t> Malai Curry (Prawns in coconut milk), and Begun </a:t>
            </a:r>
            <a:r>
              <a:rPr lang="en-GB" sz="2400" dirty="0" err="1"/>
              <a:t>Bharta</a:t>
            </a:r>
            <a:r>
              <a:rPr lang="en-GB" sz="2400" dirty="0"/>
              <a:t> (Roasted eggplant mash).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0000"/>
                </a:solidFill>
              </a:rPr>
              <a:t>Biryani &amp; Rice Dishes: </a:t>
            </a:r>
            <a:r>
              <a:rPr lang="en-GB" sz="2400" dirty="0"/>
              <a:t>Kolkata-style biryani, Basanti Pulao.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0000"/>
                </a:solidFill>
              </a:rPr>
              <a:t>Street Food: </a:t>
            </a:r>
            <a:r>
              <a:rPr lang="en-GB" sz="2400" dirty="0" err="1"/>
              <a:t>Puchka</a:t>
            </a:r>
            <a:r>
              <a:rPr lang="en-GB" sz="2400" dirty="0"/>
              <a:t> (Bengali-style </a:t>
            </a:r>
            <a:r>
              <a:rPr lang="en-GB" sz="2400" dirty="0" err="1"/>
              <a:t>pani</a:t>
            </a:r>
            <a:r>
              <a:rPr lang="en-GB" sz="2400" dirty="0"/>
              <a:t> puri), Egg Rolls, </a:t>
            </a:r>
            <a:r>
              <a:rPr lang="en-GB" sz="2400" dirty="0" err="1"/>
              <a:t>Ghugni</a:t>
            </a:r>
            <a:r>
              <a:rPr lang="en-GB" sz="2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0000"/>
                </a:solidFill>
              </a:rPr>
              <a:t>Combo Meals: </a:t>
            </a:r>
            <a:r>
              <a:rPr lang="en-GB" sz="2400" dirty="0"/>
              <a:t>Affordable set meals for office workers, students, and families.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FF0000"/>
                </a:solidFill>
              </a:rPr>
              <a:t>Desserts: </a:t>
            </a:r>
            <a:r>
              <a:rPr lang="en-GB" sz="2400" dirty="0"/>
              <a:t>Mishti Doi, </a:t>
            </a:r>
            <a:r>
              <a:rPr lang="en-GB" sz="2400" dirty="0" err="1"/>
              <a:t>Rasgulla</a:t>
            </a:r>
            <a:r>
              <a:rPr lang="en-GB" sz="2400" dirty="0"/>
              <a:t>, and Sandesh.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840052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9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061" name="Freeform: Shape 2060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D524F0-77AA-7C94-84C7-C1DD0C1085E1}"/>
              </a:ext>
            </a:extLst>
          </p:cNvPr>
          <p:cNvSpPr txBox="1"/>
          <p:nvPr/>
        </p:nvSpPr>
        <p:spPr>
          <a:xfrm>
            <a:off x="319910" y="2286163"/>
            <a:ext cx="5771588" cy="421033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4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Firstly, we will promote the business on social media. I will create Instagram reels &amp; TikTok’s showing food preparation and Bengali culture. We will also try and promote via local Facebook groups.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I will also do a promotional offer on the opening week for “Buy One Get One Free” for the first 100 customers to help generate a buzz and promote this on social media. I will also do a giveaway to help promote the business further (Gawkowski, 2023). I will also do seasonal events with further discounts, such as the Bangladeshi new year. I will also introduce a loyalty program, allowing customers to have a free meal after 7 visits. This will incentivise repeat customers.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I will be handing out the menu personally locally to people’s houses to try and spread the word locally about the business. I will also try and contact the local newspaper and food magazines to help promote the business further.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100" dirty="0"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 descr="Social Media Graphics in 2025 ...">
            <a:extLst>
              <a:ext uri="{FF2B5EF4-FFF2-40B4-BE49-F238E27FC236}">
                <a16:creationId xmlns:a16="http://schemas.microsoft.com/office/drawing/2014/main" id="{AA7CA0D1-F5A2-65F3-8DB6-AB1D3497CF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1916" y="2927883"/>
            <a:ext cx="5451627" cy="290281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06EF4C-E1E0-E285-0838-70E83D7A304D}"/>
              </a:ext>
            </a:extLst>
          </p:cNvPr>
          <p:cNvSpPr txBox="1"/>
          <p:nvPr/>
        </p:nvSpPr>
        <p:spPr>
          <a:xfrm>
            <a:off x="1063751" y="666710"/>
            <a:ext cx="7655769" cy="97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3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Marketing and promotional activities</a:t>
            </a:r>
            <a:r>
              <a:rPr lang="en-US" sz="1800" dirty="0">
                <a:latin typeface="+mj-lt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05787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31CD44-EE2F-C315-7D01-138C873781F6}"/>
              </a:ext>
            </a:extLst>
          </p:cNvPr>
          <p:cNvSpPr txBox="1"/>
          <p:nvPr/>
        </p:nvSpPr>
        <p:spPr>
          <a:xfrm>
            <a:off x="1137684" y="659219"/>
            <a:ext cx="9654363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Angel Investor</a:t>
            </a:r>
          </a:p>
          <a:p>
            <a:pPr algn="ctr"/>
            <a:endParaRPr lang="en-US" dirty="0"/>
          </a:p>
          <a:p>
            <a:r>
              <a:rPr lang="en-US" dirty="0"/>
              <a:t>Don’t pass on this opportunity to invest in Bangla Kitchen. Our unique concept will stand out in the current landscape of Indian cuisine, and with your investment of £50,000 I will be able to jumpstart this business. Your investment will go into the equipment costs and initial startup. It will also allow me to look for a larger venue than the initial one I was looking at, allowing me to grow the business much larger than initially planned. </a:t>
            </a:r>
          </a:p>
          <a:p>
            <a:endParaRPr lang="en-US" dirty="0"/>
          </a:p>
          <a:p>
            <a:r>
              <a:rPr lang="en-US" dirty="0"/>
              <a:t>I will also use the money to further promote the business and get the word out further hopefully creating more revenue</a:t>
            </a:r>
            <a:endParaRPr lang="en-GB" dirty="0"/>
          </a:p>
        </p:txBody>
      </p:sp>
      <p:pic>
        <p:nvPicPr>
          <p:cNvPr id="1026" name="Picture 2" descr="112+ Thousand Cartoon Angel Royalty-Free Images, Stock Photos &amp; Pictures |  Shutterstock">
            <a:extLst>
              <a:ext uri="{FF2B5EF4-FFF2-40B4-BE49-F238E27FC236}">
                <a16:creationId xmlns:a16="http://schemas.microsoft.com/office/drawing/2014/main" id="{08B2859D-BF5A-84A4-0638-9DE4D82274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46167" y1="35167" x2="46167" y2="35167"/>
                        <a14:foregroundMark x1="51000" y1="25167" x2="51000" y2="25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16" y="3815315"/>
            <a:ext cx="2534979" cy="2534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tock Market Cartoon Stock Photos ...">
            <a:extLst>
              <a:ext uri="{FF2B5EF4-FFF2-40B4-BE49-F238E27FC236}">
                <a16:creationId xmlns:a16="http://schemas.microsoft.com/office/drawing/2014/main" id="{92F8D709-60EE-4B0C-2CA8-0B8F7FE89D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6804" y="3937893"/>
            <a:ext cx="3165243" cy="226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28764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23</TotalTime>
  <Words>654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Menu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Reehan Miah</dc:creator>
  <cp:lastModifiedBy>Reehan Miah</cp:lastModifiedBy>
  <cp:revision>1</cp:revision>
  <dcterms:created xsi:type="dcterms:W3CDTF">2025-07-04T17:13:11Z</dcterms:created>
  <dcterms:modified xsi:type="dcterms:W3CDTF">2025-07-04T18:10:55Z</dcterms:modified>
</cp:coreProperties>
</file>