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12" r:id="rId2"/>
    <p:sldMasterId id="2147483719" r:id="rId3"/>
    <p:sldMasterId id="2147483694" r:id="rId4"/>
    <p:sldMasterId id="2147483687" r:id="rId5"/>
  </p:sldMasterIdLst>
  <p:notesMasterIdLst>
    <p:notesMasterId r:id="rId64"/>
  </p:notesMasterIdLst>
  <p:sldIdLst>
    <p:sldId id="256" r:id="rId6"/>
    <p:sldId id="298" r:id="rId7"/>
    <p:sldId id="467" r:id="rId8"/>
    <p:sldId id="468" r:id="rId9"/>
    <p:sldId id="469" r:id="rId10"/>
    <p:sldId id="470" r:id="rId11"/>
    <p:sldId id="471" r:id="rId12"/>
    <p:sldId id="501" r:id="rId13"/>
    <p:sldId id="502" r:id="rId14"/>
    <p:sldId id="474" r:id="rId15"/>
    <p:sldId id="475" r:id="rId16"/>
    <p:sldId id="476" r:id="rId17"/>
    <p:sldId id="477" r:id="rId18"/>
    <p:sldId id="478" r:id="rId19"/>
    <p:sldId id="479" r:id="rId20"/>
    <p:sldId id="480" r:id="rId21"/>
    <p:sldId id="481" r:id="rId22"/>
    <p:sldId id="500" r:id="rId23"/>
    <p:sldId id="295" r:id="rId24"/>
    <p:sldId id="484" r:id="rId25"/>
    <p:sldId id="482" r:id="rId26"/>
    <p:sldId id="438" r:id="rId27"/>
    <p:sldId id="483" r:id="rId28"/>
    <p:sldId id="485" r:id="rId29"/>
    <p:sldId id="423" r:id="rId30"/>
    <p:sldId id="487" r:id="rId31"/>
    <p:sldId id="486" r:id="rId32"/>
    <p:sldId id="488" r:id="rId33"/>
    <p:sldId id="503" r:id="rId34"/>
    <p:sldId id="507" r:id="rId35"/>
    <p:sldId id="506" r:id="rId36"/>
    <p:sldId id="509" r:id="rId37"/>
    <p:sldId id="505" r:id="rId38"/>
    <p:sldId id="510" r:id="rId39"/>
    <p:sldId id="511" r:id="rId40"/>
    <p:sldId id="512" r:id="rId41"/>
    <p:sldId id="513" r:id="rId42"/>
    <p:sldId id="514" r:id="rId43"/>
    <p:sldId id="515" r:id="rId44"/>
    <p:sldId id="300" r:id="rId45"/>
    <p:sldId id="489" r:id="rId46"/>
    <p:sldId id="320" r:id="rId47"/>
    <p:sldId id="490" r:id="rId48"/>
    <p:sldId id="418" r:id="rId49"/>
    <p:sldId id="491" r:id="rId50"/>
    <p:sldId id="493" r:id="rId51"/>
    <p:sldId id="494" r:id="rId52"/>
    <p:sldId id="516" r:id="rId53"/>
    <p:sldId id="517" r:id="rId54"/>
    <p:sldId id="495" r:id="rId55"/>
    <p:sldId id="496" r:id="rId56"/>
    <p:sldId id="441" r:id="rId57"/>
    <p:sldId id="497" r:id="rId58"/>
    <p:sldId id="498" r:id="rId59"/>
    <p:sldId id="297" r:id="rId60"/>
    <p:sldId id="296" r:id="rId61"/>
    <p:sldId id="499" r:id="rId62"/>
    <p:sldId id="417" r:id="rId63"/>
  </p:sldIdLst>
  <p:sldSz cx="12192000" cy="6858000"/>
  <p:notesSz cx="6858000" cy="9144000"/>
  <p:custDataLst>
    <p:tags r:id="rId6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5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B4222-533B-47F2-BE00-9D0C529F291D}" v="1" dt="2026-10-11T15:24:02.4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5" autoAdjust="0"/>
    <p:restoredTop sz="90563" autoAdjust="0"/>
  </p:normalViewPr>
  <p:slideViewPr>
    <p:cSldViewPr snapToGrid="0">
      <p:cViewPr varScale="1">
        <p:scale>
          <a:sx n="55" d="100"/>
          <a:sy n="55" d="100"/>
        </p:scale>
        <p:origin x="35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theme" Target="theme/theme1.xml"/><Relationship Id="rId7" Type="http://schemas.openxmlformats.org/officeDocument/2006/relationships/slide" Target="slides/slide2.xml"/><Relationship Id="rId71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151E9CE8-B21B-4565-A978-68B2E862EE5B}"/>
    <pc:docChg chg="undo custSel addSld delSld modSld sldOrd">
      <pc:chgData name="Lisa-Marie Bassler" userId="38f25fa2-f4e2-42aa-a629-d2ccc29b42c2" providerId="ADAL" clId="{151E9CE8-B21B-4565-A978-68B2E862EE5B}" dt="2026-10-11T15:24:12.910" v="7191" actId="20577"/>
      <pc:docMkLst>
        <pc:docMk/>
      </pc:docMkLst>
      <pc:sldChg chg="modSp mod">
        <pc:chgData name="Lisa-Marie Bassler" userId="38f25fa2-f4e2-42aa-a629-d2ccc29b42c2" providerId="ADAL" clId="{151E9CE8-B21B-4565-A978-68B2E862EE5B}" dt="2026-10-07T22:53:20.164" v="4600" actId="1076"/>
        <pc:sldMkLst>
          <pc:docMk/>
          <pc:sldMk cId="1040701832" sldId="295"/>
        </pc:sldMkLst>
        <pc:spChg chg="mod">
          <ac:chgData name="Lisa-Marie Bassler" userId="38f25fa2-f4e2-42aa-a629-d2ccc29b42c2" providerId="ADAL" clId="{151E9CE8-B21B-4565-A978-68B2E862EE5B}" dt="2026-10-07T22:53:16.323" v="4599" actId="1076"/>
          <ac:spMkLst>
            <pc:docMk/>
            <pc:sldMk cId="1040701832" sldId="295"/>
            <ac:spMk id="11" creationId="{D35F8F39-31AB-0CDB-4DB1-CBE2E79E0BA6}"/>
          </ac:spMkLst>
        </pc:spChg>
        <pc:picChg chg="mod">
          <ac:chgData name="Lisa-Marie Bassler" userId="38f25fa2-f4e2-42aa-a629-d2ccc29b42c2" providerId="ADAL" clId="{151E9CE8-B21B-4565-A978-68B2E862EE5B}" dt="2026-10-07T22:53:20.164" v="4600" actId="1076"/>
          <ac:picMkLst>
            <pc:docMk/>
            <pc:sldMk cId="1040701832" sldId="295"/>
            <ac:picMk id="12" creationId="{8FAE6314-4289-74FD-48E2-B1B1C810C0FA}"/>
          </ac:picMkLst>
        </pc:picChg>
      </pc:sldChg>
      <pc:sldChg chg="modSp mod">
        <pc:chgData name="Lisa-Marie Bassler" userId="38f25fa2-f4e2-42aa-a629-d2ccc29b42c2" providerId="ADAL" clId="{151E9CE8-B21B-4565-A978-68B2E862EE5B}" dt="2026-10-07T22:52:00.517" v="4412" actId="20577"/>
        <pc:sldMkLst>
          <pc:docMk/>
          <pc:sldMk cId="282396609" sldId="297"/>
        </pc:sldMkLst>
        <pc:spChg chg="mod">
          <ac:chgData name="Lisa-Marie Bassler" userId="38f25fa2-f4e2-42aa-a629-d2ccc29b42c2" providerId="ADAL" clId="{151E9CE8-B21B-4565-A978-68B2E862EE5B}" dt="2026-10-07T22:51:46.757" v="4402" actId="20577"/>
          <ac:spMkLst>
            <pc:docMk/>
            <pc:sldMk cId="282396609" sldId="297"/>
            <ac:spMk id="2" creationId="{ED7246F8-337E-E00C-D63F-096146942015}"/>
          </ac:spMkLst>
        </pc:spChg>
        <pc:spChg chg="mod">
          <ac:chgData name="Lisa-Marie Bassler" userId="38f25fa2-f4e2-42aa-a629-d2ccc29b42c2" providerId="ADAL" clId="{151E9CE8-B21B-4565-A978-68B2E862EE5B}" dt="2026-10-07T22:52:00.517" v="4412" actId="20577"/>
          <ac:spMkLst>
            <pc:docMk/>
            <pc:sldMk cId="282396609" sldId="297"/>
            <ac:spMk id="6" creationId="{5386B2B3-7EDD-DEF7-BDF9-24099586EF1B}"/>
          </ac:spMkLst>
        </pc:spChg>
      </pc:sldChg>
      <pc:sldChg chg="modSp mod">
        <pc:chgData name="Lisa-Marie Bassler" userId="38f25fa2-f4e2-42aa-a629-d2ccc29b42c2" providerId="ADAL" clId="{151E9CE8-B21B-4565-A978-68B2E862EE5B}" dt="2026-10-07T20:51:14.809" v="122" actId="20577"/>
        <pc:sldMkLst>
          <pc:docMk/>
          <pc:sldMk cId="1216546759" sldId="298"/>
        </pc:sldMkLst>
        <pc:spChg chg="mod">
          <ac:chgData name="Lisa-Marie Bassler" userId="38f25fa2-f4e2-42aa-a629-d2ccc29b42c2" providerId="ADAL" clId="{151E9CE8-B21B-4565-A978-68B2E862EE5B}" dt="2026-10-07T20:51:14.809" v="122" actId="20577"/>
          <ac:spMkLst>
            <pc:docMk/>
            <pc:sldMk cId="1216546759" sldId="298"/>
            <ac:spMk id="3" creationId="{FBF59CE3-4B58-F106-9F30-71A26417484F}"/>
          </ac:spMkLst>
        </pc:spChg>
      </pc:sldChg>
      <pc:sldChg chg="ord">
        <pc:chgData name="Lisa-Marie Bassler" userId="38f25fa2-f4e2-42aa-a629-d2ccc29b42c2" providerId="ADAL" clId="{151E9CE8-B21B-4565-A978-68B2E862EE5B}" dt="2026-10-07T22:21:16.842" v="4054"/>
        <pc:sldMkLst>
          <pc:docMk/>
          <pc:sldMk cId="131436553" sldId="300"/>
        </pc:sldMkLst>
      </pc:sldChg>
      <pc:sldChg chg="modSp mod">
        <pc:chgData name="Lisa-Marie Bassler" userId="38f25fa2-f4e2-42aa-a629-d2ccc29b42c2" providerId="ADAL" clId="{151E9CE8-B21B-4565-A978-68B2E862EE5B}" dt="2026-10-07T22:24:13.959" v="4063" actId="122"/>
        <pc:sldMkLst>
          <pc:docMk/>
          <pc:sldMk cId="2262314540" sldId="320"/>
        </pc:sldMkLst>
        <pc:spChg chg="mod">
          <ac:chgData name="Lisa-Marie Bassler" userId="38f25fa2-f4e2-42aa-a629-d2ccc29b42c2" providerId="ADAL" clId="{151E9CE8-B21B-4565-A978-68B2E862EE5B}" dt="2026-10-07T22:24:13.959" v="4063" actId="122"/>
          <ac:spMkLst>
            <pc:docMk/>
            <pc:sldMk cId="2262314540" sldId="320"/>
            <ac:spMk id="4" creationId="{C0E91CCD-B14E-00D8-48B6-5F8B10CF9C7C}"/>
          </ac:spMkLst>
        </pc:spChg>
      </pc:sldChg>
      <pc:sldChg chg="modSp mod">
        <pc:chgData name="Lisa-Marie Bassler" userId="38f25fa2-f4e2-42aa-a629-d2ccc29b42c2" providerId="ADAL" clId="{151E9CE8-B21B-4565-A978-68B2E862EE5B}" dt="2026-10-07T22:22:09.303" v="4055" actId="6549"/>
        <pc:sldMkLst>
          <pc:docMk/>
          <pc:sldMk cId="718275410" sldId="418"/>
        </pc:sldMkLst>
        <pc:spChg chg="mod">
          <ac:chgData name="Lisa-Marie Bassler" userId="38f25fa2-f4e2-42aa-a629-d2ccc29b42c2" providerId="ADAL" clId="{151E9CE8-B21B-4565-A978-68B2E862EE5B}" dt="2026-10-07T22:22:09.303" v="4055" actId="6549"/>
          <ac:spMkLst>
            <pc:docMk/>
            <pc:sldMk cId="718275410" sldId="418"/>
            <ac:spMk id="2" creationId="{5661A8AC-EB7E-7326-5465-7202E0984BCC}"/>
          </ac:spMkLst>
        </pc:spChg>
        <pc:picChg chg="mod">
          <ac:chgData name="Lisa-Marie Bassler" userId="38f25fa2-f4e2-42aa-a629-d2ccc29b42c2" providerId="ADAL" clId="{151E9CE8-B21B-4565-A978-68B2E862EE5B}" dt="2026-10-07T22:19:36.757" v="4052" actId="14100"/>
          <ac:picMkLst>
            <pc:docMk/>
            <pc:sldMk cId="718275410" sldId="418"/>
            <ac:picMk id="4" creationId="{447CAC9F-6D39-D9EC-EB3A-CA957DB947CB}"/>
          </ac:picMkLst>
        </pc:picChg>
      </pc:sldChg>
      <pc:sldChg chg="modSp mod">
        <pc:chgData name="Lisa-Marie Bassler" userId="38f25fa2-f4e2-42aa-a629-d2ccc29b42c2" providerId="ADAL" clId="{151E9CE8-B21B-4565-A978-68B2E862EE5B}" dt="2026-10-07T22:42:40.413" v="4369" actId="20577"/>
        <pc:sldMkLst>
          <pc:docMk/>
          <pc:sldMk cId="1447198614" sldId="441"/>
        </pc:sldMkLst>
        <pc:spChg chg="mod">
          <ac:chgData name="Lisa-Marie Bassler" userId="38f25fa2-f4e2-42aa-a629-d2ccc29b42c2" providerId="ADAL" clId="{151E9CE8-B21B-4565-A978-68B2E862EE5B}" dt="2026-10-07T22:42:40.413" v="4369" actId="20577"/>
          <ac:spMkLst>
            <pc:docMk/>
            <pc:sldMk cId="1447198614" sldId="441"/>
            <ac:spMk id="17" creationId="{D9696A2D-FF44-357F-E666-7ACB59FC8A83}"/>
          </ac:spMkLst>
        </pc:spChg>
      </pc:sldChg>
      <pc:sldChg chg="modSp mod">
        <pc:chgData name="Lisa-Marie Bassler" userId="38f25fa2-f4e2-42aa-a629-d2ccc29b42c2" providerId="ADAL" clId="{151E9CE8-B21B-4565-A978-68B2E862EE5B}" dt="2026-10-11T13:51:39.782" v="7023"/>
        <pc:sldMkLst>
          <pc:docMk/>
          <pc:sldMk cId="428497325" sldId="468"/>
        </pc:sldMkLst>
        <pc:spChg chg="mod">
          <ac:chgData name="Lisa-Marie Bassler" userId="38f25fa2-f4e2-42aa-a629-d2ccc29b42c2" providerId="ADAL" clId="{151E9CE8-B21B-4565-A978-68B2E862EE5B}" dt="2026-10-08T10:13:45.673" v="6124"/>
          <ac:spMkLst>
            <pc:docMk/>
            <pc:sldMk cId="428497325" sldId="468"/>
            <ac:spMk id="4" creationId="{63C3B662-95CC-4D42-917E-03A3DFDFB83C}"/>
          </ac:spMkLst>
        </pc:spChg>
        <pc:spChg chg="mod">
          <ac:chgData name="Lisa-Marie Bassler" userId="38f25fa2-f4e2-42aa-a629-d2ccc29b42c2" providerId="ADAL" clId="{151E9CE8-B21B-4565-A978-68B2E862EE5B}" dt="2026-10-08T10:14:22.831" v="6158"/>
          <ac:spMkLst>
            <pc:docMk/>
            <pc:sldMk cId="428497325" sldId="468"/>
            <ac:spMk id="5" creationId="{BB888CE6-9293-4728-A605-6A4B980C2796}"/>
          </ac:spMkLst>
        </pc:spChg>
        <pc:spChg chg="mod">
          <ac:chgData name="Lisa-Marie Bassler" userId="38f25fa2-f4e2-42aa-a629-d2ccc29b42c2" providerId="ADAL" clId="{151E9CE8-B21B-4565-A978-68B2E862EE5B}" dt="2026-10-11T13:51:36.047" v="6965"/>
          <ac:spMkLst>
            <pc:docMk/>
            <pc:sldMk cId="428497325" sldId="468"/>
            <ac:spMk id="8" creationId="{A601B172-636C-49D3-9D40-7122202BA2AE}"/>
          </ac:spMkLst>
        </pc:spChg>
        <pc:spChg chg="mod">
          <ac:chgData name="Lisa-Marie Bassler" userId="38f25fa2-f4e2-42aa-a629-d2ccc29b42c2" providerId="ADAL" clId="{151E9CE8-B21B-4565-A978-68B2E862EE5B}" dt="2026-10-11T13:51:39.782" v="7023"/>
          <ac:spMkLst>
            <pc:docMk/>
            <pc:sldMk cId="428497325" sldId="468"/>
            <ac:spMk id="10" creationId="{9008EE17-0D65-4235-9453-6A99C289AB8A}"/>
          </ac:spMkLst>
        </pc:spChg>
        <pc:spChg chg="mod">
          <ac:chgData name="Lisa-Marie Bassler" userId="38f25fa2-f4e2-42aa-a629-d2ccc29b42c2" providerId="ADAL" clId="{151E9CE8-B21B-4565-A978-68B2E862EE5B}" dt="2026-10-11T13:51:36.031" v="6960"/>
          <ac:spMkLst>
            <pc:docMk/>
            <pc:sldMk cId="428497325" sldId="468"/>
            <ac:spMk id="12" creationId="{819DD4B4-5BB1-4C7F-8C38-A774C9D81547}"/>
          </ac:spMkLst>
        </pc:spChg>
        <pc:spChg chg="mod">
          <ac:chgData name="Lisa-Marie Bassler" userId="38f25fa2-f4e2-42aa-a629-d2ccc29b42c2" providerId="ADAL" clId="{151E9CE8-B21B-4565-A978-68B2E862EE5B}" dt="2026-10-11T13:51:36.013" v="6956"/>
          <ac:spMkLst>
            <pc:docMk/>
            <pc:sldMk cId="428497325" sldId="468"/>
            <ac:spMk id="14" creationId="{89378A1F-ACE9-4F86-B84B-13C166FA8EC0}"/>
          </ac:spMkLst>
        </pc:spChg>
        <pc:spChg chg="mod">
          <ac:chgData name="Lisa-Marie Bassler" userId="38f25fa2-f4e2-42aa-a629-d2ccc29b42c2" providerId="ADAL" clId="{151E9CE8-B21B-4565-A978-68B2E862EE5B}" dt="2026-10-11T13:51:36.033" v="6961"/>
          <ac:spMkLst>
            <pc:docMk/>
            <pc:sldMk cId="428497325" sldId="468"/>
            <ac:spMk id="16" creationId="{A362EC9C-7CF3-454A-A221-B49E16096163}"/>
          </ac:spMkLst>
        </pc:spChg>
        <pc:spChg chg="mod">
          <ac:chgData name="Lisa-Marie Bassler" userId="38f25fa2-f4e2-42aa-a629-d2ccc29b42c2" providerId="ADAL" clId="{151E9CE8-B21B-4565-A978-68B2E862EE5B}" dt="2026-10-11T13:51:36.019" v="6957"/>
          <ac:spMkLst>
            <pc:docMk/>
            <pc:sldMk cId="428497325" sldId="468"/>
            <ac:spMk id="18" creationId="{4D40D36E-3688-4BDC-AF88-622CED106720}"/>
          </ac:spMkLst>
        </pc:spChg>
        <pc:spChg chg="mod">
          <ac:chgData name="Lisa-Marie Bassler" userId="38f25fa2-f4e2-42aa-a629-d2ccc29b42c2" providerId="ADAL" clId="{151E9CE8-B21B-4565-A978-68B2E862EE5B}" dt="2026-10-11T13:51:36.037" v="6962"/>
          <ac:spMkLst>
            <pc:docMk/>
            <pc:sldMk cId="428497325" sldId="468"/>
            <ac:spMk id="20" creationId="{2CA14A0F-1B66-405E-84AB-7080F207D69F}"/>
          </ac:spMkLst>
        </pc:spChg>
        <pc:spChg chg="mod">
          <ac:chgData name="Lisa-Marie Bassler" userId="38f25fa2-f4e2-42aa-a629-d2ccc29b42c2" providerId="ADAL" clId="{151E9CE8-B21B-4565-A978-68B2E862EE5B}" dt="2026-10-11T13:51:36.021" v="6958"/>
          <ac:spMkLst>
            <pc:docMk/>
            <pc:sldMk cId="428497325" sldId="468"/>
            <ac:spMk id="22" creationId="{93CA147E-6ADD-48D1-8641-182474F8EEC2}"/>
          </ac:spMkLst>
        </pc:spChg>
        <pc:spChg chg="mod">
          <ac:chgData name="Lisa-Marie Bassler" userId="38f25fa2-f4e2-42aa-a629-d2ccc29b42c2" providerId="ADAL" clId="{151E9CE8-B21B-4565-A978-68B2E862EE5B}" dt="2026-10-11T13:51:36.043" v="6963"/>
          <ac:spMkLst>
            <pc:docMk/>
            <pc:sldMk cId="428497325" sldId="468"/>
            <ac:spMk id="24" creationId="{E9A7C887-FF12-46CB-B40B-A619CC52459D}"/>
          </ac:spMkLst>
        </pc:spChg>
        <pc:spChg chg="mod">
          <ac:chgData name="Lisa-Marie Bassler" userId="38f25fa2-f4e2-42aa-a629-d2ccc29b42c2" providerId="ADAL" clId="{151E9CE8-B21B-4565-A978-68B2E862EE5B}" dt="2026-10-11T13:51:36.023" v="6959"/>
          <ac:spMkLst>
            <pc:docMk/>
            <pc:sldMk cId="428497325" sldId="468"/>
            <ac:spMk id="26" creationId="{FB453AFE-5DC7-468E-A852-13B2A033D5E8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39.967" v="7025"/>
        <pc:sldMkLst>
          <pc:docMk/>
          <pc:sldMk cId="4047010887" sldId="469"/>
        </pc:sldMkLst>
        <pc:spChg chg="mod">
          <ac:chgData name="Lisa-Marie Bassler" userId="38f25fa2-f4e2-42aa-a629-d2ccc29b42c2" providerId="ADAL" clId="{151E9CE8-B21B-4565-A978-68B2E862EE5B}" dt="2026-10-08T10:13:45.716" v="6125"/>
          <ac:spMkLst>
            <pc:docMk/>
            <pc:sldMk cId="4047010887" sldId="469"/>
            <ac:spMk id="4" creationId="{51072BBA-1816-49B6-B00E-BA87A107ACCA}"/>
          </ac:spMkLst>
        </pc:spChg>
        <pc:spChg chg="mod">
          <ac:chgData name="Lisa-Marie Bassler" userId="38f25fa2-f4e2-42aa-a629-d2ccc29b42c2" providerId="ADAL" clId="{151E9CE8-B21B-4565-A978-68B2E862EE5B}" dt="2026-10-08T10:14:22.894" v="6159"/>
          <ac:spMkLst>
            <pc:docMk/>
            <pc:sldMk cId="4047010887" sldId="469"/>
            <ac:spMk id="5" creationId="{BBCFBFB0-BD1E-465D-ADE8-30C54E246CDE}"/>
          </ac:spMkLst>
        </pc:spChg>
        <pc:spChg chg="mod">
          <ac:chgData name="Lisa-Marie Bassler" userId="38f25fa2-f4e2-42aa-a629-d2ccc29b42c2" providerId="ADAL" clId="{151E9CE8-B21B-4565-A978-68B2E862EE5B}" dt="2026-10-11T13:51:39.967" v="7025"/>
          <ac:spMkLst>
            <pc:docMk/>
            <pc:sldMk cId="4047010887" sldId="469"/>
            <ac:spMk id="9" creationId="{42282B59-6450-478F-8220-60C1CF8990F5}"/>
          </ac:spMkLst>
        </pc:spChg>
        <pc:spChg chg="mod">
          <ac:chgData name="Lisa-Marie Bassler" userId="38f25fa2-f4e2-42aa-a629-d2ccc29b42c2" providerId="ADAL" clId="{151E9CE8-B21B-4565-A978-68B2E862EE5B}" dt="2026-10-08T10:07:48.812" v="6070"/>
          <ac:spMkLst>
            <pc:docMk/>
            <pc:sldMk cId="4047010887" sldId="469"/>
            <ac:spMk id="11" creationId="{915F4610-D0A0-4D13-A477-A467315CE96D}"/>
          </ac:spMkLst>
        </pc:spChg>
        <pc:spChg chg="mod">
          <ac:chgData name="Lisa-Marie Bassler" userId="38f25fa2-f4e2-42aa-a629-d2ccc29b42c2" providerId="ADAL" clId="{151E9CE8-B21B-4565-A978-68B2E862EE5B}" dt="2026-10-08T10:07:48.812" v="6074"/>
          <ac:spMkLst>
            <pc:docMk/>
            <pc:sldMk cId="4047010887" sldId="469"/>
            <ac:spMk id="13" creationId="{BA3AEDBA-B0F9-440A-A1F3-5DB22C0FEA69}"/>
          </ac:spMkLst>
        </pc:spChg>
        <pc:spChg chg="mod">
          <ac:chgData name="Lisa-Marie Bassler" userId="38f25fa2-f4e2-42aa-a629-d2ccc29b42c2" providerId="ADAL" clId="{151E9CE8-B21B-4565-A978-68B2E862EE5B}" dt="2026-10-08T10:07:48.812" v="6075"/>
          <ac:spMkLst>
            <pc:docMk/>
            <pc:sldMk cId="4047010887" sldId="469"/>
            <ac:spMk id="15" creationId="{5AD8E0F4-EB6C-49CE-B846-0ABAB9925FFA}"/>
          </ac:spMkLst>
        </pc:spChg>
        <pc:spChg chg="mod">
          <ac:chgData name="Lisa-Marie Bassler" userId="38f25fa2-f4e2-42aa-a629-d2ccc29b42c2" providerId="ADAL" clId="{151E9CE8-B21B-4565-A978-68B2E862EE5B}" dt="2026-10-08T10:07:48.812" v="6079"/>
          <ac:spMkLst>
            <pc:docMk/>
            <pc:sldMk cId="4047010887" sldId="469"/>
            <ac:spMk id="17" creationId="{EDDDD574-15C9-47B6-810B-D28A6F86045B}"/>
          </ac:spMkLst>
        </pc:spChg>
        <pc:spChg chg="mod">
          <ac:chgData name="Lisa-Marie Bassler" userId="38f25fa2-f4e2-42aa-a629-d2ccc29b42c2" providerId="ADAL" clId="{151E9CE8-B21B-4565-A978-68B2E862EE5B}" dt="2026-10-08T10:07:48.812" v="6080"/>
          <ac:spMkLst>
            <pc:docMk/>
            <pc:sldMk cId="4047010887" sldId="469"/>
            <ac:spMk id="19" creationId="{EF6F2BF8-3F36-4DCE-89B3-5580338F1F17}"/>
          </ac:spMkLst>
        </pc:spChg>
        <pc:spChg chg="mod">
          <ac:chgData name="Lisa-Marie Bassler" userId="38f25fa2-f4e2-42aa-a629-d2ccc29b42c2" providerId="ADAL" clId="{151E9CE8-B21B-4565-A978-68B2E862EE5B}" dt="2026-10-08T10:07:48.828" v="6084"/>
          <ac:spMkLst>
            <pc:docMk/>
            <pc:sldMk cId="4047010887" sldId="469"/>
            <ac:spMk id="21" creationId="{83175EBD-E8E3-41C7-A96E-19358C074F3E}"/>
          </ac:spMkLst>
        </pc:spChg>
        <pc:spChg chg="mod">
          <ac:chgData name="Lisa-Marie Bassler" userId="38f25fa2-f4e2-42aa-a629-d2ccc29b42c2" providerId="ADAL" clId="{151E9CE8-B21B-4565-A978-68B2E862EE5B}" dt="2026-10-08T10:07:48.828" v="6085"/>
          <ac:spMkLst>
            <pc:docMk/>
            <pc:sldMk cId="4047010887" sldId="469"/>
            <ac:spMk id="23" creationId="{95BB10CF-38AA-4379-83E8-D6C67688CABA}"/>
          </ac:spMkLst>
        </pc:spChg>
        <pc:spChg chg="mod">
          <ac:chgData name="Lisa-Marie Bassler" userId="38f25fa2-f4e2-42aa-a629-d2ccc29b42c2" providerId="ADAL" clId="{151E9CE8-B21B-4565-A978-68B2E862EE5B}" dt="2026-10-08T10:07:48.828" v="6089"/>
          <ac:spMkLst>
            <pc:docMk/>
            <pc:sldMk cId="4047010887" sldId="469"/>
            <ac:spMk id="25" creationId="{CEDC5288-D8FC-409A-BDAC-ED48EA0E0EF4}"/>
          </ac:spMkLst>
        </pc:spChg>
        <pc:spChg chg="mod">
          <ac:chgData name="Lisa-Marie Bassler" userId="38f25fa2-f4e2-42aa-a629-d2ccc29b42c2" providerId="ADAL" clId="{151E9CE8-B21B-4565-A978-68B2E862EE5B}" dt="2026-10-11T13:51:35.485" v="6943"/>
          <ac:spMkLst>
            <pc:docMk/>
            <pc:sldMk cId="4047010887" sldId="469"/>
            <ac:spMk id="26" creationId="{CED530A3-01F4-48DA-95AA-D18C90AD74F6}"/>
          </ac:spMkLst>
        </pc:spChg>
        <pc:spChg chg="add mod">
          <ac:chgData name="Lisa-Marie Bassler" userId="38f25fa2-f4e2-42aa-a629-d2ccc29b42c2" providerId="ADAL" clId="{151E9CE8-B21B-4565-A978-68B2E862EE5B}" dt="2026-10-08T10:07:48.804" v="6069"/>
          <ac:spMkLst>
            <pc:docMk/>
            <pc:sldMk cId="4047010887" sldId="469"/>
            <ac:spMk id="27" creationId="{82B686F9-10B5-4053-8632-FA40C106E5B2}"/>
          </ac:spMkLst>
        </pc:spChg>
      </pc:sldChg>
      <pc:sldChg chg="modSp mod">
        <pc:chgData name="Lisa-Marie Bassler" userId="38f25fa2-f4e2-42aa-a629-d2ccc29b42c2" providerId="ADAL" clId="{151E9CE8-B21B-4565-A978-68B2E862EE5B}" dt="2026-10-11T13:51:40.320" v="7027"/>
        <pc:sldMkLst>
          <pc:docMk/>
          <pc:sldMk cId="3044350179" sldId="470"/>
        </pc:sldMkLst>
        <pc:spChg chg="mod">
          <ac:chgData name="Lisa-Marie Bassler" userId="38f25fa2-f4e2-42aa-a629-d2ccc29b42c2" providerId="ADAL" clId="{151E9CE8-B21B-4565-A978-68B2E862EE5B}" dt="2026-10-08T10:14:50.940" v="6174"/>
          <ac:spMkLst>
            <pc:docMk/>
            <pc:sldMk cId="3044350179" sldId="470"/>
            <ac:spMk id="4" creationId="{D02ECD49-5492-4244-BCF7-9E28EA256033}"/>
          </ac:spMkLst>
        </pc:spChg>
        <pc:spChg chg="mod">
          <ac:chgData name="Lisa-Marie Bassler" userId="38f25fa2-f4e2-42aa-a629-d2ccc29b42c2" providerId="ADAL" clId="{151E9CE8-B21B-4565-A978-68B2E862EE5B}" dt="2026-10-08T10:15:48.005" v="6244"/>
          <ac:spMkLst>
            <pc:docMk/>
            <pc:sldMk cId="3044350179" sldId="470"/>
            <ac:spMk id="5" creationId="{2B514738-310E-4A34-911A-004DEE551AF5}"/>
          </ac:spMkLst>
        </pc:spChg>
        <pc:spChg chg="mod">
          <ac:chgData name="Lisa-Marie Bassler" userId="38f25fa2-f4e2-42aa-a629-d2ccc29b42c2" providerId="ADAL" clId="{151E9CE8-B21B-4565-A978-68B2E862EE5B}" dt="2026-10-11T13:51:36.956" v="6975"/>
          <ac:spMkLst>
            <pc:docMk/>
            <pc:sldMk cId="3044350179" sldId="470"/>
            <ac:spMk id="8" creationId="{A4E4919B-97C5-4118-9619-E0224FC54072}"/>
          </ac:spMkLst>
        </pc:spChg>
        <pc:spChg chg="mod">
          <ac:chgData name="Lisa-Marie Bassler" userId="38f25fa2-f4e2-42aa-a629-d2ccc29b42c2" providerId="ADAL" clId="{151E9CE8-B21B-4565-A978-68B2E862EE5B}" dt="2026-10-11T13:51:40.320" v="7027"/>
          <ac:spMkLst>
            <pc:docMk/>
            <pc:sldMk cId="3044350179" sldId="470"/>
            <ac:spMk id="10" creationId="{CDD68D13-5881-4E36-B5A8-B18E2485B0B8}"/>
          </ac:spMkLst>
        </pc:spChg>
        <pc:spChg chg="mod">
          <ac:chgData name="Lisa-Marie Bassler" userId="38f25fa2-f4e2-42aa-a629-d2ccc29b42c2" providerId="ADAL" clId="{151E9CE8-B21B-4565-A978-68B2E862EE5B}" dt="2026-10-11T13:51:36.935" v="6970"/>
          <ac:spMkLst>
            <pc:docMk/>
            <pc:sldMk cId="3044350179" sldId="470"/>
            <ac:spMk id="12" creationId="{0F41E892-D28C-4667-AFE9-F68E79224C22}"/>
          </ac:spMkLst>
        </pc:spChg>
        <pc:spChg chg="mod">
          <ac:chgData name="Lisa-Marie Bassler" userId="38f25fa2-f4e2-42aa-a629-d2ccc29b42c2" providerId="ADAL" clId="{151E9CE8-B21B-4565-A978-68B2E862EE5B}" dt="2026-10-11T13:51:36.910" v="6966"/>
          <ac:spMkLst>
            <pc:docMk/>
            <pc:sldMk cId="3044350179" sldId="470"/>
            <ac:spMk id="14" creationId="{638DC782-D4EE-42B6-8464-0B563CE4371F}"/>
          </ac:spMkLst>
        </pc:spChg>
        <pc:spChg chg="mod">
          <ac:chgData name="Lisa-Marie Bassler" userId="38f25fa2-f4e2-42aa-a629-d2ccc29b42c2" providerId="ADAL" clId="{151E9CE8-B21B-4565-A978-68B2E862EE5B}" dt="2026-10-11T13:51:36.938" v="6971"/>
          <ac:spMkLst>
            <pc:docMk/>
            <pc:sldMk cId="3044350179" sldId="470"/>
            <ac:spMk id="16" creationId="{2E31A025-E486-4431-AB03-F44261737FD2}"/>
          </ac:spMkLst>
        </pc:spChg>
        <pc:spChg chg="mod">
          <ac:chgData name="Lisa-Marie Bassler" userId="38f25fa2-f4e2-42aa-a629-d2ccc29b42c2" providerId="ADAL" clId="{151E9CE8-B21B-4565-A978-68B2E862EE5B}" dt="2026-10-11T13:51:36.921" v="6967"/>
          <ac:spMkLst>
            <pc:docMk/>
            <pc:sldMk cId="3044350179" sldId="470"/>
            <ac:spMk id="18" creationId="{C5FA05BC-FEB0-4C63-8EE5-0950BBC689BC}"/>
          </ac:spMkLst>
        </pc:spChg>
        <pc:spChg chg="mod">
          <ac:chgData name="Lisa-Marie Bassler" userId="38f25fa2-f4e2-42aa-a629-d2ccc29b42c2" providerId="ADAL" clId="{151E9CE8-B21B-4565-A978-68B2E862EE5B}" dt="2026-10-11T13:51:36.946" v="6972"/>
          <ac:spMkLst>
            <pc:docMk/>
            <pc:sldMk cId="3044350179" sldId="470"/>
            <ac:spMk id="20" creationId="{ABAC1EFC-D960-4FA1-9EC8-FDA31FDC9033}"/>
          </ac:spMkLst>
        </pc:spChg>
        <pc:spChg chg="mod">
          <ac:chgData name="Lisa-Marie Bassler" userId="38f25fa2-f4e2-42aa-a629-d2ccc29b42c2" providerId="ADAL" clId="{151E9CE8-B21B-4565-A978-68B2E862EE5B}" dt="2026-10-11T13:51:36.927" v="6968"/>
          <ac:spMkLst>
            <pc:docMk/>
            <pc:sldMk cId="3044350179" sldId="470"/>
            <ac:spMk id="22" creationId="{59669E5D-19D3-4349-BB13-3E144F1C6089}"/>
          </ac:spMkLst>
        </pc:spChg>
        <pc:spChg chg="mod">
          <ac:chgData name="Lisa-Marie Bassler" userId="38f25fa2-f4e2-42aa-a629-d2ccc29b42c2" providerId="ADAL" clId="{151E9CE8-B21B-4565-A978-68B2E862EE5B}" dt="2026-10-11T13:51:36.949" v="6973"/>
          <ac:spMkLst>
            <pc:docMk/>
            <pc:sldMk cId="3044350179" sldId="470"/>
            <ac:spMk id="24" creationId="{4D22C39B-8E56-4267-ADBD-A1EE139CC535}"/>
          </ac:spMkLst>
        </pc:spChg>
        <pc:spChg chg="mod">
          <ac:chgData name="Lisa-Marie Bassler" userId="38f25fa2-f4e2-42aa-a629-d2ccc29b42c2" providerId="ADAL" clId="{151E9CE8-B21B-4565-A978-68B2E862EE5B}" dt="2026-10-11T13:51:36.931" v="6969"/>
          <ac:spMkLst>
            <pc:docMk/>
            <pc:sldMk cId="3044350179" sldId="470"/>
            <ac:spMk id="26" creationId="{B9FFA9C7-0281-435D-9F60-88EDFD52F6AE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40.366" v="7029"/>
        <pc:sldMkLst>
          <pc:docMk/>
          <pc:sldMk cId="3507261123" sldId="471"/>
        </pc:sldMkLst>
        <pc:spChg chg="mod">
          <ac:chgData name="Lisa-Marie Bassler" userId="38f25fa2-f4e2-42aa-a629-d2ccc29b42c2" providerId="ADAL" clId="{151E9CE8-B21B-4565-A978-68B2E862EE5B}" dt="2026-10-08T10:15:16.031" v="6239"/>
          <ac:spMkLst>
            <pc:docMk/>
            <pc:sldMk cId="3507261123" sldId="471"/>
            <ac:spMk id="4" creationId="{2BBE1A20-AFF7-447F-A7A6-6E843FC782E4}"/>
          </ac:spMkLst>
        </pc:spChg>
        <pc:spChg chg="mod">
          <ac:chgData name="Lisa-Marie Bassler" userId="38f25fa2-f4e2-42aa-a629-d2ccc29b42c2" providerId="ADAL" clId="{151E9CE8-B21B-4565-A978-68B2E862EE5B}" dt="2026-10-08T10:15:48.070" v="6245"/>
          <ac:spMkLst>
            <pc:docMk/>
            <pc:sldMk cId="3507261123" sldId="471"/>
            <ac:spMk id="5" creationId="{F30F0CDF-C1CC-4F83-BEDB-63FFE6A52E53}"/>
          </ac:spMkLst>
        </pc:spChg>
        <pc:spChg chg="mod">
          <ac:chgData name="Lisa-Marie Bassler" userId="38f25fa2-f4e2-42aa-a629-d2ccc29b42c2" providerId="ADAL" clId="{151E9CE8-B21B-4565-A978-68B2E862EE5B}" dt="2026-10-11T13:51:40.366" v="7029"/>
          <ac:spMkLst>
            <pc:docMk/>
            <pc:sldMk cId="3507261123" sldId="471"/>
            <ac:spMk id="9" creationId="{DD351AB1-3C5B-46DC-BABC-EC3A733F4DB7}"/>
          </ac:spMkLst>
        </pc:spChg>
        <pc:spChg chg="mod">
          <ac:chgData name="Lisa-Marie Bassler" userId="38f25fa2-f4e2-42aa-a629-d2ccc29b42c2" providerId="ADAL" clId="{151E9CE8-B21B-4565-A978-68B2E862EE5B}" dt="2026-10-08T10:15:12.673" v="6195"/>
          <ac:spMkLst>
            <pc:docMk/>
            <pc:sldMk cId="3507261123" sldId="471"/>
            <ac:spMk id="11" creationId="{06438430-0023-4D09-A7BE-00E52BA1CB6E}"/>
          </ac:spMkLst>
        </pc:spChg>
        <pc:spChg chg="mod">
          <ac:chgData name="Lisa-Marie Bassler" userId="38f25fa2-f4e2-42aa-a629-d2ccc29b42c2" providerId="ADAL" clId="{151E9CE8-B21B-4565-A978-68B2E862EE5B}" dt="2026-10-08T10:15:12.676" v="6199"/>
          <ac:spMkLst>
            <pc:docMk/>
            <pc:sldMk cId="3507261123" sldId="471"/>
            <ac:spMk id="13" creationId="{64889481-C3DE-4BB4-919B-A2DEF446BFA1}"/>
          </ac:spMkLst>
        </pc:spChg>
        <pc:spChg chg="mod">
          <ac:chgData name="Lisa-Marie Bassler" userId="38f25fa2-f4e2-42aa-a629-d2ccc29b42c2" providerId="ADAL" clId="{151E9CE8-B21B-4565-A978-68B2E862EE5B}" dt="2026-10-08T10:15:12.678" v="6200"/>
          <ac:spMkLst>
            <pc:docMk/>
            <pc:sldMk cId="3507261123" sldId="471"/>
            <ac:spMk id="15" creationId="{946211A7-5D0E-4BFB-92BF-0493C1D4A47D}"/>
          </ac:spMkLst>
        </pc:spChg>
        <pc:spChg chg="mod">
          <ac:chgData name="Lisa-Marie Bassler" userId="38f25fa2-f4e2-42aa-a629-d2ccc29b42c2" providerId="ADAL" clId="{151E9CE8-B21B-4565-A978-68B2E862EE5B}" dt="2026-10-08T10:15:12.683" v="6204"/>
          <ac:spMkLst>
            <pc:docMk/>
            <pc:sldMk cId="3507261123" sldId="471"/>
            <ac:spMk id="17" creationId="{A2209E52-6F31-4854-968F-17997B5D6506}"/>
          </ac:spMkLst>
        </pc:spChg>
        <pc:spChg chg="mod">
          <ac:chgData name="Lisa-Marie Bassler" userId="38f25fa2-f4e2-42aa-a629-d2ccc29b42c2" providerId="ADAL" clId="{151E9CE8-B21B-4565-A978-68B2E862EE5B}" dt="2026-10-08T10:15:12.684" v="6205"/>
          <ac:spMkLst>
            <pc:docMk/>
            <pc:sldMk cId="3507261123" sldId="471"/>
            <ac:spMk id="19" creationId="{DF5A7E7B-3E73-4AE3-85A0-1BBBDA8102DF}"/>
          </ac:spMkLst>
        </pc:spChg>
        <pc:spChg chg="mod">
          <ac:chgData name="Lisa-Marie Bassler" userId="38f25fa2-f4e2-42aa-a629-d2ccc29b42c2" providerId="ADAL" clId="{151E9CE8-B21B-4565-A978-68B2E862EE5B}" dt="2026-10-08T10:15:12.684" v="6209"/>
          <ac:spMkLst>
            <pc:docMk/>
            <pc:sldMk cId="3507261123" sldId="471"/>
            <ac:spMk id="21" creationId="{F40C1351-CF90-4DDA-B92A-08F724908FFA}"/>
          </ac:spMkLst>
        </pc:spChg>
        <pc:spChg chg="mod">
          <ac:chgData name="Lisa-Marie Bassler" userId="38f25fa2-f4e2-42aa-a629-d2ccc29b42c2" providerId="ADAL" clId="{151E9CE8-B21B-4565-A978-68B2E862EE5B}" dt="2026-10-08T10:15:12.690" v="6210"/>
          <ac:spMkLst>
            <pc:docMk/>
            <pc:sldMk cId="3507261123" sldId="471"/>
            <ac:spMk id="23" creationId="{B4CBC570-DAA6-442D-B0D1-0040C8EA8BF1}"/>
          </ac:spMkLst>
        </pc:spChg>
        <pc:spChg chg="mod">
          <ac:chgData name="Lisa-Marie Bassler" userId="38f25fa2-f4e2-42aa-a629-d2ccc29b42c2" providerId="ADAL" clId="{151E9CE8-B21B-4565-A978-68B2E862EE5B}" dt="2026-10-08T10:15:12.692" v="6214"/>
          <ac:spMkLst>
            <pc:docMk/>
            <pc:sldMk cId="3507261123" sldId="471"/>
            <ac:spMk id="25" creationId="{12FD8C38-17C5-46AE-97A7-287869E9D1E1}"/>
          </ac:spMkLst>
        </pc:spChg>
        <pc:spChg chg="mod">
          <ac:chgData name="Lisa-Marie Bassler" userId="38f25fa2-f4e2-42aa-a629-d2ccc29b42c2" providerId="ADAL" clId="{151E9CE8-B21B-4565-A978-68B2E862EE5B}" dt="2026-10-11T13:51:35.489" v="6945"/>
          <ac:spMkLst>
            <pc:docMk/>
            <pc:sldMk cId="3507261123" sldId="471"/>
            <ac:spMk id="26" creationId="{878D7AEA-14B4-48C2-84D5-CB387D5DD076}"/>
          </ac:spMkLst>
        </pc:spChg>
        <pc:spChg chg="add mod">
          <ac:chgData name="Lisa-Marie Bassler" userId="38f25fa2-f4e2-42aa-a629-d2ccc29b42c2" providerId="ADAL" clId="{151E9CE8-B21B-4565-A978-68B2E862EE5B}" dt="2026-10-08T10:15:12.639" v="6194"/>
          <ac:spMkLst>
            <pc:docMk/>
            <pc:sldMk cId="3507261123" sldId="471"/>
            <ac:spMk id="27" creationId="{B859F388-2858-470A-8AE6-AC4AEBBDDF9F}"/>
          </ac:spMkLst>
        </pc:spChg>
      </pc:sldChg>
      <pc:sldChg chg="modSp mod ord">
        <pc:chgData name="Lisa-Marie Bassler" userId="38f25fa2-f4e2-42aa-a629-d2ccc29b42c2" providerId="ADAL" clId="{151E9CE8-B21B-4565-A978-68B2E862EE5B}" dt="2026-10-11T13:51:40.496" v="7035"/>
        <pc:sldMkLst>
          <pc:docMk/>
          <pc:sldMk cId="381379735" sldId="474"/>
        </pc:sldMkLst>
        <pc:spChg chg="mod">
          <ac:chgData name="Lisa-Marie Bassler" userId="38f25fa2-f4e2-42aa-a629-d2ccc29b42c2" providerId="ADAL" clId="{151E9CE8-B21B-4565-A978-68B2E862EE5B}" dt="2026-10-08T10:21:58.281" v="6382"/>
          <ac:spMkLst>
            <pc:docMk/>
            <pc:sldMk cId="381379735" sldId="474"/>
            <ac:spMk id="4" creationId="{A9D86771-D25E-425E-8FA3-FE01B5E6B7D6}"/>
          </ac:spMkLst>
        </pc:spChg>
        <pc:spChg chg="mod">
          <ac:chgData name="Lisa-Marie Bassler" userId="38f25fa2-f4e2-42aa-a629-d2ccc29b42c2" providerId="ADAL" clId="{151E9CE8-B21B-4565-A978-68B2E862EE5B}" dt="2026-10-08T10:23:00.660" v="6387"/>
          <ac:spMkLst>
            <pc:docMk/>
            <pc:sldMk cId="381379735" sldId="474"/>
            <ac:spMk id="5" creationId="{1C3A7FDE-21F8-4635-897F-8BAAC879E3FB}"/>
          </ac:spMkLst>
        </pc:spChg>
        <pc:spChg chg="mod">
          <ac:chgData name="Lisa-Marie Bassler" userId="38f25fa2-f4e2-42aa-a629-d2ccc29b42c2" providerId="ADAL" clId="{151E9CE8-B21B-4565-A978-68B2E862EE5B}" dt="2026-10-11T13:51:38.446" v="6991"/>
          <ac:spMkLst>
            <pc:docMk/>
            <pc:sldMk cId="381379735" sldId="474"/>
            <ac:spMk id="8" creationId="{172CBD9A-7CFB-40AE-B6BE-6FCDD6FA7486}"/>
          </ac:spMkLst>
        </pc:spChg>
        <pc:spChg chg="mod">
          <ac:chgData name="Lisa-Marie Bassler" userId="38f25fa2-f4e2-42aa-a629-d2ccc29b42c2" providerId="ADAL" clId="{151E9CE8-B21B-4565-A978-68B2E862EE5B}" dt="2026-10-11T13:51:40.496" v="7035"/>
          <ac:spMkLst>
            <pc:docMk/>
            <pc:sldMk cId="381379735" sldId="474"/>
            <ac:spMk id="10" creationId="{5971924D-DB5D-49DC-8C5A-D9A2C969CE35}"/>
          </ac:spMkLst>
        </pc:spChg>
        <pc:spChg chg="mod">
          <ac:chgData name="Lisa-Marie Bassler" userId="38f25fa2-f4e2-42aa-a629-d2ccc29b42c2" providerId="ADAL" clId="{151E9CE8-B21B-4565-A978-68B2E862EE5B}" dt="2026-10-11T13:51:38.433" v="6986"/>
          <ac:spMkLst>
            <pc:docMk/>
            <pc:sldMk cId="381379735" sldId="474"/>
            <ac:spMk id="12" creationId="{E92520B2-CEDA-4330-B582-580EE944390E}"/>
          </ac:spMkLst>
        </pc:spChg>
        <pc:spChg chg="mod">
          <ac:chgData name="Lisa-Marie Bassler" userId="38f25fa2-f4e2-42aa-a629-d2ccc29b42c2" providerId="ADAL" clId="{151E9CE8-B21B-4565-A978-68B2E862EE5B}" dt="2026-10-11T13:51:38.421" v="6982"/>
          <ac:spMkLst>
            <pc:docMk/>
            <pc:sldMk cId="381379735" sldId="474"/>
            <ac:spMk id="14" creationId="{517255E4-E3D1-43A4-85AC-C2B0872FC9B7}"/>
          </ac:spMkLst>
        </pc:spChg>
        <pc:spChg chg="mod">
          <ac:chgData name="Lisa-Marie Bassler" userId="38f25fa2-f4e2-42aa-a629-d2ccc29b42c2" providerId="ADAL" clId="{151E9CE8-B21B-4565-A978-68B2E862EE5B}" dt="2026-10-11T13:51:38.436" v="6987"/>
          <ac:spMkLst>
            <pc:docMk/>
            <pc:sldMk cId="381379735" sldId="474"/>
            <ac:spMk id="16" creationId="{C502E8C6-9F86-4380-894E-077A2F1E2B95}"/>
          </ac:spMkLst>
        </pc:spChg>
        <pc:spChg chg="mod">
          <ac:chgData name="Lisa-Marie Bassler" userId="38f25fa2-f4e2-42aa-a629-d2ccc29b42c2" providerId="ADAL" clId="{151E9CE8-B21B-4565-A978-68B2E862EE5B}" dt="2026-10-11T13:51:38.427" v="6983"/>
          <ac:spMkLst>
            <pc:docMk/>
            <pc:sldMk cId="381379735" sldId="474"/>
            <ac:spMk id="18" creationId="{C261C1EB-2566-4C14-A2F1-DBD73FD15AE4}"/>
          </ac:spMkLst>
        </pc:spChg>
        <pc:spChg chg="mod">
          <ac:chgData name="Lisa-Marie Bassler" userId="38f25fa2-f4e2-42aa-a629-d2ccc29b42c2" providerId="ADAL" clId="{151E9CE8-B21B-4565-A978-68B2E862EE5B}" dt="2026-10-11T13:51:38.440" v="6988"/>
          <ac:spMkLst>
            <pc:docMk/>
            <pc:sldMk cId="381379735" sldId="474"/>
            <ac:spMk id="20" creationId="{2F0D571A-C0C5-402A-89C5-613EAB7A4D6C}"/>
          </ac:spMkLst>
        </pc:spChg>
        <pc:spChg chg="mod">
          <ac:chgData name="Lisa-Marie Bassler" userId="38f25fa2-f4e2-42aa-a629-d2ccc29b42c2" providerId="ADAL" clId="{151E9CE8-B21B-4565-A978-68B2E862EE5B}" dt="2026-10-11T13:51:38.427" v="6984"/>
          <ac:spMkLst>
            <pc:docMk/>
            <pc:sldMk cId="381379735" sldId="474"/>
            <ac:spMk id="22" creationId="{FE1B97BC-6E66-451D-B479-91E03F215DA4}"/>
          </ac:spMkLst>
        </pc:spChg>
        <pc:spChg chg="mod">
          <ac:chgData name="Lisa-Marie Bassler" userId="38f25fa2-f4e2-42aa-a629-d2ccc29b42c2" providerId="ADAL" clId="{151E9CE8-B21B-4565-A978-68B2E862EE5B}" dt="2026-10-11T13:51:38.443" v="6989"/>
          <ac:spMkLst>
            <pc:docMk/>
            <pc:sldMk cId="381379735" sldId="474"/>
            <ac:spMk id="24" creationId="{92D36A99-78FE-4E12-B48C-A39CFE56E310}"/>
          </ac:spMkLst>
        </pc:spChg>
        <pc:spChg chg="mod">
          <ac:chgData name="Lisa-Marie Bassler" userId="38f25fa2-f4e2-42aa-a629-d2ccc29b42c2" providerId="ADAL" clId="{151E9CE8-B21B-4565-A978-68B2E862EE5B}" dt="2026-10-11T13:51:38.427" v="6985"/>
          <ac:spMkLst>
            <pc:docMk/>
            <pc:sldMk cId="381379735" sldId="474"/>
            <ac:spMk id="26" creationId="{F19707EA-14FD-4E89-A30E-8A29EF96E3AB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40.549" v="7037"/>
        <pc:sldMkLst>
          <pc:docMk/>
          <pc:sldMk cId="1755029673" sldId="475"/>
        </pc:sldMkLst>
        <pc:spChg chg="mod">
          <ac:chgData name="Lisa-Marie Bassler" userId="38f25fa2-f4e2-42aa-a629-d2ccc29b42c2" providerId="ADAL" clId="{151E9CE8-B21B-4565-A978-68B2E862EE5B}" dt="2026-10-08T10:21:48.247" v="6379"/>
          <ac:spMkLst>
            <pc:docMk/>
            <pc:sldMk cId="1755029673" sldId="475"/>
            <ac:spMk id="4" creationId="{725F8355-98E6-4296-9BD4-E3A0D7C3101F}"/>
          </ac:spMkLst>
        </pc:spChg>
        <pc:spChg chg="mod">
          <ac:chgData name="Lisa-Marie Bassler" userId="38f25fa2-f4e2-42aa-a629-d2ccc29b42c2" providerId="ADAL" clId="{151E9CE8-B21B-4565-A978-68B2E862EE5B}" dt="2026-10-08T10:23:00.694" v="6388"/>
          <ac:spMkLst>
            <pc:docMk/>
            <pc:sldMk cId="1755029673" sldId="475"/>
            <ac:spMk id="5" creationId="{C28A1DDD-063C-4998-A48C-576C93B695F6}"/>
          </ac:spMkLst>
        </pc:spChg>
        <pc:spChg chg="mod">
          <ac:chgData name="Lisa-Marie Bassler" userId="38f25fa2-f4e2-42aa-a629-d2ccc29b42c2" providerId="ADAL" clId="{151E9CE8-B21B-4565-A978-68B2E862EE5B}" dt="2026-10-11T13:51:40.549" v="7037"/>
          <ac:spMkLst>
            <pc:docMk/>
            <pc:sldMk cId="1755029673" sldId="475"/>
            <ac:spMk id="9" creationId="{C19F07A1-795C-4CEB-B0DB-621230787307}"/>
          </ac:spMkLst>
        </pc:spChg>
        <pc:spChg chg="mod">
          <ac:chgData name="Lisa-Marie Bassler" userId="38f25fa2-f4e2-42aa-a629-d2ccc29b42c2" providerId="ADAL" clId="{151E9CE8-B21B-4565-A978-68B2E862EE5B}" dt="2026-10-08T10:21:45.093" v="6341"/>
          <ac:spMkLst>
            <pc:docMk/>
            <pc:sldMk cId="1755029673" sldId="475"/>
            <ac:spMk id="11" creationId="{0C1281C8-9F03-4238-9AF5-676A3528A62C}"/>
          </ac:spMkLst>
        </pc:spChg>
        <pc:spChg chg="mod">
          <ac:chgData name="Lisa-Marie Bassler" userId="38f25fa2-f4e2-42aa-a629-d2ccc29b42c2" providerId="ADAL" clId="{151E9CE8-B21B-4565-A978-68B2E862EE5B}" dt="2026-10-08T10:21:45.109" v="6345"/>
          <ac:spMkLst>
            <pc:docMk/>
            <pc:sldMk cId="1755029673" sldId="475"/>
            <ac:spMk id="13" creationId="{C4860413-37C8-42E7-ACF1-6E9E893F77AD}"/>
          </ac:spMkLst>
        </pc:spChg>
        <pc:spChg chg="mod">
          <ac:chgData name="Lisa-Marie Bassler" userId="38f25fa2-f4e2-42aa-a629-d2ccc29b42c2" providerId="ADAL" clId="{151E9CE8-B21B-4565-A978-68B2E862EE5B}" dt="2026-10-08T10:21:45.112" v="6346"/>
          <ac:spMkLst>
            <pc:docMk/>
            <pc:sldMk cId="1755029673" sldId="475"/>
            <ac:spMk id="15" creationId="{E9773CB3-3061-46CF-83AD-87167EED2230}"/>
          </ac:spMkLst>
        </pc:spChg>
        <pc:spChg chg="mod">
          <ac:chgData name="Lisa-Marie Bassler" userId="38f25fa2-f4e2-42aa-a629-d2ccc29b42c2" providerId="ADAL" clId="{151E9CE8-B21B-4565-A978-68B2E862EE5B}" dt="2026-10-08T10:21:45.115" v="6350"/>
          <ac:spMkLst>
            <pc:docMk/>
            <pc:sldMk cId="1755029673" sldId="475"/>
            <ac:spMk id="17" creationId="{BA5EC693-B28D-4F51-9988-E43E8066BECC}"/>
          </ac:spMkLst>
        </pc:spChg>
        <pc:spChg chg="mod">
          <ac:chgData name="Lisa-Marie Bassler" userId="38f25fa2-f4e2-42aa-a629-d2ccc29b42c2" providerId="ADAL" clId="{151E9CE8-B21B-4565-A978-68B2E862EE5B}" dt="2026-10-08T10:21:45.115" v="6351"/>
          <ac:spMkLst>
            <pc:docMk/>
            <pc:sldMk cId="1755029673" sldId="475"/>
            <ac:spMk id="19" creationId="{D402FD57-9F41-4B8D-8CC0-BB1ADA5D3100}"/>
          </ac:spMkLst>
        </pc:spChg>
        <pc:spChg chg="mod">
          <ac:chgData name="Lisa-Marie Bassler" userId="38f25fa2-f4e2-42aa-a629-d2ccc29b42c2" providerId="ADAL" clId="{151E9CE8-B21B-4565-A978-68B2E862EE5B}" dt="2026-10-08T10:21:45.115" v="6355"/>
          <ac:spMkLst>
            <pc:docMk/>
            <pc:sldMk cId="1755029673" sldId="475"/>
            <ac:spMk id="21" creationId="{B3611619-EBFA-4132-BF10-1512C9C67EC9}"/>
          </ac:spMkLst>
        </pc:spChg>
        <pc:spChg chg="mod">
          <ac:chgData name="Lisa-Marie Bassler" userId="38f25fa2-f4e2-42aa-a629-d2ccc29b42c2" providerId="ADAL" clId="{151E9CE8-B21B-4565-A978-68B2E862EE5B}" dt="2026-10-08T10:21:45.115" v="6356"/>
          <ac:spMkLst>
            <pc:docMk/>
            <pc:sldMk cId="1755029673" sldId="475"/>
            <ac:spMk id="23" creationId="{A6CD1B96-51FC-4580-BBE0-188B6D3B929A}"/>
          </ac:spMkLst>
        </pc:spChg>
        <pc:spChg chg="mod">
          <ac:chgData name="Lisa-Marie Bassler" userId="38f25fa2-f4e2-42aa-a629-d2ccc29b42c2" providerId="ADAL" clId="{151E9CE8-B21B-4565-A978-68B2E862EE5B}" dt="2026-10-08T10:21:45.125" v="6360"/>
          <ac:spMkLst>
            <pc:docMk/>
            <pc:sldMk cId="1755029673" sldId="475"/>
            <ac:spMk id="25" creationId="{16F49F48-5B08-4906-8C67-709A381D1223}"/>
          </ac:spMkLst>
        </pc:spChg>
        <pc:spChg chg="mod">
          <ac:chgData name="Lisa-Marie Bassler" userId="38f25fa2-f4e2-42aa-a629-d2ccc29b42c2" providerId="ADAL" clId="{151E9CE8-B21B-4565-A978-68B2E862EE5B}" dt="2026-10-11T13:51:35.500" v="6949"/>
          <ac:spMkLst>
            <pc:docMk/>
            <pc:sldMk cId="1755029673" sldId="475"/>
            <ac:spMk id="26" creationId="{CACC7D3B-42B8-4B5A-9E8F-C0542B390686}"/>
          </ac:spMkLst>
        </pc:spChg>
        <pc:spChg chg="add mod">
          <ac:chgData name="Lisa-Marie Bassler" userId="38f25fa2-f4e2-42aa-a629-d2ccc29b42c2" providerId="ADAL" clId="{151E9CE8-B21B-4565-A978-68B2E862EE5B}" dt="2026-10-08T10:21:45.082" v="6340"/>
          <ac:spMkLst>
            <pc:docMk/>
            <pc:sldMk cId="1755029673" sldId="475"/>
            <ac:spMk id="27" creationId="{A6B93EEA-6CE3-4523-BB1C-3DB50719C9BB}"/>
          </ac:spMkLst>
        </pc:spChg>
      </pc:sldChg>
      <pc:sldChg chg="modSp mod">
        <pc:chgData name="Lisa-Marie Bassler" userId="38f25fa2-f4e2-42aa-a629-d2ccc29b42c2" providerId="ADAL" clId="{151E9CE8-B21B-4565-A978-68B2E862EE5B}" dt="2026-10-11T13:51:40.603" v="7039"/>
        <pc:sldMkLst>
          <pc:docMk/>
          <pc:sldMk cId="1729611715" sldId="476"/>
        </pc:sldMkLst>
        <pc:spChg chg="mod">
          <ac:chgData name="Lisa-Marie Bassler" userId="38f25fa2-f4e2-42aa-a629-d2ccc29b42c2" providerId="ADAL" clId="{151E9CE8-B21B-4565-A978-68B2E862EE5B}" dt="2026-10-08T10:24:08.776" v="6405"/>
          <ac:spMkLst>
            <pc:docMk/>
            <pc:sldMk cId="1729611715" sldId="476"/>
            <ac:spMk id="4" creationId="{5ABA09D7-E96D-4D36-A164-4977CB80F229}"/>
          </ac:spMkLst>
        </pc:spChg>
        <pc:spChg chg="mod">
          <ac:chgData name="Lisa-Marie Bassler" userId="38f25fa2-f4e2-42aa-a629-d2ccc29b42c2" providerId="ADAL" clId="{151E9CE8-B21B-4565-A978-68B2E862EE5B}" dt="2026-10-08T10:24:51.660" v="6467"/>
          <ac:spMkLst>
            <pc:docMk/>
            <pc:sldMk cId="1729611715" sldId="476"/>
            <ac:spMk id="5" creationId="{1892B085-A460-4834-8413-83736A34F588}"/>
          </ac:spMkLst>
        </pc:spChg>
        <pc:spChg chg="mod">
          <ac:chgData name="Lisa-Marie Bassler" userId="38f25fa2-f4e2-42aa-a629-d2ccc29b42c2" providerId="ADAL" clId="{151E9CE8-B21B-4565-A978-68B2E862EE5B}" dt="2026-10-11T13:51:38.721" v="7001"/>
          <ac:spMkLst>
            <pc:docMk/>
            <pc:sldMk cId="1729611715" sldId="476"/>
            <ac:spMk id="8" creationId="{536730A7-F47E-45C8-83B2-FBDA92010BCB}"/>
          </ac:spMkLst>
        </pc:spChg>
        <pc:spChg chg="mod">
          <ac:chgData name="Lisa-Marie Bassler" userId="38f25fa2-f4e2-42aa-a629-d2ccc29b42c2" providerId="ADAL" clId="{151E9CE8-B21B-4565-A978-68B2E862EE5B}" dt="2026-10-11T13:51:40.603" v="7039"/>
          <ac:spMkLst>
            <pc:docMk/>
            <pc:sldMk cId="1729611715" sldId="476"/>
            <ac:spMk id="10" creationId="{ECF18214-F903-4712-ABF8-147532DF675E}"/>
          </ac:spMkLst>
        </pc:spChg>
        <pc:spChg chg="mod">
          <ac:chgData name="Lisa-Marie Bassler" userId="38f25fa2-f4e2-42aa-a629-d2ccc29b42c2" providerId="ADAL" clId="{151E9CE8-B21B-4565-A978-68B2E862EE5B}" dt="2026-10-11T13:51:38.703" v="6996"/>
          <ac:spMkLst>
            <pc:docMk/>
            <pc:sldMk cId="1729611715" sldId="476"/>
            <ac:spMk id="12" creationId="{1ED6D205-B560-4E65-8D27-18E544DFA937}"/>
          </ac:spMkLst>
        </pc:spChg>
        <pc:spChg chg="mod">
          <ac:chgData name="Lisa-Marie Bassler" userId="38f25fa2-f4e2-42aa-a629-d2ccc29b42c2" providerId="ADAL" clId="{151E9CE8-B21B-4565-A978-68B2E862EE5B}" dt="2026-10-11T13:51:38.691" v="6992"/>
          <ac:spMkLst>
            <pc:docMk/>
            <pc:sldMk cId="1729611715" sldId="476"/>
            <ac:spMk id="14" creationId="{39C1AF7A-BC23-4F4D-BA09-5D6F072AB3D0}"/>
          </ac:spMkLst>
        </pc:spChg>
        <pc:spChg chg="mod">
          <ac:chgData name="Lisa-Marie Bassler" userId="38f25fa2-f4e2-42aa-a629-d2ccc29b42c2" providerId="ADAL" clId="{151E9CE8-B21B-4565-A978-68B2E862EE5B}" dt="2026-10-11T13:51:38.710" v="6997"/>
          <ac:spMkLst>
            <pc:docMk/>
            <pc:sldMk cId="1729611715" sldId="476"/>
            <ac:spMk id="16" creationId="{33A90EE3-2426-46DE-B867-A6595F626D5A}"/>
          </ac:spMkLst>
        </pc:spChg>
        <pc:spChg chg="mod">
          <ac:chgData name="Lisa-Marie Bassler" userId="38f25fa2-f4e2-42aa-a629-d2ccc29b42c2" providerId="ADAL" clId="{151E9CE8-B21B-4565-A978-68B2E862EE5B}" dt="2026-10-11T13:51:38.694" v="6993"/>
          <ac:spMkLst>
            <pc:docMk/>
            <pc:sldMk cId="1729611715" sldId="476"/>
            <ac:spMk id="18" creationId="{A6339B0F-F923-4E45-B1E5-D15E9643FFFF}"/>
          </ac:spMkLst>
        </pc:spChg>
        <pc:spChg chg="mod">
          <ac:chgData name="Lisa-Marie Bassler" userId="38f25fa2-f4e2-42aa-a629-d2ccc29b42c2" providerId="ADAL" clId="{151E9CE8-B21B-4565-A978-68B2E862EE5B}" dt="2026-10-11T13:51:38.713" v="6998"/>
          <ac:spMkLst>
            <pc:docMk/>
            <pc:sldMk cId="1729611715" sldId="476"/>
            <ac:spMk id="20" creationId="{8AB019E8-EDA0-418B-95C0-D92F82B1ED6A}"/>
          </ac:spMkLst>
        </pc:spChg>
        <pc:spChg chg="mod">
          <ac:chgData name="Lisa-Marie Bassler" userId="38f25fa2-f4e2-42aa-a629-d2ccc29b42c2" providerId="ADAL" clId="{151E9CE8-B21B-4565-A978-68B2E862EE5B}" dt="2026-10-11T13:51:38.695" v="6994"/>
          <ac:spMkLst>
            <pc:docMk/>
            <pc:sldMk cId="1729611715" sldId="476"/>
            <ac:spMk id="22" creationId="{154A3355-DDA7-433B-B5A1-BF2B35F57A8C}"/>
          </ac:spMkLst>
        </pc:spChg>
        <pc:spChg chg="mod">
          <ac:chgData name="Lisa-Marie Bassler" userId="38f25fa2-f4e2-42aa-a629-d2ccc29b42c2" providerId="ADAL" clId="{151E9CE8-B21B-4565-A978-68B2E862EE5B}" dt="2026-10-11T13:51:38.716" v="6999"/>
          <ac:spMkLst>
            <pc:docMk/>
            <pc:sldMk cId="1729611715" sldId="476"/>
            <ac:spMk id="24" creationId="{0CC0DE44-501E-41FC-B0B1-51B8A700BB94}"/>
          </ac:spMkLst>
        </pc:spChg>
        <pc:spChg chg="mod">
          <ac:chgData name="Lisa-Marie Bassler" userId="38f25fa2-f4e2-42aa-a629-d2ccc29b42c2" providerId="ADAL" clId="{151E9CE8-B21B-4565-A978-68B2E862EE5B}" dt="2026-10-11T13:51:38.697" v="6995"/>
          <ac:spMkLst>
            <pc:docMk/>
            <pc:sldMk cId="1729611715" sldId="476"/>
            <ac:spMk id="26" creationId="{63946C10-EA38-4B56-A7C1-112D3B729253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40.658" v="7041"/>
        <pc:sldMkLst>
          <pc:docMk/>
          <pc:sldMk cId="3850803102" sldId="477"/>
        </pc:sldMkLst>
        <pc:spChg chg="mod">
          <ac:chgData name="Lisa-Marie Bassler" userId="38f25fa2-f4e2-42aa-a629-d2ccc29b42c2" providerId="ADAL" clId="{151E9CE8-B21B-4565-A978-68B2E862EE5B}" dt="2026-10-08T10:24:18.812" v="6462"/>
          <ac:spMkLst>
            <pc:docMk/>
            <pc:sldMk cId="3850803102" sldId="477"/>
            <ac:spMk id="4" creationId="{5F9AD6F5-9275-4B67-A2E4-FC1453F1A77B}"/>
          </ac:spMkLst>
        </pc:spChg>
        <pc:spChg chg="mod">
          <ac:chgData name="Lisa-Marie Bassler" userId="38f25fa2-f4e2-42aa-a629-d2ccc29b42c2" providerId="ADAL" clId="{151E9CE8-B21B-4565-A978-68B2E862EE5B}" dt="2026-10-08T10:24:51.691" v="6468"/>
          <ac:spMkLst>
            <pc:docMk/>
            <pc:sldMk cId="3850803102" sldId="477"/>
            <ac:spMk id="5" creationId="{F030AF51-D4A9-4316-838E-28F2266614FA}"/>
          </ac:spMkLst>
        </pc:spChg>
        <pc:spChg chg="mod">
          <ac:chgData name="Lisa-Marie Bassler" userId="38f25fa2-f4e2-42aa-a629-d2ccc29b42c2" providerId="ADAL" clId="{151E9CE8-B21B-4565-A978-68B2E862EE5B}" dt="2026-10-11T13:51:40.658" v="7041"/>
          <ac:spMkLst>
            <pc:docMk/>
            <pc:sldMk cId="3850803102" sldId="477"/>
            <ac:spMk id="9" creationId="{D11030BA-5823-458D-BE76-8D3116014BED}"/>
          </ac:spMkLst>
        </pc:spChg>
        <pc:spChg chg="mod">
          <ac:chgData name="Lisa-Marie Bassler" userId="38f25fa2-f4e2-42aa-a629-d2ccc29b42c2" providerId="ADAL" clId="{151E9CE8-B21B-4565-A978-68B2E862EE5B}" dt="2026-10-08T10:24:16.165" v="6426"/>
          <ac:spMkLst>
            <pc:docMk/>
            <pc:sldMk cId="3850803102" sldId="477"/>
            <ac:spMk id="11" creationId="{D937E244-AC2C-4AA8-8CA1-D0AD1DADE011}"/>
          </ac:spMkLst>
        </pc:spChg>
        <pc:spChg chg="mod">
          <ac:chgData name="Lisa-Marie Bassler" userId="38f25fa2-f4e2-42aa-a629-d2ccc29b42c2" providerId="ADAL" clId="{151E9CE8-B21B-4565-A978-68B2E862EE5B}" dt="2026-10-08T10:24:16.167" v="6430"/>
          <ac:spMkLst>
            <pc:docMk/>
            <pc:sldMk cId="3850803102" sldId="477"/>
            <ac:spMk id="13" creationId="{43E2F04C-84CE-4DD8-9BE9-B41864E01841}"/>
          </ac:spMkLst>
        </pc:spChg>
        <pc:spChg chg="mod">
          <ac:chgData name="Lisa-Marie Bassler" userId="38f25fa2-f4e2-42aa-a629-d2ccc29b42c2" providerId="ADAL" clId="{151E9CE8-B21B-4565-A978-68B2E862EE5B}" dt="2026-10-08T10:24:16.167" v="6431"/>
          <ac:spMkLst>
            <pc:docMk/>
            <pc:sldMk cId="3850803102" sldId="477"/>
            <ac:spMk id="15" creationId="{080C3521-FAA2-44DA-B2A7-3FE4C321743E}"/>
          </ac:spMkLst>
        </pc:spChg>
        <pc:spChg chg="mod">
          <ac:chgData name="Lisa-Marie Bassler" userId="38f25fa2-f4e2-42aa-a629-d2ccc29b42c2" providerId="ADAL" clId="{151E9CE8-B21B-4565-A978-68B2E862EE5B}" dt="2026-10-08T10:24:16.169" v="6435"/>
          <ac:spMkLst>
            <pc:docMk/>
            <pc:sldMk cId="3850803102" sldId="477"/>
            <ac:spMk id="17" creationId="{B3F77EEF-C153-4791-84A5-F771440DC05F}"/>
          </ac:spMkLst>
        </pc:spChg>
        <pc:spChg chg="mod">
          <ac:chgData name="Lisa-Marie Bassler" userId="38f25fa2-f4e2-42aa-a629-d2ccc29b42c2" providerId="ADAL" clId="{151E9CE8-B21B-4565-A978-68B2E862EE5B}" dt="2026-10-08T10:24:16.169" v="6436"/>
          <ac:spMkLst>
            <pc:docMk/>
            <pc:sldMk cId="3850803102" sldId="477"/>
            <ac:spMk id="19" creationId="{0C04262E-3E32-4831-9D0E-403ACC250427}"/>
          </ac:spMkLst>
        </pc:spChg>
        <pc:spChg chg="mod">
          <ac:chgData name="Lisa-Marie Bassler" userId="38f25fa2-f4e2-42aa-a629-d2ccc29b42c2" providerId="ADAL" clId="{151E9CE8-B21B-4565-A978-68B2E862EE5B}" dt="2026-10-08T10:24:16.171" v="6440"/>
          <ac:spMkLst>
            <pc:docMk/>
            <pc:sldMk cId="3850803102" sldId="477"/>
            <ac:spMk id="21" creationId="{3E08FED2-DA35-4AD4-BACD-4FCDE1D2CB92}"/>
          </ac:spMkLst>
        </pc:spChg>
        <pc:spChg chg="mod">
          <ac:chgData name="Lisa-Marie Bassler" userId="38f25fa2-f4e2-42aa-a629-d2ccc29b42c2" providerId="ADAL" clId="{151E9CE8-B21B-4565-A978-68B2E862EE5B}" dt="2026-10-08T10:24:16.171" v="6441"/>
          <ac:spMkLst>
            <pc:docMk/>
            <pc:sldMk cId="3850803102" sldId="477"/>
            <ac:spMk id="23" creationId="{9D357B76-EF4B-4045-8864-1BC2360907AF}"/>
          </ac:spMkLst>
        </pc:spChg>
        <pc:spChg chg="mod">
          <ac:chgData name="Lisa-Marie Bassler" userId="38f25fa2-f4e2-42aa-a629-d2ccc29b42c2" providerId="ADAL" clId="{151E9CE8-B21B-4565-A978-68B2E862EE5B}" dt="2026-10-08T10:24:16.173" v="6445"/>
          <ac:spMkLst>
            <pc:docMk/>
            <pc:sldMk cId="3850803102" sldId="477"/>
            <ac:spMk id="25" creationId="{74094695-44BB-4257-B3B9-38F5C904826F}"/>
          </ac:spMkLst>
        </pc:spChg>
        <pc:spChg chg="mod">
          <ac:chgData name="Lisa-Marie Bassler" userId="38f25fa2-f4e2-42aa-a629-d2ccc29b42c2" providerId="ADAL" clId="{151E9CE8-B21B-4565-A978-68B2E862EE5B}" dt="2026-10-11T13:51:35.521" v="6951"/>
          <ac:spMkLst>
            <pc:docMk/>
            <pc:sldMk cId="3850803102" sldId="477"/>
            <ac:spMk id="26" creationId="{DAF24856-2627-46EC-89E2-640E7FB325E4}"/>
          </ac:spMkLst>
        </pc:spChg>
        <pc:spChg chg="add mod">
          <ac:chgData name="Lisa-Marie Bassler" userId="38f25fa2-f4e2-42aa-a629-d2ccc29b42c2" providerId="ADAL" clId="{151E9CE8-B21B-4565-A978-68B2E862EE5B}" dt="2026-10-08T10:24:16.157" v="6425"/>
          <ac:spMkLst>
            <pc:docMk/>
            <pc:sldMk cId="3850803102" sldId="477"/>
            <ac:spMk id="27" creationId="{6EF51D46-5DC8-40C4-960F-77D6FA43A124}"/>
          </ac:spMkLst>
        </pc:spChg>
      </pc:sldChg>
      <pc:sldChg chg="modSp mod">
        <pc:chgData name="Lisa-Marie Bassler" userId="38f25fa2-f4e2-42aa-a629-d2ccc29b42c2" providerId="ADAL" clId="{151E9CE8-B21B-4565-A978-68B2E862EE5B}" dt="2026-10-11T13:51:40.743" v="7043"/>
        <pc:sldMkLst>
          <pc:docMk/>
          <pc:sldMk cId="4248852527" sldId="478"/>
        </pc:sldMkLst>
        <pc:spChg chg="mod">
          <ac:chgData name="Lisa-Marie Bassler" userId="38f25fa2-f4e2-42aa-a629-d2ccc29b42c2" providerId="ADAL" clId="{151E9CE8-B21B-4565-A978-68B2E862EE5B}" dt="2026-10-08T10:26:24.322" v="6555"/>
          <ac:spMkLst>
            <pc:docMk/>
            <pc:sldMk cId="4248852527" sldId="478"/>
            <ac:spMk id="4" creationId="{E96A9F51-C81A-404D-860D-A5EAD6A759D9}"/>
          </ac:spMkLst>
        </pc:spChg>
        <pc:spChg chg="mod">
          <ac:chgData name="Lisa-Marie Bassler" userId="38f25fa2-f4e2-42aa-a629-d2ccc29b42c2" providerId="ADAL" clId="{151E9CE8-B21B-4565-A978-68B2E862EE5B}" dt="2026-10-08T10:26:51.235" v="6558"/>
          <ac:spMkLst>
            <pc:docMk/>
            <pc:sldMk cId="4248852527" sldId="478"/>
            <ac:spMk id="5" creationId="{F8A02E92-E47C-4796-BB78-90C95EDB83B0}"/>
          </ac:spMkLst>
        </pc:spChg>
        <pc:spChg chg="mod">
          <ac:chgData name="Lisa-Marie Bassler" userId="38f25fa2-f4e2-42aa-a629-d2ccc29b42c2" providerId="ADAL" clId="{151E9CE8-B21B-4565-A978-68B2E862EE5B}" dt="2026-10-11T13:51:39.099" v="7011"/>
          <ac:spMkLst>
            <pc:docMk/>
            <pc:sldMk cId="4248852527" sldId="478"/>
            <ac:spMk id="8" creationId="{A45AFD4B-DA9C-4AE4-973F-E1B8DC2DBA81}"/>
          </ac:spMkLst>
        </pc:spChg>
        <pc:spChg chg="mod">
          <ac:chgData name="Lisa-Marie Bassler" userId="38f25fa2-f4e2-42aa-a629-d2ccc29b42c2" providerId="ADAL" clId="{151E9CE8-B21B-4565-A978-68B2E862EE5B}" dt="2026-10-11T13:51:40.743" v="7043"/>
          <ac:spMkLst>
            <pc:docMk/>
            <pc:sldMk cId="4248852527" sldId="478"/>
            <ac:spMk id="10" creationId="{03116AEF-34B1-4101-8130-077C51FB939A}"/>
          </ac:spMkLst>
        </pc:spChg>
        <pc:spChg chg="mod">
          <ac:chgData name="Lisa-Marie Bassler" userId="38f25fa2-f4e2-42aa-a629-d2ccc29b42c2" providerId="ADAL" clId="{151E9CE8-B21B-4565-A978-68B2E862EE5B}" dt="2026-10-11T13:51:39.090" v="7006"/>
          <ac:spMkLst>
            <pc:docMk/>
            <pc:sldMk cId="4248852527" sldId="478"/>
            <ac:spMk id="12" creationId="{2068171C-C0DA-4C80-ABC9-0002A1190BC0}"/>
          </ac:spMkLst>
        </pc:spChg>
        <pc:spChg chg="mod">
          <ac:chgData name="Lisa-Marie Bassler" userId="38f25fa2-f4e2-42aa-a629-d2ccc29b42c2" providerId="ADAL" clId="{151E9CE8-B21B-4565-A978-68B2E862EE5B}" dt="2026-10-11T13:51:39.067" v="7002"/>
          <ac:spMkLst>
            <pc:docMk/>
            <pc:sldMk cId="4248852527" sldId="478"/>
            <ac:spMk id="14" creationId="{3C260125-559C-4A67-9540-35CBDE86E6B1}"/>
          </ac:spMkLst>
        </pc:spChg>
        <pc:spChg chg="mod">
          <ac:chgData name="Lisa-Marie Bassler" userId="38f25fa2-f4e2-42aa-a629-d2ccc29b42c2" providerId="ADAL" clId="{151E9CE8-B21B-4565-A978-68B2E862EE5B}" dt="2026-10-11T13:51:39.092" v="7007"/>
          <ac:spMkLst>
            <pc:docMk/>
            <pc:sldMk cId="4248852527" sldId="478"/>
            <ac:spMk id="16" creationId="{3CDAEC8B-2B7F-4F61-8F38-7063C79ED1BD}"/>
          </ac:spMkLst>
        </pc:spChg>
        <pc:spChg chg="mod">
          <ac:chgData name="Lisa-Marie Bassler" userId="38f25fa2-f4e2-42aa-a629-d2ccc29b42c2" providerId="ADAL" clId="{151E9CE8-B21B-4565-A978-68B2E862EE5B}" dt="2026-10-11T13:51:39.076" v="7003"/>
          <ac:spMkLst>
            <pc:docMk/>
            <pc:sldMk cId="4248852527" sldId="478"/>
            <ac:spMk id="18" creationId="{4F8DA656-3D57-4DFC-819F-82D95FDB013F}"/>
          </ac:spMkLst>
        </pc:spChg>
        <pc:spChg chg="mod">
          <ac:chgData name="Lisa-Marie Bassler" userId="38f25fa2-f4e2-42aa-a629-d2ccc29b42c2" providerId="ADAL" clId="{151E9CE8-B21B-4565-A978-68B2E862EE5B}" dt="2026-10-11T13:51:39.094" v="7008"/>
          <ac:spMkLst>
            <pc:docMk/>
            <pc:sldMk cId="4248852527" sldId="478"/>
            <ac:spMk id="20" creationId="{A3E2C26C-7076-4AF4-8C91-FB62067DA815}"/>
          </ac:spMkLst>
        </pc:spChg>
        <pc:spChg chg="mod">
          <ac:chgData name="Lisa-Marie Bassler" userId="38f25fa2-f4e2-42aa-a629-d2ccc29b42c2" providerId="ADAL" clId="{151E9CE8-B21B-4565-A978-68B2E862EE5B}" dt="2026-10-11T13:51:39.080" v="7004"/>
          <ac:spMkLst>
            <pc:docMk/>
            <pc:sldMk cId="4248852527" sldId="478"/>
            <ac:spMk id="22" creationId="{C90E3390-9B35-4C7B-96B9-0F842FEBB111}"/>
          </ac:spMkLst>
        </pc:spChg>
        <pc:spChg chg="mod">
          <ac:chgData name="Lisa-Marie Bassler" userId="38f25fa2-f4e2-42aa-a629-d2ccc29b42c2" providerId="ADAL" clId="{151E9CE8-B21B-4565-A978-68B2E862EE5B}" dt="2026-10-11T13:51:39.095" v="7009"/>
          <ac:spMkLst>
            <pc:docMk/>
            <pc:sldMk cId="4248852527" sldId="478"/>
            <ac:spMk id="24" creationId="{1AC644D3-571C-4ACE-832A-663C888FBD17}"/>
          </ac:spMkLst>
        </pc:spChg>
        <pc:spChg chg="mod">
          <ac:chgData name="Lisa-Marie Bassler" userId="38f25fa2-f4e2-42aa-a629-d2ccc29b42c2" providerId="ADAL" clId="{151E9CE8-B21B-4565-A978-68B2E862EE5B}" dt="2026-10-11T13:51:39.083" v="7005"/>
          <ac:spMkLst>
            <pc:docMk/>
            <pc:sldMk cId="4248852527" sldId="478"/>
            <ac:spMk id="26" creationId="{2E4AEE6E-DC99-45E0-A720-B9054B12B3DD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40.798" v="7045"/>
        <pc:sldMkLst>
          <pc:docMk/>
          <pc:sldMk cId="373626555" sldId="479"/>
        </pc:sldMkLst>
        <pc:spChg chg="mod">
          <ac:chgData name="Lisa-Marie Bassler" userId="38f25fa2-f4e2-42aa-a629-d2ccc29b42c2" providerId="ADAL" clId="{151E9CE8-B21B-4565-A978-68B2E862EE5B}" dt="2026-10-08T10:26:19.292" v="6552"/>
          <ac:spMkLst>
            <pc:docMk/>
            <pc:sldMk cId="373626555" sldId="479"/>
            <ac:spMk id="4" creationId="{EFB20D5A-1297-4E62-83A8-B5579E48C06A}"/>
          </ac:spMkLst>
        </pc:spChg>
        <pc:spChg chg="mod">
          <ac:chgData name="Lisa-Marie Bassler" userId="38f25fa2-f4e2-42aa-a629-d2ccc29b42c2" providerId="ADAL" clId="{151E9CE8-B21B-4565-A978-68B2E862EE5B}" dt="2026-10-08T10:26:51.266" v="6559"/>
          <ac:spMkLst>
            <pc:docMk/>
            <pc:sldMk cId="373626555" sldId="479"/>
            <ac:spMk id="5" creationId="{807AC803-D7BE-4331-B65E-B13A6D8DF37F}"/>
          </ac:spMkLst>
        </pc:spChg>
        <pc:spChg chg="mod">
          <ac:chgData name="Lisa-Marie Bassler" userId="38f25fa2-f4e2-42aa-a629-d2ccc29b42c2" providerId="ADAL" clId="{151E9CE8-B21B-4565-A978-68B2E862EE5B}" dt="2026-10-11T13:51:40.798" v="7045"/>
          <ac:spMkLst>
            <pc:docMk/>
            <pc:sldMk cId="373626555" sldId="479"/>
            <ac:spMk id="9" creationId="{B044C2A7-7B21-4FEA-B9FA-C79D28C39162}"/>
          </ac:spMkLst>
        </pc:spChg>
        <pc:spChg chg="mod">
          <ac:chgData name="Lisa-Marie Bassler" userId="38f25fa2-f4e2-42aa-a629-d2ccc29b42c2" providerId="ADAL" clId="{151E9CE8-B21B-4565-A978-68B2E862EE5B}" dt="2026-10-08T10:26:15.654" v="6510"/>
          <ac:spMkLst>
            <pc:docMk/>
            <pc:sldMk cId="373626555" sldId="479"/>
            <ac:spMk id="11" creationId="{585707EF-6728-4B8F-98F8-78C2A06C841A}"/>
          </ac:spMkLst>
        </pc:spChg>
        <pc:spChg chg="mod">
          <ac:chgData name="Lisa-Marie Bassler" userId="38f25fa2-f4e2-42aa-a629-d2ccc29b42c2" providerId="ADAL" clId="{151E9CE8-B21B-4565-A978-68B2E862EE5B}" dt="2026-10-08T10:26:15.654" v="6514"/>
          <ac:spMkLst>
            <pc:docMk/>
            <pc:sldMk cId="373626555" sldId="479"/>
            <ac:spMk id="13" creationId="{61B8627D-3BED-466D-82ED-7265AE0127C4}"/>
          </ac:spMkLst>
        </pc:spChg>
        <pc:spChg chg="mod">
          <ac:chgData name="Lisa-Marie Bassler" userId="38f25fa2-f4e2-42aa-a629-d2ccc29b42c2" providerId="ADAL" clId="{151E9CE8-B21B-4565-A978-68B2E862EE5B}" dt="2026-10-08T10:26:15.654" v="6515"/>
          <ac:spMkLst>
            <pc:docMk/>
            <pc:sldMk cId="373626555" sldId="479"/>
            <ac:spMk id="15" creationId="{4BEE5227-A28E-4AB8-999A-74F7C37C1FF1}"/>
          </ac:spMkLst>
        </pc:spChg>
        <pc:spChg chg="mod">
          <ac:chgData name="Lisa-Marie Bassler" userId="38f25fa2-f4e2-42aa-a629-d2ccc29b42c2" providerId="ADAL" clId="{151E9CE8-B21B-4565-A978-68B2E862EE5B}" dt="2026-10-08T10:26:15.654" v="6519"/>
          <ac:spMkLst>
            <pc:docMk/>
            <pc:sldMk cId="373626555" sldId="479"/>
            <ac:spMk id="17" creationId="{B9271CE9-B941-4B38-AA4C-8A8742083909}"/>
          </ac:spMkLst>
        </pc:spChg>
        <pc:spChg chg="mod">
          <ac:chgData name="Lisa-Marie Bassler" userId="38f25fa2-f4e2-42aa-a629-d2ccc29b42c2" providerId="ADAL" clId="{151E9CE8-B21B-4565-A978-68B2E862EE5B}" dt="2026-10-08T10:26:15.654" v="6520"/>
          <ac:spMkLst>
            <pc:docMk/>
            <pc:sldMk cId="373626555" sldId="479"/>
            <ac:spMk id="19" creationId="{8D812336-980F-4E11-BD20-6BEDFB49C92A}"/>
          </ac:spMkLst>
        </pc:spChg>
        <pc:spChg chg="mod">
          <ac:chgData name="Lisa-Marie Bassler" userId="38f25fa2-f4e2-42aa-a629-d2ccc29b42c2" providerId="ADAL" clId="{151E9CE8-B21B-4565-A978-68B2E862EE5B}" dt="2026-10-08T10:26:15.654" v="6524"/>
          <ac:spMkLst>
            <pc:docMk/>
            <pc:sldMk cId="373626555" sldId="479"/>
            <ac:spMk id="21" creationId="{30D146EB-313A-4047-979A-59D46CA9A610}"/>
          </ac:spMkLst>
        </pc:spChg>
        <pc:spChg chg="mod">
          <ac:chgData name="Lisa-Marie Bassler" userId="38f25fa2-f4e2-42aa-a629-d2ccc29b42c2" providerId="ADAL" clId="{151E9CE8-B21B-4565-A978-68B2E862EE5B}" dt="2026-10-08T10:26:15.654" v="6525"/>
          <ac:spMkLst>
            <pc:docMk/>
            <pc:sldMk cId="373626555" sldId="479"/>
            <ac:spMk id="23" creationId="{034B9F1E-071A-4DEF-AE30-96913B354232}"/>
          </ac:spMkLst>
        </pc:spChg>
        <pc:spChg chg="mod">
          <ac:chgData name="Lisa-Marie Bassler" userId="38f25fa2-f4e2-42aa-a629-d2ccc29b42c2" providerId="ADAL" clId="{151E9CE8-B21B-4565-A978-68B2E862EE5B}" dt="2026-10-08T10:26:15.660" v="6529"/>
          <ac:spMkLst>
            <pc:docMk/>
            <pc:sldMk cId="373626555" sldId="479"/>
            <ac:spMk id="25" creationId="{DC8EFA62-F312-4051-85B0-F3F8CF4A6877}"/>
          </ac:spMkLst>
        </pc:spChg>
        <pc:spChg chg="mod">
          <ac:chgData name="Lisa-Marie Bassler" userId="38f25fa2-f4e2-42aa-a629-d2ccc29b42c2" providerId="ADAL" clId="{151E9CE8-B21B-4565-A978-68B2E862EE5B}" dt="2026-10-11T13:51:35.537" v="6953"/>
          <ac:spMkLst>
            <pc:docMk/>
            <pc:sldMk cId="373626555" sldId="479"/>
            <ac:spMk id="26" creationId="{8F2C064C-E8F8-4576-953C-21CD1F96C253}"/>
          </ac:spMkLst>
        </pc:spChg>
        <pc:spChg chg="add mod">
          <ac:chgData name="Lisa-Marie Bassler" userId="38f25fa2-f4e2-42aa-a629-d2ccc29b42c2" providerId="ADAL" clId="{151E9CE8-B21B-4565-A978-68B2E862EE5B}" dt="2026-10-08T10:26:15.638" v="6509"/>
          <ac:spMkLst>
            <pc:docMk/>
            <pc:sldMk cId="373626555" sldId="479"/>
            <ac:spMk id="27" creationId="{0AFE4E16-3F8B-4C44-B3BA-BEB9B9769771}"/>
          </ac:spMkLst>
        </pc:spChg>
      </pc:sldChg>
      <pc:sldChg chg="modSp mod">
        <pc:chgData name="Lisa-Marie Bassler" userId="38f25fa2-f4e2-42aa-a629-d2ccc29b42c2" providerId="ADAL" clId="{151E9CE8-B21B-4565-A978-68B2E862EE5B}" dt="2026-10-11T13:51:40.832" v="7047"/>
        <pc:sldMkLst>
          <pc:docMk/>
          <pc:sldMk cId="2229152212" sldId="480"/>
        </pc:sldMkLst>
        <pc:spChg chg="mod">
          <ac:chgData name="Lisa-Marie Bassler" userId="38f25fa2-f4e2-42aa-a629-d2ccc29b42c2" providerId="ADAL" clId="{151E9CE8-B21B-4565-A978-68B2E862EE5B}" dt="2026-10-08T10:27:49.660" v="6576"/>
          <ac:spMkLst>
            <pc:docMk/>
            <pc:sldMk cId="2229152212" sldId="480"/>
            <ac:spMk id="4" creationId="{6564F7B1-9602-47C4-AA44-7E97EAB2BC60}"/>
          </ac:spMkLst>
        </pc:spChg>
        <pc:spChg chg="mod">
          <ac:chgData name="Lisa-Marie Bassler" userId="38f25fa2-f4e2-42aa-a629-d2ccc29b42c2" providerId="ADAL" clId="{151E9CE8-B21B-4565-A978-68B2E862EE5B}" dt="2026-10-08T10:28:27.681" v="6640"/>
          <ac:spMkLst>
            <pc:docMk/>
            <pc:sldMk cId="2229152212" sldId="480"/>
            <ac:spMk id="5" creationId="{9381B254-2D1F-4110-94EA-7F407D40186B}"/>
          </ac:spMkLst>
        </pc:spChg>
        <pc:spChg chg="mod">
          <ac:chgData name="Lisa-Marie Bassler" userId="38f25fa2-f4e2-42aa-a629-d2ccc29b42c2" providerId="ADAL" clId="{151E9CE8-B21B-4565-A978-68B2E862EE5B}" dt="2026-10-11T13:51:39.397" v="7021"/>
          <ac:spMkLst>
            <pc:docMk/>
            <pc:sldMk cId="2229152212" sldId="480"/>
            <ac:spMk id="8" creationId="{D333C1BB-3504-4755-888E-3F32568EB8BA}"/>
          </ac:spMkLst>
        </pc:spChg>
        <pc:spChg chg="mod">
          <ac:chgData name="Lisa-Marie Bassler" userId="38f25fa2-f4e2-42aa-a629-d2ccc29b42c2" providerId="ADAL" clId="{151E9CE8-B21B-4565-A978-68B2E862EE5B}" dt="2026-10-11T13:51:40.832" v="7047"/>
          <ac:spMkLst>
            <pc:docMk/>
            <pc:sldMk cId="2229152212" sldId="480"/>
            <ac:spMk id="10" creationId="{CA7EF071-649F-4366-91F0-C646A54FD7DC}"/>
          </ac:spMkLst>
        </pc:spChg>
        <pc:spChg chg="mod">
          <ac:chgData name="Lisa-Marie Bassler" userId="38f25fa2-f4e2-42aa-a629-d2ccc29b42c2" providerId="ADAL" clId="{151E9CE8-B21B-4565-A978-68B2E862EE5B}" dt="2026-10-11T13:51:39.378" v="7016"/>
          <ac:spMkLst>
            <pc:docMk/>
            <pc:sldMk cId="2229152212" sldId="480"/>
            <ac:spMk id="12" creationId="{A8C91162-98DF-412D-91C8-E2FAD4F211AB}"/>
          </ac:spMkLst>
        </pc:spChg>
        <pc:spChg chg="mod">
          <ac:chgData name="Lisa-Marie Bassler" userId="38f25fa2-f4e2-42aa-a629-d2ccc29b42c2" providerId="ADAL" clId="{151E9CE8-B21B-4565-A978-68B2E862EE5B}" dt="2026-10-11T13:51:39.362" v="7012"/>
          <ac:spMkLst>
            <pc:docMk/>
            <pc:sldMk cId="2229152212" sldId="480"/>
            <ac:spMk id="14" creationId="{ABDEF0D9-7406-4D88-BF97-AF1C6F7F5FE6}"/>
          </ac:spMkLst>
        </pc:spChg>
        <pc:spChg chg="mod">
          <ac:chgData name="Lisa-Marie Bassler" userId="38f25fa2-f4e2-42aa-a629-d2ccc29b42c2" providerId="ADAL" clId="{151E9CE8-B21B-4565-A978-68B2E862EE5B}" dt="2026-10-11T13:51:39.382" v="7017"/>
          <ac:spMkLst>
            <pc:docMk/>
            <pc:sldMk cId="2229152212" sldId="480"/>
            <ac:spMk id="16" creationId="{18991B29-EA4B-46F0-BB86-29197F01B215}"/>
          </ac:spMkLst>
        </pc:spChg>
        <pc:spChg chg="mod">
          <ac:chgData name="Lisa-Marie Bassler" userId="38f25fa2-f4e2-42aa-a629-d2ccc29b42c2" providerId="ADAL" clId="{151E9CE8-B21B-4565-A978-68B2E862EE5B}" dt="2026-10-11T13:51:39.366" v="7013"/>
          <ac:spMkLst>
            <pc:docMk/>
            <pc:sldMk cId="2229152212" sldId="480"/>
            <ac:spMk id="18" creationId="{990EA504-4293-4B7F-BCB2-E99DD8B96304}"/>
          </ac:spMkLst>
        </pc:spChg>
        <pc:spChg chg="mod">
          <ac:chgData name="Lisa-Marie Bassler" userId="38f25fa2-f4e2-42aa-a629-d2ccc29b42c2" providerId="ADAL" clId="{151E9CE8-B21B-4565-A978-68B2E862EE5B}" dt="2026-10-11T13:51:39.389" v="7018"/>
          <ac:spMkLst>
            <pc:docMk/>
            <pc:sldMk cId="2229152212" sldId="480"/>
            <ac:spMk id="20" creationId="{4ED65359-9611-4EFB-97D1-CE38341F8FAC}"/>
          </ac:spMkLst>
        </pc:spChg>
        <pc:spChg chg="mod">
          <ac:chgData name="Lisa-Marie Bassler" userId="38f25fa2-f4e2-42aa-a629-d2ccc29b42c2" providerId="ADAL" clId="{151E9CE8-B21B-4565-A978-68B2E862EE5B}" dt="2026-10-11T13:51:39.369" v="7014"/>
          <ac:spMkLst>
            <pc:docMk/>
            <pc:sldMk cId="2229152212" sldId="480"/>
            <ac:spMk id="22" creationId="{A5B1A058-804A-432E-85D4-2BBF192E8004}"/>
          </ac:spMkLst>
        </pc:spChg>
        <pc:spChg chg="mod">
          <ac:chgData name="Lisa-Marie Bassler" userId="38f25fa2-f4e2-42aa-a629-d2ccc29b42c2" providerId="ADAL" clId="{151E9CE8-B21B-4565-A978-68B2E862EE5B}" dt="2026-10-11T13:51:39.393" v="7019"/>
          <ac:spMkLst>
            <pc:docMk/>
            <pc:sldMk cId="2229152212" sldId="480"/>
            <ac:spMk id="24" creationId="{6A25A1DD-8DF4-4764-BBE3-CE51CF2BB235}"/>
          </ac:spMkLst>
        </pc:spChg>
        <pc:spChg chg="mod">
          <ac:chgData name="Lisa-Marie Bassler" userId="38f25fa2-f4e2-42aa-a629-d2ccc29b42c2" providerId="ADAL" clId="{151E9CE8-B21B-4565-A978-68B2E862EE5B}" dt="2026-10-11T13:51:39.371" v="7015"/>
          <ac:spMkLst>
            <pc:docMk/>
            <pc:sldMk cId="2229152212" sldId="480"/>
            <ac:spMk id="26" creationId="{F4BB8032-03F9-4C24-A0C7-1F8EE5946351}"/>
          </ac:spMkLst>
        </pc:spChg>
      </pc:sldChg>
      <pc:sldChg chg="addSp delSp modSp mod">
        <pc:chgData name="Lisa-Marie Bassler" userId="38f25fa2-f4e2-42aa-a629-d2ccc29b42c2" providerId="ADAL" clId="{151E9CE8-B21B-4565-A978-68B2E862EE5B}" dt="2026-10-11T13:51:40.904" v="7049"/>
        <pc:sldMkLst>
          <pc:docMk/>
          <pc:sldMk cId="831030453" sldId="481"/>
        </pc:sldMkLst>
        <pc:spChg chg="mod">
          <ac:chgData name="Lisa-Marie Bassler" userId="38f25fa2-f4e2-42aa-a629-d2ccc29b42c2" providerId="ADAL" clId="{151E9CE8-B21B-4565-A978-68B2E862EE5B}" dt="2026-10-08T10:27:54.673" v="6635"/>
          <ac:spMkLst>
            <pc:docMk/>
            <pc:sldMk cId="831030453" sldId="481"/>
            <ac:spMk id="4" creationId="{C390CE20-CC3E-4AFB-ACF9-08B00F7EF472}"/>
          </ac:spMkLst>
        </pc:spChg>
        <pc:spChg chg="mod">
          <ac:chgData name="Lisa-Marie Bassler" userId="38f25fa2-f4e2-42aa-a629-d2ccc29b42c2" providerId="ADAL" clId="{151E9CE8-B21B-4565-A978-68B2E862EE5B}" dt="2026-10-08T10:28:27.732" v="6641"/>
          <ac:spMkLst>
            <pc:docMk/>
            <pc:sldMk cId="831030453" sldId="481"/>
            <ac:spMk id="5" creationId="{99FF32BD-CAC2-44C0-8B24-A6177CDB0F38}"/>
          </ac:spMkLst>
        </pc:spChg>
        <pc:spChg chg="mod">
          <ac:chgData name="Lisa-Marie Bassler" userId="38f25fa2-f4e2-42aa-a629-d2ccc29b42c2" providerId="ADAL" clId="{151E9CE8-B21B-4565-A978-68B2E862EE5B}" dt="2026-10-11T13:51:40.904" v="7049"/>
          <ac:spMkLst>
            <pc:docMk/>
            <pc:sldMk cId="831030453" sldId="481"/>
            <ac:spMk id="9" creationId="{0C555653-A14C-4F6C-BD23-59E685B1CC09}"/>
          </ac:spMkLst>
        </pc:spChg>
        <pc:spChg chg="mod">
          <ac:chgData name="Lisa-Marie Bassler" userId="38f25fa2-f4e2-42aa-a629-d2ccc29b42c2" providerId="ADAL" clId="{151E9CE8-B21B-4565-A978-68B2E862EE5B}" dt="2026-10-08T10:27:52.128" v="6597"/>
          <ac:spMkLst>
            <pc:docMk/>
            <pc:sldMk cId="831030453" sldId="481"/>
            <ac:spMk id="11" creationId="{675A49D7-DF34-4740-AB4F-9AA67465C3DA}"/>
          </ac:spMkLst>
        </pc:spChg>
        <pc:spChg chg="mod">
          <ac:chgData name="Lisa-Marie Bassler" userId="38f25fa2-f4e2-42aa-a629-d2ccc29b42c2" providerId="ADAL" clId="{151E9CE8-B21B-4565-A978-68B2E862EE5B}" dt="2026-10-08T10:27:52.128" v="6601"/>
          <ac:spMkLst>
            <pc:docMk/>
            <pc:sldMk cId="831030453" sldId="481"/>
            <ac:spMk id="13" creationId="{57CB1F87-7414-4BEB-AF96-4119F28F1187}"/>
          </ac:spMkLst>
        </pc:spChg>
        <pc:spChg chg="mod">
          <ac:chgData name="Lisa-Marie Bassler" userId="38f25fa2-f4e2-42aa-a629-d2ccc29b42c2" providerId="ADAL" clId="{151E9CE8-B21B-4565-A978-68B2E862EE5B}" dt="2026-10-08T10:27:52.128" v="6602"/>
          <ac:spMkLst>
            <pc:docMk/>
            <pc:sldMk cId="831030453" sldId="481"/>
            <ac:spMk id="15" creationId="{6B2E9F49-E28E-4E22-9E3E-B2536F7D66CD}"/>
          </ac:spMkLst>
        </pc:spChg>
        <pc:spChg chg="mod">
          <ac:chgData name="Lisa-Marie Bassler" userId="38f25fa2-f4e2-42aa-a629-d2ccc29b42c2" providerId="ADAL" clId="{151E9CE8-B21B-4565-A978-68B2E862EE5B}" dt="2026-10-08T10:27:52.128" v="6606"/>
          <ac:spMkLst>
            <pc:docMk/>
            <pc:sldMk cId="831030453" sldId="481"/>
            <ac:spMk id="17" creationId="{5CC61495-F3E1-4933-9711-9061FF0C5E85}"/>
          </ac:spMkLst>
        </pc:spChg>
        <pc:spChg chg="mod">
          <ac:chgData name="Lisa-Marie Bassler" userId="38f25fa2-f4e2-42aa-a629-d2ccc29b42c2" providerId="ADAL" clId="{151E9CE8-B21B-4565-A978-68B2E862EE5B}" dt="2026-10-08T10:27:52.128" v="6607"/>
          <ac:spMkLst>
            <pc:docMk/>
            <pc:sldMk cId="831030453" sldId="481"/>
            <ac:spMk id="19" creationId="{6FD341E8-93A4-4468-B19B-F3F0407EE41B}"/>
          </ac:spMkLst>
        </pc:spChg>
        <pc:spChg chg="mod">
          <ac:chgData name="Lisa-Marie Bassler" userId="38f25fa2-f4e2-42aa-a629-d2ccc29b42c2" providerId="ADAL" clId="{151E9CE8-B21B-4565-A978-68B2E862EE5B}" dt="2026-10-08T10:27:52.128" v="6611"/>
          <ac:spMkLst>
            <pc:docMk/>
            <pc:sldMk cId="831030453" sldId="481"/>
            <ac:spMk id="21" creationId="{950640B5-83DB-4459-B43F-FC093E93DE57}"/>
          </ac:spMkLst>
        </pc:spChg>
        <pc:spChg chg="mod">
          <ac:chgData name="Lisa-Marie Bassler" userId="38f25fa2-f4e2-42aa-a629-d2ccc29b42c2" providerId="ADAL" clId="{151E9CE8-B21B-4565-A978-68B2E862EE5B}" dt="2026-10-08T10:27:52.128" v="6612"/>
          <ac:spMkLst>
            <pc:docMk/>
            <pc:sldMk cId="831030453" sldId="481"/>
            <ac:spMk id="23" creationId="{59772451-C9A3-4B7B-AD38-5AE9EE52652C}"/>
          </ac:spMkLst>
        </pc:spChg>
        <pc:spChg chg="mod">
          <ac:chgData name="Lisa-Marie Bassler" userId="38f25fa2-f4e2-42aa-a629-d2ccc29b42c2" providerId="ADAL" clId="{151E9CE8-B21B-4565-A978-68B2E862EE5B}" dt="2026-10-08T10:27:52.128" v="6616"/>
          <ac:spMkLst>
            <pc:docMk/>
            <pc:sldMk cId="831030453" sldId="481"/>
            <ac:spMk id="25" creationId="{A9AD7A1C-9430-459E-BF4A-2239F1693414}"/>
          </ac:spMkLst>
        </pc:spChg>
        <pc:spChg chg="mod">
          <ac:chgData name="Lisa-Marie Bassler" userId="38f25fa2-f4e2-42aa-a629-d2ccc29b42c2" providerId="ADAL" clId="{151E9CE8-B21B-4565-A978-68B2E862EE5B}" dt="2026-10-11T13:51:35.580" v="6955"/>
          <ac:spMkLst>
            <pc:docMk/>
            <pc:sldMk cId="831030453" sldId="481"/>
            <ac:spMk id="26" creationId="{5FC18F19-703E-448E-88F4-10C227ECE506}"/>
          </ac:spMkLst>
        </pc:spChg>
        <pc:spChg chg="add mod">
          <ac:chgData name="Lisa-Marie Bassler" userId="38f25fa2-f4e2-42aa-a629-d2ccc29b42c2" providerId="ADAL" clId="{151E9CE8-B21B-4565-A978-68B2E862EE5B}" dt="2026-10-08T10:27:52.112" v="6596"/>
          <ac:spMkLst>
            <pc:docMk/>
            <pc:sldMk cId="831030453" sldId="481"/>
            <ac:spMk id="27" creationId="{C1037407-E784-4E97-9902-1498D46202CD}"/>
          </ac:spMkLst>
        </pc:spChg>
      </pc:sldChg>
      <pc:sldChg chg="modSp mod">
        <pc:chgData name="Lisa-Marie Bassler" userId="38f25fa2-f4e2-42aa-a629-d2ccc29b42c2" providerId="ADAL" clId="{151E9CE8-B21B-4565-A978-68B2E862EE5B}" dt="2026-10-08T08:13:48.824" v="5687" actId="20577"/>
        <pc:sldMkLst>
          <pc:docMk/>
          <pc:sldMk cId="337096234" sldId="482"/>
        </pc:sldMkLst>
        <pc:spChg chg="mod">
          <ac:chgData name="Lisa-Marie Bassler" userId="38f25fa2-f4e2-42aa-a629-d2ccc29b42c2" providerId="ADAL" clId="{151E9CE8-B21B-4565-A978-68B2E862EE5B}" dt="2026-10-08T08:13:48.824" v="5687" actId="20577"/>
          <ac:spMkLst>
            <pc:docMk/>
            <pc:sldMk cId="337096234" sldId="482"/>
            <ac:spMk id="11" creationId="{D2ADB9A2-5CA0-CCDD-1AB3-0B274ED08BDD}"/>
          </ac:spMkLst>
        </pc:spChg>
      </pc:sldChg>
      <pc:sldChg chg="modSp mod modNotesTx">
        <pc:chgData name="Lisa-Marie Bassler" userId="38f25fa2-f4e2-42aa-a629-d2ccc29b42c2" providerId="ADAL" clId="{151E9CE8-B21B-4565-A978-68B2E862EE5B}" dt="2026-10-11T15:22:33.075" v="7050" actId="20577"/>
        <pc:sldMkLst>
          <pc:docMk/>
          <pc:sldMk cId="1889619371" sldId="483"/>
        </pc:sldMkLst>
        <pc:spChg chg="mod">
          <ac:chgData name="Lisa-Marie Bassler" userId="38f25fa2-f4e2-42aa-a629-d2ccc29b42c2" providerId="ADAL" clId="{151E9CE8-B21B-4565-A978-68B2E862EE5B}" dt="2026-10-07T21:23:12.849" v="2392" actId="20577"/>
          <ac:spMkLst>
            <pc:docMk/>
            <pc:sldMk cId="1889619371" sldId="483"/>
            <ac:spMk id="11" creationId="{85A4C7EB-2AE9-6A13-35AB-870378D78765}"/>
          </ac:spMkLst>
        </pc:spChg>
      </pc:sldChg>
      <pc:sldChg chg="modSp mod">
        <pc:chgData name="Lisa-Marie Bassler" userId="38f25fa2-f4e2-42aa-a629-d2ccc29b42c2" providerId="ADAL" clId="{151E9CE8-B21B-4565-A978-68B2E862EE5B}" dt="2026-10-08T08:12:51.208" v="5683" actId="6549"/>
        <pc:sldMkLst>
          <pc:docMk/>
          <pc:sldMk cId="3115611304" sldId="484"/>
        </pc:sldMkLst>
        <pc:spChg chg="mod">
          <ac:chgData name="Lisa-Marie Bassler" userId="38f25fa2-f4e2-42aa-a629-d2ccc29b42c2" providerId="ADAL" clId="{151E9CE8-B21B-4565-A978-68B2E862EE5B}" dt="2026-10-08T08:12:51.208" v="5683" actId="6549"/>
          <ac:spMkLst>
            <pc:docMk/>
            <pc:sldMk cId="3115611304" sldId="484"/>
            <ac:spMk id="2" creationId="{0F4BA03A-67BC-44B0-1185-99EACBCCFD39}"/>
          </ac:spMkLst>
        </pc:spChg>
        <pc:spChg chg="mod">
          <ac:chgData name="Lisa-Marie Bassler" userId="38f25fa2-f4e2-42aa-a629-d2ccc29b42c2" providerId="ADAL" clId="{151E9CE8-B21B-4565-A978-68B2E862EE5B}" dt="2026-10-07T21:05:02.965" v="2363" actId="14100"/>
          <ac:spMkLst>
            <pc:docMk/>
            <pc:sldMk cId="3115611304" sldId="484"/>
            <ac:spMk id="11" creationId="{6E005EAB-962D-1155-FEC7-261C561593F5}"/>
          </ac:spMkLst>
        </pc:spChg>
      </pc:sldChg>
      <pc:sldChg chg="modSp mod">
        <pc:chgData name="Lisa-Marie Bassler" userId="38f25fa2-f4e2-42aa-a629-d2ccc29b42c2" providerId="ADAL" clId="{151E9CE8-B21B-4565-A978-68B2E862EE5B}" dt="2026-10-07T21:24:13.592" v="2402" actId="255"/>
        <pc:sldMkLst>
          <pc:docMk/>
          <pc:sldMk cId="1900393550" sldId="485"/>
        </pc:sldMkLst>
        <pc:spChg chg="mod">
          <ac:chgData name="Lisa-Marie Bassler" userId="38f25fa2-f4e2-42aa-a629-d2ccc29b42c2" providerId="ADAL" clId="{151E9CE8-B21B-4565-A978-68B2E862EE5B}" dt="2026-10-07T21:24:13.592" v="2402" actId="255"/>
          <ac:spMkLst>
            <pc:docMk/>
            <pc:sldMk cId="1900393550" sldId="485"/>
            <ac:spMk id="11" creationId="{046CE427-E63D-FEDB-EC97-FB5C80FCA1BD}"/>
          </ac:spMkLst>
        </pc:spChg>
        <pc:picChg chg="mod">
          <ac:chgData name="Lisa-Marie Bassler" userId="38f25fa2-f4e2-42aa-a629-d2ccc29b42c2" providerId="ADAL" clId="{151E9CE8-B21B-4565-A978-68B2E862EE5B}" dt="2026-10-07T21:24:04.381" v="2401" actId="1036"/>
          <ac:picMkLst>
            <pc:docMk/>
            <pc:sldMk cId="1900393550" sldId="485"/>
            <ac:picMk id="8" creationId="{7926FE53-448A-7964-77B7-6DB977FC5477}"/>
          </ac:picMkLst>
        </pc:picChg>
      </pc:sldChg>
      <pc:sldChg chg="modSp mod">
        <pc:chgData name="Lisa-Marie Bassler" userId="38f25fa2-f4e2-42aa-a629-d2ccc29b42c2" providerId="ADAL" clId="{151E9CE8-B21B-4565-A978-68B2E862EE5B}" dt="2026-10-07T21:29:05.860" v="2422" actId="20577"/>
        <pc:sldMkLst>
          <pc:docMk/>
          <pc:sldMk cId="1814099758" sldId="486"/>
        </pc:sldMkLst>
        <pc:spChg chg="mod">
          <ac:chgData name="Lisa-Marie Bassler" userId="38f25fa2-f4e2-42aa-a629-d2ccc29b42c2" providerId="ADAL" clId="{151E9CE8-B21B-4565-A978-68B2E862EE5B}" dt="2026-10-07T21:29:05.860" v="2422" actId="20577"/>
          <ac:spMkLst>
            <pc:docMk/>
            <pc:sldMk cId="1814099758" sldId="486"/>
            <ac:spMk id="2" creationId="{4904C5B6-3DE9-4DC4-F08A-0D9B758F4B20}"/>
          </ac:spMkLst>
        </pc:spChg>
      </pc:sldChg>
      <pc:sldChg chg="modSp mod">
        <pc:chgData name="Lisa-Marie Bassler" userId="38f25fa2-f4e2-42aa-a629-d2ccc29b42c2" providerId="ADAL" clId="{151E9CE8-B21B-4565-A978-68B2E862EE5B}" dt="2026-10-11T15:22:43.215" v="7052" actId="1076"/>
        <pc:sldMkLst>
          <pc:docMk/>
          <pc:sldMk cId="2272815451" sldId="487"/>
        </pc:sldMkLst>
        <pc:spChg chg="mod">
          <ac:chgData name="Lisa-Marie Bassler" userId="38f25fa2-f4e2-42aa-a629-d2ccc29b42c2" providerId="ADAL" clId="{151E9CE8-B21B-4565-A978-68B2E862EE5B}" dt="2026-10-11T15:22:43.215" v="7052" actId="1076"/>
          <ac:spMkLst>
            <pc:docMk/>
            <pc:sldMk cId="2272815451" sldId="487"/>
            <ac:spMk id="3" creationId="{4E4BEC4F-BBFB-5D5B-B5F7-155F14F4E327}"/>
          </ac:spMkLst>
        </pc:spChg>
      </pc:sldChg>
      <pc:sldChg chg="modSp mod">
        <pc:chgData name="Lisa-Marie Bassler" userId="38f25fa2-f4e2-42aa-a629-d2ccc29b42c2" providerId="ADAL" clId="{151E9CE8-B21B-4565-A978-68B2E862EE5B}" dt="2026-10-08T08:39:46.673" v="5693" actId="1076"/>
        <pc:sldMkLst>
          <pc:docMk/>
          <pc:sldMk cId="15628190" sldId="488"/>
        </pc:sldMkLst>
        <pc:spChg chg="mod">
          <ac:chgData name="Lisa-Marie Bassler" userId="38f25fa2-f4e2-42aa-a629-d2ccc29b42c2" providerId="ADAL" clId="{151E9CE8-B21B-4565-A978-68B2E862EE5B}" dt="2026-10-08T08:39:46.673" v="5693" actId="1076"/>
          <ac:spMkLst>
            <pc:docMk/>
            <pc:sldMk cId="15628190" sldId="488"/>
            <ac:spMk id="2" creationId="{85F98916-C795-C5EC-7FDF-63C013218E86}"/>
          </ac:spMkLst>
        </pc:spChg>
        <pc:spChg chg="mod">
          <ac:chgData name="Lisa-Marie Bassler" userId="38f25fa2-f4e2-42aa-a629-d2ccc29b42c2" providerId="ADAL" clId="{151E9CE8-B21B-4565-A978-68B2E862EE5B}" dt="2026-10-08T08:39:42.461" v="5692" actId="1076"/>
          <ac:spMkLst>
            <pc:docMk/>
            <pc:sldMk cId="15628190" sldId="488"/>
            <ac:spMk id="4" creationId="{5EC23116-5873-2852-36B9-0366EA347C72}"/>
          </ac:spMkLst>
        </pc:spChg>
        <pc:spChg chg="mod">
          <ac:chgData name="Lisa-Marie Bassler" userId="38f25fa2-f4e2-42aa-a629-d2ccc29b42c2" providerId="ADAL" clId="{151E9CE8-B21B-4565-A978-68B2E862EE5B}" dt="2026-10-08T08:38:51.825" v="5691" actId="20577"/>
          <ac:spMkLst>
            <pc:docMk/>
            <pc:sldMk cId="15628190" sldId="488"/>
            <ac:spMk id="10" creationId="{5E4B24D8-5158-E284-8FD7-4A30228262C1}"/>
          </ac:spMkLst>
        </pc:spChg>
      </pc:sldChg>
      <pc:sldChg chg="modSp mod">
        <pc:chgData name="Lisa-Marie Bassler" userId="38f25fa2-f4e2-42aa-a629-d2ccc29b42c2" providerId="ADAL" clId="{151E9CE8-B21B-4565-A978-68B2E862EE5B}" dt="2026-10-07T22:18:31.055" v="4043" actId="14100"/>
        <pc:sldMkLst>
          <pc:docMk/>
          <pc:sldMk cId="2759030908" sldId="490"/>
        </pc:sldMkLst>
        <pc:spChg chg="mod">
          <ac:chgData name="Lisa-Marie Bassler" userId="38f25fa2-f4e2-42aa-a629-d2ccc29b42c2" providerId="ADAL" clId="{151E9CE8-B21B-4565-A978-68B2E862EE5B}" dt="2026-10-07T22:18:31.055" v="4043" actId="14100"/>
          <ac:spMkLst>
            <pc:docMk/>
            <pc:sldMk cId="2759030908" sldId="490"/>
            <ac:spMk id="8" creationId="{250D66E8-866C-7D4E-3BDF-10E971004D34}"/>
          </ac:spMkLst>
        </pc:spChg>
      </pc:sldChg>
      <pc:sldChg chg="modSp mod">
        <pc:chgData name="Lisa-Marie Bassler" userId="38f25fa2-f4e2-42aa-a629-d2ccc29b42c2" providerId="ADAL" clId="{151E9CE8-B21B-4565-A978-68B2E862EE5B}" dt="2026-10-08T09:01:58.937" v="5975" actId="20577"/>
        <pc:sldMkLst>
          <pc:docMk/>
          <pc:sldMk cId="3874151710" sldId="493"/>
        </pc:sldMkLst>
        <pc:spChg chg="mod">
          <ac:chgData name="Lisa-Marie Bassler" userId="38f25fa2-f4e2-42aa-a629-d2ccc29b42c2" providerId="ADAL" clId="{151E9CE8-B21B-4565-A978-68B2E862EE5B}" dt="2026-10-08T09:01:58.937" v="5975" actId="20577"/>
          <ac:spMkLst>
            <pc:docMk/>
            <pc:sldMk cId="3874151710" sldId="493"/>
            <ac:spMk id="4" creationId="{4861C45A-A97B-91A7-42B9-02C757E258F4}"/>
          </ac:spMkLst>
        </pc:spChg>
      </pc:sldChg>
      <pc:sldChg chg="modSp mod">
        <pc:chgData name="Lisa-Marie Bassler" userId="38f25fa2-f4e2-42aa-a629-d2ccc29b42c2" providerId="ADAL" clId="{151E9CE8-B21B-4565-A978-68B2E862EE5B}" dt="2026-10-08T11:20:22.992" v="6645" actId="20577"/>
        <pc:sldMkLst>
          <pc:docMk/>
          <pc:sldMk cId="3982939435" sldId="494"/>
        </pc:sldMkLst>
        <pc:spChg chg="mod">
          <ac:chgData name="Lisa-Marie Bassler" userId="38f25fa2-f4e2-42aa-a629-d2ccc29b42c2" providerId="ADAL" clId="{151E9CE8-B21B-4565-A978-68B2E862EE5B}" dt="2026-10-08T11:20:22.992" v="6645" actId="20577"/>
          <ac:spMkLst>
            <pc:docMk/>
            <pc:sldMk cId="3982939435" sldId="494"/>
            <ac:spMk id="2" creationId="{466F8CA1-B72B-806D-70E0-CFBE1F077067}"/>
          </ac:spMkLst>
        </pc:spChg>
      </pc:sldChg>
      <pc:sldChg chg="addSp modSp mod">
        <pc:chgData name="Lisa-Marie Bassler" userId="38f25fa2-f4e2-42aa-a629-d2ccc29b42c2" providerId="ADAL" clId="{151E9CE8-B21B-4565-A978-68B2E862EE5B}" dt="2026-10-07T22:42:22.613" v="4365" actId="20577"/>
        <pc:sldMkLst>
          <pc:docMk/>
          <pc:sldMk cId="2366034011" sldId="496"/>
        </pc:sldMkLst>
        <pc:spChg chg="mod">
          <ac:chgData name="Lisa-Marie Bassler" userId="38f25fa2-f4e2-42aa-a629-d2ccc29b42c2" providerId="ADAL" clId="{151E9CE8-B21B-4565-A978-68B2E862EE5B}" dt="2026-10-07T22:42:22.613" v="4365" actId="20577"/>
          <ac:spMkLst>
            <pc:docMk/>
            <pc:sldMk cId="2366034011" sldId="496"/>
            <ac:spMk id="2" creationId="{6C9715C2-F9DB-EA80-E5F0-BEBAEA04CE92}"/>
          </ac:spMkLst>
        </pc:spChg>
        <pc:picChg chg="add mod">
          <ac:chgData name="Lisa-Marie Bassler" userId="38f25fa2-f4e2-42aa-a629-d2ccc29b42c2" providerId="ADAL" clId="{151E9CE8-B21B-4565-A978-68B2E862EE5B}" dt="2026-10-07T22:41:26.942" v="4303" actId="1076"/>
          <ac:picMkLst>
            <pc:docMk/>
            <pc:sldMk cId="2366034011" sldId="496"/>
            <ac:picMk id="4" creationId="{0EF5344F-DAB4-BDB9-C7DE-F801EAB38285}"/>
          </ac:picMkLst>
        </pc:picChg>
      </pc:sldChg>
      <pc:sldChg chg="modSp mod">
        <pc:chgData name="Lisa-Marie Bassler" userId="38f25fa2-f4e2-42aa-a629-d2ccc29b42c2" providerId="ADAL" clId="{151E9CE8-B21B-4565-A978-68B2E862EE5B}" dt="2026-10-08T09:06:48.982" v="6038" actId="313"/>
        <pc:sldMkLst>
          <pc:docMk/>
          <pc:sldMk cId="4288025552" sldId="497"/>
        </pc:sldMkLst>
        <pc:spChg chg="mod">
          <ac:chgData name="Lisa-Marie Bassler" userId="38f25fa2-f4e2-42aa-a629-d2ccc29b42c2" providerId="ADAL" clId="{151E9CE8-B21B-4565-A978-68B2E862EE5B}" dt="2026-10-08T09:06:48.982" v="6038" actId="313"/>
          <ac:spMkLst>
            <pc:docMk/>
            <pc:sldMk cId="4288025552" sldId="497"/>
            <ac:spMk id="2" creationId="{30C6C52B-2D83-11FD-6718-6591B2C9C299}"/>
          </ac:spMkLst>
        </pc:spChg>
      </pc:sldChg>
      <pc:sldChg chg="modSp mod">
        <pc:chgData name="Lisa-Marie Bassler" userId="38f25fa2-f4e2-42aa-a629-d2ccc29b42c2" providerId="ADAL" clId="{151E9CE8-B21B-4565-A978-68B2E862EE5B}" dt="2026-10-07T22:51:20.535" v="4380" actId="1440"/>
        <pc:sldMkLst>
          <pc:docMk/>
          <pc:sldMk cId="1701497658" sldId="498"/>
        </pc:sldMkLst>
        <pc:picChg chg="mod">
          <ac:chgData name="Lisa-Marie Bassler" userId="38f25fa2-f4e2-42aa-a629-d2ccc29b42c2" providerId="ADAL" clId="{151E9CE8-B21B-4565-A978-68B2E862EE5B}" dt="2026-10-07T22:51:20.535" v="4380" actId="1440"/>
          <ac:picMkLst>
            <pc:docMk/>
            <pc:sldMk cId="1701497658" sldId="498"/>
            <ac:picMk id="4" creationId="{7997BD6D-3B08-E3DC-81CA-3CA2BAE77A2F}"/>
          </ac:picMkLst>
        </pc:picChg>
      </pc:sldChg>
      <pc:sldChg chg="modSp mod">
        <pc:chgData name="Lisa-Marie Bassler" userId="38f25fa2-f4e2-42aa-a629-d2ccc29b42c2" providerId="ADAL" clId="{151E9CE8-B21B-4565-A978-68B2E862EE5B}" dt="2026-10-11T15:24:12.910" v="7191" actId="20577"/>
        <pc:sldMkLst>
          <pc:docMk/>
          <pc:sldMk cId="2621081369" sldId="499"/>
        </pc:sldMkLst>
        <pc:spChg chg="mod">
          <ac:chgData name="Lisa-Marie Bassler" userId="38f25fa2-f4e2-42aa-a629-d2ccc29b42c2" providerId="ADAL" clId="{151E9CE8-B21B-4565-A978-68B2E862EE5B}" dt="2026-10-11T15:24:12.910" v="7191" actId="20577"/>
          <ac:spMkLst>
            <pc:docMk/>
            <pc:sldMk cId="2621081369" sldId="499"/>
            <ac:spMk id="2" creationId="{C8292EF5-7F7B-D461-13B5-2E60C6902B8B}"/>
          </ac:spMkLst>
        </pc:spChg>
      </pc:sldChg>
      <pc:sldChg chg="addSp delSp modSp new mod ord">
        <pc:chgData name="Lisa-Marie Bassler" userId="38f25fa2-f4e2-42aa-a629-d2ccc29b42c2" providerId="ADAL" clId="{151E9CE8-B21B-4565-A978-68B2E862EE5B}" dt="2026-10-07T21:02:35.852" v="2323" actId="20577"/>
        <pc:sldMkLst>
          <pc:docMk/>
          <pc:sldMk cId="2784002211" sldId="500"/>
        </pc:sldMkLst>
        <pc:spChg chg="add mod">
          <ac:chgData name="Lisa-Marie Bassler" userId="38f25fa2-f4e2-42aa-a629-d2ccc29b42c2" providerId="ADAL" clId="{151E9CE8-B21B-4565-A978-68B2E862EE5B}" dt="2026-10-07T21:01:27.799" v="2304" actId="20577"/>
          <ac:spMkLst>
            <pc:docMk/>
            <pc:sldMk cId="2784002211" sldId="500"/>
            <ac:spMk id="4" creationId="{8816D1FB-6B7F-FF8C-99FD-7A04FB4FBC8F}"/>
          </ac:spMkLst>
        </pc:spChg>
        <pc:spChg chg="add mod">
          <ac:chgData name="Lisa-Marie Bassler" userId="38f25fa2-f4e2-42aa-a629-d2ccc29b42c2" providerId="ADAL" clId="{151E9CE8-B21B-4565-A978-68B2E862EE5B}" dt="2026-10-07T21:02:35.852" v="2323" actId="20577"/>
          <ac:spMkLst>
            <pc:docMk/>
            <pc:sldMk cId="2784002211" sldId="500"/>
            <ac:spMk id="5" creationId="{C0E37985-8BC5-150B-BA0E-9D689FD089E4}"/>
          </ac:spMkLst>
        </pc:spChg>
        <pc:picChg chg="add mod">
          <ac:chgData name="Lisa-Marie Bassler" userId="38f25fa2-f4e2-42aa-a629-d2ccc29b42c2" providerId="ADAL" clId="{151E9CE8-B21B-4565-A978-68B2E862EE5B}" dt="2026-10-07T21:02:28.083" v="2322" actId="1076"/>
          <ac:picMkLst>
            <pc:docMk/>
            <pc:sldMk cId="2784002211" sldId="500"/>
            <ac:picMk id="6" creationId="{40EF5095-B213-319F-0DF3-D3AB4B44CA4C}"/>
          </ac:picMkLst>
        </pc:picChg>
      </pc:sldChg>
      <pc:sldChg chg="addSp modSp add mod">
        <pc:chgData name="Lisa-Marie Bassler" userId="38f25fa2-f4e2-42aa-a629-d2ccc29b42c2" providerId="ADAL" clId="{151E9CE8-B21B-4565-A978-68B2E862EE5B}" dt="2026-10-11T13:51:40.398" v="7031"/>
        <pc:sldMkLst>
          <pc:docMk/>
          <pc:sldMk cId="2505753787" sldId="501"/>
        </pc:sldMkLst>
        <pc:spChg chg="mod">
          <ac:chgData name="Lisa-Marie Bassler" userId="38f25fa2-f4e2-42aa-a629-d2ccc29b42c2" providerId="ADAL" clId="{151E9CE8-B21B-4565-A978-68B2E862EE5B}" dt="2026-10-07T20:53:56.897" v="1303" actId="1036"/>
          <ac:spMkLst>
            <pc:docMk/>
            <pc:sldMk cId="2505753787" sldId="501"/>
            <ac:spMk id="2" creationId="{9C65432C-6EE4-3A48-B260-083AF2E7E36A}"/>
          </ac:spMkLst>
        </pc:spChg>
        <pc:spChg chg="mod">
          <ac:chgData name="Lisa-Marie Bassler" userId="38f25fa2-f4e2-42aa-a629-d2ccc29b42c2" providerId="ADAL" clId="{151E9CE8-B21B-4565-A978-68B2E862EE5B}" dt="2026-10-07T20:53:41.873" v="993"/>
          <ac:spMkLst>
            <pc:docMk/>
            <pc:sldMk cId="2505753787" sldId="501"/>
            <ac:spMk id="3" creationId="{69BB87DD-025D-AE43-4A03-910135B61E5D}"/>
          </ac:spMkLst>
        </pc:spChg>
        <pc:spChg chg="add mod">
          <ac:chgData name="Lisa-Marie Bassler" userId="38f25fa2-f4e2-42aa-a629-d2ccc29b42c2" providerId="ADAL" clId="{151E9CE8-B21B-4565-A978-68B2E862EE5B}" dt="2026-10-08T10:18:46.907" v="6293"/>
          <ac:spMkLst>
            <pc:docMk/>
            <pc:sldMk cId="2505753787" sldId="501"/>
            <ac:spMk id="4" creationId="{3A84BECD-92FB-4F66-97CE-E6DD98E9EA9F}"/>
          </ac:spMkLst>
        </pc:spChg>
        <pc:spChg chg="add mod">
          <ac:chgData name="Lisa-Marie Bassler" userId="38f25fa2-f4e2-42aa-a629-d2ccc29b42c2" providerId="ADAL" clId="{151E9CE8-B21B-4565-A978-68B2E862EE5B}" dt="2026-10-08T10:18:41.304" v="6291"/>
          <ac:spMkLst>
            <pc:docMk/>
            <pc:sldMk cId="2505753787" sldId="501"/>
            <ac:spMk id="5" creationId="{B2BD5430-4150-42E7-9463-A9CF6D62DBB7}"/>
          </ac:spMkLst>
        </pc:spChg>
        <pc:spChg chg="add mod">
          <ac:chgData name="Lisa-Marie Bassler" userId="38f25fa2-f4e2-42aa-a629-d2ccc29b42c2" providerId="ADAL" clId="{151E9CE8-B21B-4565-A978-68B2E862EE5B}" dt="2026-10-07T20:53:41.891" v="1023"/>
          <ac:spMkLst>
            <pc:docMk/>
            <pc:sldMk cId="2505753787" sldId="501"/>
            <ac:spMk id="6" creationId="{BA28E0A6-7870-4FA6-9720-6F51411741EE}"/>
          </ac:spMkLst>
        </pc:spChg>
        <pc:spChg chg="add mod">
          <ac:chgData name="Lisa-Marie Bassler" userId="38f25fa2-f4e2-42aa-a629-d2ccc29b42c2" providerId="ADAL" clId="{151E9CE8-B21B-4565-A978-68B2E862EE5B}" dt="2026-10-07T20:53:41.894" v="1030"/>
          <ac:spMkLst>
            <pc:docMk/>
            <pc:sldMk cId="2505753787" sldId="501"/>
            <ac:spMk id="7" creationId="{71D719F4-88E4-4089-B7C7-8BBF81870C24}"/>
          </ac:spMkLst>
        </pc:spChg>
        <pc:spChg chg="add mod">
          <ac:chgData name="Lisa-Marie Bassler" userId="38f25fa2-f4e2-42aa-a629-d2ccc29b42c2" providerId="ADAL" clId="{151E9CE8-B21B-4565-A978-68B2E862EE5B}" dt="2026-10-11T13:51:38.074" v="6981"/>
          <ac:spMkLst>
            <pc:docMk/>
            <pc:sldMk cId="2505753787" sldId="501"/>
            <ac:spMk id="8" creationId="{67306286-D5BB-4AEF-AF1B-D6AF789C8022}"/>
          </ac:spMkLst>
        </pc:spChg>
        <pc:spChg chg="add mod">
          <ac:chgData name="Lisa-Marie Bassler" userId="38f25fa2-f4e2-42aa-a629-d2ccc29b42c2" providerId="ADAL" clId="{151E9CE8-B21B-4565-A978-68B2E862EE5B}" dt="2026-10-07T20:53:41.909" v="1046"/>
          <ac:spMkLst>
            <pc:docMk/>
            <pc:sldMk cId="2505753787" sldId="501"/>
            <ac:spMk id="9" creationId="{EEAC0CBB-FCF7-4644-B7F0-398CE290F2DC}"/>
          </ac:spMkLst>
        </pc:spChg>
        <pc:spChg chg="add mod">
          <ac:chgData name="Lisa-Marie Bassler" userId="38f25fa2-f4e2-42aa-a629-d2ccc29b42c2" providerId="ADAL" clId="{151E9CE8-B21B-4565-A978-68B2E862EE5B}" dt="2026-10-11T13:51:40.398" v="7031"/>
          <ac:spMkLst>
            <pc:docMk/>
            <pc:sldMk cId="2505753787" sldId="501"/>
            <ac:spMk id="10" creationId="{E3D5FC0B-ED85-4291-895E-F4D6AA5622E0}"/>
          </ac:spMkLst>
        </pc:spChg>
        <pc:spChg chg="add mod">
          <ac:chgData name="Lisa-Marie Bassler" userId="38f25fa2-f4e2-42aa-a629-d2ccc29b42c2" providerId="ADAL" clId="{151E9CE8-B21B-4565-A978-68B2E862EE5B}" dt="2026-10-07T20:54:02.187" v="1332" actId="2711"/>
          <ac:spMkLst>
            <pc:docMk/>
            <pc:sldMk cId="2505753787" sldId="501"/>
            <ac:spMk id="11" creationId="{0AE29101-E30D-4553-98E2-D56DED61BDF1}"/>
          </ac:spMkLst>
        </pc:spChg>
        <pc:spChg chg="add mod">
          <ac:chgData name="Lisa-Marie Bassler" userId="38f25fa2-f4e2-42aa-a629-d2ccc29b42c2" providerId="ADAL" clId="{151E9CE8-B21B-4565-A978-68B2E862EE5B}" dt="2026-10-11T13:51:38.045" v="6978"/>
          <ac:spMkLst>
            <pc:docMk/>
            <pc:sldMk cId="2505753787" sldId="501"/>
            <ac:spMk id="12" creationId="{1837CC05-2B0D-4C55-A889-147AAAEBAEFB}"/>
          </ac:spMkLst>
        </pc:spChg>
        <pc:spChg chg="add mod">
          <ac:chgData name="Lisa-Marie Bassler" userId="38f25fa2-f4e2-42aa-a629-d2ccc29b42c2" providerId="ADAL" clId="{151E9CE8-B21B-4565-A978-68B2E862EE5B}" dt="2026-10-07T20:54:02.187" v="1332" actId="2711"/>
          <ac:spMkLst>
            <pc:docMk/>
            <pc:sldMk cId="2505753787" sldId="501"/>
            <ac:spMk id="13" creationId="{FE970105-901C-4303-85A0-56F71D9BD8B7}"/>
          </ac:spMkLst>
        </pc:spChg>
        <pc:spChg chg="add mod">
          <ac:chgData name="Lisa-Marie Bassler" userId="38f25fa2-f4e2-42aa-a629-d2ccc29b42c2" providerId="ADAL" clId="{151E9CE8-B21B-4565-A978-68B2E862EE5B}" dt="2026-10-11T13:51:37.994" v="6976"/>
          <ac:spMkLst>
            <pc:docMk/>
            <pc:sldMk cId="2505753787" sldId="501"/>
            <ac:spMk id="14" creationId="{C733501E-89C4-435B-B74F-5D4E79C6577B}"/>
          </ac:spMkLst>
        </pc:spChg>
        <pc:spChg chg="add mod">
          <ac:chgData name="Lisa-Marie Bassler" userId="38f25fa2-f4e2-42aa-a629-d2ccc29b42c2" providerId="ADAL" clId="{151E9CE8-B21B-4565-A978-68B2E862EE5B}" dt="2026-10-07T20:54:02.187" v="1332" actId="2711"/>
          <ac:spMkLst>
            <pc:docMk/>
            <pc:sldMk cId="2505753787" sldId="501"/>
            <ac:spMk id="15" creationId="{E8B23B30-D3C8-46EF-91FB-290C199E80FA}"/>
          </ac:spMkLst>
        </pc:spChg>
        <pc:spChg chg="add mod">
          <ac:chgData name="Lisa-Marie Bassler" userId="38f25fa2-f4e2-42aa-a629-d2ccc29b42c2" providerId="ADAL" clId="{151E9CE8-B21B-4565-A978-68B2E862EE5B}" dt="2026-10-11T13:51:38.065" v="6979"/>
          <ac:spMkLst>
            <pc:docMk/>
            <pc:sldMk cId="2505753787" sldId="501"/>
            <ac:spMk id="16" creationId="{9EDD1CF7-35B7-4912-9D35-5F0064EFDE30}"/>
          </ac:spMkLst>
        </pc:spChg>
        <pc:spChg chg="add mod">
          <ac:chgData name="Lisa-Marie Bassler" userId="38f25fa2-f4e2-42aa-a629-d2ccc29b42c2" providerId="ADAL" clId="{151E9CE8-B21B-4565-A978-68B2E862EE5B}" dt="2026-10-07T20:54:02.187" v="1332" actId="2711"/>
          <ac:spMkLst>
            <pc:docMk/>
            <pc:sldMk cId="2505753787" sldId="501"/>
            <ac:spMk id="17" creationId="{13BDD430-37C2-494A-A211-7642F0B85884}"/>
          </ac:spMkLst>
        </pc:spChg>
        <pc:spChg chg="add mod">
          <ac:chgData name="Lisa-Marie Bassler" userId="38f25fa2-f4e2-42aa-a629-d2ccc29b42c2" providerId="ADAL" clId="{151E9CE8-B21B-4565-A978-68B2E862EE5B}" dt="2026-10-11T13:51:37.998" v="6977"/>
          <ac:spMkLst>
            <pc:docMk/>
            <pc:sldMk cId="2505753787" sldId="501"/>
            <ac:spMk id="18" creationId="{00D6F510-F7C8-4CB2-AC9C-552C2C78B97D}"/>
          </ac:spMkLst>
        </pc:spChg>
      </pc:sldChg>
      <pc:sldChg chg="addSp modSp add mod">
        <pc:chgData name="Lisa-Marie Bassler" userId="38f25fa2-f4e2-42aa-a629-d2ccc29b42c2" providerId="ADAL" clId="{151E9CE8-B21B-4565-A978-68B2E862EE5B}" dt="2026-10-11T13:51:40.449" v="7033"/>
        <pc:sldMkLst>
          <pc:docMk/>
          <pc:sldMk cId="1279600353" sldId="502"/>
        </pc:sldMkLst>
        <pc:spChg chg="mod">
          <ac:chgData name="Lisa-Marie Bassler" userId="38f25fa2-f4e2-42aa-a629-d2ccc29b42c2" providerId="ADAL" clId="{151E9CE8-B21B-4565-A978-68B2E862EE5B}" dt="2026-10-07T20:54:18.445" v="1390" actId="1035"/>
          <ac:spMkLst>
            <pc:docMk/>
            <pc:sldMk cId="1279600353" sldId="502"/>
            <ac:spMk id="2" creationId="{9C65432C-6EE4-3A48-B260-083AF2E7E36A}"/>
          </ac:spMkLst>
        </pc:spChg>
        <pc:spChg chg="mod">
          <ac:chgData name="Lisa-Marie Bassler" userId="38f25fa2-f4e2-42aa-a629-d2ccc29b42c2" providerId="ADAL" clId="{151E9CE8-B21B-4565-A978-68B2E862EE5B}" dt="2026-10-07T20:53:42.219" v="1138"/>
          <ac:spMkLst>
            <pc:docMk/>
            <pc:sldMk cId="1279600353" sldId="502"/>
            <ac:spMk id="3" creationId="{69BB87DD-025D-AE43-4A03-910135B61E5D}"/>
          </ac:spMkLst>
        </pc:spChg>
        <pc:spChg chg="add mod">
          <ac:chgData name="Lisa-Marie Bassler" userId="38f25fa2-f4e2-42aa-a629-d2ccc29b42c2" providerId="ADAL" clId="{151E9CE8-B21B-4565-A978-68B2E862EE5B}" dt="2026-10-08T10:18:36.870" v="6290"/>
          <ac:spMkLst>
            <pc:docMk/>
            <pc:sldMk cId="1279600353" sldId="502"/>
            <ac:spMk id="4" creationId="{CEFA8D7E-1FE5-41BA-8461-F3E174F7FDAB}"/>
          </ac:spMkLst>
        </pc:spChg>
        <pc:spChg chg="add mod">
          <ac:chgData name="Lisa-Marie Bassler" userId="38f25fa2-f4e2-42aa-a629-d2ccc29b42c2" providerId="ADAL" clId="{151E9CE8-B21B-4565-A978-68B2E862EE5B}" dt="2026-10-08T10:18:41.346" v="6292"/>
          <ac:spMkLst>
            <pc:docMk/>
            <pc:sldMk cId="1279600353" sldId="502"/>
            <ac:spMk id="5" creationId="{7F3F287E-331B-4296-AC22-A43FA50F66D7}"/>
          </ac:spMkLst>
        </pc:spChg>
        <pc:spChg chg="add mod">
          <ac:chgData name="Lisa-Marie Bassler" userId="38f25fa2-f4e2-42aa-a629-d2ccc29b42c2" providerId="ADAL" clId="{151E9CE8-B21B-4565-A978-68B2E862EE5B}" dt="2026-10-07T20:53:42.236" v="1168"/>
          <ac:spMkLst>
            <pc:docMk/>
            <pc:sldMk cId="1279600353" sldId="502"/>
            <ac:spMk id="6" creationId="{978D1FB0-C15F-45BB-9948-2033DD5943BC}"/>
          </ac:spMkLst>
        </pc:spChg>
        <pc:spChg chg="add mod">
          <ac:chgData name="Lisa-Marie Bassler" userId="38f25fa2-f4e2-42aa-a629-d2ccc29b42c2" providerId="ADAL" clId="{151E9CE8-B21B-4565-A978-68B2E862EE5B}" dt="2026-10-07T20:53:42.236" v="1175"/>
          <ac:spMkLst>
            <pc:docMk/>
            <pc:sldMk cId="1279600353" sldId="502"/>
            <ac:spMk id="7" creationId="{784B07F2-64DB-4BF3-8ABF-1550E5D1B0DF}"/>
          </ac:spMkLst>
        </pc:spChg>
        <pc:spChg chg="add mod">
          <ac:chgData name="Lisa-Marie Bassler" userId="38f25fa2-f4e2-42aa-a629-d2ccc29b42c2" providerId="ADAL" clId="{151E9CE8-B21B-4565-A978-68B2E862EE5B}" dt="2026-10-07T20:53:42.253" v="1182"/>
          <ac:spMkLst>
            <pc:docMk/>
            <pc:sldMk cId="1279600353" sldId="502"/>
            <ac:spMk id="8" creationId="{75EA3894-20EF-49EC-923F-4DA7D008E42E}"/>
          </ac:spMkLst>
        </pc:spChg>
        <pc:spChg chg="add mod">
          <ac:chgData name="Lisa-Marie Bassler" userId="38f25fa2-f4e2-42aa-a629-d2ccc29b42c2" providerId="ADAL" clId="{151E9CE8-B21B-4565-A978-68B2E862EE5B}" dt="2026-10-11T13:51:40.449" v="7033"/>
          <ac:spMkLst>
            <pc:docMk/>
            <pc:sldMk cId="1279600353" sldId="502"/>
            <ac:spMk id="9" creationId="{DB25673F-DF60-4B48-94A9-5AF1C87B286B}"/>
          </ac:spMkLst>
        </pc:spChg>
        <pc:spChg chg="add mod">
          <ac:chgData name="Lisa-Marie Bassler" userId="38f25fa2-f4e2-42aa-a629-d2ccc29b42c2" providerId="ADAL" clId="{151E9CE8-B21B-4565-A978-68B2E862EE5B}" dt="2026-10-07T20:54:24.123" v="1396" actId="1035"/>
          <ac:spMkLst>
            <pc:docMk/>
            <pc:sldMk cId="1279600353" sldId="502"/>
            <ac:spMk id="10" creationId="{B545982C-6702-4458-92C8-AE42FBED1FF0}"/>
          </ac:spMkLst>
        </pc:spChg>
        <pc:spChg chg="add mod">
          <ac:chgData name="Lisa-Marie Bassler" userId="38f25fa2-f4e2-42aa-a629-d2ccc29b42c2" providerId="ADAL" clId="{151E9CE8-B21B-4565-A978-68B2E862EE5B}" dt="2026-10-08T10:18:35.769" v="6274"/>
          <ac:spMkLst>
            <pc:docMk/>
            <pc:sldMk cId="1279600353" sldId="502"/>
            <ac:spMk id="11" creationId="{5190D1CA-587F-4DCF-8A50-C135CB4B94A9}"/>
          </ac:spMkLst>
        </pc:spChg>
        <pc:spChg chg="add mod">
          <ac:chgData name="Lisa-Marie Bassler" userId="38f25fa2-f4e2-42aa-a629-d2ccc29b42c2" providerId="ADAL" clId="{151E9CE8-B21B-4565-A978-68B2E862EE5B}" dt="2026-10-07T20:54:24.123" v="1396" actId="1035"/>
          <ac:spMkLst>
            <pc:docMk/>
            <pc:sldMk cId="1279600353" sldId="502"/>
            <ac:spMk id="12" creationId="{4BC208B8-2695-4B02-9D06-CB5B97B2C1C5}"/>
          </ac:spMkLst>
        </pc:spChg>
        <pc:spChg chg="add mod">
          <ac:chgData name="Lisa-Marie Bassler" userId="38f25fa2-f4e2-42aa-a629-d2ccc29b42c2" providerId="ADAL" clId="{151E9CE8-B21B-4565-A978-68B2E862EE5B}" dt="2026-10-08T10:18:35.780" v="6278"/>
          <ac:spMkLst>
            <pc:docMk/>
            <pc:sldMk cId="1279600353" sldId="502"/>
            <ac:spMk id="13" creationId="{24532C02-EF0E-4EE0-B334-B701D3895BA3}"/>
          </ac:spMkLst>
        </pc:spChg>
        <pc:spChg chg="add mod">
          <ac:chgData name="Lisa-Marie Bassler" userId="38f25fa2-f4e2-42aa-a629-d2ccc29b42c2" providerId="ADAL" clId="{151E9CE8-B21B-4565-A978-68B2E862EE5B}" dt="2026-10-07T20:54:24.123" v="1396" actId="1035"/>
          <ac:spMkLst>
            <pc:docMk/>
            <pc:sldMk cId="1279600353" sldId="502"/>
            <ac:spMk id="14" creationId="{D0F55E4B-67AF-4EA6-A1D3-7E92BBFCB7C8}"/>
          </ac:spMkLst>
        </pc:spChg>
        <pc:spChg chg="add mod">
          <ac:chgData name="Lisa-Marie Bassler" userId="38f25fa2-f4e2-42aa-a629-d2ccc29b42c2" providerId="ADAL" clId="{151E9CE8-B21B-4565-A978-68B2E862EE5B}" dt="2026-10-08T10:18:35.780" v="6279"/>
          <ac:spMkLst>
            <pc:docMk/>
            <pc:sldMk cId="1279600353" sldId="502"/>
            <ac:spMk id="15" creationId="{B438646A-1FBB-417F-9BE8-7CC2E07FC978}"/>
          </ac:spMkLst>
        </pc:spChg>
        <pc:spChg chg="add mod">
          <ac:chgData name="Lisa-Marie Bassler" userId="38f25fa2-f4e2-42aa-a629-d2ccc29b42c2" providerId="ADAL" clId="{151E9CE8-B21B-4565-A978-68B2E862EE5B}" dt="2026-10-07T20:54:24.123" v="1396" actId="1035"/>
          <ac:spMkLst>
            <pc:docMk/>
            <pc:sldMk cId="1279600353" sldId="502"/>
            <ac:spMk id="16" creationId="{6876C5EF-731E-438E-88DF-E7177CD08A66}"/>
          </ac:spMkLst>
        </pc:spChg>
        <pc:spChg chg="add mod">
          <ac:chgData name="Lisa-Marie Bassler" userId="38f25fa2-f4e2-42aa-a629-d2ccc29b42c2" providerId="ADAL" clId="{151E9CE8-B21B-4565-A978-68B2E862EE5B}" dt="2026-10-08T10:18:35.786" v="6283"/>
          <ac:spMkLst>
            <pc:docMk/>
            <pc:sldMk cId="1279600353" sldId="502"/>
            <ac:spMk id="17" creationId="{DA5A02CF-5699-47E8-B0BB-E76072DCA9C4}"/>
          </ac:spMkLst>
        </pc:spChg>
        <pc:spChg chg="add mod">
          <ac:chgData name="Lisa-Marie Bassler" userId="38f25fa2-f4e2-42aa-a629-d2ccc29b42c2" providerId="ADAL" clId="{151E9CE8-B21B-4565-A978-68B2E862EE5B}" dt="2026-10-11T13:51:35.494" v="6947"/>
          <ac:spMkLst>
            <pc:docMk/>
            <pc:sldMk cId="1279600353" sldId="502"/>
            <ac:spMk id="18" creationId="{248B877A-47C5-4DCC-B148-9315A44B966B}"/>
          </ac:spMkLst>
        </pc:spChg>
      </pc:sldChg>
      <pc:sldChg chg="addSp delSp modSp add mod ord">
        <pc:chgData name="Lisa-Marie Bassler" userId="38f25fa2-f4e2-42aa-a629-d2ccc29b42c2" providerId="ADAL" clId="{151E9CE8-B21B-4565-A978-68B2E862EE5B}" dt="2026-10-07T22:54:25.474" v="4636" actId="1076"/>
        <pc:sldMkLst>
          <pc:docMk/>
          <pc:sldMk cId="3504011793" sldId="503"/>
        </pc:sldMkLst>
        <pc:spChg chg="mod">
          <ac:chgData name="Lisa-Marie Bassler" userId="38f25fa2-f4e2-42aa-a629-d2ccc29b42c2" providerId="ADAL" clId="{151E9CE8-B21B-4565-A978-68B2E862EE5B}" dt="2026-10-07T21:39:38.421" v="2807" actId="2710"/>
          <ac:spMkLst>
            <pc:docMk/>
            <pc:sldMk cId="3504011793" sldId="503"/>
            <ac:spMk id="2" creationId="{24F9809A-4982-2EA0-4E12-C788EE030B35}"/>
          </ac:spMkLst>
        </pc:spChg>
        <pc:spChg chg="add mod">
          <ac:chgData name="Lisa-Marie Bassler" userId="38f25fa2-f4e2-42aa-a629-d2ccc29b42c2" providerId="ADAL" clId="{151E9CE8-B21B-4565-A978-68B2E862EE5B}" dt="2026-10-07T22:54:25.474" v="4636" actId="1076"/>
          <ac:spMkLst>
            <pc:docMk/>
            <pc:sldMk cId="3504011793" sldId="503"/>
            <ac:spMk id="5" creationId="{E7463230-B6AA-2DC8-79FD-ED48B0E3DDF0}"/>
          </ac:spMkLst>
        </pc:spChg>
        <pc:spChg chg="mod">
          <ac:chgData name="Lisa-Marie Bassler" userId="38f25fa2-f4e2-42aa-a629-d2ccc29b42c2" providerId="ADAL" clId="{151E9CE8-B21B-4565-A978-68B2E862EE5B}" dt="2026-10-07T21:35:45.118" v="2716" actId="6549"/>
          <ac:spMkLst>
            <pc:docMk/>
            <pc:sldMk cId="3504011793" sldId="503"/>
            <ac:spMk id="7" creationId="{181F3ECF-42B7-D3C0-59C1-B97AA7A374A0}"/>
          </ac:spMkLst>
        </pc:spChg>
      </pc:sldChg>
      <pc:sldChg chg="modSp add mod ord">
        <pc:chgData name="Lisa-Marie Bassler" userId="38f25fa2-f4e2-42aa-a629-d2ccc29b42c2" providerId="ADAL" clId="{151E9CE8-B21B-4565-A978-68B2E862EE5B}" dt="2026-10-08T08:54:13.641" v="5913" actId="20577"/>
        <pc:sldMkLst>
          <pc:docMk/>
          <pc:sldMk cId="2953667523" sldId="505"/>
        </pc:sldMkLst>
        <pc:spChg chg="mod">
          <ac:chgData name="Lisa-Marie Bassler" userId="38f25fa2-f4e2-42aa-a629-d2ccc29b42c2" providerId="ADAL" clId="{151E9CE8-B21B-4565-A978-68B2E862EE5B}" dt="2026-10-08T08:54:13.641" v="5913" actId="20577"/>
          <ac:spMkLst>
            <pc:docMk/>
            <pc:sldMk cId="2953667523" sldId="505"/>
            <ac:spMk id="2" creationId="{141EC4EF-7746-B42E-EF96-1C28FB5F8913}"/>
          </ac:spMkLst>
        </pc:spChg>
        <pc:spChg chg="mod">
          <ac:chgData name="Lisa-Marie Bassler" userId="38f25fa2-f4e2-42aa-a629-d2ccc29b42c2" providerId="ADAL" clId="{151E9CE8-B21B-4565-A978-68B2E862EE5B}" dt="2026-10-08T08:52:52.135" v="5847" actId="14100"/>
          <ac:spMkLst>
            <pc:docMk/>
            <pc:sldMk cId="2953667523" sldId="505"/>
            <ac:spMk id="7" creationId="{A54714DD-D53F-0110-670E-6D0A841E3AF4}"/>
          </ac:spMkLst>
        </pc:spChg>
      </pc:sldChg>
      <pc:sldChg chg="addSp modSp add mod">
        <pc:chgData name="Lisa-Marie Bassler" userId="38f25fa2-f4e2-42aa-a629-d2ccc29b42c2" providerId="ADAL" clId="{151E9CE8-B21B-4565-A978-68B2E862EE5B}" dt="2026-10-07T21:50:20.675" v="3221" actId="207"/>
        <pc:sldMkLst>
          <pc:docMk/>
          <pc:sldMk cId="1658167451" sldId="506"/>
        </pc:sldMkLst>
        <pc:spChg chg="mod">
          <ac:chgData name="Lisa-Marie Bassler" userId="38f25fa2-f4e2-42aa-a629-d2ccc29b42c2" providerId="ADAL" clId="{151E9CE8-B21B-4565-A978-68B2E862EE5B}" dt="2026-10-07T21:50:20.675" v="3221" actId="207"/>
          <ac:spMkLst>
            <pc:docMk/>
            <pc:sldMk cId="1658167451" sldId="506"/>
            <ac:spMk id="2" creationId="{769BF022-D7DC-F7BB-AE94-2A151E1C0EE4}"/>
          </ac:spMkLst>
        </pc:spChg>
        <pc:spChg chg="add mod">
          <ac:chgData name="Lisa-Marie Bassler" userId="38f25fa2-f4e2-42aa-a629-d2ccc29b42c2" providerId="ADAL" clId="{151E9CE8-B21B-4565-A978-68B2E862EE5B}" dt="2026-10-07T21:50:09.467" v="3220" actId="207"/>
          <ac:spMkLst>
            <pc:docMk/>
            <pc:sldMk cId="1658167451" sldId="506"/>
            <ac:spMk id="4" creationId="{8347A04B-2C3B-8113-17C9-9AE2F723064D}"/>
          </ac:spMkLst>
        </pc:spChg>
        <pc:spChg chg="mod">
          <ac:chgData name="Lisa-Marie Bassler" userId="38f25fa2-f4e2-42aa-a629-d2ccc29b42c2" providerId="ADAL" clId="{151E9CE8-B21B-4565-A978-68B2E862EE5B}" dt="2026-10-07T21:40:23.477" v="2831" actId="20577"/>
          <ac:spMkLst>
            <pc:docMk/>
            <pc:sldMk cId="1658167451" sldId="506"/>
            <ac:spMk id="7" creationId="{17D5E6F0-6837-E3DE-A32E-B2EA2D9CBA89}"/>
          </ac:spMkLst>
        </pc:spChg>
      </pc:sldChg>
      <pc:sldChg chg="addSp delSp modSp new mod">
        <pc:chgData name="Lisa-Marie Bassler" userId="38f25fa2-f4e2-42aa-a629-d2ccc29b42c2" providerId="ADAL" clId="{151E9CE8-B21B-4565-A978-68B2E862EE5B}" dt="2026-10-08T08:42:03.527" v="5699" actId="20577"/>
        <pc:sldMkLst>
          <pc:docMk/>
          <pc:sldMk cId="2628324623" sldId="507"/>
        </pc:sldMkLst>
        <pc:spChg chg="mod">
          <ac:chgData name="Lisa-Marie Bassler" userId="38f25fa2-f4e2-42aa-a629-d2ccc29b42c2" providerId="ADAL" clId="{151E9CE8-B21B-4565-A978-68B2E862EE5B}" dt="2026-10-07T22:54:41.283" v="4895" actId="14100"/>
          <ac:spMkLst>
            <pc:docMk/>
            <pc:sldMk cId="2628324623" sldId="507"/>
            <ac:spMk id="3" creationId="{659CFE01-3852-B30A-C1A9-3E6388A2F508}"/>
          </ac:spMkLst>
        </pc:spChg>
        <pc:spChg chg="mod">
          <ac:chgData name="Lisa-Marie Bassler" userId="38f25fa2-f4e2-42aa-a629-d2ccc29b42c2" providerId="ADAL" clId="{151E9CE8-B21B-4565-A978-68B2E862EE5B}" dt="2026-10-07T22:55:06.374" v="5060" actId="6549"/>
          <ac:spMkLst>
            <pc:docMk/>
            <pc:sldMk cId="2628324623" sldId="507"/>
            <ac:spMk id="4" creationId="{3C1C1622-A064-F134-DD42-3EF94BB9F7EE}"/>
          </ac:spMkLst>
        </pc:spChg>
        <pc:spChg chg="mod">
          <ac:chgData name="Lisa-Marie Bassler" userId="38f25fa2-f4e2-42aa-a629-d2ccc29b42c2" providerId="ADAL" clId="{151E9CE8-B21B-4565-A978-68B2E862EE5B}" dt="2026-10-07T22:54:44.532" v="4896" actId="14100"/>
          <ac:spMkLst>
            <pc:docMk/>
            <pc:sldMk cId="2628324623" sldId="507"/>
            <ac:spMk id="5" creationId="{0D2FC5A9-180B-38F2-B669-6AE043C43D38}"/>
          </ac:spMkLst>
        </pc:spChg>
        <pc:spChg chg="mod">
          <ac:chgData name="Lisa-Marie Bassler" userId="38f25fa2-f4e2-42aa-a629-d2ccc29b42c2" providerId="ADAL" clId="{151E9CE8-B21B-4565-A978-68B2E862EE5B}" dt="2026-10-07T21:49:04.421" v="3215" actId="20577"/>
          <ac:spMkLst>
            <pc:docMk/>
            <pc:sldMk cId="2628324623" sldId="507"/>
            <ac:spMk id="6" creationId="{851F9CCB-A48D-7801-4D60-FEEF3D6C4512}"/>
          </ac:spMkLst>
        </pc:spChg>
        <pc:spChg chg="add mod">
          <ac:chgData name="Lisa-Marie Bassler" userId="38f25fa2-f4e2-42aa-a629-d2ccc29b42c2" providerId="ADAL" clId="{151E9CE8-B21B-4565-A978-68B2E862EE5B}" dt="2026-10-08T08:42:03.527" v="5699" actId="20577"/>
          <ac:spMkLst>
            <pc:docMk/>
            <pc:sldMk cId="2628324623" sldId="507"/>
            <ac:spMk id="7" creationId="{7E3F3DD8-7210-36A9-0C5A-559B2E8882B4}"/>
          </ac:spMkLst>
        </pc:spChg>
        <pc:spChg chg="add mod">
          <ac:chgData name="Lisa-Marie Bassler" userId="38f25fa2-f4e2-42aa-a629-d2ccc29b42c2" providerId="ADAL" clId="{151E9CE8-B21B-4565-A978-68B2E862EE5B}" dt="2026-10-07T22:54:48.466" v="4901" actId="1035"/>
          <ac:spMkLst>
            <pc:docMk/>
            <pc:sldMk cId="2628324623" sldId="507"/>
            <ac:spMk id="9" creationId="{7BC9379D-0990-1480-BCAE-FFB947A06B02}"/>
          </ac:spMkLst>
        </pc:spChg>
      </pc:sldChg>
      <pc:sldChg chg="addSp delSp modSp new mod">
        <pc:chgData name="Lisa-Marie Bassler" userId="38f25fa2-f4e2-42aa-a629-d2ccc29b42c2" providerId="ADAL" clId="{151E9CE8-B21B-4565-A978-68B2E862EE5B}" dt="2026-10-08T08:46:40.558" v="5702" actId="1035"/>
        <pc:sldMkLst>
          <pc:docMk/>
          <pc:sldMk cId="3039706824" sldId="509"/>
        </pc:sldMkLst>
        <pc:spChg chg="mod">
          <ac:chgData name="Lisa-Marie Bassler" userId="38f25fa2-f4e2-42aa-a629-d2ccc29b42c2" providerId="ADAL" clId="{151E9CE8-B21B-4565-A978-68B2E862EE5B}" dt="2026-10-08T08:46:40.558" v="5702" actId="1035"/>
          <ac:spMkLst>
            <pc:docMk/>
            <pc:sldMk cId="3039706824" sldId="509"/>
            <ac:spMk id="3" creationId="{516D4117-8521-8AFE-3FD3-928256314AFF}"/>
          </ac:spMkLst>
        </pc:spChg>
        <pc:spChg chg="mod">
          <ac:chgData name="Lisa-Marie Bassler" userId="38f25fa2-f4e2-42aa-a629-d2ccc29b42c2" providerId="ADAL" clId="{151E9CE8-B21B-4565-A978-68B2E862EE5B}" dt="2026-10-07T21:52:27.031" v="3303" actId="1076"/>
          <ac:spMkLst>
            <pc:docMk/>
            <pc:sldMk cId="3039706824" sldId="509"/>
            <ac:spMk id="4" creationId="{4C358D39-CB40-0D53-0C9A-E5B58E0660A5}"/>
          </ac:spMkLst>
        </pc:spChg>
        <pc:spChg chg="add mod">
          <ac:chgData name="Lisa-Marie Bassler" userId="38f25fa2-f4e2-42aa-a629-d2ccc29b42c2" providerId="ADAL" clId="{151E9CE8-B21B-4565-A978-68B2E862EE5B}" dt="2026-10-07T21:51:17.740" v="3270"/>
          <ac:spMkLst>
            <pc:docMk/>
            <pc:sldMk cId="3039706824" sldId="509"/>
            <ac:spMk id="5" creationId="{C28E7E93-276C-30D4-ED45-9EFFDD382E4D}"/>
          </ac:spMkLst>
        </pc:spChg>
      </pc:sldChg>
      <pc:sldChg chg="addSp modSp add mod">
        <pc:chgData name="Lisa-Marie Bassler" userId="38f25fa2-f4e2-42aa-a629-d2ccc29b42c2" providerId="ADAL" clId="{151E9CE8-B21B-4565-A978-68B2E862EE5B}" dt="2026-10-07T21:55:16.457" v="3369" actId="1440"/>
        <pc:sldMkLst>
          <pc:docMk/>
          <pc:sldMk cId="473768474" sldId="510"/>
        </pc:sldMkLst>
        <pc:spChg chg="mod">
          <ac:chgData name="Lisa-Marie Bassler" userId="38f25fa2-f4e2-42aa-a629-d2ccc29b42c2" providerId="ADAL" clId="{151E9CE8-B21B-4565-A978-68B2E862EE5B}" dt="2026-10-07T21:53:56.949" v="3364" actId="6549"/>
          <ac:spMkLst>
            <pc:docMk/>
            <pc:sldMk cId="473768474" sldId="510"/>
            <ac:spMk id="2" creationId="{1266F79A-4CC1-EEEA-C163-1088D7E3271C}"/>
          </ac:spMkLst>
        </pc:spChg>
        <pc:spChg chg="mod">
          <ac:chgData name="Lisa-Marie Bassler" userId="38f25fa2-f4e2-42aa-a629-d2ccc29b42c2" providerId="ADAL" clId="{151E9CE8-B21B-4565-A978-68B2E862EE5B}" dt="2026-10-07T21:53:29.637" v="3344" actId="20577"/>
          <ac:spMkLst>
            <pc:docMk/>
            <pc:sldMk cId="473768474" sldId="510"/>
            <ac:spMk id="7" creationId="{9A951A61-B649-FAB2-B067-1B282E7C31C6}"/>
          </ac:spMkLst>
        </pc:spChg>
        <pc:picChg chg="add mod">
          <ac:chgData name="Lisa-Marie Bassler" userId="38f25fa2-f4e2-42aa-a629-d2ccc29b42c2" providerId="ADAL" clId="{151E9CE8-B21B-4565-A978-68B2E862EE5B}" dt="2026-10-07T21:55:16.457" v="3369" actId="1440"/>
          <ac:picMkLst>
            <pc:docMk/>
            <pc:sldMk cId="473768474" sldId="510"/>
            <ac:picMk id="4" creationId="{8F6C265E-59CE-0676-12CA-829BCD89D026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07T22:00:30.231" v="3598" actId="404"/>
        <pc:sldMkLst>
          <pc:docMk/>
          <pc:sldMk cId="4057250288" sldId="511"/>
        </pc:sldMkLst>
        <pc:spChg chg="add mod">
          <ac:chgData name="Lisa-Marie Bassler" userId="38f25fa2-f4e2-42aa-a629-d2ccc29b42c2" providerId="ADAL" clId="{151E9CE8-B21B-4565-A978-68B2E862EE5B}" dt="2026-10-07T22:00:30.231" v="3598" actId="404"/>
          <ac:spMkLst>
            <pc:docMk/>
            <pc:sldMk cId="4057250288" sldId="511"/>
            <ac:spMk id="5" creationId="{F2825185-C10F-20EF-560B-4BF1B670071A}"/>
          </ac:spMkLst>
        </pc:spChg>
        <pc:spChg chg="mod">
          <ac:chgData name="Lisa-Marie Bassler" userId="38f25fa2-f4e2-42aa-a629-d2ccc29b42c2" providerId="ADAL" clId="{151E9CE8-B21B-4565-A978-68B2E862EE5B}" dt="2026-10-07T21:56:12.798" v="3439" actId="6549"/>
          <ac:spMkLst>
            <pc:docMk/>
            <pc:sldMk cId="4057250288" sldId="511"/>
            <ac:spMk id="7" creationId="{E4ADBCC3-2C65-0438-9B0B-F9B49519D446}"/>
          </ac:spMkLst>
        </pc:spChg>
        <pc:picChg chg="add mod ord">
          <ac:chgData name="Lisa-Marie Bassler" userId="38f25fa2-f4e2-42aa-a629-d2ccc29b42c2" providerId="ADAL" clId="{151E9CE8-B21B-4565-A978-68B2E862EE5B}" dt="2026-10-07T22:00:25.374" v="3597" actId="14100"/>
          <ac:picMkLst>
            <pc:docMk/>
            <pc:sldMk cId="4057250288" sldId="511"/>
            <ac:picMk id="9" creationId="{277A9D43-0AF5-B16F-5743-C6B1A79FA038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08T08:57:29.074" v="5944" actId="20577"/>
        <pc:sldMkLst>
          <pc:docMk/>
          <pc:sldMk cId="1711660905" sldId="512"/>
        </pc:sldMkLst>
        <pc:spChg chg="mod">
          <ac:chgData name="Lisa-Marie Bassler" userId="38f25fa2-f4e2-42aa-a629-d2ccc29b42c2" providerId="ADAL" clId="{151E9CE8-B21B-4565-A978-68B2E862EE5B}" dt="2026-10-08T08:57:29.074" v="5944" actId="20577"/>
          <ac:spMkLst>
            <pc:docMk/>
            <pc:sldMk cId="1711660905" sldId="512"/>
            <ac:spMk id="2" creationId="{CF0D9593-E0BF-D8A1-60D4-661EE6F59AD9}"/>
          </ac:spMkLst>
        </pc:spChg>
        <pc:spChg chg="add mod">
          <ac:chgData name="Lisa-Marie Bassler" userId="38f25fa2-f4e2-42aa-a629-d2ccc29b42c2" providerId="ADAL" clId="{151E9CE8-B21B-4565-A978-68B2E862EE5B}" dt="2026-10-07T22:03:31.384" v="3707" actId="1076"/>
          <ac:spMkLst>
            <pc:docMk/>
            <pc:sldMk cId="1711660905" sldId="512"/>
            <ac:spMk id="5" creationId="{7D2B2871-B72B-1F3D-F98E-2F892B1D6DD4}"/>
          </ac:spMkLst>
        </pc:spChg>
        <pc:spChg chg="mod">
          <ac:chgData name="Lisa-Marie Bassler" userId="38f25fa2-f4e2-42aa-a629-d2ccc29b42c2" providerId="ADAL" clId="{151E9CE8-B21B-4565-A978-68B2E862EE5B}" dt="2026-10-07T22:01:25.767" v="3663" actId="20577"/>
          <ac:spMkLst>
            <pc:docMk/>
            <pc:sldMk cId="1711660905" sldId="512"/>
            <ac:spMk id="7" creationId="{D1CD6745-0FA0-124C-FE9F-D81BC9110204}"/>
          </ac:spMkLst>
        </pc:spChg>
        <pc:picChg chg="add mod">
          <ac:chgData name="Lisa-Marie Bassler" userId="38f25fa2-f4e2-42aa-a629-d2ccc29b42c2" providerId="ADAL" clId="{151E9CE8-B21B-4565-A978-68B2E862EE5B}" dt="2026-10-07T22:23:35.944" v="4062" actId="207"/>
          <ac:picMkLst>
            <pc:docMk/>
            <pc:sldMk cId="1711660905" sldId="512"/>
            <ac:picMk id="9" creationId="{96DAD0CE-D6E3-F0DD-4070-9C4E02B154EC}"/>
          </ac:picMkLst>
        </pc:picChg>
      </pc:sldChg>
      <pc:sldChg chg="addSp modSp add mod ord modClrScheme chgLayout">
        <pc:chgData name="Lisa-Marie Bassler" userId="38f25fa2-f4e2-42aa-a629-d2ccc29b42c2" providerId="ADAL" clId="{151E9CE8-B21B-4565-A978-68B2E862EE5B}" dt="2026-10-08T08:57:57.344" v="5956" actId="1037"/>
        <pc:sldMkLst>
          <pc:docMk/>
          <pc:sldMk cId="2021829315" sldId="513"/>
        </pc:sldMkLst>
        <pc:spChg chg="mod ord">
          <ac:chgData name="Lisa-Marie Bassler" userId="38f25fa2-f4e2-42aa-a629-d2ccc29b42c2" providerId="ADAL" clId="{151E9CE8-B21B-4565-A978-68B2E862EE5B}" dt="2026-10-08T08:57:45.328" v="5945" actId="255"/>
          <ac:spMkLst>
            <pc:docMk/>
            <pc:sldMk cId="2021829315" sldId="513"/>
            <ac:spMk id="2" creationId="{508C25CC-D19E-1F5B-67BD-79F074E8D675}"/>
          </ac:spMkLst>
        </pc:spChg>
        <pc:spChg chg="ord">
          <ac:chgData name="Lisa-Marie Bassler" userId="38f25fa2-f4e2-42aa-a629-d2ccc29b42c2" providerId="ADAL" clId="{151E9CE8-B21B-4565-A978-68B2E862EE5B}" dt="2026-10-07T22:05:52.565" v="3780" actId="26606"/>
          <ac:spMkLst>
            <pc:docMk/>
            <pc:sldMk cId="2021829315" sldId="513"/>
            <ac:spMk id="6" creationId="{9BA4A9A9-AE7A-64E8-3F29-C43102C8B66F}"/>
          </ac:spMkLst>
        </pc:spChg>
        <pc:spChg chg="mod">
          <ac:chgData name="Lisa-Marie Bassler" userId="38f25fa2-f4e2-42aa-a629-d2ccc29b42c2" providerId="ADAL" clId="{151E9CE8-B21B-4565-A978-68B2E862EE5B}" dt="2026-10-07T22:05:52.565" v="3780" actId="26606"/>
          <ac:spMkLst>
            <pc:docMk/>
            <pc:sldMk cId="2021829315" sldId="513"/>
            <ac:spMk id="7" creationId="{0A4213EA-8F61-249F-3131-939F3F536E2D}"/>
          </ac:spMkLst>
        </pc:spChg>
        <pc:picChg chg="add mod">
          <ac:chgData name="Lisa-Marie Bassler" userId="38f25fa2-f4e2-42aa-a629-d2ccc29b42c2" providerId="ADAL" clId="{151E9CE8-B21B-4565-A978-68B2E862EE5B}" dt="2026-10-08T08:57:57.344" v="5956" actId="1037"/>
          <ac:picMkLst>
            <pc:docMk/>
            <pc:sldMk cId="2021829315" sldId="513"/>
            <ac:picMk id="4" creationId="{D6A91A75-03F0-5095-3F2F-6160519320B5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08T08:58:57.985" v="5959" actId="1076"/>
        <pc:sldMkLst>
          <pc:docMk/>
          <pc:sldMk cId="3225322039" sldId="514"/>
        </pc:sldMkLst>
        <pc:spChg chg="mod">
          <ac:chgData name="Lisa-Marie Bassler" userId="38f25fa2-f4e2-42aa-a629-d2ccc29b42c2" providerId="ADAL" clId="{151E9CE8-B21B-4565-A978-68B2E862EE5B}" dt="2026-10-07T22:14:14.059" v="3952" actId="207"/>
          <ac:spMkLst>
            <pc:docMk/>
            <pc:sldMk cId="3225322039" sldId="514"/>
            <ac:spMk id="2" creationId="{1948706E-40D7-5F03-ADD8-CE91B820FA9F}"/>
          </ac:spMkLst>
        </pc:spChg>
        <pc:spChg chg="add mod">
          <ac:chgData name="Lisa-Marie Bassler" userId="38f25fa2-f4e2-42aa-a629-d2ccc29b42c2" providerId="ADAL" clId="{151E9CE8-B21B-4565-A978-68B2E862EE5B}" dt="2026-10-07T22:12:56.379" v="3933" actId="1076"/>
          <ac:spMkLst>
            <pc:docMk/>
            <pc:sldMk cId="3225322039" sldId="514"/>
            <ac:spMk id="4" creationId="{D41774B6-F75B-583B-7DA4-86EBFA05DD14}"/>
          </ac:spMkLst>
        </pc:spChg>
        <pc:spChg chg="mod">
          <ac:chgData name="Lisa-Marie Bassler" userId="38f25fa2-f4e2-42aa-a629-d2ccc29b42c2" providerId="ADAL" clId="{151E9CE8-B21B-4565-A978-68B2E862EE5B}" dt="2026-10-07T22:07:25.593" v="3833" actId="20577"/>
          <ac:spMkLst>
            <pc:docMk/>
            <pc:sldMk cId="3225322039" sldId="514"/>
            <ac:spMk id="7" creationId="{BBFE2A41-D69E-18C8-8FD8-292687B0E9C8}"/>
          </ac:spMkLst>
        </pc:spChg>
        <pc:spChg chg="add mod">
          <ac:chgData name="Lisa-Marie Bassler" userId="38f25fa2-f4e2-42aa-a629-d2ccc29b42c2" providerId="ADAL" clId="{151E9CE8-B21B-4565-A978-68B2E862EE5B}" dt="2026-10-07T22:13:11.291" v="3938" actId="113"/>
          <ac:spMkLst>
            <pc:docMk/>
            <pc:sldMk cId="3225322039" sldId="514"/>
            <ac:spMk id="10" creationId="{BEFF6193-1588-78B6-BAEA-AFE76E426F24}"/>
          </ac:spMkLst>
        </pc:spChg>
        <pc:picChg chg="add mod">
          <ac:chgData name="Lisa-Marie Bassler" userId="38f25fa2-f4e2-42aa-a629-d2ccc29b42c2" providerId="ADAL" clId="{151E9CE8-B21B-4565-A978-68B2E862EE5B}" dt="2026-10-07T22:13:14.677" v="3939" actId="1076"/>
          <ac:picMkLst>
            <pc:docMk/>
            <pc:sldMk cId="3225322039" sldId="514"/>
            <ac:picMk id="8" creationId="{77836343-66DA-8268-E171-FD2EE408FEB9}"/>
          </ac:picMkLst>
        </pc:picChg>
        <pc:picChg chg="add mod ord">
          <ac:chgData name="Lisa-Marie Bassler" userId="38f25fa2-f4e2-42aa-a629-d2ccc29b42c2" providerId="ADAL" clId="{151E9CE8-B21B-4565-A978-68B2E862EE5B}" dt="2026-10-08T08:58:57.985" v="5959" actId="1076"/>
          <ac:picMkLst>
            <pc:docMk/>
            <pc:sldMk cId="3225322039" sldId="514"/>
            <ac:picMk id="16" creationId="{59961B27-539E-421E-2933-FD790958204F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07T22:17:05.959" v="4029" actId="6549"/>
        <pc:sldMkLst>
          <pc:docMk/>
          <pc:sldMk cId="2091286795" sldId="515"/>
        </pc:sldMkLst>
        <pc:spChg chg="mod">
          <ac:chgData name="Lisa-Marie Bassler" userId="38f25fa2-f4e2-42aa-a629-d2ccc29b42c2" providerId="ADAL" clId="{151E9CE8-B21B-4565-A978-68B2E862EE5B}" dt="2026-10-07T22:17:05.959" v="4029" actId="6549"/>
          <ac:spMkLst>
            <pc:docMk/>
            <pc:sldMk cId="2091286795" sldId="515"/>
            <ac:spMk id="2" creationId="{0BC03C05-0901-6BA6-E468-EB7D93BE5AB5}"/>
          </ac:spMkLst>
        </pc:spChg>
        <pc:spChg chg="mod">
          <ac:chgData name="Lisa-Marie Bassler" userId="38f25fa2-f4e2-42aa-a629-d2ccc29b42c2" providerId="ADAL" clId="{151E9CE8-B21B-4565-A978-68B2E862EE5B}" dt="2026-10-07T22:14:57.622" v="4003" actId="20577"/>
          <ac:spMkLst>
            <pc:docMk/>
            <pc:sldMk cId="2091286795" sldId="515"/>
            <ac:spMk id="7" creationId="{F96672F0-A2CA-5934-3D2E-CB57FF0FCDCF}"/>
          </ac:spMkLst>
        </pc:spChg>
        <pc:picChg chg="add mod">
          <ac:chgData name="Lisa-Marie Bassler" userId="38f25fa2-f4e2-42aa-a629-d2ccc29b42c2" providerId="ADAL" clId="{151E9CE8-B21B-4565-A978-68B2E862EE5B}" dt="2026-10-07T22:16:28.859" v="4014" actId="1440"/>
          <ac:picMkLst>
            <pc:docMk/>
            <pc:sldMk cId="2091286795" sldId="515"/>
            <ac:picMk id="5" creationId="{A973D474-2909-D9EF-DC00-DAD0C52DC4F0}"/>
          </ac:picMkLst>
        </pc:picChg>
      </pc:sldChg>
      <pc:sldChg chg="addSp delSp modSp add mod modNotesTx">
        <pc:chgData name="Lisa-Marie Bassler" userId="38f25fa2-f4e2-42aa-a629-d2ccc29b42c2" providerId="ADAL" clId="{151E9CE8-B21B-4565-A978-68B2E862EE5B}" dt="2026-10-08T09:03:35.792" v="6000" actId="20577"/>
        <pc:sldMkLst>
          <pc:docMk/>
          <pc:sldMk cId="2102629740" sldId="516"/>
        </pc:sldMkLst>
        <pc:spChg chg="add mod">
          <ac:chgData name="Lisa-Marie Bassler" userId="38f25fa2-f4e2-42aa-a629-d2ccc29b42c2" providerId="ADAL" clId="{151E9CE8-B21B-4565-A978-68B2E862EE5B}" dt="2026-10-07T22:28:47.345" v="4208" actId="1076"/>
          <ac:spMkLst>
            <pc:docMk/>
            <pc:sldMk cId="2102629740" sldId="516"/>
            <ac:spMk id="5" creationId="{5CF5241B-AA96-F266-F44F-0D0C51684E24}"/>
          </ac:spMkLst>
        </pc:spChg>
        <pc:spChg chg="mod">
          <ac:chgData name="Lisa-Marie Bassler" userId="38f25fa2-f4e2-42aa-a629-d2ccc29b42c2" providerId="ADAL" clId="{151E9CE8-B21B-4565-A978-68B2E862EE5B}" dt="2026-10-07T22:25:54.771" v="4103" actId="6549"/>
          <ac:spMkLst>
            <pc:docMk/>
            <pc:sldMk cId="2102629740" sldId="516"/>
            <ac:spMk id="7" creationId="{4452B724-BFAA-1E97-E954-538E15EAA3D5}"/>
          </ac:spMkLst>
        </pc:spChg>
        <pc:spChg chg="add mod">
          <ac:chgData name="Lisa-Marie Bassler" userId="38f25fa2-f4e2-42aa-a629-d2ccc29b42c2" providerId="ADAL" clId="{151E9CE8-B21B-4565-A978-68B2E862EE5B}" dt="2026-10-08T09:03:35.792" v="6000" actId="20577"/>
          <ac:spMkLst>
            <pc:docMk/>
            <pc:sldMk cId="2102629740" sldId="516"/>
            <ac:spMk id="9" creationId="{E2BA2EEB-230A-2BB6-649E-1807A53CEAAB}"/>
          </ac:spMkLst>
        </pc:spChg>
        <pc:picChg chg="add mod">
          <ac:chgData name="Lisa-Marie Bassler" userId="38f25fa2-f4e2-42aa-a629-d2ccc29b42c2" providerId="ADAL" clId="{151E9CE8-B21B-4565-A978-68B2E862EE5B}" dt="2026-10-07T22:29:14.258" v="4218" actId="1036"/>
          <ac:picMkLst>
            <pc:docMk/>
            <pc:sldMk cId="2102629740" sldId="516"/>
            <ac:picMk id="11" creationId="{C727315F-8CE9-7AF7-C29B-CC32E5DFA691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08T09:04:28.753" v="6004" actId="1076"/>
        <pc:sldMkLst>
          <pc:docMk/>
          <pc:sldMk cId="3756304761" sldId="517"/>
        </pc:sldMkLst>
        <pc:spChg chg="mod">
          <ac:chgData name="Lisa-Marie Bassler" userId="38f25fa2-f4e2-42aa-a629-d2ccc29b42c2" providerId="ADAL" clId="{151E9CE8-B21B-4565-A978-68B2E862EE5B}" dt="2026-10-08T09:03:54.200" v="6002" actId="1076"/>
          <ac:spMkLst>
            <pc:docMk/>
            <pc:sldMk cId="3756304761" sldId="517"/>
            <ac:spMk id="2" creationId="{CC535C1E-910A-7AE1-8F0F-E66A3D54B96E}"/>
          </ac:spMkLst>
        </pc:spChg>
        <pc:spChg chg="mod ord">
          <ac:chgData name="Lisa-Marie Bassler" userId="38f25fa2-f4e2-42aa-a629-d2ccc29b42c2" providerId="ADAL" clId="{151E9CE8-B21B-4565-A978-68B2E862EE5B}" dt="2026-10-07T22:37:10.310" v="4285" actId="1076"/>
          <ac:spMkLst>
            <pc:docMk/>
            <pc:sldMk cId="3756304761" sldId="517"/>
            <ac:spMk id="9" creationId="{4269355B-8967-F9FC-5CAE-3850900F8333}"/>
          </ac:spMkLst>
        </pc:spChg>
        <pc:spChg chg="add mod">
          <ac:chgData name="Lisa-Marie Bassler" userId="38f25fa2-f4e2-42aa-a629-d2ccc29b42c2" providerId="ADAL" clId="{151E9CE8-B21B-4565-A978-68B2E862EE5B}" dt="2026-10-07T22:37:04.971" v="4283" actId="1076"/>
          <ac:spMkLst>
            <pc:docMk/>
            <pc:sldMk cId="3756304761" sldId="517"/>
            <ac:spMk id="11" creationId="{963D5ED5-F95D-A8E1-3ECB-C9DA4D6BCCB4}"/>
          </ac:spMkLst>
        </pc:spChg>
        <pc:picChg chg="add mod">
          <ac:chgData name="Lisa-Marie Bassler" userId="38f25fa2-f4e2-42aa-a629-d2ccc29b42c2" providerId="ADAL" clId="{151E9CE8-B21B-4565-A978-68B2E862EE5B}" dt="2026-10-08T09:04:28.753" v="6004" actId="1076"/>
          <ac:picMkLst>
            <pc:docMk/>
            <pc:sldMk cId="3756304761" sldId="517"/>
            <ac:picMk id="13" creationId="{5D1A9550-5126-AB0F-A666-68C84FDD908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05EB5-A7A9-4F17-87D5-3283E081434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F252E-9641-4246-9FEB-8220527B77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2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71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3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7F309-4354-EF19-0871-9BF1EA3CF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6D2C25-BE32-896B-38B7-25DABCBA6F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559BF1-BBD2-1209-8516-67A73CE624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41766-FCFC-EEB2-C671-DA3AA7A59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22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5DDF6-FE2F-FACF-8DBE-6ECEA7A40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1B272A-A90E-4D4B-96BB-359C07DF01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AC6B88-F2EF-24A8-1914-61B6FD0FE7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4E183A-6DB1-91FE-47CE-E873FC3381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115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D772F-F534-8849-0D5A-230166A29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E8783D-372B-EF5B-4F03-5ED6FEA028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27049E-382D-A524-0D73-56ED90887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A4A6A-946C-5D6C-44BB-E80856B0DC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244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3499A-9067-51D9-C8D9-C4580B886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B26FF6-B599-8048-DF0E-D67A17FF41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A62E9C-CA58-CD45-DB21-ACB1F2E071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95245-37AE-9C89-1843-8852C7EADA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227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01A89-BE38-0225-404A-E30C63901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01CFA5-44D1-AEBC-C90E-917BED0C90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AFE7B5-4214-427B-0592-A9F183205E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A5792-DC87-395E-610A-23F24E28EA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42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F03B5-8795-EC34-01D1-4D64E63C3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DA17C5-6116-5943-A90D-D2CA6FCE26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844C6F-E882-2897-5EBB-B3FBFD068B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EC246C-58A8-3C15-E9D8-63F5EA12BE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93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4278EC-2D3E-DAC8-99B7-BFB53A3BE2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AA91F5-E8AC-424E-0605-FD141C6ADF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CE8B24-B72A-DB73-C796-6A36A26E29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FEC8B-5B1E-F3AF-BF6B-19F20D3754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408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72EE0F-A569-470A-C86C-4AED19AEB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FA7661-F796-3625-33B6-1613381B03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90F56-2698-BABD-DA7F-1F059E5F5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378BCF-D325-3ADD-F347-AD0D8E0B0F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4337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D43BC-5A1E-7089-92F0-66E0DBDD9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FB9028-7E86-EDAD-5BCC-71758763E2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86EEF0-443A-903B-D304-2B5BCC1D3A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F252C-36E5-226C-EFDB-F40DC06DD3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811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792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2B830-0B3C-3072-CA2C-411D9E974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FFCAB7-CE16-C453-08C2-30DB2AFD5F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C24D31-0FFA-E136-A432-21A895B365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C5DD7-A2F8-FABF-E253-82E3F271FA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723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08351-58EA-2BB1-E647-AB778A987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B7C980-83E4-C7F7-BF6D-89A9C107AB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551CA0-3AF2-3014-A2D1-2323FDF989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C5CE2-6E8F-E147-BA98-DF7BFD3E59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923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329FF-2AB0-1CC8-8352-5DEF8F1FE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834F1C-D903-C60B-BCAB-8061D4EFE1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37C84E-11E7-D8FD-55F2-EECAF081DB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33B41-7664-89DD-4517-DABFF7D487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631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A201B-8B77-7569-AD8F-92D01298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CC0DB0-A217-C260-1408-CEA8E26B67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92E82A-4DBB-0387-1529-47E7FADA04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958CD-8728-9D0C-4F89-7C63433A9D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549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7DE03-AE51-E8E1-632B-D9B3907DD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79EB37-28BF-42BF-8CD6-1D5E2EE6A0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EC30FE-86B9-FE01-AE4D-50F94BBCF4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00643-3D46-E167-0F82-FA78A51D95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112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87BD8-CCE7-6066-BF2A-6F44E52BC1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96B266-4062-E5D2-A4B9-043BE1B106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E457F4-CDB2-FEDF-F75F-AA650BF0AF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B9783-C329-5517-218E-B2502FB6BE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324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F44D1-EBFD-2024-5F65-8F001B333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37C90C-C813-837F-5824-DD42BF19F1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488802-8806-88F6-AED9-F0B4BA7886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12195-CABE-5610-90F4-34CCCA98F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640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D6AFA-78CB-BCDE-4B72-D25DD05A1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043FA3-1676-52D4-B22A-4CC0332FFE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05DC8E-B1E9-AC23-2084-54D13C0EE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A14E60-F535-930F-716F-F520EF0D98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613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14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F766E-4B1F-6A0C-A964-79C590951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1CE996-6164-380C-0C86-32BFBFF679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334321-DD9F-A3CD-78C6-A8C1D582A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4BE7C8-DB3B-7304-1EC5-B82B728DB1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025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CB28D-439C-5646-AE06-59D9D90A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EF1F8A-AF39-8847-D859-64F5CA46A3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32CB05-3C85-4583-4C17-8D804FB7FE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16E2F4-AF68-FDD2-3E72-AD364C48E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844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70FF3-668F-6036-0717-3DD42297EE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4596A6-4C38-FF9E-72E1-7C7D82E5B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6166E5-46A9-7873-F25F-7394ECEB4A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746910-D135-D6B9-C353-72CE13AD86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5417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8BF8E-B856-AB52-0618-18962B79D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F73BBE-F34B-8EE9-669D-10AA65C1D5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947C1B-DA03-0296-61FB-935387A3CE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4006C8-CE92-AEB8-1557-10211D61F0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7229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334A6-D141-3FBF-AAE6-D88E886FD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E3DA7-D946-8ECE-365E-A80A913FBF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21BA48-B8CE-DFEC-284F-917C3181BC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F07607-7682-A22E-9033-0A106E1206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215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E335E-84FE-2060-78E6-BC12BDB36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827F94-2FCA-E475-198C-76B9E2237A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F9BDA0-6002-737C-39DF-B7ABDA3461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E5829-9BFE-704F-91A6-DBE3A87677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07165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A23F1-AD93-47A7-7685-D2ECEBF39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D93D03-77F0-719C-4D95-4A29EE277F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42DAD0-46A1-2EF5-BBCD-87D6AE7B9D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3E225E-E894-2065-4677-D85B80C224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7927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95029-1A32-C991-0EA0-8036A4D3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3FC60B-ACA3-FA45-F2EC-37963E8489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A753C1-2FA4-E6AD-CF2F-0F9EB3CBD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C534AC-7726-CF1B-A461-C39A4CFF3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4427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4E980-E055-4E05-352B-EAEA61FFC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C62C64-8D72-D5AB-B3BF-68D10CF93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4A044D-429E-903A-761C-C168DC266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24424-FA69-4022-D407-3A7FBAB1DA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709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8E33E-3A4B-39B8-CF2E-2A2E14266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1DA776-0E92-D992-A31F-C3AEFC0263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3FF7CE-3301-2828-696A-B4769C1899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AEDAC-BDCA-73A3-2270-FDB20FCB90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17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4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98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8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1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5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24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59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3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28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8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84920" y="3362145"/>
            <a:ext cx="5198533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hlink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3435" y="3541180"/>
            <a:ext cx="4805679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sng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99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6174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5080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2295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0784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9839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3773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0724815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312952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9668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041985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4150290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36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0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3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28" r:id="rId5"/>
    <p:sldLayoutId id="2147483718" r:id="rId6"/>
    <p:sldLayoutId id="214748373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13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4" r:id="rId3"/>
    <p:sldLayoutId id="214748372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6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6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7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9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tags" Target="../tags/tag19.xml"/><Relationship Id="rId18" Type="http://schemas.openxmlformats.org/officeDocument/2006/relationships/tags" Target="../tags/tag24.xml"/><Relationship Id="rId26" Type="http://schemas.openxmlformats.org/officeDocument/2006/relationships/tags" Target="../tags/tag32.xml"/><Relationship Id="rId3" Type="http://schemas.openxmlformats.org/officeDocument/2006/relationships/tags" Target="../tags/tag9.xml"/><Relationship Id="rId21" Type="http://schemas.openxmlformats.org/officeDocument/2006/relationships/tags" Target="../tags/tag27.xml"/><Relationship Id="rId7" Type="http://schemas.openxmlformats.org/officeDocument/2006/relationships/tags" Target="../tags/tag13.xml"/><Relationship Id="rId12" Type="http://schemas.openxmlformats.org/officeDocument/2006/relationships/tags" Target="../tags/tag18.xml"/><Relationship Id="rId17" Type="http://schemas.openxmlformats.org/officeDocument/2006/relationships/tags" Target="../tags/tag23.xml"/><Relationship Id="rId25" Type="http://schemas.openxmlformats.org/officeDocument/2006/relationships/tags" Target="../tags/tag31.xml"/><Relationship Id="rId2" Type="http://schemas.openxmlformats.org/officeDocument/2006/relationships/tags" Target="../tags/tag8.xml"/><Relationship Id="rId16" Type="http://schemas.openxmlformats.org/officeDocument/2006/relationships/tags" Target="../tags/tag22.xml"/><Relationship Id="rId20" Type="http://schemas.openxmlformats.org/officeDocument/2006/relationships/tags" Target="../tags/tag26.xml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24" Type="http://schemas.openxmlformats.org/officeDocument/2006/relationships/tags" Target="../tags/tag30.xml"/><Relationship Id="rId5" Type="http://schemas.openxmlformats.org/officeDocument/2006/relationships/tags" Target="../tags/tag11.xml"/><Relationship Id="rId15" Type="http://schemas.openxmlformats.org/officeDocument/2006/relationships/tags" Target="../tags/tag21.xml"/><Relationship Id="rId23" Type="http://schemas.openxmlformats.org/officeDocument/2006/relationships/tags" Target="../tags/tag29.xml"/><Relationship Id="rId10" Type="http://schemas.openxmlformats.org/officeDocument/2006/relationships/tags" Target="../tags/tag16.xml"/><Relationship Id="rId19" Type="http://schemas.openxmlformats.org/officeDocument/2006/relationships/tags" Target="../tags/tag25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tags" Target="../tags/tag20.xml"/><Relationship Id="rId22" Type="http://schemas.openxmlformats.org/officeDocument/2006/relationships/tags" Target="../tags/tag28.xml"/><Relationship Id="rId27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13" Type="http://schemas.openxmlformats.org/officeDocument/2006/relationships/tags" Target="../tags/tag45.xml"/><Relationship Id="rId18" Type="http://schemas.openxmlformats.org/officeDocument/2006/relationships/tags" Target="../tags/tag50.xml"/><Relationship Id="rId26" Type="http://schemas.openxmlformats.org/officeDocument/2006/relationships/tags" Target="../tags/tag58.xml"/><Relationship Id="rId3" Type="http://schemas.openxmlformats.org/officeDocument/2006/relationships/tags" Target="../tags/tag35.xml"/><Relationship Id="rId21" Type="http://schemas.openxmlformats.org/officeDocument/2006/relationships/tags" Target="../tags/tag53.xml"/><Relationship Id="rId7" Type="http://schemas.openxmlformats.org/officeDocument/2006/relationships/tags" Target="../tags/tag39.xml"/><Relationship Id="rId12" Type="http://schemas.openxmlformats.org/officeDocument/2006/relationships/tags" Target="../tags/tag44.xml"/><Relationship Id="rId17" Type="http://schemas.openxmlformats.org/officeDocument/2006/relationships/tags" Target="../tags/tag49.xml"/><Relationship Id="rId25" Type="http://schemas.openxmlformats.org/officeDocument/2006/relationships/tags" Target="../tags/tag57.xml"/><Relationship Id="rId2" Type="http://schemas.openxmlformats.org/officeDocument/2006/relationships/tags" Target="../tags/tag34.xml"/><Relationship Id="rId16" Type="http://schemas.openxmlformats.org/officeDocument/2006/relationships/tags" Target="../tags/tag48.xml"/><Relationship Id="rId20" Type="http://schemas.openxmlformats.org/officeDocument/2006/relationships/tags" Target="../tags/tag52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tags" Target="../tags/tag43.xml"/><Relationship Id="rId24" Type="http://schemas.openxmlformats.org/officeDocument/2006/relationships/tags" Target="../tags/tag56.xml"/><Relationship Id="rId5" Type="http://schemas.openxmlformats.org/officeDocument/2006/relationships/tags" Target="../tags/tag37.xml"/><Relationship Id="rId15" Type="http://schemas.openxmlformats.org/officeDocument/2006/relationships/tags" Target="../tags/tag47.xml"/><Relationship Id="rId23" Type="http://schemas.openxmlformats.org/officeDocument/2006/relationships/tags" Target="../tags/tag55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42.xml"/><Relationship Id="rId19" Type="http://schemas.openxmlformats.org/officeDocument/2006/relationships/tags" Target="../tags/tag51.xml"/><Relationship Id="rId4" Type="http://schemas.openxmlformats.org/officeDocument/2006/relationships/tags" Target="../tags/tag36.xml"/><Relationship Id="rId9" Type="http://schemas.openxmlformats.org/officeDocument/2006/relationships/tags" Target="../tags/tag41.xml"/><Relationship Id="rId14" Type="http://schemas.openxmlformats.org/officeDocument/2006/relationships/tags" Target="../tags/tag46.xml"/><Relationship Id="rId22" Type="http://schemas.openxmlformats.org/officeDocument/2006/relationships/tags" Target="../tags/tag54.xml"/><Relationship Id="rId27" Type="http://schemas.openxmlformats.org/officeDocument/2006/relationships/tags" Target="../tags/tag5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67.xml"/><Relationship Id="rId13" Type="http://schemas.openxmlformats.org/officeDocument/2006/relationships/tags" Target="../tags/tag72.xml"/><Relationship Id="rId18" Type="http://schemas.openxmlformats.org/officeDocument/2006/relationships/tags" Target="../tags/tag77.xml"/><Relationship Id="rId26" Type="http://schemas.openxmlformats.org/officeDocument/2006/relationships/tags" Target="../tags/tag85.xml"/><Relationship Id="rId3" Type="http://schemas.openxmlformats.org/officeDocument/2006/relationships/tags" Target="../tags/tag62.xml"/><Relationship Id="rId21" Type="http://schemas.openxmlformats.org/officeDocument/2006/relationships/tags" Target="../tags/tag80.xml"/><Relationship Id="rId7" Type="http://schemas.openxmlformats.org/officeDocument/2006/relationships/tags" Target="../tags/tag66.xml"/><Relationship Id="rId12" Type="http://schemas.openxmlformats.org/officeDocument/2006/relationships/tags" Target="../tags/tag71.xml"/><Relationship Id="rId17" Type="http://schemas.openxmlformats.org/officeDocument/2006/relationships/tags" Target="../tags/tag76.xml"/><Relationship Id="rId25" Type="http://schemas.openxmlformats.org/officeDocument/2006/relationships/tags" Target="../tags/tag84.xml"/><Relationship Id="rId2" Type="http://schemas.openxmlformats.org/officeDocument/2006/relationships/tags" Target="../tags/tag61.xml"/><Relationship Id="rId16" Type="http://schemas.openxmlformats.org/officeDocument/2006/relationships/tags" Target="../tags/tag75.xml"/><Relationship Id="rId20" Type="http://schemas.openxmlformats.org/officeDocument/2006/relationships/tags" Target="../tags/tag79.xml"/><Relationship Id="rId1" Type="http://schemas.openxmlformats.org/officeDocument/2006/relationships/tags" Target="../tags/tag60.xml"/><Relationship Id="rId6" Type="http://schemas.openxmlformats.org/officeDocument/2006/relationships/tags" Target="../tags/tag65.xml"/><Relationship Id="rId11" Type="http://schemas.openxmlformats.org/officeDocument/2006/relationships/tags" Target="../tags/tag70.xml"/><Relationship Id="rId24" Type="http://schemas.openxmlformats.org/officeDocument/2006/relationships/tags" Target="../tags/tag83.xml"/><Relationship Id="rId5" Type="http://schemas.openxmlformats.org/officeDocument/2006/relationships/tags" Target="../tags/tag64.xml"/><Relationship Id="rId15" Type="http://schemas.openxmlformats.org/officeDocument/2006/relationships/tags" Target="../tags/tag74.xml"/><Relationship Id="rId23" Type="http://schemas.openxmlformats.org/officeDocument/2006/relationships/tags" Target="../tags/tag82.xml"/><Relationship Id="rId10" Type="http://schemas.openxmlformats.org/officeDocument/2006/relationships/tags" Target="../tags/tag69.xml"/><Relationship Id="rId19" Type="http://schemas.openxmlformats.org/officeDocument/2006/relationships/tags" Target="../tags/tag78.xml"/><Relationship Id="rId4" Type="http://schemas.openxmlformats.org/officeDocument/2006/relationships/tags" Target="../tags/tag63.xml"/><Relationship Id="rId9" Type="http://schemas.openxmlformats.org/officeDocument/2006/relationships/tags" Target="../tags/tag68.xml"/><Relationship Id="rId14" Type="http://schemas.openxmlformats.org/officeDocument/2006/relationships/tags" Target="../tags/tag73.xml"/><Relationship Id="rId22" Type="http://schemas.openxmlformats.org/officeDocument/2006/relationships/tags" Target="../tags/tag81.xml"/><Relationship Id="rId27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93.xml"/><Relationship Id="rId13" Type="http://schemas.openxmlformats.org/officeDocument/2006/relationships/tags" Target="../tags/tag98.xml"/><Relationship Id="rId18" Type="http://schemas.openxmlformats.org/officeDocument/2006/relationships/tags" Target="../tags/tag103.xml"/><Relationship Id="rId26" Type="http://schemas.openxmlformats.org/officeDocument/2006/relationships/tags" Target="../tags/tag111.xml"/><Relationship Id="rId3" Type="http://schemas.openxmlformats.org/officeDocument/2006/relationships/tags" Target="../tags/tag88.xml"/><Relationship Id="rId21" Type="http://schemas.openxmlformats.org/officeDocument/2006/relationships/tags" Target="../tags/tag106.xml"/><Relationship Id="rId7" Type="http://schemas.openxmlformats.org/officeDocument/2006/relationships/tags" Target="../tags/tag92.xml"/><Relationship Id="rId12" Type="http://schemas.openxmlformats.org/officeDocument/2006/relationships/tags" Target="../tags/tag97.xml"/><Relationship Id="rId17" Type="http://schemas.openxmlformats.org/officeDocument/2006/relationships/tags" Target="../tags/tag102.xml"/><Relationship Id="rId25" Type="http://schemas.openxmlformats.org/officeDocument/2006/relationships/tags" Target="../tags/tag110.xml"/><Relationship Id="rId2" Type="http://schemas.openxmlformats.org/officeDocument/2006/relationships/tags" Target="../tags/tag87.xml"/><Relationship Id="rId16" Type="http://schemas.openxmlformats.org/officeDocument/2006/relationships/tags" Target="../tags/tag101.xml"/><Relationship Id="rId20" Type="http://schemas.openxmlformats.org/officeDocument/2006/relationships/tags" Target="../tags/tag105.xml"/><Relationship Id="rId1" Type="http://schemas.openxmlformats.org/officeDocument/2006/relationships/tags" Target="../tags/tag86.xml"/><Relationship Id="rId6" Type="http://schemas.openxmlformats.org/officeDocument/2006/relationships/tags" Target="../tags/tag91.xml"/><Relationship Id="rId11" Type="http://schemas.openxmlformats.org/officeDocument/2006/relationships/tags" Target="../tags/tag96.xml"/><Relationship Id="rId24" Type="http://schemas.openxmlformats.org/officeDocument/2006/relationships/tags" Target="../tags/tag109.xml"/><Relationship Id="rId5" Type="http://schemas.openxmlformats.org/officeDocument/2006/relationships/tags" Target="../tags/tag90.xml"/><Relationship Id="rId15" Type="http://schemas.openxmlformats.org/officeDocument/2006/relationships/tags" Target="../tags/tag100.xml"/><Relationship Id="rId23" Type="http://schemas.openxmlformats.org/officeDocument/2006/relationships/tags" Target="../tags/tag108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95.xml"/><Relationship Id="rId19" Type="http://schemas.openxmlformats.org/officeDocument/2006/relationships/tags" Target="../tags/tag104.xml"/><Relationship Id="rId4" Type="http://schemas.openxmlformats.org/officeDocument/2006/relationships/tags" Target="../tags/tag89.xml"/><Relationship Id="rId9" Type="http://schemas.openxmlformats.org/officeDocument/2006/relationships/tags" Target="../tags/tag94.xml"/><Relationship Id="rId14" Type="http://schemas.openxmlformats.org/officeDocument/2006/relationships/tags" Target="../tags/tag99.xml"/><Relationship Id="rId22" Type="http://schemas.openxmlformats.org/officeDocument/2006/relationships/tags" Target="../tags/tag107.xml"/><Relationship Id="rId27" Type="http://schemas.openxmlformats.org/officeDocument/2006/relationships/tags" Target="../tags/tag1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20.xml"/><Relationship Id="rId13" Type="http://schemas.openxmlformats.org/officeDocument/2006/relationships/tags" Target="../tags/tag125.xml"/><Relationship Id="rId18" Type="http://schemas.openxmlformats.org/officeDocument/2006/relationships/tags" Target="../tags/tag130.xml"/><Relationship Id="rId3" Type="http://schemas.openxmlformats.org/officeDocument/2006/relationships/tags" Target="../tags/tag115.xml"/><Relationship Id="rId7" Type="http://schemas.openxmlformats.org/officeDocument/2006/relationships/tags" Target="../tags/tag119.xml"/><Relationship Id="rId12" Type="http://schemas.openxmlformats.org/officeDocument/2006/relationships/tags" Target="../tags/tag124.xml"/><Relationship Id="rId17" Type="http://schemas.openxmlformats.org/officeDocument/2006/relationships/tags" Target="../tags/tag129.xml"/><Relationship Id="rId2" Type="http://schemas.openxmlformats.org/officeDocument/2006/relationships/tags" Target="../tags/tag114.xml"/><Relationship Id="rId16" Type="http://schemas.openxmlformats.org/officeDocument/2006/relationships/tags" Target="../tags/tag128.xml"/><Relationship Id="rId1" Type="http://schemas.openxmlformats.org/officeDocument/2006/relationships/tags" Target="../tags/tag113.xml"/><Relationship Id="rId6" Type="http://schemas.openxmlformats.org/officeDocument/2006/relationships/tags" Target="../tags/tag118.xml"/><Relationship Id="rId11" Type="http://schemas.openxmlformats.org/officeDocument/2006/relationships/tags" Target="../tags/tag123.xml"/><Relationship Id="rId5" Type="http://schemas.openxmlformats.org/officeDocument/2006/relationships/tags" Target="../tags/tag117.xml"/><Relationship Id="rId15" Type="http://schemas.openxmlformats.org/officeDocument/2006/relationships/tags" Target="../tags/tag127.xml"/><Relationship Id="rId10" Type="http://schemas.openxmlformats.org/officeDocument/2006/relationships/tags" Target="../tags/tag122.xml"/><Relationship Id="rId19" Type="http://schemas.openxmlformats.org/officeDocument/2006/relationships/slideLayout" Target="../slideLayouts/slideLayout19.xml"/><Relationship Id="rId4" Type="http://schemas.openxmlformats.org/officeDocument/2006/relationships/tags" Target="../tags/tag116.xml"/><Relationship Id="rId9" Type="http://schemas.openxmlformats.org/officeDocument/2006/relationships/tags" Target="../tags/tag121.xml"/><Relationship Id="rId14" Type="http://schemas.openxmlformats.org/officeDocument/2006/relationships/tags" Target="../tags/tag12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138.xml"/><Relationship Id="rId13" Type="http://schemas.openxmlformats.org/officeDocument/2006/relationships/tags" Target="../tags/tag143.xml"/><Relationship Id="rId18" Type="http://schemas.openxmlformats.org/officeDocument/2006/relationships/tags" Target="../tags/tag148.xml"/><Relationship Id="rId3" Type="http://schemas.openxmlformats.org/officeDocument/2006/relationships/tags" Target="../tags/tag133.xml"/><Relationship Id="rId7" Type="http://schemas.openxmlformats.org/officeDocument/2006/relationships/tags" Target="../tags/tag137.xml"/><Relationship Id="rId12" Type="http://schemas.openxmlformats.org/officeDocument/2006/relationships/tags" Target="../tags/tag142.xml"/><Relationship Id="rId17" Type="http://schemas.openxmlformats.org/officeDocument/2006/relationships/tags" Target="../tags/tag147.xml"/><Relationship Id="rId2" Type="http://schemas.openxmlformats.org/officeDocument/2006/relationships/tags" Target="../tags/tag132.xml"/><Relationship Id="rId16" Type="http://schemas.openxmlformats.org/officeDocument/2006/relationships/tags" Target="../tags/tag146.xml"/><Relationship Id="rId1" Type="http://schemas.openxmlformats.org/officeDocument/2006/relationships/tags" Target="../tags/tag131.xml"/><Relationship Id="rId6" Type="http://schemas.openxmlformats.org/officeDocument/2006/relationships/tags" Target="../tags/tag136.xml"/><Relationship Id="rId11" Type="http://schemas.openxmlformats.org/officeDocument/2006/relationships/tags" Target="../tags/tag141.xml"/><Relationship Id="rId5" Type="http://schemas.openxmlformats.org/officeDocument/2006/relationships/tags" Target="../tags/tag135.xml"/><Relationship Id="rId15" Type="http://schemas.openxmlformats.org/officeDocument/2006/relationships/tags" Target="../tags/tag145.xml"/><Relationship Id="rId10" Type="http://schemas.openxmlformats.org/officeDocument/2006/relationships/tags" Target="../tags/tag140.xml"/><Relationship Id="rId19" Type="http://schemas.openxmlformats.org/officeDocument/2006/relationships/slideLayout" Target="../slideLayouts/slideLayout19.xml"/><Relationship Id="rId4" Type="http://schemas.openxmlformats.org/officeDocument/2006/relationships/tags" Target="../tags/tag134.xml"/><Relationship Id="rId9" Type="http://schemas.openxmlformats.org/officeDocument/2006/relationships/tags" Target="../tags/tag139.xml"/><Relationship Id="rId14" Type="http://schemas.openxmlformats.org/officeDocument/2006/relationships/tags" Target="../tags/tag14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156.xml"/><Relationship Id="rId13" Type="http://schemas.openxmlformats.org/officeDocument/2006/relationships/tags" Target="../tags/tag161.xml"/><Relationship Id="rId18" Type="http://schemas.openxmlformats.org/officeDocument/2006/relationships/tags" Target="../tags/tag166.xml"/><Relationship Id="rId26" Type="http://schemas.openxmlformats.org/officeDocument/2006/relationships/tags" Target="../tags/tag174.xml"/><Relationship Id="rId3" Type="http://schemas.openxmlformats.org/officeDocument/2006/relationships/tags" Target="../tags/tag151.xml"/><Relationship Id="rId21" Type="http://schemas.openxmlformats.org/officeDocument/2006/relationships/tags" Target="../tags/tag169.xml"/><Relationship Id="rId7" Type="http://schemas.openxmlformats.org/officeDocument/2006/relationships/tags" Target="../tags/tag155.xml"/><Relationship Id="rId12" Type="http://schemas.openxmlformats.org/officeDocument/2006/relationships/tags" Target="../tags/tag160.xml"/><Relationship Id="rId17" Type="http://schemas.openxmlformats.org/officeDocument/2006/relationships/tags" Target="../tags/tag165.xml"/><Relationship Id="rId25" Type="http://schemas.openxmlformats.org/officeDocument/2006/relationships/tags" Target="../tags/tag173.xml"/><Relationship Id="rId2" Type="http://schemas.openxmlformats.org/officeDocument/2006/relationships/tags" Target="../tags/tag150.xml"/><Relationship Id="rId16" Type="http://schemas.openxmlformats.org/officeDocument/2006/relationships/tags" Target="../tags/tag164.xml"/><Relationship Id="rId20" Type="http://schemas.openxmlformats.org/officeDocument/2006/relationships/tags" Target="../tags/tag168.xml"/><Relationship Id="rId1" Type="http://schemas.openxmlformats.org/officeDocument/2006/relationships/tags" Target="../tags/tag149.xml"/><Relationship Id="rId6" Type="http://schemas.openxmlformats.org/officeDocument/2006/relationships/tags" Target="../tags/tag154.xml"/><Relationship Id="rId11" Type="http://schemas.openxmlformats.org/officeDocument/2006/relationships/tags" Target="../tags/tag159.xml"/><Relationship Id="rId24" Type="http://schemas.openxmlformats.org/officeDocument/2006/relationships/tags" Target="../tags/tag172.xml"/><Relationship Id="rId5" Type="http://schemas.openxmlformats.org/officeDocument/2006/relationships/tags" Target="../tags/tag153.xml"/><Relationship Id="rId15" Type="http://schemas.openxmlformats.org/officeDocument/2006/relationships/tags" Target="../tags/tag163.xml"/><Relationship Id="rId23" Type="http://schemas.openxmlformats.org/officeDocument/2006/relationships/tags" Target="../tags/tag171.xml"/><Relationship Id="rId10" Type="http://schemas.openxmlformats.org/officeDocument/2006/relationships/tags" Target="../tags/tag158.xml"/><Relationship Id="rId19" Type="http://schemas.openxmlformats.org/officeDocument/2006/relationships/tags" Target="../tags/tag167.xml"/><Relationship Id="rId4" Type="http://schemas.openxmlformats.org/officeDocument/2006/relationships/tags" Target="../tags/tag152.xml"/><Relationship Id="rId9" Type="http://schemas.openxmlformats.org/officeDocument/2006/relationships/tags" Target="../tags/tag157.xml"/><Relationship Id="rId14" Type="http://schemas.openxmlformats.org/officeDocument/2006/relationships/tags" Target="../tags/tag162.xml"/><Relationship Id="rId22" Type="http://schemas.openxmlformats.org/officeDocument/2006/relationships/tags" Target="../tags/tag170.xml"/><Relationship Id="rId27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82.xml"/><Relationship Id="rId13" Type="http://schemas.openxmlformats.org/officeDocument/2006/relationships/tags" Target="../tags/tag187.xml"/><Relationship Id="rId18" Type="http://schemas.openxmlformats.org/officeDocument/2006/relationships/tags" Target="../tags/tag192.xml"/><Relationship Id="rId26" Type="http://schemas.openxmlformats.org/officeDocument/2006/relationships/tags" Target="../tags/tag200.xml"/><Relationship Id="rId3" Type="http://schemas.openxmlformats.org/officeDocument/2006/relationships/tags" Target="../tags/tag177.xml"/><Relationship Id="rId21" Type="http://schemas.openxmlformats.org/officeDocument/2006/relationships/tags" Target="../tags/tag195.xml"/><Relationship Id="rId7" Type="http://schemas.openxmlformats.org/officeDocument/2006/relationships/tags" Target="../tags/tag181.xml"/><Relationship Id="rId12" Type="http://schemas.openxmlformats.org/officeDocument/2006/relationships/tags" Target="../tags/tag186.xml"/><Relationship Id="rId17" Type="http://schemas.openxmlformats.org/officeDocument/2006/relationships/tags" Target="../tags/tag191.xml"/><Relationship Id="rId25" Type="http://schemas.openxmlformats.org/officeDocument/2006/relationships/tags" Target="../tags/tag199.xml"/><Relationship Id="rId2" Type="http://schemas.openxmlformats.org/officeDocument/2006/relationships/tags" Target="../tags/tag176.xml"/><Relationship Id="rId16" Type="http://schemas.openxmlformats.org/officeDocument/2006/relationships/tags" Target="../tags/tag190.xml"/><Relationship Id="rId20" Type="http://schemas.openxmlformats.org/officeDocument/2006/relationships/tags" Target="../tags/tag194.xml"/><Relationship Id="rId1" Type="http://schemas.openxmlformats.org/officeDocument/2006/relationships/tags" Target="../tags/tag175.xml"/><Relationship Id="rId6" Type="http://schemas.openxmlformats.org/officeDocument/2006/relationships/tags" Target="../tags/tag180.xml"/><Relationship Id="rId11" Type="http://schemas.openxmlformats.org/officeDocument/2006/relationships/tags" Target="../tags/tag185.xml"/><Relationship Id="rId24" Type="http://schemas.openxmlformats.org/officeDocument/2006/relationships/tags" Target="../tags/tag198.xml"/><Relationship Id="rId5" Type="http://schemas.openxmlformats.org/officeDocument/2006/relationships/tags" Target="../tags/tag179.xml"/><Relationship Id="rId15" Type="http://schemas.openxmlformats.org/officeDocument/2006/relationships/tags" Target="../tags/tag189.xml"/><Relationship Id="rId23" Type="http://schemas.openxmlformats.org/officeDocument/2006/relationships/tags" Target="../tags/tag197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184.xml"/><Relationship Id="rId19" Type="http://schemas.openxmlformats.org/officeDocument/2006/relationships/tags" Target="../tags/tag193.xml"/><Relationship Id="rId4" Type="http://schemas.openxmlformats.org/officeDocument/2006/relationships/tags" Target="../tags/tag178.xml"/><Relationship Id="rId9" Type="http://schemas.openxmlformats.org/officeDocument/2006/relationships/tags" Target="../tags/tag183.xml"/><Relationship Id="rId14" Type="http://schemas.openxmlformats.org/officeDocument/2006/relationships/tags" Target="../tags/tag188.xml"/><Relationship Id="rId22" Type="http://schemas.openxmlformats.org/officeDocument/2006/relationships/tags" Target="../tags/tag196.xml"/><Relationship Id="rId27" Type="http://schemas.openxmlformats.org/officeDocument/2006/relationships/tags" Target="../tags/tag20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209.xml"/><Relationship Id="rId13" Type="http://schemas.openxmlformats.org/officeDocument/2006/relationships/tags" Target="../tags/tag214.xml"/><Relationship Id="rId18" Type="http://schemas.openxmlformats.org/officeDocument/2006/relationships/tags" Target="../tags/tag219.xml"/><Relationship Id="rId26" Type="http://schemas.openxmlformats.org/officeDocument/2006/relationships/tags" Target="../tags/tag227.xml"/><Relationship Id="rId3" Type="http://schemas.openxmlformats.org/officeDocument/2006/relationships/tags" Target="../tags/tag204.xml"/><Relationship Id="rId21" Type="http://schemas.openxmlformats.org/officeDocument/2006/relationships/tags" Target="../tags/tag222.xml"/><Relationship Id="rId7" Type="http://schemas.openxmlformats.org/officeDocument/2006/relationships/tags" Target="../tags/tag208.xml"/><Relationship Id="rId12" Type="http://schemas.openxmlformats.org/officeDocument/2006/relationships/tags" Target="../tags/tag213.xml"/><Relationship Id="rId17" Type="http://schemas.openxmlformats.org/officeDocument/2006/relationships/tags" Target="../tags/tag218.xml"/><Relationship Id="rId25" Type="http://schemas.openxmlformats.org/officeDocument/2006/relationships/tags" Target="../tags/tag226.xml"/><Relationship Id="rId2" Type="http://schemas.openxmlformats.org/officeDocument/2006/relationships/tags" Target="../tags/tag203.xml"/><Relationship Id="rId16" Type="http://schemas.openxmlformats.org/officeDocument/2006/relationships/tags" Target="../tags/tag217.xml"/><Relationship Id="rId20" Type="http://schemas.openxmlformats.org/officeDocument/2006/relationships/tags" Target="../tags/tag221.xml"/><Relationship Id="rId1" Type="http://schemas.openxmlformats.org/officeDocument/2006/relationships/tags" Target="../tags/tag202.xml"/><Relationship Id="rId6" Type="http://schemas.openxmlformats.org/officeDocument/2006/relationships/tags" Target="../tags/tag207.xml"/><Relationship Id="rId11" Type="http://schemas.openxmlformats.org/officeDocument/2006/relationships/tags" Target="../tags/tag212.xml"/><Relationship Id="rId24" Type="http://schemas.openxmlformats.org/officeDocument/2006/relationships/tags" Target="../tags/tag225.xml"/><Relationship Id="rId5" Type="http://schemas.openxmlformats.org/officeDocument/2006/relationships/tags" Target="../tags/tag206.xml"/><Relationship Id="rId15" Type="http://schemas.openxmlformats.org/officeDocument/2006/relationships/tags" Target="../tags/tag216.xml"/><Relationship Id="rId23" Type="http://schemas.openxmlformats.org/officeDocument/2006/relationships/tags" Target="../tags/tag224.xml"/><Relationship Id="rId10" Type="http://schemas.openxmlformats.org/officeDocument/2006/relationships/tags" Target="../tags/tag211.xml"/><Relationship Id="rId19" Type="http://schemas.openxmlformats.org/officeDocument/2006/relationships/tags" Target="../tags/tag220.xml"/><Relationship Id="rId4" Type="http://schemas.openxmlformats.org/officeDocument/2006/relationships/tags" Target="../tags/tag205.xml"/><Relationship Id="rId9" Type="http://schemas.openxmlformats.org/officeDocument/2006/relationships/tags" Target="../tags/tag210.xml"/><Relationship Id="rId14" Type="http://schemas.openxmlformats.org/officeDocument/2006/relationships/tags" Target="../tags/tag215.xml"/><Relationship Id="rId22" Type="http://schemas.openxmlformats.org/officeDocument/2006/relationships/tags" Target="../tags/tag223.xml"/><Relationship Id="rId27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235.xml"/><Relationship Id="rId13" Type="http://schemas.openxmlformats.org/officeDocument/2006/relationships/tags" Target="../tags/tag240.xml"/><Relationship Id="rId18" Type="http://schemas.openxmlformats.org/officeDocument/2006/relationships/tags" Target="../tags/tag245.xml"/><Relationship Id="rId26" Type="http://schemas.openxmlformats.org/officeDocument/2006/relationships/tags" Target="../tags/tag253.xml"/><Relationship Id="rId3" Type="http://schemas.openxmlformats.org/officeDocument/2006/relationships/tags" Target="../tags/tag230.xml"/><Relationship Id="rId21" Type="http://schemas.openxmlformats.org/officeDocument/2006/relationships/tags" Target="../tags/tag248.xml"/><Relationship Id="rId7" Type="http://schemas.openxmlformats.org/officeDocument/2006/relationships/tags" Target="../tags/tag234.xml"/><Relationship Id="rId12" Type="http://schemas.openxmlformats.org/officeDocument/2006/relationships/tags" Target="../tags/tag239.xml"/><Relationship Id="rId17" Type="http://schemas.openxmlformats.org/officeDocument/2006/relationships/tags" Target="../tags/tag244.xml"/><Relationship Id="rId25" Type="http://schemas.openxmlformats.org/officeDocument/2006/relationships/tags" Target="../tags/tag252.xml"/><Relationship Id="rId2" Type="http://schemas.openxmlformats.org/officeDocument/2006/relationships/tags" Target="../tags/tag229.xml"/><Relationship Id="rId16" Type="http://schemas.openxmlformats.org/officeDocument/2006/relationships/tags" Target="../tags/tag243.xml"/><Relationship Id="rId20" Type="http://schemas.openxmlformats.org/officeDocument/2006/relationships/tags" Target="../tags/tag247.xml"/><Relationship Id="rId1" Type="http://schemas.openxmlformats.org/officeDocument/2006/relationships/tags" Target="../tags/tag228.xml"/><Relationship Id="rId6" Type="http://schemas.openxmlformats.org/officeDocument/2006/relationships/tags" Target="../tags/tag233.xml"/><Relationship Id="rId11" Type="http://schemas.openxmlformats.org/officeDocument/2006/relationships/tags" Target="../tags/tag238.xml"/><Relationship Id="rId24" Type="http://schemas.openxmlformats.org/officeDocument/2006/relationships/tags" Target="../tags/tag251.xml"/><Relationship Id="rId5" Type="http://schemas.openxmlformats.org/officeDocument/2006/relationships/tags" Target="../tags/tag232.xml"/><Relationship Id="rId15" Type="http://schemas.openxmlformats.org/officeDocument/2006/relationships/tags" Target="../tags/tag242.xml"/><Relationship Id="rId23" Type="http://schemas.openxmlformats.org/officeDocument/2006/relationships/tags" Target="../tags/tag250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237.xml"/><Relationship Id="rId19" Type="http://schemas.openxmlformats.org/officeDocument/2006/relationships/tags" Target="../tags/tag246.xml"/><Relationship Id="rId4" Type="http://schemas.openxmlformats.org/officeDocument/2006/relationships/tags" Target="../tags/tag231.xml"/><Relationship Id="rId9" Type="http://schemas.openxmlformats.org/officeDocument/2006/relationships/tags" Target="../tags/tag236.xml"/><Relationship Id="rId14" Type="http://schemas.openxmlformats.org/officeDocument/2006/relationships/tags" Target="../tags/tag241.xml"/><Relationship Id="rId22" Type="http://schemas.openxmlformats.org/officeDocument/2006/relationships/tags" Target="../tags/tag249.xml"/><Relationship Id="rId27" Type="http://schemas.openxmlformats.org/officeDocument/2006/relationships/tags" Target="../tags/tag25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262.xml"/><Relationship Id="rId13" Type="http://schemas.openxmlformats.org/officeDocument/2006/relationships/tags" Target="../tags/tag267.xml"/><Relationship Id="rId18" Type="http://schemas.openxmlformats.org/officeDocument/2006/relationships/tags" Target="../tags/tag272.xml"/><Relationship Id="rId26" Type="http://schemas.openxmlformats.org/officeDocument/2006/relationships/tags" Target="../tags/tag280.xml"/><Relationship Id="rId3" Type="http://schemas.openxmlformats.org/officeDocument/2006/relationships/tags" Target="../tags/tag257.xml"/><Relationship Id="rId21" Type="http://schemas.openxmlformats.org/officeDocument/2006/relationships/tags" Target="../tags/tag275.xml"/><Relationship Id="rId7" Type="http://schemas.openxmlformats.org/officeDocument/2006/relationships/tags" Target="../tags/tag261.xml"/><Relationship Id="rId12" Type="http://schemas.openxmlformats.org/officeDocument/2006/relationships/tags" Target="../tags/tag266.xml"/><Relationship Id="rId17" Type="http://schemas.openxmlformats.org/officeDocument/2006/relationships/tags" Target="../tags/tag271.xml"/><Relationship Id="rId25" Type="http://schemas.openxmlformats.org/officeDocument/2006/relationships/tags" Target="../tags/tag279.xml"/><Relationship Id="rId2" Type="http://schemas.openxmlformats.org/officeDocument/2006/relationships/tags" Target="../tags/tag256.xml"/><Relationship Id="rId16" Type="http://schemas.openxmlformats.org/officeDocument/2006/relationships/tags" Target="../tags/tag270.xml"/><Relationship Id="rId20" Type="http://schemas.openxmlformats.org/officeDocument/2006/relationships/tags" Target="../tags/tag274.xml"/><Relationship Id="rId1" Type="http://schemas.openxmlformats.org/officeDocument/2006/relationships/tags" Target="../tags/tag255.xml"/><Relationship Id="rId6" Type="http://schemas.openxmlformats.org/officeDocument/2006/relationships/tags" Target="../tags/tag260.xml"/><Relationship Id="rId11" Type="http://schemas.openxmlformats.org/officeDocument/2006/relationships/tags" Target="../tags/tag265.xml"/><Relationship Id="rId24" Type="http://schemas.openxmlformats.org/officeDocument/2006/relationships/tags" Target="../tags/tag278.xml"/><Relationship Id="rId5" Type="http://schemas.openxmlformats.org/officeDocument/2006/relationships/tags" Target="../tags/tag259.xml"/><Relationship Id="rId15" Type="http://schemas.openxmlformats.org/officeDocument/2006/relationships/tags" Target="../tags/tag269.xml"/><Relationship Id="rId23" Type="http://schemas.openxmlformats.org/officeDocument/2006/relationships/tags" Target="../tags/tag277.xml"/><Relationship Id="rId10" Type="http://schemas.openxmlformats.org/officeDocument/2006/relationships/tags" Target="../tags/tag264.xml"/><Relationship Id="rId19" Type="http://schemas.openxmlformats.org/officeDocument/2006/relationships/tags" Target="../tags/tag273.xml"/><Relationship Id="rId4" Type="http://schemas.openxmlformats.org/officeDocument/2006/relationships/tags" Target="../tags/tag258.xml"/><Relationship Id="rId9" Type="http://schemas.openxmlformats.org/officeDocument/2006/relationships/tags" Target="../tags/tag263.xml"/><Relationship Id="rId14" Type="http://schemas.openxmlformats.org/officeDocument/2006/relationships/tags" Target="../tags/tag268.xml"/><Relationship Id="rId22" Type="http://schemas.openxmlformats.org/officeDocument/2006/relationships/tags" Target="../tags/tag276.xml"/><Relationship Id="rId27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88.xml"/><Relationship Id="rId13" Type="http://schemas.openxmlformats.org/officeDocument/2006/relationships/tags" Target="../tags/tag293.xml"/><Relationship Id="rId18" Type="http://schemas.openxmlformats.org/officeDocument/2006/relationships/tags" Target="../tags/tag298.xml"/><Relationship Id="rId26" Type="http://schemas.openxmlformats.org/officeDocument/2006/relationships/tags" Target="../tags/tag306.xml"/><Relationship Id="rId3" Type="http://schemas.openxmlformats.org/officeDocument/2006/relationships/tags" Target="../tags/tag283.xml"/><Relationship Id="rId21" Type="http://schemas.openxmlformats.org/officeDocument/2006/relationships/tags" Target="../tags/tag301.xml"/><Relationship Id="rId7" Type="http://schemas.openxmlformats.org/officeDocument/2006/relationships/tags" Target="../tags/tag287.xml"/><Relationship Id="rId12" Type="http://schemas.openxmlformats.org/officeDocument/2006/relationships/tags" Target="../tags/tag292.xml"/><Relationship Id="rId17" Type="http://schemas.openxmlformats.org/officeDocument/2006/relationships/tags" Target="../tags/tag297.xml"/><Relationship Id="rId25" Type="http://schemas.openxmlformats.org/officeDocument/2006/relationships/tags" Target="../tags/tag305.xml"/><Relationship Id="rId2" Type="http://schemas.openxmlformats.org/officeDocument/2006/relationships/tags" Target="../tags/tag282.xml"/><Relationship Id="rId16" Type="http://schemas.openxmlformats.org/officeDocument/2006/relationships/tags" Target="../tags/tag296.xml"/><Relationship Id="rId20" Type="http://schemas.openxmlformats.org/officeDocument/2006/relationships/tags" Target="../tags/tag300.xml"/><Relationship Id="rId1" Type="http://schemas.openxmlformats.org/officeDocument/2006/relationships/tags" Target="../tags/tag281.xml"/><Relationship Id="rId6" Type="http://schemas.openxmlformats.org/officeDocument/2006/relationships/tags" Target="../tags/tag286.xml"/><Relationship Id="rId11" Type="http://schemas.openxmlformats.org/officeDocument/2006/relationships/tags" Target="../tags/tag291.xml"/><Relationship Id="rId24" Type="http://schemas.openxmlformats.org/officeDocument/2006/relationships/tags" Target="../tags/tag304.xml"/><Relationship Id="rId5" Type="http://schemas.openxmlformats.org/officeDocument/2006/relationships/tags" Target="../tags/tag285.xml"/><Relationship Id="rId15" Type="http://schemas.openxmlformats.org/officeDocument/2006/relationships/tags" Target="../tags/tag295.xml"/><Relationship Id="rId23" Type="http://schemas.openxmlformats.org/officeDocument/2006/relationships/tags" Target="../tags/tag303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290.xml"/><Relationship Id="rId19" Type="http://schemas.openxmlformats.org/officeDocument/2006/relationships/tags" Target="../tags/tag299.xml"/><Relationship Id="rId4" Type="http://schemas.openxmlformats.org/officeDocument/2006/relationships/tags" Target="../tags/tag284.xml"/><Relationship Id="rId9" Type="http://schemas.openxmlformats.org/officeDocument/2006/relationships/tags" Target="../tags/tag289.xml"/><Relationship Id="rId14" Type="http://schemas.openxmlformats.org/officeDocument/2006/relationships/tags" Target="../tags/tag294.xml"/><Relationship Id="rId22" Type="http://schemas.openxmlformats.org/officeDocument/2006/relationships/tags" Target="../tags/tag302.xml"/><Relationship Id="rId27" Type="http://schemas.openxmlformats.org/officeDocument/2006/relationships/tags" Target="../tags/tag30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315.xml"/><Relationship Id="rId13" Type="http://schemas.openxmlformats.org/officeDocument/2006/relationships/tags" Target="../tags/tag320.xml"/><Relationship Id="rId18" Type="http://schemas.openxmlformats.org/officeDocument/2006/relationships/tags" Target="../tags/tag325.xml"/><Relationship Id="rId26" Type="http://schemas.openxmlformats.org/officeDocument/2006/relationships/tags" Target="../tags/tag333.xml"/><Relationship Id="rId3" Type="http://schemas.openxmlformats.org/officeDocument/2006/relationships/tags" Target="../tags/tag310.xml"/><Relationship Id="rId21" Type="http://schemas.openxmlformats.org/officeDocument/2006/relationships/tags" Target="../tags/tag328.xml"/><Relationship Id="rId7" Type="http://schemas.openxmlformats.org/officeDocument/2006/relationships/tags" Target="../tags/tag314.xml"/><Relationship Id="rId12" Type="http://schemas.openxmlformats.org/officeDocument/2006/relationships/tags" Target="../tags/tag319.xml"/><Relationship Id="rId17" Type="http://schemas.openxmlformats.org/officeDocument/2006/relationships/tags" Target="../tags/tag324.xml"/><Relationship Id="rId25" Type="http://schemas.openxmlformats.org/officeDocument/2006/relationships/tags" Target="../tags/tag332.xml"/><Relationship Id="rId2" Type="http://schemas.openxmlformats.org/officeDocument/2006/relationships/tags" Target="../tags/tag309.xml"/><Relationship Id="rId16" Type="http://schemas.openxmlformats.org/officeDocument/2006/relationships/tags" Target="../tags/tag323.xml"/><Relationship Id="rId20" Type="http://schemas.openxmlformats.org/officeDocument/2006/relationships/tags" Target="../tags/tag327.xml"/><Relationship Id="rId1" Type="http://schemas.openxmlformats.org/officeDocument/2006/relationships/tags" Target="../tags/tag308.xml"/><Relationship Id="rId6" Type="http://schemas.openxmlformats.org/officeDocument/2006/relationships/tags" Target="../tags/tag313.xml"/><Relationship Id="rId11" Type="http://schemas.openxmlformats.org/officeDocument/2006/relationships/tags" Target="../tags/tag318.xml"/><Relationship Id="rId24" Type="http://schemas.openxmlformats.org/officeDocument/2006/relationships/tags" Target="../tags/tag331.xml"/><Relationship Id="rId5" Type="http://schemas.openxmlformats.org/officeDocument/2006/relationships/tags" Target="../tags/tag312.xml"/><Relationship Id="rId15" Type="http://schemas.openxmlformats.org/officeDocument/2006/relationships/tags" Target="../tags/tag322.xml"/><Relationship Id="rId23" Type="http://schemas.openxmlformats.org/officeDocument/2006/relationships/tags" Target="../tags/tag330.xml"/><Relationship Id="rId10" Type="http://schemas.openxmlformats.org/officeDocument/2006/relationships/tags" Target="../tags/tag317.xml"/><Relationship Id="rId19" Type="http://schemas.openxmlformats.org/officeDocument/2006/relationships/tags" Target="../tags/tag326.xml"/><Relationship Id="rId4" Type="http://schemas.openxmlformats.org/officeDocument/2006/relationships/tags" Target="../tags/tag311.xml"/><Relationship Id="rId9" Type="http://schemas.openxmlformats.org/officeDocument/2006/relationships/tags" Target="../tags/tag316.xml"/><Relationship Id="rId14" Type="http://schemas.openxmlformats.org/officeDocument/2006/relationships/tags" Target="../tags/tag321.xml"/><Relationship Id="rId22" Type="http://schemas.openxmlformats.org/officeDocument/2006/relationships/tags" Target="../tags/tag329.xml"/><Relationship Id="rId27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341.xml"/><Relationship Id="rId13" Type="http://schemas.openxmlformats.org/officeDocument/2006/relationships/tags" Target="../tags/tag346.xml"/><Relationship Id="rId18" Type="http://schemas.openxmlformats.org/officeDocument/2006/relationships/tags" Target="../tags/tag351.xml"/><Relationship Id="rId26" Type="http://schemas.openxmlformats.org/officeDocument/2006/relationships/tags" Target="../tags/tag359.xml"/><Relationship Id="rId3" Type="http://schemas.openxmlformats.org/officeDocument/2006/relationships/tags" Target="../tags/tag336.xml"/><Relationship Id="rId21" Type="http://schemas.openxmlformats.org/officeDocument/2006/relationships/tags" Target="../tags/tag354.xml"/><Relationship Id="rId7" Type="http://schemas.openxmlformats.org/officeDocument/2006/relationships/tags" Target="../tags/tag340.xml"/><Relationship Id="rId12" Type="http://schemas.openxmlformats.org/officeDocument/2006/relationships/tags" Target="../tags/tag345.xml"/><Relationship Id="rId17" Type="http://schemas.openxmlformats.org/officeDocument/2006/relationships/tags" Target="../tags/tag350.xml"/><Relationship Id="rId25" Type="http://schemas.openxmlformats.org/officeDocument/2006/relationships/tags" Target="../tags/tag358.xml"/><Relationship Id="rId2" Type="http://schemas.openxmlformats.org/officeDocument/2006/relationships/tags" Target="../tags/tag335.xml"/><Relationship Id="rId16" Type="http://schemas.openxmlformats.org/officeDocument/2006/relationships/tags" Target="../tags/tag349.xml"/><Relationship Id="rId20" Type="http://schemas.openxmlformats.org/officeDocument/2006/relationships/tags" Target="../tags/tag353.xml"/><Relationship Id="rId1" Type="http://schemas.openxmlformats.org/officeDocument/2006/relationships/tags" Target="../tags/tag334.xml"/><Relationship Id="rId6" Type="http://schemas.openxmlformats.org/officeDocument/2006/relationships/tags" Target="../tags/tag339.xml"/><Relationship Id="rId11" Type="http://schemas.openxmlformats.org/officeDocument/2006/relationships/tags" Target="../tags/tag344.xml"/><Relationship Id="rId24" Type="http://schemas.openxmlformats.org/officeDocument/2006/relationships/tags" Target="../tags/tag357.xml"/><Relationship Id="rId5" Type="http://schemas.openxmlformats.org/officeDocument/2006/relationships/tags" Target="../tags/tag338.xml"/><Relationship Id="rId15" Type="http://schemas.openxmlformats.org/officeDocument/2006/relationships/tags" Target="../tags/tag348.xml"/><Relationship Id="rId23" Type="http://schemas.openxmlformats.org/officeDocument/2006/relationships/tags" Target="../tags/tag356.xml"/><Relationship Id="rId28" Type="http://schemas.openxmlformats.org/officeDocument/2006/relationships/slideLayout" Target="../slideLayouts/slideLayout19.xml"/><Relationship Id="rId10" Type="http://schemas.openxmlformats.org/officeDocument/2006/relationships/tags" Target="../tags/tag343.xml"/><Relationship Id="rId19" Type="http://schemas.openxmlformats.org/officeDocument/2006/relationships/tags" Target="../tags/tag352.xml"/><Relationship Id="rId4" Type="http://schemas.openxmlformats.org/officeDocument/2006/relationships/tags" Target="../tags/tag337.xml"/><Relationship Id="rId9" Type="http://schemas.openxmlformats.org/officeDocument/2006/relationships/tags" Target="../tags/tag342.xml"/><Relationship Id="rId14" Type="http://schemas.openxmlformats.org/officeDocument/2006/relationships/tags" Target="../tags/tag347.xml"/><Relationship Id="rId22" Type="http://schemas.openxmlformats.org/officeDocument/2006/relationships/tags" Target="../tags/tag355.xml"/><Relationship Id="rId27" Type="http://schemas.openxmlformats.org/officeDocument/2006/relationships/tags" Target="../tags/tag36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2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lsbu.ac.uk/c.php?g=682980&amp;p=4875809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442673" y="1807332"/>
            <a:ext cx="536963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Welcome to Research Methods and Field Study Experience</a:t>
            </a:r>
          </a:p>
          <a:p>
            <a:pPr algn="ctr"/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(BMTP5022)</a:t>
            </a:r>
            <a:endParaRPr lang="en-GB" sz="4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 Display" panose="020B0004020202020204" pitchFamily="34" charset="0"/>
            </a:endParaRPr>
          </a:p>
        </p:txBody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E737B272-D119-492A-E2AD-89E3DA2373BE}"/>
              </a:ext>
            </a:extLst>
          </p:cNvPr>
          <p:cNvSpPr/>
          <p:nvPr/>
        </p:nvSpPr>
        <p:spPr>
          <a:xfrm>
            <a:off x="5533845" y="1009499"/>
            <a:ext cx="6090008" cy="4396434"/>
          </a:xfrm>
          <a:prstGeom prst="parallelogram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olorful paper notes with white letters&#10;&#10;Description automatically generated">
            <a:extLst>
              <a:ext uri="{FF2B5EF4-FFF2-40B4-BE49-F238E27FC236}">
                <a16:creationId xmlns:a16="http://schemas.microsoft.com/office/drawing/2014/main" id="{8F0C1806-E730-85F3-C008-E5C149110D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58" y="202616"/>
            <a:ext cx="10511158" cy="22539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F59CE3-4B58-F106-9F30-71A26417484F}"/>
              </a:ext>
            </a:extLst>
          </p:cNvPr>
          <p:cNvSpPr txBox="1"/>
          <p:nvPr/>
        </p:nvSpPr>
        <p:spPr>
          <a:xfrm>
            <a:off x="1291084" y="3041833"/>
            <a:ext cx="960982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BMTP5022 – Research Methods and Field Study Experience</a:t>
            </a:r>
          </a:p>
          <a:p>
            <a:pPr algn="ctr"/>
            <a:r>
              <a:rPr lang="en-GB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2</a:t>
            </a:r>
          </a:p>
        </p:txBody>
      </p:sp>
    </p:spTree>
    <p:extLst>
      <p:ext uri="{BB962C8B-B14F-4D97-AF65-F5344CB8AC3E}">
        <p14:creationId xmlns:p14="http://schemas.microsoft.com/office/powerpoint/2010/main" val="121654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Join the Vevox session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endParaRPr lang="en-FI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7EE856-F47B-499A-B8BF-601B1BD47FB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Go to </a:t>
            </a:r>
            <a:r>
              <a:rPr lang="en-GB" sz="3500" b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vevox.app</a:t>
            </a:r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Enter the session ID: </a:t>
            </a:r>
            <a:r>
              <a:rPr lang="en-GB" sz="3500" b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119-467-782</a:t>
            </a:r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endParaRPr lang="en-GB" sz="35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algn="l"/>
            <a:r>
              <a:rPr lang="en-GB" sz="3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Or scan the QR code</a:t>
            </a:r>
          </a:p>
        </p:txBody>
      </p:sp>
      <p:pic>
        <p:nvPicPr>
          <p:cNvPr id="5" name="Picture 4" descr="QR code instruction to join https://vevox.app/#/m/119467782">
            <a:extLst>
              <a:ext uri="{FF2B5EF4-FFF2-40B4-BE49-F238E27FC236}">
                <a16:creationId xmlns:a16="http://schemas.microsoft.com/office/drawing/2014/main" id="{8BF34FE0-0820-A500-4B91-EA74038E1A78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28592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Research can best be defined as: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3C3B662-95CC-4D42-917E-03A3DFDFB83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15/15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888CE6-9293-4728-A605-6A4B980C2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55C7501-E499-4959-8109-25494190D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4C1430D-6683-4FE7-AE12-AE6BBF399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601B172-636C-49D3-9D40-7122202BA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0C1A0E-7A6D-4B85-81BC-B6C0605775C0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08EE17-0D65-4235-9453-6A99C289AB8A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07EEE0-0203-4D61-9A93-C1DB60ED866C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061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Collecting information without a purpose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9DD4B4-5BB1-4C7F-8C38-A774C9D81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359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5F3DC93-ABA4-4425-9181-E8FB8C3F6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379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9378A1F-ACE9-4F86-B84B-13C166FA8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37928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8B4484-F1AB-4124-9C49-5300D7D7B690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823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A systematic process of investigation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62EC9C-7CF3-454A-A221-B49E16096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121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C3DCCD4-AE14-4D13-AD08-FC5420F53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141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D40D36E-3688-4BDC-AF88-622CED10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14128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CB05C1-90A5-41F0-8A09-02A6384E09C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585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Reading textbooks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CA14A0F-1B66-405E-84AB-7080F207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883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68AB2C65-C69F-41C9-B1C8-CB21B3F1B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903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3CA147E-6ADD-48D1-8641-182474F8E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90328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3095497-8EF5-4B22-9E16-5C6EFDC998A2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347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Personal opinion gathering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A7C887-FF12-46CB-B40B-A619CC524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645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15138FA-DFCE-483E-BB95-06FE3CA7E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665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B453AFE-5DC7-468E-A852-13B2A033D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66528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497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551103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Research can best be defined as: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1072BBA-1816-49B6-B00E-BA87A107ACC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CFBFB0-BD1E-465D-ADE8-30C54E246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782BBA7B-1991-4244-9B74-CA9C821F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EB013C5-4F5D-4C2D-8B85-7CCEA67FB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51CB0E-DB4A-497E-B50E-B786D5A6DB8C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282B59-6450-478F-8220-60C1CF8990F5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F6BFFF-F22D-4981-97B0-CBA9CA6995C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922304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Collecting information without a purpose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5F4610-D0A0-4D13-A477-A467315CE9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220238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33%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5A73B22-2046-4B4C-9AEC-62C063CE2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239804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A3AEDBA-B0F9-440A-A1F3-5DB22C0FE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239803"/>
            <a:ext cx="47498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4AC418-C59B-48E6-840F-FF694049134B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684304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A systematic process of investigation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AD8E0F4-EB6C-49CE-B846-0ABAB9925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982238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67%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893DBBD-B988-4FDD-A311-F03362606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001804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DDDD574-15C9-47B6-810B-D28A6F860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001803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332C97-2DCC-46D0-98B7-365E471E2BF4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446304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Reading textbooks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F6F2BF8-3F36-4DCE-89B3-5580338F1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744238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9596120-4993-41F9-A91D-EF2BC91B0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763804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3175EBD-E8E3-41C7-A96E-19358C074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76380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5F5E44-17C0-4EFC-896B-7B350AB6B68E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208304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Personal opinion gathering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BB10CF-38AA-4379-83E8-D6C67688C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506238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722CFC2-D88C-4007-924E-B6E28862A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525804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EDC5288-D8FC-409A-BDAC-ED48EA0E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52580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ED530A3-01F4-48DA-95AA-D18C90AD7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2B686F9-10B5-4053-8632-FA40C106E5B2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3033553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7010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13835"/>
            <a:ext cx="10515600" cy="1325563"/>
          </a:xfrm>
        </p:spPr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A good research question should be:</a:t>
            </a:r>
            <a:endParaRPr lang="en-FI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2ECD49-5492-4244-BCF7-9E28EA25603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13/13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B514738-310E-4A34-911A-004DEE551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75EF56D-A425-404D-81ED-1E5E3D9D9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6F9B1A-F454-43F1-9C38-2838BC445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4E4919B-97C5-4118-9619-E0224FC54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64BD5A-9FA2-477D-B18E-A3F230136CA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D68D13-5881-4E36-B5A8-B18E2485B0B8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F21E67-0B7F-45CF-8E95-DF1FD88C478A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14702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Extremely broad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41E892-D28C-4667-AFE9-F68E79224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44496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AA8FDAA-71EC-4DEF-8030-74FFCFA4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46452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38DC782-D4EE-42B6-8464-0B563CE4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46452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D27905-CCD1-4EC9-BCDE-AA30CE008B6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90902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Impossible to answer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E31A025-E486-4431-AB03-F4426173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20696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C76A6AB-D466-41F2-A0ED-3E2D2B611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22652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5FA05BC-FEB0-4C63-8EE5-0950BBC68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22652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CA5779D-1009-4D1C-B4EE-19028417AE24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67102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Clear and specific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AC1EFC-D960-4FA1-9EC8-FDA31FDC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96896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B15D2EA-AE91-4EF7-8C99-C4A859F0A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98852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9669E5D-19D3-4349-BB13-3E144F1C6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98852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4E03811-58A1-47D1-B45B-BE078FF761E9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433029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Based on personal opinion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D22C39B-8E56-4267-ADBD-A1EE139CC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730963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77EB9D8-5E36-4AA4-8107-CCCB21FCB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750529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B9FFA9C7-0281-435D-9F60-88EDFD52F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75052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4435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13097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A good research question should be: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BE1A20-AFF7-447F-A7A6-6E843FC782E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30F0CDF-C1CC-4F83-BEDB-63FFE6A52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B803843A-7000-4C8F-AF34-9238D36D1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E08C842-A6C9-4CA2-B083-4974935A2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2E424E-6B41-42BB-A1A7-5782C4DD3089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351AB1-3C5B-46DC-BABC-EC3A733F4DB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3C91AF-FBDC-423F-B192-33BC95AC712F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97655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Extremely broad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438430-0023-4D09-A7BE-00E52BA1C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27448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B010EC7-DCAB-4B5F-9F6E-14DCA53C6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29405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4889481-C3DE-4BB4-919B-A2DEF446B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29405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D5E136-05F7-40BF-B7F0-3306B118B1C0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73855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Impossible to answer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46211A7-5D0E-4BFB-92BF-0493C1D4A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03648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6D48BA2-0309-478E-9ED3-A41401530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05605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2209E52-6F31-4854-968F-17997B5D6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05605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06DB1F-F278-4243-BB8C-42CABC16E980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50055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Clear and specific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5A7E7B-3E73-4AE3-85A0-1BBBDA810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79848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100%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5B0FF60-779C-48F1-B9DE-60F0F0D3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81805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40C1351-CF90-4DDA-B92A-08F724908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818052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0C93B9-987C-4879-94FF-F2E0D7C12F7F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26255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Based on personal opinion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CBC570-DAA6-442D-B0D1-0040C8EA8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56048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B6148E3-64A6-4934-AB08-6C3E1CBD6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58005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2FD8C38-17C5-46AE-97A7-287869E9D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58005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78D7AEA-14B4-48C2-84D5-CB387D5DD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859F388-2858-470A-8AE6-AC4AEBBDDF9F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3849802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0726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68081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research method focuses primarily on numerical data?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A84BECD-92FB-4F66-97CE-E6DD98E9EA9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13/13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2BD5430-4150-42E7-9463-A9CF6D62D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BA28E0A6-7870-4FA6-9720-6F5141174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1D719F4-88E4-4089-B7C7-8BBF81870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7306286-D5BB-4AEF-AF1B-D6AF789C8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C0CBB-FCF7-4644-B7F0-398CE290F2D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D5FC0B-ED85-4291-895E-F4D6AA5622E0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E29101-E30D-4553-98E2-D56DED61BDF1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8522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Quantitative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37CC05-2B0D-4C55-A889-147AAAEB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31501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E970105-901C-4303-85A0-56F71D9BD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31697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733501E-89C4-435B-B74F-5D4E79C65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31697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B23B30-D3C8-46EF-91FB-290C199E80FA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6142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Mixed Methods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DD1CF7-35B7-4912-9D35-5F0064EFD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9121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3BDD430-37C2-494A-A211-7642F0B85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9317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0D6F510-F7C8-4CB2-AC9C-552C2C78B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9317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05753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91331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research method focuses primarily on numerical data?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FA8D7E-1FE5-41BA-8461-F3E174F7FDA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F3F287E-331B-4296-AC22-A43FA50F6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78D1FB0-C15F-45BB-9948-2033DD594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4B07F2-64DB-4BF3-8ABF-1550E5D1B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EA3894-20EF-49EC-923F-4DA7D008E42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25673F-DF60-4B48-94A9-5AF1C87B286B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45982C-6702-4458-92C8-AE42FBED1FF0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58873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Quantitative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90D1CA-587F-4DCF-8A50-C135CB4B9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753833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BC208B8-2695-4B02-9D06-CB5B97B2C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90623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4532C02-EF0E-4EE0-B334-B701D3895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906232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F55E4B-67AF-4EA6-A1D3-7E92BBFCB7C8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35073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Mixed Methods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38646A-1FBB-417F-9BE8-7CC2E07FC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515833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876C5EF-731E-438E-88DF-E7177CD08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66823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A5A02CF-5699-47E8-B0BB-E76072DC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66823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48B877A-47C5-4DCC-B148-9315A44B9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79600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92306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Which method would most likely be used to explore attendees' personal experiences of a festival?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9D86771-D25E-425E-8FA3-FE01B5E6B7D6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13/13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C3A7FDE-21F8-4635-897F-8BAAC879E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C9BE50DF-58E9-4CA1-94DB-F73402ED7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9D4A34D-CF68-4FD8-B7CA-B21EF3341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2CBD9A-7CFB-40AE-B6BE-6FCDD6FA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D1655F-E35E-41C3-B3D2-ECE01F2EFCA8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71924D-DB5D-49DC-8C5A-D9A2C969CE35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C98D85-BF20-464D-8326-787315C32141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68171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Survey with closed questions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2520B2-CEDA-4330-B582-580EE9443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97965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67A7750-63D5-4D2B-88AF-7AA231AE5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99921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17255E4-E3D1-43A4-85AC-C2B0872FC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99921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3C557D-7B4F-4B5B-A1B6-A09068313D1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44371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Statistical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02E8C6-9F86-4380-894E-077A2F1E2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74165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0626916-9EF0-4EED-ACAD-5D98B61B0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76121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261C1EB-2566-4C14-A2F1-DBD73FD15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76121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D7AD30-BEB2-4B7F-A039-15A6ABAFF27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420571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Interview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0D571A-C0C5-402A-89C5-613EAB7A4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50365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08292231-CD56-476B-B64C-28233800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52321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E1B97BC-6E66-451D-B479-91E03F215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52321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C6E70C8-D2D5-413A-B656-663FAC8A47C6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96771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Spreadsheet analysis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2D36A99-78FE-4E12-B48C-A39CFE56E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526565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7D959D7-F509-4ED7-B7AE-565F1208B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528521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19707EA-14FD-4E89-A30E-8A29EF96E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5285216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1379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8357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Which method would most likely be used to explore attendees' personal experiences of a festival?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25F8355-98E6-4296-9BD4-E3A0D7C3101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28A1DDD-063C-4998-A48C-576C93B69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C00A24C2-A7B4-41A7-98D2-B1EDF0528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2C3C023-F48C-4FE6-90EE-F20668DB5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E8915-61D2-4DAD-B434-B9155DD22580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9F07A1-795C-4CEB-B0DB-62123078730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BC599A-E7C6-4DD3-BF6E-CBFEF893A19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3175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Survey with closed questions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281C8-9F03-4238-9AF5-676A3528A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6154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38%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1041A4C-D070-4B89-98B5-F23C48610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6350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4860413-37C8-42E7-ACF1-6E9E893F7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635012"/>
            <a:ext cx="593725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F1A1E2-1976-4CE9-85FD-DD0F85F9ECBA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30795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Statistical analysis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773CB3-3061-46CF-83AD-87167EED2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3774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A3E60CE-1022-484F-8A28-0CB5DA425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3970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A5EC693-B28D-4F51-9988-E43E8066B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39701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468A03-4167-4366-9A9F-2BFEC2D7C99C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8415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Interview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02FD57-9F41-4B8D-8CC0-BB1ADA5D3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41394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62%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83E3E85-B36C-4E7C-84B1-D931BACDA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41590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3611619-EBFA-4132-BF10-1512C9C67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159012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EAB4EC-7F94-41B8-9054-2295565FD7D8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60351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Spreadsheet analysis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CD1B96-51FC-4580-BBE0-188B6D3B9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90144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BAE72AC-46E4-4C56-BA51-F40FD6F9B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92101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6F49F48-5B08-4906-8C67-709A381D1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92101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ACC7D3B-42B8-4B5A-9E8F-C0542B390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6B93EEA-6CE3-4523-BB1C-3DB50719C9BB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4190762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5029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29335"/>
            <a:ext cx="10515600" cy="1325563"/>
          </a:xfrm>
        </p:spPr>
        <p:txBody>
          <a:bodyPr/>
          <a:lstStyle/>
          <a:p>
            <a:r>
              <a:rPr lang="en-FI" dirty="0">
                <a:latin typeface="Aptos" panose="020B0004020202020204" pitchFamily="34" charset="0"/>
              </a:rPr>
              <a:t>Mixed-methods research combines: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ABA09D7-E96D-4D36-A164-4977CB80F22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13/13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892B085-A460-4834-8413-83736A34F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B1EF9393-DE6C-4B63-BC2E-B8CB330A1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1F5F3A2-F967-4BC0-948C-F74B193A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36730A7-F47E-45C8-83B2-FBDA92010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B0259E-7267-495E-AE67-F3E04B70135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F18214-F903-4712-ABF8-147532DF675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451C84-2C34-47B6-A282-11B243FF4A32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20901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Two different surveys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D6D205-B560-4E65-8D27-18E544DF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50695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8AFAFEC-688F-4F9E-8804-BA3776873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52651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9C1AF7A-BC23-4F4D-BA09-5D6F072AB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52651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294742-09C6-45DC-A530-B9F1D4C0217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97101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Primary and secondary data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A90EE3-2426-46DE-B867-A6595F626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26895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F4A5D6C-CDE4-4387-B04C-1788837B5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28851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6339B0F-F923-4E45-B1E5-D15E9643F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28851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39E764-24FB-48D9-B1CF-D5D9C94F8C90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73301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Literature reviews and observations only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B019E8-EDA0-418B-95C0-D92F82B1E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03095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D93440-F3AC-4313-9DF3-AD1987DA8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05051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154A3355-DDA7-433B-B5A1-BF2B35F57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05051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0609527-B53C-418D-96D1-8F3431F4E214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495017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Quantitative and qualitative approaches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C0DE44-501E-41FC-B0B1-51B8A700B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792951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38C16CC-CCDF-483F-9A7C-9EA542D0B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812517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3946C10-EA38-4B56-A7C1-112D3B729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812517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29611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98339"/>
            <a:ext cx="10515600" cy="1325563"/>
          </a:xfrm>
        </p:spPr>
        <p:txBody>
          <a:bodyPr/>
          <a:lstStyle/>
          <a:p>
            <a:r>
              <a:rPr lang="en-FI" dirty="0">
                <a:latin typeface="Aptos" panose="020B0004020202020204" pitchFamily="34" charset="0"/>
              </a:rPr>
              <a:t>Mixed-methods research combines: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F9AD6F5-9275-4B67-A2E4-FC1453F1A77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030AF51-D4A9-4316-838E-28F226661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8D59A63E-5C93-48AC-928E-C91D26D6A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521D3B7-DCD9-4E97-8770-08C73B699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887E5F-FBA5-41F7-961A-A9361CC274A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1030BA-5823-458D-BE76-8D3116014BE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EF385D-870B-4B6F-84AD-E596C804FBFF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092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Two different surveys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37E244-AC2C-4AA8-8CA1-D0AD1DAD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390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0E71997-4060-4019-B426-F614CF90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410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3E2F04C-84CE-4DD8-9BE9-B41864E01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410285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E7ADA0-DF11-487F-85D8-8F85CC5CE4BC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854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Primary and secondary data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0C3521-FAA2-44DA-B2A7-3FE4C3217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152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23%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746E52A-3A50-4BF5-AE56-5ABC5457D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172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3F77EEF-C153-4791-84A5-F771440DC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172285"/>
            <a:ext cx="3166533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9CD57AA-78F4-45AA-BC27-E0DB97C20A5D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616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Literature reviews and observations only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04262E-3E32-4831-9D0E-403ACC250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914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8%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C7FD69A-8E12-4698-AAFF-81006325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934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E08FED2-DA35-4AD4-BACD-4FCDE1D2C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934285"/>
            <a:ext cx="1055511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FC39189-508A-4799-98A4-27D7E5C9372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378786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Quantitative and qualitative approaches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357B76-EF4B-4045-8864-1BC236090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676720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69%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E5AC8EB-AFC2-4E61-9952-D20BCD768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696286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094695-44BB-4257-B3B9-38F5C9048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696285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AF24856-2627-46EC-89E2-640E7FB32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F51D46-5DC8-40C4-960F-77D6FA43A124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4728035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0803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68081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of the following is an example of primary research?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96A9F51-C81A-404D-860D-A5EAD6A759D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12/13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8A02E92-E47C-4796-BB78-90C95EDB8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F26CDB40-EFA0-431A-8AE1-92A440317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4197B71-12CA-43C0-8CE0-838CB0A09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45AFD4B-DA9C-4AE4-973F-E1B8DC2DB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60C1BB-BE9B-4B8D-851C-7B90C5C4322A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16AEF-34B1-4101-8130-077C51FB939A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3409B9-27CD-49B8-B15E-A3EA7BC9E1A0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325261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Conducting a visitor satisfaction survey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68171C-C0DA-4C80-ABC9-0002A1190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623195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7518BCB-7F00-4841-BE95-A7A1C2D3E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642761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C260125-559C-4A67-9540-35CBDE86E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64276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D52B57-8AEC-422B-B31D-F2AB05F07A66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087261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Reading a journal article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DAEC8B-2B7F-4F61-8F38-7063C79ED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385195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7DAF25A-9C4E-44D8-AA97-0DED89958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404761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F8DA656-3D57-4DFC-819F-82D95FDB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40476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7BA0CA-097A-4DA4-8E35-2C30CD5A89F6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849261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Using a government report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E2C26C-7076-4AF4-8C91-FB62067DA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147195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4D53F9-35E9-4DF9-914A-7AF47B34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166761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90E3390-9B35-4C7B-96B9-0F842FEBB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16676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FF50F18-F4D0-409F-A772-AC27E674391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611261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Reviewing tourism statistics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AC644D3-571C-4ACE-832A-663C888FB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909195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0DA61CC-865E-4611-82A7-9897B9FE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928761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E4AEE6E-DC99-45E0-A720-B9054B12B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928761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8852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20847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of the following is an example of primary research?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FB20D5A-1297-4E62-83A8-B5579E48C06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12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07AC803-D7BE-4331-B65E-B13A6D8DF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A50D975C-1254-4C09-BA19-8C32360DA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3B089EA-4A7B-4913-AC5F-DA0BEC731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57F40C-5D99-42D2-9B0C-25E4EB1A616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44C2A7-7B21-4FEA-B9FA-C79D28C3916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0CAA74-86DA-4F21-A147-1B94551D589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10828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Conducting a visitor satisfaction survey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5707EF-6728-4B8F-98F8-78C2A06C8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40621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92%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A9707A5-BFBB-47A8-B298-E7EC73AFC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42578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1B8627D-3BED-466D-82ED-7265AE012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425783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D16B06-9867-4E14-851B-55D1B8397372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87028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Reading a journal article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EE5227-A28E-4AB8-999A-74F7C37C1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16821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8%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A7BFEC7-C2C7-4BDC-A568-E68CE7B3A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18778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9271CE9-B941-4B38-AA4C-8A8742083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187783"/>
            <a:ext cx="863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75F962-1657-4EE9-B83E-21C1FC13E918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63228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Using a government report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812336-980F-4E11-BD20-6BEDFB49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93021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5B2A9DA-7B6D-434C-ADB4-7AAFD73C8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94978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0D146EB-313A-4047-979A-59D46CA9A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94978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D663B66-6A9B-4412-9419-382D73CCCC9A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394283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Reviewing tourism statistics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B9F1E-071A-4DEF-AE30-96913B354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692217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B36DE28-EFE8-43F1-B4D0-FBD0815AA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711783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C8EFA62-F312-4051-85B0-F3F8CF4A6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711783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F2C064C-E8F8-4576-953C-21CD1F96C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0AFE4E16-3F8B-4C44-B3BA-BEB9B9769771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2457533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3626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721585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of the following is an example of secondary research?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564F7B1-9602-47C4-AA44-7E97EAB2BC6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14/14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381B254-2D1F-4110-94EA-7F407D401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1998C7F-AE3E-4C08-9A02-F8F88651F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5AAAED1-8CAC-4657-AA94-0C4217FC8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333C1BB-3504-4755-888E-3F32568EB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5D20A-8D8E-4D18-A980-72CF0964CD6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7EF071-649F-4366-91F0-C646A54FD7D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A23C4A-7EA0-44AC-9A89-B0273AD474D5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23795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Interviewing tourists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C91162-98DF-412D-91C8-E2FAD4F21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26774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032B23D-3122-43BD-8802-A78AC81F4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6970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BDEF0D9-7406-4D88-BF97-AF1C6F7F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6970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3A2016-181D-4F72-A3AC-5E6AF364AA2E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31415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Using VisitBritain tourism reports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991B29-EA4B-46F0-BB86-29197F01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34394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EC9F2FD-0100-4DBB-9CBC-AF12C7B16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4590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90EA504-4293-4B7F-BCB2-E99DD8B96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34590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A58DBB-89A1-4CE9-B7CA-BE9F654EBD3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9035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Running a focus group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ED65359-9611-4EFB-97D1-CE38341F8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42014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A84EC20-421C-450D-901D-02E29612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42210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5B1A058-804A-432E-85D4-2BBF192E8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42210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855B55-87BC-440F-99C7-4FBDDB2D42D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665502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Conducting observations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25A1DD-8DF4-4764-BBE3-CE51CF2BB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963436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DA1196-19FE-4247-9749-553EEDFAC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983002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4BB8032-03F9-4C24-A0C7-1F8EE5946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983002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29152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651843"/>
            <a:ext cx="10515600" cy="1325563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Which of the following is an example of secondary research?</a:t>
            </a:r>
            <a:endParaRPr lang="en-FI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390CE20-CC3E-4AFB-ACF9-08B00F7EF47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14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9FF32BD-CAC2-44C0-8B24-A6177CDB0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6AF4AD75-9ED7-4604-A3DE-76DBE2C93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B7CD329-B17A-4A40-B447-663936BD5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27908-7685-40F2-8FA7-61DA1FC0D170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55653-A14C-4F6C-BD23-59E685B1CC09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119-467-782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272AF5-8328-4E0B-801E-A094284AD97D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215478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Interviewing tourists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5A49D7-DF34-4740-AB4F-9AA67465C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2452714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7%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4F37DC7-3620-4CFA-97C0-97ADCBCEC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47228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7CB1F87-7414-4BEB-AF96-4119F28F1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472279"/>
            <a:ext cx="730738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3FA955-3986-4273-BB17-209EB798A0A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91678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Using VisitBritain tourism reports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2E9F49-E28E-4E22-9E3E-B2536F7D6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3214714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93%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0EF194C-EE04-4DE8-A434-937D2535B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323428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CC61495-F3E1-4933-9711-9061FF0C5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234279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924165-B6B6-411F-9967-8D95C0733484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67878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Running a focus group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D341E8-93A4-4468-B19B-F3F0407EE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976714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CB7CC9C-12F9-4265-8F42-FB5C921B3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99628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50640B5-83DB-4459-B43F-FC093E93D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99627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47647D-6FCA-455C-8705-B0ABD9E5CADB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44078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>
                <a:latin typeface="Aptos" panose="020B0004020202020204" pitchFamily="34" charset="0"/>
              </a:rPr>
              <a:t>Conducting observations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772451-C9A3-4B7B-AD38-5AE9EE526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738714"/>
            <a:ext cx="1016000" cy="369332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>
                <a:latin typeface="Aptos" panose="020B0004020202020204" pitchFamily="34" charset="0"/>
              </a:rPr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46B07E8-4925-4875-B9F9-D4FA32439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75828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9AD7A1C-9430-459E-BF4A-2239F169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758279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FC18F19-703E-448E-88F4-10C227EC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C1037407-E784-4E97-9902-1498D46202CD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808" y="3266029"/>
            <a:ext cx="254000" cy="254000"/>
          </a:xfrm>
          <a:prstGeom prst="ellipse">
            <a:avLst/>
          </a:prstGeom>
          <a:solidFill>
            <a:srgbClr val="FFFFFF"/>
          </a:solidFill>
          <a:ln w="25400" cap="flat" cmpd="sng" algn="ctr">
            <a:solidFill>
              <a:srgbClr val="4472C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4472C4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1030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816D1FB-6B7F-FF8C-99FD-7A04FB4FBC8F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Refresher Sessions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0E37985-8BC5-150B-BA0E-9D689FD089E4}"/>
              </a:ext>
            </a:extLst>
          </p:cNvPr>
          <p:cNvSpPr txBox="1">
            <a:spLocks/>
          </p:cNvSpPr>
          <p:nvPr/>
        </p:nvSpPr>
        <p:spPr>
          <a:xfrm>
            <a:off x="543921" y="1614858"/>
            <a:ext cx="10826748" cy="400023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GB" sz="2100" b="1" dirty="0">
                <a:latin typeface="Aptos" panose="020B0004020202020204" pitchFamily="34" charset="0"/>
              </a:rPr>
              <a:t>Thu, 15</a:t>
            </a:r>
            <a:r>
              <a:rPr lang="en-GB" sz="2100" b="1" baseline="30000" dirty="0">
                <a:latin typeface="Aptos" panose="020B0004020202020204" pitchFamily="34" charset="0"/>
              </a:rPr>
              <a:t>th</a:t>
            </a:r>
            <a:r>
              <a:rPr lang="en-GB" sz="2100" b="1" dirty="0">
                <a:latin typeface="Aptos" panose="020B0004020202020204" pitchFamily="34" charset="0"/>
              </a:rPr>
              <a:t> October: </a:t>
            </a:r>
            <a:r>
              <a:rPr lang="en-GB" sz="2100" dirty="0">
                <a:latin typeface="Aptos" panose="020B0004020202020204" pitchFamily="34" charset="0"/>
              </a:rPr>
              <a:t>Essay-writing refresher session</a:t>
            </a:r>
          </a:p>
          <a:p>
            <a:pPr algn="l">
              <a:lnSpc>
                <a:spcPct val="120000"/>
              </a:lnSpc>
            </a:pPr>
            <a:r>
              <a:rPr lang="en-GB" sz="2100" b="1" dirty="0">
                <a:latin typeface="Aptos" panose="020B0004020202020204" pitchFamily="34" charset="0"/>
              </a:rPr>
              <a:t>Thu, 22</a:t>
            </a:r>
            <a:r>
              <a:rPr lang="en-GB" sz="2100" b="1" baseline="30000" dirty="0">
                <a:latin typeface="Aptos" panose="020B0004020202020204" pitchFamily="34" charset="0"/>
              </a:rPr>
              <a:t>nd</a:t>
            </a:r>
            <a:r>
              <a:rPr lang="en-GB" sz="2100" b="1" dirty="0">
                <a:latin typeface="Aptos" panose="020B0004020202020204" pitchFamily="34" charset="0"/>
              </a:rPr>
              <a:t> October (11am – 12pm)</a:t>
            </a:r>
            <a:r>
              <a:rPr lang="en-GB" sz="2100" dirty="0">
                <a:latin typeface="Aptos" panose="020B0004020202020204" pitchFamily="34" charset="0"/>
              </a:rPr>
              <a:t>: Lisa Ellis (Info Skills Librarian)</a:t>
            </a:r>
          </a:p>
          <a:p>
            <a:pPr algn="l">
              <a:lnSpc>
                <a:spcPct val="120000"/>
              </a:lnSpc>
            </a:pPr>
            <a:endParaRPr lang="en-GB" sz="2100" dirty="0">
              <a:latin typeface="Aptos" panose="020B0004020202020204" pitchFamily="34" charset="0"/>
            </a:endParaRPr>
          </a:p>
          <a:p>
            <a:pPr lvl="1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 Harvard referencing refresher</a:t>
            </a:r>
          </a:p>
          <a:p>
            <a:pPr lvl="1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 Library Research Assistant refresher</a:t>
            </a:r>
          </a:p>
          <a:p>
            <a:pPr lvl="1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 How to access and use databases</a:t>
            </a:r>
          </a:p>
          <a:p>
            <a:pPr lvl="1" algn="l">
              <a:lnSpc>
                <a:spcPct val="150000"/>
              </a:lnSpc>
            </a:pPr>
            <a:r>
              <a:rPr lang="en-GB" sz="2100" dirty="0">
                <a:latin typeface="Aptos" panose="020B0004020202020204" pitchFamily="34" charset="0"/>
              </a:rPr>
              <a:t>	(e.g. GlobalData Explorer, NewsBank)</a:t>
            </a:r>
          </a:p>
          <a:p>
            <a:pPr lvl="1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 Advanced search methods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EF5095-B213-319F-0DF3-D3AB4B44C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6196" y="2964974"/>
            <a:ext cx="4056689" cy="270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0022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AC2F745-796B-B63C-BB60-6E6F85FDA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 for Today</a:t>
            </a:r>
            <a:endParaRPr lang="en-GB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35F8F39-31AB-0CDB-4DB1-CBE2E79E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76" y="1579416"/>
            <a:ext cx="11188296" cy="4000239"/>
          </a:xfrm>
        </p:spPr>
        <p:txBody>
          <a:bodyPr>
            <a:normAutofit/>
          </a:bodyPr>
          <a:lstStyle/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What is critical thinking?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Description vs Analysis vs Evaluation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Problem identification and definition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Evidence-based decision-making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Identifying bias and unreliable information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Applying critical thinking to the question: </a:t>
            </a:r>
            <a:r>
              <a:rPr lang="en-GB" sz="2200" b="1" dirty="0">
                <a:latin typeface="Aptos" panose="020B0004020202020204" pitchFamily="34" charset="0"/>
              </a:rPr>
              <a:t>"How good is the travel/event experience?"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FAE6314-4289-74FD-48E2-B1B1C810C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2503" y="1874585"/>
            <a:ext cx="3644030" cy="241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01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3837C-3273-846F-A629-DE2599A09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3E1B59F-31D9-BE37-A893-B495D078A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Context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005EAB-962D-1155-FEC7-261C56159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2" y="1614858"/>
            <a:ext cx="7525134" cy="4000239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200" b="1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Why are we studying this?</a:t>
            </a:r>
          </a:p>
          <a:p>
            <a:pPr fontAlgn="t">
              <a:buNone/>
            </a:pPr>
            <a:endParaRPr lang="en-GB" sz="2200" b="1" dirty="0">
              <a:solidFill>
                <a:schemeClr val="accent4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fontAlgn="t">
              <a:buNone/>
            </a:pPr>
            <a:r>
              <a:rPr lang="en-GB" sz="2200" dirty="0">
                <a:latin typeface="Aptos" panose="020B0004020202020204" pitchFamily="34" charset="0"/>
              </a:rPr>
              <a:t>This module (and its assignments) requires you to:</a:t>
            </a:r>
          </a:p>
          <a:p>
            <a:pPr fontAlgn="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Undertake a field study research experience</a:t>
            </a:r>
          </a:p>
          <a:p>
            <a:pPr fontAlgn="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Investigate a real travel, tourism or event environment</a:t>
            </a:r>
          </a:p>
          <a:p>
            <a:pPr fontAlgn="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Collect and analyse evidence</a:t>
            </a:r>
          </a:p>
          <a:p>
            <a:pPr fontAlgn="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Evaluate performance</a:t>
            </a:r>
          </a:p>
          <a:p>
            <a:pPr fontAlgn="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Develop informed recommendations for improvement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0F4BA03A-67BC-44B0-1185-99EACBCCFD39}"/>
              </a:ext>
            </a:extLst>
          </p:cNvPr>
          <p:cNvSpPr/>
          <p:nvPr/>
        </p:nvSpPr>
        <p:spPr>
          <a:xfrm>
            <a:off x="7517624" y="1614858"/>
            <a:ext cx="4327695" cy="3628284"/>
          </a:xfrm>
          <a:prstGeom prst="wedgeRoundRect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Industry professionals need to:</a:t>
            </a:r>
          </a:p>
          <a:p>
            <a:pPr marL="342900" indent="-342900" fontAlgn="t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Solve problems</a:t>
            </a:r>
          </a:p>
          <a:p>
            <a:pPr marL="342900" indent="-342900" fontAlgn="t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Analyse experiences</a:t>
            </a:r>
          </a:p>
          <a:p>
            <a:pPr marL="342900" indent="-342900" fontAlgn="t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Evaluate performance</a:t>
            </a:r>
          </a:p>
          <a:p>
            <a:pPr marL="342900" indent="-342900" fontAlgn="t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Make evidence-based decisions</a:t>
            </a:r>
          </a:p>
          <a:p>
            <a:pPr marL="342900" indent="-342900" fontAlgn="t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Improve customer and visitor experiences</a:t>
            </a:r>
          </a:p>
        </p:txBody>
      </p:sp>
      <p:pic>
        <p:nvPicPr>
          <p:cNvPr id="4" name="Graphic 3" descr="Badge Tick with solid fill">
            <a:extLst>
              <a:ext uri="{FF2B5EF4-FFF2-40B4-BE49-F238E27FC236}">
                <a16:creationId xmlns:a16="http://schemas.microsoft.com/office/drawing/2014/main" id="{2F9516DE-2732-1AFA-B540-C2BC9BA4DD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82541" y="43287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6113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1B5F8-9CC6-6C91-5D63-34E821062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82BD49-AEC9-CD03-B5D6-EFD313C8A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2ADB9A2-5CA0-CCDD-1AB3-0B274ED08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614858"/>
            <a:ext cx="11188296" cy="4000239"/>
          </a:xfrm>
        </p:spPr>
        <p:txBody>
          <a:bodyPr>
            <a:normAutofit/>
          </a:bodyPr>
          <a:lstStyle/>
          <a:p>
            <a:pPr algn="just" fontAlgn="t">
              <a:buNone/>
            </a:pPr>
            <a:r>
              <a:rPr lang="en-GB" sz="2300" dirty="0">
                <a:latin typeface="Aptos" panose="020B0004020202020204" pitchFamily="34" charset="0"/>
              </a:rPr>
              <a:t>By the end of this session, you should be able to:</a:t>
            </a:r>
          </a:p>
          <a:p>
            <a:pPr algn="just" fontAlgn="t">
              <a:buNone/>
            </a:pPr>
            <a:endParaRPr lang="en-GB" sz="2300" dirty="0">
              <a:latin typeface="Aptos" panose="020B0004020202020204" pitchFamily="34" charset="0"/>
            </a:endParaRPr>
          </a:p>
          <a:p>
            <a:pPr lvl="1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Define critical thinking and explain its value within tourism and events industries</a:t>
            </a:r>
          </a:p>
          <a:p>
            <a:pPr lvl="1" algn="just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Move beyond description towards analysis and evaluation</a:t>
            </a:r>
          </a:p>
          <a:p>
            <a:pPr lvl="1" algn="just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Identify and define industry problems</a:t>
            </a:r>
          </a:p>
          <a:p>
            <a:pPr lvl="1" algn="just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Use evidence to support decision-making</a:t>
            </a:r>
          </a:p>
          <a:p>
            <a:pPr lvl="1" algn="just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Recognise assumptions, bias and unreliable information</a:t>
            </a:r>
          </a:p>
          <a:p>
            <a:pPr lvl="1" algn="just" fontAlgn="t">
              <a:buFont typeface="Wingdings" panose="05000000000000000000" pitchFamily="2" charset="2"/>
              <a:buChar char="q"/>
            </a:pP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 Apply </a:t>
            </a:r>
            <a:r>
              <a:rPr lang="en-GB" dirty="0">
                <a:solidFill>
                  <a:schemeClr val="tx2"/>
                </a:solidFill>
                <a:latin typeface="Aptos" panose="020B0004020202020204" pitchFamily="34" charset="0"/>
              </a:rPr>
              <a:t>a critical-thinking framework to investigate </a:t>
            </a:r>
            <a:r>
              <a:rPr lang="en-GB" sz="2300" dirty="0">
                <a:solidFill>
                  <a:schemeClr val="tx2"/>
                </a:solidFill>
                <a:latin typeface="Aptos" panose="020B0004020202020204" pitchFamily="34" charset="0"/>
              </a:rPr>
              <a:t>travel, tourism, hospitality and event experiences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0962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6EC5DC-F0D8-7396-9B05-A3F22A3B6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E501041E-C162-6950-ED48-840305C11D26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Critical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2252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64F3C-157A-D85C-F8B5-95D292EB5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225C157-D790-2DEB-A29F-2B921B8A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898281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5A4C7EB-2AE9-6A13-35AB-870378D78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256428"/>
            <a:ext cx="6987664" cy="435867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pPr fontAlgn="t">
              <a:buNone/>
            </a:pPr>
            <a:r>
              <a:rPr lang="en-GB" sz="35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Industry professionals make decisions every day</a:t>
            </a:r>
          </a:p>
          <a:p>
            <a:pPr fontAlgn="t">
              <a:buNone/>
            </a:pPr>
            <a:endParaRPr lang="en-GB" b="1" dirty="0">
              <a:latin typeface="Aptos" panose="020B0004020202020204" pitchFamily="34" charset="0"/>
            </a:endParaRPr>
          </a:p>
          <a:p>
            <a:pPr fontAlgn="t">
              <a:buNone/>
            </a:pPr>
            <a:r>
              <a:rPr lang="en-GB" b="1" dirty="0">
                <a:latin typeface="Aptos" panose="020B0004020202020204" pitchFamily="34" charset="0"/>
              </a:rPr>
              <a:t>Travel and Tourism Industry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are visitor numbers declining?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are tourists choosing competing destinations?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are customer satisfaction scores falling?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are guests posting negative reviews?</a:t>
            </a:r>
          </a:p>
          <a:p>
            <a:pPr lvl="0" fontAlgn="t">
              <a:buFont typeface="Wingdings" panose="05000000000000000000" pitchFamily="2" charset="2"/>
              <a:buChar char="§"/>
            </a:pPr>
            <a:endParaRPr lang="en-GB" dirty="0">
              <a:latin typeface="Aptos" panose="020B0004020202020204" pitchFamily="34" charset="0"/>
            </a:endParaRPr>
          </a:p>
          <a:p>
            <a:pPr fontAlgn="t">
              <a:buNone/>
            </a:pPr>
            <a:r>
              <a:rPr lang="en-GB" b="1" dirty="0">
                <a:latin typeface="Aptos" panose="020B0004020202020204" pitchFamily="34" charset="0"/>
              </a:rPr>
              <a:t>Events and Festivals Industry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was attendance lower than expected?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did visitors leave early?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were some activities more successful than others?</a:t>
            </a:r>
          </a:p>
          <a:p>
            <a:pPr lvl="0" fontAlgn="t">
              <a:buFont typeface="Wingdings" panose="05000000000000000000" pitchFamily="2" charset="2"/>
              <a:buChar char="§"/>
            </a:pPr>
            <a:r>
              <a:rPr lang="en-GB" dirty="0">
                <a:latin typeface="Aptos" panose="020B0004020202020204" pitchFamily="34" charset="0"/>
              </a:rPr>
              <a:t>Why were queues generating complaints?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B9CA283-5FBF-91E1-4CC4-5CE51AAB15C3}"/>
              </a:ext>
            </a:extLst>
          </p:cNvPr>
          <p:cNvSpPr/>
          <p:nvPr/>
        </p:nvSpPr>
        <p:spPr>
          <a:xfrm>
            <a:off x="6986500" y="1722352"/>
            <a:ext cx="4732544" cy="3413295"/>
          </a:xfrm>
          <a:prstGeom prst="wedgeRoundRectCallou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D65B2C-FCCD-607A-CE9F-BEBEB0C32638}"/>
              </a:ext>
            </a:extLst>
          </p:cNvPr>
          <p:cNvSpPr txBox="1"/>
          <p:nvPr/>
        </p:nvSpPr>
        <p:spPr>
          <a:xfrm>
            <a:off x="7161637" y="2173879"/>
            <a:ext cx="4557407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Employers value graduates who can:</a:t>
            </a:r>
          </a:p>
          <a:p>
            <a:pPr marL="342900" indent="-342900" fontAlgn="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Investigate problems</a:t>
            </a:r>
          </a:p>
          <a:p>
            <a:pPr marL="342900" indent="-342900" fontAlgn="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Interpret evidence</a:t>
            </a:r>
          </a:p>
          <a:p>
            <a:pPr marL="342900" indent="-342900" fontAlgn="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Make justified decisions</a:t>
            </a:r>
          </a:p>
          <a:p>
            <a:pPr marL="342900" indent="-342900" fontAlgn="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Recommend improvements</a:t>
            </a:r>
          </a:p>
          <a:p>
            <a:endParaRPr lang="en-GB" dirty="0"/>
          </a:p>
        </p:txBody>
      </p:sp>
      <p:pic>
        <p:nvPicPr>
          <p:cNvPr id="9" name="Graphic 8" descr="Badge Tick with solid fill">
            <a:extLst>
              <a:ext uri="{FF2B5EF4-FFF2-40B4-BE49-F238E27FC236}">
                <a16:creationId xmlns:a16="http://schemas.microsoft.com/office/drawing/2014/main" id="{6B66F6A3-9E86-30FE-DBD1-7A8380B12B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70857" y="4154888"/>
            <a:ext cx="914400" cy="914400"/>
          </a:xfrm>
          <a:prstGeom prst="rect">
            <a:avLst/>
          </a:prstGeom>
        </p:spPr>
      </p:pic>
      <p:pic>
        <p:nvPicPr>
          <p:cNvPr id="15" name="Graphic 14" descr="Travel with solid fill">
            <a:extLst>
              <a:ext uri="{FF2B5EF4-FFF2-40B4-BE49-F238E27FC236}">
                <a16:creationId xmlns:a16="http://schemas.microsoft.com/office/drawing/2014/main" id="{471823DA-24C8-7F3A-1F9A-6844F79C7E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40859" y="2677222"/>
            <a:ext cx="914400" cy="914400"/>
          </a:xfrm>
          <a:prstGeom prst="rect">
            <a:avLst/>
          </a:prstGeom>
        </p:spPr>
      </p:pic>
      <p:pic>
        <p:nvPicPr>
          <p:cNvPr id="17" name="Graphic 16" descr="Dancing with solid fill">
            <a:extLst>
              <a:ext uri="{FF2B5EF4-FFF2-40B4-BE49-F238E27FC236}">
                <a16:creationId xmlns:a16="http://schemas.microsoft.com/office/drawing/2014/main" id="{8EEDD904-3D2B-E1C1-8398-9EE54EDBD7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81698" y="514437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19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C9E8B-BB5A-54FA-A514-8319764C5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E7B68AD-0717-95D8-65CA-52140B188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Critical Thinking?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46CE427-E63D-FEDB-EC97-FB5C80FCA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48" y="1503175"/>
            <a:ext cx="11188296" cy="426243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55000" lnSpcReduction="20000"/>
          </a:bodyPr>
          <a:lstStyle/>
          <a:p>
            <a:pPr algn="ctr" fontAlgn="t">
              <a:lnSpc>
                <a:spcPct val="120000"/>
              </a:lnSpc>
              <a:buNone/>
            </a:pPr>
            <a:r>
              <a:rPr lang="en-GB" sz="3800" b="1" dirty="0">
                <a:latin typeface="Aptos" panose="020B0004020202020204" pitchFamily="34" charset="0"/>
              </a:rPr>
              <a:t>Critical thinking </a:t>
            </a:r>
            <a:r>
              <a:rPr lang="en-GB" sz="3800" dirty="0">
                <a:latin typeface="Aptos" panose="020B0004020202020204" pitchFamily="34" charset="0"/>
              </a:rPr>
              <a:t>is the ability to objectively analyse, evaluate and interpret information in order to reach reasoned conclusions.</a:t>
            </a:r>
          </a:p>
          <a:p>
            <a:pPr fontAlgn="t">
              <a:lnSpc>
                <a:spcPct val="120000"/>
              </a:lnSpc>
              <a:buNone/>
            </a:pPr>
            <a:endParaRPr lang="en-GB" sz="4200" dirty="0">
              <a:latin typeface="Aptos" panose="020B0004020202020204" pitchFamily="34" charset="0"/>
            </a:endParaRPr>
          </a:p>
          <a:p>
            <a:pPr lvl="1" fontAlgn="t">
              <a:lnSpc>
                <a:spcPct val="120000"/>
              </a:lnSpc>
              <a:buNone/>
            </a:pPr>
            <a:r>
              <a:rPr lang="en-GB" sz="3800" b="1" dirty="0">
                <a:latin typeface="Aptos" panose="020B0004020202020204" pitchFamily="34" charset="0"/>
              </a:rPr>
              <a:t>It involves: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Asking questions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Investigating evidence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Identifying patterns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Considering alternative explanations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Challenging assumptions</a:t>
            </a:r>
          </a:p>
          <a:p>
            <a:pPr lvl="1" fontAlgn="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ptos" panose="020B0004020202020204" pitchFamily="34" charset="0"/>
              </a:rPr>
              <a:t>Making informed judgements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1372ABEC-667E-363C-17BC-390259C84F3D}"/>
              </a:ext>
            </a:extLst>
          </p:cNvPr>
          <p:cNvSpPr/>
          <p:nvPr/>
        </p:nvSpPr>
        <p:spPr>
          <a:xfrm>
            <a:off x="7597422" y="2687360"/>
            <a:ext cx="3677908" cy="2888302"/>
          </a:xfrm>
          <a:prstGeom prst="wedgeRoundRect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5D3011-7684-A267-648B-94D155039DB9}"/>
              </a:ext>
            </a:extLst>
          </p:cNvPr>
          <p:cNvSpPr txBox="1"/>
          <p:nvPr/>
        </p:nvSpPr>
        <p:spPr>
          <a:xfrm>
            <a:off x="7745908" y="3138272"/>
            <a:ext cx="338093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>
              <a:buNone/>
            </a:pPr>
            <a:r>
              <a:rPr lang="en-GB" sz="2000" b="1" dirty="0">
                <a:latin typeface="Aptos" panose="020B0004020202020204" pitchFamily="34" charset="0"/>
              </a:rPr>
              <a:t>Critical thinking is not about criticising.</a:t>
            </a:r>
          </a:p>
          <a:p>
            <a:pPr algn="ctr" fontAlgn="t">
              <a:buNone/>
            </a:pPr>
            <a:r>
              <a:rPr lang="en-GB" sz="2000" b="1" dirty="0">
                <a:latin typeface="Aptos" panose="020B0004020202020204" pitchFamily="34" charset="0"/>
              </a:rPr>
              <a:t>It is about making fair, logical and evidence-based decisions.</a:t>
            </a:r>
          </a:p>
          <a:p>
            <a:endParaRPr lang="en-GB" dirty="0"/>
          </a:p>
        </p:txBody>
      </p:sp>
      <p:pic>
        <p:nvPicPr>
          <p:cNvPr id="6" name="Graphic 5" descr="Badge Tick with solid fill">
            <a:extLst>
              <a:ext uri="{FF2B5EF4-FFF2-40B4-BE49-F238E27FC236}">
                <a16:creationId xmlns:a16="http://schemas.microsoft.com/office/drawing/2014/main" id="{BA5DAF4A-4479-F5A8-6686-BB997A2FBA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86687" y="4589287"/>
            <a:ext cx="914400" cy="914400"/>
          </a:xfrm>
          <a:prstGeom prst="rect">
            <a:avLst/>
          </a:prstGeom>
        </p:spPr>
      </p:pic>
      <p:pic>
        <p:nvPicPr>
          <p:cNvPr id="8" name="Graphic 7" descr="Head with gears with solid fill">
            <a:extLst>
              <a:ext uri="{FF2B5EF4-FFF2-40B4-BE49-F238E27FC236}">
                <a16:creationId xmlns:a16="http://schemas.microsoft.com/office/drawing/2014/main" id="{7926FE53-448A-7964-77B7-6DB977FC54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03919" y="493252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3935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4B7D3-2A59-9AB2-BDB6-4D30517F99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0A3F6955-9720-1435-FA43-D85F2C3CDB70}"/>
              </a:ext>
            </a:extLst>
          </p:cNvPr>
          <p:cNvSpPr/>
          <p:nvPr/>
        </p:nvSpPr>
        <p:spPr>
          <a:xfrm>
            <a:off x="258417" y="367748"/>
            <a:ext cx="6533321" cy="4469297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the difference between Description, Analysis and Evaluation?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3C79DB-EC55-4FE7-84D0-4E6470BAD829}"/>
              </a:ext>
            </a:extLst>
          </p:cNvPr>
          <p:cNvSpPr txBox="1"/>
          <p:nvPr/>
        </p:nvSpPr>
        <p:spPr>
          <a:xfrm>
            <a:off x="6957390" y="1669774"/>
            <a:ext cx="5082209" cy="193899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b="1" dirty="0">
                <a:latin typeface="Aptos" panose="020B0004020202020204" pitchFamily="34" charset="0"/>
              </a:rPr>
              <a:t>1</a:t>
            </a:r>
            <a:r>
              <a:rPr lang="en-US" sz="2400" dirty="0">
                <a:latin typeface="Aptos" panose="020B0004020202020204" pitchFamily="34" charset="0"/>
              </a:rPr>
              <a:t>: Think about what you already know</a:t>
            </a:r>
          </a:p>
          <a:p>
            <a:pPr marL="0" indent="0"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ptos" panose="020B0004020202020204" pitchFamily="34" charset="0"/>
              </a:rPr>
              <a:t>2</a:t>
            </a:r>
            <a:r>
              <a:rPr lang="en-US" sz="2400" dirty="0">
                <a:latin typeface="Aptos" panose="020B0004020202020204" pitchFamily="34" charset="0"/>
              </a:rPr>
              <a:t>: Share with the person next to you </a:t>
            </a:r>
          </a:p>
          <a:p>
            <a:pPr marL="0" indent="0"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ptos" panose="020B0004020202020204" pitchFamily="34" charset="0"/>
              </a:rPr>
              <a:t>3</a:t>
            </a:r>
            <a:r>
              <a:rPr lang="en-US" sz="2400" dirty="0">
                <a:latin typeface="Aptos" panose="020B0004020202020204" pitchFamily="34" charset="0"/>
              </a:rPr>
              <a:t>: Share answers with the class </a:t>
            </a:r>
          </a:p>
        </p:txBody>
      </p:sp>
    </p:spTree>
    <p:extLst>
      <p:ext uri="{BB962C8B-B14F-4D97-AF65-F5344CB8AC3E}">
        <p14:creationId xmlns:p14="http://schemas.microsoft.com/office/powerpoint/2010/main" val="105984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DFDCD-D60A-8C9F-C7D9-D7AE1F172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4EE6CE7C-B000-DB6F-1426-16E7BC14FC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F407BA4-6950-1F96-84F0-C0FC45DF1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Description vs Analysis vs Evaluation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054DBF-5ED4-66FD-3CA3-877F77F66193}"/>
              </a:ext>
            </a:extLst>
          </p:cNvPr>
          <p:cNvSpPr txBox="1"/>
          <p:nvPr/>
        </p:nvSpPr>
        <p:spPr>
          <a:xfrm>
            <a:off x="523494" y="1771956"/>
            <a:ext cx="11122314" cy="313932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Description</a:t>
            </a:r>
            <a:r>
              <a:rPr lang="en-GB" sz="2200" dirty="0">
                <a:latin typeface="Aptos" panose="020B0004020202020204" pitchFamily="34" charset="0"/>
              </a:rPr>
              <a:t> focuses on reporting information rather than critiquing it. It involves outlining facts, describing events, recounting what happened, or presenting information from a source. </a:t>
            </a:r>
          </a:p>
          <a:p>
            <a:pPr algn="just" fontAlgn="t">
              <a:lnSpc>
                <a:spcPct val="100000"/>
              </a:lnSpc>
              <a:buNone/>
            </a:pPr>
            <a:endParaRPr lang="en-GB" sz="2200" dirty="0">
              <a:latin typeface="Aptos" panose="020B0004020202020204" pitchFamily="34" charset="0"/>
            </a:endParaRPr>
          </a:p>
          <a:p>
            <a:pPr algn="just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Analysis</a:t>
            </a:r>
            <a:r>
              <a:rPr lang="en-GB" sz="2200" dirty="0">
                <a:latin typeface="Aptos" panose="020B0004020202020204" pitchFamily="34" charset="0"/>
              </a:rPr>
              <a:t> moves beyond description by exploring the meaning and significance of the facts. It involves questioning, interpreting, and explaining what the information suggests.</a:t>
            </a:r>
          </a:p>
          <a:p>
            <a:pPr algn="just" fontAlgn="t">
              <a:lnSpc>
                <a:spcPct val="100000"/>
              </a:lnSpc>
              <a:buNone/>
            </a:pPr>
            <a:endParaRPr lang="en-GB" sz="2200" dirty="0">
              <a:latin typeface="Aptos" panose="020B0004020202020204" pitchFamily="34" charset="0"/>
            </a:endParaRPr>
          </a:p>
          <a:p>
            <a:pPr algn="just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Evaluation</a:t>
            </a:r>
            <a:r>
              <a:rPr lang="en-GB" sz="2200" dirty="0">
                <a:latin typeface="Aptos" panose="020B0004020202020204" pitchFamily="34" charset="0"/>
              </a:rPr>
              <a:t> is the most critical stage, requiring you to make informed judgements about the information or experience. This includes weighing strengths, limitations, and overall value.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4BEC4F-BBFB-5D5B-B5F7-155F14F4E327}"/>
              </a:ext>
            </a:extLst>
          </p:cNvPr>
          <p:cNvSpPr txBox="1"/>
          <p:nvPr/>
        </p:nvSpPr>
        <p:spPr>
          <a:xfrm>
            <a:off x="4743013" y="6206412"/>
            <a:ext cx="1863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(LSBU, 2026)</a:t>
            </a:r>
          </a:p>
        </p:txBody>
      </p:sp>
    </p:spTree>
    <p:extLst>
      <p:ext uri="{BB962C8B-B14F-4D97-AF65-F5344CB8AC3E}">
        <p14:creationId xmlns:p14="http://schemas.microsoft.com/office/powerpoint/2010/main" val="22728154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E8DF2-5EDD-EE21-971B-BD867D9A2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E1EAC154-836F-32DB-8E61-742BB3F1B9ED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B7DECD7-B848-936A-9CEF-F41FFE60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Description vs Analysis vs Evaluation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04C5B6-3DE9-4DC4-F08A-0D9B758F4B20}"/>
              </a:ext>
            </a:extLst>
          </p:cNvPr>
          <p:cNvSpPr txBox="1"/>
          <p:nvPr/>
        </p:nvSpPr>
        <p:spPr>
          <a:xfrm>
            <a:off x="523494" y="1771956"/>
            <a:ext cx="11122314" cy="3477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Description</a:t>
            </a:r>
            <a:r>
              <a:rPr lang="en-GB" sz="2000" b="1" dirty="0">
                <a:latin typeface="Aptos" panose="020B0004020202020204" pitchFamily="34" charset="0"/>
              </a:rPr>
              <a:t> – What happened?</a:t>
            </a: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“The festival attracted 5,000 visitors.”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Analysis</a:t>
            </a:r>
            <a:r>
              <a:rPr lang="en-GB" sz="2000" b="1" dirty="0">
                <a:latin typeface="Aptos" panose="020B0004020202020204" pitchFamily="34" charset="0"/>
              </a:rPr>
              <a:t> – Why did it happen?</a:t>
            </a: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“Attendance increased due to successful digital marketing and favourable weather.”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Evaluation</a:t>
            </a:r>
            <a:r>
              <a:rPr lang="en-GB" sz="2000" b="1" dirty="0">
                <a:latin typeface="Aptos" panose="020B0004020202020204" pitchFamily="34" charset="0"/>
              </a:rPr>
              <a:t> – How successful was it?</a:t>
            </a: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“Whilst attendance was high, visitor satisfaction data suggests improvements are needed in queue management.”</a:t>
            </a:r>
          </a:p>
        </p:txBody>
      </p:sp>
    </p:spTree>
    <p:extLst>
      <p:ext uri="{BB962C8B-B14F-4D97-AF65-F5344CB8AC3E}">
        <p14:creationId xmlns:p14="http://schemas.microsoft.com/office/powerpoint/2010/main" val="18140997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D5325-06B6-CD66-143B-2ACBA1FB8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573EE4A1-DFBC-1C74-CF25-BA2CE8A71A61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CE8ADF5-143B-2143-1B69-6A5F562E4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F98916-C795-C5EC-7FDF-63C013218E86}"/>
              </a:ext>
            </a:extLst>
          </p:cNvPr>
          <p:cNvSpPr txBox="1"/>
          <p:nvPr/>
        </p:nvSpPr>
        <p:spPr>
          <a:xfrm>
            <a:off x="445922" y="1562552"/>
            <a:ext cx="7278212" cy="40934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Descriptive Writing</a:t>
            </a:r>
          </a:p>
          <a:p>
            <a:pPr algn="just"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“The attraction has a café, gift shop and information desk.”</a:t>
            </a:r>
          </a:p>
          <a:p>
            <a:pPr algn="just" fontAlgn="t">
              <a:lnSpc>
                <a:spcPct val="100000"/>
              </a:lnSpc>
              <a:buNone/>
            </a:pP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algn="just"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Analytical Writing</a:t>
            </a:r>
          </a:p>
          <a:p>
            <a:pPr marL="285750" indent="-285750" algn="just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“These facilities contribute to visitor convenience and support customer satisfaction.”</a:t>
            </a:r>
          </a:p>
          <a:p>
            <a:pPr algn="just" fontAlgn="t">
              <a:lnSpc>
                <a:spcPct val="100000"/>
              </a:lnSpc>
              <a:buNone/>
            </a:pP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algn="just"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Evaluative Writing</a:t>
            </a:r>
          </a:p>
          <a:p>
            <a:pPr marL="285750" indent="-285750" algn="just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“Although the attraction provides a range of facilities, visitor reviews suggest queuing issues reduce the quality of the overall experience.”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5EC23116-5873-2852-36B9-0366EA347C72}"/>
              </a:ext>
            </a:extLst>
          </p:cNvPr>
          <p:cNvSpPr/>
          <p:nvPr/>
        </p:nvSpPr>
        <p:spPr>
          <a:xfrm>
            <a:off x="8106973" y="1911193"/>
            <a:ext cx="3677908" cy="2888302"/>
          </a:xfrm>
          <a:prstGeom prst="wedgeRound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endParaRPr lang="en-GB" dirty="0">
              <a:latin typeface="Aptos" panose="020B0004020202020204" pitchFamily="34" charset="0"/>
            </a:endParaRPr>
          </a:p>
        </p:txBody>
      </p:sp>
      <p:pic>
        <p:nvPicPr>
          <p:cNvPr id="8" name="Graphic 7" descr="Badge Tick with solid fill">
            <a:extLst>
              <a:ext uri="{FF2B5EF4-FFF2-40B4-BE49-F238E27FC236}">
                <a16:creationId xmlns:a16="http://schemas.microsoft.com/office/drawing/2014/main" id="{2FEC1720-9B09-A8DF-8BF4-EA11E1B88C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78924" y="3854196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4B24D8-5158-E284-8FD7-4A30228262C1}"/>
              </a:ext>
            </a:extLst>
          </p:cNvPr>
          <p:cNvSpPr txBox="1"/>
          <p:nvPr/>
        </p:nvSpPr>
        <p:spPr>
          <a:xfrm>
            <a:off x="8255459" y="2222980"/>
            <a:ext cx="33809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Assignment Tip:</a:t>
            </a:r>
          </a:p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University-level research should prioritise analysis and evaluation over simple description.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281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6B6255-C8D1-CF02-3D83-0D2CA0C51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1F58A62-700D-761A-6505-12EB8C8910BB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81F3ECF-42B7-D3C0-59C1-B97AA7A37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1: Literature Review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F9809A-4982-2EA0-4E12-C788EE030B35}"/>
              </a:ext>
            </a:extLst>
          </p:cNvPr>
          <p:cNvSpPr txBox="1"/>
          <p:nvPr/>
        </p:nvSpPr>
        <p:spPr>
          <a:xfrm>
            <a:off x="523493" y="1591679"/>
            <a:ext cx="11122314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Today, we explored the importance of </a:t>
            </a:r>
            <a:r>
              <a:rPr lang="en-GB" sz="2000" b="1" dirty="0">
                <a:latin typeface="Aptos" panose="020B0004020202020204" pitchFamily="34" charset="0"/>
              </a:rPr>
              <a:t>critical thinking</a:t>
            </a:r>
            <a:r>
              <a:rPr lang="en-GB" sz="2000" dirty="0">
                <a:latin typeface="Aptos" panose="020B0004020202020204" pitchFamily="34" charset="0"/>
              </a:rPr>
              <a:t>, which involves analysing, evaluating, and interpreting information rather than simply accepting it at face value. This is exactly what you are expected to do in your </a:t>
            </a:r>
            <a:r>
              <a:rPr lang="en-GB" sz="2000" b="1" dirty="0">
                <a:latin typeface="Aptos" panose="020B0004020202020204" pitchFamily="34" charset="0"/>
              </a:rPr>
              <a:t>Literature Review</a:t>
            </a:r>
            <a:r>
              <a:rPr lang="en-GB" sz="2000" dirty="0">
                <a:latin typeface="Aptos" panose="020B0004020202020204" pitchFamily="34" charset="0"/>
              </a:rPr>
              <a:t>.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E7463230-B6AA-2DC8-79FD-ED48B0E3DDF0}"/>
              </a:ext>
            </a:extLst>
          </p:cNvPr>
          <p:cNvSpPr/>
          <p:nvPr/>
        </p:nvSpPr>
        <p:spPr>
          <a:xfrm>
            <a:off x="3655930" y="2824877"/>
            <a:ext cx="4741967" cy="3012371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a Literature Review?</a:t>
            </a:r>
          </a:p>
        </p:txBody>
      </p:sp>
    </p:spTree>
    <p:extLst>
      <p:ext uri="{BB962C8B-B14F-4D97-AF65-F5344CB8AC3E}">
        <p14:creationId xmlns:p14="http://schemas.microsoft.com/office/powerpoint/2010/main" val="35040117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CFE01-3852-B30A-C1A9-3E6388A2F5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2140688"/>
            <a:ext cx="5158316" cy="61910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It is NOT…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1C1622-A064-F134-DD42-3EF94BB9F7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844706"/>
            <a:ext cx="5158316" cy="3080716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✗ A collection of summaries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✗ A list of quotations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✗ Your personal opinion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✗ A description of one article after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     another</a:t>
            </a:r>
            <a:endParaRPr lang="en-US" sz="24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2FC5A9-180B-38F2-B669-6AE043C43D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0687"/>
            <a:ext cx="5183717" cy="62564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It is…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1F9CCB-A48D-7801-4D60-FEEF3D6C45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44706"/>
            <a:ext cx="5183717" cy="308071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✓ A synthesis of evidence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✓ A critical comparison of viewpoints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✓ An evaluation of strengths,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     weaknesses and gaps</a:t>
            </a:r>
            <a:endParaRPr lang="en-US" sz="24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E3F3DD8-7210-36A9-0C5A-559B2E8882B4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707887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 Review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C9379D-0990-1480-BCAE-FFB947A06B02}"/>
              </a:ext>
            </a:extLst>
          </p:cNvPr>
          <p:cNvSpPr txBox="1"/>
          <p:nvPr/>
        </p:nvSpPr>
        <p:spPr>
          <a:xfrm>
            <a:off x="523494" y="961857"/>
            <a:ext cx="11122314" cy="10618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rgbClr val="000000"/>
                </a:solidFill>
                <a:latin typeface="Aptos" panose="020B0004020202020204" pitchFamily="34" charset="0"/>
              </a:rPr>
              <a:t>A </a:t>
            </a:r>
            <a:r>
              <a:rPr lang="en-US" sz="2100" b="1" dirty="0">
                <a:solidFill>
                  <a:srgbClr val="000000"/>
                </a:solidFill>
                <a:latin typeface="Aptos" panose="020B0004020202020204" pitchFamily="34" charset="0"/>
              </a:rPr>
              <a:t>literature review </a:t>
            </a:r>
            <a:r>
              <a:rPr lang="en-US" sz="2100" dirty="0">
                <a:solidFill>
                  <a:srgbClr val="000000"/>
                </a:solidFill>
                <a:latin typeface="Aptos" panose="020B0004020202020204" pitchFamily="34" charset="0"/>
              </a:rPr>
              <a:t>is an academic discussion that demonstrates understanding of existing research on a topic while critically evaluating evidence, theories, debates and gaps in knowledge.</a:t>
            </a:r>
            <a:endParaRPr lang="en-US" sz="21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3246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F6DAB-8A4D-CAE7-F213-FF6648608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EE01D1B2-DB06-6985-E699-8502F6548AE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7D5E6F0-6837-E3DE-A32E-B2EA2D9CB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does the Literature Review fit?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9BF022-D7DC-F7BB-AE94-2A151E1C0EE4}"/>
              </a:ext>
            </a:extLst>
          </p:cNvPr>
          <p:cNvSpPr txBox="1"/>
          <p:nvPr/>
        </p:nvSpPr>
        <p:spPr>
          <a:xfrm>
            <a:off x="699843" y="1510698"/>
            <a:ext cx="6648015" cy="3702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Assignment 1: Research Project (2,000 words)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Introduction (~250 words)
</a:t>
            </a:r>
            <a:r>
              <a:rPr lang="en-US" sz="2000" b="1" dirty="0">
                <a:solidFill>
                  <a:srgbClr val="000000"/>
                </a:solidFill>
                <a:latin typeface="Aptos" panose="020B0004020202020204" pitchFamily="34" charset="0"/>
              </a:rPr>
              <a:t>Literature Review (~550 words) </a:t>
            </a: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← Your evidence base</a:t>
            </a:r>
            <a:r>
              <a:rPr lang="en-US" sz="2000" b="1" dirty="0">
                <a:solidFill>
                  <a:srgbClr val="000000"/>
                </a:solidFill>
                <a:latin typeface="Aptos" panose="020B0004020202020204" pitchFamily="34" charset="0"/>
              </a:rPr>
              <a:t>
</a:t>
            </a: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Case Study Analysis (~400 words)</a:t>
            </a:r>
            <a:endParaRPr lang="en-US" sz="2000" dirty="0">
              <a:latin typeface="Aptos" panose="020B00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Discussion (~500 words)</a:t>
            </a:r>
            <a:endParaRPr lang="en-US" sz="2000" dirty="0">
              <a:latin typeface="Aptos" panose="020B00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Conclusion &amp; Recommendations (~300)</a:t>
            </a: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7A04B-2C3B-8113-17C9-9AE2F723064D}"/>
              </a:ext>
            </a:extLst>
          </p:cNvPr>
          <p:cNvSpPr txBox="1"/>
          <p:nvPr/>
        </p:nvSpPr>
        <p:spPr>
          <a:xfrm>
            <a:off x="7398666" y="2292398"/>
            <a:ext cx="3918856" cy="281795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The literature review provides the theories, concepts, debates and evidence needed to answer: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i="1" dirty="0">
                <a:solidFill>
                  <a:schemeClr val="accent5">
                    <a:lumMod val="50000"/>
                  </a:schemeClr>
                </a:solidFill>
                <a:latin typeface="Aptos" panose="020B0004020202020204" pitchFamily="34" charset="0"/>
              </a:rPr>
              <a:t>“Is introducing a tourist levy the solution to overtourism or event legacy issues?”</a:t>
            </a:r>
          </a:p>
        </p:txBody>
      </p:sp>
    </p:spTree>
    <p:extLst>
      <p:ext uri="{BB962C8B-B14F-4D97-AF65-F5344CB8AC3E}">
        <p14:creationId xmlns:p14="http://schemas.microsoft.com/office/powerpoint/2010/main" val="16581674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D4117-8521-8AFE-3FD3-928256314A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3873" y="1764256"/>
            <a:ext cx="5156200" cy="380986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endParaRPr lang="en-US" sz="2400" b="1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Description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What does the author say?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Analysis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Why is it important?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Evaluation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How convincing is the evidence?</a:t>
            </a:r>
            <a:endParaRPr lang="en-US" sz="24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358D39-CB40-0D53-0C9A-E5B58E0660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1583962"/>
            <a:ext cx="5156200" cy="380986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1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Assignment example: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Description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Tourist levies generate revenue.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Analysis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Revenue can support infrastructure and sustainability projects.</a:t>
            </a:r>
            <a:endParaRPr lang="en-US" sz="2400" dirty="0">
              <a:latin typeface="Aptos" panose="020B0004020202020204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ptos" panose="020B0004020202020204" pitchFamily="34" charset="0"/>
              </a:rPr>
              <a:t>Evaluation</a:t>
            </a:r>
            <a:r>
              <a:rPr lang="en-US" sz="2400" dirty="0">
                <a:solidFill>
                  <a:srgbClr val="000000"/>
                </a:solidFill>
                <a:latin typeface="Aptos" panose="020B0004020202020204" pitchFamily="34" charset="0"/>
              </a:rPr>
              <a:t>: Evidence suggests benefits depend on how funds are managed and allocated.</a:t>
            </a:r>
            <a:endParaRPr lang="en-US" sz="2400" dirty="0">
              <a:latin typeface="Aptos" panose="020B00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28E7E93-276C-30D4-ED45-9EFFDD382E4D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Description vs Analysis vs Evaluation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97068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3F769-CB5C-5315-F9AF-A488F97A6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243D95D3-70CA-29BF-5A21-5CEEE650F172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54714DD-D53F-0110-670E-6D0A841E3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803431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1EC4EF-7746-B42E-EF96-1C28FB5F8913}"/>
              </a:ext>
            </a:extLst>
          </p:cNvPr>
          <p:cNvSpPr txBox="1"/>
          <p:nvPr/>
        </p:nvSpPr>
        <p:spPr>
          <a:xfrm>
            <a:off x="523494" y="1074509"/>
            <a:ext cx="11122314" cy="47089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 Descriptive:</a:t>
            </a:r>
            <a:br>
              <a:rPr lang="en-GB" sz="2000" dirty="0">
                <a:latin typeface="Aptos" panose="020B0004020202020204" pitchFamily="34" charset="0"/>
              </a:rPr>
            </a:br>
            <a:r>
              <a:rPr lang="en-GB" sz="2000" dirty="0">
                <a:latin typeface="Aptos" panose="020B0004020202020204" pitchFamily="34" charset="0"/>
              </a:rPr>
              <a:t>Jones (2024) argues that tourist levies reduce overtourism.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✓ Analytical:</a:t>
            </a:r>
            <a:br>
              <a:rPr lang="en-GB" sz="2000" dirty="0">
                <a:latin typeface="Aptos" panose="020B0004020202020204" pitchFamily="34" charset="0"/>
              </a:rPr>
            </a:br>
            <a:r>
              <a:rPr lang="en-GB" sz="2000" dirty="0">
                <a:latin typeface="Aptos" panose="020B0004020202020204" pitchFamily="34" charset="0"/>
              </a:rPr>
              <a:t>Jones (2024) argues that tourist levies reduce overtourism because […]. However, Davies (2024) and Williams (2025) suggest that tourist levies are most effective when combined with wider strategies such as […]. This suggests that levies can contribute to addressing overtourism but may not be a complete solution on their own.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✓ Evaluative:</a:t>
            </a:r>
            <a:br>
              <a:rPr lang="en-GB" sz="2000" dirty="0">
                <a:latin typeface="Aptos" panose="020B0004020202020204" pitchFamily="34" charset="0"/>
              </a:rPr>
            </a:br>
            <a:r>
              <a:rPr lang="en-GB" sz="2000" dirty="0">
                <a:latin typeface="Aptos" panose="020B0004020202020204" pitchFamily="34" charset="0"/>
              </a:rPr>
              <a:t>While Jones (2024) provides evidence that tourist levies can support destination management and reduce visitor pressures, the study focuses on a single destination, which may limit the extent to which the findings can be applied elsewhere. Therefore, the evidence is useful but should be considered alongside research from a wider range of destinations before drawing broader conclusions.</a:t>
            </a:r>
          </a:p>
        </p:txBody>
      </p:sp>
    </p:spTree>
    <p:extLst>
      <p:ext uri="{BB962C8B-B14F-4D97-AF65-F5344CB8AC3E}">
        <p14:creationId xmlns:p14="http://schemas.microsoft.com/office/powerpoint/2010/main" val="29536675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D5767-D52B-CBF4-18B4-ADD928052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538C7836-6EE3-B2AA-C478-145E97D4ABC8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A951A61-B649-FAB2-B067-1B282E7C3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Themes Students Could Explore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66F79A-4CC1-EEEA-C163-1088D7E3271C}"/>
              </a:ext>
            </a:extLst>
          </p:cNvPr>
          <p:cNvSpPr txBox="1"/>
          <p:nvPr/>
        </p:nvSpPr>
        <p:spPr>
          <a:xfrm>
            <a:off x="523494" y="1771956"/>
            <a:ext cx="11122314" cy="37412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Overtourism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Event legacy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Tourist levies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Sustainable tourism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Visitor management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Destination competitiveness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Resident attitudes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Economic, social and environmental impacts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6C265E-59CE-0676-12CA-829BCD89D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6175" y="2042396"/>
            <a:ext cx="4802476" cy="32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37684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C3DCC-668C-850F-ABB4-63B9D835F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77A9D43-0AF5-B16F-5743-C6B1A79FA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5229" y="1861456"/>
            <a:ext cx="5305972" cy="34530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39B2BA55-56EB-90CC-2988-E7B892C7BE65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4ADBCC3-2C65-0438-9B0B-F9B49519D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Comparison of Views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F2825185-C10F-20EF-560B-4BF1B670071A}"/>
              </a:ext>
            </a:extLst>
          </p:cNvPr>
          <p:cNvSpPr/>
          <p:nvPr/>
        </p:nvSpPr>
        <p:spPr>
          <a:xfrm>
            <a:off x="1061450" y="1615204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arguments might supporters and critics make regarding tourist levies?</a:t>
            </a:r>
          </a:p>
        </p:txBody>
      </p:sp>
    </p:spTree>
    <p:extLst>
      <p:ext uri="{BB962C8B-B14F-4D97-AF65-F5344CB8AC3E}">
        <p14:creationId xmlns:p14="http://schemas.microsoft.com/office/powerpoint/2010/main" val="40572502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01AC27-0822-9FB9-5B7C-8E4D3C5D2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C31702E-0884-7B43-5E1F-1B7E9CF52860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1CD6745-0FA0-124C-FE9F-D81BC9110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Comparison of Views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0D9593-E0BF-D8A1-60D4-661EE6F59AD9}"/>
              </a:ext>
            </a:extLst>
          </p:cNvPr>
          <p:cNvSpPr txBox="1"/>
          <p:nvPr/>
        </p:nvSpPr>
        <p:spPr>
          <a:xfrm>
            <a:off x="523494" y="1771956"/>
            <a:ext cx="5572506" cy="2862322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Supporters might argue: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Generates destination funding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Supports infrastructure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….</a:t>
            </a:r>
            <a:endParaRPr lang="en-US" sz="2000" dirty="0">
              <a:latin typeface="Aptos" panose="020B0004020202020204" pitchFamily="34" charset="0"/>
            </a:endParaRPr>
          </a:p>
          <a:p>
            <a:endParaRPr lang="en-US" sz="2000" dirty="0">
              <a:latin typeface="Aptos" panose="020B0004020202020204" pitchFamily="34" charset="0"/>
            </a:endParaRPr>
          </a:p>
          <a:p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Critics might argue: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May reduce competitiveness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Could discourage visitors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….</a:t>
            </a:r>
            <a:endParaRPr lang="en-US" sz="2000" dirty="0"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B2871-B72B-1F3D-F98E-2F892B1D6DD4}"/>
              </a:ext>
            </a:extLst>
          </p:cNvPr>
          <p:cNvSpPr txBox="1"/>
          <p:nvPr/>
        </p:nvSpPr>
        <p:spPr>
          <a:xfrm>
            <a:off x="6858000" y="1771956"/>
            <a:ext cx="4670242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1F4E79"/>
                </a:solidFill>
                <a:latin typeface="Aptos" panose="020B0004020202020204" pitchFamily="34" charset="0"/>
              </a:rPr>
              <a:t>Your role is not to choose a side immediately. Instead, compare the evidence and identify where authors agree and disagree.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9" name="Graphic 8" descr="A stack of books">
            <a:extLst>
              <a:ext uri="{FF2B5EF4-FFF2-40B4-BE49-F238E27FC236}">
                <a16:creationId xmlns:a16="http://schemas.microsoft.com/office/drawing/2014/main" id="{96DAD0CE-D6E3-F0DD-4070-9C4E02B154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28952" y="2651764"/>
            <a:ext cx="4134394" cy="4134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6609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CF086-694A-48C2-8D04-0A14B0818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4A9A9-AE7A-64E8-3F29-C43102C8B66F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A4213EA-8F61-249F-3131-939F3F536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Finding Gaps and Debates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8C25CC-D19E-1F5B-67BD-79F074E8D675}"/>
              </a:ext>
            </a:extLst>
          </p:cNvPr>
          <p:cNvSpPr txBox="1"/>
          <p:nvPr/>
        </p:nvSpPr>
        <p:spPr>
          <a:xfrm>
            <a:off x="5603966" y="1739645"/>
            <a:ext cx="5996121" cy="3477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Strong literature reviews identify:</a:t>
            </a:r>
            <a:endParaRPr lang="en-US" sz="22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Contradictory findings</a:t>
            </a:r>
            <a:endParaRPr lang="en-US" sz="22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Limitations of existing studies</a:t>
            </a:r>
            <a:endParaRPr lang="en-US" sz="22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Under-researched destinations or events</a:t>
            </a:r>
            <a:endParaRPr lang="en-US" sz="22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Unanswered questions</a:t>
            </a:r>
            <a:endParaRPr lang="en-US" sz="2200" dirty="0">
              <a:latin typeface="Aptos" panose="020B0004020202020204" pitchFamily="34" charset="0"/>
            </a:endParaRPr>
          </a:p>
          <a:p>
            <a:endParaRPr lang="en-US" sz="2200" dirty="0">
              <a:latin typeface="Aptos" panose="020B0004020202020204" pitchFamily="34" charset="0"/>
            </a:endParaRPr>
          </a:p>
          <a:p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These gaps help justify your argument and recommendations.</a:t>
            </a:r>
            <a:endParaRPr lang="en-GB" sz="2200" dirty="0">
              <a:latin typeface="Aptos" panose="020B00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A91A75-03F0-5095-3F2F-616051932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857" y="1739645"/>
            <a:ext cx="4637166" cy="3477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218293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E2D39-B01B-6DF8-D0B7-858083CFC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 descr="Graph and note paper with pencils">
            <a:extLst>
              <a:ext uri="{FF2B5EF4-FFF2-40B4-BE49-F238E27FC236}">
                <a16:creationId xmlns:a16="http://schemas.microsoft.com/office/drawing/2014/main" id="{59961B27-539E-421E-2933-FD79095820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79481" y="3626915"/>
            <a:ext cx="3816519" cy="3816519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DFFA8815-14E0-0B26-D087-31FC51062544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BFE2A41-D69E-18C8-8FD8-292687B0E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 Review Paragraph Structure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48706E-40D7-5F03-ADD8-CE91B820FA9F}"/>
              </a:ext>
            </a:extLst>
          </p:cNvPr>
          <p:cNvSpPr txBox="1"/>
          <p:nvPr/>
        </p:nvSpPr>
        <p:spPr>
          <a:xfrm>
            <a:off x="723792" y="1540660"/>
            <a:ext cx="5067409" cy="258269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1. Topic sentence</a:t>
            </a:r>
            <a:endParaRPr lang="en-US" sz="2200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2. Evidence from Author A</a:t>
            </a:r>
            <a:endParaRPr lang="en-US" sz="2200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3. Compare with Author B</a:t>
            </a:r>
            <a:endParaRPr lang="en-US" sz="2200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4. Evaluate strengths/limitations</a:t>
            </a:r>
            <a:endParaRPr lang="en-US" sz="2200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solidFill>
                  <a:srgbClr val="000000"/>
                </a:solidFill>
                <a:latin typeface="Aptos" panose="020B0004020202020204" pitchFamily="34" charset="0"/>
              </a:rPr>
              <a:t>5. Link back to research question</a:t>
            </a:r>
            <a:endParaRPr lang="en-US" sz="2200" dirty="0">
              <a:latin typeface="Aptos" panose="020B0004020202020204" pitchFamily="34" charset="0"/>
            </a:endParaRP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D41774B6-F75B-583B-7DA4-86EBFA05DD14}"/>
              </a:ext>
            </a:extLst>
          </p:cNvPr>
          <p:cNvSpPr/>
          <p:nvPr/>
        </p:nvSpPr>
        <p:spPr>
          <a:xfrm>
            <a:off x="6400801" y="1540660"/>
            <a:ext cx="5384081" cy="3351380"/>
          </a:xfrm>
          <a:prstGeom prst="wedgeRoundRect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endParaRPr lang="en-GB" dirty="0">
              <a:latin typeface="Aptos" panose="020B0004020202020204" pitchFamily="34" charset="0"/>
            </a:endParaRPr>
          </a:p>
        </p:txBody>
      </p:sp>
      <p:pic>
        <p:nvPicPr>
          <p:cNvPr id="8" name="Graphic 7" descr="Badge Tick with solid fill">
            <a:extLst>
              <a:ext uri="{FF2B5EF4-FFF2-40B4-BE49-F238E27FC236}">
                <a16:creationId xmlns:a16="http://schemas.microsoft.com/office/drawing/2014/main" id="{77836343-66DA-8268-E171-FD2EE408FE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63535" y="3977640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FF6193-1588-78B6-BAEA-AFE76E426F24}"/>
              </a:ext>
            </a:extLst>
          </p:cNvPr>
          <p:cNvSpPr txBox="1"/>
          <p:nvPr/>
        </p:nvSpPr>
        <p:spPr>
          <a:xfrm>
            <a:off x="6660085" y="1944448"/>
            <a:ext cx="49416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b="1" dirty="0">
                <a:solidFill>
                  <a:srgbClr val="FF0000"/>
                </a:solidFill>
                <a:latin typeface="Aptos" panose="020B0004020202020204" pitchFamily="34" charset="0"/>
              </a:rPr>
              <a:t>Avoid</a:t>
            </a:r>
            <a:r>
              <a:rPr lang="en-US" sz="2400" dirty="0">
                <a:solidFill>
                  <a:srgbClr val="FF0000"/>
                </a:solidFill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US" sz="2400" dirty="0">
                <a:solidFill>
                  <a:srgbClr val="FF0000"/>
                </a:solidFill>
                <a:latin typeface="Aptos" panose="020B0004020202020204" pitchFamily="34" charset="0"/>
              </a:rPr>
              <a:t>“Author A said... Author B said...”</a:t>
            </a:r>
          </a:p>
          <a:p>
            <a:pPr algn="just"/>
            <a:endParaRPr lang="en-US" sz="2400" dirty="0">
              <a:latin typeface="Aptos" panose="020B0004020202020204" pitchFamily="34" charset="0"/>
            </a:endParaRPr>
          </a:p>
          <a:p>
            <a:pPr algn="just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Aim for synthesis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:</a:t>
            </a:r>
          </a:p>
          <a:p>
            <a:pPr algn="just"/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“While several studies support […], others question […].”</a:t>
            </a:r>
          </a:p>
        </p:txBody>
      </p:sp>
    </p:spTree>
    <p:extLst>
      <p:ext uri="{BB962C8B-B14F-4D97-AF65-F5344CB8AC3E}">
        <p14:creationId xmlns:p14="http://schemas.microsoft.com/office/powerpoint/2010/main" val="32253220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70EDD-6B62-F68D-B848-466A5AB43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8D4086B9-C45A-2315-FEC3-2BF7114B8215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96672F0-A2CA-5934-3D2E-CB57FF0F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Checklist for Your Assignment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C03C05-0901-6BA6-E468-EB7D93BE5AB5}"/>
              </a:ext>
            </a:extLst>
          </p:cNvPr>
          <p:cNvSpPr txBox="1"/>
          <p:nvPr/>
        </p:nvSpPr>
        <p:spPr>
          <a:xfrm>
            <a:off x="523494" y="1771956"/>
            <a:ext cx="11122314" cy="32796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Define key concepts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Use academic and industry sources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Compare viewpoints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 err="1">
                <a:solidFill>
                  <a:srgbClr val="000000"/>
                </a:solidFill>
                <a:latin typeface="Aptos" panose="020B0004020202020204" pitchFamily="34" charset="0"/>
              </a:rPr>
              <a:t>Analyse</a:t>
            </a: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 and evaluate evidence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Identify debates and gaps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Link discussion to your case study</a:t>
            </a:r>
            <a:endParaRPr lang="en-US" sz="2000" dirty="0">
              <a:latin typeface="Aptos" panose="020B00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Aptos" panose="020B0004020202020204" pitchFamily="34" charset="0"/>
              </a:rPr>
              <a:t>Answer the research question throughout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73D474-2909-D9EF-DC00-DAD0C52DC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0892" y="1771956"/>
            <a:ext cx="3944916" cy="32796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912867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73D7B3-72B0-2750-579A-45E6FA097464}"/>
              </a:ext>
            </a:extLst>
          </p:cNvPr>
          <p:cNvSpPr txBox="1"/>
          <p:nvPr/>
        </p:nvSpPr>
        <p:spPr>
          <a:xfrm>
            <a:off x="1223086" y="2366030"/>
            <a:ext cx="780887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Break Time</a:t>
            </a:r>
            <a:br>
              <a:rPr lang="en-GB" sz="18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A188A8-4081-38C6-44B5-21CDA31A2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200" y="1224293"/>
            <a:ext cx="42926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365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C1DCD6-C59D-5255-651A-FD3198147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77520FA4-8E6F-8DC0-6A90-A44203CE9EC5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Problem-Solving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1855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DC2CCD8-B75B-212D-E494-005B5B202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Identification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91CCD-B14E-00D8-48B6-5F8B10CF9C7C}"/>
              </a:ext>
            </a:extLst>
          </p:cNvPr>
          <p:cNvSpPr txBox="1"/>
          <p:nvPr/>
        </p:nvSpPr>
        <p:spPr>
          <a:xfrm>
            <a:off x="1543878" y="1429291"/>
            <a:ext cx="9104243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Before solving problems, we must identify them correctly!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EF2CFA6-3367-728B-F208-0DAFBDA92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6334" y="3799774"/>
            <a:ext cx="4569040" cy="3044837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1471A78C-07A5-4C13-EE8C-4868015A69AB}"/>
              </a:ext>
            </a:extLst>
          </p:cNvPr>
          <p:cNvSpPr/>
          <p:nvPr/>
        </p:nvSpPr>
        <p:spPr>
          <a:xfrm>
            <a:off x="1406130" y="2085269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some common problems in the travel, tourism and events industries?</a:t>
            </a:r>
          </a:p>
        </p:txBody>
      </p:sp>
    </p:spTree>
    <p:extLst>
      <p:ext uri="{BB962C8B-B14F-4D97-AF65-F5344CB8AC3E}">
        <p14:creationId xmlns:p14="http://schemas.microsoft.com/office/powerpoint/2010/main" val="22623145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1C236-6525-4573-918C-9C61521F4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478742"/>
            <a:ext cx="5158316" cy="82391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Tourism Examples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09F94-EB87-3377-F3E6-F8D12C042D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330575"/>
            <a:ext cx="5158316" cy="308071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Overcrowding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transport accessibility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Negative reviews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Seasonality issues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Unsustainable visitor behaviour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8631E5-BFCF-3A0E-2B38-77A9CA682E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8743"/>
            <a:ext cx="5183717" cy="82391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  <a:t>Event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BE5A7E-94BB-28C8-81AF-72F6808F84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30575"/>
            <a:ext cx="5183717" cy="308071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crowd management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Long entry queues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Inadequate facilities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Weak audience engagement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wayfinding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62A7A6D-B5C5-4AAD-C728-CF8AD62B5F0F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Identification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0D66E8-866C-7D4E-3BDF-10E971004D34}"/>
              </a:ext>
            </a:extLst>
          </p:cNvPr>
          <p:cNvSpPr txBox="1"/>
          <p:nvPr/>
        </p:nvSpPr>
        <p:spPr>
          <a:xfrm>
            <a:off x="2324986" y="5521301"/>
            <a:ext cx="7861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But: are we identifying the actual problem or merely a symptom?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0309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27C06-BB30-EDC5-47C0-B5784E214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B1D5FABD-81FC-B9FD-0789-AFEAC46D22A0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9CEA0E-7ABD-618B-61FB-BB74ADF09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Definition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61A8AC-EB7E-7326-5465-7202E0984BCC}"/>
              </a:ext>
            </a:extLst>
          </p:cNvPr>
          <p:cNvSpPr txBox="1"/>
          <p:nvPr/>
        </p:nvSpPr>
        <p:spPr>
          <a:xfrm>
            <a:off x="523494" y="1123755"/>
            <a:ext cx="11122314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Weak Problem Statement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✗</a:t>
            </a:r>
            <a:r>
              <a:rPr lang="en-GB" sz="2100" dirty="0">
                <a:latin typeface="Aptos" panose="020B0004020202020204" pitchFamily="34" charset="0"/>
              </a:rPr>
              <a:t> Visitors are unhappy.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2100" dirty="0">
                <a:latin typeface="Aptos" panose="020B0004020202020204" pitchFamily="34" charset="0"/>
              </a:rPr>
            </a:br>
            <a:r>
              <a:rPr lang="en-GB" sz="2100" b="1" dirty="0">
                <a:solidFill>
                  <a:srgbClr val="00B050"/>
                </a:solidFill>
                <a:latin typeface="Aptos" panose="020B0004020202020204" pitchFamily="34" charset="0"/>
              </a:rPr>
              <a:t>Strong Problem Statement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dirty="0">
                <a:latin typeface="Aptos" panose="020B0004020202020204" pitchFamily="34" charset="0"/>
              </a:rPr>
              <a:t>Visitor satisfaction has declined due to excessive waiting times at food outlets during peak operating periods.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GB" sz="2100" dirty="0">
              <a:latin typeface="Aptos" panose="020B0004020202020204" pitchFamily="34" charset="0"/>
            </a:endParaRP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GB" sz="21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A strong problem definition identifies: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The issue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The cause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latin typeface="Aptos" panose="020B0004020202020204" pitchFamily="34" charset="0"/>
              </a:rPr>
              <a:t>The context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7CAC9F-6D39-D9EC-EB3A-CA957DB94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581" y="4688809"/>
            <a:ext cx="7974418" cy="216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2754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42EFD-D1CD-C09E-1E21-6F68631F0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6090E71-9B85-D6EB-6AFB-0676CCEFEE8F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1A54F9-BC04-989E-BA8E-21170D372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Observation to Research Question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5A8821-7CAD-6FA0-698E-B35AECE9E189}"/>
              </a:ext>
            </a:extLst>
          </p:cNvPr>
          <p:cNvSpPr txBox="1"/>
          <p:nvPr/>
        </p:nvSpPr>
        <p:spPr>
          <a:xfrm>
            <a:off x="523494" y="1123755"/>
            <a:ext cx="11122314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Observation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Visitors appear frustrated.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Problem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Long queues are affecting visitor satisfaction.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Research Question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To what extent do queue management systems influence visitor satisfaction?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Investigation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Observation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Visitor surveys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Interviews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Online reviews</a:t>
            </a:r>
          </a:p>
        </p:txBody>
      </p:sp>
    </p:spTree>
    <p:extLst>
      <p:ext uri="{BB962C8B-B14F-4D97-AF65-F5344CB8AC3E}">
        <p14:creationId xmlns:p14="http://schemas.microsoft.com/office/powerpoint/2010/main" val="31397147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DC122-79FA-54BC-E07E-015D7638A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CDE6CE-B32C-BD37-A720-F46E00569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813784"/>
            <a:ext cx="5158316" cy="823912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Primary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1C45A-A97B-91A7-42B9-02C757E25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686559"/>
            <a:ext cx="5158316" cy="308071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Surveys/questionnaires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Interviews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Observations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Focus groups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C261AE-C001-6740-2D10-CF335D1833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3785"/>
            <a:ext cx="5183717" cy="823912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Secondary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B31C04-50BC-9719-2C82-0A2C20C05E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79583"/>
            <a:ext cx="5183717" cy="3080716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Academic journals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Industry reports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Government statistics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Customer reviews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Tourism and event publications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EB2983E-94C5-C28F-30D8-A2B4FCA1E2D4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898281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Evidence-Based Decision Making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4B57F4-2DAA-7201-B6CD-F473420BF469}"/>
              </a:ext>
            </a:extLst>
          </p:cNvPr>
          <p:cNvSpPr txBox="1"/>
          <p:nvPr/>
        </p:nvSpPr>
        <p:spPr>
          <a:xfrm>
            <a:off x="2337552" y="1142885"/>
            <a:ext cx="8376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Good decisions rely on evidence, not assumptions.</a:t>
            </a:r>
          </a:p>
        </p:txBody>
      </p:sp>
      <p:pic>
        <p:nvPicPr>
          <p:cNvPr id="9" name="Graphic 8" descr="Clipboard with solid fill">
            <a:extLst>
              <a:ext uri="{FF2B5EF4-FFF2-40B4-BE49-F238E27FC236}">
                <a16:creationId xmlns:a16="http://schemas.microsoft.com/office/drawing/2014/main" id="{66AAACC7-491C-00E5-16B1-1C0935B277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26677" y="3003098"/>
            <a:ext cx="914400" cy="914400"/>
          </a:xfrm>
          <a:prstGeom prst="rect">
            <a:avLst/>
          </a:prstGeom>
        </p:spPr>
      </p:pic>
      <p:pic>
        <p:nvPicPr>
          <p:cNvPr id="11" name="Graphic 10" descr="Research with solid fill">
            <a:extLst>
              <a:ext uri="{FF2B5EF4-FFF2-40B4-BE49-F238E27FC236}">
                <a16:creationId xmlns:a16="http://schemas.microsoft.com/office/drawing/2014/main" id="{0F1ECBF8-548B-3589-BCDB-F3AA4E06AC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56535" y="300309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15171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1DF93-58DD-B68C-EAE9-9AADB3DFD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D82DC608-651D-7075-FC34-FD5C108D06E4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65D131-6FB9-321D-0D46-D1561D1A5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Danger of Assumptions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6F8CA1-B72B-806D-70E0-CFBE1F077067}"/>
              </a:ext>
            </a:extLst>
          </p:cNvPr>
          <p:cNvSpPr txBox="1"/>
          <p:nvPr/>
        </p:nvSpPr>
        <p:spPr>
          <a:xfrm>
            <a:off x="523494" y="1215810"/>
            <a:ext cx="11122314" cy="41549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Assumption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“Visitors did not enjoy the event.”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Evidence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Visitor satisfaction score = 89%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Actual Issue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Most visitors enjoyed the event but reported concerns regarding parking facilities.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Lesson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Always test assumptions using evidence.</a:t>
            </a:r>
          </a:p>
        </p:txBody>
      </p:sp>
      <p:pic>
        <p:nvPicPr>
          <p:cNvPr id="4" name="Graphic 3" descr="High voltage with solid fill">
            <a:extLst>
              <a:ext uri="{FF2B5EF4-FFF2-40B4-BE49-F238E27FC236}">
                <a16:creationId xmlns:a16="http://schemas.microsoft.com/office/drawing/2014/main" id="{68CB2CDE-A87D-A151-91F1-31EFA52E51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87787" y="128958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394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DA630-AFE2-61C3-FE1F-568FECC0F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AB006A1-B70C-02B3-203B-B73AF87D64B2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452B724-BFAA-1E97-E954-538E15EA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Bias?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5CF5241B-AA96-F266-F44F-0D0C51684E24}"/>
              </a:ext>
            </a:extLst>
          </p:cNvPr>
          <p:cNvSpPr/>
          <p:nvPr/>
        </p:nvSpPr>
        <p:spPr>
          <a:xfrm>
            <a:off x="750651" y="997567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bias?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E2BA2EEB-230A-2BB6-649E-1807A53CEAAB}"/>
              </a:ext>
            </a:extLst>
          </p:cNvPr>
          <p:cNvSpPr/>
          <p:nvPr/>
        </p:nvSpPr>
        <p:spPr>
          <a:xfrm>
            <a:off x="5746429" y="2046344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Can industry professionals and researchers be biased?</a:t>
            </a:r>
          </a:p>
        </p:txBody>
      </p:sp>
      <p:pic>
        <p:nvPicPr>
          <p:cNvPr id="11" name="Graphic 10" descr="A microscope">
            <a:extLst>
              <a:ext uri="{FF2B5EF4-FFF2-40B4-BE49-F238E27FC236}">
                <a16:creationId xmlns:a16="http://schemas.microsoft.com/office/drawing/2014/main" id="{C727315F-8CE9-7AF7-C29B-CC32E5DFA6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23011" y="3064421"/>
            <a:ext cx="3141113" cy="314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297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72055-5D47-516D-296D-5620CCAA2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52DB1B9-00DE-D6A9-FFD1-FC7B031C792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98FB96A-6FF1-84F0-880D-892435EBD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Bias?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535C1E-910A-7AE1-8F0F-E66A3D54B96E}"/>
              </a:ext>
            </a:extLst>
          </p:cNvPr>
          <p:cNvSpPr txBox="1"/>
          <p:nvPr/>
        </p:nvSpPr>
        <p:spPr>
          <a:xfrm>
            <a:off x="420484" y="1282258"/>
            <a:ext cx="7849043" cy="4293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Bias</a:t>
            </a:r>
            <a:r>
              <a:rPr lang="en-GB" sz="2100" dirty="0">
                <a:latin typeface="Aptos" panose="020B0004020202020204" pitchFamily="34" charset="0"/>
              </a:rPr>
              <a:t> occurs when research, information, or arguments are presented in a way that favours a particular viewpoint, perspective, or outcome. Bias can influence how evidence is collected, interpreted, and presented.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When reviewing literature, ask yourself: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Is the information balanced?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Has the author considered alternative viewpoints?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Is there sufficient evidence to support the claims?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Could the author's background, funding, or interests influence the findings?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Remember: </a:t>
            </a:r>
            <a:r>
              <a:rPr lang="en-GB" sz="21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A source can be credible and still contain bias.</a:t>
            </a:r>
            <a:endParaRPr lang="en-GB" sz="21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963D5ED5-F95D-A8E1-3ECB-C9DA4D6BCCB4}"/>
              </a:ext>
            </a:extLst>
          </p:cNvPr>
          <p:cNvSpPr/>
          <p:nvPr/>
        </p:nvSpPr>
        <p:spPr>
          <a:xfrm>
            <a:off x="8599694" y="1573619"/>
            <a:ext cx="3045360" cy="3271344"/>
          </a:xfrm>
          <a:prstGeom prst="wedgeRoundRect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69355B-8967-F9FC-5CAE-3850900F8333}"/>
              </a:ext>
            </a:extLst>
          </p:cNvPr>
          <p:cNvSpPr txBox="1"/>
          <p:nvPr/>
        </p:nvSpPr>
        <p:spPr>
          <a:xfrm>
            <a:off x="8807704" y="2309994"/>
            <a:ext cx="27241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i="0" dirty="0">
                <a:effectLst/>
                <a:latin typeface="Aptos" panose="020B0004020202020204" pitchFamily="34" charset="0"/>
              </a:rPr>
              <a:t>As researchers, we must recognise that no source should be accepted uncritically.</a:t>
            </a:r>
          </a:p>
        </p:txBody>
      </p:sp>
      <p:pic>
        <p:nvPicPr>
          <p:cNvPr id="13" name="Graphic 12" descr="Badge Tick with solid fill">
            <a:extLst>
              <a:ext uri="{FF2B5EF4-FFF2-40B4-BE49-F238E27FC236}">
                <a16:creationId xmlns:a16="http://schemas.microsoft.com/office/drawing/2014/main" id="{5D1A9550-5126-AB0F-A666-68C84FDD90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17453" y="386815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3047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565E68-82DD-A74A-9882-A4D54B36A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927D4AD-C1C0-BF38-52D4-6A0BFE03DC2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57B07F-E6DB-D376-7C5D-A23C69EC4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Reliability of Information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E03ACE-2021-7697-DDF5-E0CB00B62726}"/>
              </a:ext>
            </a:extLst>
          </p:cNvPr>
          <p:cNvSpPr txBox="1"/>
          <p:nvPr/>
        </p:nvSpPr>
        <p:spPr>
          <a:xfrm>
            <a:off x="523494" y="1049892"/>
            <a:ext cx="11122314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Not all information should be trusted equally. Good researchers question their sources.</a:t>
            </a:r>
          </a:p>
        </p:txBody>
      </p:sp>
      <p:pic>
        <p:nvPicPr>
          <p:cNvPr id="3" name="Content Placeholder 2" descr="Enhancing Information Literacy in the AI Era: The CRAAP Test, Emerging  Research, and Practical Guidance | by Ibiloye Abiodun Christian | ISSUES  AND APPROACHES IN EDUCATION PRACTICE | Medium">
            <a:extLst>
              <a:ext uri="{FF2B5EF4-FFF2-40B4-BE49-F238E27FC236}">
                <a16:creationId xmlns:a16="http://schemas.microsoft.com/office/drawing/2014/main" id="{3AFF3692-B24D-6DA2-5298-E89CF24521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91" y="1618194"/>
            <a:ext cx="10321319" cy="50989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6841369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2F57B-0926-4462-E9C2-470BCC4EC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E4BCAEEE-482C-907F-6F55-3EAD0CBDA466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3159DE5-DAC4-99CE-1BBB-20C9546C8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Spotting Unreliable Information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715C2-F9DB-EA80-E5F0-BEBAEA04CE92}"/>
              </a:ext>
            </a:extLst>
          </p:cNvPr>
          <p:cNvSpPr txBox="1"/>
          <p:nvPr/>
        </p:nvSpPr>
        <p:spPr>
          <a:xfrm>
            <a:off x="523494" y="1123755"/>
            <a:ext cx="11122314" cy="47089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Warning Signs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No evidence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Emotional language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Outdated information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No identifiable author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Unsupported claims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One-sided arguments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Example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“Tourist levies are a terrible solution.”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thinkers ask: What evidence supports this claim?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F5344F-DAB4-BDB9-C7DE-F801EAB38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884" y="1374144"/>
            <a:ext cx="3549502" cy="3549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60340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10BD0F-39A8-C24B-E643-D1651293D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D9696A2D-FF44-357F-E666-7ACB59FC8A83}"/>
              </a:ext>
            </a:extLst>
          </p:cNvPr>
          <p:cNvSpPr txBox="1"/>
          <p:nvPr/>
        </p:nvSpPr>
        <p:spPr>
          <a:xfrm>
            <a:off x="940429" y="1988833"/>
            <a:ext cx="846909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Practical Activity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4471986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0B4B5-03F5-3510-0D89-F19D0A954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DC854A37-714F-371F-2E02-D1211937AFD7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F72DD1E-2A3D-D31D-C251-84031134C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Travel and Tourism / Events Research Challenge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C6C52B-2D83-11FD-6718-6591B2C9C299}"/>
              </a:ext>
            </a:extLst>
          </p:cNvPr>
          <p:cNvSpPr txBox="1"/>
          <p:nvPr/>
        </p:nvSpPr>
        <p:spPr>
          <a:xfrm>
            <a:off x="523494" y="1123755"/>
            <a:ext cx="11122314" cy="46782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Working in groups, choose either: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Option A: </a:t>
            </a:r>
            <a:r>
              <a:rPr lang="en-GB" sz="2000" dirty="0">
                <a:latin typeface="Aptos" panose="020B0004020202020204" pitchFamily="34" charset="0"/>
              </a:rPr>
              <a:t>A Tourist Destination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Option B: </a:t>
            </a:r>
            <a:r>
              <a:rPr lang="en-GB" sz="2000" dirty="0">
                <a:latin typeface="Aptos" panose="020B0004020202020204" pitchFamily="34" charset="0"/>
              </a:rPr>
              <a:t>An Event or Festival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Answer the question: “</a:t>
            </a:r>
            <a:r>
              <a:rPr lang="en-GB" sz="2000" b="1" dirty="0">
                <a:latin typeface="Aptos" panose="020B0004020202020204" pitchFamily="34" charset="0"/>
              </a:rPr>
              <a:t>How good is the travel/event experience?”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Identify: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Aptos" panose="020B0004020202020204" pitchFamily="34" charset="0"/>
              </a:rPr>
              <a:t>One strength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Aptos" panose="020B0004020202020204" pitchFamily="34" charset="0"/>
              </a:rPr>
              <a:t>One weakness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Aptos" panose="020B0004020202020204" pitchFamily="34" charset="0"/>
              </a:rPr>
              <a:t>Evidence you would collect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Aptos" panose="020B0004020202020204" pitchFamily="34" charset="0"/>
              </a:rPr>
              <a:t>Possible causes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Aptos" panose="020B0004020202020204" pitchFamily="34" charset="0"/>
              </a:rPr>
              <a:t>One recommendation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Be prepared to justify your recommendation using evidence.</a:t>
            </a:r>
          </a:p>
        </p:txBody>
      </p:sp>
    </p:spTree>
    <p:extLst>
      <p:ext uri="{BB962C8B-B14F-4D97-AF65-F5344CB8AC3E}">
        <p14:creationId xmlns:p14="http://schemas.microsoft.com/office/powerpoint/2010/main" val="428802555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D1F9C-16F1-AF3E-6DF6-0FAE21C2E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D7AFA4BF-B17B-8636-71AD-43CF94940251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F483C1B-9186-F110-1DD7-4E7E29B33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81F003-4B1D-AF4D-D4FB-3C47E396CFFE}"/>
              </a:ext>
            </a:extLst>
          </p:cNvPr>
          <p:cNvSpPr txBox="1"/>
          <p:nvPr/>
        </p:nvSpPr>
        <p:spPr>
          <a:xfrm>
            <a:off x="523494" y="1123755"/>
            <a:ext cx="11122314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Successful Tourism and Event Managers do not simply describe experiences…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…They: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Investigate performance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Analyse evidence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Evaluate effectiveness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Challenge assumptions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Consider multiple perspectives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Develop realistic solutions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Always ask: "What evidence supports this conclusion?"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7BD6D-3B08-E3DC-81CA-3CA2BAE7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0454" y="2082185"/>
            <a:ext cx="4749417" cy="25008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014976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E5E9488-492B-ACE4-1A57-9B029BFEE8B9}"/>
              </a:ext>
            </a:extLst>
          </p:cNvPr>
          <p:cNvSpPr txBox="1">
            <a:spLocks/>
          </p:cNvSpPr>
          <p:nvPr/>
        </p:nvSpPr>
        <p:spPr>
          <a:xfrm>
            <a:off x="2447099" y="-471691"/>
            <a:ext cx="7886700" cy="2139553"/>
          </a:xfr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</a:rPr>
              <a:t>Next Week!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A8B4267F-2612-01F1-6054-CCA35AAC9C09}"/>
              </a:ext>
            </a:extLst>
          </p:cNvPr>
          <p:cNvSpPr txBox="1">
            <a:spLocks/>
          </p:cNvSpPr>
          <p:nvPr/>
        </p:nvSpPr>
        <p:spPr>
          <a:xfrm>
            <a:off x="5689192" y="3852953"/>
            <a:ext cx="6356525" cy="900505"/>
          </a:xfrm>
        </p:spPr>
        <p:txBody>
          <a:bodyPr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Things to do by next week.. </a:t>
            </a:r>
          </a:p>
          <a:p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b="1" dirty="0">
              <a:solidFill>
                <a:schemeClr val="bg1"/>
              </a:solidFill>
            </a:endParaRPr>
          </a:p>
          <a:p>
            <a:endParaRPr lang="en-GB" sz="36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D7246F8-337E-E00C-D63F-096146942015}"/>
              </a:ext>
            </a:extLst>
          </p:cNvPr>
          <p:cNvSpPr txBox="1">
            <a:spLocks/>
          </p:cNvSpPr>
          <p:nvPr/>
        </p:nvSpPr>
        <p:spPr>
          <a:xfrm>
            <a:off x="922741" y="1588116"/>
            <a:ext cx="9705502" cy="2056231"/>
          </a:xfr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Font typeface="Wingdings" panose="05000000000000000000" pitchFamily="2" charset="2"/>
              <a:buChar char="Ø"/>
            </a:pPr>
            <a:endParaRPr lang="en-GB" b="1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bg1"/>
                </a:solidFill>
                <a:latin typeface="Aptos" panose="020B0004020202020204" pitchFamily="34" charset="0"/>
              </a:rPr>
              <a:t>Week 3: Understanding Destinations, Experiences and Impacts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bg1"/>
                </a:solidFill>
                <a:latin typeface="Aptos" panose="020B0004020202020204" pitchFamily="34" charset="0"/>
              </a:rPr>
              <a:t>Recap on Essay-Writing</a:t>
            </a:r>
            <a:br>
              <a:rPr lang="en-GB" sz="54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5400" dirty="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1100" b="1" dirty="0"/>
            </a:br>
            <a:endParaRPr lang="en-GB" sz="11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800F2D-5C2E-392E-04ED-1A47712801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09" t="1648"/>
          <a:stretch/>
        </p:blipFill>
        <p:spPr>
          <a:xfrm>
            <a:off x="450002" y="4337943"/>
            <a:ext cx="4705093" cy="2339034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386B2B3-7EDD-DEF7-BDF9-24099586EF1B}"/>
              </a:ext>
            </a:extLst>
          </p:cNvPr>
          <p:cNvSpPr txBox="1">
            <a:spLocks/>
          </p:cNvSpPr>
          <p:nvPr/>
        </p:nvSpPr>
        <p:spPr>
          <a:xfrm>
            <a:off x="5689191" y="4634163"/>
            <a:ext cx="6356526" cy="2056231"/>
          </a:xfrm>
        </p:spPr>
        <p:txBody>
          <a:bodyPr>
            <a:normAutofit fontScale="4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0" indent="-857250" algn="l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7000" dirty="0">
                <a:solidFill>
                  <a:schemeClr val="bg1"/>
                </a:solidFill>
                <a:latin typeface="Aptos" panose="020B0004020202020204" pitchFamily="34" charset="0"/>
              </a:rPr>
              <a:t>Think about potential Research Project ideas!</a:t>
            </a:r>
            <a:br>
              <a:rPr lang="en-GB" sz="96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9600" dirty="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1800" b="1" dirty="0"/>
            </a:b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8239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4A1B-F36A-2D46-CA70-97C292BD4E29}"/>
              </a:ext>
            </a:extLst>
          </p:cNvPr>
          <p:cNvSpPr txBox="1">
            <a:spLocks/>
          </p:cNvSpPr>
          <p:nvPr/>
        </p:nvSpPr>
        <p:spPr>
          <a:xfrm>
            <a:off x="772059" y="1808677"/>
            <a:ext cx="12741740" cy="21395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0000" b="1">
                <a:latin typeface="Freestyle Script" panose="030804020302050B0404" pitchFamily="66" charset="0"/>
              </a:rPr>
              <a:t>Any Questions? </a:t>
            </a:r>
            <a:endParaRPr lang="en-GB" sz="20000" b="1">
              <a:latin typeface="Freestyle Script" panose="030804020302050B04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8FF49-1674-9229-9D60-F65FB10F64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19"/>
          <a:stretch/>
        </p:blipFill>
        <p:spPr>
          <a:xfrm>
            <a:off x="6679032" y="4463795"/>
            <a:ext cx="5057143" cy="204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2994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7F1F3-4BE4-C053-F3D6-F54682E06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783C597-D390-1780-428A-58A7D5685C28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938A0D-9373-847A-C64E-5B3D0D61D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292EF5-7F7B-D461-13B5-2E60C6902B8B}"/>
              </a:ext>
            </a:extLst>
          </p:cNvPr>
          <p:cNvSpPr txBox="1"/>
          <p:nvPr/>
        </p:nvSpPr>
        <p:spPr>
          <a:xfrm>
            <a:off x="534843" y="1286787"/>
            <a:ext cx="111223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>
                <a:latin typeface="Aptos" panose="020B0004020202020204" pitchFamily="34" charset="0"/>
              </a:rPr>
              <a:t>London South Bank University (2026) </a:t>
            </a:r>
            <a:r>
              <a:rPr lang="en-GB" sz="2400" i="1" dirty="0">
                <a:latin typeface="Aptos" panose="020B0004020202020204" pitchFamily="34" charset="0"/>
              </a:rPr>
              <a:t>Writing critically</a:t>
            </a:r>
            <a:r>
              <a:rPr lang="en-GB" sz="2400" dirty="0">
                <a:latin typeface="Aptos" panose="020B0004020202020204" pitchFamily="34" charset="0"/>
              </a:rPr>
              <a:t>. Available at: </a:t>
            </a:r>
            <a:r>
              <a:rPr lang="en-GB" sz="2400" dirty="0">
                <a:latin typeface="Aptos" panose="020B0004020202020204" pitchFamily="34" charset="0"/>
                <a:hlinkClick r:id="rId3"/>
              </a:rPr>
              <a:t>https://library.lsbu.ac.uk/c.php?g=682980&amp;p=4875809</a:t>
            </a:r>
            <a:r>
              <a:rPr lang="en-GB" sz="2400" dirty="0">
                <a:latin typeface="Aptos" panose="020B0004020202020204" pitchFamily="34" charset="0"/>
              </a:rPr>
              <a:t> (Accessed: 1</a:t>
            </a:r>
            <a:r>
              <a:rPr lang="en-GB" sz="2400" baseline="30000" dirty="0">
                <a:latin typeface="Aptos" panose="020B0004020202020204" pitchFamily="34" charset="0"/>
              </a:rPr>
              <a:t>st</a:t>
            </a:r>
            <a:r>
              <a:rPr lang="en-GB" sz="2400" dirty="0">
                <a:latin typeface="Aptos" panose="020B0004020202020204" pitchFamily="34" charset="0"/>
              </a:rPr>
              <a:t> October 2026).</a:t>
            </a:r>
          </a:p>
          <a:p>
            <a:pPr fontAlgn="t"/>
            <a:endParaRPr lang="en-GB" sz="2400" dirty="0">
              <a:latin typeface="Aptos" panose="020B0004020202020204" pitchFamily="34" charset="0"/>
            </a:endParaRPr>
          </a:p>
          <a:p>
            <a:pPr fontAlgn="t"/>
            <a:r>
              <a:rPr lang="en-GB" sz="2400" dirty="0">
                <a:latin typeface="Aptos" panose="020B0004020202020204" pitchFamily="34" charset="0"/>
              </a:rPr>
              <a:t>Images used in this presentation are either UWTSD-owned, AI-generated, or sourced from </a:t>
            </a:r>
            <a:r>
              <a:rPr lang="en-GB" sz="2400" dirty="0" err="1">
                <a:latin typeface="Aptos" panose="020B0004020202020204" pitchFamily="34" charset="0"/>
              </a:rPr>
              <a:t>Pixabay</a:t>
            </a:r>
            <a:r>
              <a:rPr lang="en-GB" sz="2400" dirty="0">
                <a:latin typeface="Aptos" panose="020B0004020202020204" pitchFamily="34" charset="0"/>
              </a:rPr>
              <a:t>, a royalty-free image platform.</a:t>
            </a:r>
          </a:p>
        </p:txBody>
      </p:sp>
    </p:spTree>
    <p:extLst>
      <p:ext uri="{BB962C8B-B14F-4D97-AF65-F5344CB8AC3E}">
        <p14:creationId xmlns:p14="http://schemas.microsoft.com/office/powerpoint/2010/main" val="26210813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BEB849-7B07-8A21-289B-CAB570308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A650C-8576-FF95-89EA-3FD77F1C31D4}"/>
              </a:ext>
            </a:extLst>
          </p:cNvPr>
          <p:cNvSpPr txBox="1">
            <a:spLocks/>
          </p:cNvSpPr>
          <p:nvPr/>
        </p:nvSpPr>
        <p:spPr>
          <a:xfrm>
            <a:off x="574548" y="1859884"/>
            <a:ext cx="10383622" cy="290231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look forward to seeing you next week.</a:t>
            </a:r>
            <a:b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 you have any questions, please do not hesitate to contact me via email.</a:t>
            </a:r>
            <a:b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(l.bassler@uwtsd.ac.uk)</a:t>
            </a:r>
            <a:endParaRPr lang="en-GB" sz="44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2879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a9f19e53-751b-447d-8f41-9f3272970f34"/>
  <p:tag name="VEVOX.CONNECTED.SESSION" val="{&quot;access_code&quot;:&quot;119467782&quot;,&quot;project_id&quot;:96788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1946778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1946778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37&quot;,&quot;alias&quot;:null,&quot;text&quot;:&quot;&lt;p&gt;Research can best be defined as:&lt;/p&gt;&quot;,&quot;image&quot;:null,&quot;imageAltText&quot;:null,&quot;questionSettings&quot;:{},&quot;resultDisplayType&quot;:&quot;default&quot;,&quot;choices&quot;:[{&quot;id&quot;:&quot;23217684&quot;,&quot;alias&quot;:null,&quot;text&quot;:&quot;&lt;p&gt;Collecting information without a purpose&lt;/p&gt;&quot;,&quot;excludeFromResults&quot;:false,&quot;image&quot;:null,&quot;imageAltText&quot;:null,&quot;isCorrectAnswer&quot;:false},{&quot;id&quot;:&quot;23217685&quot;,&quot;alias&quot;:null,&quot;text&quot;:&quot;&lt;p&gt;A systematic process of investigation&lt;/p&gt;&quot;,&quot;excludeFromResults&quot;:false,&quot;image&quot;:null,&quot;imageAltText&quot;:null,&quot;isCorrectAnswer&quot;:true},{&quot;id&quot;:&quot;23217721&quot;,&quot;alias&quot;:null,&quot;text&quot;:&quot;&lt;p&gt;Reading textbooks&lt;/p&gt;&quot;,&quot;excludeFromResults&quot;:false,&quot;image&quot;:null,&quot;imageAltText&quot;:null,&quot;isCorrectAnswer&quot;:false},{&quot;id&quot;:&quot;23217722&quot;,&quot;alias&quot;:null,&quot;text&quot;:&quot;&lt;p&gt;Personal opinion gathering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37"/>
  <p:tag name="VEVOX.ORIGIN.UUID" val="a90587b3-ce2a-4476-9413-01517c2545c9"/>
  <p:tag name="VEVOX.QUESTIONSLIDEID" val="468#428497325/227031747"/>
  <p:tag name="VEVOX.SLIDEFORMAT.VERSION" val="1.020"/>
  <p:tag name="VEVOX.HASRESULTS" val="tru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Research can best be defined as: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37&quot;,&quot;alias&quot;:null,&quot;text&quot;:&quot;&lt;p&gt;Research can best be defined as:&lt;/p&gt;&quot;,&quot;image&quot;:null,&quot;imageAltText&quot;:null,&quot;questionSettings&quot;:{},&quot;resultDisplayType&quot;:&quot;default&quot;,&quot;choices&quot;:[{&quot;id&quot;:&quot;23217684&quot;,&quot;alias&quot;:null,&quot;text&quot;:&quot;&lt;p&gt;Collecting information without a purpose&lt;/p&gt;&quot;,&quot;excludeFromResults&quot;:false,&quot;image&quot;:null,&quot;imageAltText&quot;:null,&quot;isCorrectAnswer&quot;:false},{&quot;id&quot;:&quot;23217685&quot;,&quot;alias&quot;:null,&quot;text&quot;:&quot;&lt;p&gt;A systematic process of investigation&lt;/p&gt;&quot;,&quot;excludeFromResults&quot;:false,&quot;image&quot;:null,&quot;imageAltText&quot;:null,&quot;isCorrectAnswer&quot;:true},{&quot;id&quot;:&quot;23217721&quot;,&quot;alias&quot;:null,&quot;text&quot;:&quot;&lt;p&gt;Reading textbooks&lt;/p&gt;&quot;,&quot;excludeFromResults&quot;:false,&quot;image&quot;:null,&quot;imageAltText&quot;:null,&quot;isCorrectAnswer&quot;:false},{&quot;id&quot;:&quot;23217722&quot;,&quot;alias&quot;:null,&quot;text&quot;:&quot;&lt;p&gt;Personal opinion gathering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68#428497325/227031747"/>
  <p:tag name="VEVOX.SLIDEFORMAT.VERSION" val="1.020"/>
  <p:tag name="VEVOX.HASRESULTS" val="true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Research can best be defined as: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0&quot;,&quot;alias&quot;:null,&quot;text&quot;:&quot;&lt;p&gt;A good research question should be:&lt;/p&gt;&quot;,&quot;image&quot;:null,&quot;imageAltText&quot;:null,&quot;questionSettings&quot;:{},&quot;resultDisplayType&quot;:&quot;default&quot;,&quot;choices&quot;:[{&quot;id&quot;:&quot;23217725&quot;,&quot;alias&quot;:null,&quot;text&quot;:&quot;&lt;p&gt;Extremely broad&lt;/p&gt;&quot;,&quot;excludeFromResults&quot;:false,&quot;image&quot;:null,&quot;imageAltText&quot;:null,&quot;isCorrectAnswer&quot;:false},{&quot;id&quot;:&quot;23217726&quot;,&quot;alias&quot;:null,&quot;text&quot;:&quot;&lt;p&gt;Impossible to answer&lt;/p&gt;&quot;,&quot;excludeFromResults&quot;:false,&quot;image&quot;:null,&quot;imageAltText&quot;:null,&quot;isCorrectAnswer&quot;:false},{&quot;id&quot;:&quot;23217728&quot;,&quot;alias&quot;:null,&quot;text&quot;:&quot;&lt;p&gt;Clear and specific&lt;/p&gt;&quot;,&quot;excludeFromResults&quot;:false,&quot;image&quot;:null,&quot;imageAltText&quot;:null,&quot;isCorrectAnswer&quot;:true},{&quot;id&quot;:&quot;23217729&quot;,&quot;alias&quot;:null,&quot;text&quot;:&quot;&lt;p&gt;Based on personal opin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0"/>
  <p:tag name="VEVOX.ORIGIN.UUID" val="6b74b918-760d-4bf1-ad16-fa9db9c08deb"/>
  <p:tag name="VEVOX.QUESTIONSLIDEID" val="470#3044350179/908714824"/>
  <p:tag name="VEVOX.SLIDEFORMAT.VERSION" val="1.020"/>
  <p:tag name="VEVOX.HASRESULTS" val="true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good research question should be: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0&quot;,&quot;alias&quot;:null,&quot;text&quot;:&quot;&lt;p&gt;A good research question should be:&lt;/p&gt;&quot;,&quot;image&quot;:null,&quot;imageAltText&quot;:null,&quot;questionSettings&quot;:{},&quot;resultDisplayType&quot;:&quot;default&quot;,&quot;choices&quot;:[{&quot;id&quot;:&quot;23217725&quot;,&quot;alias&quot;:null,&quot;text&quot;:&quot;&lt;p&gt;Extremely broad&lt;/p&gt;&quot;,&quot;excludeFromResults&quot;:false,&quot;image&quot;:null,&quot;imageAltText&quot;:null,&quot;isCorrectAnswer&quot;:false},{&quot;id&quot;:&quot;23217726&quot;,&quot;alias&quot;:null,&quot;text&quot;:&quot;&lt;p&gt;Impossible to answer&lt;/p&gt;&quot;,&quot;excludeFromResults&quot;:false,&quot;image&quot;:null,&quot;imageAltText&quot;:null,&quot;isCorrectAnswer&quot;:false},{&quot;id&quot;:&quot;23217728&quot;,&quot;alias&quot;:null,&quot;text&quot;:&quot;&lt;p&gt;Clear and specific&lt;/p&gt;&quot;,&quot;excludeFromResults&quot;:false,&quot;image&quot;:null,&quot;imageAltText&quot;:null,&quot;isCorrectAnswer&quot;:true},{&quot;id&quot;:&quot;23217729&quot;,&quot;alias&quot;:null,&quot;text&quot;:&quot;&lt;p&gt;Based on personal opin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0#3044350179/908714824"/>
  <p:tag name="VEVOX.SLIDEFORMAT.VERSION" val="1.020"/>
  <p:tag name="VEVOX.HASRESULTS" val="true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good research question should be: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1&quot;,&quot;alias&quot;:null,&quot;text&quot;:&quot;&lt;p&gt;Which research method focuses primarily on numerical data?&lt;/p&gt;&quot;,&quot;image&quot;:null,&quot;imageAltText&quot;:null,&quot;questionSettings&quot;:{},&quot;resultDisplayType&quot;:&quot;default&quot;,&quot;choices&quot;:[{&quot;id&quot;:&quot;23217731&quot;,&quot;alias&quot;:null,&quot;text&quot;:&quot;&lt;p&gt;Quantitative&lt;/p&gt;&quot;,&quot;excludeFromResults&quot;:false,&quot;image&quot;:null,&quot;imageAltText&quot;:null,&quot;isCorrectAnswer&quot;:false},{&quot;id&quot;:&quot;23217733&quot;,&quot;alias&quot;:null,&quot;text&quot;:&quot;&lt;p&gt;Mixed Method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1"/>
  <p:tag name="VEVOX.ORIGIN.UUID" val="a3316e71-4439-49a7-997b-a22c79a7b243"/>
  <p:tag name="VEVOX.QUESTIONSLIDEID" val="501#2505753787/29083249"/>
  <p:tag name="VEVOX.SLIDEFORMAT.VERSION" val="1.020"/>
  <p:tag name="VEVOX.HASRESULTS" val="true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research method focuses primarily on numerical data?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1&quot;,&quot;alias&quot;:null,&quot;text&quot;:&quot;&lt;p&gt;Which research method focuses primarily on numerical data?&lt;/p&gt;&quot;,&quot;image&quot;:null,&quot;imageAltText&quot;:null,&quot;questionSettings&quot;:{},&quot;resultDisplayType&quot;:&quot;default&quot;,&quot;choices&quot;:[{&quot;id&quot;:&quot;23217731&quot;,&quot;alias&quot;:null,&quot;text&quot;:&quot;&lt;p&gt;Quantitative&lt;/p&gt;&quot;,&quot;excludeFromResults&quot;:false,&quot;image&quot;:null,&quot;imageAltText&quot;:null,&quot;isCorrectAnswer&quot;:false},{&quot;id&quot;:&quot;23217733&quot;,&quot;alias&quot;:null,&quot;text&quot;:&quot;&lt;p&gt;Mixed Method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501#2505753787/29083249"/>
  <p:tag name="VEVOX.SLIDEFORMAT.VERSION" val="1.020"/>
  <p:tag name="VEVOX.HASRESULTS" val="true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research method focuses primarily on numerical data?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3&quot;,&quot;alias&quot;:null,&quot;text&quot;:&quot;&lt;p&gt;Which method would most likely be used to explore attendees' personal experiences of a festival?&lt;/p&gt;&quot;,&quot;image&quot;:null,&quot;imageAltText&quot;:null,&quot;questionSettings&quot;:{},&quot;resultDisplayType&quot;:&quot;default&quot;,&quot;choices&quot;:[{&quot;id&quot;:&quot;23217734&quot;,&quot;alias&quot;:null,&quot;text&quot;:&quot;&lt;p&gt;Survey with closed questions&lt;/p&gt;&quot;,&quot;excludeFromResults&quot;:false,&quot;image&quot;:null,&quot;imageAltText&quot;:null,&quot;isCorrectAnswer&quot;:false},{&quot;id&quot;:&quot;23217735&quot;,&quot;alias&quot;:null,&quot;text&quot;:&quot;&lt;p&gt;Statistical analysis&lt;/p&gt;&quot;,&quot;excludeFromResults&quot;:false,&quot;image&quot;:null,&quot;imageAltText&quot;:null,&quot;isCorrectAnswer&quot;:false},{&quot;id&quot;:&quot;23217737&quot;,&quot;alias&quot;:null,&quot;text&quot;:&quot;&lt;p&gt;Interview&lt;/p&gt;&quot;,&quot;excludeFromResults&quot;:false,&quot;image&quot;:null,&quot;imageAltText&quot;:null,&quot;isCorrectAnswer&quot;:true},{&quot;id&quot;:&quot;23217738&quot;,&quot;alias&quot;:null,&quot;text&quot;:&quot;&lt;p&gt;Spreadsheet analysi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3"/>
  <p:tag name="VEVOX.ORIGIN.UUID" val="b3465584-4148-4e24-be2b-f283fa590e4c"/>
  <p:tag name="VEVOX.QUESTIONSLIDEID" val="474#381379735/163068498"/>
  <p:tag name="VEVOX.SLIDEFORMAT.VERSION" val="1.020"/>
  <p:tag name="VEVOX.HASRESULTS" val="true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method would most likely be used to explore attendees' personal experiences of a festival?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3&quot;,&quot;alias&quot;:null,&quot;text&quot;:&quot;&lt;p&gt;Which method would most likely be used to explore attendees' personal experiences of a festival?&lt;/p&gt;&quot;,&quot;image&quot;:null,&quot;imageAltText&quot;:null,&quot;questionSettings&quot;:{},&quot;resultDisplayType&quot;:&quot;default&quot;,&quot;choices&quot;:[{&quot;id&quot;:&quot;23217734&quot;,&quot;alias&quot;:null,&quot;text&quot;:&quot;&lt;p&gt;Survey with closed questions&lt;/p&gt;&quot;,&quot;excludeFromResults&quot;:false,&quot;image&quot;:null,&quot;imageAltText&quot;:null,&quot;isCorrectAnswer&quot;:false},{&quot;id&quot;:&quot;23217735&quot;,&quot;alias&quot;:null,&quot;text&quot;:&quot;&lt;p&gt;Statistical analysis&lt;/p&gt;&quot;,&quot;excludeFromResults&quot;:false,&quot;image&quot;:null,&quot;imageAltText&quot;:null,&quot;isCorrectAnswer&quot;:false},{&quot;id&quot;:&quot;23217737&quot;,&quot;alias&quot;:null,&quot;text&quot;:&quot;&lt;p&gt;Interview&lt;/p&gt;&quot;,&quot;excludeFromResults&quot;:false,&quot;image&quot;:null,&quot;imageAltText&quot;:null,&quot;isCorrectAnswer&quot;:true},{&quot;id&quot;:&quot;23217738&quot;,&quot;alias&quot;:null,&quot;text&quot;:&quot;&lt;p&gt;Spreadsheet analysi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4#381379735/163068498"/>
  <p:tag name="VEVOX.SLIDEFORMAT.VERSION" val="1.020"/>
  <p:tag name="VEVOX.HASRESULTS" val="true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method would most likely be used to explore attendees' personal experiences of a festival?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4&quot;,&quot;alias&quot;:null,&quot;text&quot;:&quot;&lt;p&gt;Mixed-methods research combines:&lt;/p&gt;&quot;,&quot;image&quot;:null,&quot;imageAltText&quot;:null,&quot;questionSettings&quot;:{},&quot;resultDisplayType&quot;:&quot;default&quot;,&quot;choices&quot;:[{&quot;id&quot;:&quot;23217739&quot;,&quot;alias&quot;:null,&quot;text&quot;:&quot;&lt;p&gt;Two different surveys&lt;/p&gt;&quot;,&quot;excludeFromResults&quot;:false,&quot;image&quot;:null,&quot;imageAltText&quot;:null,&quot;isCorrectAnswer&quot;:false},{&quot;id&quot;:&quot;23217740&quot;,&quot;alias&quot;:null,&quot;text&quot;:&quot;&lt;p&gt;Primary and secondary data&lt;/p&gt;&quot;,&quot;excludeFromResults&quot;:false,&quot;image&quot;:null,&quot;imageAltText&quot;:null,&quot;isCorrectAnswer&quot;:false},{&quot;id&quot;:&quot;23217742&quot;,&quot;alias&quot;:null,&quot;text&quot;:&quot;&lt;p&gt;Literature reviews and observations only&lt;/p&gt;&quot;,&quot;excludeFromResults&quot;:false,&quot;image&quot;:null,&quot;imageAltText&quot;:null,&quot;isCorrectAnswer&quot;:false},{&quot;id&quot;:&quot;23217743&quot;,&quot;alias&quot;:null,&quot;text&quot;:&quot;&lt;p&gt;Quantitative and qualitative approaches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4"/>
  <p:tag name="VEVOX.ORIGIN.UUID" val="cfd9d703-a004-43ce-99ec-2fe5f3f43520"/>
  <p:tag name="VEVOX.QUESTIONSLIDEID" val="476#1729611715/810960617"/>
  <p:tag name="VEVOX.SLIDEFORMAT.VERSION" val="1.020"/>
  <p:tag name="VEVOX.HASRESULTS" val="true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Mixed-methods research combines: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4&quot;,&quot;alias&quot;:null,&quot;text&quot;:&quot;&lt;p&gt;Mixed-methods research combines:&lt;/p&gt;&quot;,&quot;image&quot;:null,&quot;imageAltText&quot;:null,&quot;questionSettings&quot;:{},&quot;resultDisplayType&quot;:&quot;default&quot;,&quot;choices&quot;:[{&quot;id&quot;:&quot;23217739&quot;,&quot;alias&quot;:null,&quot;text&quot;:&quot;&lt;p&gt;Two different surveys&lt;/p&gt;&quot;,&quot;excludeFromResults&quot;:false,&quot;image&quot;:null,&quot;imageAltText&quot;:null,&quot;isCorrectAnswer&quot;:false},{&quot;id&quot;:&quot;23217740&quot;,&quot;alias&quot;:null,&quot;text&quot;:&quot;&lt;p&gt;Primary and secondary data&lt;/p&gt;&quot;,&quot;excludeFromResults&quot;:false,&quot;image&quot;:null,&quot;imageAltText&quot;:null,&quot;isCorrectAnswer&quot;:false},{&quot;id&quot;:&quot;23217742&quot;,&quot;alias&quot;:null,&quot;text&quot;:&quot;&lt;p&gt;Literature reviews and observations only&lt;/p&gt;&quot;,&quot;excludeFromResults&quot;:false,&quot;image&quot;:null,&quot;imageAltText&quot;:null,&quot;isCorrectAnswer&quot;:false},{&quot;id&quot;:&quot;23217743&quot;,&quot;alias&quot;:null,&quot;text&quot;:&quot;&lt;p&gt;Quantitative and qualitative approaches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6#1729611715/810960617"/>
  <p:tag name="VEVOX.SLIDEFORMAT.VERSION" val="1.020"/>
  <p:tag name="VEVOX.HASRESULTS" val="true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Mixed-methods research combines: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5&quot;,&quot;alias&quot;:null,&quot;text&quot;:&quot;&lt;p&gt;Which of the following is an example of primary research?&lt;/p&gt;&quot;,&quot;image&quot;:null,&quot;imageAltText&quot;:null,&quot;questionSettings&quot;:{},&quot;resultDisplayType&quot;:&quot;default&quot;,&quot;choices&quot;:[{&quot;id&quot;:&quot;23217744&quot;,&quot;alias&quot;:null,&quot;text&quot;:&quot;&lt;p&gt;Conducting a visitor satisfaction survey&lt;/p&gt;&quot;,&quot;excludeFromResults&quot;:false,&quot;image&quot;:null,&quot;imageAltText&quot;:null,&quot;isCorrectAnswer&quot;:true},{&quot;id&quot;:&quot;23217745&quot;,&quot;alias&quot;:null,&quot;text&quot;:&quot;&lt;p&gt;Reading a journal article&lt;/p&gt;&quot;,&quot;excludeFromResults&quot;:false,&quot;image&quot;:null,&quot;imageAltText&quot;:null,&quot;isCorrectAnswer&quot;:false},{&quot;id&quot;:&quot;23217753&quot;,&quot;alias&quot;:null,&quot;text&quot;:&quot;&lt;p&gt;Using a government report&lt;/p&gt;&quot;,&quot;excludeFromResults&quot;:false,&quot;image&quot;:null,&quot;imageAltText&quot;:null,&quot;isCorrectAnswer&quot;:false},{&quot;id&quot;:&quot;23217754&quot;,&quot;alias&quot;:null,&quot;text&quot;:&quot;&lt;p&gt;Reviewing tourism statistic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5"/>
  <p:tag name="VEVOX.ORIGIN.UUID" val="110069a6-cfeb-4060-9634-8061d59931d1"/>
  <p:tag name="VEVOX.QUESTIONSLIDEID" val="478#4248852527/432504307"/>
  <p:tag name="VEVOX.SLIDEFORMAT.VERSION" val="1.020"/>
  <p:tag name="VEVOX.HASRESULTS" val="true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n example of primary research?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5&quot;,&quot;alias&quot;:null,&quot;text&quot;:&quot;&lt;p&gt;Which of the following is an example of primary research?&lt;/p&gt;&quot;,&quot;image&quot;:null,&quot;imageAltText&quot;:null,&quot;questionSettings&quot;:{},&quot;resultDisplayType&quot;:&quot;default&quot;,&quot;choices&quot;:[{&quot;id&quot;:&quot;23217744&quot;,&quot;alias&quot;:null,&quot;text&quot;:&quot;&lt;p&gt;Conducting a visitor satisfaction survey&lt;/p&gt;&quot;,&quot;excludeFromResults&quot;:false,&quot;image&quot;:null,&quot;imageAltText&quot;:null,&quot;isCorrectAnswer&quot;:true},{&quot;id&quot;:&quot;23217745&quot;,&quot;alias&quot;:null,&quot;text&quot;:&quot;&lt;p&gt;Reading a journal article&lt;/p&gt;&quot;,&quot;excludeFromResults&quot;:false,&quot;image&quot;:null,&quot;imageAltText&quot;:null,&quot;isCorrectAnswer&quot;:false},{&quot;id&quot;:&quot;23217753&quot;,&quot;alias&quot;:null,&quot;text&quot;:&quot;&lt;p&gt;Using a government report&lt;/p&gt;&quot;,&quot;excludeFromResults&quot;:false,&quot;image&quot;:null,&quot;imageAltText&quot;:null,&quot;isCorrectAnswer&quot;:false},{&quot;id&quot;:&quot;23217754&quot;,&quot;alias&quot;:null,&quot;text&quot;:&quot;&lt;p&gt;Reviewing tourism statistic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78#4248852527/432504307"/>
  <p:tag name="VEVOX.SLIDEFORMAT.VERSION" val="1.020"/>
  <p:tag name="VEVOX.HASRESULTS" val="true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n example of primary research?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58448&quot;,&quot;alias&quot;:null,&quot;text&quot;:&quot;&lt;p&gt;Which of the following is an example of secondary research?&lt;/p&gt;&quot;,&quot;image&quot;:null,&quot;imageAltText&quot;:null,&quot;questionSettings&quot;:{},&quot;resultDisplayType&quot;:&quot;default&quot;,&quot;choices&quot;:[{&quot;id&quot;:&quot;23217755&quot;,&quot;alias&quot;:null,&quot;text&quot;:&quot;&lt;p&gt;Interviewing tourists&lt;/p&gt;&quot;,&quot;excludeFromResults&quot;:false,&quot;image&quot;:null,&quot;imageAltText&quot;:null,&quot;isCorrectAnswer&quot;:false},{&quot;id&quot;:&quot;23217756&quot;,&quot;alias&quot;:null,&quot;text&quot;:&quot;&lt;p&gt;Using VisitBritain tourism reports&lt;/p&gt;&quot;,&quot;excludeFromResults&quot;:false,&quot;image&quot;:null,&quot;imageAltText&quot;:null,&quot;isCorrectAnswer&quot;:true},{&quot;id&quot;:&quot;23217765&quot;,&quot;alias&quot;:null,&quot;text&quot;:&quot;&lt;p&gt;Running a focus group&lt;/p&gt;&quot;,&quot;excludeFromResults&quot;:false,&quot;image&quot;:null,&quot;imageAltText&quot;:null,&quot;isCorrectAnswer&quot;:false},{&quot;id&quot;:&quot;23217766&quot;,&quot;alias&quot;:null,&quot;text&quot;:&quot;&lt;p&gt;Conducting observation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71833"/>
  <p:tag name="VEVOX.ORIGIN.QUESTION.ID" val="6158448"/>
  <p:tag name="VEVOX.ORIGIN.UUID" val="361058b7-f5fa-4a16-ace8-dab56eafe4a2"/>
  <p:tag name="VEVOX.QUESTIONSLIDEID" val="480#2229152212/231012087"/>
  <p:tag name="VEVOX.SLIDEFORMAT.VERSION" val="1.020"/>
  <p:tag name="VEVOX.HASRESULTS" val="true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n example of secondary research?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58448&quot;,&quot;alias&quot;:null,&quot;text&quot;:&quot;&lt;p&gt;Which of the following is an example of secondary research?&lt;/p&gt;&quot;,&quot;image&quot;:null,&quot;imageAltText&quot;:null,&quot;questionSettings&quot;:{},&quot;resultDisplayType&quot;:&quot;default&quot;,&quot;choices&quot;:[{&quot;id&quot;:&quot;23217755&quot;,&quot;alias&quot;:null,&quot;text&quot;:&quot;&lt;p&gt;Interviewing tourists&lt;/p&gt;&quot;,&quot;excludeFromResults&quot;:false,&quot;image&quot;:null,&quot;imageAltText&quot;:null,&quot;isCorrectAnswer&quot;:false},{&quot;id&quot;:&quot;23217756&quot;,&quot;alias&quot;:null,&quot;text&quot;:&quot;&lt;p&gt;Using VisitBritain tourism reports&lt;/p&gt;&quot;,&quot;excludeFromResults&quot;:false,&quot;image&quot;:null,&quot;imageAltText&quot;:null,&quot;isCorrectAnswer&quot;:true},{&quot;id&quot;:&quot;23217765&quot;,&quot;alias&quot;:null,&quot;text&quot;:&quot;&lt;p&gt;Running a focus group&lt;/p&gt;&quot;,&quot;excludeFromResults&quot;:false,&quot;image&quot;:null,&quot;imageAltText&quot;:null,&quot;isCorrectAnswer&quot;:false},{&quot;id&quot;:&quot;23217766&quot;,&quot;alias&quot;:null,&quot;text&quot;:&quot;&lt;p&gt;Conducting observations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480#2229152212/231012087"/>
  <p:tag name="VEVOX.SLIDEFORMAT.VERSION" val="1.020"/>
  <p:tag name="VEVOX.HASRESULTS" val="true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 following is an example of secondary research?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heme/theme1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F1196D12-8384-498F-ACD4-8914CEE01DFC}" vid="{C4FCF5DB-2762-4C7E-9FD9-3909436D8520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8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FD188DB-1F6C-4A71-AAAF-C8A753B80B97}">
  <we:reference id="wa200004709" version="1.1.0.2" store="en-US" storeType="OMEX"/>
  <we:alternateReferences>
    <we:reference id="wa200004709" version="1.1.0.2" store="wa200004709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2600</Words>
  <Application>Microsoft Office PowerPoint</Application>
  <PresentationFormat>Widescreen</PresentationFormat>
  <Paragraphs>581</Paragraphs>
  <Slides>58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58</vt:i4>
      </vt:variant>
    </vt:vector>
  </HeadingPairs>
  <TitlesOfParts>
    <vt:vector size="73" baseType="lpstr">
      <vt:lpstr>ADLaM Display</vt:lpstr>
      <vt:lpstr>Aptos</vt:lpstr>
      <vt:lpstr>Aptos Display</vt:lpstr>
      <vt:lpstr>Aptos Light</vt:lpstr>
      <vt:lpstr>Arial</vt:lpstr>
      <vt:lpstr>Calibri</vt:lpstr>
      <vt:lpstr>Calibri Light</vt:lpstr>
      <vt:lpstr>Freestyle Script</vt:lpstr>
      <vt:lpstr>Raleway</vt:lpstr>
      <vt:lpstr>Wingdings</vt:lpstr>
      <vt:lpstr>Theme4</vt:lpstr>
      <vt:lpstr>Accessible 2</vt:lpstr>
      <vt:lpstr>Sub Title 1</vt:lpstr>
      <vt:lpstr>Sub Title 1</vt:lpstr>
      <vt:lpstr>Accessible 2</vt:lpstr>
      <vt:lpstr>PowerPoint Presentation</vt:lpstr>
      <vt:lpstr>PowerPoint Presentation</vt:lpstr>
      <vt:lpstr>Join the Vevox session    </vt:lpstr>
      <vt:lpstr>Research can best be defined as:</vt:lpstr>
      <vt:lpstr>Research can best be defined as:</vt:lpstr>
      <vt:lpstr>A good research question should be:</vt:lpstr>
      <vt:lpstr>A good research question should be:</vt:lpstr>
      <vt:lpstr>Which research method focuses primarily on numerical data?</vt:lpstr>
      <vt:lpstr>Which research method focuses primarily on numerical data?</vt:lpstr>
      <vt:lpstr>Which method would most likely be used to explore attendees' personal experiences of a festival?</vt:lpstr>
      <vt:lpstr>Which method would most likely be used to explore attendees' personal experiences of a festival?</vt:lpstr>
      <vt:lpstr>Mixed-methods research combines:</vt:lpstr>
      <vt:lpstr>Mixed-methods research combines:</vt:lpstr>
      <vt:lpstr>Which of the following is an example of primary research?</vt:lpstr>
      <vt:lpstr>Which of the following is an example of primary research?</vt:lpstr>
      <vt:lpstr>Which of the following is an example of secondary research?</vt:lpstr>
      <vt:lpstr>Which of the following is an example of secondary research?</vt:lpstr>
      <vt:lpstr>PowerPoint Presentation</vt:lpstr>
      <vt:lpstr>Aims for Today</vt:lpstr>
      <vt:lpstr>Module Context</vt:lpstr>
      <vt:lpstr>Learning Outcomes</vt:lpstr>
      <vt:lpstr>PowerPoint Presentation</vt:lpstr>
      <vt:lpstr>Critical Thinking</vt:lpstr>
      <vt:lpstr>What is Critical Thinking?</vt:lpstr>
      <vt:lpstr>PowerPoint Presentation</vt:lpstr>
      <vt:lpstr>Description vs Analysis vs Evaluation</vt:lpstr>
      <vt:lpstr>Description vs Analysis vs Evaluation</vt:lpstr>
      <vt:lpstr>Assignments</vt:lpstr>
      <vt:lpstr>Assignment 1: Literature Review</vt:lpstr>
      <vt:lpstr>PowerPoint Presentation</vt:lpstr>
      <vt:lpstr>Where does the Literature Review fit?</vt:lpstr>
      <vt:lpstr>PowerPoint Presentation</vt:lpstr>
      <vt:lpstr>Example</vt:lpstr>
      <vt:lpstr>Key Themes Students Could Explore</vt:lpstr>
      <vt:lpstr>Critical Comparison of Views</vt:lpstr>
      <vt:lpstr>Critical Comparison of Views</vt:lpstr>
      <vt:lpstr>Finding Gaps and Debates</vt:lpstr>
      <vt:lpstr>Literature Review Paragraph Structure</vt:lpstr>
      <vt:lpstr>Checklist for Your Assignment</vt:lpstr>
      <vt:lpstr>PowerPoint Presentation</vt:lpstr>
      <vt:lpstr>PowerPoint Presentation</vt:lpstr>
      <vt:lpstr>Problem Identification</vt:lpstr>
      <vt:lpstr>PowerPoint Presentation</vt:lpstr>
      <vt:lpstr>Problem Definition</vt:lpstr>
      <vt:lpstr>From Observation to Research Question</vt:lpstr>
      <vt:lpstr>PowerPoint Presentation</vt:lpstr>
      <vt:lpstr>The Danger of Assumptions</vt:lpstr>
      <vt:lpstr>What is Bias?</vt:lpstr>
      <vt:lpstr>What is Bias?</vt:lpstr>
      <vt:lpstr>Reliability of Information</vt:lpstr>
      <vt:lpstr>Spotting Unreliable Information</vt:lpstr>
      <vt:lpstr>PowerPoint Presentation</vt:lpstr>
      <vt:lpstr>Travel and Tourism / Events Research Challenge</vt:lpstr>
      <vt:lpstr>Summary</vt:lpstr>
      <vt:lpstr>PowerPoint Presentation</vt:lpstr>
      <vt:lpstr>PowerPoint Presentation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Lisa-Marie Bassler</cp:lastModifiedBy>
  <cp:revision>4</cp:revision>
  <dcterms:created xsi:type="dcterms:W3CDTF">2023-09-15T09:31:09Z</dcterms:created>
  <dcterms:modified xsi:type="dcterms:W3CDTF">2026-10-11T15:24:19Z</dcterms:modified>
</cp:coreProperties>
</file>