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48"/>
    <p:restoredTop sz="91432"/>
  </p:normalViewPr>
  <p:slideViewPr>
    <p:cSldViewPr snapToGrid="0" snapToObjects="1">
      <p:cViewPr varScale="1">
        <p:scale>
          <a:sx n="119" d="100"/>
          <a:sy n="119" d="100"/>
        </p:scale>
        <p:origin x="149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B6FA66-C846-42BF-9F87-15DFA7039643}" type="doc">
      <dgm:prSet loTypeId="urn:microsoft.com/office/officeart/2005/8/layout/vList2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D84D4B98-EC00-4022-90C9-DE125C6E36F0}">
      <dgm:prSet/>
      <dgm:spPr/>
      <dgm:t>
        <a:bodyPr/>
        <a:lstStyle/>
        <a:p>
          <a:r>
            <a:rPr lang="en-US"/>
            <a:t>Transition from compulsory education to HE</a:t>
          </a:r>
        </a:p>
      </dgm:t>
    </dgm:pt>
    <dgm:pt modelId="{C7BF320B-86FE-4A80-85E1-93D7AB8E7EBA}" type="parTrans" cxnId="{0B208D5B-44C7-4052-AAFD-9F42686D2156}">
      <dgm:prSet/>
      <dgm:spPr/>
      <dgm:t>
        <a:bodyPr/>
        <a:lstStyle/>
        <a:p>
          <a:endParaRPr lang="en-US"/>
        </a:p>
      </dgm:t>
    </dgm:pt>
    <dgm:pt modelId="{5CAE01CC-EFC4-465A-A5A0-B80B06C576A6}" type="sibTrans" cxnId="{0B208D5B-44C7-4052-AAFD-9F42686D2156}">
      <dgm:prSet/>
      <dgm:spPr/>
      <dgm:t>
        <a:bodyPr/>
        <a:lstStyle/>
        <a:p>
          <a:endParaRPr lang="en-US"/>
        </a:p>
      </dgm:t>
    </dgm:pt>
    <dgm:pt modelId="{9C92B032-7844-46DF-8F5F-B4911068D16E}">
      <dgm:prSet/>
      <dgm:spPr/>
      <dgm:t>
        <a:bodyPr/>
        <a:lstStyle/>
        <a:p>
          <a:r>
            <a:rPr lang="en-US"/>
            <a:t>Focus on formative assessment (AfL)</a:t>
          </a:r>
        </a:p>
      </dgm:t>
    </dgm:pt>
    <dgm:pt modelId="{4213F069-91E7-4ACD-9180-43ADB74BBC3E}" type="parTrans" cxnId="{275CD53D-E3EC-47DD-B33A-CB36C7C58F38}">
      <dgm:prSet/>
      <dgm:spPr/>
      <dgm:t>
        <a:bodyPr/>
        <a:lstStyle/>
        <a:p>
          <a:endParaRPr lang="en-US"/>
        </a:p>
      </dgm:t>
    </dgm:pt>
    <dgm:pt modelId="{4CA6A949-DF62-4141-BB3F-C595BBDDB87D}" type="sibTrans" cxnId="{275CD53D-E3EC-47DD-B33A-CB36C7C58F38}">
      <dgm:prSet/>
      <dgm:spPr/>
      <dgm:t>
        <a:bodyPr/>
        <a:lstStyle/>
        <a:p>
          <a:endParaRPr lang="en-US"/>
        </a:p>
      </dgm:t>
    </dgm:pt>
    <dgm:pt modelId="{9C714E31-82C9-43A7-8ECB-616F353569BC}">
      <dgm:prSet/>
      <dgm:spPr/>
      <dgm:t>
        <a:bodyPr/>
        <a:lstStyle/>
        <a:p>
          <a:r>
            <a:rPr lang="en-US"/>
            <a:t>Pedagogical tensions in peer assessment</a:t>
          </a:r>
        </a:p>
      </dgm:t>
    </dgm:pt>
    <dgm:pt modelId="{109EB953-107B-4137-AB4F-455A991C210D}" type="parTrans" cxnId="{58601874-2D0E-451D-8A19-7832FB11FA4D}">
      <dgm:prSet/>
      <dgm:spPr/>
      <dgm:t>
        <a:bodyPr/>
        <a:lstStyle/>
        <a:p>
          <a:endParaRPr lang="en-US"/>
        </a:p>
      </dgm:t>
    </dgm:pt>
    <dgm:pt modelId="{71553D2F-A96D-4728-BFFF-3167D5E582D8}" type="sibTrans" cxnId="{58601874-2D0E-451D-8A19-7832FB11FA4D}">
      <dgm:prSet/>
      <dgm:spPr/>
      <dgm:t>
        <a:bodyPr/>
        <a:lstStyle/>
        <a:p>
          <a:endParaRPr lang="en-US"/>
        </a:p>
      </dgm:t>
    </dgm:pt>
    <dgm:pt modelId="{5445D56C-1083-4E41-84C7-1D6BE7CF6201}">
      <dgm:prSet/>
      <dgm:spPr/>
      <dgm:t>
        <a:bodyPr/>
        <a:lstStyle/>
        <a:p>
          <a:r>
            <a:rPr lang="en-US"/>
            <a:t>Does academic maturity improve engagement?</a:t>
          </a:r>
        </a:p>
      </dgm:t>
    </dgm:pt>
    <dgm:pt modelId="{4FC60B8D-9D2E-4393-B697-696352F2A627}" type="parTrans" cxnId="{9E8CDE79-86B4-4B44-B599-509C6D49203B}">
      <dgm:prSet/>
      <dgm:spPr/>
      <dgm:t>
        <a:bodyPr/>
        <a:lstStyle/>
        <a:p>
          <a:endParaRPr lang="en-US"/>
        </a:p>
      </dgm:t>
    </dgm:pt>
    <dgm:pt modelId="{2CB8A001-0110-42CD-A598-19F7DD6F48E5}" type="sibTrans" cxnId="{9E8CDE79-86B4-4B44-B599-509C6D49203B}">
      <dgm:prSet/>
      <dgm:spPr/>
      <dgm:t>
        <a:bodyPr/>
        <a:lstStyle/>
        <a:p>
          <a:endParaRPr lang="en-US"/>
        </a:p>
      </dgm:t>
    </dgm:pt>
    <dgm:pt modelId="{34C58015-EE71-6F42-9361-1450FF4188AC}" type="pres">
      <dgm:prSet presAssocID="{85B6FA66-C846-42BF-9F87-15DFA7039643}" presName="linear" presStyleCnt="0">
        <dgm:presLayoutVars>
          <dgm:animLvl val="lvl"/>
          <dgm:resizeHandles val="exact"/>
        </dgm:presLayoutVars>
      </dgm:prSet>
      <dgm:spPr/>
    </dgm:pt>
    <dgm:pt modelId="{87D15218-1048-F24E-AB20-09BB4D541E9A}" type="pres">
      <dgm:prSet presAssocID="{D84D4B98-EC00-4022-90C9-DE125C6E36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2714B2A-53E1-6A44-B443-48F17A69DE54}" type="pres">
      <dgm:prSet presAssocID="{5CAE01CC-EFC4-465A-A5A0-B80B06C576A6}" presName="spacer" presStyleCnt="0"/>
      <dgm:spPr/>
    </dgm:pt>
    <dgm:pt modelId="{CF24619D-7E61-CC45-9FEC-80D710C34681}" type="pres">
      <dgm:prSet presAssocID="{9C92B032-7844-46DF-8F5F-B4911068D1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695473-146C-A243-BE2C-025489757EFE}" type="pres">
      <dgm:prSet presAssocID="{4CA6A949-DF62-4141-BB3F-C595BBDDB87D}" presName="spacer" presStyleCnt="0"/>
      <dgm:spPr/>
    </dgm:pt>
    <dgm:pt modelId="{EB7866D6-42CC-634E-AA8A-34FEC9761985}" type="pres">
      <dgm:prSet presAssocID="{9C714E31-82C9-43A7-8ECB-616F353569B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B91B10-0379-1E41-8DDD-4D6551768481}" type="pres">
      <dgm:prSet presAssocID="{71553D2F-A96D-4728-BFFF-3167D5E582D8}" presName="spacer" presStyleCnt="0"/>
      <dgm:spPr/>
    </dgm:pt>
    <dgm:pt modelId="{37E5CF7C-C99A-9B44-B0B2-5F154E3D9F93}" type="pres">
      <dgm:prSet presAssocID="{5445D56C-1083-4E41-84C7-1D6BE7CF620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B585E1E-BD7E-5846-8346-778E563BB25F}" type="presOf" srcId="{5445D56C-1083-4E41-84C7-1D6BE7CF6201}" destId="{37E5CF7C-C99A-9B44-B0B2-5F154E3D9F93}" srcOrd="0" destOrd="0" presId="urn:microsoft.com/office/officeart/2005/8/layout/vList2"/>
    <dgm:cxn modelId="{275CD53D-E3EC-47DD-B33A-CB36C7C58F38}" srcId="{85B6FA66-C846-42BF-9F87-15DFA7039643}" destId="{9C92B032-7844-46DF-8F5F-B4911068D16E}" srcOrd="1" destOrd="0" parTransId="{4213F069-91E7-4ACD-9180-43ADB74BBC3E}" sibTransId="{4CA6A949-DF62-4141-BB3F-C595BBDDB87D}"/>
    <dgm:cxn modelId="{0B208D5B-44C7-4052-AAFD-9F42686D2156}" srcId="{85B6FA66-C846-42BF-9F87-15DFA7039643}" destId="{D84D4B98-EC00-4022-90C9-DE125C6E36F0}" srcOrd="0" destOrd="0" parTransId="{C7BF320B-86FE-4A80-85E1-93D7AB8E7EBA}" sibTransId="{5CAE01CC-EFC4-465A-A5A0-B80B06C576A6}"/>
    <dgm:cxn modelId="{58601874-2D0E-451D-8A19-7832FB11FA4D}" srcId="{85B6FA66-C846-42BF-9F87-15DFA7039643}" destId="{9C714E31-82C9-43A7-8ECB-616F353569BC}" srcOrd="2" destOrd="0" parTransId="{109EB953-107B-4137-AB4F-455A991C210D}" sibTransId="{71553D2F-A96D-4728-BFFF-3167D5E582D8}"/>
    <dgm:cxn modelId="{9E8CDE79-86B4-4B44-B599-509C6D49203B}" srcId="{85B6FA66-C846-42BF-9F87-15DFA7039643}" destId="{5445D56C-1083-4E41-84C7-1D6BE7CF6201}" srcOrd="3" destOrd="0" parTransId="{4FC60B8D-9D2E-4393-B697-696352F2A627}" sibTransId="{2CB8A001-0110-42CD-A598-19F7DD6F48E5}"/>
    <dgm:cxn modelId="{995AB595-9792-D040-9299-823A3204D8A2}" type="presOf" srcId="{9C92B032-7844-46DF-8F5F-B4911068D16E}" destId="{CF24619D-7E61-CC45-9FEC-80D710C34681}" srcOrd="0" destOrd="0" presId="urn:microsoft.com/office/officeart/2005/8/layout/vList2"/>
    <dgm:cxn modelId="{0D9926A7-E9E0-714F-A4EE-A845B4DE8929}" type="presOf" srcId="{D84D4B98-EC00-4022-90C9-DE125C6E36F0}" destId="{87D15218-1048-F24E-AB20-09BB4D541E9A}" srcOrd="0" destOrd="0" presId="urn:microsoft.com/office/officeart/2005/8/layout/vList2"/>
    <dgm:cxn modelId="{C990D1A7-D3D4-A34C-9FC6-AED71579FB3E}" type="presOf" srcId="{9C714E31-82C9-43A7-8ECB-616F353569BC}" destId="{EB7866D6-42CC-634E-AA8A-34FEC9761985}" srcOrd="0" destOrd="0" presId="urn:microsoft.com/office/officeart/2005/8/layout/vList2"/>
    <dgm:cxn modelId="{104893F4-A444-0841-BBAD-5E79AEAFE2C9}" type="presOf" srcId="{85B6FA66-C846-42BF-9F87-15DFA7039643}" destId="{34C58015-EE71-6F42-9361-1450FF4188AC}" srcOrd="0" destOrd="0" presId="urn:microsoft.com/office/officeart/2005/8/layout/vList2"/>
    <dgm:cxn modelId="{6149CF0E-D781-3347-BE06-57BA6A42EC32}" type="presParOf" srcId="{34C58015-EE71-6F42-9361-1450FF4188AC}" destId="{87D15218-1048-F24E-AB20-09BB4D541E9A}" srcOrd="0" destOrd="0" presId="urn:microsoft.com/office/officeart/2005/8/layout/vList2"/>
    <dgm:cxn modelId="{6C265F03-25C5-C648-AFCC-0FD94C3420E5}" type="presParOf" srcId="{34C58015-EE71-6F42-9361-1450FF4188AC}" destId="{42714B2A-53E1-6A44-B443-48F17A69DE54}" srcOrd="1" destOrd="0" presId="urn:microsoft.com/office/officeart/2005/8/layout/vList2"/>
    <dgm:cxn modelId="{A93F4845-3B32-1245-9C11-D99EBA6BE17D}" type="presParOf" srcId="{34C58015-EE71-6F42-9361-1450FF4188AC}" destId="{CF24619D-7E61-CC45-9FEC-80D710C34681}" srcOrd="2" destOrd="0" presId="urn:microsoft.com/office/officeart/2005/8/layout/vList2"/>
    <dgm:cxn modelId="{6CBB0A49-622B-FF4B-8E6A-6A84B9C5C0AD}" type="presParOf" srcId="{34C58015-EE71-6F42-9361-1450FF4188AC}" destId="{AA695473-146C-A243-BE2C-025489757EFE}" srcOrd="3" destOrd="0" presId="urn:microsoft.com/office/officeart/2005/8/layout/vList2"/>
    <dgm:cxn modelId="{5A08B0D4-2CB8-6247-8800-1A5037A2F605}" type="presParOf" srcId="{34C58015-EE71-6F42-9361-1450FF4188AC}" destId="{EB7866D6-42CC-634E-AA8A-34FEC9761985}" srcOrd="4" destOrd="0" presId="urn:microsoft.com/office/officeart/2005/8/layout/vList2"/>
    <dgm:cxn modelId="{6A7336B7-2759-6E44-9B8F-132E8E2D41A8}" type="presParOf" srcId="{34C58015-EE71-6F42-9361-1450FF4188AC}" destId="{01B91B10-0379-1E41-8DDD-4D6551768481}" srcOrd="5" destOrd="0" presId="urn:microsoft.com/office/officeart/2005/8/layout/vList2"/>
    <dgm:cxn modelId="{3548942D-7D92-834F-826A-D4DBD6AB97B8}" type="presParOf" srcId="{34C58015-EE71-6F42-9361-1450FF4188AC}" destId="{37E5CF7C-C99A-9B44-B0B2-5F154E3D9F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A43BD9-3F96-4B42-9F03-14F8E98390AD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F4215FD-F2F1-4EE7-AE54-BAD2A6D8DCDE}">
      <dgm:prSet/>
      <dgm:spPr/>
      <dgm:t>
        <a:bodyPr/>
        <a:lstStyle/>
        <a:p>
          <a:pPr>
            <a:defRPr cap="all"/>
          </a:pPr>
          <a:r>
            <a:rPr lang="en-US"/>
            <a:t>Cyclical practitioner-led inquiry</a:t>
          </a:r>
        </a:p>
      </dgm:t>
    </dgm:pt>
    <dgm:pt modelId="{2B9E3320-F5AF-46D2-ACF1-3CB3A2A18832}" type="parTrans" cxnId="{ED645811-3F9A-4B9F-8DB2-8DE93FF719E8}">
      <dgm:prSet/>
      <dgm:spPr/>
      <dgm:t>
        <a:bodyPr/>
        <a:lstStyle/>
        <a:p>
          <a:endParaRPr lang="en-US"/>
        </a:p>
      </dgm:t>
    </dgm:pt>
    <dgm:pt modelId="{0B99FAB2-7BF4-4818-8BCB-B476E7B4F2E9}" type="sibTrans" cxnId="{ED645811-3F9A-4B9F-8DB2-8DE93FF719E8}">
      <dgm:prSet/>
      <dgm:spPr/>
      <dgm:t>
        <a:bodyPr/>
        <a:lstStyle/>
        <a:p>
          <a:endParaRPr lang="en-US"/>
        </a:p>
      </dgm:t>
    </dgm:pt>
    <dgm:pt modelId="{B4BB4D0E-4CFA-4C6C-892B-A35914E8CB47}">
      <dgm:prSet/>
      <dgm:spPr/>
      <dgm:t>
        <a:bodyPr/>
        <a:lstStyle/>
        <a:p>
          <a:pPr>
            <a:defRPr cap="all"/>
          </a:pPr>
          <a:r>
            <a:rPr lang="en-US"/>
            <a:t>Based on Dewey’s reflective practice</a:t>
          </a:r>
        </a:p>
      </dgm:t>
    </dgm:pt>
    <dgm:pt modelId="{FB33B8A0-5D7B-4270-B1EF-0925267C03D6}" type="parTrans" cxnId="{C3DB7410-22FB-40FF-9BE6-5867D6667C67}">
      <dgm:prSet/>
      <dgm:spPr/>
      <dgm:t>
        <a:bodyPr/>
        <a:lstStyle/>
        <a:p>
          <a:endParaRPr lang="en-US"/>
        </a:p>
      </dgm:t>
    </dgm:pt>
    <dgm:pt modelId="{084641A5-40A0-4EAA-BC55-486D33E33012}" type="sibTrans" cxnId="{C3DB7410-22FB-40FF-9BE6-5867D6667C67}">
      <dgm:prSet/>
      <dgm:spPr/>
      <dgm:t>
        <a:bodyPr/>
        <a:lstStyle/>
        <a:p>
          <a:endParaRPr lang="en-US"/>
        </a:p>
      </dgm:t>
    </dgm:pt>
    <dgm:pt modelId="{EB3C8B02-22B8-4064-8E8C-D684B228D45C}">
      <dgm:prSet/>
      <dgm:spPr/>
      <dgm:t>
        <a:bodyPr/>
        <a:lstStyle/>
        <a:p>
          <a:pPr>
            <a:defRPr cap="all"/>
          </a:pPr>
          <a:r>
            <a:rPr lang="en-US"/>
            <a:t>Secondary research approach</a:t>
          </a:r>
        </a:p>
      </dgm:t>
    </dgm:pt>
    <dgm:pt modelId="{DC4785BA-33C3-4A77-BAED-0353D50FFF8E}" type="parTrans" cxnId="{E2A73DB6-2712-4BA2-9D09-C0134B57F0C3}">
      <dgm:prSet/>
      <dgm:spPr/>
      <dgm:t>
        <a:bodyPr/>
        <a:lstStyle/>
        <a:p>
          <a:endParaRPr lang="en-US"/>
        </a:p>
      </dgm:t>
    </dgm:pt>
    <dgm:pt modelId="{A1A2417D-5C68-489A-A64B-DD94C14CFFBE}" type="sibTrans" cxnId="{E2A73DB6-2712-4BA2-9D09-C0134B57F0C3}">
      <dgm:prSet/>
      <dgm:spPr/>
      <dgm:t>
        <a:bodyPr/>
        <a:lstStyle/>
        <a:p>
          <a:endParaRPr lang="en-US"/>
        </a:p>
      </dgm:t>
    </dgm:pt>
    <dgm:pt modelId="{38676E17-BD96-496B-AD65-67429EC059DA}">
      <dgm:prSet/>
      <dgm:spPr/>
      <dgm:t>
        <a:bodyPr/>
        <a:lstStyle/>
        <a:p>
          <a:pPr>
            <a:defRPr cap="all"/>
          </a:pPr>
          <a:r>
            <a:rPr lang="en-US"/>
            <a:t>Trustworthiness: Nowell et al. (2017)</a:t>
          </a:r>
        </a:p>
      </dgm:t>
    </dgm:pt>
    <dgm:pt modelId="{4A927140-8EF2-472B-B21B-C0850E0CF0A2}" type="parTrans" cxnId="{9F65812F-DE4B-4350-A49F-B4D60DF60AFA}">
      <dgm:prSet/>
      <dgm:spPr/>
      <dgm:t>
        <a:bodyPr/>
        <a:lstStyle/>
        <a:p>
          <a:endParaRPr lang="en-US"/>
        </a:p>
      </dgm:t>
    </dgm:pt>
    <dgm:pt modelId="{0F1135BB-70A5-4F9D-ACDC-E63858795178}" type="sibTrans" cxnId="{9F65812F-DE4B-4350-A49F-B4D60DF60AFA}">
      <dgm:prSet/>
      <dgm:spPr/>
      <dgm:t>
        <a:bodyPr/>
        <a:lstStyle/>
        <a:p>
          <a:endParaRPr lang="en-US"/>
        </a:p>
      </dgm:t>
    </dgm:pt>
    <dgm:pt modelId="{011983E7-47AC-4C4F-9585-CEB15137E1CE}" type="pres">
      <dgm:prSet presAssocID="{F3A43BD9-3F96-4B42-9F03-14F8E98390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BB6B6F8-4092-3E48-884F-E87C017CEBFC}" type="pres">
      <dgm:prSet presAssocID="{3F4215FD-F2F1-4EE7-AE54-BAD2A6D8DCDE}" presName="hierRoot1" presStyleCnt="0"/>
      <dgm:spPr/>
    </dgm:pt>
    <dgm:pt modelId="{133B7726-F98A-BD43-A3B1-B499E2F8654E}" type="pres">
      <dgm:prSet presAssocID="{3F4215FD-F2F1-4EE7-AE54-BAD2A6D8DCDE}" presName="composite" presStyleCnt="0"/>
      <dgm:spPr/>
    </dgm:pt>
    <dgm:pt modelId="{97C4E045-26BF-6C42-B620-B553DA135800}" type="pres">
      <dgm:prSet presAssocID="{3F4215FD-F2F1-4EE7-AE54-BAD2A6D8DCDE}" presName="background" presStyleLbl="node0" presStyleIdx="0" presStyleCnt="4"/>
      <dgm:spPr/>
    </dgm:pt>
    <dgm:pt modelId="{5B9C2B08-A334-9F4F-9239-F242EB505655}" type="pres">
      <dgm:prSet presAssocID="{3F4215FD-F2F1-4EE7-AE54-BAD2A6D8DCDE}" presName="text" presStyleLbl="fgAcc0" presStyleIdx="0" presStyleCnt="4">
        <dgm:presLayoutVars>
          <dgm:chPref val="3"/>
        </dgm:presLayoutVars>
      </dgm:prSet>
      <dgm:spPr/>
    </dgm:pt>
    <dgm:pt modelId="{4C977FE3-542F-974B-A289-E8BF85DBFD56}" type="pres">
      <dgm:prSet presAssocID="{3F4215FD-F2F1-4EE7-AE54-BAD2A6D8DCDE}" presName="hierChild2" presStyleCnt="0"/>
      <dgm:spPr/>
    </dgm:pt>
    <dgm:pt modelId="{8060CC5B-DE7D-4A41-A9C1-CFB2F880D86B}" type="pres">
      <dgm:prSet presAssocID="{B4BB4D0E-4CFA-4C6C-892B-A35914E8CB47}" presName="hierRoot1" presStyleCnt="0"/>
      <dgm:spPr/>
    </dgm:pt>
    <dgm:pt modelId="{67A2EA46-D58D-1F44-8300-7D3ECB8AAC20}" type="pres">
      <dgm:prSet presAssocID="{B4BB4D0E-4CFA-4C6C-892B-A35914E8CB47}" presName="composite" presStyleCnt="0"/>
      <dgm:spPr/>
    </dgm:pt>
    <dgm:pt modelId="{628E2087-353F-F148-8702-242E9FBA78B4}" type="pres">
      <dgm:prSet presAssocID="{B4BB4D0E-4CFA-4C6C-892B-A35914E8CB47}" presName="background" presStyleLbl="node0" presStyleIdx="1" presStyleCnt="4"/>
      <dgm:spPr/>
    </dgm:pt>
    <dgm:pt modelId="{82D306C5-551F-784C-B8F7-C6D293A0EC02}" type="pres">
      <dgm:prSet presAssocID="{B4BB4D0E-4CFA-4C6C-892B-A35914E8CB47}" presName="text" presStyleLbl="fgAcc0" presStyleIdx="1" presStyleCnt="4">
        <dgm:presLayoutVars>
          <dgm:chPref val="3"/>
        </dgm:presLayoutVars>
      </dgm:prSet>
      <dgm:spPr/>
    </dgm:pt>
    <dgm:pt modelId="{6D916243-71D9-C44E-B291-E3A1B6A552A2}" type="pres">
      <dgm:prSet presAssocID="{B4BB4D0E-4CFA-4C6C-892B-A35914E8CB47}" presName="hierChild2" presStyleCnt="0"/>
      <dgm:spPr/>
    </dgm:pt>
    <dgm:pt modelId="{91B2CC4A-3DD5-7144-9A35-C1561883F16A}" type="pres">
      <dgm:prSet presAssocID="{EB3C8B02-22B8-4064-8E8C-D684B228D45C}" presName="hierRoot1" presStyleCnt="0"/>
      <dgm:spPr/>
    </dgm:pt>
    <dgm:pt modelId="{66D85308-C8AD-1A47-872E-A6D287701B57}" type="pres">
      <dgm:prSet presAssocID="{EB3C8B02-22B8-4064-8E8C-D684B228D45C}" presName="composite" presStyleCnt="0"/>
      <dgm:spPr/>
    </dgm:pt>
    <dgm:pt modelId="{A3F57B48-F9AD-7845-8FAE-B2CAE11A4713}" type="pres">
      <dgm:prSet presAssocID="{EB3C8B02-22B8-4064-8E8C-D684B228D45C}" presName="background" presStyleLbl="node0" presStyleIdx="2" presStyleCnt="4"/>
      <dgm:spPr/>
    </dgm:pt>
    <dgm:pt modelId="{FF94A316-9347-6E46-86C1-471820D27A08}" type="pres">
      <dgm:prSet presAssocID="{EB3C8B02-22B8-4064-8E8C-D684B228D45C}" presName="text" presStyleLbl="fgAcc0" presStyleIdx="2" presStyleCnt="4">
        <dgm:presLayoutVars>
          <dgm:chPref val="3"/>
        </dgm:presLayoutVars>
      </dgm:prSet>
      <dgm:spPr/>
    </dgm:pt>
    <dgm:pt modelId="{955C7F61-D867-9A4F-B217-DFFC6AFD6AEA}" type="pres">
      <dgm:prSet presAssocID="{EB3C8B02-22B8-4064-8E8C-D684B228D45C}" presName="hierChild2" presStyleCnt="0"/>
      <dgm:spPr/>
    </dgm:pt>
    <dgm:pt modelId="{8AADC052-7BBE-194C-92BF-56F4309C79D9}" type="pres">
      <dgm:prSet presAssocID="{38676E17-BD96-496B-AD65-67429EC059DA}" presName="hierRoot1" presStyleCnt="0"/>
      <dgm:spPr/>
    </dgm:pt>
    <dgm:pt modelId="{664FCAA1-125A-DF47-957A-7C30B1A98B46}" type="pres">
      <dgm:prSet presAssocID="{38676E17-BD96-496B-AD65-67429EC059DA}" presName="composite" presStyleCnt="0"/>
      <dgm:spPr/>
    </dgm:pt>
    <dgm:pt modelId="{609A437A-14FA-444C-9841-5C8BF98F866F}" type="pres">
      <dgm:prSet presAssocID="{38676E17-BD96-496B-AD65-67429EC059DA}" presName="background" presStyleLbl="node0" presStyleIdx="3" presStyleCnt="4"/>
      <dgm:spPr/>
    </dgm:pt>
    <dgm:pt modelId="{80F56C74-F9E1-CC44-AC63-00A227EC82CC}" type="pres">
      <dgm:prSet presAssocID="{38676E17-BD96-496B-AD65-67429EC059DA}" presName="text" presStyleLbl="fgAcc0" presStyleIdx="3" presStyleCnt="4">
        <dgm:presLayoutVars>
          <dgm:chPref val="3"/>
        </dgm:presLayoutVars>
      </dgm:prSet>
      <dgm:spPr/>
    </dgm:pt>
    <dgm:pt modelId="{1DDBE079-0477-D84E-A7CB-30148FD44C14}" type="pres">
      <dgm:prSet presAssocID="{38676E17-BD96-496B-AD65-67429EC059DA}" presName="hierChild2" presStyleCnt="0"/>
      <dgm:spPr/>
    </dgm:pt>
  </dgm:ptLst>
  <dgm:cxnLst>
    <dgm:cxn modelId="{C3DB7410-22FB-40FF-9BE6-5867D6667C67}" srcId="{F3A43BD9-3F96-4B42-9F03-14F8E98390AD}" destId="{B4BB4D0E-4CFA-4C6C-892B-A35914E8CB47}" srcOrd="1" destOrd="0" parTransId="{FB33B8A0-5D7B-4270-B1EF-0925267C03D6}" sibTransId="{084641A5-40A0-4EAA-BC55-486D33E33012}"/>
    <dgm:cxn modelId="{ED645811-3F9A-4B9F-8DB2-8DE93FF719E8}" srcId="{F3A43BD9-3F96-4B42-9F03-14F8E98390AD}" destId="{3F4215FD-F2F1-4EE7-AE54-BAD2A6D8DCDE}" srcOrd="0" destOrd="0" parTransId="{2B9E3320-F5AF-46D2-ACF1-3CB3A2A18832}" sibTransId="{0B99FAB2-7BF4-4818-8BCB-B476E7B4F2E9}"/>
    <dgm:cxn modelId="{9F65812F-DE4B-4350-A49F-B4D60DF60AFA}" srcId="{F3A43BD9-3F96-4B42-9F03-14F8E98390AD}" destId="{38676E17-BD96-496B-AD65-67429EC059DA}" srcOrd="3" destOrd="0" parTransId="{4A927140-8EF2-472B-B21B-C0850E0CF0A2}" sibTransId="{0F1135BB-70A5-4F9D-ACDC-E63858795178}"/>
    <dgm:cxn modelId="{2F747A47-E80C-9A47-94F2-91CC5B8FE020}" type="presOf" srcId="{38676E17-BD96-496B-AD65-67429EC059DA}" destId="{80F56C74-F9E1-CC44-AC63-00A227EC82CC}" srcOrd="0" destOrd="0" presId="urn:microsoft.com/office/officeart/2005/8/layout/hierarchy1"/>
    <dgm:cxn modelId="{F843007D-70C7-164E-ABCF-075AC7E21724}" type="presOf" srcId="{B4BB4D0E-4CFA-4C6C-892B-A35914E8CB47}" destId="{82D306C5-551F-784C-B8F7-C6D293A0EC02}" srcOrd="0" destOrd="0" presId="urn:microsoft.com/office/officeart/2005/8/layout/hierarchy1"/>
    <dgm:cxn modelId="{A48F8A9C-D89B-454C-AEFE-9AA43CC9A9D1}" type="presOf" srcId="{EB3C8B02-22B8-4064-8E8C-D684B228D45C}" destId="{FF94A316-9347-6E46-86C1-471820D27A08}" srcOrd="0" destOrd="0" presId="urn:microsoft.com/office/officeart/2005/8/layout/hierarchy1"/>
    <dgm:cxn modelId="{E2A73DB6-2712-4BA2-9D09-C0134B57F0C3}" srcId="{F3A43BD9-3F96-4B42-9F03-14F8E98390AD}" destId="{EB3C8B02-22B8-4064-8E8C-D684B228D45C}" srcOrd="2" destOrd="0" parTransId="{DC4785BA-33C3-4A77-BAED-0353D50FFF8E}" sibTransId="{A1A2417D-5C68-489A-A64B-DD94C14CFFBE}"/>
    <dgm:cxn modelId="{D11326CE-C448-264C-851E-6297CA8DD1F3}" type="presOf" srcId="{3F4215FD-F2F1-4EE7-AE54-BAD2A6D8DCDE}" destId="{5B9C2B08-A334-9F4F-9239-F242EB505655}" srcOrd="0" destOrd="0" presId="urn:microsoft.com/office/officeart/2005/8/layout/hierarchy1"/>
    <dgm:cxn modelId="{8B1834F8-5889-A44A-8162-A3B2D4147EDC}" type="presOf" srcId="{F3A43BD9-3F96-4B42-9F03-14F8E98390AD}" destId="{011983E7-47AC-4C4F-9585-CEB15137E1CE}" srcOrd="0" destOrd="0" presId="urn:microsoft.com/office/officeart/2005/8/layout/hierarchy1"/>
    <dgm:cxn modelId="{504001D5-5AE7-8641-A09A-88FBC2F06AA1}" type="presParOf" srcId="{011983E7-47AC-4C4F-9585-CEB15137E1CE}" destId="{4BB6B6F8-4092-3E48-884F-E87C017CEBFC}" srcOrd="0" destOrd="0" presId="urn:microsoft.com/office/officeart/2005/8/layout/hierarchy1"/>
    <dgm:cxn modelId="{FF3934FA-C259-6148-906E-047D294C9619}" type="presParOf" srcId="{4BB6B6F8-4092-3E48-884F-E87C017CEBFC}" destId="{133B7726-F98A-BD43-A3B1-B499E2F8654E}" srcOrd="0" destOrd="0" presId="urn:microsoft.com/office/officeart/2005/8/layout/hierarchy1"/>
    <dgm:cxn modelId="{87DF548C-6DFF-2E41-AFB4-775703A03C17}" type="presParOf" srcId="{133B7726-F98A-BD43-A3B1-B499E2F8654E}" destId="{97C4E045-26BF-6C42-B620-B553DA135800}" srcOrd="0" destOrd="0" presId="urn:microsoft.com/office/officeart/2005/8/layout/hierarchy1"/>
    <dgm:cxn modelId="{E46E89BE-8202-0840-8BF0-E0CA222E0B58}" type="presParOf" srcId="{133B7726-F98A-BD43-A3B1-B499E2F8654E}" destId="{5B9C2B08-A334-9F4F-9239-F242EB505655}" srcOrd="1" destOrd="0" presId="urn:microsoft.com/office/officeart/2005/8/layout/hierarchy1"/>
    <dgm:cxn modelId="{D1C73D60-9E12-2946-B79A-54425798FC8F}" type="presParOf" srcId="{4BB6B6F8-4092-3E48-884F-E87C017CEBFC}" destId="{4C977FE3-542F-974B-A289-E8BF85DBFD56}" srcOrd="1" destOrd="0" presId="urn:microsoft.com/office/officeart/2005/8/layout/hierarchy1"/>
    <dgm:cxn modelId="{6B31429D-E675-254B-8FE4-F8474B01F704}" type="presParOf" srcId="{011983E7-47AC-4C4F-9585-CEB15137E1CE}" destId="{8060CC5B-DE7D-4A41-A9C1-CFB2F880D86B}" srcOrd="1" destOrd="0" presId="urn:microsoft.com/office/officeart/2005/8/layout/hierarchy1"/>
    <dgm:cxn modelId="{2773A3C6-38B9-BD40-A7ED-694D48381515}" type="presParOf" srcId="{8060CC5B-DE7D-4A41-A9C1-CFB2F880D86B}" destId="{67A2EA46-D58D-1F44-8300-7D3ECB8AAC20}" srcOrd="0" destOrd="0" presId="urn:microsoft.com/office/officeart/2005/8/layout/hierarchy1"/>
    <dgm:cxn modelId="{FE9954F2-E52D-784A-A3D5-5EAAA1B65627}" type="presParOf" srcId="{67A2EA46-D58D-1F44-8300-7D3ECB8AAC20}" destId="{628E2087-353F-F148-8702-242E9FBA78B4}" srcOrd="0" destOrd="0" presId="urn:microsoft.com/office/officeart/2005/8/layout/hierarchy1"/>
    <dgm:cxn modelId="{75C42357-3208-9141-B1D5-94578201C545}" type="presParOf" srcId="{67A2EA46-D58D-1F44-8300-7D3ECB8AAC20}" destId="{82D306C5-551F-784C-B8F7-C6D293A0EC02}" srcOrd="1" destOrd="0" presId="urn:microsoft.com/office/officeart/2005/8/layout/hierarchy1"/>
    <dgm:cxn modelId="{F084F8A9-FA79-C34E-9A7D-16A1894A204E}" type="presParOf" srcId="{8060CC5B-DE7D-4A41-A9C1-CFB2F880D86B}" destId="{6D916243-71D9-C44E-B291-E3A1B6A552A2}" srcOrd="1" destOrd="0" presId="urn:microsoft.com/office/officeart/2005/8/layout/hierarchy1"/>
    <dgm:cxn modelId="{1DDA208E-6582-6B40-872D-07CF142ED4FC}" type="presParOf" srcId="{011983E7-47AC-4C4F-9585-CEB15137E1CE}" destId="{91B2CC4A-3DD5-7144-9A35-C1561883F16A}" srcOrd="2" destOrd="0" presId="urn:microsoft.com/office/officeart/2005/8/layout/hierarchy1"/>
    <dgm:cxn modelId="{A6C5FADB-0D16-3642-AF90-4DDC9B6BF5B3}" type="presParOf" srcId="{91B2CC4A-3DD5-7144-9A35-C1561883F16A}" destId="{66D85308-C8AD-1A47-872E-A6D287701B57}" srcOrd="0" destOrd="0" presId="urn:microsoft.com/office/officeart/2005/8/layout/hierarchy1"/>
    <dgm:cxn modelId="{FF7B7D0F-594A-9B4D-9CB2-140987A698B8}" type="presParOf" srcId="{66D85308-C8AD-1A47-872E-A6D287701B57}" destId="{A3F57B48-F9AD-7845-8FAE-B2CAE11A4713}" srcOrd="0" destOrd="0" presId="urn:microsoft.com/office/officeart/2005/8/layout/hierarchy1"/>
    <dgm:cxn modelId="{A649BF29-81B2-AE42-88AA-09A8AB56F47D}" type="presParOf" srcId="{66D85308-C8AD-1A47-872E-A6D287701B57}" destId="{FF94A316-9347-6E46-86C1-471820D27A08}" srcOrd="1" destOrd="0" presId="urn:microsoft.com/office/officeart/2005/8/layout/hierarchy1"/>
    <dgm:cxn modelId="{7DCA592B-F282-6341-961E-8D8674CE522B}" type="presParOf" srcId="{91B2CC4A-3DD5-7144-9A35-C1561883F16A}" destId="{955C7F61-D867-9A4F-B217-DFFC6AFD6AEA}" srcOrd="1" destOrd="0" presId="urn:microsoft.com/office/officeart/2005/8/layout/hierarchy1"/>
    <dgm:cxn modelId="{0D272626-7413-D44F-BA73-9746CA3654E5}" type="presParOf" srcId="{011983E7-47AC-4C4F-9585-CEB15137E1CE}" destId="{8AADC052-7BBE-194C-92BF-56F4309C79D9}" srcOrd="3" destOrd="0" presId="urn:microsoft.com/office/officeart/2005/8/layout/hierarchy1"/>
    <dgm:cxn modelId="{02FCF84D-10F7-234C-A26E-539CDB1F2CCE}" type="presParOf" srcId="{8AADC052-7BBE-194C-92BF-56F4309C79D9}" destId="{664FCAA1-125A-DF47-957A-7C30B1A98B46}" srcOrd="0" destOrd="0" presId="urn:microsoft.com/office/officeart/2005/8/layout/hierarchy1"/>
    <dgm:cxn modelId="{58133553-6FF0-A64D-A9FC-0CEA710C7DAF}" type="presParOf" srcId="{664FCAA1-125A-DF47-957A-7C30B1A98B46}" destId="{609A437A-14FA-444C-9841-5C8BF98F866F}" srcOrd="0" destOrd="0" presId="urn:microsoft.com/office/officeart/2005/8/layout/hierarchy1"/>
    <dgm:cxn modelId="{A2F4ED7C-25B6-A84F-A9A3-DEB0C53EC567}" type="presParOf" srcId="{664FCAA1-125A-DF47-957A-7C30B1A98B46}" destId="{80F56C74-F9E1-CC44-AC63-00A227EC82CC}" srcOrd="1" destOrd="0" presId="urn:microsoft.com/office/officeart/2005/8/layout/hierarchy1"/>
    <dgm:cxn modelId="{65E521A4-E677-A441-8C67-38B6D7B32F28}" type="presParOf" srcId="{8AADC052-7BBE-194C-92BF-56F4309C79D9}" destId="{1DDBE079-0477-D84E-A7CB-30148FD44C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C8F4FF-D421-42D3-862B-BBEC69B2798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C8A81CD-6317-4CFE-816A-BAF1C4C1A9C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Academic literature review</a:t>
          </a:r>
        </a:p>
      </dgm:t>
    </dgm:pt>
    <dgm:pt modelId="{7D224701-9379-4631-9570-87D805985952}" type="parTrans" cxnId="{4D648D26-DBAF-45A8-9DC8-9ACFE65FA48E}">
      <dgm:prSet/>
      <dgm:spPr/>
      <dgm:t>
        <a:bodyPr/>
        <a:lstStyle/>
        <a:p>
          <a:endParaRPr lang="en-US"/>
        </a:p>
      </dgm:t>
    </dgm:pt>
    <dgm:pt modelId="{2B8B481E-E6E0-4CB2-809F-757888BFF7AA}" type="sibTrans" cxnId="{4D648D26-DBAF-45A8-9DC8-9ACFE65FA48E}">
      <dgm:prSet/>
      <dgm:spPr/>
      <dgm:t>
        <a:bodyPr/>
        <a:lstStyle/>
        <a:p>
          <a:endParaRPr lang="en-US"/>
        </a:p>
      </dgm:t>
    </dgm:pt>
    <dgm:pt modelId="{F6368E8F-2B63-4B37-873A-2BCBB043346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Braun &amp; Clarke (2006) framework</a:t>
          </a:r>
        </a:p>
      </dgm:t>
    </dgm:pt>
    <dgm:pt modelId="{92082C1F-91E6-4415-B71B-E7788D3E4F7E}" type="parTrans" cxnId="{E455E966-5D86-47E1-8EFF-8AEA0FFA4621}">
      <dgm:prSet/>
      <dgm:spPr/>
      <dgm:t>
        <a:bodyPr/>
        <a:lstStyle/>
        <a:p>
          <a:endParaRPr lang="en-US"/>
        </a:p>
      </dgm:t>
    </dgm:pt>
    <dgm:pt modelId="{FF1BBD1E-9434-4271-AE43-608F072E47A6}" type="sibTrans" cxnId="{E455E966-5D86-47E1-8EFF-8AEA0FFA4621}">
      <dgm:prSet/>
      <dgm:spPr/>
      <dgm:t>
        <a:bodyPr/>
        <a:lstStyle/>
        <a:p>
          <a:endParaRPr lang="en-US"/>
        </a:p>
      </dgm:t>
    </dgm:pt>
    <dgm:pt modelId="{6A147461-D9D8-4720-818E-68BA2FE90941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Researcher reflexivity acknowledged</a:t>
          </a:r>
        </a:p>
      </dgm:t>
    </dgm:pt>
    <dgm:pt modelId="{ACDABBA1-7005-4A80-95B2-4E522F4A59D2}" type="parTrans" cxnId="{F03CECCB-5F23-4925-A353-FBC88E5F67CB}">
      <dgm:prSet/>
      <dgm:spPr/>
      <dgm:t>
        <a:bodyPr/>
        <a:lstStyle/>
        <a:p>
          <a:endParaRPr lang="en-US"/>
        </a:p>
      </dgm:t>
    </dgm:pt>
    <dgm:pt modelId="{1E9012CC-DC62-495E-8389-41D5F6CF3A51}" type="sibTrans" cxnId="{F03CECCB-5F23-4925-A353-FBC88E5F67CB}">
      <dgm:prSet/>
      <dgm:spPr/>
      <dgm:t>
        <a:bodyPr/>
        <a:lstStyle/>
        <a:p>
          <a:endParaRPr lang="en-US"/>
        </a:p>
      </dgm:t>
    </dgm:pt>
    <dgm:pt modelId="{07E117A2-6C42-0942-B159-08F08F30ABBF}" type="pres">
      <dgm:prSet presAssocID="{2FC8F4FF-D421-42D3-862B-BBEC69B27985}" presName="linear" presStyleCnt="0">
        <dgm:presLayoutVars>
          <dgm:animLvl val="lvl"/>
          <dgm:resizeHandles val="exact"/>
        </dgm:presLayoutVars>
      </dgm:prSet>
      <dgm:spPr/>
    </dgm:pt>
    <dgm:pt modelId="{C2C800D0-F587-5A4B-9CD7-8112AFCC94A4}" type="pres">
      <dgm:prSet presAssocID="{5C8A81CD-6317-4CFE-816A-BAF1C4C1A9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91B3E7-8A45-5444-B3DD-274224D6C282}" type="pres">
      <dgm:prSet presAssocID="{2B8B481E-E6E0-4CB2-809F-757888BFF7AA}" presName="spacer" presStyleCnt="0"/>
      <dgm:spPr/>
    </dgm:pt>
    <dgm:pt modelId="{A2094D95-6F80-7448-9147-71E82C4FC4C2}" type="pres">
      <dgm:prSet presAssocID="{F6368E8F-2B63-4B37-873A-2BCBB043346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C28BF6-2047-5A47-8117-0CE1A825BB59}" type="pres">
      <dgm:prSet presAssocID="{FF1BBD1E-9434-4271-AE43-608F072E47A6}" presName="spacer" presStyleCnt="0"/>
      <dgm:spPr/>
    </dgm:pt>
    <dgm:pt modelId="{31A0DF11-F124-0945-AADB-0ABC46737E95}" type="pres">
      <dgm:prSet presAssocID="{6A147461-D9D8-4720-818E-68BA2FE9094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648D26-DBAF-45A8-9DC8-9ACFE65FA48E}" srcId="{2FC8F4FF-D421-42D3-862B-BBEC69B27985}" destId="{5C8A81CD-6317-4CFE-816A-BAF1C4C1A9C5}" srcOrd="0" destOrd="0" parTransId="{7D224701-9379-4631-9570-87D805985952}" sibTransId="{2B8B481E-E6E0-4CB2-809F-757888BFF7AA}"/>
    <dgm:cxn modelId="{D244544E-F4F2-514D-83C6-A97B546E205A}" type="presOf" srcId="{F6368E8F-2B63-4B37-873A-2BCBB0433465}" destId="{A2094D95-6F80-7448-9147-71E82C4FC4C2}" srcOrd="0" destOrd="0" presId="urn:microsoft.com/office/officeart/2005/8/layout/vList2"/>
    <dgm:cxn modelId="{E455E966-5D86-47E1-8EFF-8AEA0FFA4621}" srcId="{2FC8F4FF-D421-42D3-862B-BBEC69B27985}" destId="{F6368E8F-2B63-4B37-873A-2BCBB0433465}" srcOrd="1" destOrd="0" parTransId="{92082C1F-91E6-4415-B71B-E7788D3E4F7E}" sibTransId="{FF1BBD1E-9434-4271-AE43-608F072E47A6}"/>
    <dgm:cxn modelId="{E5CDEB77-8DE9-FA42-B631-CBFFF30D3150}" type="presOf" srcId="{6A147461-D9D8-4720-818E-68BA2FE90941}" destId="{31A0DF11-F124-0945-AADB-0ABC46737E95}" srcOrd="0" destOrd="0" presId="urn:microsoft.com/office/officeart/2005/8/layout/vList2"/>
    <dgm:cxn modelId="{8C4A7A93-6083-4A44-8D54-1EEF7EE5DBF4}" type="presOf" srcId="{5C8A81CD-6317-4CFE-816A-BAF1C4C1A9C5}" destId="{C2C800D0-F587-5A4B-9CD7-8112AFCC94A4}" srcOrd="0" destOrd="0" presId="urn:microsoft.com/office/officeart/2005/8/layout/vList2"/>
    <dgm:cxn modelId="{0F9C2AC1-31CE-984D-B9E7-425788B33702}" type="presOf" srcId="{2FC8F4FF-D421-42D3-862B-BBEC69B27985}" destId="{07E117A2-6C42-0942-B159-08F08F30ABBF}" srcOrd="0" destOrd="0" presId="urn:microsoft.com/office/officeart/2005/8/layout/vList2"/>
    <dgm:cxn modelId="{F03CECCB-5F23-4925-A353-FBC88E5F67CB}" srcId="{2FC8F4FF-D421-42D3-862B-BBEC69B27985}" destId="{6A147461-D9D8-4720-818E-68BA2FE90941}" srcOrd="2" destOrd="0" parTransId="{ACDABBA1-7005-4A80-95B2-4E522F4A59D2}" sibTransId="{1E9012CC-DC62-495E-8389-41D5F6CF3A51}"/>
    <dgm:cxn modelId="{59AD0D4E-16CC-8D45-9CB3-A9521BD13FE8}" type="presParOf" srcId="{07E117A2-6C42-0942-B159-08F08F30ABBF}" destId="{C2C800D0-F587-5A4B-9CD7-8112AFCC94A4}" srcOrd="0" destOrd="0" presId="urn:microsoft.com/office/officeart/2005/8/layout/vList2"/>
    <dgm:cxn modelId="{EBF1661F-9D99-C64B-9E4C-D26F25204647}" type="presParOf" srcId="{07E117A2-6C42-0942-B159-08F08F30ABBF}" destId="{5991B3E7-8A45-5444-B3DD-274224D6C282}" srcOrd="1" destOrd="0" presId="urn:microsoft.com/office/officeart/2005/8/layout/vList2"/>
    <dgm:cxn modelId="{95C26ADD-9D04-1049-B229-462BE6DAF588}" type="presParOf" srcId="{07E117A2-6C42-0942-B159-08F08F30ABBF}" destId="{A2094D95-6F80-7448-9147-71E82C4FC4C2}" srcOrd="2" destOrd="0" presId="urn:microsoft.com/office/officeart/2005/8/layout/vList2"/>
    <dgm:cxn modelId="{D425782A-B0FC-B241-A10A-9038C0166B1D}" type="presParOf" srcId="{07E117A2-6C42-0942-B159-08F08F30ABBF}" destId="{FDC28BF6-2047-5A47-8117-0CE1A825BB59}" srcOrd="3" destOrd="0" presId="urn:microsoft.com/office/officeart/2005/8/layout/vList2"/>
    <dgm:cxn modelId="{CA01A3A7-2869-D74B-97E7-53D116C1C377}" type="presParOf" srcId="{07E117A2-6C42-0942-B159-08F08F30ABBF}" destId="{31A0DF11-F124-0945-AADB-0ABC46737E9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244D36-0CFB-49D5-87C9-D84238CD07EE}" type="doc">
      <dgm:prSet loTypeId="urn:microsoft.com/office/officeart/2005/8/layout/vList5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1ABA39-15F8-4DA8-8EF5-8DF6285AC7E7}">
      <dgm:prSet/>
      <dgm:spPr/>
      <dgm:t>
        <a:bodyPr/>
        <a:lstStyle/>
        <a:p>
          <a:r>
            <a:rPr lang="en-US"/>
            <a:t>Active learner engagement</a:t>
          </a:r>
        </a:p>
      </dgm:t>
    </dgm:pt>
    <dgm:pt modelId="{A1C173F2-2239-4211-A6FB-B77E709E7D9E}" type="parTrans" cxnId="{B0B67E0F-29F6-4C0C-BB47-5412BC558E03}">
      <dgm:prSet/>
      <dgm:spPr/>
      <dgm:t>
        <a:bodyPr/>
        <a:lstStyle/>
        <a:p>
          <a:endParaRPr lang="en-US"/>
        </a:p>
      </dgm:t>
    </dgm:pt>
    <dgm:pt modelId="{B606D447-667B-43CB-90C9-1592EC651C4A}" type="sibTrans" cxnId="{B0B67E0F-29F6-4C0C-BB47-5412BC558E03}">
      <dgm:prSet/>
      <dgm:spPr/>
      <dgm:t>
        <a:bodyPr/>
        <a:lstStyle/>
        <a:p>
          <a:endParaRPr lang="en-US"/>
        </a:p>
      </dgm:t>
    </dgm:pt>
    <dgm:pt modelId="{FA000AAC-3524-4B0B-88A9-45D73B1D9D5B}">
      <dgm:prSet/>
      <dgm:spPr/>
      <dgm:t>
        <a:bodyPr/>
        <a:lstStyle/>
        <a:p>
          <a:r>
            <a:rPr lang="en-US"/>
            <a:t>Development of evaluative judgement</a:t>
          </a:r>
        </a:p>
      </dgm:t>
    </dgm:pt>
    <dgm:pt modelId="{DFDF2C8B-4E93-4A30-94EE-80F56653CABB}" type="parTrans" cxnId="{3BE268C7-AFE7-41C5-BEF0-94FED56CA42F}">
      <dgm:prSet/>
      <dgm:spPr/>
      <dgm:t>
        <a:bodyPr/>
        <a:lstStyle/>
        <a:p>
          <a:endParaRPr lang="en-US"/>
        </a:p>
      </dgm:t>
    </dgm:pt>
    <dgm:pt modelId="{65DECB88-F9CC-4E2D-B4B4-397F1414D1C2}" type="sibTrans" cxnId="{3BE268C7-AFE7-41C5-BEF0-94FED56CA42F}">
      <dgm:prSet/>
      <dgm:spPr/>
      <dgm:t>
        <a:bodyPr/>
        <a:lstStyle/>
        <a:p>
          <a:endParaRPr lang="en-US"/>
        </a:p>
      </dgm:t>
    </dgm:pt>
    <dgm:pt modelId="{CC611108-70A5-4A2B-A6A0-4BD2F0BEA7D4}">
      <dgm:prSet/>
      <dgm:spPr/>
      <dgm:t>
        <a:bodyPr/>
        <a:lstStyle/>
        <a:p>
          <a:r>
            <a:rPr lang="en-US"/>
            <a:t>Giving feedback enhances learning</a:t>
          </a:r>
        </a:p>
      </dgm:t>
    </dgm:pt>
    <dgm:pt modelId="{8615108B-BCF4-4661-9DB2-EC47A9BCB181}" type="parTrans" cxnId="{88EB09E4-DDFE-4B53-A067-C5BE085A8B8A}">
      <dgm:prSet/>
      <dgm:spPr/>
      <dgm:t>
        <a:bodyPr/>
        <a:lstStyle/>
        <a:p>
          <a:endParaRPr lang="en-US"/>
        </a:p>
      </dgm:t>
    </dgm:pt>
    <dgm:pt modelId="{8284CE6B-F215-4510-AEB0-544564737A76}" type="sibTrans" cxnId="{88EB09E4-DDFE-4B53-A067-C5BE085A8B8A}">
      <dgm:prSet/>
      <dgm:spPr/>
      <dgm:t>
        <a:bodyPr/>
        <a:lstStyle/>
        <a:p>
          <a:endParaRPr lang="en-US"/>
        </a:p>
      </dgm:t>
    </dgm:pt>
    <dgm:pt modelId="{504A12BB-71F2-414B-8663-FA6EA29D3C8C}" type="pres">
      <dgm:prSet presAssocID="{73244D36-0CFB-49D5-87C9-D84238CD07EE}" presName="Name0" presStyleCnt="0">
        <dgm:presLayoutVars>
          <dgm:dir/>
          <dgm:animLvl val="lvl"/>
          <dgm:resizeHandles val="exact"/>
        </dgm:presLayoutVars>
      </dgm:prSet>
      <dgm:spPr/>
    </dgm:pt>
    <dgm:pt modelId="{73C52B5F-03EF-544B-9A1B-8D38DAEC656A}" type="pres">
      <dgm:prSet presAssocID="{7E1ABA39-15F8-4DA8-8EF5-8DF6285AC7E7}" presName="linNode" presStyleCnt="0"/>
      <dgm:spPr/>
    </dgm:pt>
    <dgm:pt modelId="{EC580074-34C7-3F48-AAFA-426F2B23171F}" type="pres">
      <dgm:prSet presAssocID="{7E1ABA39-15F8-4DA8-8EF5-8DF6285AC7E7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15210C72-77B8-384F-9458-6693B1703519}" type="pres">
      <dgm:prSet presAssocID="{B606D447-667B-43CB-90C9-1592EC651C4A}" presName="sp" presStyleCnt="0"/>
      <dgm:spPr/>
    </dgm:pt>
    <dgm:pt modelId="{B7003942-917D-BC46-A856-D4DA5CDDF40F}" type="pres">
      <dgm:prSet presAssocID="{FA000AAC-3524-4B0B-88A9-45D73B1D9D5B}" presName="linNode" presStyleCnt="0"/>
      <dgm:spPr/>
    </dgm:pt>
    <dgm:pt modelId="{DC9E8BA3-2AE1-F947-9AB3-C6E3B3EAB6BF}" type="pres">
      <dgm:prSet presAssocID="{FA000AAC-3524-4B0B-88A9-45D73B1D9D5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957A34D-4935-B744-A7AB-454DE6751E3B}" type="pres">
      <dgm:prSet presAssocID="{65DECB88-F9CC-4E2D-B4B4-397F1414D1C2}" presName="sp" presStyleCnt="0"/>
      <dgm:spPr/>
    </dgm:pt>
    <dgm:pt modelId="{E576C865-3D03-AA42-A58E-82291D37E5ED}" type="pres">
      <dgm:prSet presAssocID="{CC611108-70A5-4A2B-A6A0-4BD2F0BEA7D4}" presName="linNode" presStyleCnt="0"/>
      <dgm:spPr/>
    </dgm:pt>
    <dgm:pt modelId="{512677C6-F700-6C44-A075-2BDD4B312708}" type="pres">
      <dgm:prSet presAssocID="{CC611108-70A5-4A2B-A6A0-4BD2F0BEA7D4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B0B67E0F-29F6-4C0C-BB47-5412BC558E03}" srcId="{73244D36-0CFB-49D5-87C9-D84238CD07EE}" destId="{7E1ABA39-15F8-4DA8-8EF5-8DF6285AC7E7}" srcOrd="0" destOrd="0" parTransId="{A1C173F2-2239-4211-A6FB-B77E709E7D9E}" sibTransId="{B606D447-667B-43CB-90C9-1592EC651C4A}"/>
    <dgm:cxn modelId="{59B43E1E-ACE8-A740-911D-48EB0EC1BA85}" type="presOf" srcId="{FA000AAC-3524-4B0B-88A9-45D73B1D9D5B}" destId="{DC9E8BA3-2AE1-F947-9AB3-C6E3B3EAB6BF}" srcOrd="0" destOrd="0" presId="urn:microsoft.com/office/officeart/2005/8/layout/vList5"/>
    <dgm:cxn modelId="{6A734E32-660E-3744-B020-5AB2208EEC7F}" type="presOf" srcId="{CC611108-70A5-4A2B-A6A0-4BD2F0BEA7D4}" destId="{512677C6-F700-6C44-A075-2BDD4B312708}" srcOrd="0" destOrd="0" presId="urn:microsoft.com/office/officeart/2005/8/layout/vList5"/>
    <dgm:cxn modelId="{653682A3-BE1B-8A41-AED3-2EC7E1E62E16}" type="presOf" srcId="{7E1ABA39-15F8-4DA8-8EF5-8DF6285AC7E7}" destId="{EC580074-34C7-3F48-AAFA-426F2B23171F}" srcOrd="0" destOrd="0" presId="urn:microsoft.com/office/officeart/2005/8/layout/vList5"/>
    <dgm:cxn modelId="{3BE268C7-AFE7-41C5-BEF0-94FED56CA42F}" srcId="{73244D36-0CFB-49D5-87C9-D84238CD07EE}" destId="{FA000AAC-3524-4B0B-88A9-45D73B1D9D5B}" srcOrd="1" destOrd="0" parTransId="{DFDF2C8B-4E93-4A30-94EE-80F56653CABB}" sibTransId="{65DECB88-F9CC-4E2D-B4B4-397F1414D1C2}"/>
    <dgm:cxn modelId="{6BF9D5D9-DAF7-AA41-B083-59A19514FFF2}" type="presOf" srcId="{73244D36-0CFB-49D5-87C9-D84238CD07EE}" destId="{504A12BB-71F2-414B-8663-FA6EA29D3C8C}" srcOrd="0" destOrd="0" presId="urn:microsoft.com/office/officeart/2005/8/layout/vList5"/>
    <dgm:cxn modelId="{88EB09E4-DDFE-4B53-A067-C5BE085A8B8A}" srcId="{73244D36-0CFB-49D5-87C9-D84238CD07EE}" destId="{CC611108-70A5-4A2B-A6A0-4BD2F0BEA7D4}" srcOrd="2" destOrd="0" parTransId="{8615108B-BCF4-4661-9DB2-EC47A9BCB181}" sibTransId="{8284CE6B-F215-4510-AEB0-544564737A76}"/>
    <dgm:cxn modelId="{649C42AB-068F-3647-8BD4-D61859A2DC7E}" type="presParOf" srcId="{504A12BB-71F2-414B-8663-FA6EA29D3C8C}" destId="{73C52B5F-03EF-544B-9A1B-8D38DAEC656A}" srcOrd="0" destOrd="0" presId="urn:microsoft.com/office/officeart/2005/8/layout/vList5"/>
    <dgm:cxn modelId="{FD2542BC-807D-CB40-8D91-3707D6BC384C}" type="presParOf" srcId="{73C52B5F-03EF-544B-9A1B-8D38DAEC656A}" destId="{EC580074-34C7-3F48-AAFA-426F2B23171F}" srcOrd="0" destOrd="0" presId="urn:microsoft.com/office/officeart/2005/8/layout/vList5"/>
    <dgm:cxn modelId="{F903296B-1BFA-F245-8CA6-522533FB7B2D}" type="presParOf" srcId="{504A12BB-71F2-414B-8663-FA6EA29D3C8C}" destId="{15210C72-77B8-384F-9458-6693B1703519}" srcOrd="1" destOrd="0" presId="urn:microsoft.com/office/officeart/2005/8/layout/vList5"/>
    <dgm:cxn modelId="{98747F58-F43D-4D4A-B8EE-2EBFF14BE566}" type="presParOf" srcId="{504A12BB-71F2-414B-8663-FA6EA29D3C8C}" destId="{B7003942-917D-BC46-A856-D4DA5CDDF40F}" srcOrd="2" destOrd="0" presId="urn:microsoft.com/office/officeart/2005/8/layout/vList5"/>
    <dgm:cxn modelId="{E4F7F314-5780-6B49-94C3-2BE6C19196E6}" type="presParOf" srcId="{B7003942-917D-BC46-A856-D4DA5CDDF40F}" destId="{DC9E8BA3-2AE1-F947-9AB3-C6E3B3EAB6BF}" srcOrd="0" destOrd="0" presId="urn:microsoft.com/office/officeart/2005/8/layout/vList5"/>
    <dgm:cxn modelId="{9C29886B-8971-3D49-A8DF-1C5CA26E5587}" type="presParOf" srcId="{504A12BB-71F2-414B-8663-FA6EA29D3C8C}" destId="{2957A34D-4935-B744-A7AB-454DE6751E3B}" srcOrd="3" destOrd="0" presId="urn:microsoft.com/office/officeart/2005/8/layout/vList5"/>
    <dgm:cxn modelId="{8EC84318-3331-E34B-B4E9-0CF2C7FB231F}" type="presParOf" srcId="{504A12BB-71F2-414B-8663-FA6EA29D3C8C}" destId="{E576C865-3D03-AA42-A58E-82291D37E5ED}" srcOrd="4" destOrd="0" presId="urn:microsoft.com/office/officeart/2005/8/layout/vList5"/>
    <dgm:cxn modelId="{6B28CF16-51E4-8048-8C17-87BC6265DDA7}" type="presParOf" srcId="{E576C865-3D03-AA42-A58E-82291D37E5ED}" destId="{512677C6-F700-6C44-A075-2BDD4B31270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DF4CD0-C8E9-4924-A1FF-59430F0E3199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6FF54C-60C1-43BA-B4CB-A261AD5F710A}">
      <dgm:prSet/>
      <dgm:spPr/>
      <dgm:t>
        <a:bodyPr/>
        <a:lstStyle/>
        <a:p>
          <a:r>
            <a:rPr lang="en-US"/>
            <a:t>Depends on structure and clarity</a:t>
          </a:r>
        </a:p>
      </dgm:t>
    </dgm:pt>
    <dgm:pt modelId="{8AB99224-2814-4763-97CB-C7586BBC85A3}" type="parTrans" cxnId="{45D5D4A0-E3F2-4CD7-9EEB-7E5D03D666E9}">
      <dgm:prSet/>
      <dgm:spPr/>
      <dgm:t>
        <a:bodyPr/>
        <a:lstStyle/>
        <a:p>
          <a:endParaRPr lang="en-US"/>
        </a:p>
      </dgm:t>
    </dgm:pt>
    <dgm:pt modelId="{A2943ECB-0551-4EEB-99B4-CAE92444BFE7}" type="sibTrans" cxnId="{45D5D4A0-E3F2-4CD7-9EEB-7E5D03D666E9}">
      <dgm:prSet/>
      <dgm:spPr/>
      <dgm:t>
        <a:bodyPr/>
        <a:lstStyle/>
        <a:p>
          <a:endParaRPr lang="en-US"/>
        </a:p>
      </dgm:t>
    </dgm:pt>
    <dgm:pt modelId="{968CA765-3733-43E2-B56D-D5F8072B3233}">
      <dgm:prSet/>
      <dgm:spPr/>
      <dgm:t>
        <a:bodyPr/>
        <a:lstStyle/>
        <a:p>
          <a:r>
            <a:rPr lang="en-US"/>
            <a:t>Alignment with teacher marking possible</a:t>
          </a:r>
        </a:p>
      </dgm:t>
    </dgm:pt>
    <dgm:pt modelId="{B2C37B61-F932-4F9D-8EC0-5A35CA84C12E}" type="parTrans" cxnId="{6BABD42C-CF25-4F86-A141-22DF4D3336E2}">
      <dgm:prSet/>
      <dgm:spPr/>
      <dgm:t>
        <a:bodyPr/>
        <a:lstStyle/>
        <a:p>
          <a:endParaRPr lang="en-US"/>
        </a:p>
      </dgm:t>
    </dgm:pt>
    <dgm:pt modelId="{9A251ECE-4DD9-4C30-B454-B8D106E787B0}" type="sibTrans" cxnId="{6BABD42C-CF25-4F86-A141-22DF4D3336E2}">
      <dgm:prSet/>
      <dgm:spPr/>
      <dgm:t>
        <a:bodyPr/>
        <a:lstStyle/>
        <a:p>
          <a:endParaRPr lang="en-US"/>
        </a:p>
      </dgm:t>
    </dgm:pt>
    <dgm:pt modelId="{DA7F8470-473B-4CC6-ABA0-5AE80A4BB4AF}">
      <dgm:prSet/>
      <dgm:spPr/>
      <dgm:t>
        <a:bodyPr/>
        <a:lstStyle/>
        <a:p>
          <a:r>
            <a:rPr lang="en-US"/>
            <a:t>Requires training and scaffolding</a:t>
          </a:r>
        </a:p>
      </dgm:t>
    </dgm:pt>
    <dgm:pt modelId="{1BC641D5-030F-4BC5-9147-3884241B143C}" type="parTrans" cxnId="{9A629AF1-7AA5-4D82-825C-AA0DA3CF5640}">
      <dgm:prSet/>
      <dgm:spPr/>
      <dgm:t>
        <a:bodyPr/>
        <a:lstStyle/>
        <a:p>
          <a:endParaRPr lang="en-US"/>
        </a:p>
      </dgm:t>
    </dgm:pt>
    <dgm:pt modelId="{7943656D-B60E-415A-B2D2-8EE492AFB66D}" type="sibTrans" cxnId="{9A629AF1-7AA5-4D82-825C-AA0DA3CF5640}">
      <dgm:prSet/>
      <dgm:spPr/>
      <dgm:t>
        <a:bodyPr/>
        <a:lstStyle/>
        <a:p>
          <a:endParaRPr lang="en-US"/>
        </a:p>
      </dgm:t>
    </dgm:pt>
    <dgm:pt modelId="{BB5967BB-2084-8E48-A37D-8BBDAA4EDA2E}" type="pres">
      <dgm:prSet presAssocID="{72DF4CD0-C8E9-4924-A1FF-59430F0E3199}" presName="diagram" presStyleCnt="0">
        <dgm:presLayoutVars>
          <dgm:dir/>
          <dgm:resizeHandles val="exact"/>
        </dgm:presLayoutVars>
      </dgm:prSet>
      <dgm:spPr/>
    </dgm:pt>
    <dgm:pt modelId="{872B8864-97A1-9048-AACE-C07F27730A24}" type="pres">
      <dgm:prSet presAssocID="{136FF54C-60C1-43BA-B4CB-A261AD5F710A}" presName="node" presStyleLbl="node1" presStyleIdx="0" presStyleCnt="3">
        <dgm:presLayoutVars>
          <dgm:bulletEnabled val="1"/>
        </dgm:presLayoutVars>
      </dgm:prSet>
      <dgm:spPr/>
    </dgm:pt>
    <dgm:pt modelId="{09E14AC3-BE1B-004C-B1C6-368984C9B2EA}" type="pres">
      <dgm:prSet presAssocID="{A2943ECB-0551-4EEB-99B4-CAE92444BFE7}" presName="sibTrans" presStyleCnt="0"/>
      <dgm:spPr/>
    </dgm:pt>
    <dgm:pt modelId="{1B6775C5-E07F-6747-B8C7-16AB7B36CC6D}" type="pres">
      <dgm:prSet presAssocID="{968CA765-3733-43E2-B56D-D5F8072B3233}" presName="node" presStyleLbl="node1" presStyleIdx="1" presStyleCnt="3">
        <dgm:presLayoutVars>
          <dgm:bulletEnabled val="1"/>
        </dgm:presLayoutVars>
      </dgm:prSet>
      <dgm:spPr/>
    </dgm:pt>
    <dgm:pt modelId="{3A77A1D9-8570-084F-95DD-85C7326C470A}" type="pres">
      <dgm:prSet presAssocID="{9A251ECE-4DD9-4C30-B454-B8D106E787B0}" presName="sibTrans" presStyleCnt="0"/>
      <dgm:spPr/>
    </dgm:pt>
    <dgm:pt modelId="{C242A261-8A7E-4B49-88BA-CE6007038018}" type="pres">
      <dgm:prSet presAssocID="{DA7F8470-473B-4CC6-ABA0-5AE80A4BB4AF}" presName="node" presStyleLbl="node1" presStyleIdx="2" presStyleCnt="3">
        <dgm:presLayoutVars>
          <dgm:bulletEnabled val="1"/>
        </dgm:presLayoutVars>
      </dgm:prSet>
      <dgm:spPr/>
    </dgm:pt>
  </dgm:ptLst>
  <dgm:cxnLst>
    <dgm:cxn modelId="{6BABD42C-CF25-4F86-A141-22DF4D3336E2}" srcId="{72DF4CD0-C8E9-4924-A1FF-59430F0E3199}" destId="{968CA765-3733-43E2-B56D-D5F8072B3233}" srcOrd="1" destOrd="0" parTransId="{B2C37B61-F932-4F9D-8EC0-5A35CA84C12E}" sibTransId="{9A251ECE-4DD9-4C30-B454-B8D106E787B0}"/>
    <dgm:cxn modelId="{EFE5D76E-078A-714E-8D21-1E44D59D5204}" type="presOf" srcId="{DA7F8470-473B-4CC6-ABA0-5AE80A4BB4AF}" destId="{C242A261-8A7E-4B49-88BA-CE6007038018}" srcOrd="0" destOrd="0" presId="urn:microsoft.com/office/officeart/2005/8/layout/default"/>
    <dgm:cxn modelId="{E0202E79-87E7-F749-9D5C-BAADB782A873}" type="presOf" srcId="{968CA765-3733-43E2-B56D-D5F8072B3233}" destId="{1B6775C5-E07F-6747-B8C7-16AB7B36CC6D}" srcOrd="0" destOrd="0" presId="urn:microsoft.com/office/officeart/2005/8/layout/default"/>
    <dgm:cxn modelId="{5FB26490-5289-3043-BA11-F86E08F883C2}" type="presOf" srcId="{136FF54C-60C1-43BA-B4CB-A261AD5F710A}" destId="{872B8864-97A1-9048-AACE-C07F27730A24}" srcOrd="0" destOrd="0" presId="urn:microsoft.com/office/officeart/2005/8/layout/default"/>
    <dgm:cxn modelId="{0C094996-BEEE-1C4E-B18E-E3DD36EE510C}" type="presOf" srcId="{72DF4CD0-C8E9-4924-A1FF-59430F0E3199}" destId="{BB5967BB-2084-8E48-A37D-8BBDAA4EDA2E}" srcOrd="0" destOrd="0" presId="urn:microsoft.com/office/officeart/2005/8/layout/default"/>
    <dgm:cxn modelId="{45D5D4A0-E3F2-4CD7-9EEB-7E5D03D666E9}" srcId="{72DF4CD0-C8E9-4924-A1FF-59430F0E3199}" destId="{136FF54C-60C1-43BA-B4CB-A261AD5F710A}" srcOrd="0" destOrd="0" parTransId="{8AB99224-2814-4763-97CB-C7586BBC85A3}" sibTransId="{A2943ECB-0551-4EEB-99B4-CAE92444BFE7}"/>
    <dgm:cxn modelId="{9A629AF1-7AA5-4D82-825C-AA0DA3CF5640}" srcId="{72DF4CD0-C8E9-4924-A1FF-59430F0E3199}" destId="{DA7F8470-473B-4CC6-ABA0-5AE80A4BB4AF}" srcOrd="2" destOrd="0" parTransId="{1BC641D5-030F-4BC5-9147-3884241B143C}" sibTransId="{7943656D-B60E-415A-B2D2-8EE492AFB66D}"/>
    <dgm:cxn modelId="{801BAB57-B753-BA4B-8D74-7017624F4229}" type="presParOf" srcId="{BB5967BB-2084-8E48-A37D-8BBDAA4EDA2E}" destId="{872B8864-97A1-9048-AACE-C07F27730A24}" srcOrd="0" destOrd="0" presId="urn:microsoft.com/office/officeart/2005/8/layout/default"/>
    <dgm:cxn modelId="{1970F0A6-0FE7-F84F-810F-2CEE334001E6}" type="presParOf" srcId="{BB5967BB-2084-8E48-A37D-8BBDAA4EDA2E}" destId="{09E14AC3-BE1B-004C-B1C6-368984C9B2EA}" srcOrd="1" destOrd="0" presId="urn:microsoft.com/office/officeart/2005/8/layout/default"/>
    <dgm:cxn modelId="{5D4F8A22-B702-8843-83DB-2349A0812AE0}" type="presParOf" srcId="{BB5967BB-2084-8E48-A37D-8BBDAA4EDA2E}" destId="{1B6775C5-E07F-6747-B8C7-16AB7B36CC6D}" srcOrd="2" destOrd="0" presId="urn:microsoft.com/office/officeart/2005/8/layout/default"/>
    <dgm:cxn modelId="{58DC0401-C530-ED49-9ECC-B6117784BB28}" type="presParOf" srcId="{BB5967BB-2084-8E48-A37D-8BBDAA4EDA2E}" destId="{3A77A1D9-8570-084F-95DD-85C7326C470A}" srcOrd="3" destOrd="0" presId="urn:microsoft.com/office/officeart/2005/8/layout/default"/>
    <dgm:cxn modelId="{724F2BC2-55A1-A943-8EF5-EE56DD010C3C}" type="presParOf" srcId="{BB5967BB-2084-8E48-A37D-8BBDAA4EDA2E}" destId="{C242A261-8A7E-4B49-88BA-CE600703801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1A077D-41A6-4243-8151-B03F0CF8DAA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940BD6-9FE3-4FD8-B20D-18F58F487E57}">
      <dgm:prSet/>
      <dgm:spPr/>
      <dgm:t>
        <a:bodyPr/>
        <a:lstStyle/>
        <a:p>
          <a:r>
            <a:rPr lang="en-US"/>
            <a:t>Inconsistent HE adoption</a:t>
          </a:r>
        </a:p>
      </dgm:t>
    </dgm:pt>
    <dgm:pt modelId="{50702CAD-AA80-41F8-80CD-F05AED550539}" type="parTrans" cxnId="{DCD429C9-34D1-410D-8743-19179CA3F444}">
      <dgm:prSet/>
      <dgm:spPr/>
      <dgm:t>
        <a:bodyPr/>
        <a:lstStyle/>
        <a:p>
          <a:endParaRPr lang="en-US"/>
        </a:p>
      </dgm:t>
    </dgm:pt>
    <dgm:pt modelId="{43ADBDCA-94BC-47DC-9FAF-AAC90E566FD5}" type="sibTrans" cxnId="{DCD429C9-34D1-410D-8743-19179CA3F444}">
      <dgm:prSet/>
      <dgm:spPr/>
      <dgm:t>
        <a:bodyPr/>
        <a:lstStyle/>
        <a:p>
          <a:endParaRPr lang="en-US"/>
        </a:p>
      </dgm:t>
    </dgm:pt>
    <dgm:pt modelId="{F3E0B579-F62C-44B9-A4BD-4AFB80BD83BB}">
      <dgm:prSet/>
      <dgm:spPr/>
      <dgm:t>
        <a:bodyPr/>
        <a:lstStyle/>
        <a:p>
          <a:r>
            <a:rPr lang="en-US"/>
            <a:t>Staff concerns: workload and fairness</a:t>
          </a:r>
        </a:p>
      </dgm:t>
    </dgm:pt>
    <dgm:pt modelId="{E854B984-480E-4A54-907C-1536547FEF8F}" type="parTrans" cxnId="{457B7C7B-9BC8-484C-8A44-787224A84A8C}">
      <dgm:prSet/>
      <dgm:spPr/>
      <dgm:t>
        <a:bodyPr/>
        <a:lstStyle/>
        <a:p>
          <a:endParaRPr lang="en-US"/>
        </a:p>
      </dgm:t>
    </dgm:pt>
    <dgm:pt modelId="{68A3D3ED-D068-4328-B1DB-378B52AECCA8}" type="sibTrans" cxnId="{457B7C7B-9BC8-484C-8A44-787224A84A8C}">
      <dgm:prSet/>
      <dgm:spPr/>
      <dgm:t>
        <a:bodyPr/>
        <a:lstStyle/>
        <a:p>
          <a:endParaRPr lang="en-US"/>
        </a:p>
      </dgm:t>
    </dgm:pt>
    <dgm:pt modelId="{428C18D4-023E-4727-94EA-F2617C258F9F}">
      <dgm:prSet/>
      <dgm:spPr/>
      <dgm:t>
        <a:bodyPr/>
        <a:lstStyle/>
        <a:p>
          <a:r>
            <a:rPr lang="en-US"/>
            <a:t>Summative culture limits engagement</a:t>
          </a:r>
        </a:p>
      </dgm:t>
    </dgm:pt>
    <dgm:pt modelId="{959DECA3-6EE4-434F-B044-2B4D136875EB}" type="parTrans" cxnId="{8597614F-5BB1-4B6A-BCCB-10025E6A61C7}">
      <dgm:prSet/>
      <dgm:spPr/>
      <dgm:t>
        <a:bodyPr/>
        <a:lstStyle/>
        <a:p>
          <a:endParaRPr lang="en-US"/>
        </a:p>
      </dgm:t>
    </dgm:pt>
    <dgm:pt modelId="{0EFD1D2C-EA8F-4E34-BA62-D9763DF3D3A3}" type="sibTrans" cxnId="{8597614F-5BB1-4B6A-BCCB-10025E6A61C7}">
      <dgm:prSet/>
      <dgm:spPr/>
      <dgm:t>
        <a:bodyPr/>
        <a:lstStyle/>
        <a:p>
          <a:endParaRPr lang="en-US"/>
        </a:p>
      </dgm:t>
    </dgm:pt>
    <dgm:pt modelId="{32B508D2-CB11-8349-9769-1675B1945DD6}" type="pres">
      <dgm:prSet presAssocID="{C91A077D-41A6-4243-8151-B03F0CF8DAA9}" presName="diagram" presStyleCnt="0">
        <dgm:presLayoutVars>
          <dgm:dir/>
          <dgm:resizeHandles val="exact"/>
        </dgm:presLayoutVars>
      </dgm:prSet>
      <dgm:spPr/>
    </dgm:pt>
    <dgm:pt modelId="{B8B1C80E-77C9-4345-A44D-D40BA1B5B0DB}" type="pres">
      <dgm:prSet presAssocID="{23940BD6-9FE3-4FD8-B20D-18F58F487E57}" presName="node" presStyleLbl="node1" presStyleIdx="0" presStyleCnt="3">
        <dgm:presLayoutVars>
          <dgm:bulletEnabled val="1"/>
        </dgm:presLayoutVars>
      </dgm:prSet>
      <dgm:spPr/>
    </dgm:pt>
    <dgm:pt modelId="{9652D451-EACE-D947-99A0-8406E24AE77C}" type="pres">
      <dgm:prSet presAssocID="{43ADBDCA-94BC-47DC-9FAF-AAC90E566FD5}" presName="sibTrans" presStyleCnt="0"/>
      <dgm:spPr/>
    </dgm:pt>
    <dgm:pt modelId="{550B839E-F165-D049-9582-714D828446FD}" type="pres">
      <dgm:prSet presAssocID="{F3E0B579-F62C-44B9-A4BD-4AFB80BD83BB}" presName="node" presStyleLbl="node1" presStyleIdx="1" presStyleCnt="3">
        <dgm:presLayoutVars>
          <dgm:bulletEnabled val="1"/>
        </dgm:presLayoutVars>
      </dgm:prSet>
      <dgm:spPr/>
    </dgm:pt>
    <dgm:pt modelId="{14628201-A11B-C541-8C64-3425AA66D8FF}" type="pres">
      <dgm:prSet presAssocID="{68A3D3ED-D068-4328-B1DB-378B52AECCA8}" presName="sibTrans" presStyleCnt="0"/>
      <dgm:spPr/>
    </dgm:pt>
    <dgm:pt modelId="{74BE3F91-5C9E-7747-BB44-8EBE5BC75CB2}" type="pres">
      <dgm:prSet presAssocID="{428C18D4-023E-4727-94EA-F2617C258F9F}" presName="node" presStyleLbl="node1" presStyleIdx="2" presStyleCnt="3">
        <dgm:presLayoutVars>
          <dgm:bulletEnabled val="1"/>
        </dgm:presLayoutVars>
      </dgm:prSet>
      <dgm:spPr/>
    </dgm:pt>
  </dgm:ptLst>
  <dgm:cxnLst>
    <dgm:cxn modelId="{8597614F-5BB1-4B6A-BCCB-10025E6A61C7}" srcId="{C91A077D-41A6-4243-8151-B03F0CF8DAA9}" destId="{428C18D4-023E-4727-94EA-F2617C258F9F}" srcOrd="2" destOrd="0" parTransId="{959DECA3-6EE4-434F-B044-2B4D136875EB}" sibTransId="{0EFD1D2C-EA8F-4E34-BA62-D9763DF3D3A3}"/>
    <dgm:cxn modelId="{0F03E15A-DA57-F741-902D-833395DC3847}" type="presOf" srcId="{F3E0B579-F62C-44B9-A4BD-4AFB80BD83BB}" destId="{550B839E-F165-D049-9582-714D828446FD}" srcOrd="0" destOrd="0" presId="urn:microsoft.com/office/officeart/2005/8/layout/default"/>
    <dgm:cxn modelId="{457B7C7B-9BC8-484C-8A44-787224A84A8C}" srcId="{C91A077D-41A6-4243-8151-B03F0CF8DAA9}" destId="{F3E0B579-F62C-44B9-A4BD-4AFB80BD83BB}" srcOrd="1" destOrd="0" parTransId="{E854B984-480E-4A54-907C-1536547FEF8F}" sibTransId="{68A3D3ED-D068-4328-B1DB-378B52AECCA8}"/>
    <dgm:cxn modelId="{1122C68D-D908-0C47-9C18-4F421CB116FC}" type="presOf" srcId="{428C18D4-023E-4727-94EA-F2617C258F9F}" destId="{74BE3F91-5C9E-7747-BB44-8EBE5BC75CB2}" srcOrd="0" destOrd="0" presId="urn:microsoft.com/office/officeart/2005/8/layout/default"/>
    <dgm:cxn modelId="{29ADB2AB-CF9F-7449-8FBE-1E0736528C02}" type="presOf" srcId="{C91A077D-41A6-4243-8151-B03F0CF8DAA9}" destId="{32B508D2-CB11-8349-9769-1675B1945DD6}" srcOrd="0" destOrd="0" presId="urn:microsoft.com/office/officeart/2005/8/layout/default"/>
    <dgm:cxn modelId="{E2F160BB-E0D7-FA4A-93EE-8A939EC37D3D}" type="presOf" srcId="{23940BD6-9FE3-4FD8-B20D-18F58F487E57}" destId="{B8B1C80E-77C9-4345-A44D-D40BA1B5B0DB}" srcOrd="0" destOrd="0" presId="urn:microsoft.com/office/officeart/2005/8/layout/default"/>
    <dgm:cxn modelId="{DCD429C9-34D1-410D-8743-19179CA3F444}" srcId="{C91A077D-41A6-4243-8151-B03F0CF8DAA9}" destId="{23940BD6-9FE3-4FD8-B20D-18F58F487E57}" srcOrd="0" destOrd="0" parTransId="{50702CAD-AA80-41F8-80CD-F05AED550539}" sibTransId="{43ADBDCA-94BC-47DC-9FAF-AAC90E566FD5}"/>
    <dgm:cxn modelId="{9E1DF5FF-CE14-D147-A10C-216150C259EB}" type="presParOf" srcId="{32B508D2-CB11-8349-9769-1675B1945DD6}" destId="{B8B1C80E-77C9-4345-A44D-D40BA1B5B0DB}" srcOrd="0" destOrd="0" presId="urn:microsoft.com/office/officeart/2005/8/layout/default"/>
    <dgm:cxn modelId="{D86D8279-C425-0441-9D00-BE5747EB3E8D}" type="presParOf" srcId="{32B508D2-CB11-8349-9769-1675B1945DD6}" destId="{9652D451-EACE-D947-99A0-8406E24AE77C}" srcOrd="1" destOrd="0" presId="urn:microsoft.com/office/officeart/2005/8/layout/default"/>
    <dgm:cxn modelId="{2B7A1D94-07EF-8847-8E40-7CD628C050FE}" type="presParOf" srcId="{32B508D2-CB11-8349-9769-1675B1945DD6}" destId="{550B839E-F165-D049-9582-714D828446FD}" srcOrd="2" destOrd="0" presId="urn:microsoft.com/office/officeart/2005/8/layout/default"/>
    <dgm:cxn modelId="{C4A01366-F59B-144D-AC93-909758E18035}" type="presParOf" srcId="{32B508D2-CB11-8349-9769-1675B1945DD6}" destId="{14628201-A11B-C541-8C64-3425AA66D8FF}" srcOrd="3" destOrd="0" presId="urn:microsoft.com/office/officeart/2005/8/layout/default"/>
    <dgm:cxn modelId="{3221FA01-D468-284A-9BD3-FF25091F67D0}" type="presParOf" srcId="{32B508D2-CB11-8349-9769-1675B1945DD6}" destId="{74BE3F91-5C9E-7747-BB44-8EBE5BC75CB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94C5159-5101-4E95-9ABC-C77954D0A8E5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F13E62-5FF9-499B-A85F-28361DB08809}">
      <dgm:prSet/>
      <dgm:spPr/>
      <dgm:t>
        <a:bodyPr/>
        <a:lstStyle/>
        <a:p>
          <a:r>
            <a:rPr lang="en-US"/>
            <a:t>Social risk affects honesty</a:t>
          </a:r>
        </a:p>
      </dgm:t>
    </dgm:pt>
    <dgm:pt modelId="{5B5868FE-B366-4D9C-BB6D-6003DBCF287E}" type="parTrans" cxnId="{3E2DEE1C-091B-4E92-851A-A5588DAB3783}">
      <dgm:prSet/>
      <dgm:spPr/>
      <dgm:t>
        <a:bodyPr/>
        <a:lstStyle/>
        <a:p>
          <a:endParaRPr lang="en-US"/>
        </a:p>
      </dgm:t>
    </dgm:pt>
    <dgm:pt modelId="{49EFC492-8D37-4352-BB8B-C703616C6EA5}" type="sibTrans" cxnId="{3E2DEE1C-091B-4E92-851A-A5588DAB3783}">
      <dgm:prSet/>
      <dgm:spPr/>
      <dgm:t>
        <a:bodyPr/>
        <a:lstStyle/>
        <a:p>
          <a:endParaRPr lang="en-US"/>
        </a:p>
      </dgm:t>
    </dgm:pt>
    <dgm:pt modelId="{ACE584AE-FB2A-4D37-92FA-B227898B0585}">
      <dgm:prSet/>
      <dgm:spPr/>
      <dgm:t>
        <a:bodyPr/>
        <a:lstStyle/>
        <a:p>
          <a:r>
            <a:rPr lang="en-US"/>
            <a:t>Student anxiety and low confidence</a:t>
          </a:r>
        </a:p>
      </dgm:t>
    </dgm:pt>
    <dgm:pt modelId="{B55A89B6-65FC-4C88-A447-35F0DA104E29}" type="parTrans" cxnId="{F7A0476E-19CD-4849-80D0-D085C72EE477}">
      <dgm:prSet/>
      <dgm:spPr/>
      <dgm:t>
        <a:bodyPr/>
        <a:lstStyle/>
        <a:p>
          <a:endParaRPr lang="en-US"/>
        </a:p>
      </dgm:t>
    </dgm:pt>
    <dgm:pt modelId="{D5ECBC6E-1F20-4D64-AD6F-71FF4400C30E}" type="sibTrans" cxnId="{F7A0476E-19CD-4849-80D0-D085C72EE477}">
      <dgm:prSet/>
      <dgm:spPr/>
      <dgm:t>
        <a:bodyPr/>
        <a:lstStyle/>
        <a:p>
          <a:endParaRPr lang="en-US"/>
        </a:p>
      </dgm:t>
    </dgm:pt>
    <dgm:pt modelId="{5B5FA71F-E27A-4026-96A3-1A04CAEB91A2}">
      <dgm:prSet/>
      <dgm:spPr/>
      <dgm:t>
        <a:bodyPr/>
        <a:lstStyle/>
        <a:p>
          <a:r>
            <a:rPr lang="en-US"/>
            <a:t>Anonymity: benefits and drawbacks</a:t>
          </a:r>
        </a:p>
      </dgm:t>
    </dgm:pt>
    <dgm:pt modelId="{114D5DFA-1F41-4D29-931B-3FB57E58E94A}" type="parTrans" cxnId="{2DD8A56F-8906-4313-B00A-4C00DDF43D4A}">
      <dgm:prSet/>
      <dgm:spPr/>
      <dgm:t>
        <a:bodyPr/>
        <a:lstStyle/>
        <a:p>
          <a:endParaRPr lang="en-US"/>
        </a:p>
      </dgm:t>
    </dgm:pt>
    <dgm:pt modelId="{5342C747-98A4-4608-AC24-364E4EF61A59}" type="sibTrans" cxnId="{2DD8A56F-8906-4313-B00A-4C00DDF43D4A}">
      <dgm:prSet/>
      <dgm:spPr/>
      <dgm:t>
        <a:bodyPr/>
        <a:lstStyle/>
        <a:p>
          <a:endParaRPr lang="en-US"/>
        </a:p>
      </dgm:t>
    </dgm:pt>
    <dgm:pt modelId="{F5CAD5F9-1A6D-F044-B3DD-A7B81327F59B}" type="pres">
      <dgm:prSet presAssocID="{894C5159-5101-4E95-9ABC-C77954D0A8E5}" presName="diagram" presStyleCnt="0">
        <dgm:presLayoutVars>
          <dgm:dir/>
          <dgm:resizeHandles val="exact"/>
        </dgm:presLayoutVars>
      </dgm:prSet>
      <dgm:spPr/>
    </dgm:pt>
    <dgm:pt modelId="{791359B6-E64D-0543-8269-E385F3C138F4}" type="pres">
      <dgm:prSet presAssocID="{1AF13E62-5FF9-499B-A85F-28361DB08809}" presName="node" presStyleLbl="node1" presStyleIdx="0" presStyleCnt="3">
        <dgm:presLayoutVars>
          <dgm:bulletEnabled val="1"/>
        </dgm:presLayoutVars>
      </dgm:prSet>
      <dgm:spPr/>
    </dgm:pt>
    <dgm:pt modelId="{066DA718-9D38-E245-86DC-5B2BF98294E8}" type="pres">
      <dgm:prSet presAssocID="{49EFC492-8D37-4352-BB8B-C703616C6EA5}" presName="sibTrans" presStyleCnt="0"/>
      <dgm:spPr/>
    </dgm:pt>
    <dgm:pt modelId="{BB2C9615-99CE-BA44-962A-0A306E02CAD1}" type="pres">
      <dgm:prSet presAssocID="{ACE584AE-FB2A-4D37-92FA-B227898B0585}" presName="node" presStyleLbl="node1" presStyleIdx="1" presStyleCnt="3">
        <dgm:presLayoutVars>
          <dgm:bulletEnabled val="1"/>
        </dgm:presLayoutVars>
      </dgm:prSet>
      <dgm:spPr/>
    </dgm:pt>
    <dgm:pt modelId="{00AB7C63-72E1-564A-868A-507581A74D25}" type="pres">
      <dgm:prSet presAssocID="{D5ECBC6E-1F20-4D64-AD6F-71FF4400C30E}" presName="sibTrans" presStyleCnt="0"/>
      <dgm:spPr/>
    </dgm:pt>
    <dgm:pt modelId="{890D5588-2B04-664F-A3D2-2B879155ECE8}" type="pres">
      <dgm:prSet presAssocID="{5B5FA71F-E27A-4026-96A3-1A04CAEB91A2}" presName="node" presStyleLbl="node1" presStyleIdx="2" presStyleCnt="3">
        <dgm:presLayoutVars>
          <dgm:bulletEnabled val="1"/>
        </dgm:presLayoutVars>
      </dgm:prSet>
      <dgm:spPr/>
    </dgm:pt>
  </dgm:ptLst>
  <dgm:cxnLst>
    <dgm:cxn modelId="{3E2DEE1C-091B-4E92-851A-A5588DAB3783}" srcId="{894C5159-5101-4E95-9ABC-C77954D0A8E5}" destId="{1AF13E62-5FF9-499B-A85F-28361DB08809}" srcOrd="0" destOrd="0" parTransId="{5B5868FE-B366-4D9C-BB6D-6003DBCF287E}" sibTransId="{49EFC492-8D37-4352-BB8B-C703616C6EA5}"/>
    <dgm:cxn modelId="{DDD43E36-A556-6547-8195-347644229AC3}" type="presOf" srcId="{1AF13E62-5FF9-499B-A85F-28361DB08809}" destId="{791359B6-E64D-0543-8269-E385F3C138F4}" srcOrd="0" destOrd="0" presId="urn:microsoft.com/office/officeart/2005/8/layout/default"/>
    <dgm:cxn modelId="{1846C241-2314-DD41-8680-87193D14AAAB}" type="presOf" srcId="{894C5159-5101-4E95-9ABC-C77954D0A8E5}" destId="{F5CAD5F9-1A6D-F044-B3DD-A7B81327F59B}" srcOrd="0" destOrd="0" presId="urn:microsoft.com/office/officeart/2005/8/layout/default"/>
    <dgm:cxn modelId="{ABDABE4D-3B27-434B-9D2C-4279766EC1C1}" type="presOf" srcId="{ACE584AE-FB2A-4D37-92FA-B227898B0585}" destId="{BB2C9615-99CE-BA44-962A-0A306E02CAD1}" srcOrd="0" destOrd="0" presId="urn:microsoft.com/office/officeart/2005/8/layout/default"/>
    <dgm:cxn modelId="{F7A0476E-19CD-4849-80D0-D085C72EE477}" srcId="{894C5159-5101-4E95-9ABC-C77954D0A8E5}" destId="{ACE584AE-FB2A-4D37-92FA-B227898B0585}" srcOrd="1" destOrd="0" parTransId="{B55A89B6-65FC-4C88-A447-35F0DA104E29}" sibTransId="{D5ECBC6E-1F20-4D64-AD6F-71FF4400C30E}"/>
    <dgm:cxn modelId="{2DD8A56F-8906-4313-B00A-4C00DDF43D4A}" srcId="{894C5159-5101-4E95-9ABC-C77954D0A8E5}" destId="{5B5FA71F-E27A-4026-96A3-1A04CAEB91A2}" srcOrd="2" destOrd="0" parTransId="{114D5DFA-1F41-4D29-931B-3FB57E58E94A}" sibTransId="{5342C747-98A4-4608-AC24-364E4EF61A59}"/>
    <dgm:cxn modelId="{4AD15A80-A831-B249-AD15-9E09F6D6CF21}" type="presOf" srcId="{5B5FA71F-E27A-4026-96A3-1A04CAEB91A2}" destId="{890D5588-2B04-664F-A3D2-2B879155ECE8}" srcOrd="0" destOrd="0" presId="urn:microsoft.com/office/officeart/2005/8/layout/default"/>
    <dgm:cxn modelId="{146FDDDD-596E-DB47-A874-4D86945FE6F4}" type="presParOf" srcId="{F5CAD5F9-1A6D-F044-B3DD-A7B81327F59B}" destId="{791359B6-E64D-0543-8269-E385F3C138F4}" srcOrd="0" destOrd="0" presId="urn:microsoft.com/office/officeart/2005/8/layout/default"/>
    <dgm:cxn modelId="{75C3BFAD-D24A-7441-9847-3E8F78670CD1}" type="presParOf" srcId="{F5CAD5F9-1A6D-F044-B3DD-A7B81327F59B}" destId="{066DA718-9D38-E245-86DC-5B2BF98294E8}" srcOrd="1" destOrd="0" presId="urn:microsoft.com/office/officeart/2005/8/layout/default"/>
    <dgm:cxn modelId="{C7619578-7013-DC49-A0D0-B31845507C97}" type="presParOf" srcId="{F5CAD5F9-1A6D-F044-B3DD-A7B81327F59B}" destId="{BB2C9615-99CE-BA44-962A-0A306E02CAD1}" srcOrd="2" destOrd="0" presId="urn:microsoft.com/office/officeart/2005/8/layout/default"/>
    <dgm:cxn modelId="{9E6AB911-4F2D-7D46-AC9B-F420AFC829CA}" type="presParOf" srcId="{F5CAD5F9-1A6D-F044-B3DD-A7B81327F59B}" destId="{00AB7C63-72E1-564A-868A-507581A74D25}" srcOrd="3" destOrd="0" presId="urn:microsoft.com/office/officeart/2005/8/layout/default"/>
    <dgm:cxn modelId="{67CC8330-CB15-1F43-B565-6166C4AB51B3}" type="presParOf" srcId="{F5CAD5F9-1A6D-F044-B3DD-A7B81327F59B}" destId="{890D5588-2B04-664F-A3D2-2B879155ECE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6B939FE-E5FE-4ABB-B176-EF56BA5B52F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66A599-C495-4DDF-9269-B3898CAB428D}">
      <dgm:prSet/>
      <dgm:spPr/>
      <dgm:t>
        <a:bodyPr/>
        <a:lstStyle/>
        <a:p>
          <a:r>
            <a:rPr lang="en-US"/>
            <a:t>Not a simple tool but structured process</a:t>
          </a:r>
        </a:p>
      </dgm:t>
    </dgm:pt>
    <dgm:pt modelId="{B284C924-177E-441B-A5FB-05F61916E426}" type="parTrans" cxnId="{E938E802-CF57-4E67-A610-35584638084A}">
      <dgm:prSet/>
      <dgm:spPr/>
      <dgm:t>
        <a:bodyPr/>
        <a:lstStyle/>
        <a:p>
          <a:endParaRPr lang="en-US"/>
        </a:p>
      </dgm:t>
    </dgm:pt>
    <dgm:pt modelId="{F244E6E3-B55B-4F7B-AFCE-0E8EA7FE685C}" type="sibTrans" cxnId="{E938E802-CF57-4E67-A610-35584638084A}">
      <dgm:prSet/>
      <dgm:spPr/>
      <dgm:t>
        <a:bodyPr/>
        <a:lstStyle/>
        <a:p>
          <a:endParaRPr lang="en-US"/>
        </a:p>
      </dgm:t>
    </dgm:pt>
    <dgm:pt modelId="{59A11624-E31B-4CDB-B63E-1322D14B62F0}">
      <dgm:prSet/>
      <dgm:spPr/>
      <dgm:t>
        <a:bodyPr/>
        <a:lstStyle/>
        <a:p>
          <a:r>
            <a:rPr lang="en-US"/>
            <a:t>Challenges consistent across phases</a:t>
          </a:r>
        </a:p>
      </dgm:t>
    </dgm:pt>
    <dgm:pt modelId="{352B2DD3-4409-4235-84A9-62AB99412A91}" type="parTrans" cxnId="{62E90F0D-48F8-4960-9AA7-1A2195D15B75}">
      <dgm:prSet/>
      <dgm:spPr/>
      <dgm:t>
        <a:bodyPr/>
        <a:lstStyle/>
        <a:p>
          <a:endParaRPr lang="en-US"/>
        </a:p>
      </dgm:t>
    </dgm:pt>
    <dgm:pt modelId="{DFE49C65-16A9-4099-9AE3-986BE954709E}" type="sibTrans" cxnId="{62E90F0D-48F8-4960-9AA7-1A2195D15B75}">
      <dgm:prSet/>
      <dgm:spPr/>
      <dgm:t>
        <a:bodyPr/>
        <a:lstStyle/>
        <a:p>
          <a:endParaRPr lang="en-US"/>
        </a:p>
      </dgm:t>
    </dgm:pt>
    <dgm:pt modelId="{77A913F6-DE16-44B7-AB83-648AF3DF25F5}">
      <dgm:prSet/>
      <dgm:spPr/>
      <dgm:t>
        <a:bodyPr/>
        <a:lstStyle/>
        <a:p>
          <a:r>
            <a:rPr lang="en-US"/>
            <a:t>Success depends on design and readiness</a:t>
          </a:r>
        </a:p>
      </dgm:t>
    </dgm:pt>
    <dgm:pt modelId="{E418882A-929C-428F-83BA-2C4B61F92553}" type="parTrans" cxnId="{C1212487-AA7C-4FEC-ADCC-9D558CC49F95}">
      <dgm:prSet/>
      <dgm:spPr/>
      <dgm:t>
        <a:bodyPr/>
        <a:lstStyle/>
        <a:p>
          <a:endParaRPr lang="en-US"/>
        </a:p>
      </dgm:t>
    </dgm:pt>
    <dgm:pt modelId="{247E9133-7F2F-4551-8FED-3A8D9A060E1F}" type="sibTrans" cxnId="{C1212487-AA7C-4FEC-ADCC-9D558CC49F95}">
      <dgm:prSet/>
      <dgm:spPr/>
      <dgm:t>
        <a:bodyPr/>
        <a:lstStyle/>
        <a:p>
          <a:endParaRPr lang="en-US"/>
        </a:p>
      </dgm:t>
    </dgm:pt>
    <dgm:pt modelId="{13FF5A4A-8CDE-4A45-B133-21667034D929}" type="pres">
      <dgm:prSet presAssocID="{86B939FE-E5FE-4ABB-B176-EF56BA5B52FA}" presName="diagram" presStyleCnt="0">
        <dgm:presLayoutVars>
          <dgm:dir/>
          <dgm:resizeHandles val="exact"/>
        </dgm:presLayoutVars>
      </dgm:prSet>
      <dgm:spPr/>
    </dgm:pt>
    <dgm:pt modelId="{EA7949F0-CD01-C34D-B006-E80EA90FF76A}" type="pres">
      <dgm:prSet presAssocID="{0666A599-C495-4DDF-9269-B3898CAB428D}" presName="node" presStyleLbl="node1" presStyleIdx="0" presStyleCnt="3">
        <dgm:presLayoutVars>
          <dgm:bulletEnabled val="1"/>
        </dgm:presLayoutVars>
      </dgm:prSet>
      <dgm:spPr/>
    </dgm:pt>
    <dgm:pt modelId="{D2ABBB78-D30A-A54F-8701-F0CFE20046BD}" type="pres">
      <dgm:prSet presAssocID="{F244E6E3-B55B-4F7B-AFCE-0E8EA7FE685C}" presName="sibTrans" presStyleCnt="0"/>
      <dgm:spPr/>
    </dgm:pt>
    <dgm:pt modelId="{BA7AA9E3-B29F-4249-B61B-152305D60C2D}" type="pres">
      <dgm:prSet presAssocID="{59A11624-E31B-4CDB-B63E-1322D14B62F0}" presName="node" presStyleLbl="node1" presStyleIdx="1" presStyleCnt="3">
        <dgm:presLayoutVars>
          <dgm:bulletEnabled val="1"/>
        </dgm:presLayoutVars>
      </dgm:prSet>
      <dgm:spPr/>
    </dgm:pt>
    <dgm:pt modelId="{DDC7A3BB-03E8-834D-8050-B3DFE35174DC}" type="pres">
      <dgm:prSet presAssocID="{DFE49C65-16A9-4099-9AE3-986BE954709E}" presName="sibTrans" presStyleCnt="0"/>
      <dgm:spPr/>
    </dgm:pt>
    <dgm:pt modelId="{7122DDF8-4FB0-2D46-B425-2F50210641C8}" type="pres">
      <dgm:prSet presAssocID="{77A913F6-DE16-44B7-AB83-648AF3DF25F5}" presName="node" presStyleLbl="node1" presStyleIdx="2" presStyleCnt="3">
        <dgm:presLayoutVars>
          <dgm:bulletEnabled val="1"/>
        </dgm:presLayoutVars>
      </dgm:prSet>
      <dgm:spPr/>
    </dgm:pt>
  </dgm:ptLst>
  <dgm:cxnLst>
    <dgm:cxn modelId="{E938E802-CF57-4E67-A610-35584638084A}" srcId="{86B939FE-E5FE-4ABB-B176-EF56BA5B52FA}" destId="{0666A599-C495-4DDF-9269-B3898CAB428D}" srcOrd="0" destOrd="0" parTransId="{B284C924-177E-441B-A5FB-05F61916E426}" sibTransId="{F244E6E3-B55B-4F7B-AFCE-0E8EA7FE685C}"/>
    <dgm:cxn modelId="{62E90F0D-48F8-4960-9AA7-1A2195D15B75}" srcId="{86B939FE-E5FE-4ABB-B176-EF56BA5B52FA}" destId="{59A11624-E31B-4CDB-B63E-1322D14B62F0}" srcOrd="1" destOrd="0" parTransId="{352B2DD3-4409-4235-84A9-62AB99412A91}" sibTransId="{DFE49C65-16A9-4099-9AE3-986BE954709E}"/>
    <dgm:cxn modelId="{22D5CF29-4CCC-F040-9FE0-6B2797EDAA26}" type="presOf" srcId="{59A11624-E31B-4CDB-B63E-1322D14B62F0}" destId="{BA7AA9E3-B29F-4249-B61B-152305D60C2D}" srcOrd="0" destOrd="0" presId="urn:microsoft.com/office/officeart/2005/8/layout/default"/>
    <dgm:cxn modelId="{2E928535-3A87-094E-BC43-31DFC3C811A1}" type="presOf" srcId="{77A913F6-DE16-44B7-AB83-648AF3DF25F5}" destId="{7122DDF8-4FB0-2D46-B425-2F50210641C8}" srcOrd="0" destOrd="0" presId="urn:microsoft.com/office/officeart/2005/8/layout/default"/>
    <dgm:cxn modelId="{345B0077-1C8E-3E42-8F46-950C7DAEFBF2}" type="presOf" srcId="{86B939FE-E5FE-4ABB-B176-EF56BA5B52FA}" destId="{13FF5A4A-8CDE-4A45-B133-21667034D929}" srcOrd="0" destOrd="0" presId="urn:microsoft.com/office/officeart/2005/8/layout/default"/>
    <dgm:cxn modelId="{C1212487-AA7C-4FEC-ADCC-9D558CC49F95}" srcId="{86B939FE-E5FE-4ABB-B176-EF56BA5B52FA}" destId="{77A913F6-DE16-44B7-AB83-648AF3DF25F5}" srcOrd="2" destOrd="0" parTransId="{E418882A-929C-428F-83BA-2C4B61F92553}" sibTransId="{247E9133-7F2F-4551-8FED-3A8D9A060E1F}"/>
    <dgm:cxn modelId="{51436FA0-175B-D24C-A891-61FA24609F48}" type="presOf" srcId="{0666A599-C495-4DDF-9269-B3898CAB428D}" destId="{EA7949F0-CD01-C34D-B006-E80EA90FF76A}" srcOrd="0" destOrd="0" presId="urn:microsoft.com/office/officeart/2005/8/layout/default"/>
    <dgm:cxn modelId="{D498709A-D384-944E-A21D-0E7425132E80}" type="presParOf" srcId="{13FF5A4A-8CDE-4A45-B133-21667034D929}" destId="{EA7949F0-CD01-C34D-B006-E80EA90FF76A}" srcOrd="0" destOrd="0" presId="urn:microsoft.com/office/officeart/2005/8/layout/default"/>
    <dgm:cxn modelId="{7B93AD35-D337-5A42-AA7B-07495E011175}" type="presParOf" srcId="{13FF5A4A-8CDE-4A45-B133-21667034D929}" destId="{D2ABBB78-D30A-A54F-8701-F0CFE20046BD}" srcOrd="1" destOrd="0" presId="urn:microsoft.com/office/officeart/2005/8/layout/default"/>
    <dgm:cxn modelId="{C3D11178-A634-2240-8FA7-296CA97B61DE}" type="presParOf" srcId="{13FF5A4A-8CDE-4A45-B133-21667034D929}" destId="{BA7AA9E3-B29F-4249-B61B-152305D60C2D}" srcOrd="2" destOrd="0" presId="urn:microsoft.com/office/officeart/2005/8/layout/default"/>
    <dgm:cxn modelId="{13314990-A2A9-4A42-A0A2-0354297A6EFE}" type="presParOf" srcId="{13FF5A4A-8CDE-4A45-B133-21667034D929}" destId="{DDC7A3BB-03E8-834D-8050-B3DFE35174DC}" srcOrd="3" destOrd="0" presId="urn:microsoft.com/office/officeart/2005/8/layout/default"/>
    <dgm:cxn modelId="{FEBA97C4-6F45-BF47-A6CE-50E6F8729C64}" type="presParOf" srcId="{13FF5A4A-8CDE-4A45-B133-21667034D929}" destId="{7122DDF8-4FB0-2D46-B425-2F50210641C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7A2FA04-0C10-489E-BB65-0DD3EA81913A}" type="doc">
      <dgm:prSet loTypeId="urn:microsoft.com/office/officeart/2005/8/layout/vList5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3734FE-0857-46FF-B9BA-B9CA3AB330E8}">
      <dgm:prSet/>
      <dgm:spPr/>
      <dgm:t>
        <a:bodyPr/>
        <a:lstStyle/>
        <a:p>
          <a:r>
            <a:rPr lang="en-US"/>
            <a:t>Train</a:t>
          </a:r>
        </a:p>
      </dgm:t>
    </dgm:pt>
    <dgm:pt modelId="{AF64932C-C0DC-413B-A30A-C5DF57B55833}" type="parTrans" cxnId="{8990AC80-69E9-4214-811E-8E4491DB65E8}">
      <dgm:prSet/>
      <dgm:spPr/>
      <dgm:t>
        <a:bodyPr/>
        <a:lstStyle/>
        <a:p>
          <a:endParaRPr lang="en-US"/>
        </a:p>
      </dgm:t>
    </dgm:pt>
    <dgm:pt modelId="{7CF948AA-4F57-49F4-B532-F43357667096}" type="sibTrans" cxnId="{8990AC80-69E9-4214-811E-8E4491DB65E8}">
      <dgm:prSet/>
      <dgm:spPr/>
      <dgm:t>
        <a:bodyPr/>
        <a:lstStyle/>
        <a:p>
          <a:endParaRPr lang="en-US"/>
        </a:p>
      </dgm:t>
    </dgm:pt>
    <dgm:pt modelId="{F169EE55-9291-4F94-923F-8F389B00BBE8}">
      <dgm:prSet/>
      <dgm:spPr/>
      <dgm:t>
        <a:bodyPr/>
        <a:lstStyle/>
        <a:p>
          <a:r>
            <a:rPr lang="en-US"/>
            <a:t>Train students in feedback skills</a:t>
          </a:r>
        </a:p>
      </dgm:t>
    </dgm:pt>
    <dgm:pt modelId="{53681996-8DB3-4E5C-AC21-3E5251E0A9F0}" type="parTrans" cxnId="{DB150077-F2D4-489F-B8B0-FC081447AF3B}">
      <dgm:prSet/>
      <dgm:spPr/>
      <dgm:t>
        <a:bodyPr/>
        <a:lstStyle/>
        <a:p>
          <a:endParaRPr lang="en-US"/>
        </a:p>
      </dgm:t>
    </dgm:pt>
    <dgm:pt modelId="{018CC89C-FD15-4255-9E1F-E2EC87A99AA8}" type="sibTrans" cxnId="{DB150077-F2D4-489F-B8B0-FC081447AF3B}">
      <dgm:prSet/>
      <dgm:spPr/>
      <dgm:t>
        <a:bodyPr/>
        <a:lstStyle/>
        <a:p>
          <a:endParaRPr lang="en-US"/>
        </a:p>
      </dgm:t>
    </dgm:pt>
    <dgm:pt modelId="{1C82C92E-05F5-4EF8-B329-0B4CCAFC36F0}">
      <dgm:prSet/>
      <dgm:spPr/>
      <dgm:t>
        <a:bodyPr/>
        <a:lstStyle/>
        <a:p>
          <a:r>
            <a:rPr lang="en-US"/>
            <a:t>Use</a:t>
          </a:r>
        </a:p>
      </dgm:t>
    </dgm:pt>
    <dgm:pt modelId="{1ECCE291-3478-499C-974C-41A1EA615059}" type="parTrans" cxnId="{E6A08509-5FE4-4A62-B8EF-31430B7FA5C3}">
      <dgm:prSet/>
      <dgm:spPr/>
      <dgm:t>
        <a:bodyPr/>
        <a:lstStyle/>
        <a:p>
          <a:endParaRPr lang="en-US"/>
        </a:p>
      </dgm:t>
    </dgm:pt>
    <dgm:pt modelId="{A097811E-FBCD-452F-881D-57FE1778B88C}" type="sibTrans" cxnId="{E6A08509-5FE4-4A62-B8EF-31430B7FA5C3}">
      <dgm:prSet/>
      <dgm:spPr/>
      <dgm:t>
        <a:bodyPr/>
        <a:lstStyle/>
        <a:p>
          <a:endParaRPr lang="en-US"/>
        </a:p>
      </dgm:t>
    </dgm:pt>
    <dgm:pt modelId="{65750E4B-FF41-4FCE-AAD3-2AC4B96DBC47}">
      <dgm:prSet/>
      <dgm:spPr/>
      <dgm:t>
        <a:bodyPr/>
        <a:lstStyle/>
        <a:p>
          <a:r>
            <a:rPr lang="en-US"/>
            <a:t>Use clear criteria and scaffolding</a:t>
          </a:r>
        </a:p>
      </dgm:t>
    </dgm:pt>
    <dgm:pt modelId="{F51F0FC0-2834-4A98-9068-624A5519C158}" type="parTrans" cxnId="{6CB33E61-5019-4CEB-8D48-139DAB7F1238}">
      <dgm:prSet/>
      <dgm:spPr/>
      <dgm:t>
        <a:bodyPr/>
        <a:lstStyle/>
        <a:p>
          <a:endParaRPr lang="en-US"/>
        </a:p>
      </dgm:t>
    </dgm:pt>
    <dgm:pt modelId="{4C9CA699-F76A-4A54-998E-6671A1C1228E}" type="sibTrans" cxnId="{6CB33E61-5019-4CEB-8D48-139DAB7F1238}">
      <dgm:prSet/>
      <dgm:spPr/>
      <dgm:t>
        <a:bodyPr/>
        <a:lstStyle/>
        <a:p>
          <a:endParaRPr lang="en-US"/>
        </a:p>
      </dgm:t>
    </dgm:pt>
    <dgm:pt modelId="{2632AD56-E7CD-4235-8C44-5E33B8F0B55F}">
      <dgm:prSet/>
      <dgm:spPr/>
      <dgm:t>
        <a:bodyPr/>
        <a:lstStyle/>
        <a:p>
          <a:r>
            <a:rPr lang="en-US"/>
            <a:t>Model and support</a:t>
          </a:r>
        </a:p>
      </dgm:t>
    </dgm:pt>
    <dgm:pt modelId="{2F79891C-C0E5-407F-B1CC-5761DEDF4253}" type="parTrans" cxnId="{D22A4813-C9DB-4381-8B2D-0D2153136D7D}">
      <dgm:prSet/>
      <dgm:spPr/>
      <dgm:t>
        <a:bodyPr/>
        <a:lstStyle/>
        <a:p>
          <a:endParaRPr lang="en-US"/>
        </a:p>
      </dgm:t>
    </dgm:pt>
    <dgm:pt modelId="{B43B7B94-FE4E-4694-9556-8AA9F079A8C4}" type="sibTrans" cxnId="{D22A4813-C9DB-4381-8B2D-0D2153136D7D}">
      <dgm:prSet/>
      <dgm:spPr/>
      <dgm:t>
        <a:bodyPr/>
        <a:lstStyle/>
        <a:p>
          <a:endParaRPr lang="en-US"/>
        </a:p>
      </dgm:t>
    </dgm:pt>
    <dgm:pt modelId="{29BDC9B3-F6A4-41C3-BEED-D5033247C03B}">
      <dgm:prSet/>
      <dgm:spPr/>
      <dgm:t>
        <a:bodyPr/>
        <a:lstStyle/>
        <a:p>
          <a:r>
            <a:rPr lang="en-US"/>
            <a:t>Actively model and support processes</a:t>
          </a:r>
        </a:p>
      </dgm:t>
    </dgm:pt>
    <dgm:pt modelId="{BC345670-4569-4080-B195-23DEA458E64B}" type="parTrans" cxnId="{557B5EDF-0216-4CED-A3DF-B1EA72C52973}">
      <dgm:prSet/>
      <dgm:spPr/>
      <dgm:t>
        <a:bodyPr/>
        <a:lstStyle/>
        <a:p>
          <a:endParaRPr lang="en-US"/>
        </a:p>
      </dgm:t>
    </dgm:pt>
    <dgm:pt modelId="{0E3E4DB9-46E6-4CD8-A8A7-73E623C446AB}" type="sibTrans" cxnId="{557B5EDF-0216-4CED-A3DF-B1EA72C52973}">
      <dgm:prSet/>
      <dgm:spPr/>
      <dgm:t>
        <a:bodyPr/>
        <a:lstStyle/>
        <a:p>
          <a:endParaRPr lang="en-US"/>
        </a:p>
      </dgm:t>
    </dgm:pt>
    <dgm:pt modelId="{022AA2AB-5C29-8C4C-81CD-19E197DC4F8A}" type="pres">
      <dgm:prSet presAssocID="{67A2FA04-0C10-489E-BB65-0DD3EA81913A}" presName="Name0" presStyleCnt="0">
        <dgm:presLayoutVars>
          <dgm:dir/>
          <dgm:animLvl val="lvl"/>
          <dgm:resizeHandles val="exact"/>
        </dgm:presLayoutVars>
      </dgm:prSet>
      <dgm:spPr/>
    </dgm:pt>
    <dgm:pt modelId="{5A237CBC-79DC-AA48-9964-7ED0AA1C5BA4}" type="pres">
      <dgm:prSet presAssocID="{563734FE-0857-46FF-B9BA-B9CA3AB330E8}" presName="linNode" presStyleCnt="0"/>
      <dgm:spPr/>
    </dgm:pt>
    <dgm:pt modelId="{2AE7E6FC-3CBD-F541-8E70-FC37A061C3B6}" type="pres">
      <dgm:prSet presAssocID="{563734FE-0857-46FF-B9BA-B9CA3AB330E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20A6427-830A-8E4D-B500-2302294355E5}" type="pres">
      <dgm:prSet presAssocID="{563734FE-0857-46FF-B9BA-B9CA3AB330E8}" presName="descendantText" presStyleLbl="alignAccFollowNode1" presStyleIdx="0" presStyleCnt="3">
        <dgm:presLayoutVars>
          <dgm:bulletEnabled val="1"/>
        </dgm:presLayoutVars>
      </dgm:prSet>
      <dgm:spPr/>
    </dgm:pt>
    <dgm:pt modelId="{EFE13423-391B-4348-97A2-E7115170DD0B}" type="pres">
      <dgm:prSet presAssocID="{7CF948AA-4F57-49F4-B532-F43357667096}" presName="sp" presStyleCnt="0"/>
      <dgm:spPr/>
    </dgm:pt>
    <dgm:pt modelId="{DC349AB3-0ACA-2845-B2EF-6119001AC9AD}" type="pres">
      <dgm:prSet presAssocID="{1C82C92E-05F5-4EF8-B329-0B4CCAFC36F0}" presName="linNode" presStyleCnt="0"/>
      <dgm:spPr/>
    </dgm:pt>
    <dgm:pt modelId="{75069081-C4CB-C648-A5FB-089A26CC4EFD}" type="pres">
      <dgm:prSet presAssocID="{1C82C92E-05F5-4EF8-B329-0B4CCAFC36F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E7978B9-55E5-C34D-919C-ACA9DA1070FA}" type="pres">
      <dgm:prSet presAssocID="{1C82C92E-05F5-4EF8-B329-0B4CCAFC36F0}" presName="descendantText" presStyleLbl="alignAccFollowNode1" presStyleIdx="1" presStyleCnt="3">
        <dgm:presLayoutVars>
          <dgm:bulletEnabled val="1"/>
        </dgm:presLayoutVars>
      </dgm:prSet>
      <dgm:spPr/>
    </dgm:pt>
    <dgm:pt modelId="{6C0885B0-11BA-F44D-9FF6-4EEF0B8007B6}" type="pres">
      <dgm:prSet presAssocID="{A097811E-FBCD-452F-881D-57FE1778B88C}" presName="sp" presStyleCnt="0"/>
      <dgm:spPr/>
    </dgm:pt>
    <dgm:pt modelId="{6FA266BA-8A38-2240-AF6E-E0377FEDFE95}" type="pres">
      <dgm:prSet presAssocID="{2632AD56-E7CD-4235-8C44-5E33B8F0B55F}" presName="linNode" presStyleCnt="0"/>
      <dgm:spPr/>
    </dgm:pt>
    <dgm:pt modelId="{59B812E4-CFCC-504C-A4D1-5F560BBF346F}" type="pres">
      <dgm:prSet presAssocID="{2632AD56-E7CD-4235-8C44-5E33B8F0B55F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7EFC9D9-9ACD-624F-9824-84C426A9CBBC}" type="pres">
      <dgm:prSet presAssocID="{2632AD56-E7CD-4235-8C44-5E33B8F0B55F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E6A08509-5FE4-4A62-B8EF-31430B7FA5C3}" srcId="{67A2FA04-0C10-489E-BB65-0DD3EA81913A}" destId="{1C82C92E-05F5-4EF8-B329-0B4CCAFC36F0}" srcOrd="1" destOrd="0" parTransId="{1ECCE291-3478-499C-974C-41A1EA615059}" sibTransId="{A097811E-FBCD-452F-881D-57FE1778B88C}"/>
    <dgm:cxn modelId="{D22A4813-C9DB-4381-8B2D-0D2153136D7D}" srcId="{67A2FA04-0C10-489E-BB65-0DD3EA81913A}" destId="{2632AD56-E7CD-4235-8C44-5E33B8F0B55F}" srcOrd="2" destOrd="0" parTransId="{2F79891C-C0E5-407F-B1CC-5761DEDF4253}" sibTransId="{B43B7B94-FE4E-4694-9556-8AA9F079A8C4}"/>
    <dgm:cxn modelId="{CD164914-D1DC-8845-A281-8E48270D6BAD}" type="presOf" srcId="{67A2FA04-0C10-489E-BB65-0DD3EA81913A}" destId="{022AA2AB-5C29-8C4C-81CD-19E197DC4F8A}" srcOrd="0" destOrd="0" presId="urn:microsoft.com/office/officeart/2005/8/layout/vList5"/>
    <dgm:cxn modelId="{1930C834-C074-B247-A9F3-F5CB8E129174}" type="presOf" srcId="{2632AD56-E7CD-4235-8C44-5E33B8F0B55F}" destId="{59B812E4-CFCC-504C-A4D1-5F560BBF346F}" srcOrd="0" destOrd="0" presId="urn:microsoft.com/office/officeart/2005/8/layout/vList5"/>
    <dgm:cxn modelId="{8A20364E-4A1D-EF4A-9397-19CB3392E288}" type="presOf" srcId="{F169EE55-9291-4F94-923F-8F389B00BBE8}" destId="{220A6427-830A-8E4D-B500-2302294355E5}" srcOrd="0" destOrd="0" presId="urn:microsoft.com/office/officeart/2005/8/layout/vList5"/>
    <dgm:cxn modelId="{3B94015D-8B00-5548-B11F-530CDF1BA95A}" type="presOf" srcId="{65750E4B-FF41-4FCE-AAD3-2AC4B96DBC47}" destId="{5E7978B9-55E5-C34D-919C-ACA9DA1070FA}" srcOrd="0" destOrd="0" presId="urn:microsoft.com/office/officeart/2005/8/layout/vList5"/>
    <dgm:cxn modelId="{6CB33E61-5019-4CEB-8D48-139DAB7F1238}" srcId="{1C82C92E-05F5-4EF8-B329-0B4CCAFC36F0}" destId="{65750E4B-FF41-4FCE-AAD3-2AC4B96DBC47}" srcOrd="0" destOrd="0" parTransId="{F51F0FC0-2834-4A98-9068-624A5519C158}" sibTransId="{4C9CA699-F76A-4A54-998E-6671A1C1228E}"/>
    <dgm:cxn modelId="{DB150077-F2D4-489F-B8B0-FC081447AF3B}" srcId="{563734FE-0857-46FF-B9BA-B9CA3AB330E8}" destId="{F169EE55-9291-4F94-923F-8F389B00BBE8}" srcOrd="0" destOrd="0" parTransId="{53681996-8DB3-4E5C-AC21-3E5251E0A9F0}" sibTransId="{018CC89C-FD15-4255-9E1F-E2EC87A99AA8}"/>
    <dgm:cxn modelId="{8990AC80-69E9-4214-811E-8E4491DB65E8}" srcId="{67A2FA04-0C10-489E-BB65-0DD3EA81913A}" destId="{563734FE-0857-46FF-B9BA-B9CA3AB330E8}" srcOrd="0" destOrd="0" parTransId="{AF64932C-C0DC-413B-A30A-C5DF57B55833}" sibTransId="{7CF948AA-4F57-49F4-B532-F43357667096}"/>
    <dgm:cxn modelId="{F6D9DA9B-DB6B-2048-A52B-77AE438674EB}" type="presOf" srcId="{29BDC9B3-F6A4-41C3-BEED-D5033247C03B}" destId="{47EFC9D9-9ACD-624F-9824-84C426A9CBBC}" srcOrd="0" destOrd="0" presId="urn:microsoft.com/office/officeart/2005/8/layout/vList5"/>
    <dgm:cxn modelId="{6D5DF7D8-107D-FB40-9E0C-A218403777F3}" type="presOf" srcId="{1C82C92E-05F5-4EF8-B329-0B4CCAFC36F0}" destId="{75069081-C4CB-C648-A5FB-089A26CC4EFD}" srcOrd="0" destOrd="0" presId="urn:microsoft.com/office/officeart/2005/8/layout/vList5"/>
    <dgm:cxn modelId="{557B5EDF-0216-4CED-A3DF-B1EA72C52973}" srcId="{2632AD56-E7CD-4235-8C44-5E33B8F0B55F}" destId="{29BDC9B3-F6A4-41C3-BEED-D5033247C03B}" srcOrd="0" destOrd="0" parTransId="{BC345670-4569-4080-B195-23DEA458E64B}" sibTransId="{0E3E4DB9-46E6-4CD8-A8A7-73E623C446AB}"/>
    <dgm:cxn modelId="{053458ED-5850-CD41-B61A-BCA5C28414F1}" type="presOf" srcId="{563734FE-0857-46FF-B9BA-B9CA3AB330E8}" destId="{2AE7E6FC-3CBD-F541-8E70-FC37A061C3B6}" srcOrd="0" destOrd="0" presId="urn:microsoft.com/office/officeart/2005/8/layout/vList5"/>
    <dgm:cxn modelId="{B97FEBAE-DC18-CE4C-A990-941F00BF4CE2}" type="presParOf" srcId="{022AA2AB-5C29-8C4C-81CD-19E197DC4F8A}" destId="{5A237CBC-79DC-AA48-9964-7ED0AA1C5BA4}" srcOrd="0" destOrd="0" presId="urn:microsoft.com/office/officeart/2005/8/layout/vList5"/>
    <dgm:cxn modelId="{11CBC534-77E0-7946-9507-A5439B5C0156}" type="presParOf" srcId="{5A237CBC-79DC-AA48-9964-7ED0AA1C5BA4}" destId="{2AE7E6FC-3CBD-F541-8E70-FC37A061C3B6}" srcOrd="0" destOrd="0" presId="urn:microsoft.com/office/officeart/2005/8/layout/vList5"/>
    <dgm:cxn modelId="{B30E4128-4FF1-7843-8CC2-079E99F9AC05}" type="presParOf" srcId="{5A237CBC-79DC-AA48-9964-7ED0AA1C5BA4}" destId="{220A6427-830A-8E4D-B500-2302294355E5}" srcOrd="1" destOrd="0" presId="urn:microsoft.com/office/officeart/2005/8/layout/vList5"/>
    <dgm:cxn modelId="{28C9B9D7-7346-0149-B4FC-48AEC4B0E805}" type="presParOf" srcId="{022AA2AB-5C29-8C4C-81CD-19E197DC4F8A}" destId="{EFE13423-391B-4348-97A2-E7115170DD0B}" srcOrd="1" destOrd="0" presId="urn:microsoft.com/office/officeart/2005/8/layout/vList5"/>
    <dgm:cxn modelId="{BF83C586-F94D-434C-9384-3F2B6C0EADC3}" type="presParOf" srcId="{022AA2AB-5C29-8C4C-81CD-19E197DC4F8A}" destId="{DC349AB3-0ACA-2845-B2EF-6119001AC9AD}" srcOrd="2" destOrd="0" presId="urn:microsoft.com/office/officeart/2005/8/layout/vList5"/>
    <dgm:cxn modelId="{0D8F00D1-034D-AD4B-8170-52B309E0CDC8}" type="presParOf" srcId="{DC349AB3-0ACA-2845-B2EF-6119001AC9AD}" destId="{75069081-C4CB-C648-A5FB-089A26CC4EFD}" srcOrd="0" destOrd="0" presId="urn:microsoft.com/office/officeart/2005/8/layout/vList5"/>
    <dgm:cxn modelId="{F0CC3DEE-15E7-7141-8064-585E71792C06}" type="presParOf" srcId="{DC349AB3-0ACA-2845-B2EF-6119001AC9AD}" destId="{5E7978B9-55E5-C34D-919C-ACA9DA1070FA}" srcOrd="1" destOrd="0" presId="urn:microsoft.com/office/officeart/2005/8/layout/vList5"/>
    <dgm:cxn modelId="{7750E69A-C0BE-5E4A-AA76-6048D62ADB31}" type="presParOf" srcId="{022AA2AB-5C29-8C4C-81CD-19E197DC4F8A}" destId="{6C0885B0-11BA-F44D-9FF6-4EEF0B8007B6}" srcOrd="3" destOrd="0" presId="urn:microsoft.com/office/officeart/2005/8/layout/vList5"/>
    <dgm:cxn modelId="{3A1F70F2-AD92-8546-8B13-E47EB18CE9A1}" type="presParOf" srcId="{022AA2AB-5C29-8C4C-81CD-19E197DC4F8A}" destId="{6FA266BA-8A38-2240-AF6E-E0377FEDFE95}" srcOrd="4" destOrd="0" presId="urn:microsoft.com/office/officeart/2005/8/layout/vList5"/>
    <dgm:cxn modelId="{D3E5AC5B-BE98-A44D-BA0B-385CFE526770}" type="presParOf" srcId="{6FA266BA-8A38-2240-AF6E-E0377FEDFE95}" destId="{59B812E4-CFCC-504C-A4D1-5F560BBF346F}" srcOrd="0" destOrd="0" presId="urn:microsoft.com/office/officeart/2005/8/layout/vList5"/>
    <dgm:cxn modelId="{E93B0040-3763-EC4F-918E-C2EAD4486C5F}" type="presParOf" srcId="{6FA266BA-8A38-2240-AF6E-E0377FEDFE95}" destId="{47EFC9D9-9ACD-624F-9824-84C426A9CBB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15218-1048-F24E-AB20-09BB4D541E9A}">
      <dsp:nvSpPr>
        <dsp:cNvPr id="0" name=""/>
        <dsp:cNvSpPr/>
      </dsp:nvSpPr>
      <dsp:spPr>
        <a:xfrm>
          <a:off x="0" y="554679"/>
          <a:ext cx="7886700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Transition from compulsory education to HE</a:t>
          </a:r>
        </a:p>
      </dsp:txBody>
      <dsp:txXfrm>
        <a:off x="36296" y="590975"/>
        <a:ext cx="7814108" cy="670943"/>
      </dsp:txXfrm>
    </dsp:sp>
    <dsp:sp modelId="{CF24619D-7E61-CC45-9FEC-80D710C34681}">
      <dsp:nvSpPr>
        <dsp:cNvPr id="0" name=""/>
        <dsp:cNvSpPr/>
      </dsp:nvSpPr>
      <dsp:spPr>
        <a:xfrm>
          <a:off x="0" y="1387494"/>
          <a:ext cx="7886700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Focus on formative assessment (AfL)</a:t>
          </a:r>
        </a:p>
      </dsp:txBody>
      <dsp:txXfrm>
        <a:off x="36296" y="1423790"/>
        <a:ext cx="7814108" cy="670943"/>
      </dsp:txXfrm>
    </dsp:sp>
    <dsp:sp modelId="{EB7866D6-42CC-634E-AA8A-34FEC9761985}">
      <dsp:nvSpPr>
        <dsp:cNvPr id="0" name=""/>
        <dsp:cNvSpPr/>
      </dsp:nvSpPr>
      <dsp:spPr>
        <a:xfrm>
          <a:off x="0" y="2220309"/>
          <a:ext cx="7886700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Pedagogical tensions in peer assessment</a:t>
          </a:r>
        </a:p>
      </dsp:txBody>
      <dsp:txXfrm>
        <a:off x="36296" y="2256605"/>
        <a:ext cx="7814108" cy="670943"/>
      </dsp:txXfrm>
    </dsp:sp>
    <dsp:sp modelId="{37E5CF7C-C99A-9B44-B0B2-5F154E3D9F93}">
      <dsp:nvSpPr>
        <dsp:cNvPr id="0" name=""/>
        <dsp:cNvSpPr/>
      </dsp:nvSpPr>
      <dsp:spPr>
        <a:xfrm>
          <a:off x="0" y="3053124"/>
          <a:ext cx="7886700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Does academic maturity improve engagement?</a:t>
          </a:r>
        </a:p>
      </dsp:txBody>
      <dsp:txXfrm>
        <a:off x="36296" y="3089420"/>
        <a:ext cx="7814108" cy="6709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4E045-26BF-6C42-B620-B553DA135800}">
      <dsp:nvSpPr>
        <dsp:cNvPr id="0" name=""/>
        <dsp:cNvSpPr/>
      </dsp:nvSpPr>
      <dsp:spPr>
        <a:xfrm>
          <a:off x="2310" y="1564807"/>
          <a:ext cx="1649737" cy="1047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9C2B08-A334-9F4F-9239-F242EB505655}">
      <dsp:nvSpPr>
        <dsp:cNvPr id="0" name=""/>
        <dsp:cNvSpPr/>
      </dsp:nvSpPr>
      <dsp:spPr>
        <a:xfrm>
          <a:off x="185614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Cyclical practitioner-led inquiry</a:t>
          </a:r>
        </a:p>
      </dsp:txBody>
      <dsp:txXfrm>
        <a:off x="216297" y="1769629"/>
        <a:ext cx="1588371" cy="986217"/>
      </dsp:txXfrm>
    </dsp:sp>
    <dsp:sp modelId="{628E2087-353F-F148-8702-242E9FBA78B4}">
      <dsp:nvSpPr>
        <dsp:cNvPr id="0" name=""/>
        <dsp:cNvSpPr/>
      </dsp:nvSpPr>
      <dsp:spPr>
        <a:xfrm>
          <a:off x="2018656" y="1564807"/>
          <a:ext cx="1649737" cy="1047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D306C5-551F-784C-B8F7-C6D293A0EC02}">
      <dsp:nvSpPr>
        <dsp:cNvPr id="0" name=""/>
        <dsp:cNvSpPr/>
      </dsp:nvSpPr>
      <dsp:spPr>
        <a:xfrm>
          <a:off x="2201960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Based on Dewey’s reflective practice</a:t>
          </a:r>
        </a:p>
      </dsp:txBody>
      <dsp:txXfrm>
        <a:off x="2232643" y="1769629"/>
        <a:ext cx="1588371" cy="986217"/>
      </dsp:txXfrm>
    </dsp:sp>
    <dsp:sp modelId="{A3F57B48-F9AD-7845-8FAE-B2CAE11A4713}">
      <dsp:nvSpPr>
        <dsp:cNvPr id="0" name=""/>
        <dsp:cNvSpPr/>
      </dsp:nvSpPr>
      <dsp:spPr>
        <a:xfrm>
          <a:off x="4035002" y="1564807"/>
          <a:ext cx="1649737" cy="1047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94A316-9347-6E46-86C1-471820D27A08}">
      <dsp:nvSpPr>
        <dsp:cNvPr id="0" name=""/>
        <dsp:cNvSpPr/>
      </dsp:nvSpPr>
      <dsp:spPr>
        <a:xfrm>
          <a:off x="4218306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Secondary research approach</a:t>
          </a:r>
        </a:p>
      </dsp:txBody>
      <dsp:txXfrm>
        <a:off x="4248989" y="1769629"/>
        <a:ext cx="1588371" cy="986217"/>
      </dsp:txXfrm>
    </dsp:sp>
    <dsp:sp modelId="{609A437A-14FA-444C-9841-5C8BF98F866F}">
      <dsp:nvSpPr>
        <dsp:cNvPr id="0" name=""/>
        <dsp:cNvSpPr/>
      </dsp:nvSpPr>
      <dsp:spPr>
        <a:xfrm>
          <a:off x="6051347" y="1564807"/>
          <a:ext cx="1649737" cy="1047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F56C74-F9E1-CC44-AC63-00A227EC82CC}">
      <dsp:nvSpPr>
        <dsp:cNvPr id="0" name=""/>
        <dsp:cNvSpPr/>
      </dsp:nvSpPr>
      <dsp:spPr>
        <a:xfrm>
          <a:off x="6234652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Trustworthiness: Nowell et al. (2017)</a:t>
          </a:r>
        </a:p>
      </dsp:txBody>
      <dsp:txXfrm>
        <a:off x="6265335" y="1769629"/>
        <a:ext cx="1588371" cy="9862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C800D0-F587-5A4B-9CD7-8112AFCC94A4}">
      <dsp:nvSpPr>
        <dsp:cNvPr id="0" name=""/>
        <dsp:cNvSpPr/>
      </dsp:nvSpPr>
      <dsp:spPr>
        <a:xfrm>
          <a:off x="0" y="224959"/>
          <a:ext cx="5000124" cy="1591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1"/>
              </a:solidFill>
            </a:rPr>
            <a:t>Academic literature review</a:t>
          </a:r>
        </a:p>
      </dsp:txBody>
      <dsp:txXfrm>
        <a:off x="77676" y="302635"/>
        <a:ext cx="4844772" cy="1435848"/>
      </dsp:txXfrm>
    </dsp:sp>
    <dsp:sp modelId="{A2094D95-6F80-7448-9147-71E82C4FC4C2}">
      <dsp:nvSpPr>
        <dsp:cNvPr id="0" name=""/>
        <dsp:cNvSpPr/>
      </dsp:nvSpPr>
      <dsp:spPr>
        <a:xfrm>
          <a:off x="0" y="1931360"/>
          <a:ext cx="5000124" cy="159120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1"/>
              </a:solidFill>
            </a:rPr>
            <a:t>Braun &amp; Clarke (2006) framework</a:t>
          </a:r>
        </a:p>
      </dsp:txBody>
      <dsp:txXfrm>
        <a:off x="77676" y="2009036"/>
        <a:ext cx="4844772" cy="1435848"/>
      </dsp:txXfrm>
    </dsp:sp>
    <dsp:sp modelId="{31A0DF11-F124-0945-AADB-0ABC46737E95}">
      <dsp:nvSpPr>
        <dsp:cNvPr id="0" name=""/>
        <dsp:cNvSpPr/>
      </dsp:nvSpPr>
      <dsp:spPr>
        <a:xfrm>
          <a:off x="0" y="3637760"/>
          <a:ext cx="5000124" cy="15912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1"/>
              </a:solidFill>
            </a:rPr>
            <a:t>Researcher reflexivity acknowledged</a:t>
          </a:r>
        </a:p>
      </dsp:txBody>
      <dsp:txXfrm>
        <a:off x="77676" y="3715436"/>
        <a:ext cx="4844772" cy="14358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580074-34C7-3F48-AAFA-426F2B23171F}">
      <dsp:nvSpPr>
        <dsp:cNvPr id="0" name=""/>
        <dsp:cNvSpPr/>
      </dsp:nvSpPr>
      <dsp:spPr>
        <a:xfrm>
          <a:off x="2523744" y="2124"/>
          <a:ext cx="2839211" cy="14022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Active learner engagement</a:t>
          </a:r>
        </a:p>
      </dsp:txBody>
      <dsp:txXfrm>
        <a:off x="2592198" y="70578"/>
        <a:ext cx="2702303" cy="1265378"/>
      </dsp:txXfrm>
    </dsp:sp>
    <dsp:sp modelId="{DC9E8BA3-2AE1-F947-9AB3-C6E3B3EAB6BF}">
      <dsp:nvSpPr>
        <dsp:cNvPr id="0" name=""/>
        <dsp:cNvSpPr/>
      </dsp:nvSpPr>
      <dsp:spPr>
        <a:xfrm>
          <a:off x="2523744" y="1474525"/>
          <a:ext cx="2839211" cy="1402286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Development of evaluative judgement</a:t>
          </a:r>
        </a:p>
      </dsp:txBody>
      <dsp:txXfrm>
        <a:off x="2592198" y="1542979"/>
        <a:ext cx="2702303" cy="1265378"/>
      </dsp:txXfrm>
    </dsp:sp>
    <dsp:sp modelId="{512677C6-F700-6C44-A075-2BDD4B312708}">
      <dsp:nvSpPr>
        <dsp:cNvPr id="0" name=""/>
        <dsp:cNvSpPr/>
      </dsp:nvSpPr>
      <dsp:spPr>
        <a:xfrm>
          <a:off x="2523744" y="2946926"/>
          <a:ext cx="2839211" cy="1402286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Giving feedback enhances learning</a:t>
          </a:r>
        </a:p>
      </dsp:txBody>
      <dsp:txXfrm>
        <a:off x="2592198" y="3015380"/>
        <a:ext cx="2702303" cy="12653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B8864-97A1-9048-AACE-C07F27730A24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Depends on structure and clarity</a:t>
          </a:r>
        </a:p>
      </dsp:txBody>
      <dsp:txXfrm>
        <a:off x="429570" y="472"/>
        <a:ext cx="3346456" cy="2007873"/>
      </dsp:txXfrm>
    </dsp:sp>
    <dsp:sp modelId="{1B6775C5-E07F-6747-B8C7-16AB7B36CC6D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Alignment with teacher marking possible</a:t>
          </a:r>
        </a:p>
      </dsp:txBody>
      <dsp:txXfrm>
        <a:off x="4110672" y="472"/>
        <a:ext cx="3346456" cy="2007873"/>
      </dsp:txXfrm>
    </dsp:sp>
    <dsp:sp modelId="{C242A261-8A7E-4B49-88BA-CE6007038018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Requires training and scaffolding</a:t>
          </a:r>
        </a:p>
      </dsp:txBody>
      <dsp:txXfrm>
        <a:off x="2270121" y="2342991"/>
        <a:ext cx="3346456" cy="20078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1C80E-77C9-4345-A44D-D40BA1B5B0DB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Inconsistent HE adoption</a:t>
          </a:r>
        </a:p>
      </dsp:txBody>
      <dsp:txXfrm>
        <a:off x="429570" y="472"/>
        <a:ext cx="3346456" cy="2007873"/>
      </dsp:txXfrm>
    </dsp:sp>
    <dsp:sp modelId="{550B839E-F165-D049-9582-714D828446FD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Staff concerns: workload and fairness</a:t>
          </a:r>
        </a:p>
      </dsp:txBody>
      <dsp:txXfrm>
        <a:off x="4110672" y="472"/>
        <a:ext cx="3346456" cy="2007873"/>
      </dsp:txXfrm>
    </dsp:sp>
    <dsp:sp modelId="{74BE3F91-5C9E-7747-BB44-8EBE5BC75CB2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Summative culture limits engagement</a:t>
          </a:r>
        </a:p>
      </dsp:txBody>
      <dsp:txXfrm>
        <a:off x="2270121" y="2342991"/>
        <a:ext cx="3346456" cy="20078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359B6-E64D-0543-8269-E385F3C138F4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Social risk affects honesty</a:t>
          </a:r>
        </a:p>
      </dsp:txBody>
      <dsp:txXfrm>
        <a:off x="429570" y="472"/>
        <a:ext cx="3346456" cy="2007873"/>
      </dsp:txXfrm>
    </dsp:sp>
    <dsp:sp modelId="{BB2C9615-99CE-BA44-962A-0A306E02CAD1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60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60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Student anxiety and low confidence</a:t>
          </a:r>
        </a:p>
      </dsp:txBody>
      <dsp:txXfrm>
        <a:off x="4110672" y="472"/>
        <a:ext cx="3346456" cy="2007873"/>
      </dsp:txXfrm>
    </dsp:sp>
    <dsp:sp modelId="{890D5588-2B04-664F-A3D2-2B879155ECE8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20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20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Anonymity: benefits and drawbacks</a:t>
          </a:r>
        </a:p>
      </dsp:txBody>
      <dsp:txXfrm>
        <a:off x="2270121" y="2342991"/>
        <a:ext cx="3346456" cy="20078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7949F0-CD01-C34D-B006-E80EA90FF76A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Not a simple tool but structured process</a:t>
          </a:r>
        </a:p>
      </dsp:txBody>
      <dsp:txXfrm>
        <a:off x="429570" y="472"/>
        <a:ext cx="3346456" cy="2007873"/>
      </dsp:txXfrm>
    </dsp:sp>
    <dsp:sp modelId="{BA7AA9E3-B29F-4249-B61B-152305D60C2D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Challenges consistent across phases</a:t>
          </a:r>
        </a:p>
      </dsp:txBody>
      <dsp:txXfrm>
        <a:off x="4110672" y="472"/>
        <a:ext cx="3346456" cy="2007873"/>
      </dsp:txXfrm>
    </dsp:sp>
    <dsp:sp modelId="{7122DDF8-4FB0-2D46-B425-2F50210641C8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Success depends on design and readiness</a:t>
          </a:r>
        </a:p>
      </dsp:txBody>
      <dsp:txXfrm>
        <a:off x="2270121" y="2342991"/>
        <a:ext cx="3346456" cy="20078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A6427-830A-8E4D-B500-2302294355E5}">
      <dsp:nvSpPr>
        <dsp:cNvPr id="0" name=""/>
        <dsp:cNvSpPr/>
      </dsp:nvSpPr>
      <dsp:spPr>
        <a:xfrm rot="5400000">
          <a:off x="4802041" y="-1820475"/>
          <a:ext cx="1121829" cy="504748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Train students in feedback skills</a:t>
          </a:r>
        </a:p>
      </dsp:txBody>
      <dsp:txXfrm rot="-5400000">
        <a:off x="2839212" y="197117"/>
        <a:ext cx="4992725" cy="1012303"/>
      </dsp:txXfrm>
    </dsp:sp>
    <dsp:sp modelId="{2AE7E6FC-3CBD-F541-8E70-FC37A061C3B6}">
      <dsp:nvSpPr>
        <dsp:cNvPr id="0" name=""/>
        <dsp:cNvSpPr/>
      </dsp:nvSpPr>
      <dsp:spPr>
        <a:xfrm>
          <a:off x="0" y="2124"/>
          <a:ext cx="2839211" cy="14022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Train</a:t>
          </a:r>
        </a:p>
      </dsp:txBody>
      <dsp:txXfrm>
        <a:off x="68454" y="70578"/>
        <a:ext cx="2702303" cy="1265378"/>
      </dsp:txXfrm>
    </dsp:sp>
    <dsp:sp modelId="{5E7978B9-55E5-C34D-919C-ACA9DA1070FA}">
      <dsp:nvSpPr>
        <dsp:cNvPr id="0" name=""/>
        <dsp:cNvSpPr/>
      </dsp:nvSpPr>
      <dsp:spPr>
        <a:xfrm rot="5400000">
          <a:off x="4802041" y="-348074"/>
          <a:ext cx="1121829" cy="5047488"/>
        </a:xfrm>
        <a:prstGeom prst="round2SameRect">
          <a:avLst/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Use clear criteria and scaffolding</a:t>
          </a:r>
        </a:p>
      </dsp:txBody>
      <dsp:txXfrm rot="-5400000">
        <a:off x="2839212" y="1669518"/>
        <a:ext cx="4992725" cy="1012303"/>
      </dsp:txXfrm>
    </dsp:sp>
    <dsp:sp modelId="{75069081-C4CB-C648-A5FB-089A26CC4EFD}">
      <dsp:nvSpPr>
        <dsp:cNvPr id="0" name=""/>
        <dsp:cNvSpPr/>
      </dsp:nvSpPr>
      <dsp:spPr>
        <a:xfrm>
          <a:off x="0" y="1474525"/>
          <a:ext cx="2839211" cy="1402286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Use</a:t>
          </a:r>
        </a:p>
      </dsp:txBody>
      <dsp:txXfrm>
        <a:off x="68454" y="1542979"/>
        <a:ext cx="2702303" cy="1265378"/>
      </dsp:txXfrm>
    </dsp:sp>
    <dsp:sp modelId="{47EFC9D9-9ACD-624F-9824-84C426A9CBBC}">
      <dsp:nvSpPr>
        <dsp:cNvPr id="0" name=""/>
        <dsp:cNvSpPr/>
      </dsp:nvSpPr>
      <dsp:spPr>
        <a:xfrm rot="5400000">
          <a:off x="4802041" y="1124325"/>
          <a:ext cx="1121829" cy="5047488"/>
        </a:xfrm>
        <a:prstGeom prst="round2Same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Actively model and support processes</a:t>
          </a:r>
        </a:p>
      </dsp:txBody>
      <dsp:txXfrm rot="-5400000">
        <a:off x="2839212" y="3141918"/>
        <a:ext cx="4992725" cy="1012303"/>
      </dsp:txXfrm>
    </dsp:sp>
    <dsp:sp modelId="{59B812E4-CFCC-504C-A4D1-5F560BBF346F}">
      <dsp:nvSpPr>
        <dsp:cNvPr id="0" name=""/>
        <dsp:cNvSpPr/>
      </dsp:nvSpPr>
      <dsp:spPr>
        <a:xfrm>
          <a:off x="0" y="2946926"/>
          <a:ext cx="2839211" cy="1402286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Model and support</a:t>
          </a:r>
        </a:p>
      </dsp:txBody>
      <dsp:txXfrm>
        <a:off x="68454" y="3015380"/>
        <a:ext cx="2702303" cy="12653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4a"/><Relationship Id="rId7" Type="http://schemas.openxmlformats.org/officeDocument/2006/relationships/image" Target="../media/image2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image" Target="../media/image5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image" Target="../media/image6.jpeg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.png"/><Relationship Id="rId4" Type="http://schemas.openxmlformats.org/officeDocument/2006/relationships/image" Target="../media/image7.jpe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.png"/><Relationship Id="rId4" Type="http://schemas.openxmlformats.org/officeDocument/2006/relationships/image" Target="../media/image8.jpe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3.png"/><Relationship Id="rId4" Type="http://schemas.openxmlformats.org/officeDocument/2006/relationships/image" Target="../media/image9.jpeg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3.png"/><Relationship Id="rId4" Type="http://schemas.openxmlformats.org/officeDocument/2006/relationships/image" Target="../media/image10.jpeg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3.png"/><Relationship Id="rId4" Type="http://schemas.openxmlformats.org/officeDocument/2006/relationships/image" Target="../media/image11.jpe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2159676X.2019.1628806" TargetMode="External"/><Relationship Id="rId13" Type="http://schemas.openxmlformats.org/officeDocument/2006/relationships/hyperlink" Target="https://doi.org/10.1007/s10734-012-9570-z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191/1478088706qp063oa" TargetMode="External"/><Relationship Id="rId12" Type="http://schemas.openxmlformats.org/officeDocument/2006/relationships/hyperlink" Target="https://doi.org/10.1080/02602938.2019.1620679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doi.org/10.1080/02602938.2015.1100711" TargetMode="External"/><Relationship Id="rId11" Type="http://schemas.openxmlformats.org/officeDocument/2006/relationships/hyperlink" Target="https://doi.org/10.1080/02602938.2018.1545896" TargetMode="External"/><Relationship Id="rId5" Type="http://schemas.openxmlformats.org/officeDocument/2006/relationships/hyperlink" Target="https://doi.org/10.1080/02602938.2017.1339775" TargetMode="External"/><Relationship Id="rId10" Type="http://schemas.openxmlformats.org/officeDocument/2006/relationships/hyperlink" Target="https://doi.org/10.1080/02602938.2019.1689545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doi.org/10.3102/00346543070003287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3128/form-8339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080/02602938.2019.1600186" TargetMode="External"/><Relationship Id="rId12" Type="http://schemas.openxmlformats.org/officeDocument/2006/relationships/hyperlink" Target="https://doi.org/10.1080/13562517.2021.2021393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doi.org/10.1177/1609406917733847" TargetMode="External"/><Relationship Id="rId11" Type="http://schemas.openxmlformats.org/officeDocument/2006/relationships/hyperlink" Target="https://doi.org/10.1080/00405840802577569" TargetMode="External"/><Relationship Id="rId5" Type="http://schemas.openxmlformats.org/officeDocument/2006/relationships/hyperlink" Target="https://doi.org/10.1080/02602938.2013.795518" TargetMode="External"/><Relationship Id="rId10" Type="http://schemas.openxmlformats.org/officeDocument/2006/relationships/hyperlink" Target="https://doi.org/10.1080/02602938.2018.1548559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doi.org/10.1007/s10734-017-0220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5517E6-731F-4E8F-9FC3-57499CC1D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024FDB6-ADEE-441F-BE33-7FBD2998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933950" cy="6858003"/>
          </a:xfrm>
          <a:custGeom>
            <a:avLst/>
            <a:gdLst>
              <a:gd name="connsiteX0" fmla="*/ 3840831 w 6450535"/>
              <a:gd name="connsiteY0" fmla="*/ 0 h 6858003"/>
              <a:gd name="connsiteX1" fmla="*/ 0 w 6450535"/>
              <a:gd name="connsiteY1" fmla="*/ 0 h 6858003"/>
              <a:gd name="connsiteX2" fmla="*/ 0 w 6450535"/>
              <a:gd name="connsiteY2" fmla="*/ 6858002 h 6858003"/>
              <a:gd name="connsiteX3" fmla="*/ 222478 w 6450535"/>
              <a:gd name="connsiteY3" fmla="*/ 6858002 h 6858003"/>
              <a:gd name="connsiteX4" fmla="*/ 222478 w 6450535"/>
              <a:gd name="connsiteY4" fmla="*/ 6858003 h 6858003"/>
              <a:gd name="connsiteX5" fmla="*/ 6450535 w 6450535"/>
              <a:gd name="connsiteY5" fmla="*/ 6858003 h 6858003"/>
              <a:gd name="connsiteX6" fmla="*/ 6450535 w 6450535"/>
              <a:gd name="connsiteY6" fmla="*/ 1 h 6858003"/>
              <a:gd name="connsiteX7" fmla="*/ 3840836 w 6450535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50535" h="6858003">
                <a:moveTo>
                  <a:pt x="3840831" y="0"/>
                </a:moveTo>
                <a:lnTo>
                  <a:pt x="0" y="0"/>
                </a:lnTo>
                <a:lnTo>
                  <a:pt x="0" y="6858002"/>
                </a:lnTo>
                <a:lnTo>
                  <a:pt x="222478" y="6858002"/>
                </a:lnTo>
                <a:lnTo>
                  <a:pt x="222478" y="6858003"/>
                </a:lnTo>
                <a:lnTo>
                  <a:pt x="6450535" y="6858003"/>
                </a:lnTo>
                <a:lnTo>
                  <a:pt x="6450535" y="1"/>
                </a:lnTo>
                <a:lnTo>
                  <a:pt x="3840836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230806" y="700861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795509"/>
            <a:ext cx="3953329" cy="2798604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solidFill>
                  <a:srgbClr val="FFFFFF"/>
                </a:solidFill>
              </a:rPr>
              <a:t>Peer Assessment in Higher Education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0889" y="5486807"/>
            <a:ext cx="36897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3686187"/>
            <a:ext cx="3953329" cy="229258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200">
                <a:solidFill>
                  <a:srgbClr val="FFFFFF"/>
                </a:solidFill>
              </a:rPr>
              <a:t>A critical review of effectiveness and staff and learner perceptions</a:t>
            </a:r>
          </a:p>
          <a:p>
            <a:pPr algn="l">
              <a:lnSpc>
                <a:spcPct val="90000"/>
              </a:lnSpc>
            </a:pPr>
            <a:endParaRPr lang="en-GB" sz="2200">
              <a:solidFill>
                <a:srgbClr val="FFFFFF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GB" sz="2200">
                <a:solidFill>
                  <a:srgbClr val="FFFFFF"/>
                </a:solidFill>
              </a:rPr>
              <a:t>Daniel Ashby</a:t>
            </a:r>
          </a:p>
          <a:p>
            <a:pPr algn="l">
              <a:lnSpc>
                <a:spcPct val="90000"/>
              </a:lnSpc>
            </a:pPr>
            <a:r>
              <a:rPr lang="en-GB" sz="2200">
                <a:solidFill>
                  <a:srgbClr val="FFFFFF"/>
                </a:solidFill>
              </a:rPr>
              <a:t>University of Wales Trinity Saint David</a:t>
            </a:r>
          </a:p>
        </p:txBody>
      </p:sp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40C6C638-5FA9-BF3F-5686-720B25901F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3781" r="21004" b="-1"/>
          <a:stretch>
            <a:fillRect/>
          </a:stretch>
        </p:blipFill>
        <p:spPr>
          <a:xfrm>
            <a:off x="5148627" y="285748"/>
            <a:ext cx="3822653" cy="2858821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pic>
        <p:nvPicPr>
          <p:cNvPr id="15" name="Picture 14" descr="A hand holding a pen and shading circles on a sheet">
            <a:extLst>
              <a:ext uri="{FF2B5EF4-FFF2-40B4-BE49-F238E27FC236}">
                <a16:creationId xmlns:a16="http://schemas.microsoft.com/office/drawing/2014/main" id="{C9C38C93-7568-05B5-A11B-608A89FB091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334" r="-1" b="-1"/>
          <a:stretch>
            <a:fillRect/>
          </a:stretch>
        </p:blipFill>
        <p:spPr>
          <a:xfrm>
            <a:off x="5138511" y="3662728"/>
            <a:ext cx="3822653" cy="2867005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pic>
        <p:nvPicPr>
          <p:cNvPr id="29" name="Audio 28">
            <a:extLst>
              <a:ext uri="{FF2B5EF4-FFF2-40B4-BE49-F238E27FC236}">
                <a16:creationId xmlns:a16="http://schemas.microsoft.com/office/drawing/2014/main" id="{21E25215-680A-5778-348E-FAB675815DB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60"/>
    </mc:Choice>
    <mc:Fallback xmlns="">
      <p:transition spd="slow" advTm="46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0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0" objId="5"/>
        <p14:playEvt time="9387" objId="5"/>
        <p14:playEvt time="18613" objId="5"/>
        <p14:playEvt time="27835" objId="5"/>
        <p14:playEvt time="37067" objId="5"/>
        <p14:playEvt time="46549" objId="5"/>
        <p14:stopEvt time="46551" objId="5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swirl&#10;&#10;AI-generated content may be incorrect.">
            <a:extLst>
              <a:ext uri="{FF2B5EF4-FFF2-40B4-BE49-F238E27FC236}">
                <a16:creationId xmlns:a16="http://schemas.microsoft.com/office/drawing/2014/main" id="{24C6131A-4DAA-0137-AEAE-A8BD2B53F2D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20782" r="4218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/>
              <a:t>Introduction &amp; Rationale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3631D-37CD-F0CB-E11C-53040EBAB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22548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1" name="Audio 30">
            <a:extLst>
              <a:ext uri="{FF2B5EF4-FFF2-40B4-BE49-F238E27FC236}">
                <a16:creationId xmlns:a16="http://schemas.microsoft.com/office/drawing/2014/main" id="{10A59AE3-176F-A4CB-37DD-206BFC5491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1402"/>
    </mc:Choice>
    <mc:Fallback xmlns="">
      <p:transition spd="slow" advTm="51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1EC1D56-1508-74A8-004E-E6694E4ACC0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4812" r="6187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/>
              <a:t>Methodology - Action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303F58-1EF0-87AA-54EE-680E0522DD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913662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0" name="Audio 29">
            <a:extLst>
              <a:ext uri="{FF2B5EF4-FFF2-40B4-BE49-F238E27FC236}">
                <a16:creationId xmlns:a16="http://schemas.microsoft.com/office/drawing/2014/main" id="{05F8E7E3-8EAF-63D4-27AE-5599E7D5A6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6398"/>
    </mc:Choice>
    <mc:Fallback xmlns="">
      <p:transition spd="slow" advTm="56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000" b="1">
                <a:solidFill>
                  <a:srgbClr val="FFFFFF"/>
                </a:solidFill>
              </a:rPr>
              <a:t>Methodology - Thematic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7C8E32-2721-8BDE-8E1D-F5100CF5F7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43455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5" name="Audio 24">
            <a:extLst>
              <a:ext uri="{FF2B5EF4-FFF2-40B4-BE49-F238E27FC236}">
                <a16:creationId xmlns:a16="http://schemas.microsoft.com/office/drawing/2014/main" id="{900B088D-7DD4-D8BC-9F80-F41562CFCA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253"/>
    </mc:Choice>
    <mc:Fallback xmlns="">
      <p:transition spd="slow" advTm="63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DC08C63A-F0DB-C313-5787-251BDA692383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8515" r="2484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Theme 1: Developmental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8FBF9B-7FD1-06E4-9EED-E6C6A3DCEC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98003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extLst>
              <a:ext uri="{FF2B5EF4-FFF2-40B4-BE49-F238E27FC236}">
                <a16:creationId xmlns:a16="http://schemas.microsoft.com/office/drawing/2014/main" id="{252A38E2-5943-BF82-E5D5-D1FD617DE1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4059"/>
    </mc:Choice>
    <mc:Fallback xmlns="">
      <p:transition spd="slow" advTm="54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F9ED0C5B-0ECB-14AA-19CB-46959801223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Theme 2: Conditional Effectiveness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57AE78-57A4-A03A-3357-5DEF13B52C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11838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2" name="Audio 31">
            <a:extLst>
              <a:ext uri="{FF2B5EF4-FFF2-40B4-BE49-F238E27FC236}">
                <a16:creationId xmlns:a16="http://schemas.microsoft.com/office/drawing/2014/main" id="{BE2E94A0-1D79-34E9-2C6B-1B7818132E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0609"/>
    </mc:Choice>
    <mc:Fallback xmlns="">
      <p:transition spd="slow" advTm="60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37EA73B-7548-C703-4266-91AFF02E14F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/>
              <a:t>Theme 3: Institutional Tensions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6C49E0-58BA-86A0-238C-80C9F59016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616983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7" name="Audio 16">
            <a:extLst>
              <a:ext uri="{FF2B5EF4-FFF2-40B4-BE49-F238E27FC236}">
                <a16:creationId xmlns:a16="http://schemas.microsoft.com/office/drawing/2014/main" id="{DAEAFFB8-25B6-65DD-E9C6-46E04DC5D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2213"/>
    </mc:Choice>
    <mc:Fallback xmlns="">
      <p:transition spd="slow" advTm="62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8A46B474-1CA0-E038-8396-C414CE75C74F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5666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Theme 4: Socio-Emotional Dynamics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C0C7D9-AB83-21A4-718D-0E5BCC90F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33294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extLst>
              <a:ext uri="{FF2B5EF4-FFF2-40B4-BE49-F238E27FC236}">
                <a16:creationId xmlns:a16="http://schemas.microsoft.com/office/drawing/2014/main" id="{4C082E78-E611-C779-5326-5303325E39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2567"/>
    </mc:Choice>
    <mc:Fallback xmlns="">
      <p:transition spd="slow" advTm="62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FC40D003-1C45-345F-CD78-105442CCC14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/>
              <a:t>Conclusions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862A2A-CE4C-59A0-D918-B99F50537B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21335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FB8D4CCB-E6FB-4284-54F8-278C1E17C6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4931"/>
    </mc:Choice>
    <mc:Fallback xmlns="">
      <p:transition spd="slow" advTm="74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lose-up of a blue wave&#10;&#10;AI-generated content may be incorrect.">
            <a:extLst>
              <a:ext uri="{FF2B5EF4-FFF2-40B4-BE49-F238E27FC236}">
                <a16:creationId xmlns:a16="http://schemas.microsoft.com/office/drawing/2014/main" id="{8D82EB89-CBD6-2BD8-BE0F-522959561EF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/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9A30FA-46B6-6A5F-41F9-2E198392E7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655610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5" name="Audio 44">
            <a:extLst>
              <a:ext uri="{FF2B5EF4-FFF2-40B4-BE49-F238E27FC236}">
                <a16:creationId xmlns:a16="http://schemas.microsoft.com/office/drawing/2014/main" id="{2D3A3075-8FA1-B3F1-6E58-75A610EC08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5408"/>
    </mc:Choice>
    <mc:Fallback xmlns="">
      <p:transition spd="slow" advTm="65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45557F-9080-DCA0-4D69-0511EE032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References</a:t>
            </a: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3B112E93-A6DC-E419-5EC0-AA4876CC04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3C101D-AC0C-FBF4-AB14-B2DB0977C125}"/>
              </a:ext>
            </a:extLst>
          </p:cNvPr>
          <p:cNvSpPr txBox="1"/>
          <p:nvPr/>
        </p:nvSpPr>
        <p:spPr>
          <a:xfrm>
            <a:off x="3111338" y="173311"/>
            <a:ext cx="5924559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ea typeface="Times New Roman" panose="02020603050405020304" pitchFamily="18" charset="0"/>
              </a:rPr>
              <a:t>Adachi, C., Tai, J.H.-M. and Dawson, P. (2018a) “Academics’ perceptions of the benefits and challenges of self and peer assessment in higher education,”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43(2), pp. 294–306.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5"/>
              </a:rPr>
              <a:t>https://doi.org/10.1080/02602938.2017.1339775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Ashenafi, M.M. (2017) “Peer-assessment in higher education - twenty-first century practices, challenges and the way forward,”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42(2), pp. 226–251.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6"/>
              </a:rPr>
              <a:t>https://doi.org/10.1080/02602938.2015.1100711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Black, P., Wiliam, D. (1998)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Inside the black box: raising standards through classroom assessment. 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London: GL Assessment.</a:t>
            </a: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Braun, V. and Clarke, V. (2006) '</a:t>
            </a:r>
            <a:r>
              <a:rPr lang="en-GB" sz="1000" i="1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Using thematic analysis in psychology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', Qualitative research in psychology, 3(2), pp. 77–101. Available at: </a:t>
            </a:r>
            <a:r>
              <a:rPr lang="en-GB" sz="1000" dirty="0">
                <a:solidFill>
                  <a:srgbClr val="467886"/>
                </a:solidFill>
                <a:effectLst/>
                <a:ea typeface="DengXian Light" panose="02010600030101010101" pitchFamily="2" charset="-122"/>
                <a:hlinkClick r:id="rId7"/>
              </a:rPr>
              <a:t>https://doi.org/10.1191/1478088706qp063oa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.  </a:t>
            </a:r>
          </a:p>
          <a:p>
            <a:endParaRPr lang="en-GB" sz="1000" dirty="0">
              <a:solidFill>
                <a:srgbClr val="000000"/>
              </a:solidFill>
              <a:effectLst/>
              <a:ea typeface="DengXian Light" panose="02010600030101010101" pitchFamily="2" charset="-122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Braun, V. and Clarke, V. (2019) '</a:t>
            </a:r>
            <a:r>
              <a:rPr lang="en-GB" sz="1000" i="1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Reflecting on reflexive thematic analysis', Qualitative research in sport, exercise and health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, 11(4), pp. 589–597. Available at: </a:t>
            </a:r>
            <a:r>
              <a:rPr lang="en-GB" sz="1000" dirty="0">
                <a:solidFill>
                  <a:srgbClr val="467886"/>
                </a:solidFill>
                <a:effectLst/>
                <a:ea typeface="DengXian Light" panose="02010600030101010101" pitchFamily="2" charset="-122"/>
                <a:hlinkClick r:id="rId8"/>
              </a:rPr>
              <a:t>https://doi.org/10.1080/2159676X.2019.1628806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.</a:t>
            </a:r>
            <a:endParaRPr lang="en-GB" sz="1000" dirty="0">
              <a:effectLst/>
              <a:ea typeface="Times New Roman" panose="02020603050405020304" pitchFamily="18" charset="0"/>
            </a:endParaRP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Cohen, L., Manion, L. and Morrison, K. (2018) Research methods in education. Eighth edition. London; Routledge.</a:t>
            </a:r>
            <a:endParaRPr lang="en-GB" sz="1000" dirty="0">
              <a:effectLst/>
              <a:ea typeface="Times New Roman" panose="02020603050405020304" pitchFamily="18" charset="0"/>
            </a:endParaRP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Costello, P.J.M. (2003) Action research. 1st ed. New York: Continuum. </a:t>
            </a:r>
            <a:endParaRPr lang="en-GB" sz="1000" dirty="0">
              <a:effectLst/>
              <a:ea typeface="Times New Roman" panose="02020603050405020304" pitchFamily="18" charset="0"/>
            </a:endParaRPr>
          </a:p>
          <a:p>
            <a:endParaRPr lang="en-GB" sz="1000" dirty="0">
              <a:solidFill>
                <a:srgbClr val="000000"/>
              </a:solidFill>
              <a:effectLst/>
              <a:ea typeface="DengXian Light" panose="02010600030101010101" pitchFamily="2" charset="-122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Efron, S.E. and Ravid, R. (2020). </a:t>
            </a:r>
            <a:r>
              <a:rPr lang="en-GB" sz="1000" i="1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Action research in education: a practical guide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. New York: The Guilford Press. </a:t>
            </a: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 err="1">
                <a:effectLst/>
                <a:ea typeface="Times New Roman" panose="02020603050405020304" pitchFamily="18" charset="0"/>
              </a:rPr>
              <a:t>Falchikov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N. and Goldfinch, J. (2000) “Student Peer Assessment in Higher Education: A Meta-Analysis Comparing Peer and Teacher Marks,”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Review of educational research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70(3), pp. 287–322.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9"/>
              </a:rPr>
              <a:t>https://doi.org/10.3102/00346543070003287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  <a:endParaRPr lang="en-GB" sz="1000" dirty="0">
              <a:solidFill>
                <a:srgbClr val="000000"/>
              </a:solidFill>
              <a:effectLst/>
              <a:ea typeface="DengXian Light" panose="02010600030101010101" pitchFamily="2" charset="-122"/>
            </a:endParaRP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Han, Y. and Xu, Y. (2020) “The development of student feedback literacy: the influences of teacher feedback on peer feedback,”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45(5), pp. 680–696.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10"/>
              </a:rPr>
              <a:t>https://doi.org/10.1080/02602938.2019.1689545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Huisman, B.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et al.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 (2019) “The impact of formative peer feedback on higher education students’ academic writing: a Meta-Analysis,”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44(6), pp. 863–880.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11"/>
              </a:rPr>
              <a:t>https://doi.org/10.1080/02602938.2018.1545896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Li, H. </a:t>
            </a:r>
            <a:r>
              <a:rPr lang="en-GB" sz="1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et al.</a:t>
            </a: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(2020) “Does peer assessment promote student learning? A meta-analysis,” </a:t>
            </a:r>
            <a:r>
              <a:rPr lang="en-GB" sz="1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Assessment and evaluation in higher education</a:t>
            </a: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45(2), pp. 193–211. Available at: </a:t>
            </a:r>
            <a:r>
              <a:rPr lang="en-GB" sz="10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2"/>
              </a:rPr>
              <a:t>https://doi.org/10.1080/02602938.2019.1620679</a:t>
            </a: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endParaRPr lang="en-GB" sz="10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McGarr, O. and Clifford, A.M. (2013) “Just enough to make you take it seriously: Exploring students attitudes towards peer assessment,”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65(6), pp. 677–693.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13"/>
              </a:rPr>
              <a:t>https://doi.org/10.1007/s10734-012-9570-z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endParaRPr lang="en-GB" sz="1000" dirty="0">
              <a:effectLst/>
              <a:ea typeface="Times New Roman" panose="02020603050405020304" pitchFamily="18" charset="0"/>
            </a:endParaRP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90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2"/>
    </mc:Choice>
    <mc:Fallback xmlns="">
      <p:transition spd="slow" advTm="4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27B732-5658-469A-B69E-B14BD7219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E81C86-85E0-2DE6-F675-5C9F848CF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A288-FB60-3C30-7702-92C0EF609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78E2EF-6DCD-9ED5-2D73-C1C8ED407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18E3A7-D512-E3CF-4440-9A3B910FA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80C392-90CA-8572-407A-6F4C0FDDE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3A16DAA-111D-D38E-2C23-35DFE10EE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71EF909-C32A-1CD1-83D1-B0D861C84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24205-E251-998D-F297-175C850CD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References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F59A113E-6792-BBE8-3C10-C0D615C1EB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6DA2CF-5AEC-32D2-225B-C51C02A00D51}"/>
              </a:ext>
            </a:extLst>
          </p:cNvPr>
          <p:cNvSpPr txBox="1"/>
          <p:nvPr/>
        </p:nvSpPr>
        <p:spPr>
          <a:xfrm>
            <a:off x="3153346" y="179244"/>
            <a:ext cx="5924559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Nicol, D., Thomson, A. and Breslin, C. (2014) “Rethinking feedback practices in higher education: a peer review perspective,”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39(1), pp. 102–122.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5"/>
              </a:rPr>
              <a:t>https://doi.org/10.1080/02602938.2013.795518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  <a:endParaRPr lang="en-GB" sz="1000" dirty="0">
              <a:solidFill>
                <a:srgbClr val="000000"/>
              </a:solidFill>
              <a:effectLst/>
              <a:ea typeface="DengXian Light" panose="02010600030101010101" pitchFamily="2" charset="-122"/>
            </a:endParaRPr>
          </a:p>
          <a:p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Nowell, L.S. et al. (2017) 'Thematic Analysis: Striving to Meet the Trustworthiness Criteria', International journal of qualitative methods, 16(1), pp. 1–13. Available at: 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  <a:hlinkClick r:id="rId6"/>
              </a:rPr>
              <a:t>https://doi.org/10.1177/1609406917733847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. </a:t>
            </a:r>
          </a:p>
          <a:p>
            <a:endParaRPr lang="en-GB" sz="1000" dirty="0">
              <a:effectLst/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Panadero, E. and </a:t>
            </a:r>
            <a:r>
              <a:rPr lang="en-GB" sz="1000" dirty="0" err="1">
                <a:effectLst/>
                <a:ea typeface="Times New Roman" panose="02020603050405020304" pitchFamily="18" charset="0"/>
              </a:rPr>
              <a:t>Alqassab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M. (2019) “An empirical review of anonymity effects in peer assessment, peer feedback, peer review, peer evaluation and peer grading,”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44(8), pp. 1253–1278.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7"/>
              </a:rPr>
              <a:t>https://doi.org/10.1080/02602938.2019.1600186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  <a:endParaRPr lang="en-GB" sz="1000" dirty="0">
              <a:solidFill>
                <a:srgbClr val="000000"/>
              </a:solidFill>
              <a:effectLst/>
              <a:ea typeface="DengXian Light" panose="02010600030101010101" pitchFamily="2" charset="-122"/>
            </a:endParaRP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Pellegrini, M. (2020) “The effectiveness of peer assessment on students’ performance in higher education. Evidence of an overview of meta-analyses,” </a:t>
            </a:r>
            <a:r>
              <a:rPr lang="en-GB" sz="1000" dirty="0" err="1">
                <a:effectLst/>
                <a:ea typeface="Times New Roman" panose="02020603050405020304" pitchFamily="18" charset="0"/>
              </a:rPr>
              <a:t>Form@re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20(1), p. 128.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8"/>
              </a:rPr>
              <a:t>https://doi.org/10.13128/form-8339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Tai, J. et al. (2018) “Developing evaluative judgement: Enabling students to make decisions about the quality of work,” </a:t>
            </a:r>
            <a:r>
              <a:rPr lang="en-GB" sz="10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Higher education</a:t>
            </a: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76(3), pp. 467–481. Available at: </a:t>
            </a:r>
            <a:r>
              <a:rPr lang="en-GB" sz="10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9"/>
              </a:rPr>
              <a:t>https://doi.org/10.1007/s10734-017-0220-3</a:t>
            </a: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Times New Roman" panose="02020603050405020304" pitchFamily="18" charset="0"/>
              </a:rPr>
              <a:t>To, J. and Panadero, E. (2019) “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Peer assessment effects on the self-assessment process of first-year undergraduates,” Assessment and evaluation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44(6), pp. 920–932.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10"/>
              </a:rPr>
              <a:t>https://doi.org/10.1080/02602938.2018.1548559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endParaRPr lang="en-GB" sz="10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1000" dirty="0">
                <a:effectLst/>
                <a:ea typeface="DengXian Light" panose="02010600030101010101" pitchFamily="2" charset="-122"/>
              </a:rPr>
              <a:t>Topping, K.J. (2009) 'Peer Assessment', </a:t>
            </a:r>
            <a:r>
              <a:rPr lang="en-GB" sz="1000" i="1" dirty="0">
                <a:effectLst/>
                <a:ea typeface="DengXian Light" panose="02010600030101010101" pitchFamily="2" charset="-122"/>
              </a:rPr>
              <a:t>Theory into practice</a:t>
            </a:r>
            <a:r>
              <a:rPr lang="en-GB" sz="1000" dirty="0">
                <a:effectLst/>
                <a:ea typeface="DengXian Light" panose="02010600030101010101" pitchFamily="2" charset="-122"/>
              </a:rPr>
              <a:t>, 48(1), pp. 20–27. Available at: </a:t>
            </a:r>
            <a:r>
              <a:rPr lang="en-GB" sz="1000" dirty="0">
                <a:solidFill>
                  <a:srgbClr val="467886"/>
                </a:solidFill>
                <a:effectLst/>
                <a:ea typeface="DengXian Light" panose="02010600030101010101" pitchFamily="2" charset="-122"/>
                <a:hlinkClick r:id="rId11"/>
              </a:rPr>
              <a:t>https://doi.org/10.1080/00405840802577569</a:t>
            </a:r>
            <a:r>
              <a:rPr lang="en-GB" sz="1000" dirty="0">
                <a:effectLst/>
                <a:ea typeface="DengXian Light" panose="02010600030101010101" pitchFamily="2" charset="-122"/>
              </a:rPr>
              <a:t>. </a:t>
            </a:r>
          </a:p>
          <a:p>
            <a:pPr fontAlgn="base"/>
            <a:endParaRPr lang="en-GB" sz="1000" dirty="0">
              <a:ea typeface="DengXian Light" panose="02010600030101010101" pitchFamily="2" charset="-122"/>
            </a:endParaRPr>
          </a:p>
          <a:p>
            <a:pPr fontAlgn="base"/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Wiliam, D. (2018). </a:t>
            </a:r>
            <a:r>
              <a:rPr lang="en-GB" sz="1000" i="1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Embedded formative assessment</a:t>
            </a:r>
            <a:r>
              <a:rPr lang="en-GB" sz="1000" dirty="0">
                <a:solidFill>
                  <a:srgbClr val="000000"/>
                </a:solidFill>
                <a:effectLst/>
                <a:ea typeface="DengXian Light" panose="02010600030101010101" pitchFamily="2" charset="-122"/>
              </a:rPr>
              <a:t> (Second edition.). Solution Tree Press.  </a:t>
            </a:r>
          </a:p>
          <a:p>
            <a:pPr fontAlgn="base"/>
            <a:endParaRPr lang="en-GB" sz="1000" dirty="0">
              <a:solidFill>
                <a:srgbClr val="000000"/>
              </a:solidFill>
              <a:ea typeface="DengXian Light" panose="02010600030101010101" pitchFamily="2" charset="-122"/>
            </a:endParaRPr>
          </a:p>
          <a:p>
            <a:pPr fontAlgn="base"/>
            <a:r>
              <a:rPr lang="en-GB" sz="1000" dirty="0">
                <a:effectLst/>
                <a:ea typeface="Times New Roman" panose="02020603050405020304" pitchFamily="18" charset="0"/>
              </a:rPr>
              <a:t>Zhan, Y. (2024) “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Are they ready? An investigation of university students’ difficulties in peer assessment from dual perspectives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,” </a:t>
            </a:r>
            <a:r>
              <a:rPr lang="en-GB" sz="1000" i="1" dirty="0">
                <a:effectLst/>
                <a:ea typeface="Times New Roman" panose="02020603050405020304" pitchFamily="18" charset="0"/>
              </a:rPr>
              <a:t>Teaching in higher education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, 29(4), pp. 823–840. Available at: </a:t>
            </a:r>
            <a:r>
              <a:rPr lang="en-GB" sz="1000" u="sng" dirty="0">
                <a:solidFill>
                  <a:srgbClr val="467886"/>
                </a:solidFill>
                <a:effectLst/>
                <a:ea typeface="Times New Roman" panose="02020603050405020304" pitchFamily="18" charset="0"/>
                <a:hlinkClick r:id="rId12"/>
              </a:rPr>
              <a:t>https://doi.org/10.1080/13562517.2021.2021393</a:t>
            </a:r>
            <a:r>
              <a:rPr lang="en-GB" sz="1000" dirty="0">
                <a:effectLst/>
                <a:ea typeface="Times New Roman" panose="02020603050405020304" pitchFamily="18" charset="0"/>
              </a:rPr>
              <a:t>.</a:t>
            </a:r>
          </a:p>
          <a:p>
            <a:pPr fontAlgn="base"/>
            <a:endParaRPr lang="en-GB" sz="1000" dirty="0">
              <a:effectLst/>
              <a:ea typeface="Times New Roman" panose="02020603050405020304" pitchFamily="18" charset="0"/>
            </a:endParaRPr>
          </a:p>
          <a:p>
            <a:pPr fontAlgn="base"/>
            <a:endParaRPr lang="en-GB" sz="1000" dirty="0">
              <a:effectLst/>
              <a:ea typeface="Times New Roman" panose="02020603050405020304" pitchFamily="18" charset="0"/>
            </a:endParaRPr>
          </a:p>
          <a:p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1000" dirty="0"/>
          </a:p>
          <a:p>
            <a:endParaRPr lang="en-GB" sz="1000" dirty="0">
              <a:effectLst/>
              <a:ea typeface="Times New Roman" panose="02020603050405020304" pitchFamily="18" charset="0"/>
            </a:endParaRPr>
          </a:p>
          <a:p>
            <a:endParaRPr lang="en-GB" sz="1000" dirty="0"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22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5"/>
    </mc:Choice>
    <mc:Fallback xmlns="">
      <p:transition spd="slow" advTm="3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2340</TotalTime>
  <Words>1164</Words>
  <Application>Microsoft Macintosh PowerPoint</Application>
  <PresentationFormat>On-screen Show (4:3)</PresentationFormat>
  <Paragraphs>101</Paragraphs>
  <Slides>12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DengXian Light</vt:lpstr>
      <vt:lpstr>Arial</vt:lpstr>
      <vt:lpstr>Calibri</vt:lpstr>
      <vt:lpstr>Times New Roman</vt:lpstr>
      <vt:lpstr>Office Theme</vt:lpstr>
      <vt:lpstr>Peer Assessment in Higher Education</vt:lpstr>
      <vt:lpstr>Introduction &amp; Rationale</vt:lpstr>
      <vt:lpstr>Methodology - Action Research</vt:lpstr>
      <vt:lpstr>Methodology - Thematic Analysis</vt:lpstr>
      <vt:lpstr>Theme 1: Developmental Benefits</vt:lpstr>
      <vt:lpstr>Theme 2: Conditional Effectiveness</vt:lpstr>
      <vt:lpstr>Theme 3: Institutional Tensions</vt:lpstr>
      <vt:lpstr>Theme 4: Socio-Emotional Dynamics</vt:lpstr>
      <vt:lpstr>Conclusions</vt:lpstr>
      <vt:lpstr>Recommendations</vt:lpstr>
      <vt:lpstr>References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Daniel Ashby (2114240)</cp:lastModifiedBy>
  <cp:revision>7</cp:revision>
  <dcterms:created xsi:type="dcterms:W3CDTF">2013-01-27T09:14:16Z</dcterms:created>
  <dcterms:modified xsi:type="dcterms:W3CDTF">2026-03-24T11:37:47Z</dcterms:modified>
  <cp:category/>
</cp:coreProperties>
</file>