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9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C265CC-F839-4BA8-B26D-48442F25F95F}" v="712" dt="2026-07-04T15:36:44.2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25" autoAdjust="0"/>
    <p:restoredTop sz="94660"/>
  </p:normalViewPr>
  <p:slideViewPr>
    <p:cSldViewPr snapToGrid="0">
      <p:cViewPr>
        <p:scale>
          <a:sx n="75" d="100"/>
          <a:sy n="75" d="100"/>
        </p:scale>
        <p:origin x="54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Jones (2514763)" userId="d6683f03-c160-477e-9eb9-c6be84e8c0c9" providerId="ADAL" clId="{A63571D2-06DD-417C-87FD-F686987CBCF9}"/>
    <pc:docChg chg="undo custSel addSld modSld sldOrd modMainMaster">
      <pc:chgData name="Louise Jones (2514763)" userId="d6683f03-c160-477e-9eb9-c6be84e8c0c9" providerId="ADAL" clId="{A63571D2-06DD-417C-87FD-F686987CBCF9}" dt="2026-07-05T15:02:21.610" v="5513" actId="20577"/>
      <pc:docMkLst>
        <pc:docMk/>
      </pc:docMkLst>
      <pc:sldChg chg="addSp delSp modSp mod setBg">
        <pc:chgData name="Louise Jones (2514763)" userId="d6683f03-c160-477e-9eb9-c6be84e8c0c9" providerId="ADAL" clId="{A63571D2-06DD-417C-87FD-F686987CBCF9}" dt="2026-07-03T14:38:01.863" v="216" actId="20577"/>
        <pc:sldMkLst>
          <pc:docMk/>
          <pc:sldMk cId="455900422" sldId="256"/>
        </pc:sldMkLst>
        <pc:spChg chg="mod">
          <ac:chgData name="Louise Jones (2514763)" userId="d6683f03-c160-477e-9eb9-c6be84e8c0c9" providerId="ADAL" clId="{A63571D2-06DD-417C-87FD-F686987CBCF9}" dt="2026-07-03T14:38:01.863" v="216" actId="20577"/>
          <ac:spMkLst>
            <pc:docMk/>
            <pc:sldMk cId="455900422" sldId="256"/>
            <ac:spMk id="9" creationId="{601E2E69-78A6-D063-33FA-3AD785F0CAEA}"/>
          </ac:spMkLst>
        </pc:spChg>
      </pc:sldChg>
      <pc:sldChg chg="addSp delSp modSp new mod ord setBg delAnim modAnim">
        <pc:chgData name="Louise Jones (2514763)" userId="d6683f03-c160-477e-9eb9-c6be84e8c0c9" providerId="ADAL" clId="{A63571D2-06DD-417C-87FD-F686987CBCF9}" dt="2026-07-04T14:15:56.286" v="4366" actId="27636"/>
        <pc:sldMkLst>
          <pc:docMk/>
          <pc:sldMk cId="1173917940" sldId="257"/>
        </pc:sldMkLst>
        <pc:spChg chg="add mod">
          <ac:chgData name="Louise Jones (2514763)" userId="d6683f03-c160-477e-9eb9-c6be84e8c0c9" providerId="ADAL" clId="{A63571D2-06DD-417C-87FD-F686987CBCF9}" dt="2026-07-04T14:15:56.286" v="4366" actId="27636"/>
          <ac:spMkLst>
            <pc:docMk/>
            <pc:sldMk cId="1173917940" sldId="257"/>
            <ac:spMk id="7" creationId="{28744D6B-F58C-E33E-8C22-7827147370DD}"/>
          </ac:spMkLst>
        </pc:spChg>
        <pc:spChg chg="add mod ord">
          <ac:chgData name="Louise Jones (2514763)" userId="d6683f03-c160-477e-9eb9-c6be84e8c0c9" providerId="ADAL" clId="{A63571D2-06DD-417C-87FD-F686987CBCF9}" dt="2026-07-03T15:22:13.250" v="428" actId="26606"/>
          <ac:spMkLst>
            <pc:docMk/>
            <pc:sldMk cId="1173917940" sldId="257"/>
            <ac:spMk id="8" creationId="{EE22ECD9-76D5-D0EF-9A53-BAD467F4CBAC}"/>
          </ac:spMkLst>
        </pc:spChg>
        <pc:spChg chg="add del mod">
          <ac:chgData name="Louise Jones (2514763)" userId="d6683f03-c160-477e-9eb9-c6be84e8c0c9" providerId="ADAL" clId="{A63571D2-06DD-417C-87FD-F686987CBCF9}" dt="2026-07-03T18:52:47.796" v="2959" actId="1076"/>
          <ac:spMkLst>
            <pc:docMk/>
            <pc:sldMk cId="1173917940" sldId="257"/>
            <ac:spMk id="18" creationId="{6CCCFB43-5BCF-D4B0-ED3F-7D475150FA6B}"/>
          </ac:spMkLst>
        </pc:spChg>
        <pc:spChg chg="add mod">
          <ac:chgData name="Louise Jones (2514763)" userId="d6683f03-c160-477e-9eb9-c6be84e8c0c9" providerId="ADAL" clId="{A63571D2-06DD-417C-87FD-F686987CBCF9}" dt="2026-07-03T18:52:38.138" v="2958" actId="1076"/>
          <ac:spMkLst>
            <pc:docMk/>
            <pc:sldMk cId="1173917940" sldId="257"/>
            <ac:spMk id="19" creationId="{0C98AD70-1F29-2E91-86AF-C1538E728240}"/>
          </ac:spMkLst>
        </pc:spChg>
        <pc:spChg chg="add">
          <ac:chgData name="Louise Jones (2514763)" userId="d6683f03-c160-477e-9eb9-c6be84e8c0c9" providerId="ADAL" clId="{A63571D2-06DD-417C-87FD-F686987CBCF9}" dt="2026-07-03T15:22:13.250" v="428" actId="26606"/>
          <ac:spMkLst>
            <pc:docMk/>
            <pc:sldMk cId="1173917940" sldId="257"/>
            <ac:spMk id="20" creationId="{022BDE4A-8A20-4A69-9C5A-581C82036A4D}"/>
          </ac:spMkLst>
        </pc:spChg>
        <pc:spChg chg="add mod">
          <ac:chgData name="Louise Jones (2514763)" userId="d6683f03-c160-477e-9eb9-c6be84e8c0c9" providerId="ADAL" clId="{A63571D2-06DD-417C-87FD-F686987CBCF9}" dt="2026-07-03T18:56:38.103" v="2995" actId="1076"/>
          <ac:spMkLst>
            <pc:docMk/>
            <pc:sldMk cId="1173917940" sldId="257"/>
            <ac:spMk id="21" creationId="{CD4D282B-12E4-8080-C2D7-0F3C5663A52A}"/>
          </ac:spMkLst>
        </pc:spChg>
        <pc:spChg chg="add mod">
          <ac:chgData name="Louise Jones (2514763)" userId="d6683f03-c160-477e-9eb9-c6be84e8c0c9" providerId="ADAL" clId="{A63571D2-06DD-417C-87FD-F686987CBCF9}" dt="2026-07-03T18:56:47.521" v="2996" actId="1076"/>
          <ac:spMkLst>
            <pc:docMk/>
            <pc:sldMk cId="1173917940" sldId="257"/>
            <ac:spMk id="22" creationId="{23339522-431E-F859-F001-58269D099F63}"/>
          </ac:spMkLst>
        </pc:spChg>
        <pc:picChg chg="add mod ord">
          <ac:chgData name="Louise Jones (2514763)" userId="d6683f03-c160-477e-9eb9-c6be84e8c0c9" providerId="ADAL" clId="{A63571D2-06DD-417C-87FD-F686987CBCF9}" dt="2026-07-03T18:52:18.803" v="2956" actId="14100"/>
          <ac:picMkLst>
            <pc:docMk/>
            <pc:sldMk cId="1173917940" sldId="257"/>
            <ac:picMk id="12" creationId="{70CE7403-ABC5-E868-7DFE-C441CC39C2B7}"/>
          </ac:picMkLst>
        </pc:picChg>
        <pc:picChg chg="add mod">
          <ac:chgData name="Louise Jones (2514763)" userId="d6683f03-c160-477e-9eb9-c6be84e8c0c9" providerId="ADAL" clId="{A63571D2-06DD-417C-87FD-F686987CBCF9}" dt="2026-07-03T18:52:25.153" v="2957" actId="14100"/>
          <ac:picMkLst>
            <pc:docMk/>
            <pc:sldMk cId="1173917940" sldId="257"/>
            <ac:picMk id="15" creationId="{4AE4D8E6-5AAA-43DC-F4C9-99AC6CB6527D}"/>
          </ac:picMkLst>
        </pc:picChg>
      </pc:sldChg>
      <pc:sldChg chg="addSp delSp modSp new mod modAnim">
        <pc:chgData name="Louise Jones (2514763)" userId="d6683f03-c160-477e-9eb9-c6be84e8c0c9" providerId="ADAL" clId="{A63571D2-06DD-417C-87FD-F686987CBCF9}" dt="2026-07-04T15:29:53.831" v="5347"/>
        <pc:sldMkLst>
          <pc:docMk/>
          <pc:sldMk cId="1666068795" sldId="258"/>
        </pc:sldMkLst>
        <pc:spChg chg="add mod">
          <ac:chgData name="Louise Jones (2514763)" userId="d6683f03-c160-477e-9eb9-c6be84e8c0c9" providerId="ADAL" clId="{A63571D2-06DD-417C-87FD-F686987CBCF9}" dt="2026-07-03T17:36:26.979" v="2570" actId="1076"/>
          <ac:spMkLst>
            <pc:docMk/>
            <pc:sldMk cId="1666068795" sldId="258"/>
            <ac:spMk id="4" creationId="{25BAB2B2-DD6A-FA35-2511-613FD80D0F45}"/>
          </ac:spMkLst>
        </pc:spChg>
        <pc:spChg chg="add mod">
          <ac:chgData name="Louise Jones (2514763)" userId="d6683f03-c160-477e-9eb9-c6be84e8c0c9" providerId="ADAL" clId="{A63571D2-06DD-417C-87FD-F686987CBCF9}" dt="2026-07-03T18:01:16.968" v="2912" actId="255"/>
          <ac:spMkLst>
            <pc:docMk/>
            <pc:sldMk cId="1666068795" sldId="258"/>
            <ac:spMk id="7" creationId="{61784E4F-BC8D-9C51-49B6-22E6D93180F9}"/>
          </ac:spMkLst>
        </pc:spChg>
        <pc:spChg chg="add mod">
          <ac:chgData name="Louise Jones (2514763)" userId="d6683f03-c160-477e-9eb9-c6be84e8c0c9" providerId="ADAL" clId="{A63571D2-06DD-417C-87FD-F686987CBCF9}" dt="2026-07-03T17:36:55.118" v="2573" actId="1076"/>
          <ac:spMkLst>
            <pc:docMk/>
            <pc:sldMk cId="1666068795" sldId="258"/>
            <ac:spMk id="8" creationId="{7C71C6FD-987B-A625-684E-39034CBA46F3}"/>
          </ac:spMkLst>
        </pc:spChg>
        <pc:spChg chg="add mod">
          <ac:chgData name="Louise Jones (2514763)" userId="d6683f03-c160-477e-9eb9-c6be84e8c0c9" providerId="ADAL" clId="{A63571D2-06DD-417C-87FD-F686987CBCF9}" dt="2026-07-04T15:29:53.831" v="5347"/>
          <ac:spMkLst>
            <pc:docMk/>
            <pc:sldMk cId="1666068795" sldId="258"/>
            <ac:spMk id="12" creationId="{DF0F57E2-B4C1-21AB-C10D-360C37267ADE}"/>
          </ac:spMkLst>
        </pc:spChg>
      </pc:sldChg>
      <pc:sldChg chg="addSp delSp modSp new mod modAnim">
        <pc:chgData name="Louise Jones (2514763)" userId="d6683f03-c160-477e-9eb9-c6be84e8c0c9" providerId="ADAL" clId="{A63571D2-06DD-417C-87FD-F686987CBCF9}" dt="2026-07-04T13:59:31.905" v="4080" actId="20577"/>
        <pc:sldMkLst>
          <pc:docMk/>
          <pc:sldMk cId="3178605007" sldId="259"/>
        </pc:sldMkLst>
        <pc:spChg chg="add mod">
          <ac:chgData name="Louise Jones (2514763)" userId="d6683f03-c160-477e-9eb9-c6be84e8c0c9" providerId="ADAL" clId="{A63571D2-06DD-417C-87FD-F686987CBCF9}" dt="2026-07-04T13:59:31.905" v="4080" actId="20577"/>
          <ac:spMkLst>
            <pc:docMk/>
            <pc:sldMk cId="3178605007" sldId="259"/>
            <ac:spMk id="2" creationId="{C9A33805-8D92-45EE-7342-7891D2918524}"/>
          </ac:spMkLst>
        </pc:spChg>
        <pc:spChg chg="add mod">
          <ac:chgData name="Louise Jones (2514763)" userId="d6683f03-c160-477e-9eb9-c6be84e8c0c9" providerId="ADAL" clId="{A63571D2-06DD-417C-87FD-F686987CBCF9}" dt="2026-07-04T13:43:33.725" v="3819" actId="20577"/>
          <ac:spMkLst>
            <pc:docMk/>
            <pc:sldMk cId="3178605007" sldId="259"/>
            <ac:spMk id="3" creationId="{13020647-DC69-8E49-3082-4C4B3FDBA8CB}"/>
          </ac:spMkLst>
        </pc:spChg>
        <pc:spChg chg="add mod">
          <ac:chgData name="Louise Jones (2514763)" userId="d6683f03-c160-477e-9eb9-c6be84e8c0c9" providerId="ADAL" clId="{A63571D2-06DD-417C-87FD-F686987CBCF9}" dt="2026-07-04T13:49:51.682" v="3844" actId="1076"/>
          <ac:spMkLst>
            <pc:docMk/>
            <pc:sldMk cId="3178605007" sldId="259"/>
            <ac:spMk id="4" creationId="{4677B4D3-AD8F-A6CC-D6C1-9F0AC3EEB75B}"/>
          </ac:spMkLst>
        </pc:spChg>
        <pc:spChg chg="add mod">
          <ac:chgData name="Louise Jones (2514763)" userId="d6683f03-c160-477e-9eb9-c6be84e8c0c9" providerId="ADAL" clId="{A63571D2-06DD-417C-87FD-F686987CBCF9}" dt="2026-07-04T13:50:29.464" v="3848" actId="14100"/>
          <ac:spMkLst>
            <pc:docMk/>
            <pc:sldMk cId="3178605007" sldId="259"/>
            <ac:spMk id="5" creationId="{23A11BDF-6C09-F567-B9E1-B9C93D83651F}"/>
          </ac:spMkLst>
        </pc:spChg>
        <pc:spChg chg="add del mod">
          <ac:chgData name="Louise Jones (2514763)" userId="d6683f03-c160-477e-9eb9-c6be84e8c0c9" providerId="ADAL" clId="{A63571D2-06DD-417C-87FD-F686987CBCF9}" dt="2026-07-04T12:51:29.903" v="3175"/>
          <ac:spMkLst>
            <pc:docMk/>
            <pc:sldMk cId="3178605007" sldId="259"/>
            <ac:spMk id="6" creationId="{254F9460-9344-0C74-34D6-44D12F3D2F0F}"/>
          </ac:spMkLst>
        </pc:spChg>
        <pc:spChg chg="add del mod">
          <ac:chgData name="Louise Jones (2514763)" userId="d6683f03-c160-477e-9eb9-c6be84e8c0c9" providerId="ADAL" clId="{A63571D2-06DD-417C-87FD-F686987CBCF9}" dt="2026-07-04T13:16:43.466" v="3505" actId="478"/>
          <ac:spMkLst>
            <pc:docMk/>
            <pc:sldMk cId="3178605007" sldId="259"/>
            <ac:spMk id="7" creationId="{6B75A83B-F8C3-ABDC-6249-2BBBB0A3ECA1}"/>
          </ac:spMkLst>
        </pc:spChg>
        <pc:spChg chg="add del mod">
          <ac:chgData name="Louise Jones (2514763)" userId="d6683f03-c160-477e-9eb9-c6be84e8c0c9" providerId="ADAL" clId="{A63571D2-06DD-417C-87FD-F686987CBCF9}" dt="2026-07-04T13:16:51.332" v="3507" actId="478"/>
          <ac:spMkLst>
            <pc:docMk/>
            <pc:sldMk cId="3178605007" sldId="259"/>
            <ac:spMk id="8" creationId="{6CA7A496-06C5-88AA-D92D-FAFF7F5EB260}"/>
          </ac:spMkLst>
        </pc:spChg>
        <pc:spChg chg="add del mod">
          <ac:chgData name="Louise Jones (2514763)" userId="d6683f03-c160-477e-9eb9-c6be84e8c0c9" providerId="ADAL" clId="{A63571D2-06DD-417C-87FD-F686987CBCF9}" dt="2026-07-04T12:55:42.001" v="3256"/>
          <ac:spMkLst>
            <pc:docMk/>
            <pc:sldMk cId="3178605007" sldId="259"/>
            <ac:spMk id="9" creationId="{653008F1-77C7-F940-FBF1-3E38ADA6D06B}"/>
          </ac:spMkLst>
        </pc:spChg>
        <pc:spChg chg="add del mod">
          <ac:chgData name="Louise Jones (2514763)" userId="d6683f03-c160-477e-9eb9-c6be84e8c0c9" providerId="ADAL" clId="{A63571D2-06DD-417C-87FD-F686987CBCF9}" dt="2026-07-04T13:16:54.799" v="3508" actId="478"/>
          <ac:spMkLst>
            <pc:docMk/>
            <pc:sldMk cId="3178605007" sldId="259"/>
            <ac:spMk id="10" creationId="{E59200B6-9EDE-BC25-3A77-A75A25363B75}"/>
          </ac:spMkLst>
        </pc:spChg>
        <pc:spChg chg="add del mod">
          <ac:chgData name="Louise Jones (2514763)" userId="d6683f03-c160-477e-9eb9-c6be84e8c0c9" providerId="ADAL" clId="{A63571D2-06DD-417C-87FD-F686987CBCF9}" dt="2026-07-04T13:16:48.076" v="3506" actId="478"/>
          <ac:spMkLst>
            <pc:docMk/>
            <pc:sldMk cId="3178605007" sldId="259"/>
            <ac:spMk id="11" creationId="{3E5D8AD7-5049-E7DA-E0E7-83EE44C506A7}"/>
          </ac:spMkLst>
        </pc:spChg>
        <pc:spChg chg="add del mod">
          <ac:chgData name="Louise Jones (2514763)" userId="d6683f03-c160-477e-9eb9-c6be84e8c0c9" providerId="ADAL" clId="{A63571D2-06DD-417C-87FD-F686987CBCF9}" dt="2026-07-04T13:02:03.938" v="3379" actId="478"/>
          <ac:spMkLst>
            <pc:docMk/>
            <pc:sldMk cId="3178605007" sldId="259"/>
            <ac:spMk id="12" creationId="{71FDBB22-A10A-1A34-6672-F09C72DECB13}"/>
          </ac:spMkLst>
        </pc:spChg>
        <pc:spChg chg="add del mod">
          <ac:chgData name="Louise Jones (2514763)" userId="d6683f03-c160-477e-9eb9-c6be84e8c0c9" providerId="ADAL" clId="{A63571D2-06DD-417C-87FD-F686987CBCF9}" dt="2026-07-04T13:32:38.873" v="3748" actId="478"/>
          <ac:spMkLst>
            <pc:docMk/>
            <pc:sldMk cId="3178605007" sldId="259"/>
            <ac:spMk id="13" creationId="{D1D2C041-CDCE-F338-A9DB-CED4FF4980C8}"/>
          </ac:spMkLst>
        </pc:spChg>
        <pc:spChg chg="add del mod">
          <ac:chgData name="Louise Jones (2514763)" userId="d6683f03-c160-477e-9eb9-c6be84e8c0c9" providerId="ADAL" clId="{A63571D2-06DD-417C-87FD-F686987CBCF9}" dt="2026-07-04T13:39:16.559" v="3806" actId="478"/>
          <ac:spMkLst>
            <pc:docMk/>
            <pc:sldMk cId="3178605007" sldId="259"/>
            <ac:spMk id="14" creationId="{854F1ACC-EBE6-EFB5-274E-6D4AF691DC5F}"/>
          </ac:spMkLst>
        </pc:spChg>
        <pc:spChg chg="add del mod">
          <ac:chgData name="Louise Jones (2514763)" userId="d6683f03-c160-477e-9eb9-c6be84e8c0c9" providerId="ADAL" clId="{A63571D2-06DD-417C-87FD-F686987CBCF9}" dt="2026-07-04T13:32:36.196" v="3747" actId="478"/>
          <ac:spMkLst>
            <pc:docMk/>
            <pc:sldMk cId="3178605007" sldId="259"/>
            <ac:spMk id="16" creationId="{0E42F14B-B92C-CE86-D691-9D72DEB0F579}"/>
          </ac:spMkLst>
        </pc:spChg>
        <pc:spChg chg="add del mod">
          <ac:chgData name="Louise Jones (2514763)" userId="d6683f03-c160-477e-9eb9-c6be84e8c0c9" providerId="ADAL" clId="{A63571D2-06DD-417C-87FD-F686987CBCF9}" dt="2026-07-04T13:36:41.792" v="3790" actId="478"/>
          <ac:spMkLst>
            <pc:docMk/>
            <pc:sldMk cId="3178605007" sldId="259"/>
            <ac:spMk id="17" creationId="{566282BF-5F76-4D03-D8E6-6E80F47AAB54}"/>
          </ac:spMkLst>
        </pc:spChg>
        <pc:spChg chg="add del mod">
          <ac:chgData name="Louise Jones (2514763)" userId="d6683f03-c160-477e-9eb9-c6be84e8c0c9" providerId="ADAL" clId="{A63571D2-06DD-417C-87FD-F686987CBCF9}" dt="2026-07-04T13:32:33.921" v="3746" actId="478"/>
          <ac:spMkLst>
            <pc:docMk/>
            <pc:sldMk cId="3178605007" sldId="259"/>
            <ac:spMk id="19" creationId="{1FB06D2C-3DD6-9988-4A39-A105C69AD161}"/>
          </ac:spMkLst>
        </pc:spChg>
        <pc:spChg chg="add del mod">
          <ac:chgData name="Louise Jones (2514763)" userId="d6683f03-c160-477e-9eb9-c6be84e8c0c9" providerId="ADAL" clId="{A63571D2-06DD-417C-87FD-F686987CBCF9}" dt="2026-07-04T13:35:48.636" v="3782" actId="478"/>
          <ac:spMkLst>
            <pc:docMk/>
            <pc:sldMk cId="3178605007" sldId="259"/>
            <ac:spMk id="20" creationId="{32429D19-BACD-92E3-047D-88835CF6B531}"/>
          </ac:spMkLst>
        </pc:spChg>
        <pc:spChg chg="add del mod">
          <ac:chgData name="Louise Jones (2514763)" userId="d6683f03-c160-477e-9eb9-c6be84e8c0c9" providerId="ADAL" clId="{A63571D2-06DD-417C-87FD-F686987CBCF9}" dt="2026-07-04T13:27:29.029" v="3696" actId="478"/>
          <ac:spMkLst>
            <pc:docMk/>
            <pc:sldMk cId="3178605007" sldId="259"/>
            <ac:spMk id="22" creationId="{8FFEB71C-5B11-04DA-CEFE-CFF44742ADE6}"/>
          </ac:spMkLst>
        </pc:spChg>
        <pc:spChg chg="add del mod">
          <ac:chgData name="Louise Jones (2514763)" userId="d6683f03-c160-477e-9eb9-c6be84e8c0c9" providerId="ADAL" clId="{A63571D2-06DD-417C-87FD-F686987CBCF9}" dt="2026-07-04T13:33:42.436" v="3756" actId="478"/>
          <ac:spMkLst>
            <pc:docMk/>
            <pc:sldMk cId="3178605007" sldId="259"/>
            <ac:spMk id="23" creationId="{E8A3DB99-0DBB-52F9-30B8-25CC3AFD8102}"/>
          </ac:spMkLst>
        </pc:spChg>
        <pc:spChg chg="add del mod">
          <ac:chgData name="Louise Jones (2514763)" userId="d6683f03-c160-477e-9eb9-c6be84e8c0c9" providerId="ADAL" clId="{A63571D2-06DD-417C-87FD-F686987CBCF9}" dt="2026-07-04T13:22:36.176" v="3635" actId="478"/>
          <ac:spMkLst>
            <pc:docMk/>
            <pc:sldMk cId="3178605007" sldId="259"/>
            <ac:spMk id="24" creationId="{32BB90C3-FD64-FB56-5580-98445AA4FF35}"/>
          </ac:spMkLst>
        </pc:spChg>
        <pc:spChg chg="add del mod">
          <ac:chgData name="Louise Jones (2514763)" userId="d6683f03-c160-477e-9eb9-c6be84e8c0c9" providerId="ADAL" clId="{A63571D2-06DD-417C-87FD-F686987CBCF9}" dt="2026-07-04T13:32:11.417" v="3742" actId="478"/>
          <ac:spMkLst>
            <pc:docMk/>
            <pc:sldMk cId="3178605007" sldId="259"/>
            <ac:spMk id="26" creationId="{47BEBC58-BDF5-4042-4042-512802220EDD}"/>
          </ac:spMkLst>
        </pc:spChg>
        <pc:spChg chg="add del mod">
          <ac:chgData name="Louise Jones (2514763)" userId="d6683f03-c160-477e-9eb9-c6be84e8c0c9" providerId="ADAL" clId="{A63571D2-06DD-417C-87FD-F686987CBCF9}" dt="2026-07-04T13:32:18.835" v="3744" actId="478"/>
          <ac:spMkLst>
            <pc:docMk/>
            <pc:sldMk cId="3178605007" sldId="259"/>
            <ac:spMk id="27" creationId="{58C66078-CAC6-B71C-709A-65A443398F3D}"/>
          </ac:spMkLst>
        </pc:spChg>
        <pc:spChg chg="add mod">
          <ac:chgData name="Louise Jones (2514763)" userId="d6683f03-c160-477e-9eb9-c6be84e8c0c9" providerId="ADAL" clId="{A63571D2-06DD-417C-87FD-F686987CBCF9}" dt="2026-07-04T13:44:14.884" v="3823" actId="1076"/>
          <ac:spMkLst>
            <pc:docMk/>
            <pc:sldMk cId="3178605007" sldId="259"/>
            <ac:spMk id="28" creationId="{4ECD9019-009F-2132-D2BF-32D3994F3329}"/>
          </ac:spMkLst>
        </pc:spChg>
        <pc:spChg chg="add mod">
          <ac:chgData name="Louise Jones (2514763)" userId="d6683f03-c160-477e-9eb9-c6be84e8c0c9" providerId="ADAL" clId="{A63571D2-06DD-417C-87FD-F686987CBCF9}" dt="2026-07-04T13:44:49.793" v="3827" actId="1076"/>
          <ac:spMkLst>
            <pc:docMk/>
            <pc:sldMk cId="3178605007" sldId="259"/>
            <ac:spMk id="29" creationId="{F135C152-9E3D-1C7F-66D2-8B117C6D55A0}"/>
          </ac:spMkLst>
        </pc:spChg>
        <pc:spChg chg="add mod">
          <ac:chgData name="Louise Jones (2514763)" userId="d6683f03-c160-477e-9eb9-c6be84e8c0c9" providerId="ADAL" clId="{A63571D2-06DD-417C-87FD-F686987CBCF9}" dt="2026-07-04T13:43:58.288" v="3821" actId="1076"/>
          <ac:spMkLst>
            <pc:docMk/>
            <pc:sldMk cId="3178605007" sldId="259"/>
            <ac:spMk id="31" creationId="{3E3CBD70-44F3-A7E2-0254-0C628F2D74E7}"/>
          </ac:spMkLst>
        </pc:spChg>
        <pc:spChg chg="add mod">
          <ac:chgData name="Louise Jones (2514763)" userId="d6683f03-c160-477e-9eb9-c6be84e8c0c9" providerId="ADAL" clId="{A63571D2-06DD-417C-87FD-F686987CBCF9}" dt="2026-07-04T13:43:47.766" v="3820" actId="1076"/>
          <ac:spMkLst>
            <pc:docMk/>
            <pc:sldMk cId="3178605007" sldId="259"/>
            <ac:spMk id="33" creationId="{85311DDE-B3F1-3A0A-1EC5-C887DF6E3BAF}"/>
          </ac:spMkLst>
        </pc:spChg>
        <pc:spChg chg="add mod">
          <ac:chgData name="Louise Jones (2514763)" userId="d6683f03-c160-477e-9eb9-c6be84e8c0c9" providerId="ADAL" clId="{A63571D2-06DD-417C-87FD-F686987CBCF9}" dt="2026-07-04T13:44:06.932" v="3822" actId="1076"/>
          <ac:spMkLst>
            <pc:docMk/>
            <pc:sldMk cId="3178605007" sldId="259"/>
            <ac:spMk id="35" creationId="{4E745449-0F3B-DB0E-3793-3776E38ACFF7}"/>
          </ac:spMkLst>
        </pc:spChg>
        <pc:spChg chg="add mod">
          <ac:chgData name="Louise Jones (2514763)" userId="d6683f03-c160-477e-9eb9-c6be84e8c0c9" providerId="ADAL" clId="{A63571D2-06DD-417C-87FD-F686987CBCF9}" dt="2026-07-04T13:44:38.622" v="3826" actId="1076"/>
          <ac:spMkLst>
            <pc:docMk/>
            <pc:sldMk cId="3178605007" sldId="259"/>
            <ac:spMk id="36" creationId="{412E0344-E7D0-E7FA-2752-CA3A32B09BEF}"/>
          </ac:spMkLst>
        </pc:spChg>
        <pc:spChg chg="add mod">
          <ac:chgData name="Louise Jones (2514763)" userId="d6683f03-c160-477e-9eb9-c6be84e8c0c9" providerId="ADAL" clId="{A63571D2-06DD-417C-87FD-F686987CBCF9}" dt="2026-07-04T13:44:28.166" v="3825" actId="1076"/>
          <ac:spMkLst>
            <pc:docMk/>
            <pc:sldMk cId="3178605007" sldId="259"/>
            <ac:spMk id="37" creationId="{604F2DAE-338F-DDD7-C77D-1D63BC1736AE}"/>
          </ac:spMkLst>
        </pc:spChg>
        <pc:spChg chg="add mod">
          <ac:chgData name="Louise Jones (2514763)" userId="d6683f03-c160-477e-9eb9-c6be84e8c0c9" providerId="ADAL" clId="{A63571D2-06DD-417C-87FD-F686987CBCF9}" dt="2026-07-04T13:44:23.152" v="3824" actId="1076"/>
          <ac:spMkLst>
            <pc:docMk/>
            <pc:sldMk cId="3178605007" sldId="259"/>
            <ac:spMk id="38" creationId="{F84C4574-500A-626E-B464-67FE85499D1B}"/>
          </ac:spMkLst>
        </pc:spChg>
      </pc:sldChg>
      <pc:sldChg chg="addSp modSp new mod">
        <pc:chgData name="Louise Jones (2514763)" userId="d6683f03-c160-477e-9eb9-c6be84e8c0c9" providerId="ADAL" clId="{A63571D2-06DD-417C-87FD-F686987CBCF9}" dt="2026-07-05T15:02:21.610" v="5513" actId="20577"/>
        <pc:sldMkLst>
          <pc:docMk/>
          <pc:sldMk cId="2447198192" sldId="260"/>
        </pc:sldMkLst>
        <pc:spChg chg="add mod">
          <ac:chgData name="Louise Jones (2514763)" userId="d6683f03-c160-477e-9eb9-c6be84e8c0c9" providerId="ADAL" clId="{A63571D2-06DD-417C-87FD-F686987CBCF9}" dt="2026-07-05T15:02:21.610" v="5513" actId="20577"/>
          <ac:spMkLst>
            <pc:docMk/>
            <pc:sldMk cId="2447198192" sldId="260"/>
            <ac:spMk id="2" creationId="{CA6DEF0F-23D8-59BD-D2F6-A71277734D02}"/>
          </ac:spMkLst>
        </pc:spChg>
        <pc:spChg chg="add mod">
          <ac:chgData name="Louise Jones (2514763)" userId="d6683f03-c160-477e-9eb9-c6be84e8c0c9" providerId="ADAL" clId="{A63571D2-06DD-417C-87FD-F686987CBCF9}" dt="2026-07-04T14:01:09.832" v="4105" actId="1076"/>
          <ac:spMkLst>
            <pc:docMk/>
            <pc:sldMk cId="2447198192" sldId="260"/>
            <ac:spMk id="3" creationId="{8F7C61E7-FAB5-28CF-40C0-04E0808E0A86}"/>
          </ac:spMkLst>
        </pc:spChg>
      </pc:sldChg>
      <pc:sldChg chg="addSp delSp modSp new mod modAnim">
        <pc:chgData name="Louise Jones (2514763)" userId="d6683f03-c160-477e-9eb9-c6be84e8c0c9" providerId="ADAL" clId="{A63571D2-06DD-417C-87FD-F686987CBCF9}" dt="2026-07-04T15:34:29.626" v="5351" actId="5793"/>
        <pc:sldMkLst>
          <pc:docMk/>
          <pc:sldMk cId="1284140849" sldId="261"/>
        </pc:sldMkLst>
        <pc:spChg chg="add mod">
          <ac:chgData name="Louise Jones (2514763)" userId="d6683f03-c160-477e-9eb9-c6be84e8c0c9" providerId="ADAL" clId="{A63571D2-06DD-417C-87FD-F686987CBCF9}" dt="2026-07-04T14:15:25.660" v="4364" actId="1076"/>
          <ac:spMkLst>
            <pc:docMk/>
            <pc:sldMk cId="1284140849" sldId="261"/>
            <ac:spMk id="2" creationId="{D70F3D85-935D-46FC-F02E-8CBC5E9ECDA5}"/>
          </ac:spMkLst>
        </pc:spChg>
        <pc:spChg chg="add del mod">
          <ac:chgData name="Louise Jones (2514763)" userId="d6683f03-c160-477e-9eb9-c6be84e8c0c9" providerId="ADAL" clId="{A63571D2-06DD-417C-87FD-F686987CBCF9}" dt="2026-07-04T14:33:33.201" v="4452"/>
          <ac:spMkLst>
            <pc:docMk/>
            <pc:sldMk cId="1284140849" sldId="261"/>
            <ac:spMk id="3" creationId="{C9D560B4-0856-0AE6-244D-125135E1899F}"/>
          </ac:spMkLst>
        </pc:spChg>
        <pc:spChg chg="add mod">
          <ac:chgData name="Louise Jones (2514763)" userId="d6683f03-c160-477e-9eb9-c6be84e8c0c9" providerId="ADAL" clId="{A63571D2-06DD-417C-87FD-F686987CBCF9}" dt="2026-07-04T15:02:47.109" v="5141" actId="1076"/>
          <ac:spMkLst>
            <pc:docMk/>
            <pc:sldMk cId="1284140849" sldId="261"/>
            <ac:spMk id="4" creationId="{E683FCB4-EA5D-72EB-B303-1926EF9E686E}"/>
          </ac:spMkLst>
        </pc:spChg>
        <pc:spChg chg="add mod">
          <ac:chgData name="Louise Jones (2514763)" userId="d6683f03-c160-477e-9eb9-c6be84e8c0c9" providerId="ADAL" clId="{A63571D2-06DD-417C-87FD-F686987CBCF9}" dt="2026-07-04T15:07:28.200" v="5229" actId="1076"/>
          <ac:spMkLst>
            <pc:docMk/>
            <pc:sldMk cId="1284140849" sldId="261"/>
            <ac:spMk id="5" creationId="{293F1325-8494-4033-3765-C2F1C19B14F9}"/>
          </ac:spMkLst>
        </pc:spChg>
        <pc:spChg chg="add mod">
          <ac:chgData name="Louise Jones (2514763)" userId="d6683f03-c160-477e-9eb9-c6be84e8c0c9" providerId="ADAL" clId="{A63571D2-06DD-417C-87FD-F686987CBCF9}" dt="2026-07-04T15:33:56.045" v="5350" actId="5793"/>
          <ac:spMkLst>
            <pc:docMk/>
            <pc:sldMk cId="1284140849" sldId="261"/>
            <ac:spMk id="6" creationId="{C922A2D2-D626-50DE-8500-BE3DEF1D7824}"/>
          </ac:spMkLst>
        </pc:spChg>
        <pc:spChg chg="add mod">
          <ac:chgData name="Louise Jones (2514763)" userId="d6683f03-c160-477e-9eb9-c6be84e8c0c9" providerId="ADAL" clId="{A63571D2-06DD-417C-87FD-F686987CBCF9}" dt="2026-07-04T15:34:29.626" v="5351" actId="5793"/>
          <ac:spMkLst>
            <pc:docMk/>
            <pc:sldMk cId="1284140849" sldId="261"/>
            <ac:spMk id="7" creationId="{36227FE9-10B1-A403-8E58-797256F5B2E7}"/>
          </ac:spMkLst>
        </pc:spChg>
        <pc:spChg chg="add mod">
          <ac:chgData name="Louise Jones (2514763)" userId="d6683f03-c160-477e-9eb9-c6be84e8c0c9" providerId="ADAL" clId="{A63571D2-06DD-417C-87FD-F686987CBCF9}" dt="2026-07-04T15:08:12.840" v="5252" actId="1076"/>
          <ac:spMkLst>
            <pc:docMk/>
            <pc:sldMk cId="1284140849" sldId="261"/>
            <ac:spMk id="8" creationId="{84DC8812-FAB7-4DBE-2FE2-EDC569955F03}"/>
          </ac:spMkLst>
        </pc:spChg>
      </pc:sldChg>
      <pc:sldChg chg="addSp modSp new mod">
        <pc:chgData name="Louise Jones (2514763)" userId="d6683f03-c160-477e-9eb9-c6be84e8c0c9" providerId="ADAL" clId="{A63571D2-06DD-417C-87FD-F686987CBCF9}" dt="2026-07-04T15:12:34.201" v="5295" actId="1076"/>
        <pc:sldMkLst>
          <pc:docMk/>
          <pc:sldMk cId="1337530970" sldId="262"/>
        </pc:sldMkLst>
        <pc:spChg chg="add mod">
          <ac:chgData name="Louise Jones (2514763)" userId="d6683f03-c160-477e-9eb9-c6be84e8c0c9" providerId="ADAL" clId="{A63571D2-06DD-417C-87FD-F686987CBCF9}" dt="2026-07-04T15:12:34.201" v="5295" actId="1076"/>
          <ac:spMkLst>
            <pc:docMk/>
            <pc:sldMk cId="1337530970" sldId="262"/>
            <ac:spMk id="2" creationId="{AFB6192B-0192-9520-84B8-3D032DBADE7C}"/>
          </ac:spMkLst>
        </pc:spChg>
      </pc:sldChg>
      <pc:sldMasterChg chg="setBg modSldLayout">
        <pc:chgData name="Louise Jones (2514763)" userId="d6683f03-c160-477e-9eb9-c6be84e8c0c9" providerId="ADAL" clId="{A63571D2-06DD-417C-87FD-F686987CBCF9}" dt="2026-07-03T10:16:17.525" v="78"/>
        <pc:sldMasterMkLst>
          <pc:docMk/>
          <pc:sldMasterMk cId="1498449995" sldId="2147483648"/>
        </pc:sldMasterMkLst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4004158422" sldId="2147483649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546133383" sldId="2147483650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3871945543" sldId="2147483651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688344311" sldId="2147483652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3651374008" sldId="2147483653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970705843" sldId="2147483654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283563929" sldId="2147483655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901390806" sldId="2147483656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286497101" sldId="2147483657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168781724" sldId="2147483658"/>
          </pc:sldLayoutMkLst>
        </pc:sldLayoutChg>
        <pc:sldLayoutChg chg="setBg">
          <pc:chgData name="Louise Jones (2514763)" userId="d6683f03-c160-477e-9eb9-c6be84e8c0c9" providerId="ADAL" clId="{A63571D2-06DD-417C-87FD-F686987CBCF9}" dt="2026-07-03T10:16:17.525" v="78"/>
          <pc:sldLayoutMkLst>
            <pc:docMk/>
            <pc:sldMasterMk cId="1498449995" sldId="2147483648"/>
            <pc:sldLayoutMk cId="748420078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E434BF-FD71-4C88-AFC8-4E122A52CC5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4A414F-5DFF-4898-A3FC-3BB036906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336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A414F-5DFF-4898-A3FC-3BB036906A5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721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51966-1AEB-E049-CB43-6B4B8D271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DDB793-3C47-CCE6-FFA1-04D3EA4FD6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FC0D5-5E7F-9A53-74D6-DCAEFF8EA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3B9C1-DE0D-7A0B-9EF3-BE913A9E4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C1D21-3B8D-E506-95BF-034CB7D41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15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72E48-BD0F-E9C6-F5D9-E42C7F36E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1A41C-6585-66CA-9138-5184884B2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3F187-C0E2-732F-A1AB-EBE627764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AA744-520E-D77A-B14E-02D92FA6F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26AC7-1F3E-B5A1-F929-40A834AF5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133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10450-9FDD-0DC8-DE7B-C8F5A97EA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84C25-7ECA-E2F7-65BA-42C0CE27D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CA860-122A-2021-58FE-173396CD3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EC5AF-0417-F21F-454D-4FCACFC7F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F3C0A-3956-76A0-E435-E3556710B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945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671DC-AA8F-BFC8-2C43-E802DE5EF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FAE6A-072A-E8B3-F77B-D37EC80F90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18F909-53D9-023C-7CE1-D40E114B75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CB7B3F-F46A-CC73-7C1C-37384AF12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A53038-9ECA-C742-41E1-8B13BDE4C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E0239-6B74-88E1-ED0E-B1EB0399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344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5850F-51D6-FC95-9B36-67CD58C6A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05D96-381B-2333-8876-D091780F1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5FA8E-9922-F1A0-D096-D54D76F98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1D81F5-0057-0332-CB47-84BEA94FC5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AECE9-2181-2F66-9799-116535FBDD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88875A-CEBC-2C2D-D713-BF3238027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359B94-8A62-258D-9CA8-9F8E64B3C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63B091-4450-D754-3E67-B8AE7B41C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74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83ED7-1274-0202-D789-BBA749BED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B7055B-EC8C-D19A-747E-F8D24A1E7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013FF7-9ED8-7FE7-5467-EE0A569A6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CED3DB-6250-15E8-39BF-6E035B340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705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18966A-C1A1-8981-000F-AB2EEE3D0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D8681C-D01D-0C7F-6D89-68C7A7DF1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A0074D-7BBE-0E22-33AE-C00F5C73E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563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F34B5-C6B1-3302-0BBF-ABFF9DD05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2A8A8-FE1D-228F-AA1D-014CEBF31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B1A6DD-E8A8-0A35-562B-9EDBF38964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4C453D-E5BC-7852-6AED-010E9E145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C68462-9D8E-D716-6473-20A076744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F1690F-2ACE-B5FC-0BF1-12D93969B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39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1E361-7E19-A13B-C2A9-6EE6329F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B4DE29-0D5D-76B9-E9DA-B3CBBE58D1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4F220-198A-869A-0B09-7DFD6A8C4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7BA75-2359-585D-025A-21AD620E5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DEDA1-2149-DE66-8C90-49974871A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8DF43-75DE-D482-46E8-E866E9EA2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9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140D2-20BD-A0C8-9AC0-A4EA71204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FC6B49-1F54-83A7-80ED-EC4C104073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755AA-4CF6-630C-200C-7CF4E0160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A0230-EDD0-45B0-63A6-DB573D4D1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C1FA9-E0C4-707F-4D54-BAA655461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1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3C3E86-B2C6-1636-367C-33B47AFF0E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F45D1-D9E0-0E17-51A1-52802E8D6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B29C8-C959-1355-52CE-C9B408808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032A6-D47F-BE87-9BE4-7CDFC752F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3CFC9-5300-997E-2DEF-ED113B820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20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lia-aesthetics.com/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3000"/>
            <a:lum/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6EB6C7-2E7B-B306-AF01-C124AFA23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BA031-B6D2-C301-FF31-4E4B228DB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A6F84-3D69-42EB-557C-83AA5491A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23EAF7-570F-4221-BBFE-17F4FDA970A1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480F0-5B82-5174-C378-CA626D0973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44AE7-84E1-B4CC-C415-47CF6A7DD1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D8379A-6F75-4F73-B62E-EBCED0BB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44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ia-aesthetics.com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3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ews.uct.ac.za/article/-2014-06-25-injectable-contraceptives-may-compromise-the-immune-system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nuvomagazine.com/daily-edit/what-can-aesthetic-lasers-do-for-your-skin-and-how-do-they-wor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6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9247A-23A6-50FF-8F7F-BB47C916EE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601E2E69-78A6-D063-33FA-3AD785F0CA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99768"/>
            <a:ext cx="9144000" cy="5555226"/>
          </a:xfrm>
        </p:spPr>
        <p:txBody>
          <a:bodyPr>
            <a:normAutofit fontScale="92500" lnSpcReduction="10000"/>
          </a:bodyPr>
          <a:lstStyle/>
          <a:p>
            <a:r>
              <a:rPr lang="en-GB" sz="7200" b="1" dirty="0"/>
              <a:t>Business Plan</a:t>
            </a:r>
          </a:p>
          <a:p>
            <a:r>
              <a:rPr lang="en-GB" sz="7200" b="1" dirty="0"/>
              <a:t>Presentation Pitch</a:t>
            </a:r>
          </a:p>
          <a:p>
            <a:endParaRPr lang="en-GB" sz="3600" b="1" dirty="0"/>
          </a:p>
          <a:p>
            <a:r>
              <a:rPr lang="en-GB" sz="2800" b="1" dirty="0"/>
              <a:t>Enterprise and entrepreneurship</a:t>
            </a:r>
          </a:p>
          <a:p>
            <a:r>
              <a:rPr lang="en-GB" sz="2800" b="1" dirty="0"/>
              <a:t>Certificate in Higher Education</a:t>
            </a:r>
          </a:p>
          <a:p>
            <a:r>
              <a:rPr lang="en-GB" sz="2800" b="1" dirty="0"/>
              <a:t>(Business skills for the workplace)</a:t>
            </a:r>
          </a:p>
          <a:p>
            <a:endParaRPr lang="en-GB" sz="2800" b="1" dirty="0"/>
          </a:p>
          <a:p>
            <a:endParaRPr lang="en-GB" sz="2800" b="1" dirty="0"/>
          </a:p>
          <a:p>
            <a:pPr algn="l"/>
            <a:r>
              <a:rPr lang="en-GB" sz="2800" b="1" dirty="0"/>
              <a:t>Louise Jones                                                       Rebecca steward</a:t>
            </a:r>
          </a:p>
          <a:p>
            <a:pPr algn="l"/>
            <a:r>
              <a:rPr lang="en-GB" sz="2800" b="1" dirty="0"/>
              <a:t>   2514763                                                                    LCLM4006</a:t>
            </a:r>
          </a:p>
        </p:txBody>
      </p:sp>
    </p:spTree>
    <p:extLst>
      <p:ext uri="{BB962C8B-B14F-4D97-AF65-F5344CB8AC3E}">
        <p14:creationId xmlns:p14="http://schemas.microsoft.com/office/powerpoint/2010/main" val="455900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5BAB2B2-DD6A-FA35-2511-613FD80D0F45}"/>
              </a:ext>
            </a:extLst>
          </p:cNvPr>
          <p:cNvSpPr/>
          <p:nvPr/>
        </p:nvSpPr>
        <p:spPr>
          <a:xfrm>
            <a:off x="2729169" y="83670"/>
            <a:ext cx="711566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What the business is about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784E4F-BC8D-9C51-49B6-22E6D93180F9}"/>
              </a:ext>
            </a:extLst>
          </p:cNvPr>
          <p:cNvSpPr txBox="1"/>
          <p:nvPr/>
        </p:nvSpPr>
        <p:spPr>
          <a:xfrm>
            <a:off x="558800" y="944045"/>
            <a:ext cx="1145640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Beauty Clinic that offers a wide range of highly effective treatments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Targeted at all genders and age ranges (above 18)</a:t>
            </a:r>
          </a:p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71C6FD-987B-A625-684E-39034CBA46F3}"/>
              </a:ext>
            </a:extLst>
          </p:cNvPr>
          <p:cNvSpPr/>
          <p:nvPr/>
        </p:nvSpPr>
        <p:spPr>
          <a:xfrm>
            <a:off x="905283" y="2283756"/>
            <a:ext cx="1038143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What</a:t>
            </a:r>
            <a:r>
              <a:rPr lang="en-US" sz="4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it brings to people and community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0F57E2-B4C1-21AB-C10D-360C37267ADE}"/>
              </a:ext>
            </a:extLst>
          </p:cNvPr>
          <p:cNvSpPr txBox="1"/>
          <p:nvPr/>
        </p:nvSpPr>
        <p:spPr>
          <a:xfrm>
            <a:off x="558800" y="3298020"/>
            <a:ext cx="1142690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Boost in confidence, self esteem and mental well-being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None surgical (minimally invasive) and Quick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Reduced anxiety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Improved natural skin health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Customized solutions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Service provided for affordable prices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Packages and offers available, to gift people on special occasions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Long last results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06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744D6B-F58C-E33E-8C22-7827147370DD}"/>
              </a:ext>
            </a:extLst>
          </p:cNvPr>
          <p:cNvSpPr txBox="1"/>
          <p:nvPr/>
        </p:nvSpPr>
        <p:spPr>
          <a:xfrm>
            <a:off x="508925" y="0"/>
            <a:ext cx="11358880" cy="7776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</a:rPr>
              <a:t>What services will the business provide</a:t>
            </a:r>
            <a:endParaRPr lang="en-US" sz="4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AE4D8E6-5AAA-43DC-F4C9-99AC6CB6527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6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9377" r="-1" b="15875"/>
          <a:stretch>
            <a:fillRect/>
          </a:stretch>
        </p:blipFill>
        <p:spPr>
          <a:xfrm>
            <a:off x="6073230" y="707923"/>
            <a:ext cx="6141327" cy="61500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CE7403-ABC5-E868-7DFE-C441CC39C2B7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9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4157" r="3" b="3"/>
          <a:stretch>
            <a:fillRect/>
          </a:stretch>
        </p:blipFill>
        <p:spPr>
          <a:xfrm>
            <a:off x="-25607" y="707923"/>
            <a:ext cx="6098837" cy="6150077"/>
          </a:xfrm>
          <a:prstGeom prst="rect">
            <a:avLst/>
          </a:prstGeom>
          <a:blipFill dpi="0" rotWithShape="1">
            <a:blip r:embed="rId7">
              <a:alphaModFix amt="29000"/>
            </a:blip>
            <a:srcRect/>
            <a:tile tx="0" ty="0" sx="100000" sy="100000" flip="none" algn="tl"/>
          </a:blip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E22ECD9-76D5-D0EF-9A53-BAD467F4CBAC}"/>
              </a:ext>
            </a:extLst>
          </p:cNvPr>
          <p:cNvSpPr/>
          <p:nvPr/>
        </p:nvSpPr>
        <p:spPr>
          <a:xfrm>
            <a:off x="6003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CCFB43-5BCF-D4B0-ED3F-7D475150FA6B}"/>
              </a:ext>
            </a:extLst>
          </p:cNvPr>
          <p:cNvSpPr txBox="1"/>
          <p:nvPr/>
        </p:nvSpPr>
        <p:spPr>
          <a:xfrm>
            <a:off x="6188365" y="983954"/>
            <a:ext cx="541365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IPL Laser Treatments</a:t>
            </a:r>
          </a:p>
          <a:p>
            <a:endParaRPr lang="en-GB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Skin rejuvenation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Sun damaged or pigmentated skin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Acne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Hair removal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C98AD70-1F29-2E91-86AF-C1538E728240}"/>
              </a:ext>
            </a:extLst>
          </p:cNvPr>
          <p:cNvSpPr txBox="1"/>
          <p:nvPr/>
        </p:nvSpPr>
        <p:spPr>
          <a:xfrm>
            <a:off x="209060" y="983954"/>
            <a:ext cx="52169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Aesthetic Treatments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Botox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Microneedling facial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Dermal Filler Injections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Skin Booster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Fat Dissolving Injections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Vitamin B12 Injections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Facial chemical skin peal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4D282B-12E4-8080-C2D7-0F3C5663A52A}"/>
              </a:ext>
            </a:extLst>
          </p:cNvPr>
          <p:cNvSpPr txBox="1"/>
          <p:nvPr/>
        </p:nvSpPr>
        <p:spPr>
          <a:xfrm>
            <a:off x="2659470" y="4351864"/>
            <a:ext cx="682752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Beauty Services</a:t>
            </a:r>
          </a:p>
          <a:p>
            <a:pPr marL="342900" indent="-342900" algn="ctr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Dermaplaning </a:t>
            </a:r>
          </a:p>
          <a:p>
            <a:pPr marL="342900" indent="-342900" algn="ctr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Eyelashes</a:t>
            </a:r>
          </a:p>
          <a:p>
            <a:pPr marL="342900" indent="-342900" algn="ctr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Massage</a:t>
            </a:r>
          </a:p>
          <a:p>
            <a:pPr marL="342900" indent="-342900" algn="ctr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Waxing</a:t>
            </a:r>
          </a:p>
          <a:p>
            <a:pPr marL="342900" indent="-342900" algn="ctr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Facial</a:t>
            </a:r>
          </a:p>
          <a:p>
            <a:pPr marL="342900" indent="-342900" algn="ctr">
              <a:buBlip>
                <a:blip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2000" b="1" dirty="0"/>
              <a:t>Manicure, Pedicure, Nail services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3339522-431E-F859-F001-58269D099F63}"/>
              </a:ext>
            </a:extLst>
          </p:cNvPr>
          <p:cNvSpPr txBox="1"/>
          <p:nvPr/>
        </p:nvSpPr>
        <p:spPr>
          <a:xfrm>
            <a:off x="5058175" y="3581921"/>
            <a:ext cx="2448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Tanning Bed</a:t>
            </a:r>
          </a:p>
        </p:txBody>
      </p:sp>
    </p:spTree>
    <p:extLst>
      <p:ext uri="{BB962C8B-B14F-4D97-AF65-F5344CB8AC3E}">
        <p14:creationId xmlns:p14="http://schemas.microsoft.com/office/powerpoint/2010/main" val="117391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A33805-8D92-45EE-7342-7891D2918524}"/>
              </a:ext>
            </a:extLst>
          </p:cNvPr>
          <p:cNvSpPr/>
          <p:nvPr/>
        </p:nvSpPr>
        <p:spPr>
          <a:xfrm>
            <a:off x="3646747" y="253632"/>
            <a:ext cx="50754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Business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020647-DC69-8E49-3082-4C4B3FDBA8CB}"/>
              </a:ext>
            </a:extLst>
          </p:cNvPr>
          <p:cNvSpPr txBox="1"/>
          <p:nvPr/>
        </p:nvSpPr>
        <p:spPr>
          <a:xfrm>
            <a:off x="250704" y="1032279"/>
            <a:ext cx="11867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main selling points and focus of the business will be:</a:t>
            </a:r>
          </a:p>
          <a:p>
            <a:pPr algn="ctr"/>
            <a:r>
              <a:rPr lang="en-GB" sz="2400" b="1" u="sng" dirty="0"/>
              <a:t>Aesthetics Treatments</a:t>
            </a:r>
            <a:r>
              <a:rPr lang="en-GB" sz="2400" b="1" dirty="0"/>
              <a:t>   &amp;   </a:t>
            </a:r>
            <a:r>
              <a:rPr lang="en-GB" sz="2400" b="1" u="sng" dirty="0"/>
              <a:t>IPL Treatments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77B4D3-AD8F-A6CC-D6C1-9F0AC3EEB75B}"/>
              </a:ext>
            </a:extLst>
          </p:cNvPr>
          <p:cNvSpPr txBox="1"/>
          <p:nvPr/>
        </p:nvSpPr>
        <p:spPr>
          <a:xfrm>
            <a:off x="324463" y="4665376"/>
            <a:ext cx="37510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Staffing required: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Owner/ Manager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Aesthetics Practitioner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IPL Technician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Beauty Therapist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A11BDF-6C09-F567-B9E1-B9C93D83651F}"/>
              </a:ext>
            </a:extLst>
          </p:cNvPr>
          <p:cNvSpPr txBox="1"/>
          <p:nvPr/>
        </p:nvSpPr>
        <p:spPr>
          <a:xfrm>
            <a:off x="8666480" y="5634872"/>
            <a:ext cx="3177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Limited Company</a:t>
            </a:r>
          </a:p>
        </p:txBody>
      </p:sp>
      <p:sp>
        <p:nvSpPr>
          <p:cNvPr id="28" name="Star: 7 Points 27">
            <a:extLst>
              <a:ext uri="{FF2B5EF4-FFF2-40B4-BE49-F238E27FC236}">
                <a16:creationId xmlns:a16="http://schemas.microsoft.com/office/drawing/2014/main" id="{4ECD9019-009F-2132-D2BF-32D3994F3329}"/>
              </a:ext>
            </a:extLst>
          </p:cNvPr>
          <p:cNvSpPr/>
          <p:nvPr/>
        </p:nvSpPr>
        <p:spPr>
          <a:xfrm>
            <a:off x="9116368" y="2133777"/>
            <a:ext cx="2473330" cy="2437009"/>
          </a:xfrm>
          <a:prstGeom prst="star7">
            <a:avLst/>
          </a:prstGeom>
          <a:solidFill>
            <a:srgbClr val="FFF9A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--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135C152-9E3D-1C7F-66D2-8B117C6D55A0}"/>
              </a:ext>
            </a:extLst>
          </p:cNvPr>
          <p:cNvSpPr txBox="1"/>
          <p:nvPr/>
        </p:nvSpPr>
        <p:spPr>
          <a:xfrm>
            <a:off x="9502542" y="2716993"/>
            <a:ext cx="170098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Popular treatments/ High demand</a:t>
            </a:r>
          </a:p>
        </p:txBody>
      </p:sp>
      <p:sp>
        <p:nvSpPr>
          <p:cNvPr id="31" name="Star: 7 Points 30">
            <a:extLst>
              <a:ext uri="{FF2B5EF4-FFF2-40B4-BE49-F238E27FC236}">
                <a16:creationId xmlns:a16="http://schemas.microsoft.com/office/drawing/2014/main" id="{3E3CBD70-44F3-A7E2-0254-0C628F2D74E7}"/>
              </a:ext>
            </a:extLst>
          </p:cNvPr>
          <p:cNvSpPr/>
          <p:nvPr/>
        </p:nvSpPr>
        <p:spPr>
          <a:xfrm>
            <a:off x="3460010" y="2133777"/>
            <a:ext cx="2542170" cy="2359613"/>
          </a:xfrm>
          <a:prstGeom prst="star7">
            <a:avLst/>
          </a:prstGeom>
          <a:solidFill>
            <a:srgbClr val="FFF9A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Star: 7 Points 32">
            <a:extLst>
              <a:ext uri="{FF2B5EF4-FFF2-40B4-BE49-F238E27FC236}">
                <a16:creationId xmlns:a16="http://schemas.microsoft.com/office/drawing/2014/main" id="{85311DDE-B3F1-3A0A-1EC5-C887DF6E3BAF}"/>
              </a:ext>
            </a:extLst>
          </p:cNvPr>
          <p:cNvSpPr/>
          <p:nvPr/>
        </p:nvSpPr>
        <p:spPr>
          <a:xfrm>
            <a:off x="633619" y="2133777"/>
            <a:ext cx="2540382" cy="2359613"/>
          </a:xfrm>
          <a:prstGeom prst="star7">
            <a:avLst/>
          </a:prstGeom>
          <a:solidFill>
            <a:srgbClr val="FFF9A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5" name="Star: 7 Points 34">
            <a:extLst>
              <a:ext uri="{FF2B5EF4-FFF2-40B4-BE49-F238E27FC236}">
                <a16:creationId xmlns:a16="http://schemas.microsoft.com/office/drawing/2014/main" id="{4E745449-0F3B-DB0E-3793-3776E38ACFF7}"/>
              </a:ext>
            </a:extLst>
          </p:cNvPr>
          <p:cNvSpPr/>
          <p:nvPr/>
        </p:nvSpPr>
        <p:spPr>
          <a:xfrm>
            <a:off x="6288189" y="2069809"/>
            <a:ext cx="2542170" cy="2419803"/>
          </a:xfrm>
          <a:prstGeom prst="star7">
            <a:avLst/>
          </a:prstGeom>
          <a:solidFill>
            <a:srgbClr val="FFF9A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12E0344-E7D0-E7FA-2752-CA3A32B09BEF}"/>
              </a:ext>
            </a:extLst>
          </p:cNvPr>
          <p:cNvSpPr txBox="1"/>
          <p:nvPr/>
        </p:nvSpPr>
        <p:spPr>
          <a:xfrm>
            <a:off x="6782725" y="2563104"/>
            <a:ext cx="155309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Take small amount of time for each treatment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04F2DAE-338F-DDD7-C77D-1D63BC1736AE}"/>
              </a:ext>
            </a:extLst>
          </p:cNvPr>
          <p:cNvSpPr txBox="1"/>
          <p:nvPr/>
        </p:nvSpPr>
        <p:spPr>
          <a:xfrm>
            <a:off x="4029592" y="2716993"/>
            <a:ext cx="1387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Low expenses / Cash outflow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84C4574-500A-626E-B464-67FE85499D1B}"/>
              </a:ext>
            </a:extLst>
          </p:cNvPr>
          <p:cNvSpPr txBox="1"/>
          <p:nvPr/>
        </p:nvSpPr>
        <p:spPr>
          <a:xfrm>
            <a:off x="1176223" y="2716993"/>
            <a:ext cx="14551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High profitable areas</a:t>
            </a:r>
          </a:p>
        </p:txBody>
      </p:sp>
    </p:spTree>
    <p:extLst>
      <p:ext uri="{BB962C8B-B14F-4D97-AF65-F5344CB8AC3E}">
        <p14:creationId xmlns:p14="http://schemas.microsoft.com/office/powerpoint/2010/main" val="3178605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28" grpId="0" animBg="1"/>
      <p:bldP spid="29" grpId="0"/>
      <p:bldP spid="31" grpId="0" animBg="1"/>
      <p:bldP spid="33" grpId="0" animBg="1"/>
      <p:bldP spid="35" grpId="0" animBg="1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6DEF0F-23D8-59BD-D2F6-A71277734D02}"/>
              </a:ext>
            </a:extLst>
          </p:cNvPr>
          <p:cNvSpPr txBox="1"/>
          <p:nvPr/>
        </p:nvSpPr>
        <p:spPr>
          <a:xfrm>
            <a:off x="457200" y="1188105"/>
            <a:ext cx="1152144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most important factors to consider from the PESTEL Analysis are: </a:t>
            </a:r>
          </a:p>
          <a:p>
            <a:pPr algn="ctr"/>
            <a:r>
              <a:rPr lang="en-GB" sz="2400" b="1" dirty="0"/>
              <a:t>The Legal Regulations </a:t>
            </a:r>
          </a:p>
          <a:p>
            <a:pPr algn="ctr"/>
            <a:r>
              <a:rPr lang="en-GB" sz="2400" b="1" dirty="0"/>
              <a:t>  </a:t>
            </a:r>
          </a:p>
          <a:p>
            <a:endParaRPr lang="en-GB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Liability and malpractice Insurance</a:t>
            </a:r>
          </a:p>
          <a:p>
            <a:r>
              <a:rPr lang="en-GB" sz="2400" b="1" dirty="0"/>
              <a:t>This is extremely important in this type of industry </a:t>
            </a:r>
          </a:p>
          <a:p>
            <a:endParaRPr lang="en-GB" sz="2400" b="1" dirty="0"/>
          </a:p>
          <a:p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Health and safety Compliances -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F7C61E7-FAB5-28CF-40C0-04E0808E0A86}"/>
              </a:ext>
            </a:extLst>
          </p:cNvPr>
          <p:cNvSpPr/>
          <p:nvPr/>
        </p:nvSpPr>
        <p:spPr>
          <a:xfrm>
            <a:off x="3309949" y="264775"/>
            <a:ext cx="62426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Factors to consider</a:t>
            </a:r>
          </a:p>
        </p:txBody>
      </p:sp>
    </p:spTree>
    <p:extLst>
      <p:ext uri="{BB962C8B-B14F-4D97-AF65-F5344CB8AC3E}">
        <p14:creationId xmlns:p14="http://schemas.microsoft.com/office/powerpoint/2010/main" val="2447198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0F3D85-935D-46FC-F02E-8CBC5E9ECDA5}"/>
              </a:ext>
            </a:extLst>
          </p:cNvPr>
          <p:cNvSpPr/>
          <p:nvPr/>
        </p:nvSpPr>
        <p:spPr>
          <a:xfrm>
            <a:off x="3059736" y="244455"/>
            <a:ext cx="66414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Marketing Strategies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83FCB4-EA5D-72EB-B303-1926EF9E686E}"/>
              </a:ext>
            </a:extLst>
          </p:cNvPr>
          <p:cNvSpPr txBox="1"/>
          <p:nvPr/>
        </p:nvSpPr>
        <p:spPr>
          <a:xfrm>
            <a:off x="538480" y="1167785"/>
            <a:ext cx="1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2 main Marketing strategies I will use to promote my business are: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3F1325-8494-4033-3765-C2F1C19B14F9}"/>
              </a:ext>
            </a:extLst>
          </p:cNvPr>
          <p:cNvSpPr txBox="1"/>
          <p:nvPr/>
        </p:nvSpPr>
        <p:spPr>
          <a:xfrm>
            <a:off x="944880" y="1805325"/>
            <a:ext cx="270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  </a:t>
            </a:r>
            <a:r>
              <a:rPr lang="en-GB" sz="2400" b="1" u="sng" dirty="0"/>
              <a:t>Social Media</a:t>
            </a:r>
            <a:r>
              <a:rPr lang="en-GB" sz="2400" b="1" dirty="0"/>
              <a:t>                                                       </a:t>
            </a:r>
            <a:endParaRPr lang="en-GB" sz="2400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22A2D2-D626-50DE-8500-BE3DEF1D7824}"/>
              </a:ext>
            </a:extLst>
          </p:cNvPr>
          <p:cNvSpPr txBox="1"/>
          <p:nvPr/>
        </p:nvSpPr>
        <p:spPr>
          <a:xfrm>
            <a:off x="365760" y="2442865"/>
            <a:ext cx="58216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Business advertisements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Content models - Before and after pictures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Regular posts/ updates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Promotion advertisements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Encouraging post sharing for benefits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227FE9-10B1-A403-8E58-797256F5B2E7}"/>
              </a:ext>
            </a:extLst>
          </p:cNvPr>
          <p:cNvSpPr txBox="1"/>
          <p:nvPr/>
        </p:nvSpPr>
        <p:spPr>
          <a:xfrm>
            <a:off x="6360160" y="2442863"/>
            <a:ext cx="56184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Website for easy bookings and payment options 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Updates and pictures of treatments carried out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Promotions sent to customers (refer a friend </a:t>
            </a:r>
            <a:r>
              <a:rPr lang="en-GB" sz="2400" b="1" dirty="0" err="1"/>
              <a:t>ect</a:t>
            </a:r>
            <a:r>
              <a:rPr lang="en-GB" sz="2400" b="1" dirty="0"/>
              <a:t>)</a:t>
            </a:r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endParaRPr lang="en-GB" sz="2400" b="1" dirty="0"/>
          </a:p>
          <a:p>
            <a:pPr marL="342900" indent="-342900">
              <a:buBlip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</a:buBlip>
            </a:pPr>
            <a:r>
              <a:rPr lang="en-GB" sz="2400" b="1" dirty="0"/>
              <a:t>Regular offers for existing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DC8812-FAB7-4DBE-2FE2-EDC569955F03}"/>
              </a:ext>
            </a:extLst>
          </p:cNvPr>
          <p:cNvSpPr txBox="1"/>
          <p:nvPr/>
        </p:nvSpPr>
        <p:spPr>
          <a:xfrm>
            <a:off x="7640320" y="1805324"/>
            <a:ext cx="2865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Website &amp; Emails</a:t>
            </a:r>
          </a:p>
        </p:txBody>
      </p:sp>
    </p:spTree>
    <p:extLst>
      <p:ext uri="{BB962C8B-B14F-4D97-AF65-F5344CB8AC3E}">
        <p14:creationId xmlns:p14="http://schemas.microsoft.com/office/powerpoint/2010/main" val="128414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FB6192B-0192-9520-84B8-3D032DBADE7C}"/>
              </a:ext>
            </a:extLst>
          </p:cNvPr>
          <p:cNvSpPr/>
          <p:nvPr/>
        </p:nvSpPr>
        <p:spPr>
          <a:xfrm>
            <a:off x="4440899" y="264775"/>
            <a:ext cx="3310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Cash flow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7530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0c03a36cb0879a221a468a1038aab222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9744cff36d07667bc7d8e6571787e689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29D4DA45-70D8-4482-B4AF-6295B61AD4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EE5933-CA21-4D72-B58E-0D4AC63657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E4F2D8-FB4C-4F02-B98E-72D931916D94}">
  <ds:schemaRefs>
    <ds:schemaRef ds:uri="http://www.w3.org/XML/1998/namespace"/>
    <ds:schemaRef ds:uri="http://schemas.microsoft.com/office/infopath/2007/PartnerControls"/>
    <ds:schemaRef ds:uri="b4f9f7ee-5770-4a14-8925-17f3d16e50b7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3244</TotalTime>
  <Words>325</Words>
  <Application>Microsoft Office PowerPoint</Application>
  <PresentationFormat>Widescreen</PresentationFormat>
  <Paragraphs>96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Louise Jones (2514763)</dc:creator>
  <cp:lastModifiedBy>Louise Jones (2514763)</cp:lastModifiedBy>
  <cp:revision>1</cp:revision>
  <dcterms:created xsi:type="dcterms:W3CDTF">2026-07-03T08:57:50Z</dcterms:created>
  <dcterms:modified xsi:type="dcterms:W3CDTF">2026-07-05T15:02:24Z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