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A91E8-94FD-6C0C-FCCE-062A0D57A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C69921-7E99-A17D-EDD3-DE455C8DB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0BACE-8D85-42C2-9CB1-83E59D5BF272}" type="datetimeFigureOut">
              <a:rPr lang="pt-BR" smtClean="0"/>
              <a:t>01/05/2026</a:t>
            </a:fld>
            <a:endParaRPr lang="pt-B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368E57-80E6-AB04-F167-79BF1E936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1A487-DEEB-843B-CFA9-77F9E144A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007CB-22DB-4615-B71B-E2AB970EE7F1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7674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7D0402-5109-AC8B-8FF7-ACA4B1EB5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252A4-41CA-D57E-0A2A-B34EF0322B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75D9F-C766-2246-D2B9-585A8A7094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70BACE-8D85-42C2-9CB1-83E59D5BF272}" type="datetimeFigureOut">
              <a:rPr lang="pt-BR" smtClean="0"/>
              <a:t>01/05/2026</a:t>
            </a:fld>
            <a:endParaRPr lang="pt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16E04-2479-F8F6-A6EE-063DA81CD6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8FD7D-A132-7F6C-E887-ED9C95868C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C007CB-22DB-4615-B71B-E2AB970EE7F1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8028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5462CC-70B3-F846-8104-F4876A3CE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8513AE-6E0A-B9AD-EF72-A904E7329E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2DA079-9334-1797-90C1-2AE3D2001571}"/>
              </a:ext>
            </a:extLst>
          </p:cNvPr>
          <p:cNvSpPr txBox="1"/>
          <p:nvPr/>
        </p:nvSpPr>
        <p:spPr>
          <a:xfrm>
            <a:off x="1179871" y="5702710"/>
            <a:ext cx="3067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Arif Ahmed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31623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1FD5A1-8C71-ED79-63DF-AD20B7D1E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pt-BR" sz="3400" b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</a:rPr>
              <a:t>Introduction: </a:t>
            </a:r>
            <a:r>
              <a:rPr lang="pt-BR" sz="3400" b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Aptos"/>
              </a:rPr>
              <a:t>Quality Assurance and Service Improvements</a:t>
            </a:r>
            <a:br>
              <a:rPr lang="pt-BR" sz="3400" b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Aptos"/>
              </a:rPr>
            </a:br>
            <a:endParaRPr lang="pt-BR" sz="3400" b="1" dirty="0">
              <a:ln w="0"/>
              <a:solidFill>
                <a:srgbClr val="FF000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409566-9F5D-76F4-5D10-4A562D2815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974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B9D39E-F839-5705-4E0D-37455ADBC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t-BR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The Mid Staffordshire NHS Foundation Trust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3DAC1F-A1B2-2575-6691-7E51F1FA4EC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495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CA6F86-0BC1-8579-07BC-9EBB35527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Swiss Cheese Model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E52ADC-A755-549E-0DF2-0E6F6883E17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940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39850D-79C4-ED4A-9671-E26C41215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t-BR" sz="4000" b="1">
                <a:solidFill>
                  <a:srgbClr val="156082"/>
                </a:solidFill>
              </a:rPr>
              <a:t>Root Cause Analysis</a:t>
            </a:r>
            <a:endParaRPr lang="pt-BR" sz="4000" b="1" dirty="0">
              <a:solidFill>
                <a:srgbClr val="156082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ACE654-22AF-D2A3-86D6-AD94F4B563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405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37CB92-2AAD-FD7A-B274-A44999F43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6301FE-50FF-772E-36E3-A50463C0EF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010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06DAA3-DF38-3D3E-582E-D940CE02F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/>
            <a:r>
              <a:rPr lang="en-GB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Policy issues affecting healthcare quality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2FF72C-F182-951D-883C-9449B9213D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326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696573-37DC-5E9B-2698-B333A05A9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Impact on healthcare service provision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B49AEE-1221-6247-F641-48C8D7917A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5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4AB513-41B6-0D12-C677-57910D6FC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t-BR" sz="4000">
                <a:solidFill>
                  <a:srgbClr val="163E64"/>
                </a:solidFill>
              </a:rPr>
              <a:t>Recommendations</a:t>
            </a:r>
            <a:endParaRPr lang="pt-BR" sz="4000" dirty="0">
              <a:solidFill>
                <a:srgbClr val="163E64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ED1AEF-FE01-2624-0D0E-650D260B76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042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B14654-9AB4-2C6B-7F63-2EFD8D160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8FB075-9683-3C19-B2A7-ACA87F744B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406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513F3F-1AF9-A0CD-0AC0-CD92D6D39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t-BR" sz="6600">
                <a:solidFill>
                  <a:srgbClr val="163E64"/>
                </a:solidFill>
                <a:latin typeface="Baguet Script" panose="020F0502020204030204" pitchFamily="2" charset="0"/>
              </a:rPr>
              <a:t>Conclusion</a:t>
            </a:r>
            <a:endParaRPr lang="pt-BR" sz="6600" dirty="0">
              <a:solidFill>
                <a:srgbClr val="163E64"/>
              </a:solidFill>
              <a:latin typeface="Baguet Script" panose="020F0502020204030204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FF2920-55F7-0283-088F-EC4160AE8C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617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7675E8-3CF3-8767-204A-8D035AB50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/>
            <a:r>
              <a:rPr lang="pt-BR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References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D97AFB-643A-E103-F057-DFEFB269E8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8464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</Words>
  <Application>Microsoft Office PowerPoint</Application>
  <PresentationFormat>Widescreen</PresentationFormat>
  <Paragraphs>10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Baguet Script</vt:lpstr>
      <vt:lpstr>Office Theme</vt:lpstr>
      <vt:lpstr>PowerPoint Presentation</vt:lpstr>
      <vt:lpstr>Introduction: Quality Assurance and Service Improvements </vt:lpstr>
      <vt:lpstr>The Mid Staffordshire NHS Foundation Trust</vt:lpstr>
      <vt:lpstr>Swiss Cheese Model</vt:lpstr>
      <vt:lpstr>Root Cause Analysis</vt:lpstr>
      <vt:lpstr>PowerPoint Presentation</vt:lpstr>
      <vt:lpstr>Policy issues affecting healthcare quality</vt:lpstr>
      <vt:lpstr>Impact on healthcare service provision</vt:lpstr>
      <vt:lpstr>Recommendations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Katia Ferreira Amado (2211924)</dc:creator>
  <cp:lastModifiedBy>Bart Plange</cp:lastModifiedBy>
  <cp:revision>2</cp:revision>
  <dcterms:created xsi:type="dcterms:W3CDTF">2026-03-24T03:45:28Z</dcterms:created>
  <dcterms:modified xsi:type="dcterms:W3CDTF">2026-05-01T11:28:21Z</dcterms:modified>
</cp:coreProperties>
</file>