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262" r:id="rId2"/>
    <p:sldId id="256" r:id="rId3"/>
    <p:sldId id="257" r:id="rId4"/>
    <p:sldId id="285" r:id="rId5"/>
    <p:sldId id="286" r:id="rId6"/>
    <p:sldId id="258" r:id="rId7"/>
    <p:sldId id="268" r:id="rId8"/>
    <p:sldId id="269" r:id="rId9"/>
    <p:sldId id="270" r:id="rId10"/>
    <p:sldId id="271" r:id="rId11"/>
    <p:sldId id="273" r:id="rId12"/>
    <p:sldId id="275" r:id="rId13"/>
    <p:sldId id="274" r:id="rId14"/>
    <p:sldId id="278" r:id="rId15"/>
    <p:sldId id="276" r:id="rId16"/>
    <p:sldId id="277" r:id="rId17"/>
    <p:sldId id="279" r:id="rId18"/>
    <p:sldId id="284" r:id="rId19"/>
    <p:sldId id="272" r:id="rId20"/>
    <p:sldId id="280" r:id="rId21"/>
    <p:sldId id="289" r:id="rId22"/>
    <p:sldId id="287" r:id="rId23"/>
    <p:sldId id="288" r:id="rId24"/>
    <p:sldId id="290" r:id="rId25"/>
    <p:sldId id="282"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2830" autoAdjust="0"/>
  </p:normalViewPr>
  <p:slideViewPr>
    <p:cSldViewPr snapToGrid="0">
      <p:cViewPr varScale="1">
        <p:scale>
          <a:sx n="52" d="100"/>
          <a:sy n="52" d="100"/>
        </p:scale>
        <p:origin x="187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5731A6-9CD8-4953-9D31-7D5D12082640}" type="doc">
      <dgm:prSet loTypeId="urn:microsoft.com/office/officeart/2005/8/layout/process1" loCatId="process" qsTypeId="urn:microsoft.com/office/officeart/2005/8/quickstyle/simple1" qsCatId="simple" csTypeId="urn:microsoft.com/office/officeart/2005/8/colors/accent1_2" csCatId="accent1"/>
      <dgm:spPr/>
      <dgm:t>
        <a:bodyPr/>
        <a:lstStyle/>
        <a:p>
          <a:endParaRPr lang="en-US"/>
        </a:p>
      </dgm:t>
    </dgm:pt>
    <dgm:pt modelId="{72271599-E83B-4DDB-89C1-C9EE1BA38E1F}">
      <dgm:prSet/>
      <dgm:spPr/>
      <dgm:t>
        <a:bodyPr/>
        <a:lstStyle/>
        <a:p>
          <a:r>
            <a:rPr lang="en-GB" b="1"/>
            <a:t>Causes </a:t>
          </a:r>
          <a:r>
            <a:rPr lang="en-GB"/>
            <a:t>– to make someone do something – implies influence over a person. </a:t>
          </a:r>
          <a:endParaRPr lang="en-US"/>
        </a:p>
      </dgm:t>
    </dgm:pt>
    <dgm:pt modelId="{8A28E88D-4B54-4B5E-B65D-C48EFC8CE1F6}" type="parTrans" cxnId="{6AEA8C5A-02B6-4D52-AB8B-8E6156320D75}">
      <dgm:prSet/>
      <dgm:spPr/>
      <dgm:t>
        <a:bodyPr/>
        <a:lstStyle/>
        <a:p>
          <a:endParaRPr lang="en-US"/>
        </a:p>
      </dgm:t>
    </dgm:pt>
    <dgm:pt modelId="{B2CC4EEE-5E2A-47D8-BFBF-1353FBAA0771}" type="sibTrans" cxnId="{6AEA8C5A-02B6-4D52-AB8B-8E6156320D75}">
      <dgm:prSet/>
      <dgm:spPr/>
      <dgm:t>
        <a:bodyPr/>
        <a:lstStyle/>
        <a:p>
          <a:endParaRPr lang="en-US"/>
        </a:p>
      </dgm:t>
    </dgm:pt>
    <dgm:pt modelId="{2B843F31-E52A-49EC-8581-E78A1CFFCADE}">
      <dgm:prSet/>
      <dgm:spPr/>
      <dgm:t>
        <a:bodyPr/>
        <a:lstStyle/>
        <a:p>
          <a:r>
            <a:rPr lang="en-GB" b="1"/>
            <a:t>Procures </a:t>
          </a:r>
          <a:r>
            <a:rPr lang="en-GB"/>
            <a:t>– to bring about by persuasion </a:t>
          </a:r>
          <a:endParaRPr lang="en-US"/>
        </a:p>
      </dgm:t>
    </dgm:pt>
    <dgm:pt modelId="{8E7663BF-73C6-41FC-A0DB-012AC4B545CA}" type="parTrans" cxnId="{17B0B961-A2F4-48E0-829B-0086987AB7F6}">
      <dgm:prSet/>
      <dgm:spPr/>
      <dgm:t>
        <a:bodyPr/>
        <a:lstStyle/>
        <a:p>
          <a:endParaRPr lang="en-US"/>
        </a:p>
      </dgm:t>
    </dgm:pt>
    <dgm:pt modelId="{5AAE5A9E-0276-49B5-B0F2-FAD58A1CA912}" type="sibTrans" cxnId="{17B0B961-A2F4-48E0-829B-0086987AB7F6}">
      <dgm:prSet/>
      <dgm:spPr/>
      <dgm:t>
        <a:bodyPr/>
        <a:lstStyle/>
        <a:p>
          <a:endParaRPr lang="en-US"/>
        </a:p>
      </dgm:t>
    </dgm:pt>
    <dgm:pt modelId="{69370FFA-EA77-4E95-98BC-A29BAE5596D7}">
      <dgm:prSet/>
      <dgm:spPr/>
      <dgm:t>
        <a:bodyPr/>
        <a:lstStyle/>
        <a:p>
          <a:r>
            <a:rPr lang="en-GB" b="1"/>
            <a:t>Responsibility</a:t>
          </a:r>
          <a:r>
            <a:rPr lang="en-GB"/>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a:p>
      </dgm:t>
    </dgm:pt>
    <dgm:pt modelId="{E27FACB9-E5F4-406A-97AB-2B850400D3F2}" type="parTrans" cxnId="{E9BF2B91-3DC0-4E78-9A4B-1CEF5809CD8E}">
      <dgm:prSet/>
      <dgm:spPr/>
      <dgm:t>
        <a:bodyPr/>
        <a:lstStyle/>
        <a:p>
          <a:endParaRPr lang="en-US"/>
        </a:p>
      </dgm:t>
    </dgm:pt>
    <dgm:pt modelId="{483D8C1B-6730-4A1B-AFB6-9F45E3EA27D0}" type="sibTrans" cxnId="{E9BF2B91-3DC0-4E78-9A4B-1CEF5809CD8E}">
      <dgm:prSet/>
      <dgm:spPr/>
      <dgm:t>
        <a:bodyPr/>
        <a:lstStyle/>
        <a:p>
          <a:endParaRPr lang="en-US"/>
        </a:p>
      </dgm:t>
    </dgm:pt>
    <dgm:pt modelId="{DE160290-C608-4DD7-BBC1-4C2D402A336C}" type="pres">
      <dgm:prSet presAssocID="{B15731A6-9CD8-4953-9D31-7D5D12082640}" presName="Name0" presStyleCnt="0">
        <dgm:presLayoutVars>
          <dgm:dir/>
          <dgm:resizeHandles val="exact"/>
        </dgm:presLayoutVars>
      </dgm:prSet>
      <dgm:spPr/>
    </dgm:pt>
    <dgm:pt modelId="{17F09FE0-D39C-4EC8-973D-82F28B6032BB}" type="pres">
      <dgm:prSet presAssocID="{72271599-E83B-4DDB-89C1-C9EE1BA38E1F}" presName="node" presStyleLbl="node1" presStyleIdx="0" presStyleCnt="3">
        <dgm:presLayoutVars>
          <dgm:bulletEnabled val="1"/>
        </dgm:presLayoutVars>
      </dgm:prSet>
      <dgm:spPr/>
    </dgm:pt>
    <dgm:pt modelId="{018AD445-794E-49D5-BC29-DDEAD93AC5B0}" type="pres">
      <dgm:prSet presAssocID="{B2CC4EEE-5E2A-47D8-BFBF-1353FBAA0771}" presName="sibTrans" presStyleLbl="sibTrans2D1" presStyleIdx="0" presStyleCnt="2"/>
      <dgm:spPr/>
    </dgm:pt>
    <dgm:pt modelId="{C2F82395-C110-4748-A758-A25F7633E1DA}" type="pres">
      <dgm:prSet presAssocID="{B2CC4EEE-5E2A-47D8-BFBF-1353FBAA0771}" presName="connectorText" presStyleLbl="sibTrans2D1" presStyleIdx="0" presStyleCnt="2"/>
      <dgm:spPr/>
    </dgm:pt>
    <dgm:pt modelId="{74E6E69E-F1C0-45E1-9414-CBB5197FACF5}" type="pres">
      <dgm:prSet presAssocID="{2B843F31-E52A-49EC-8581-E78A1CFFCADE}" presName="node" presStyleLbl="node1" presStyleIdx="1" presStyleCnt="3">
        <dgm:presLayoutVars>
          <dgm:bulletEnabled val="1"/>
        </dgm:presLayoutVars>
      </dgm:prSet>
      <dgm:spPr/>
    </dgm:pt>
    <dgm:pt modelId="{29153655-BA5A-4183-99CD-B75B6BC61644}" type="pres">
      <dgm:prSet presAssocID="{5AAE5A9E-0276-49B5-B0F2-FAD58A1CA912}" presName="sibTrans" presStyleLbl="sibTrans2D1" presStyleIdx="1" presStyleCnt="2"/>
      <dgm:spPr/>
    </dgm:pt>
    <dgm:pt modelId="{F4165316-E295-41EA-9CDC-5923FED3E52E}" type="pres">
      <dgm:prSet presAssocID="{5AAE5A9E-0276-49B5-B0F2-FAD58A1CA912}" presName="connectorText" presStyleLbl="sibTrans2D1" presStyleIdx="1" presStyleCnt="2"/>
      <dgm:spPr/>
    </dgm:pt>
    <dgm:pt modelId="{BC48ED20-9D1D-4E58-AF34-AFA4719CE33B}" type="pres">
      <dgm:prSet presAssocID="{69370FFA-EA77-4E95-98BC-A29BAE5596D7}" presName="node" presStyleLbl="node1" presStyleIdx="2" presStyleCnt="3">
        <dgm:presLayoutVars>
          <dgm:bulletEnabled val="1"/>
        </dgm:presLayoutVars>
      </dgm:prSet>
      <dgm:spPr/>
    </dgm:pt>
  </dgm:ptLst>
  <dgm:cxnLst>
    <dgm:cxn modelId="{BCC5960D-3B59-4B44-857C-6547BF8DD748}" type="presOf" srcId="{2B843F31-E52A-49EC-8581-E78A1CFFCADE}" destId="{74E6E69E-F1C0-45E1-9414-CBB5197FACF5}" srcOrd="0" destOrd="0" presId="urn:microsoft.com/office/officeart/2005/8/layout/process1"/>
    <dgm:cxn modelId="{17B0B961-A2F4-48E0-829B-0086987AB7F6}" srcId="{B15731A6-9CD8-4953-9D31-7D5D12082640}" destId="{2B843F31-E52A-49EC-8581-E78A1CFFCADE}" srcOrd="1" destOrd="0" parTransId="{8E7663BF-73C6-41FC-A0DB-012AC4B545CA}" sibTransId="{5AAE5A9E-0276-49B5-B0F2-FAD58A1CA912}"/>
    <dgm:cxn modelId="{E387BA46-6AD2-4A23-8264-68D105634DB0}" type="presOf" srcId="{B2CC4EEE-5E2A-47D8-BFBF-1353FBAA0771}" destId="{C2F82395-C110-4748-A758-A25F7633E1DA}" srcOrd="1" destOrd="0" presId="urn:microsoft.com/office/officeart/2005/8/layout/process1"/>
    <dgm:cxn modelId="{A67ACC6F-1DA9-43BB-A3EB-D6E795C902AA}" type="presOf" srcId="{B2CC4EEE-5E2A-47D8-BFBF-1353FBAA0771}" destId="{018AD445-794E-49D5-BC29-DDEAD93AC5B0}" srcOrd="0" destOrd="0" presId="urn:microsoft.com/office/officeart/2005/8/layout/process1"/>
    <dgm:cxn modelId="{523FF377-FAA6-477B-8110-3E86A7F2845A}" type="presOf" srcId="{B15731A6-9CD8-4953-9D31-7D5D12082640}" destId="{DE160290-C608-4DD7-BBC1-4C2D402A336C}" srcOrd="0" destOrd="0" presId="urn:microsoft.com/office/officeart/2005/8/layout/process1"/>
    <dgm:cxn modelId="{6AEA8C5A-02B6-4D52-AB8B-8E6156320D75}" srcId="{B15731A6-9CD8-4953-9D31-7D5D12082640}" destId="{72271599-E83B-4DDB-89C1-C9EE1BA38E1F}" srcOrd="0" destOrd="0" parTransId="{8A28E88D-4B54-4B5E-B65D-C48EFC8CE1F6}" sibTransId="{B2CC4EEE-5E2A-47D8-BFBF-1353FBAA0771}"/>
    <dgm:cxn modelId="{1EDDF68C-22BD-406A-97A9-86DDC010A670}" type="presOf" srcId="{5AAE5A9E-0276-49B5-B0F2-FAD58A1CA912}" destId="{29153655-BA5A-4183-99CD-B75B6BC61644}" srcOrd="0" destOrd="0" presId="urn:microsoft.com/office/officeart/2005/8/layout/process1"/>
    <dgm:cxn modelId="{E9BF2B91-3DC0-4E78-9A4B-1CEF5809CD8E}" srcId="{B15731A6-9CD8-4953-9D31-7D5D12082640}" destId="{69370FFA-EA77-4E95-98BC-A29BAE5596D7}" srcOrd="2" destOrd="0" parTransId="{E27FACB9-E5F4-406A-97AB-2B850400D3F2}" sibTransId="{483D8C1B-6730-4A1B-AFB6-9F45E3EA27D0}"/>
    <dgm:cxn modelId="{6F22EDA5-21AA-4413-B408-AC518A70A77C}" type="presOf" srcId="{72271599-E83B-4DDB-89C1-C9EE1BA38E1F}" destId="{17F09FE0-D39C-4EC8-973D-82F28B6032BB}" srcOrd="0" destOrd="0" presId="urn:microsoft.com/office/officeart/2005/8/layout/process1"/>
    <dgm:cxn modelId="{E1FC98E1-95DF-48A0-8070-0BAE8145B050}" type="presOf" srcId="{69370FFA-EA77-4E95-98BC-A29BAE5596D7}" destId="{BC48ED20-9D1D-4E58-AF34-AFA4719CE33B}" srcOrd="0" destOrd="0" presId="urn:microsoft.com/office/officeart/2005/8/layout/process1"/>
    <dgm:cxn modelId="{18CDB8EE-F20B-4154-A3BF-0C2E03B61DFF}" type="presOf" srcId="{5AAE5A9E-0276-49B5-B0F2-FAD58A1CA912}" destId="{F4165316-E295-41EA-9CDC-5923FED3E52E}" srcOrd="1" destOrd="0" presId="urn:microsoft.com/office/officeart/2005/8/layout/process1"/>
    <dgm:cxn modelId="{19828670-09AA-4A71-89D9-F2FC8A1D468E}" type="presParOf" srcId="{DE160290-C608-4DD7-BBC1-4C2D402A336C}" destId="{17F09FE0-D39C-4EC8-973D-82F28B6032BB}" srcOrd="0" destOrd="0" presId="urn:microsoft.com/office/officeart/2005/8/layout/process1"/>
    <dgm:cxn modelId="{1283FF3A-9EC3-4618-B632-0134AFF3F64A}" type="presParOf" srcId="{DE160290-C608-4DD7-BBC1-4C2D402A336C}" destId="{018AD445-794E-49D5-BC29-DDEAD93AC5B0}" srcOrd="1" destOrd="0" presId="urn:microsoft.com/office/officeart/2005/8/layout/process1"/>
    <dgm:cxn modelId="{E85E7A68-E197-435C-8BC2-BF03FCAB193D}" type="presParOf" srcId="{018AD445-794E-49D5-BC29-DDEAD93AC5B0}" destId="{C2F82395-C110-4748-A758-A25F7633E1DA}" srcOrd="0" destOrd="0" presId="urn:microsoft.com/office/officeart/2005/8/layout/process1"/>
    <dgm:cxn modelId="{70C30C29-BDA3-411C-B45C-85DB7E84ECBB}" type="presParOf" srcId="{DE160290-C608-4DD7-BBC1-4C2D402A336C}" destId="{74E6E69E-F1C0-45E1-9414-CBB5197FACF5}" srcOrd="2" destOrd="0" presId="urn:microsoft.com/office/officeart/2005/8/layout/process1"/>
    <dgm:cxn modelId="{47E1D165-FF11-4C12-A960-06F21358B335}" type="presParOf" srcId="{DE160290-C608-4DD7-BBC1-4C2D402A336C}" destId="{29153655-BA5A-4183-99CD-B75B6BC61644}" srcOrd="3" destOrd="0" presId="urn:microsoft.com/office/officeart/2005/8/layout/process1"/>
    <dgm:cxn modelId="{CCFFF4DB-3FCE-433D-81DB-CFDDE9FE1EB1}" type="presParOf" srcId="{29153655-BA5A-4183-99CD-B75B6BC61644}" destId="{F4165316-E295-41EA-9CDC-5923FED3E52E}" srcOrd="0" destOrd="0" presId="urn:microsoft.com/office/officeart/2005/8/layout/process1"/>
    <dgm:cxn modelId="{9E38C3A9-49C4-4627-9532-ADC3695A234F}" type="presParOf" srcId="{DE160290-C608-4DD7-BBC1-4C2D402A336C}" destId="{BC48ED20-9D1D-4E58-AF34-AFA4719CE33B}" srcOrd="4" destOrd="0" presId="urn:microsoft.com/office/officeart/2005/8/layout/process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72E9D8-B431-4326-AD3A-066DC7AE329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7A2F7E47-90F2-4710-9B75-8C06DA2103DB}">
      <dgm:prSet/>
      <dgm:spPr/>
      <dgm:t>
        <a:bodyPr/>
        <a:lstStyle/>
        <a:p>
          <a:r>
            <a:rPr lang="en-GB"/>
            <a:t>Where a constable has reasonable cause to believe that a child would otherwise be likely to suffer significant harm they may:</a:t>
          </a:r>
          <a:endParaRPr lang="en-US"/>
        </a:p>
      </dgm:t>
    </dgm:pt>
    <dgm:pt modelId="{9495C274-C023-4830-A97D-52A4D73AB6CB}" type="parTrans" cxnId="{95C73852-E679-4DD2-A0AB-CDC76FD681CD}">
      <dgm:prSet/>
      <dgm:spPr/>
      <dgm:t>
        <a:bodyPr/>
        <a:lstStyle/>
        <a:p>
          <a:endParaRPr lang="en-US"/>
        </a:p>
      </dgm:t>
    </dgm:pt>
    <dgm:pt modelId="{AD965AC5-58A6-4F98-B645-00973A2DCC1F}" type="sibTrans" cxnId="{95C73852-E679-4DD2-A0AB-CDC76FD681CD}">
      <dgm:prSet/>
      <dgm:spPr/>
      <dgm:t>
        <a:bodyPr/>
        <a:lstStyle/>
        <a:p>
          <a:endParaRPr lang="en-US"/>
        </a:p>
      </dgm:t>
    </dgm:pt>
    <dgm:pt modelId="{22181585-A60E-429D-9C4D-C293AA6F4982}">
      <dgm:prSet/>
      <dgm:spPr/>
      <dgm:t>
        <a:bodyPr/>
        <a:lstStyle/>
        <a:p>
          <a:r>
            <a:rPr lang="en-GB"/>
            <a:t>Remove the child to suitable accommodation &amp; keep them there OR</a:t>
          </a:r>
          <a:endParaRPr lang="en-US"/>
        </a:p>
      </dgm:t>
    </dgm:pt>
    <dgm:pt modelId="{837FE341-816F-4579-89CF-86A439BC2472}" type="parTrans" cxnId="{BDA75328-F100-4854-A8FE-21B3C24DD2DC}">
      <dgm:prSet/>
      <dgm:spPr/>
      <dgm:t>
        <a:bodyPr/>
        <a:lstStyle/>
        <a:p>
          <a:endParaRPr lang="en-US"/>
        </a:p>
      </dgm:t>
    </dgm:pt>
    <dgm:pt modelId="{B61E8A4E-7DBD-44B4-800C-0655CA8F61B4}" type="sibTrans" cxnId="{BDA75328-F100-4854-A8FE-21B3C24DD2DC}">
      <dgm:prSet/>
      <dgm:spPr/>
      <dgm:t>
        <a:bodyPr/>
        <a:lstStyle/>
        <a:p>
          <a:endParaRPr lang="en-US"/>
        </a:p>
      </dgm:t>
    </dgm:pt>
    <dgm:pt modelId="{65BF198F-478B-4150-A6F7-7A2C6A086B3F}">
      <dgm:prSet/>
      <dgm:spPr/>
      <dgm:t>
        <a:bodyPr/>
        <a:lstStyle/>
        <a:p>
          <a:r>
            <a:rPr lang="en-GB"/>
            <a:t>Take such steps as are reasonable to ensure that the child’s removal from any hospital or any other place, in which they are then being accommodated, is prevented. </a:t>
          </a:r>
          <a:endParaRPr lang="en-US"/>
        </a:p>
      </dgm:t>
    </dgm:pt>
    <dgm:pt modelId="{CBF96B37-EAC4-4DB5-9CE4-F2AEFB4B3312}" type="parTrans" cxnId="{BBF031FF-C4FA-48DC-B16A-EC32294EF5AC}">
      <dgm:prSet/>
      <dgm:spPr/>
      <dgm:t>
        <a:bodyPr/>
        <a:lstStyle/>
        <a:p>
          <a:endParaRPr lang="en-US"/>
        </a:p>
      </dgm:t>
    </dgm:pt>
    <dgm:pt modelId="{0FDE7DA6-E3A1-46EB-BA4F-BDDB9C332826}" type="sibTrans" cxnId="{BBF031FF-C4FA-48DC-B16A-EC32294EF5AC}">
      <dgm:prSet/>
      <dgm:spPr/>
      <dgm:t>
        <a:bodyPr/>
        <a:lstStyle/>
        <a:p>
          <a:endParaRPr lang="en-US"/>
        </a:p>
      </dgm:t>
    </dgm:pt>
    <dgm:pt modelId="{1E7F0D59-FCB1-4E96-B8E2-944765A61D99}" type="pres">
      <dgm:prSet presAssocID="{9D72E9D8-B431-4326-AD3A-066DC7AE329E}" presName="vert0" presStyleCnt="0">
        <dgm:presLayoutVars>
          <dgm:dir/>
          <dgm:animOne val="branch"/>
          <dgm:animLvl val="lvl"/>
        </dgm:presLayoutVars>
      </dgm:prSet>
      <dgm:spPr/>
    </dgm:pt>
    <dgm:pt modelId="{13333FEF-FEC6-49A0-BE9B-7E179E6A355C}" type="pres">
      <dgm:prSet presAssocID="{7A2F7E47-90F2-4710-9B75-8C06DA2103DB}" presName="thickLine" presStyleLbl="alignNode1" presStyleIdx="0" presStyleCnt="3"/>
      <dgm:spPr/>
    </dgm:pt>
    <dgm:pt modelId="{B87E7F8A-F1C0-4794-808F-672B152D3475}" type="pres">
      <dgm:prSet presAssocID="{7A2F7E47-90F2-4710-9B75-8C06DA2103DB}" presName="horz1" presStyleCnt="0"/>
      <dgm:spPr/>
    </dgm:pt>
    <dgm:pt modelId="{4858DCE4-8144-4707-9807-D4AE46FA0343}" type="pres">
      <dgm:prSet presAssocID="{7A2F7E47-90F2-4710-9B75-8C06DA2103DB}" presName="tx1" presStyleLbl="revTx" presStyleIdx="0" presStyleCnt="3"/>
      <dgm:spPr/>
    </dgm:pt>
    <dgm:pt modelId="{898E753C-8652-43BD-87D6-9D000B1ABAF2}" type="pres">
      <dgm:prSet presAssocID="{7A2F7E47-90F2-4710-9B75-8C06DA2103DB}" presName="vert1" presStyleCnt="0"/>
      <dgm:spPr/>
    </dgm:pt>
    <dgm:pt modelId="{B46095D8-3728-498F-BD39-B087DE7E5D30}" type="pres">
      <dgm:prSet presAssocID="{22181585-A60E-429D-9C4D-C293AA6F4982}" presName="thickLine" presStyleLbl="alignNode1" presStyleIdx="1" presStyleCnt="3"/>
      <dgm:spPr/>
    </dgm:pt>
    <dgm:pt modelId="{BD12A752-A3E0-4675-9F4E-0E7972B2551F}" type="pres">
      <dgm:prSet presAssocID="{22181585-A60E-429D-9C4D-C293AA6F4982}" presName="horz1" presStyleCnt="0"/>
      <dgm:spPr/>
    </dgm:pt>
    <dgm:pt modelId="{3E699B35-9438-4FA4-8162-4DD99A50E8F5}" type="pres">
      <dgm:prSet presAssocID="{22181585-A60E-429D-9C4D-C293AA6F4982}" presName="tx1" presStyleLbl="revTx" presStyleIdx="1" presStyleCnt="3"/>
      <dgm:spPr/>
    </dgm:pt>
    <dgm:pt modelId="{7C8A2C54-5C7E-45C2-967D-238040CC5390}" type="pres">
      <dgm:prSet presAssocID="{22181585-A60E-429D-9C4D-C293AA6F4982}" presName="vert1" presStyleCnt="0"/>
      <dgm:spPr/>
    </dgm:pt>
    <dgm:pt modelId="{FB8ACC60-3416-4B6C-A5E0-D6C7A4DAED64}" type="pres">
      <dgm:prSet presAssocID="{65BF198F-478B-4150-A6F7-7A2C6A086B3F}" presName="thickLine" presStyleLbl="alignNode1" presStyleIdx="2" presStyleCnt="3"/>
      <dgm:spPr/>
    </dgm:pt>
    <dgm:pt modelId="{D66229F1-16DF-43BE-8D3B-A7790A9D7755}" type="pres">
      <dgm:prSet presAssocID="{65BF198F-478B-4150-A6F7-7A2C6A086B3F}" presName="horz1" presStyleCnt="0"/>
      <dgm:spPr/>
    </dgm:pt>
    <dgm:pt modelId="{68D4D87B-FCA9-40A7-B3D9-86AAA1A697A7}" type="pres">
      <dgm:prSet presAssocID="{65BF198F-478B-4150-A6F7-7A2C6A086B3F}" presName="tx1" presStyleLbl="revTx" presStyleIdx="2" presStyleCnt="3"/>
      <dgm:spPr/>
    </dgm:pt>
    <dgm:pt modelId="{32842C68-A2AF-4C9C-AF34-0E6E07593617}" type="pres">
      <dgm:prSet presAssocID="{65BF198F-478B-4150-A6F7-7A2C6A086B3F}" presName="vert1" presStyleCnt="0"/>
      <dgm:spPr/>
    </dgm:pt>
  </dgm:ptLst>
  <dgm:cxnLst>
    <dgm:cxn modelId="{BDA75328-F100-4854-A8FE-21B3C24DD2DC}" srcId="{9D72E9D8-B431-4326-AD3A-066DC7AE329E}" destId="{22181585-A60E-429D-9C4D-C293AA6F4982}" srcOrd="1" destOrd="0" parTransId="{837FE341-816F-4579-89CF-86A439BC2472}" sibTransId="{B61E8A4E-7DBD-44B4-800C-0655CA8F61B4}"/>
    <dgm:cxn modelId="{B81B1A35-AD7D-4560-B422-10B6638E6EC3}" type="presOf" srcId="{9D72E9D8-B431-4326-AD3A-066DC7AE329E}" destId="{1E7F0D59-FCB1-4E96-B8E2-944765A61D99}" srcOrd="0" destOrd="0" presId="urn:microsoft.com/office/officeart/2008/layout/LinedList"/>
    <dgm:cxn modelId="{21EB413F-9AC5-428C-9142-771D7E824612}" type="presOf" srcId="{65BF198F-478B-4150-A6F7-7A2C6A086B3F}" destId="{68D4D87B-FCA9-40A7-B3D9-86AAA1A697A7}" srcOrd="0" destOrd="0" presId="urn:microsoft.com/office/officeart/2008/layout/LinedList"/>
    <dgm:cxn modelId="{C064086B-A87D-48A2-8325-0BC5ABC7D790}" type="presOf" srcId="{22181585-A60E-429D-9C4D-C293AA6F4982}" destId="{3E699B35-9438-4FA4-8162-4DD99A50E8F5}" srcOrd="0" destOrd="0" presId="urn:microsoft.com/office/officeart/2008/layout/LinedList"/>
    <dgm:cxn modelId="{95C73852-E679-4DD2-A0AB-CDC76FD681CD}" srcId="{9D72E9D8-B431-4326-AD3A-066DC7AE329E}" destId="{7A2F7E47-90F2-4710-9B75-8C06DA2103DB}" srcOrd="0" destOrd="0" parTransId="{9495C274-C023-4830-A97D-52A4D73AB6CB}" sibTransId="{AD965AC5-58A6-4F98-B645-00973A2DCC1F}"/>
    <dgm:cxn modelId="{578EAACC-9B80-4220-9E19-B7DED4A1CC49}" type="presOf" srcId="{7A2F7E47-90F2-4710-9B75-8C06DA2103DB}" destId="{4858DCE4-8144-4707-9807-D4AE46FA0343}" srcOrd="0" destOrd="0" presId="urn:microsoft.com/office/officeart/2008/layout/LinedList"/>
    <dgm:cxn modelId="{BBF031FF-C4FA-48DC-B16A-EC32294EF5AC}" srcId="{9D72E9D8-B431-4326-AD3A-066DC7AE329E}" destId="{65BF198F-478B-4150-A6F7-7A2C6A086B3F}" srcOrd="2" destOrd="0" parTransId="{CBF96B37-EAC4-4DB5-9CE4-F2AEFB4B3312}" sibTransId="{0FDE7DA6-E3A1-46EB-BA4F-BDDB9C332826}"/>
    <dgm:cxn modelId="{873F58C1-2885-47D0-9958-1A7FE83E07F7}" type="presParOf" srcId="{1E7F0D59-FCB1-4E96-B8E2-944765A61D99}" destId="{13333FEF-FEC6-49A0-BE9B-7E179E6A355C}" srcOrd="0" destOrd="0" presId="urn:microsoft.com/office/officeart/2008/layout/LinedList"/>
    <dgm:cxn modelId="{090E2E86-FE1F-448B-83D3-C1BAB4E816FC}" type="presParOf" srcId="{1E7F0D59-FCB1-4E96-B8E2-944765A61D99}" destId="{B87E7F8A-F1C0-4794-808F-672B152D3475}" srcOrd="1" destOrd="0" presId="urn:microsoft.com/office/officeart/2008/layout/LinedList"/>
    <dgm:cxn modelId="{ACF99CB7-6DDE-45C5-802D-27111D2878EF}" type="presParOf" srcId="{B87E7F8A-F1C0-4794-808F-672B152D3475}" destId="{4858DCE4-8144-4707-9807-D4AE46FA0343}" srcOrd="0" destOrd="0" presId="urn:microsoft.com/office/officeart/2008/layout/LinedList"/>
    <dgm:cxn modelId="{11AB242B-F306-4083-BFA1-8745BF31F709}" type="presParOf" srcId="{B87E7F8A-F1C0-4794-808F-672B152D3475}" destId="{898E753C-8652-43BD-87D6-9D000B1ABAF2}" srcOrd="1" destOrd="0" presId="urn:microsoft.com/office/officeart/2008/layout/LinedList"/>
    <dgm:cxn modelId="{49328097-11E4-4757-BC1E-BA4BA94F4084}" type="presParOf" srcId="{1E7F0D59-FCB1-4E96-B8E2-944765A61D99}" destId="{B46095D8-3728-498F-BD39-B087DE7E5D30}" srcOrd="2" destOrd="0" presId="urn:microsoft.com/office/officeart/2008/layout/LinedList"/>
    <dgm:cxn modelId="{CB4A83D3-96A1-43E2-9F43-4E540E8D68BA}" type="presParOf" srcId="{1E7F0D59-FCB1-4E96-B8E2-944765A61D99}" destId="{BD12A752-A3E0-4675-9F4E-0E7972B2551F}" srcOrd="3" destOrd="0" presId="urn:microsoft.com/office/officeart/2008/layout/LinedList"/>
    <dgm:cxn modelId="{63316D07-65D4-46AB-AF2F-C2165DA7F2B7}" type="presParOf" srcId="{BD12A752-A3E0-4675-9F4E-0E7972B2551F}" destId="{3E699B35-9438-4FA4-8162-4DD99A50E8F5}" srcOrd="0" destOrd="0" presId="urn:microsoft.com/office/officeart/2008/layout/LinedList"/>
    <dgm:cxn modelId="{E2B8027D-ABA6-4E83-AEE9-CFB99B2AE969}" type="presParOf" srcId="{BD12A752-A3E0-4675-9F4E-0E7972B2551F}" destId="{7C8A2C54-5C7E-45C2-967D-238040CC5390}" srcOrd="1" destOrd="0" presId="urn:microsoft.com/office/officeart/2008/layout/LinedList"/>
    <dgm:cxn modelId="{2E550499-4938-439A-A663-BF8E3CEECA38}" type="presParOf" srcId="{1E7F0D59-FCB1-4E96-B8E2-944765A61D99}" destId="{FB8ACC60-3416-4B6C-A5E0-D6C7A4DAED64}" srcOrd="4" destOrd="0" presId="urn:microsoft.com/office/officeart/2008/layout/LinedList"/>
    <dgm:cxn modelId="{40343477-7303-4706-BD6B-A56B9C75D63A}" type="presParOf" srcId="{1E7F0D59-FCB1-4E96-B8E2-944765A61D99}" destId="{D66229F1-16DF-43BE-8D3B-A7790A9D7755}" srcOrd="5" destOrd="0" presId="urn:microsoft.com/office/officeart/2008/layout/LinedList"/>
    <dgm:cxn modelId="{66ED454D-1846-4934-A1F1-88FEA90D28E4}" type="presParOf" srcId="{D66229F1-16DF-43BE-8D3B-A7790A9D7755}" destId="{68D4D87B-FCA9-40A7-B3D9-86AAA1A697A7}" srcOrd="0" destOrd="0" presId="urn:microsoft.com/office/officeart/2008/layout/LinedList"/>
    <dgm:cxn modelId="{612E59CA-EC22-4617-8FE0-C95E09925D1F}" type="presParOf" srcId="{D66229F1-16DF-43BE-8D3B-A7790A9D7755}" destId="{32842C68-A2AF-4C9C-AF34-0E6E07593617}"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3AC59E-7D40-4B31-BA4E-DCD777E10246}"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B452FA2-1564-4938-B495-2400957973DD}">
      <dgm:prSet/>
      <dgm:spPr/>
      <dgm:t>
        <a:bodyPr/>
        <a:lstStyle/>
        <a:p>
          <a:r>
            <a:rPr lang="en-GB"/>
            <a:t>Section 46 provides the power to take children into police protection Child is a person under 18yrs i.e. 17 and under. </a:t>
          </a:r>
          <a:endParaRPr lang="en-US"/>
        </a:p>
      </dgm:t>
    </dgm:pt>
    <dgm:pt modelId="{50803CA5-976E-404B-99F8-4063732DD5F1}" type="parTrans" cxnId="{A49869BA-8DD0-474F-84BD-2AEE8C07FE3C}">
      <dgm:prSet/>
      <dgm:spPr/>
      <dgm:t>
        <a:bodyPr/>
        <a:lstStyle/>
        <a:p>
          <a:endParaRPr lang="en-US"/>
        </a:p>
      </dgm:t>
    </dgm:pt>
    <dgm:pt modelId="{6FCED352-8DAD-40A5-AF22-1FCB65225A8C}" type="sibTrans" cxnId="{A49869BA-8DD0-474F-84BD-2AEE8C07FE3C}">
      <dgm:prSet/>
      <dgm:spPr/>
      <dgm:t>
        <a:bodyPr/>
        <a:lstStyle/>
        <a:p>
          <a:endParaRPr lang="en-US"/>
        </a:p>
      </dgm:t>
    </dgm:pt>
    <dgm:pt modelId="{00CF65BE-D5C0-45A5-862C-613325107747}">
      <dgm:prSet/>
      <dgm:spPr/>
      <dgm:t>
        <a:bodyPr/>
        <a:lstStyle/>
        <a:p>
          <a:r>
            <a:rPr lang="en-GB"/>
            <a:t>Suitable Accommodation usually means local authority accommodation, registered children's home or foster care but not a police station.</a:t>
          </a:r>
          <a:endParaRPr lang="en-US"/>
        </a:p>
      </dgm:t>
    </dgm:pt>
    <dgm:pt modelId="{F3D9464B-9D95-460E-A123-277CC0587D8A}" type="parTrans" cxnId="{4E83D493-BB52-45DB-BE80-3A8DBF5ACE19}">
      <dgm:prSet/>
      <dgm:spPr/>
      <dgm:t>
        <a:bodyPr/>
        <a:lstStyle/>
        <a:p>
          <a:endParaRPr lang="en-US"/>
        </a:p>
      </dgm:t>
    </dgm:pt>
    <dgm:pt modelId="{5F07CF74-7383-4583-9432-24F47DF5D39B}" type="sibTrans" cxnId="{4E83D493-BB52-45DB-BE80-3A8DBF5ACE19}">
      <dgm:prSet/>
      <dgm:spPr/>
      <dgm:t>
        <a:bodyPr/>
        <a:lstStyle/>
        <a:p>
          <a:endParaRPr lang="en-US"/>
        </a:p>
      </dgm:t>
    </dgm:pt>
    <dgm:pt modelId="{21CEF77B-4B0E-4538-990F-7E1A5B8ED9E2}">
      <dgm:prSet/>
      <dgm:spPr/>
      <dgm:t>
        <a:bodyPr/>
        <a:lstStyle/>
        <a:p>
          <a:r>
            <a:rPr lang="en-GB"/>
            <a:t>Only use police station in exceptional circumstances (such as lack of immediately avail local auth accommodation) and only for a short time</a:t>
          </a:r>
          <a:endParaRPr lang="en-US"/>
        </a:p>
      </dgm:t>
    </dgm:pt>
    <dgm:pt modelId="{E4CF32FC-7D00-4E2F-8685-79950D0BD8CB}" type="parTrans" cxnId="{8C982115-76A1-492D-AF21-1F9217CA1F9D}">
      <dgm:prSet/>
      <dgm:spPr/>
      <dgm:t>
        <a:bodyPr/>
        <a:lstStyle/>
        <a:p>
          <a:endParaRPr lang="en-US"/>
        </a:p>
      </dgm:t>
    </dgm:pt>
    <dgm:pt modelId="{61573858-1C9C-490B-B1FB-307E2FCC8F19}" type="sibTrans" cxnId="{8C982115-76A1-492D-AF21-1F9217CA1F9D}">
      <dgm:prSet/>
      <dgm:spPr/>
      <dgm:t>
        <a:bodyPr/>
        <a:lstStyle/>
        <a:p>
          <a:endParaRPr lang="en-US"/>
        </a:p>
      </dgm:t>
    </dgm:pt>
    <dgm:pt modelId="{1C0E9E17-0FA6-4226-AB70-8390BA8008B3}" type="pres">
      <dgm:prSet presAssocID="{723AC59E-7D40-4B31-BA4E-DCD777E10246}" presName="hierChild1" presStyleCnt="0">
        <dgm:presLayoutVars>
          <dgm:chPref val="1"/>
          <dgm:dir/>
          <dgm:animOne val="branch"/>
          <dgm:animLvl val="lvl"/>
          <dgm:resizeHandles/>
        </dgm:presLayoutVars>
      </dgm:prSet>
      <dgm:spPr/>
    </dgm:pt>
    <dgm:pt modelId="{3E636A30-37C6-4486-8538-C6DA309A8B4C}" type="pres">
      <dgm:prSet presAssocID="{7B452FA2-1564-4938-B495-2400957973DD}" presName="hierRoot1" presStyleCnt="0"/>
      <dgm:spPr/>
    </dgm:pt>
    <dgm:pt modelId="{0986F5A8-AB8E-446C-ADA8-53C74F8B827B}" type="pres">
      <dgm:prSet presAssocID="{7B452FA2-1564-4938-B495-2400957973DD}" presName="composite" presStyleCnt="0"/>
      <dgm:spPr/>
    </dgm:pt>
    <dgm:pt modelId="{48CB97FF-A755-46D9-A207-8A1DB5FF0374}" type="pres">
      <dgm:prSet presAssocID="{7B452FA2-1564-4938-B495-2400957973DD}" presName="background" presStyleLbl="node0" presStyleIdx="0" presStyleCnt="3"/>
      <dgm:spPr/>
    </dgm:pt>
    <dgm:pt modelId="{DF728312-9631-4EAB-8E73-4A7564822C9C}" type="pres">
      <dgm:prSet presAssocID="{7B452FA2-1564-4938-B495-2400957973DD}" presName="text" presStyleLbl="fgAcc0" presStyleIdx="0" presStyleCnt="3">
        <dgm:presLayoutVars>
          <dgm:chPref val="3"/>
        </dgm:presLayoutVars>
      </dgm:prSet>
      <dgm:spPr/>
    </dgm:pt>
    <dgm:pt modelId="{EEE4BEEF-6C55-4AC2-B071-B11DFB15AAD2}" type="pres">
      <dgm:prSet presAssocID="{7B452FA2-1564-4938-B495-2400957973DD}" presName="hierChild2" presStyleCnt="0"/>
      <dgm:spPr/>
    </dgm:pt>
    <dgm:pt modelId="{07C56239-E67D-4501-BB9E-F61AC73341AF}" type="pres">
      <dgm:prSet presAssocID="{00CF65BE-D5C0-45A5-862C-613325107747}" presName="hierRoot1" presStyleCnt="0"/>
      <dgm:spPr/>
    </dgm:pt>
    <dgm:pt modelId="{72F19591-39FD-4455-A38D-564F4D218F8E}" type="pres">
      <dgm:prSet presAssocID="{00CF65BE-D5C0-45A5-862C-613325107747}" presName="composite" presStyleCnt="0"/>
      <dgm:spPr/>
    </dgm:pt>
    <dgm:pt modelId="{C1D2D19B-A3E7-42AE-8887-C17A38D09105}" type="pres">
      <dgm:prSet presAssocID="{00CF65BE-D5C0-45A5-862C-613325107747}" presName="background" presStyleLbl="node0" presStyleIdx="1" presStyleCnt="3"/>
      <dgm:spPr/>
    </dgm:pt>
    <dgm:pt modelId="{F637374D-A190-485F-9DF5-F403BBD24D0F}" type="pres">
      <dgm:prSet presAssocID="{00CF65BE-D5C0-45A5-862C-613325107747}" presName="text" presStyleLbl="fgAcc0" presStyleIdx="1" presStyleCnt="3">
        <dgm:presLayoutVars>
          <dgm:chPref val="3"/>
        </dgm:presLayoutVars>
      </dgm:prSet>
      <dgm:spPr/>
    </dgm:pt>
    <dgm:pt modelId="{A11F3043-8AA3-4E5B-AD25-B7E00B00D852}" type="pres">
      <dgm:prSet presAssocID="{00CF65BE-D5C0-45A5-862C-613325107747}" presName="hierChild2" presStyleCnt="0"/>
      <dgm:spPr/>
    </dgm:pt>
    <dgm:pt modelId="{8998FA95-F079-422F-9E2E-8D0786F63073}" type="pres">
      <dgm:prSet presAssocID="{21CEF77B-4B0E-4538-990F-7E1A5B8ED9E2}" presName="hierRoot1" presStyleCnt="0"/>
      <dgm:spPr/>
    </dgm:pt>
    <dgm:pt modelId="{7D7EF8ED-3B2F-430F-A1E3-53265E494CE5}" type="pres">
      <dgm:prSet presAssocID="{21CEF77B-4B0E-4538-990F-7E1A5B8ED9E2}" presName="composite" presStyleCnt="0"/>
      <dgm:spPr/>
    </dgm:pt>
    <dgm:pt modelId="{A2E12D69-ACD0-415B-9CE3-B77117B2B32E}" type="pres">
      <dgm:prSet presAssocID="{21CEF77B-4B0E-4538-990F-7E1A5B8ED9E2}" presName="background" presStyleLbl="node0" presStyleIdx="2" presStyleCnt="3"/>
      <dgm:spPr/>
    </dgm:pt>
    <dgm:pt modelId="{F0088A30-D09E-4F5E-8324-13617DE78C46}" type="pres">
      <dgm:prSet presAssocID="{21CEF77B-4B0E-4538-990F-7E1A5B8ED9E2}" presName="text" presStyleLbl="fgAcc0" presStyleIdx="2" presStyleCnt="3">
        <dgm:presLayoutVars>
          <dgm:chPref val="3"/>
        </dgm:presLayoutVars>
      </dgm:prSet>
      <dgm:spPr/>
    </dgm:pt>
    <dgm:pt modelId="{116CD954-1516-4018-8DAB-6342FE2AEA2F}" type="pres">
      <dgm:prSet presAssocID="{21CEF77B-4B0E-4538-990F-7E1A5B8ED9E2}" presName="hierChild2" presStyleCnt="0"/>
      <dgm:spPr/>
    </dgm:pt>
  </dgm:ptLst>
  <dgm:cxnLst>
    <dgm:cxn modelId="{8C982115-76A1-492D-AF21-1F9217CA1F9D}" srcId="{723AC59E-7D40-4B31-BA4E-DCD777E10246}" destId="{21CEF77B-4B0E-4538-990F-7E1A5B8ED9E2}" srcOrd="2" destOrd="0" parTransId="{E4CF32FC-7D00-4E2F-8685-79950D0BD8CB}" sibTransId="{61573858-1C9C-490B-B1FB-307E2FCC8F19}"/>
    <dgm:cxn modelId="{0EEA298C-66A2-46AC-98A4-0F428A8242A0}" type="presOf" srcId="{00CF65BE-D5C0-45A5-862C-613325107747}" destId="{F637374D-A190-485F-9DF5-F403BBD24D0F}" srcOrd="0" destOrd="0" presId="urn:microsoft.com/office/officeart/2005/8/layout/hierarchy1"/>
    <dgm:cxn modelId="{4E83D493-BB52-45DB-BE80-3A8DBF5ACE19}" srcId="{723AC59E-7D40-4B31-BA4E-DCD777E10246}" destId="{00CF65BE-D5C0-45A5-862C-613325107747}" srcOrd="1" destOrd="0" parTransId="{F3D9464B-9D95-460E-A123-277CC0587D8A}" sibTransId="{5F07CF74-7383-4583-9432-24F47DF5D39B}"/>
    <dgm:cxn modelId="{305DDBA5-B845-473F-A569-40969D11C17F}" type="presOf" srcId="{21CEF77B-4B0E-4538-990F-7E1A5B8ED9E2}" destId="{F0088A30-D09E-4F5E-8324-13617DE78C46}" srcOrd="0" destOrd="0" presId="urn:microsoft.com/office/officeart/2005/8/layout/hierarchy1"/>
    <dgm:cxn modelId="{A49869BA-8DD0-474F-84BD-2AEE8C07FE3C}" srcId="{723AC59E-7D40-4B31-BA4E-DCD777E10246}" destId="{7B452FA2-1564-4938-B495-2400957973DD}" srcOrd="0" destOrd="0" parTransId="{50803CA5-976E-404B-99F8-4063732DD5F1}" sibTransId="{6FCED352-8DAD-40A5-AF22-1FCB65225A8C}"/>
    <dgm:cxn modelId="{D018FDF0-CB8A-476C-8345-E69D1F2A4317}" type="presOf" srcId="{723AC59E-7D40-4B31-BA4E-DCD777E10246}" destId="{1C0E9E17-0FA6-4226-AB70-8390BA8008B3}" srcOrd="0" destOrd="0" presId="urn:microsoft.com/office/officeart/2005/8/layout/hierarchy1"/>
    <dgm:cxn modelId="{EEB1ABF6-F332-4241-B82E-69CC0DBDF34F}" type="presOf" srcId="{7B452FA2-1564-4938-B495-2400957973DD}" destId="{DF728312-9631-4EAB-8E73-4A7564822C9C}" srcOrd="0" destOrd="0" presId="urn:microsoft.com/office/officeart/2005/8/layout/hierarchy1"/>
    <dgm:cxn modelId="{D5FD0444-42EF-43EE-AC49-8BF402796710}" type="presParOf" srcId="{1C0E9E17-0FA6-4226-AB70-8390BA8008B3}" destId="{3E636A30-37C6-4486-8538-C6DA309A8B4C}" srcOrd="0" destOrd="0" presId="urn:microsoft.com/office/officeart/2005/8/layout/hierarchy1"/>
    <dgm:cxn modelId="{F23908AB-BC84-42A2-B6A0-992A68C31342}" type="presParOf" srcId="{3E636A30-37C6-4486-8538-C6DA309A8B4C}" destId="{0986F5A8-AB8E-446C-ADA8-53C74F8B827B}" srcOrd="0" destOrd="0" presId="urn:microsoft.com/office/officeart/2005/8/layout/hierarchy1"/>
    <dgm:cxn modelId="{8F64FC56-8957-4CAB-A22A-BD45894EAEFA}" type="presParOf" srcId="{0986F5A8-AB8E-446C-ADA8-53C74F8B827B}" destId="{48CB97FF-A755-46D9-A207-8A1DB5FF0374}" srcOrd="0" destOrd="0" presId="urn:microsoft.com/office/officeart/2005/8/layout/hierarchy1"/>
    <dgm:cxn modelId="{8EBD4401-3CB2-438B-9EFE-D783CD47743E}" type="presParOf" srcId="{0986F5A8-AB8E-446C-ADA8-53C74F8B827B}" destId="{DF728312-9631-4EAB-8E73-4A7564822C9C}" srcOrd="1" destOrd="0" presId="urn:microsoft.com/office/officeart/2005/8/layout/hierarchy1"/>
    <dgm:cxn modelId="{E207D460-B4B0-4136-A9B9-F318211BFF91}" type="presParOf" srcId="{3E636A30-37C6-4486-8538-C6DA309A8B4C}" destId="{EEE4BEEF-6C55-4AC2-B071-B11DFB15AAD2}" srcOrd="1" destOrd="0" presId="urn:microsoft.com/office/officeart/2005/8/layout/hierarchy1"/>
    <dgm:cxn modelId="{2DA58FA4-B57A-4080-BA39-6278B0B12BFD}" type="presParOf" srcId="{1C0E9E17-0FA6-4226-AB70-8390BA8008B3}" destId="{07C56239-E67D-4501-BB9E-F61AC73341AF}" srcOrd="1" destOrd="0" presId="urn:microsoft.com/office/officeart/2005/8/layout/hierarchy1"/>
    <dgm:cxn modelId="{B00660B3-48AF-47B5-9B54-5A126842BFFE}" type="presParOf" srcId="{07C56239-E67D-4501-BB9E-F61AC73341AF}" destId="{72F19591-39FD-4455-A38D-564F4D218F8E}" srcOrd="0" destOrd="0" presId="urn:microsoft.com/office/officeart/2005/8/layout/hierarchy1"/>
    <dgm:cxn modelId="{43DADCBD-DBA9-4129-9854-F10D54A2678B}" type="presParOf" srcId="{72F19591-39FD-4455-A38D-564F4D218F8E}" destId="{C1D2D19B-A3E7-42AE-8887-C17A38D09105}" srcOrd="0" destOrd="0" presId="urn:microsoft.com/office/officeart/2005/8/layout/hierarchy1"/>
    <dgm:cxn modelId="{C512B063-6478-4F34-A612-D9328B77458F}" type="presParOf" srcId="{72F19591-39FD-4455-A38D-564F4D218F8E}" destId="{F637374D-A190-485F-9DF5-F403BBD24D0F}" srcOrd="1" destOrd="0" presId="urn:microsoft.com/office/officeart/2005/8/layout/hierarchy1"/>
    <dgm:cxn modelId="{140B5CD2-1B3B-4288-9125-B716530C6E12}" type="presParOf" srcId="{07C56239-E67D-4501-BB9E-F61AC73341AF}" destId="{A11F3043-8AA3-4E5B-AD25-B7E00B00D852}" srcOrd="1" destOrd="0" presId="urn:microsoft.com/office/officeart/2005/8/layout/hierarchy1"/>
    <dgm:cxn modelId="{DC0DE5BE-252E-4550-A9DC-5EC4A4539411}" type="presParOf" srcId="{1C0E9E17-0FA6-4226-AB70-8390BA8008B3}" destId="{8998FA95-F079-422F-9E2E-8D0786F63073}" srcOrd="2" destOrd="0" presId="urn:microsoft.com/office/officeart/2005/8/layout/hierarchy1"/>
    <dgm:cxn modelId="{C9EC8A77-CE4E-4425-B322-52FCC8561619}" type="presParOf" srcId="{8998FA95-F079-422F-9E2E-8D0786F63073}" destId="{7D7EF8ED-3B2F-430F-A1E3-53265E494CE5}" srcOrd="0" destOrd="0" presId="urn:microsoft.com/office/officeart/2005/8/layout/hierarchy1"/>
    <dgm:cxn modelId="{51E40400-50A7-4BF9-8B5D-49FBC92F6D74}" type="presParOf" srcId="{7D7EF8ED-3B2F-430F-A1E3-53265E494CE5}" destId="{A2E12D69-ACD0-415B-9CE3-B77117B2B32E}" srcOrd="0" destOrd="0" presId="urn:microsoft.com/office/officeart/2005/8/layout/hierarchy1"/>
    <dgm:cxn modelId="{3C2F985D-2C47-49E4-8919-85B40FAB1837}" type="presParOf" srcId="{7D7EF8ED-3B2F-430F-A1E3-53265E494CE5}" destId="{F0088A30-D09E-4F5E-8324-13617DE78C46}" srcOrd="1" destOrd="0" presId="urn:microsoft.com/office/officeart/2005/8/layout/hierarchy1"/>
    <dgm:cxn modelId="{D8D3CD3C-6BFF-4810-B5CD-C77D340503B6}" type="presParOf" srcId="{8998FA95-F079-422F-9E2E-8D0786F63073}" destId="{116CD954-1516-4018-8DAB-6342FE2AEA2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5C1963-FA9F-4E3B-950D-2433ADC0C713}" type="doc">
      <dgm:prSet loTypeId="urn:microsoft.com/office/officeart/2005/8/layout/hierarchy1" loCatId="hierarchy" qsTypeId="urn:microsoft.com/office/officeart/2005/8/quickstyle/simple1" qsCatId="simple" csTypeId="urn:microsoft.com/office/officeart/2005/8/colors/accent4_2" csCatId="accent4" phldr="1"/>
      <dgm:spPr/>
      <dgm:t>
        <a:bodyPr/>
        <a:lstStyle/>
        <a:p>
          <a:endParaRPr lang="en-US"/>
        </a:p>
      </dgm:t>
    </dgm:pt>
    <dgm:pt modelId="{07CD5BCC-09BF-4138-B5E3-17835F911D11}">
      <dgm:prSet/>
      <dgm:spPr/>
      <dgm:t>
        <a:bodyPr/>
        <a:lstStyle/>
        <a:p>
          <a:r>
            <a:rPr lang="en-GB"/>
            <a:t>Significant harm is a subjective judgement made by the officer at the time.</a:t>
          </a:r>
          <a:endParaRPr lang="en-US"/>
        </a:p>
      </dgm:t>
    </dgm:pt>
    <dgm:pt modelId="{81FC38A6-41CF-437F-832C-77F27FC2ABB9}" type="parTrans" cxnId="{7EA2A96D-2CD2-44FE-89B1-102AF0011703}">
      <dgm:prSet/>
      <dgm:spPr/>
      <dgm:t>
        <a:bodyPr/>
        <a:lstStyle/>
        <a:p>
          <a:endParaRPr lang="en-US"/>
        </a:p>
      </dgm:t>
    </dgm:pt>
    <dgm:pt modelId="{B9C700B6-01EC-489A-9D63-C614B4C6FAAB}" type="sibTrans" cxnId="{7EA2A96D-2CD2-44FE-89B1-102AF0011703}">
      <dgm:prSet/>
      <dgm:spPr/>
      <dgm:t>
        <a:bodyPr/>
        <a:lstStyle/>
        <a:p>
          <a:endParaRPr lang="en-US"/>
        </a:p>
      </dgm:t>
    </dgm:pt>
    <dgm:pt modelId="{469777CA-0DFE-43FD-BDF5-FAB9830145CC}">
      <dgm:prSet/>
      <dgm:spPr/>
      <dgm:t>
        <a:bodyPr/>
        <a:lstStyle/>
        <a:p>
          <a:r>
            <a:rPr lang="en-GB" dirty="0"/>
            <a:t>The term ‘significant harm’ refers to harm which is affecting or would affect the child’s physical or psychological development.</a:t>
          </a:r>
          <a:endParaRPr lang="en-US" dirty="0"/>
        </a:p>
      </dgm:t>
    </dgm:pt>
    <dgm:pt modelId="{7AF87069-3D37-4297-BF8B-933258F12D06}" type="parTrans" cxnId="{91A3E5C2-2247-4697-A2DE-1CD00F16771C}">
      <dgm:prSet/>
      <dgm:spPr/>
      <dgm:t>
        <a:bodyPr/>
        <a:lstStyle/>
        <a:p>
          <a:endParaRPr lang="en-US"/>
        </a:p>
      </dgm:t>
    </dgm:pt>
    <dgm:pt modelId="{78DBAFE9-33E5-472F-8860-B45C799196DC}" type="sibTrans" cxnId="{91A3E5C2-2247-4697-A2DE-1CD00F16771C}">
      <dgm:prSet/>
      <dgm:spPr/>
      <dgm:t>
        <a:bodyPr/>
        <a:lstStyle/>
        <a:p>
          <a:endParaRPr lang="en-US"/>
        </a:p>
      </dgm:t>
    </dgm:pt>
    <dgm:pt modelId="{AE4E00C8-CD88-4201-B6F8-36A2E3508500}">
      <dgm:prSet/>
      <dgm:spPr/>
      <dgm:t>
        <a:bodyPr/>
        <a:lstStyle/>
        <a:p>
          <a:r>
            <a:rPr lang="en-GB" dirty="0"/>
            <a:t>It includes impairment suffered from seeing or hearing the ill treatment of another. </a:t>
          </a:r>
          <a:endParaRPr lang="en-US" dirty="0"/>
        </a:p>
      </dgm:t>
    </dgm:pt>
    <dgm:pt modelId="{5FE2EA62-FE61-4AB6-8C25-C362CBFC759B}" type="parTrans" cxnId="{163652EE-67A6-4730-B300-E6A952A894BB}">
      <dgm:prSet/>
      <dgm:spPr/>
      <dgm:t>
        <a:bodyPr/>
        <a:lstStyle/>
        <a:p>
          <a:endParaRPr lang="en-US"/>
        </a:p>
      </dgm:t>
    </dgm:pt>
    <dgm:pt modelId="{4F5EC444-783F-4CFB-9A8E-19FEA7E393F6}" type="sibTrans" cxnId="{163652EE-67A6-4730-B300-E6A952A894BB}">
      <dgm:prSet/>
      <dgm:spPr/>
      <dgm:t>
        <a:bodyPr/>
        <a:lstStyle/>
        <a:p>
          <a:endParaRPr lang="en-US"/>
        </a:p>
      </dgm:t>
    </dgm:pt>
    <dgm:pt modelId="{0F06E5FA-3390-461F-82D7-ED9E8C7BB1DD}" type="pres">
      <dgm:prSet presAssocID="{CE5C1963-FA9F-4E3B-950D-2433ADC0C713}" presName="hierChild1" presStyleCnt="0">
        <dgm:presLayoutVars>
          <dgm:chPref val="1"/>
          <dgm:dir/>
          <dgm:animOne val="branch"/>
          <dgm:animLvl val="lvl"/>
          <dgm:resizeHandles/>
        </dgm:presLayoutVars>
      </dgm:prSet>
      <dgm:spPr/>
    </dgm:pt>
    <dgm:pt modelId="{A782384B-577F-4A77-86AD-2CD792844F33}" type="pres">
      <dgm:prSet presAssocID="{07CD5BCC-09BF-4138-B5E3-17835F911D11}" presName="hierRoot1" presStyleCnt="0"/>
      <dgm:spPr/>
    </dgm:pt>
    <dgm:pt modelId="{0ECFC58B-1E67-4D64-9F16-C5631AFCBB3F}" type="pres">
      <dgm:prSet presAssocID="{07CD5BCC-09BF-4138-B5E3-17835F911D11}" presName="composite" presStyleCnt="0"/>
      <dgm:spPr/>
    </dgm:pt>
    <dgm:pt modelId="{EC70BF64-07ED-470C-B590-1DF8680C591A}" type="pres">
      <dgm:prSet presAssocID="{07CD5BCC-09BF-4138-B5E3-17835F911D11}" presName="background" presStyleLbl="node0" presStyleIdx="0" presStyleCnt="3"/>
      <dgm:spPr/>
    </dgm:pt>
    <dgm:pt modelId="{36CEF537-8F88-432F-B3C1-76B9204E79D3}" type="pres">
      <dgm:prSet presAssocID="{07CD5BCC-09BF-4138-B5E3-17835F911D11}" presName="text" presStyleLbl="fgAcc0" presStyleIdx="0" presStyleCnt="3">
        <dgm:presLayoutVars>
          <dgm:chPref val="3"/>
        </dgm:presLayoutVars>
      </dgm:prSet>
      <dgm:spPr/>
    </dgm:pt>
    <dgm:pt modelId="{1C2A0BA1-01A8-4E3C-B1AE-A1EB728ADC52}" type="pres">
      <dgm:prSet presAssocID="{07CD5BCC-09BF-4138-B5E3-17835F911D11}" presName="hierChild2" presStyleCnt="0"/>
      <dgm:spPr/>
    </dgm:pt>
    <dgm:pt modelId="{882F64B9-DE19-4119-8359-931DB39FAB54}" type="pres">
      <dgm:prSet presAssocID="{469777CA-0DFE-43FD-BDF5-FAB9830145CC}" presName="hierRoot1" presStyleCnt="0"/>
      <dgm:spPr/>
    </dgm:pt>
    <dgm:pt modelId="{11785425-6F6E-49EC-88FA-06AC5DA34A1B}" type="pres">
      <dgm:prSet presAssocID="{469777CA-0DFE-43FD-BDF5-FAB9830145CC}" presName="composite" presStyleCnt="0"/>
      <dgm:spPr/>
    </dgm:pt>
    <dgm:pt modelId="{F1EEC10D-9622-4823-BAAA-3233377BBBC9}" type="pres">
      <dgm:prSet presAssocID="{469777CA-0DFE-43FD-BDF5-FAB9830145CC}" presName="background" presStyleLbl="node0" presStyleIdx="1" presStyleCnt="3"/>
      <dgm:spPr/>
    </dgm:pt>
    <dgm:pt modelId="{60A705CF-A066-422F-8C5B-C647D95B101D}" type="pres">
      <dgm:prSet presAssocID="{469777CA-0DFE-43FD-BDF5-FAB9830145CC}" presName="text" presStyleLbl="fgAcc0" presStyleIdx="1" presStyleCnt="3">
        <dgm:presLayoutVars>
          <dgm:chPref val="3"/>
        </dgm:presLayoutVars>
      </dgm:prSet>
      <dgm:spPr/>
    </dgm:pt>
    <dgm:pt modelId="{0A7F146B-7535-4796-A896-DEB2BA3A2335}" type="pres">
      <dgm:prSet presAssocID="{469777CA-0DFE-43FD-BDF5-FAB9830145CC}" presName="hierChild2" presStyleCnt="0"/>
      <dgm:spPr/>
    </dgm:pt>
    <dgm:pt modelId="{4A59571A-DCD3-4D11-B730-6F6B03A3164F}" type="pres">
      <dgm:prSet presAssocID="{AE4E00C8-CD88-4201-B6F8-36A2E3508500}" presName="hierRoot1" presStyleCnt="0"/>
      <dgm:spPr/>
    </dgm:pt>
    <dgm:pt modelId="{630C9541-4433-4422-9688-6346674258A8}" type="pres">
      <dgm:prSet presAssocID="{AE4E00C8-CD88-4201-B6F8-36A2E3508500}" presName="composite" presStyleCnt="0"/>
      <dgm:spPr/>
    </dgm:pt>
    <dgm:pt modelId="{08AF0049-FDA6-4C65-99E9-358056846982}" type="pres">
      <dgm:prSet presAssocID="{AE4E00C8-CD88-4201-B6F8-36A2E3508500}" presName="background" presStyleLbl="node0" presStyleIdx="2" presStyleCnt="3"/>
      <dgm:spPr/>
    </dgm:pt>
    <dgm:pt modelId="{FAB0DD99-F1C4-4A6F-BF34-39718BBC0150}" type="pres">
      <dgm:prSet presAssocID="{AE4E00C8-CD88-4201-B6F8-36A2E3508500}" presName="text" presStyleLbl="fgAcc0" presStyleIdx="2" presStyleCnt="3">
        <dgm:presLayoutVars>
          <dgm:chPref val="3"/>
        </dgm:presLayoutVars>
      </dgm:prSet>
      <dgm:spPr/>
    </dgm:pt>
    <dgm:pt modelId="{87FEA164-9B73-40F2-8392-E4B2FA634760}" type="pres">
      <dgm:prSet presAssocID="{AE4E00C8-CD88-4201-B6F8-36A2E3508500}" presName="hierChild2" presStyleCnt="0"/>
      <dgm:spPr/>
    </dgm:pt>
  </dgm:ptLst>
  <dgm:cxnLst>
    <dgm:cxn modelId="{AB1ADE3B-D573-4AB5-BE6A-469C29BB7A61}" type="presOf" srcId="{469777CA-0DFE-43FD-BDF5-FAB9830145CC}" destId="{60A705CF-A066-422F-8C5B-C647D95B101D}" srcOrd="0" destOrd="0" presId="urn:microsoft.com/office/officeart/2005/8/layout/hierarchy1"/>
    <dgm:cxn modelId="{7EA2A96D-2CD2-44FE-89B1-102AF0011703}" srcId="{CE5C1963-FA9F-4E3B-950D-2433ADC0C713}" destId="{07CD5BCC-09BF-4138-B5E3-17835F911D11}" srcOrd="0" destOrd="0" parTransId="{81FC38A6-41CF-437F-832C-77F27FC2ABB9}" sibTransId="{B9C700B6-01EC-489A-9D63-C614B4C6FAAB}"/>
    <dgm:cxn modelId="{A5954E7A-4B1D-47C1-85A1-9FBFFAAA952C}" type="presOf" srcId="{AE4E00C8-CD88-4201-B6F8-36A2E3508500}" destId="{FAB0DD99-F1C4-4A6F-BF34-39718BBC0150}" srcOrd="0" destOrd="0" presId="urn:microsoft.com/office/officeart/2005/8/layout/hierarchy1"/>
    <dgm:cxn modelId="{0C56D67D-0AD4-41DC-99F6-E50774EAEE03}" type="presOf" srcId="{07CD5BCC-09BF-4138-B5E3-17835F911D11}" destId="{36CEF537-8F88-432F-B3C1-76B9204E79D3}" srcOrd="0" destOrd="0" presId="urn:microsoft.com/office/officeart/2005/8/layout/hierarchy1"/>
    <dgm:cxn modelId="{0D689094-AC49-4AF7-9078-3DFABCCD3DA0}" type="presOf" srcId="{CE5C1963-FA9F-4E3B-950D-2433ADC0C713}" destId="{0F06E5FA-3390-461F-82D7-ED9E8C7BB1DD}" srcOrd="0" destOrd="0" presId="urn:microsoft.com/office/officeart/2005/8/layout/hierarchy1"/>
    <dgm:cxn modelId="{91A3E5C2-2247-4697-A2DE-1CD00F16771C}" srcId="{CE5C1963-FA9F-4E3B-950D-2433ADC0C713}" destId="{469777CA-0DFE-43FD-BDF5-FAB9830145CC}" srcOrd="1" destOrd="0" parTransId="{7AF87069-3D37-4297-BF8B-933258F12D06}" sibTransId="{78DBAFE9-33E5-472F-8860-B45C799196DC}"/>
    <dgm:cxn modelId="{163652EE-67A6-4730-B300-E6A952A894BB}" srcId="{CE5C1963-FA9F-4E3B-950D-2433ADC0C713}" destId="{AE4E00C8-CD88-4201-B6F8-36A2E3508500}" srcOrd="2" destOrd="0" parTransId="{5FE2EA62-FE61-4AB6-8C25-C362CBFC759B}" sibTransId="{4F5EC444-783F-4CFB-9A8E-19FEA7E393F6}"/>
    <dgm:cxn modelId="{5645D9C3-8760-4001-A465-398D50E1803D}" type="presParOf" srcId="{0F06E5FA-3390-461F-82D7-ED9E8C7BB1DD}" destId="{A782384B-577F-4A77-86AD-2CD792844F33}" srcOrd="0" destOrd="0" presId="urn:microsoft.com/office/officeart/2005/8/layout/hierarchy1"/>
    <dgm:cxn modelId="{0E272367-B82F-45D4-ABA7-0D9719CB8D1A}" type="presParOf" srcId="{A782384B-577F-4A77-86AD-2CD792844F33}" destId="{0ECFC58B-1E67-4D64-9F16-C5631AFCBB3F}" srcOrd="0" destOrd="0" presId="urn:microsoft.com/office/officeart/2005/8/layout/hierarchy1"/>
    <dgm:cxn modelId="{22B0B06C-A8B7-41A2-BF3B-29827FB38FFE}" type="presParOf" srcId="{0ECFC58B-1E67-4D64-9F16-C5631AFCBB3F}" destId="{EC70BF64-07ED-470C-B590-1DF8680C591A}" srcOrd="0" destOrd="0" presId="urn:microsoft.com/office/officeart/2005/8/layout/hierarchy1"/>
    <dgm:cxn modelId="{89CC9A5E-5496-4807-B77D-4B0D8369C7E8}" type="presParOf" srcId="{0ECFC58B-1E67-4D64-9F16-C5631AFCBB3F}" destId="{36CEF537-8F88-432F-B3C1-76B9204E79D3}" srcOrd="1" destOrd="0" presId="urn:microsoft.com/office/officeart/2005/8/layout/hierarchy1"/>
    <dgm:cxn modelId="{0FF526B3-A0B3-43D0-986F-D6892917B86A}" type="presParOf" srcId="{A782384B-577F-4A77-86AD-2CD792844F33}" destId="{1C2A0BA1-01A8-4E3C-B1AE-A1EB728ADC52}" srcOrd="1" destOrd="0" presId="urn:microsoft.com/office/officeart/2005/8/layout/hierarchy1"/>
    <dgm:cxn modelId="{42AFC37E-4CB3-47D3-8D8C-9076AEDD1C8C}" type="presParOf" srcId="{0F06E5FA-3390-461F-82D7-ED9E8C7BB1DD}" destId="{882F64B9-DE19-4119-8359-931DB39FAB54}" srcOrd="1" destOrd="0" presId="urn:microsoft.com/office/officeart/2005/8/layout/hierarchy1"/>
    <dgm:cxn modelId="{AFC13EA7-645E-4B45-9445-D6B24CD34131}" type="presParOf" srcId="{882F64B9-DE19-4119-8359-931DB39FAB54}" destId="{11785425-6F6E-49EC-88FA-06AC5DA34A1B}" srcOrd="0" destOrd="0" presId="urn:microsoft.com/office/officeart/2005/8/layout/hierarchy1"/>
    <dgm:cxn modelId="{FD7EAC51-0C08-4195-A12E-56DF7C215C30}" type="presParOf" srcId="{11785425-6F6E-49EC-88FA-06AC5DA34A1B}" destId="{F1EEC10D-9622-4823-BAAA-3233377BBBC9}" srcOrd="0" destOrd="0" presId="urn:microsoft.com/office/officeart/2005/8/layout/hierarchy1"/>
    <dgm:cxn modelId="{7898D548-1A37-4B5B-85E0-F1E466F11943}" type="presParOf" srcId="{11785425-6F6E-49EC-88FA-06AC5DA34A1B}" destId="{60A705CF-A066-422F-8C5B-C647D95B101D}" srcOrd="1" destOrd="0" presId="urn:microsoft.com/office/officeart/2005/8/layout/hierarchy1"/>
    <dgm:cxn modelId="{9395854F-C651-4754-B3E3-42E199C8128D}" type="presParOf" srcId="{882F64B9-DE19-4119-8359-931DB39FAB54}" destId="{0A7F146B-7535-4796-A896-DEB2BA3A2335}" srcOrd="1" destOrd="0" presId="urn:microsoft.com/office/officeart/2005/8/layout/hierarchy1"/>
    <dgm:cxn modelId="{89132104-D4E1-4938-9B8B-2AE039F0D4C2}" type="presParOf" srcId="{0F06E5FA-3390-461F-82D7-ED9E8C7BB1DD}" destId="{4A59571A-DCD3-4D11-B730-6F6B03A3164F}" srcOrd="2" destOrd="0" presId="urn:microsoft.com/office/officeart/2005/8/layout/hierarchy1"/>
    <dgm:cxn modelId="{97CB7C8F-1CAD-4141-9273-092819E271A7}" type="presParOf" srcId="{4A59571A-DCD3-4D11-B730-6F6B03A3164F}" destId="{630C9541-4433-4422-9688-6346674258A8}" srcOrd="0" destOrd="0" presId="urn:microsoft.com/office/officeart/2005/8/layout/hierarchy1"/>
    <dgm:cxn modelId="{04102BA2-B6DC-4AC1-A83C-980FC2650746}" type="presParOf" srcId="{630C9541-4433-4422-9688-6346674258A8}" destId="{08AF0049-FDA6-4C65-99E9-358056846982}" srcOrd="0" destOrd="0" presId="urn:microsoft.com/office/officeart/2005/8/layout/hierarchy1"/>
    <dgm:cxn modelId="{0ACA660D-A54A-4DC8-9747-E9FB36A3CE2A}" type="presParOf" srcId="{630C9541-4433-4422-9688-6346674258A8}" destId="{FAB0DD99-F1C4-4A6F-BF34-39718BBC0150}" srcOrd="1" destOrd="0" presId="urn:microsoft.com/office/officeart/2005/8/layout/hierarchy1"/>
    <dgm:cxn modelId="{E2C3BA26-2D5F-4836-9CA4-E2ECBB9FB594}" type="presParOf" srcId="{4A59571A-DCD3-4D11-B730-6F6B03A3164F}" destId="{87FEA164-9B73-40F2-8392-E4B2FA634760}"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1654C5B-1177-40B7-815F-480BC9CC9B2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B5C6F74-3A11-4C59-810E-224449A2C137}">
      <dgm:prSet/>
      <dgm:spPr/>
      <dgm:t>
        <a:bodyPr/>
        <a:lstStyle/>
        <a:p>
          <a:r>
            <a:rPr lang="en-GB"/>
            <a:t>Causing or allowing the death or to suffer serious physical harm of a child or vulnerable adult.</a:t>
          </a:r>
          <a:endParaRPr lang="en-US"/>
        </a:p>
      </dgm:t>
    </dgm:pt>
    <dgm:pt modelId="{DF33BE9C-A3A8-498F-99B7-5BA2137C9D9F}" type="parTrans" cxnId="{537C23CF-BF62-4F51-A810-C30B8EE8FC9E}">
      <dgm:prSet/>
      <dgm:spPr/>
      <dgm:t>
        <a:bodyPr/>
        <a:lstStyle/>
        <a:p>
          <a:endParaRPr lang="en-US"/>
        </a:p>
      </dgm:t>
    </dgm:pt>
    <dgm:pt modelId="{43D0ED63-47FA-40B4-8969-21B27B6B98E4}" type="sibTrans" cxnId="{537C23CF-BF62-4F51-A810-C30B8EE8FC9E}">
      <dgm:prSet/>
      <dgm:spPr/>
      <dgm:t>
        <a:bodyPr/>
        <a:lstStyle/>
        <a:p>
          <a:endParaRPr lang="en-US"/>
        </a:p>
      </dgm:t>
    </dgm:pt>
    <dgm:pt modelId="{88BDDD7D-34FD-4238-81DB-5145F09E5E64}">
      <dgm:prSet/>
      <dgm:spPr/>
      <dgm:t>
        <a:bodyPr/>
        <a:lstStyle/>
        <a:p>
          <a:r>
            <a:rPr lang="en-GB"/>
            <a:t>The 2012 Act is intended to fill a recognised gap in the law in cases where a child or vulnerable adult have sustained serious injuries (short of death), and insufficient evidence points to one specific person. </a:t>
          </a:r>
          <a:endParaRPr lang="en-US"/>
        </a:p>
      </dgm:t>
    </dgm:pt>
    <dgm:pt modelId="{FF89B38B-F1A4-4B30-B8C3-B31E6CB5F5FD}" type="parTrans" cxnId="{78621199-AA7C-4FEE-92F1-5B97F01C7673}">
      <dgm:prSet/>
      <dgm:spPr/>
      <dgm:t>
        <a:bodyPr/>
        <a:lstStyle/>
        <a:p>
          <a:endParaRPr lang="en-US"/>
        </a:p>
      </dgm:t>
    </dgm:pt>
    <dgm:pt modelId="{627DD2E3-D954-4161-9F40-8FDCA41C7459}" type="sibTrans" cxnId="{78621199-AA7C-4FEE-92F1-5B97F01C7673}">
      <dgm:prSet/>
      <dgm:spPr/>
      <dgm:t>
        <a:bodyPr/>
        <a:lstStyle/>
        <a:p>
          <a:endParaRPr lang="en-US"/>
        </a:p>
      </dgm:t>
    </dgm:pt>
    <dgm:pt modelId="{E25790EE-9CB7-4480-8276-304EF6E418A2}" type="pres">
      <dgm:prSet presAssocID="{C1654C5B-1177-40B7-815F-480BC9CC9B2A}" presName="hierChild1" presStyleCnt="0">
        <dgm:presLayoutVars>
          <dgm:chPref val="1"/>
          <dgm:dir/>
          <dgm:animOne val="branch"/>
          <dgm:animLvl val="lvl"/>
          <dgm:resizeHandles/>
        </dgm:presLayoutVars>
      </dgm:prSet>
      <dgm:spPr/>
    </dgm:pt>
    <dgm:pt modelId="{DA272C7C-44B7-412F-8B35-BA4567F66F2E}" type="pres">
      <dgm:prSet presAssocID="{8B5C6F74-3A11-4C59-810E-224449A2C137}" presName="hierRoot1" presStyleCnt="0"/>
      <dgm:spPr/>
    </dgm:pt>
    <dgm:pt modelId="{424CD941-AC08-41A3-89CE-532CB8BE823C}" type="pres">
      <dgm:prSet presAssocID="{8B5C6F74-3A11-4C59-810E-224449A2C137}" presName="composite" presStyleCnt="0"/>
      <dgm:spPr/>
    </dgm:pt>
    <dgm:pt modelId="{19EA2116-6000-40F2-80CD-1782330B0859}" type="pres">
      <dgm:prSet presAssocID="{8B5C6F74-3A11-4C59-810E-224449A2C137}" presName="background" presStyleLbl="node0" presStyleIdx="0" presStyleCnt="2"/>
      <dgm:spPr/>
    </dgm:pt>
    <dgm:pt modelId="{1022C6D0-928A-466F-8235-C1C5DC850854}" type="pres">
      <dgm:prSet presAssocID="{8B5C6F74-3A11-4C59-810E-224449A2C137}" presName="text" presStyleLbl="fgAcc0" presStyleIdx="0" presStyleCnt="2">
        <dgm:presLayoutVars>
          <dgm:chPref val="3"/>
        </dgm:presLayoutVars>
      </dgm:prSet>
      <dgm:spPr/>
    </dgm:pt>
    <dgm:pt modelId="{7EB34418-AC13-40C7-A5B4-401D87C7F63B}" type="pres">
      <dgm:prSet presAssocID="{8B5C6F74-3A11-4C59-810E-224449A2C137}" presName="hierChild2" presStyleCnt="0"/>
      <dgm:spPr/>
    </dgm:pt>
    <dgm:pt modelId="{977E3204-B2B8-4AEC-BA34-9210F6ABF267}" type="pres">
      <dgm:prSet presAssocID="{88BDDD7D-34FD-4238-81DB-5145F09E5E64}" presName="hierRoot1" presStyleCnt="0"/>
      <dgm:spPr/>
    </dgm:pt>
    <dgm:pt modelId="{C52BD56B-F665-43B9-B323-5CB2F04D01C8}" type="pres">
      <dgm:prSet presAssocID="{88BDDD7D-34FD-4238-81DB-5145F09E5E64}" presName="composite" presStyleCnt="0"/>
      <dgm:spPr/>
    </dgm:pt>
    <dgm:pt modelId="{630748AB-2241-4D5F-822A-F5FFF66ADCAA}" type="pres">
      <dgm:prSet presAssocID="{88BDDD7D-34FD-4238-81DB-5145F09E5E64}" presName="background" presStyleLbl="node0" presStyleIdx="1" presStyleCnt="2"/>
      <dgm:spPr/>
    </dgm:pt>
    <dgm:pt modelId="{D9C75C55-3665-4FDE-AC76-B59AAF0FB2DD}" type="pres">
      <dgm:prSet presAssocID="{88BDDD7D-34FD-4238-81DB-5145F09E5E64}" presName="text" presStyleLbl="fgAcc0" presStyleIdx="1" presStyleCnt="2">
        <dgm:presLayoutVars>
          <dgm:chPref val="3"/>
        </dgm:presLayoutVars>
      </dgm:prSet>
      <dgm:spPr/>
    </dgm:pt>
    <dgm:pt modelId="{61BF8E25-6B19-4983-B29F-8D195B1082A2}" type="pres">
      <dgm:prSet presAssocID="{88BDDD7D-34FD-4238-81DB-5145F09E5E64}" presName="hierChild2" presStyleCnt="0"/>
      <dgm:spPr/>
    </dgm:pt>
  </dgm:ptLst>
  <dgm:cxnLst>
    <dgm:cxn modelId="{7F08623C-1485-4F3A-ADBA-40FE508815A6}" type="presOf" srcId="{88BDDD7D-34FD-4238-81DB-5145F09E5E64}" destId="{D9C75C55-3665-4FDE-AC76-B59AAF0FB2DD}" srcOrd="0" destOrd="0" presId="urn:microsoft.com/office/officeart/2005/8/layout/hierarchy1"/>
    <dgm:cxn modelId="{E0F2BC43-E68C-4894-98C6-E5C582E36942}" type="presOf" srcId="{8B5C6F74-3A11-4C59-810E-224449A2C137}" destId="{1022C6D0-928A-466F-8235-C1C5DC850854}" srcOrd="0" destOrd="0" presId="urn:microsoft.com/office/officeart/2005/8/layout/hierarchy1"/>
    <dgm:cxn modelId="{D3DD0A47-2E35-4CA9-B3EA-E578C0E66772}" type="presOf" srcId="{C1654C5B-1177-40B7-815F-480BC9CC9B2A}" destId="{E25790EE-9CB7-4480-8276-304EF6E418A2}" srcOrd="0" destOrd="0" presId="urn:microsoft.com/office/officeart/2005/8/layout/hierarchy1"/>
    <dgm:cxn modelId="{78621199-AA7C-4FEE-92F1-5B97F01C7673}" srcId="{C1654C5B-1177-40B7-815F-480BC9CC9B2A}" destId="{88BDDD7D-34FD-4238-81DB-5145F09E5E64}" srcOrd="1" destOrd="0" parTransId="{FF89B38B-F1A4-4B30-B8C3-B31E6CB5F5FD}" sibTransId="{627DD2E3-D954-4161-9F40-8FDCA41C7459}"/>
    <dgm:cxn modelId="{537C23CF-BF62-4F51-A810-C30B8EE8FC9E}" srcId="{C1654C5B-1177-40B7-815F-480BC9CC9B2A}" destId="{8B5C6F74-3A11-4C59-810E-224449A2C137}" srcOrd="0" destOrd="0" parTransId="{DF33BE9C-A3A8-498F-99B7-5BA2137C9D9F}" sibTransId="{43D0ED63-47FA-40B4-8969-21B27B6B98E4}"/>
    <dgm:cxn modelId="{3B14225A-B8DB-4FB7-8A06-E60D086DAC46}" type="presParOf" srcId="{E25790EE-9CB7-4480-8276-304EF6E418A2}" destId="{DA272C7C-44B7-412F-8B35-BA4567F66F2E}" srcOrd="0" destOrd="0" presId="urn:microsoft.com/office/officeart/2005/8/layout/hierarchy1"/>
    <dgm:cxn modelId="{54801CC2-702E-4F67-B69B-E32F51806AE8}" type="presParOf" srcId="{DA272C7C-44B7-412F-8B35-BA4567F66F2E}" destId="{424CD941-AC08-41A3-89CE-532CB8BE823C}" srcOrd="0" destOrd="0" presId="urn:microsoft.com/office/officeart/2005/8/layout/hierarchy1"/>
    <dgm:cxn modelId="{7D03F08C-FC98-4489-813B-8F3A3C313811}" type="presParOf" srcId="{424CD941-AC08-41A3-89CE-532CB8BE823C}" destId="{19EA2116-6000-40F2-80CD-1782330B0859}" srcOrd="0" destOrd="0" presId="urn:microsoft.com/office/officeart/2005/8/layout/hierarchy1"/>
    <dgm:cxn modelId="{544DB1C5-E697-4F05-9EA7-8402E6798CC5}" type="presParOf" srcId="{424CD941-AC08-41A3-89CE-532CB8BE823C}" destId="{1022C6D0-928A-466F-8235-C1C5DC850854}" srcOrd="1" destOrd="0" presId="urn:microsoft.com/office/officeart/2005/8/layout/hierarchy1"/>
    <dgm:cxn modelId="{44A8B627-2817-4BC2-B836-87A7E15F4301}" type="presParOf" srcId="{DA272C7C-44B7-412F-8B35-BA4567F66F2E}" destId="{7EB34418-AC13-40C7-A5B4-401D87C7F63B}" srcOrd="1" destOrd="0" presId="urn:microsoft.com/office/officeart/2005/8/layout/hierarchy1"/>
    <dgm:cxn modelId="{2E364BFE-6FF3-48F5-90C0-096242C68DC1}" type="presParOf" srcId="{E25790EE-9CB7-4480-8276-304EF6E418A2}" destId="{977E3204-B2B8-4AEC-BA34-9210F6ABF267}" srcOrd="1" destOrd="0" presId="urn:microsoft.com/office/officeart/2005/8/layout/hierarchy1"/>
    <dgm:cxn modelId="{B3BC5FA4-F405-48B7-8B6E-3FE768FB5E45}" type="presParOf" srcId="{977E3204-B2B8-4AEC-BA34-9210F6ABF267}" destId="{C52BD56B-F665-43B9-B323-5CB2F04D01C8}" srcOrd="0" destOrd="0" presId="urn:microsoft.com/office/officeart/2005/8/layout/hierarchy1"/>
    <dgm:cxn modelId="{202685C9-A815-4FFB-9D45-C7B35DDE4F12}" type="presParOf" srcId="{C52BD56B-F665-43B9-B323-5CB2F04D01C8}" destId="{630748AB-2241-4D5F-822A-F5FFF66ADCAA}" srcOrd="0" destOrd="0" presId="urn:microsoft.com/office/officeart/2005/8/layout/hierarchy1"/>
    <dgm:cxn modelId="{FA3C5C88-0FA8-454B-9172-C069C77A8742}" type="presParOf" srcId="{C52BD56B-F665-43B9-B323-5CB2F04D01C8}" destId="{D9C75C55-3665-4FDE-AC76-B59AAF0FB2DD}" srcOrd="1" destOrd="0" presId="urn:microsoft.com/office/officeart/2005/8/layout/hierarchy1"/>
    <dgm:cxn modelId="{CB48B216-D5D4-4170-86C3-E566E80B4999}" type="presParOf" srcId="{977E3204-B2B8-4AEC-BA34-9210F6ABF267}" destId="{61BF8E25-6B19-4983-B29F-8D195B1082A2}"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F09FE0-D39C-4EC8-973D-82F28B6032BB}">
      <dsp:nvSpPr>
        <dsp:cNvPr id="0" name=""/>
        <dsp:cNvSpPr/>
      </dsp:nvSpPr>
      <dsp:spPr>
        <a:xfrm>
          <a:off x="9242"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Causes </a:t>
          </a:r>
          <a:r>
            <a:rPr lang="en-GB" sz="1800" kern="1200"/>
            <a:t>– to make someone do something – implies influence over a person. </a:t>
          </a:r>
          <a:endParaRPr lang="en-US" sz="1800" kern="1200"/>
        </a:p>
      </dsp:txBody>
      <dsp:txXfrm>
        <a:off x="90150" y="184777"/>
        <a:ext cx="2600582" cy="3981782"/>
      </dsp:txXfrm>
    </dsp:sp>
    <dsp:sp modelId="{018AD445-794E-49D5-BC29-DDEAD93AC5B0}">
      <dsp:nvSpPr>
        <dsp:cNvPr id="0" name=""/>
        <dsp:cNvSpPr/>
      </dsp:nvSpPr>
      <dsp:spPr>
        <a:xfrm>
          <a:off x="3047880"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047880" y="1970146"/>
        <a:ext cx="409940" cy="411044"/>
      </dsp:txXfrm>
    </dsp:sp>
    <dsp:sp modelId="{74E6E69E-F1C0-45E1-9414-CBB5197FACF5}">
      <dsp:nvSpPr>
        <dsp:cNvPr id="0" name=""/>
        <dsp:cNvSpPr/>
      </dsp:nvSpPr>
      <dsp:spPr>
        <a:xfrm>
          <a:off x="3876600"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Procures </a:t>
          </a:r>
          <a:r>
            <a:rPr lang="en-GB" sz="1800" kern="1200"/>
            <a:t>– to bring about by persuasion </a:t>
          </a:r>
          <a:endParaRPr lang="en-US" sz="1800" kern="1200"/>
        </a:p>
      </dsp:txBody>
      <dsp:txXfrm>
        <a:off x="3957508" y="184777"/>
        <a:ext cx="2600582" cy="3981782"/>
      </dsp:txXfrm>
    </dsp:sp>
    <dsp:sp modelId="{29153655-BA5A-4183-99CD-B75B6BC61644}">
      <dsp:nvSpPr>
        <dsp:cNvPr id="0" name=""/>
        <dsp:cNvSpPr/>
      </dsp:nvSpPr>
      <dsp:spPr>
        <a:xfrm>
          <a:off x="6915239" y="1833131"/>
          <a:ext cx="585628" cy="68507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6915239" y="1970146"/>
        <a:ext cx="409940" cy="411044"/>
      </dsp:txXfrm>
    </dsp:sp>
    <dsp:sp modelId="{BC48ED20-9D1D-4E58-AF34-AFA4719CE33B}">
      <dsp:nvSpPr>
        <dsp:cNvPr id="0" name=""/>
        <dsp:cNvSpPr/>
      </dsp:nvSpPr>
      <dsp:spPr>
        <a:xfrm>
          <a:off x="7743958" y="103869"/>
          <a:ext cx="2762398" cy="414359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Responsibility</a:t>
          </a:r>
          <a:r>
            <a:rPr lang="en-GB" sz="1800" kern="1200"/>
            <a:t> - The following person will be presumed to have responsibility for a child or young person:- any person who has parental responsibility or are legally liable to maintain them (these persons will continue to have responsibility even if they do not have care of them) and any person who has care of the child – such as babysitter</a:t>
          </a:r>
          <a:endParaRPr lang="en-US" sz="1800" kern="1200"/>
        </a:p>
      </dsp:txBody>
      <dsp:txXfrm>
        <a:off x="7824866" y="184777"/>
        <a:ext cx="2600582" cy="39817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333FEF-FEC6-49A0-BE9B-7E179E6A355C}">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58DCE4-8144-4707-9807-D4AE46FA034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Where a constable has reasonable cause to believe that a child would otherwise be likely to suffer significant harm they may:</a:t>
          </a:r>
          <a:endParaRPr lang="en-US" sz="2900" kern="1200"/>
        </a:p>
      </dsp:txBody>
      <dsp:txXfrm>
        <a:off x="0" y="2124"/>
        <a:ext cx="10515600" cy="1449029"/>
      </dsp:txXfrm>
    </dsp:sp>
    <dsp:sp modelId="{B46095D8-3728-498F-BD39-B087DE7E5D30}">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699B35-9438-4FA4-8162-4DD99A50E8F5}">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Remove the child to suitable accommodation &amp; keep them there OR</a:t>
          </a:r>
          <a:endParaRPr lang="en-US" sz="2900" kern="1200"/>
        </a:p>
      </dsp:txBody>
      <dsp:txXfrm>
        <a:off x="0" y="1451154"/>
        <a:ext cx="10515600" cy="1449029"/>
      </dsp:txXfrm>
    </dsp:sp>
    <dsp:sp modelId="{FB8ACC60-3416-4B6C-A5E0-D6C7A4DAED64}">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8D4D87B-FCA9-40A7-B3D9-86AAA1A697A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Take such steps as are reasonable to ensure that the child’s removal from any hospital or any other place, in which they are then being accommodated, is prevented. </a:t>
          </a:r>
          <a:endParaRPr lang="en-US" sz="2900" kern="1200"/>
        </a:p>
      </dsp:txBody>
      <dsp:txXfrm>
        <a:off x="0" y="2900183"/>
        <a:ext cx="10515600" cy="14490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CB97FF-A755-46D9-A207-8A1DB5FF0374}">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728312-9631-4EAB-8E73-4A7564822C9C}">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Section 46 provides the power to take children into police protection Child is a person under 18yrs i.e. 17 and under. </a:t>
          </a:r>
          <a:endParaRPr lang="en-US" sz="1800" kern="1200"/>
        </a:p>
      </dsp:txBody>
      <dsp:txXfrm>
        <a:off x="383617" y="1447754"/>
        <a:ext cx="2847502" cy="1768010"/>
      </dsp:txXfrm>
    </dsp:sp>
    <dsp:sp modelId="{C1D2D19B-A3E7-42AE-8887-C17A38D09105}">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37374D-A190-485F-9DF5-F403BBD24D0F}">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Suitable Accommodation usually means local authority accommodation, registered children's home or foster care but not a police station.</a:t>
          </a:r>
          <a:endParaRPr lang="en-US" sz="1800" kern="1200"/>
        </a:p>
      </dsp:txBody>
      <dsp:txXfrm>
        <a:off x="3998355" y="1447754"/>
        <a:ext cx="2847502" cy="1768010"/>
      </dsp:txXfrm>
    </dsp:sp>
    <dsp:sp modelId="{A2E12D69-ACD0-415B-9CE3-B77117B2B32E}">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088A30-D09E-4F5E-8324-13617DE78C46}">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Only use police station in exceptional circumstances (such as lack of immediately avail local auth accommodation) and only for a short time</a:t>
          </a:r>
          <a:endParaRPr lang="en-US" sz="1800" kern="1200"/>
        </a:p>
      </dsp:txBody>
      <dsp:txXfrm>
        <a:off x="7613092" y="1447754"/>
        <a:ext cx="2847502" cy="17680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70BF64-07ED-470C-B590-1DF8680C591A}">
      <dsp:nvSpPr>
        <dsp:cNvPr id="0" name=""/>
        <dsp:cNvSpPr/>
      </dsp:nvSpPr>
      <dsp:spPr>
        <a:xfrm>
          <a:off x="0"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CEF537-8F88-432F-B3C1-76B9204E79D3}">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Significant harm is a subjective judgement made by the officer at the time.</a:t>
          </a:r>
          <a:endParaRPr lang="en-US" sz="2000" kern="1200"/>
        </a:p>
      </dsp:txBody>
      <dsp:txXfrm>
        <a:off x="398656" y="1088253"/>
        <a:ext cx="2959127" cy="1837317"/>
      </dsp:txXfrm>
    </dsp:sp>
    <dsp:sp modelId="{F1EEC10D-9622-4823-BAAA-3233377BBBC9}">
      <dsp:nvSpPr>
        <dsp:cNvPr id="0" name=""/>
        <dsp:cNvSpPr/>
      </dsp:nvSpPr>
      <dsp:spPr>
        <a:xfrm>
          <a:off x="3756441"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A705CF-A066-422F-8C5B-C647D95B101D}">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The term ‘significant harm’ refers to harm which is affecting or would affect the child’s physical or psychological development.</a:t>
          </a:r>
          <a:endParaRPr lang="en-US" sz="2000" kern="1200" dirty="0"/>
        </a:p>
      </dsp:txBody>
      <dsp:txXfrm>
        <a:off x="4155097" y="1088253"/>
        <a:ext cx="2959127" cy="1837317"/>
      </dsp:txXfrm>
    </dsp:sp>
    <dsp:sp modelId="{08AF0049-FDA6-4C65-99E9-358056846982}">
      <dsp:nvSpPr>
        <dsp:cNvPr id="0" name=""/>
        <dsp:cNvSpPr/>
      </dsp:nvSpPr>
      <dsp:spPr>
        <a:xfrm>
          <a:off x="7512882" y="706671"/>
          <a:ext cx="3073451" cy="1951641"/>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B0DD99-F1C4-4A6F-BF34-39718BBC0150}">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t>It includes impairment suffered from seeing or hearing the ill treatment of another. </a:t>
          </a:r>
          <a:endParaRPr lang="en-US" sz="2000" kern="1200" dirty="0"/>
        </a:p>
      </dsp:txBody>
      <dsp:txXfrm>
        <a:off x="7911539" y="1088253"/>
        <a:ext cx="2959127" cy="183731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EA2116-6000-40F2-80CD-1782330B0859}">
      <dsp:nvSpPr>
        <dsp:cNvPr id="0" name=""/>
        <dsp:cNvSpPr/>
      </dsp:nvSpPr>
      <dsp:spPr>
        <a:xfrm>
          <a:off x="1283"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022C6D0-928A-466F-8235-C1C5DC850854}">
      <dsp:nvSpPr>
        <dsp:cNvPr id="0" name=""/>
        <dsp:cNvSpPr/>
      </dsp:nvSpPr>
      <dsp:spPr>
        <a:xfrm>
          <a:off x="501904"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Causing or allowing the death or to suffer serious physical harm of a child or vulnerable adult.</a:t>
          </a:r>
          <a:endParaRPr lang="en-US" sz="2300" kern="1200"/>
        </a:p>
      </dsp:txBody>
      <dsp:txXfrm>
        <a:off x="585701" y="1066737"/>
        <a:ext cx="4337991" cy="2693452"/>
      </dsp:txXfrm>
    </dsp:sp>
    <dsp:sp modelId="{630748AB-2241-4D5F-822A-F5FFF66ADCAA}">
      <dsp:nvSpPr>
        <dsp:cNvPr id="0" name=""/>
        <dsp:cNvSpPr/>
      </dsp:nvSpPr>
      <dsp:spPr>
        <a:xfrm>
          <a:off x="5508110" y="507350"/>
          <a:ext cx="4505585" cy="2861046"/>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75C55-3665-4FDE-AC76-B59AAF0FB2DD}">
      <dsp:nvSpPr>
        <dsp:cNvPr id="0" name=""/>
        <dsp:cNvSpPr/>
      </dsp:nvSpPr>
      <dsp:spPr>
        <a:xfrm>
          <a:off x="6008730" y="982940"/>
          <a:ext cx="4505585" cy="2861046"/>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a:t>The 2012 Act is intended to fill a recognised gap in the law in cases where a child or vulnerable adult have sustained serious injuries (short of death), and insufficient evidence points to one specific person. </a:t>
          </a:r>
          <a:endParaRPr lang="en-US" sz="2300" kern="1200"/>
        </a:p>
      </dsp:txBody>
      <dsp:txXfrm>
        <a:off x="6092527" y="1066737"/>
        <a:ext cx="4337991" cy="26934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E3B555E-9D28-4906-B5CD-524851D02345}" type="datetimeFigureOut">
              <a:rPr lang="en-GB" smtClean="0"/>
              <a:t>30/07/2024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ECE7FA-B277-4D42-919D-BE25FF6294EB}" type="slidenum">
              <a:rPr lang="en-GB" smtClean="0"/>
              <a:t>‹#›</a:t>
            </a:fld>
            <a:endParaRPr lang="en-GB"/>
          </a:p>
        </p:txBody>
      </p:sp>
    </p:spTree>
    <p:extLst>
      <p:ext uri="{BB962C8B-B14F-4D97-AF65-F5344CB8AC3E}">
        <p14:creationId xmlns:p14="http://schemas.microsoft.com/office/powerpoint/2010/main" val="3556507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2000 Victoria Climbié was tortured and murdered by her guardians.. She died on 25th February 2000 During the abuse, Climbié was burnt with cigarettes, tied up for periods of longer than 24 hours, and hit with bike chains, hammers and wires. Up to her death, the police, the social services department of four local authorities, the National Health Service, the National Society for the Prevention of Cruelty to Children (NSPCC), and local churches all had contact with her, and noted the signs of abuse. The judge in the trial following Climbié's death described as "blinding incompetence", all involved failed to properly investigate the case and little action was taken. </a:t>
            </a:r>
          </a:p>
          <a:p>
            <a:endParaRPr lang="en-GB" dirty="0"/>
          </a:p>
          <a:p>
            <a:r>
              <a:rPr lang="en-GB" dirty="0"/>
              <a:t>Kouao and Manning were convicted of murder and sentenced to life imprisonment. Victoria’s death at the age of just nine years old highlighted the failings of a number of agencies, including the police, who were responsible for ensuring her care and welfare. On 20 April 2001 Lord Laming was appointed to conduct an Independent Statutory Inquiry, into the circumstances leading to the death of Victoria and to make recommendations as to how such an event may be avoided in the future. The Report ran to over 400 pages. As a result of the inquiry report Lord Laming made a number of recommendations that are directly aimed at the police. Her death was largely responsible for the introduction of the Children Act 2004, a government database designed to hold information on all children in England (now defunct after closure by the government of 2010); and the creation of the Office of the Children's Commissioner. </a:t>
            </a:r>
          </a:p>
        </p:txBody>
      </p:sp>
      <p:sp>
        <p:nvSpPr>
          <p:cNvPr id="4" name="Slide Number Placeholder 3"/>
          <p:cNvSpPr>
            <a:spLocks noGrp="1"/>
          </p:cNvSpPr>
          <p:nvPr>
            <p:ph type="sldNum" sz="quarter" idx="5"/>
          </p:nvPr>
        </p:nvSpPr>
        <p:spPr/>
        <p:txBody>
          <a:bodyPr/>
          <a:lstStyle/>
          <a:p>
            <a:fld id="{3EECE7FA-B277-4D42-919D-BE25FF6294EB}" type="slidenum">
              <a:rPr lang="en-GB" smtClean="0"/>
              <a:t>4</a:t>
            </a:fld>
            <a:endParaRPr lang="en-GB"/>
          </a:p>
        </p:txBody>
      </p:sp>
    </p:spTree>
    <p:extLst>
      <p:ext uri="{BB962C8B-B14F-4D97-AF65-F5344CB8AC3E}">
        <p14:creationId xmlns:p14="http://schemas.microsoft.com/office/powerpoint/2010/main" val="3045837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Peter Connelly (also known as Baby P) was a 17-month-old boy who died in London on 3rd August 2007 after suffering more than fifty injuries over an eight-month period.</a:t>
            </a:r>
          </a:p>
          <a:p>
            <a:endParaRPr lang="en-GB" dirty="0"/>
          </a:p>
          <a:p>
            <a:endParaRPr lang="en-GB" dirty="0"/>
          </a:p>
          <a:p>
            <a:r>
              <a:rPr lang="en-GB" dirty="0"/>
              <a:t> The list of his injuries are: • Eight broken ribs and a broken back, with another area of bleeding around the spine at neck level. • Numerous bruises, cuts and abrasions, including a deep tear to his left ear lobe, which had been pulled away from his head. • Severe lacerations to the top of his head, including a large gouge which could have been caused by a dog bite. • Blackened finger- and toenails, with several nails missing; the middle finger of his </a:t>
            </a:r>
          </a:p>
          <a:p>
            <a:r>
              <a:rPr lang="en-GB" dirty="0"/>
              <a:t>right hand was without a nail and its tip was also missing, as if it had been sliced off. • A tear to his fraenulum, the strip of skin between the middle of the upper lip and the gum, which had partially healed. • One of his front teeth had also been knocked out and was found in his colon. He had swallowed it. The jury was not shown photographs of the child's actual injuries because it would be too upsetting but was shown computer generated images of his injuries. </a:t>
            </a:r>
          </a:p>
          <a:p>
            <a:endParaRPr lang="en-GB" dirty="0"/>
          </a:p>
          <a:p>
            <a:endParaRPr lang="en-GB" dirty="0"/>
          </a:p>
          <a:p>
            <a:r>
              <a:rPr lang="en-GB" dirty="0"/>
              <a:t>The case caused shock and concern among the public partly because of the magnitude of Peter's injuries, and partly because Peter had lived in the London Borough of Haringey, North London, under the same child welfare authorities that had already failed seven years earlier in the case of Victoria Climbié. [ Another nationwide review was conducted by Lord Laming into his own recommendations concerning Victoria Climbié's killing in 2000 </a:t>
            </a:r>
          </a:p>
        </p:txBody>
      </p:sp>
      <p:sp>
        <p:nvSpPr>
          <p:cNvPr id="4" name="Slide Number Placeholder 3"/>
          <p:cNvSpPr>
            <a:spLocks noGrp="1"/>
          </p:cNvSpPr>
          <p:nvPr>
            <p:ph type="sldNum" sz="quarter" idx="5"/>
          </p:nvPr>
        </p:nvSpPr>
        <p:spPr/>
        <p:txBody>
          <a:bodyPr/>
          <a:lstStyle/>
          <a:p>
            <a:fld id="{3EECE7FA-B277-4D42-919D-BE25FF6294EB}" type="slidenum">
              <a:rPr lang="en-GB" smtClean="0"/>
              <a:t>5</a:t>
            </a:fld>
            <a:endParaRPr lang="en-GB"/>
          </a:p>
        </p:txBody>
      </p:sp>
    </p:spTree>
    <p:extLst>
      <p:ext uri="{BB962C8B-B14F-4D97-AF65-F5344CB8AC3E}">
        <p14:creationId xmlns:p14="http://schemas.microsoft.com/office/powerpoint/2010/main" val="43592807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7</a:t>
            </a:fld>
            <a:endParaRPr lang="en-GB"/>
          </a:p>
        </p:txBody>
      </p:sp>
    </p:spTree>
    <p:extLst>
      <p:ext uri="{BB962C8B-B14F-4D97-AF65-F5344CB8AC3E}">
        <p14:creationId xmlns:p14="http://schemas.microsoft.com/office/powerpoint/2010/main" val="10929062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Wilfully – deliberate, knowingly Assaults - From 15 Jan 2005 Sec 58 Children Act 2004 introduced a new provision under which ‘the battery of a child cannot be justified on the ground that it is reasonable punishment’. The same Act removed the provision of section 1(7) which allowed parents and other carers to administer punishment. Ill – treats - usually an ongoing situation as opposed to one off includes bullying, frightening </a:t>
            </a:r>
            <a:r>
              <a:rPr lang="en-GB" dirty="0" err="1"/>
              <a:t>eg</a:t>
            </a:r>
            <a:r>
              <a:rPr lang="en-GB" dirty="0"/>
              <a:t> locked in a dark room Neglects – lack of food, lack of medical care, inappropriate clothing, not sent to school etc Abandons – home alone Exposes – no fire guard, allowing small child to wander streets, smoking </a:t>
            </a:r>
          </a:p>
        </p:txBody>
      </p:sp>
      <p:sp>
        <p:nvSpPr>
          <p:cNvPr id="4" name="Slide Number Placeholder 3"/>
          <p:cNvSpPr>
            <a:spLocks noGrp="1"/>
          </p:cNvSpPr>
          <p:nvPr>
            <p:ph type="sldNum" sz="quarter" idx="5"/>
          </p:nvPr>
        </p:nvSpPr>
        <p:spPr/>
        <p:txBody>
          <a:bodyPr/>
          <a:lstStyle/>
          <a:p>
            <a:fld id="{3EECE7FA-B277-4D42-919D-BE25FF6294EB}" type="slidenum">
              <a:rPr lang="en-GB" smtClean="0"/>
              <a:t>9</a:t>
            </a:fld>
            <a:endParaRPr lang="en-GB"/>
          </a:p>
        </p:txBody>
      </p:sp>
    </p:spTree>
    <p:extLst>
      <p:ext uri="{BB962C8B-B14F-4D97-AF65-F5344CB8AC3E}">
        <p14:creationId xmlns:p14="http://schemas.microsoft.com/office/powerpoint/2010/main" val="41364596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a:t>
            </a:r>
            <a:r>
              <a:rPr lang="en-GB" dirty="0" err="1"/>
              <a:t>discussionDomestic</a:t>
            </a:r>
            <a:r>
              <a:rPr lang="en-GB" dirty="0"/>
              <a:t> abuse situations - In many cases the offender will be the person removed from the home - this would remove the risk to the child and therefore Police Protection would not be appropriate. Missing from home Children may also be at risk by being left alone at home Routine patrol Routine calls In many incidents you will come across ‘families with complex needs’ – who experience both a ‘breadth of interrelated or interconnected’ needs and a ‘depth of ‘profound, severe, serious or intense needs’ (Rankin and Regan 2004) and are therefore most reliant on services and support. This might include families affected by mental health needs, disability, caring responsibilities, criminal behaviour, domestic abuse, drug and alcohol misuse etc</a:t>
            </a:r>
          </a:p>
        </p:txBody>
      </p:sp>
      <p:sp>
        <p:nvSpPr>
          <p:cNvPr id="4" name="Slide Number Placeholder 3"/>
          <p:cNvSpPr>
            <a:spLocks noGrp="1"/>
          </p:cNvSpPr>
          <p:nvPr>
            <p:ph type="sldNum" sz="quarter" idx="5"/>
          </p:nvPr>
        </p:nvSpPr>
        <p:spPr/>
        <p:txBody>
          <a:bodyPr/>
          <a:lstStyle/>
          <a:p>
            <a:fld id="{3EECE7FA-B277-4D42-919D-BE25FF6294EB}" type="slidenum">
              <a:rPr lang="en-GB" smtClean="0"/>
              <a:t>11</a:t>
            </a:fld>
            <a:endParaRPr lang="en-GB"/>
          </a:p>
        </p:txBody>
      </p:sp>
    </p:spTree>
    <p:extLst>
      <p:ext uri="{BB962C8B-B14F-4D97-AF65-F5344CB8AC3E}">
        <p14:creationId xmlns:p14="http://schemas.microsoft.com/office/powerpoint/2010/main" val="35484845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12</a:t>
            </a:fld>
            <a:endParaRPr lang="en-GB"/>
          </a:p>
        </p:txBody>
      </p:sp>
    </p:spTree>
    <p:extLst>
      <p:ext uri="{BB962C8B-B14F-4D97-AF65-F5344CB8AC3E}">
        <p14:creationId xmlns:p14="http://schemas.microsoft.com/office/powerpoint/2010/main" val="282633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Concept of significant harm was introduced in order to assess need for compulsory intervention in family life in the best interests of the child. Significant harm is a subjective judgement made by the officer at the time Adoption and Children Act 2002 amends sec 31 of children act 1989 to include following in definition of harm ‘impairment suffered from seeing or hearing the ill treatment of another’ - witness to domestic abuse. Compilation may for example be:- a child turning up for school each day in unclean clothes would not be sufficient. however if this was coupled with the child not ever having dinner money or sandwiches then the concern would be greater and it may fall into this heading. Some children live in family and social circumstances where their health and development are neglected – for them, it is the corrosiveness of long term emotional, physical or sexual abuse that causes impairment to health and development to the extent of constituting significant harm. </a:t>
            </a:r>
          </a:p>
        </p:txBody>
      </p:sp>
      <p:sp>
        <p:nvSpPr>
          <p:cNvPr id="4" name="Slide Number Placeholder 3"/>
          <p:cNvSpPr>
            <a:spLocks noGrp="1"/>
          </p:cNvSpPr>
          <p:nvPr>
            <p:ph type="sldNum" sz="quarter" idx="5"/>
          </p:nvPr>
        </p:nvSpPr>
        <p:spPr/>
        <p:txBody>
          <a:bodyPr/>
          <a:lstStyle/>
          <a:p>
            <a:fld id="{3EECE7FA-B277-4D42-919D-BE25FF6294EB}" type="slidenum">
              <a:rPr lang="en-GB" smtClean="0"/>
              <a:t>14</a:t>
            </a:fld>
            <a:endParaRPr lang="en-GB"/>
          </a:p>
        </p:txBody>
      </p:sp>
    </p:spTree>
    <p:extLst>
      <p:ext uri="{BB962C8B-B14F-4D97-AF65-F5344CB8AC3E}">
        <p14:creationId xmlns:p14="http://schemas.microsoft.com/office/powerpoint/2010/main" val="251042853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Care should be taken, to ensure that speaking to the child is confined to establishing the child’s safety, ask for the minimum amount of information and use open questions to enable the child to give a brief account of anything that has occurred, </a:t>
            </a:r>
            <a:r>
              <a:rPr lang="en-GB" dirty="0" err="1"/>
              <a:t>eg.</a:t>
            </a:r>
            <a:r>
              <a:rPr lang="en-GB" dirty="0"/>
              <a:t> identify any offences, suspect(s) and scene and any information to preserve evidence. As soon as the welfare of the child has been established or the officer has determined that the child is at risk of harm or has been harmed, the conversation should be brought to a close so that it does not constitute an </a:t>
            </a:r>
            <a:r>
              <a:rPr lang="en-GB"/>
              <a:t>interview.</a:t>
            </a:r>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15</a:t>
            </a:fld>
            <a:endParaRPr lang="en-GB"/>
          </a:p>
        </p:txBody>
      </p:sp>
    </p:spTree>
    <p:extLst>
      <p:ext uri="{BB962C8B-B14F-4D97-AF65-F5344CB8AC3E}">
        <p14:creationId xmlns:p14="http://schemas.microsoft.com/office/powerpoint/2010/main" val="61637789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16</a:t>
            </a:fld>
            <a:endParaRPr lang="en-GB"/>
          </a:p>
        </p:txBody>
      </p:sp>
    </p:spTree>
    <p:extLst>
      <p:ext uri="{BB962C8B-B14F-4D97-AF65-F5344CB8AC3E}">
        <p14:creationId xmlns:p14="http://schemas.microsoft.com/office/powerpoint/2010/main" val="29068830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local authority (social services dept) in England and Wales keeps a register, or list, of the names of children who need a Child Protection Plan to keep them safe. The list is confidential and gives the details of children who are known or believed to have been abused or injured in some way, or who are thought to be at risk of injury, abuse or neglect. This list was referred to as the Child Protection Register – now this register is a list of children that have a protection plan in place. Details of this list are held with Social Services who can be contacted directly via telephone or via our control room. The registers are constantly changing – they should not be interpreted as a record of all child abuse. </a:t>
            </a:r>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18</a:t>
            </a:fld>
            <a:endParaRPr lang="en-GB"/>
          </a:p>
        </p:txBody>
      </p:sp>
    </p:spTree>
    <p:extLst>
      <p:ext uri="{BB962C8B-B14F-4D97-AF65-F5344CB8AC3E}">
        <p14:creationId xmlns:p14="http://schemas.microsoft.com/office/powerpoint/2010/main" val="1343434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Only applies to members of the victim’s household, who had frequent contact with the victim, and could therefore reasonably be expected to have been aware of a risk of serious physical harm to the victim, and to have protected the victim from such harm. Applies only to those who are 16 or over (unless they are the mother or father). Members of the household under 16 will not have a duty of care or be expected to take steps to prevent a victim coming to harm. From 28th June 2022 maximum penalty of 14 years for Causing or allowing serious physical harm.</a:t>
            </a:r>
          </a:p>
        </p:txBody>
      </p:sp>
      <p:sp>
        <p:nvSpPr>
          <p:cNvPr id="4" name="Slide Number Placeholder 3"/>
          <p:cNvSpPr>
            <a:spLocks noGrp="1"/>
          </p:cNvSpPr>
          <p:nvPr>
            <p:ph type="sldNum" sz="quarter" idx="5"/>
          </p:nvPr>
        </p:nvSpPr>
        <p:spPr/>
        <p:txBody>
          <a:bodyPr/>
          <a:lstStyle/>
          <a:p>
            <a:fld id="{3EECE7FA-B277-4D42-919D-BE25FF6294EB}" type="slidenum">
              <a:rPr lang="en-GB" smtClean="0"/>
              <a:t>20</a:t>
            </a:fld>
            <a:endParaRPr lang="en-GB"/>
          </a:p>
        </p:txBody>
      </p:sp>
    </p:spTree>
    <p:extLst>
      <p:ext uri="{BB962C8B-B14F-4D97-AF65-F5344CB8AC3E}">
        <p14:creationId xmlns:p14="http://schemas.microsoft.com/office/powerpoint/2010/main" val="4120259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ACEs are stressful experiences occurring during childhood that directly harm a child or affect the environment in which they live (</a:t>
            </a:r>
            <a:r>
              <a:rPr lang="en-GB" dirty="0" err="1"/>
              <a:t>e.g</a:t>
            </a:r>
            <a:r>
              <a:rPr lang="en-GB" dirty="0"/>
              <a:t> growing up in a house with domestic violence) that they were subjected to while under the age of 18. Adverse Childhood Experiences (ACEs) are “highly stressful, and potentially traumatic, events or situations that occur during childhood and/or adolescence. They can be a single event, or prolonged threats to, and breaches of, the young person’s safety, security, trust or bodily integrity.” (Young Minds, 2018). Although you are more likely to experience ACEs if you live in a deprived area and less likely to have protective factors. </a:t>
            </a:r>
          </a:p>
          <a:p>
            <a:endParaRPr lang="en-GB" dirty="0"/>
          </a:p>
          <a:p>
            <a:r>
              <a:rPr lang="en-GB" dirty="0"/>
              <a:t>It is important to note that that regardless of the background (poor/rich, both/single parent, alcohol/drugs, DV) experiencing ACEs can have the same impact. If not addressed at the time. Preventing ACEs can improve health across the whole life course, enhancing individuals’ wellbeing and productivity while reducing pressures and costs on partners in LA, health, education and demand for us. Those experiencing more ACEs are also more likely to be involved in violence and other anti-social behaviour and perform more poorly in schools.</a:t>
            </a:r>
          </a:p>
          <a:p>
            <a:endParaRPr lang="en-GB" dirty="0"/>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21</a:t>
            </a:fld>
            <a:endParaRPr lang="en-GB"/>
          </a:p>
        </p:txBody>
      </p:sp>
    </p:spTree>
    <p:extLst>
      <p:ext uri="{BB962C8B-B14F-4D97-AF65-F5344CB8AC3E}">
        <p14:creationId xmlns:p14="http://schemas.microsoft.com/office/powerpoint/2010/main" val="1201996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links between ACEs and poor outcomes in later life (crime, victimisation and poor health), with those who have experienced four or more ACEs 14 times more likely to have been a victim of violence, 15 times more likely to have committed violence against another person, and 20 times more likely to be incarcerated at any point in their lifetime. As such, crime does not operate in isolation to vulnerability and that the police have an integral role in addressing childhood adversity at the earliest opportunity to mitigate the impact they have, and subsequently, the risk of negative outcomes in later life.</a:t>
            </a:r>
          </a:p>
          <a:p>
            <a:endParaRPr lang="en-GB" dirty="0"/>
          </a:p>
          <a:p>
            <a:r>
              <a:rPr lang="en-GB" dirty="0"/>
              <a:t>ACES can lead to : Brain Development - Smaller brain size / Less efficient processing / Impaired stress response / Changes in gene expression Cognition - Impaired learning / Difficulty problem solving / Language delays / Problems concentrating / Poor Academic achievement Emotions - Difficulty Controlling emotions / Trouble recognising emotions / Limited coping skills / Increased sensitivity to stress / Shame and guilt / Excess Worry / Feelings of Hopelessness Physical Health - Sleeping disorders / Eating disorders / Poor immune system / Heart disease / Shorter life span Relationships - Poor or broken relationships with family members / No role models / Friends who are</a:t>
            </a:r>
          </a:p>
          <a:p>
            <a:endParaRPr lang="en-GB" dirty="0"/>
          </a:p>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22</a:t>
            </a:fld>
            <a:endParaRPr lang="en-GB"/>
          </a:p>
        </p:txBody>
      </p:sp>
    </p:spTree>
    <p:extLst>
      <p:ext uri="{BB962C8B-B14F-4D97-AF65-F5344CB8AC3E}">
        <p14:creationId xmlns:p14="http://schemas.microsoft.com/office/powerpoint/2010/main" val="4110510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23</a:t>
            </a:fld>
            <a:endParaRPr lang="en-GB"/>
          </a:p>
        </p:txBody>
      </p:sp>
    </p:spTree>
    <p:extLst>
      <p:ext uri="{BB962C8B-B14F-4D97-AF65-F5344CB8AC3E}">
        <p14:creationId xmlns:p14="http://schemas.microsoft.com/office/powerpoint/2010/main" val="67131127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ECE7FA-B277-4D42-919D-BE25FF6294EB}" type="slidenum">
              <a:rPr lang="en-GB" smtClean="0"/>
              <a:t>24</a:t>
            </a:fld>
            <a:endParaRPr lang="en-GB"/>
          </a:p>
        </p:txBody>
      </p:sp>
    </p:spTree>
    <p:extLst>
      <p:ext uri="{BB962C8B-B14F-4D97-AF65-F5344CB8AC3E}">
        <p14:creationId xmlns:p14="http://schemas.microsoft.com/office/powerpoint/2010/main" val="479370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7ADF1-5F2A-BD85-EE4F-5C2D5971A1A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D76AB7E-3C45-5C01-BD9F-9EB6CF012C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308D655-FCE7-6CFD-9D07-1B8CF9E76BFB}"/>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783D2DAA-5DDF-9465-93E6-86B9F44B4E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304633-AF8C-46C2-2619-2CF97A323870}"/>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5771749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D8C90-7061-E7B6-14C1-13534C0E30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6D8E67-3869-BC51-9969-CEC295467B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2DD233-3020-EE4F-A350-0C00015A1CA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B9F4A7F4-147C-127A-AEE5-3FBB08A6E4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9DB628-C12E-CC4F-542B-AE3A213BC05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79566146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00FA49-EB2E-D06F-6B66-6D5B43AF95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C341275-4FB3-BE7F-5DF9-54636DBA51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7B5F8DB-CEDF-1C52-891E-23AEF4822A3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0D9050B0-C8B8-18F7-C5BE-03549CAB8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B756B3-7690-AC44-7D2E-E429DC8DD3FF}"/>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24462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DCE0A-DBBB-3960-2E6C-5E482E8B316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A4CEEA0-9064-8F07-5000-04C33FA18C9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B8E0D9-896F-CBDD-1443-2F90401857C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F38F8C9-3C58-7C5D-CFED-31FD98E4C54A}"/>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6" name="Footer Placeholder 5">
            <a:extLst>
              <a:ext uri="{FF2B5EF4-FFF2-40B4-BE49-F238E27FC236}">
                <a16:creationId xmlns:a16="http://schemas.microsoft.com/office/drawing/2014/main" id="{FF2B4BAD-17F6-277B-86F9-39B0B77314F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B4F595-91B4-8C49-41C8-D7FF5B9D0CF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4380696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2A82A-5E92-DD53-3A5B-032679E872C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CF43A3-28DF-0391-6959-135FD356E2C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0125003-E049-0889-1D72-9FA96D98F9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D94656-9FC3-635D-CECB-E7E5D1C5C4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55B13B-5B10-B710-C164-661603F2449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ED0E044-C677-3068-1F24-C2932CD90B9D}"/>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8" name="Footer Placeholder 7">
            <a:extLst>
              <a:ext uri="{FF2B5EF4-FFF2-40B4-BE49-F238E27FC236}">
                <a16:creationId xmlns:a16="http://schemas.microsoft.com/office/drawing/2014/main" id="{E2F18C22-482B-5304-4DA1-DA98B1169FA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256831-3DE8-4E61-9D47-2ACA2EE0B8B7}"/>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864253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1C43D-3048-A21A-4E9C-5F2CF12A5C9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7094FFF-E563-8161-1BF4-750D590931E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4" name="Footer Placeholder 3">
            <a:extLst>
              <a:ext uri="{FF2B5EF4-FFF2-40B4-BE49-F238E27FC236}">
                <a16:creationId xmlns:a16="http://schemas.microsoft.com/office/drawing/2014/main" id="{9F0B79EE-7F89-B742-0046-D8E1AA85CC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FCA2D04-7FC5-ABB3-4AC9-BFF58B44287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42216183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3CD0A4E-3125-51A8-D7BB-598B2A73B079}"/>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3" name="Footer Placeholder 2">
            <a:extLst>
              <a:ext uri="{FF2B5EF4-FFF2-40B4-BE49-F238E27FC236}">
                <a16:creationId xmlns:a16="http://schemas.microsoft.com/office/drawing/2014/main" id="{324FC2F1-1EA9-697D-30A2-23B2D242070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DD1F8E-8661-5354-6410-1C8FF4C5ABD5}"/>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112873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97411-6132-3385-04ED-106EE315A7A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1346B2-94FF-BBF5-C0F5-1D326C68F3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8CBC7DA-04E7-B605-FD3B-ABDE00DCCF6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AFE0D89-8006-0479-2451-C4D3620B67F7}"/>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6" name="Footer Placeholder 5">
            <a:extLst>
              <a:ext uri="{FF2B5EF4-FFF2-40B4-BE49-F238E27FC236}">
                <a16:creationId xmlns:a16="http://schemas.microsoft.com/office/drawing/2014/main" id="{D97B9B93-71F8-3AA0-2310-B4E1FE85B9E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EBB991-B4BD-E225-DDE5-F99D943798A1}"/>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2442633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512CB-218A-198E-9EDD-E18A0DD2D1C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351BE23-01A2-E80F-729A-BA850D4B9C4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B5DB1EA-013F-DD8C-2F1B-AD0B16F478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31F426-7FDF-EDB4-F2C1-18032EDF6CA0}"/>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6" name="Footer Placeholder 5">
            <a:extLst>
              <a:ext uri="{FF2B5EF4-FFF2-40B4-BE49-F238E27FC236}">
                <a16:creationId xmlns:a16="http://schemas.microsoft.com/office/drawing/2014/main" id="{3CF9C147-A496-0036-FA72-52194C5BC2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C1A8DA-5E5F-1F1A-DB21-5889E38DFEE6}"/>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01240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B16A-65BB-7700-D450-A79A8AFDBBB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1FE5AE9-2D92-75B6-AFAA-59528C4272F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5E1BF6-A93D-86D0-8E08-D3A6DDBE4F56}"/>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D9632DFA-152C-E4DE-35D1-89F8C6586B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E8BDA4-6F59-79BC-0C7F-78C52D911A1C}"/>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9541126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FA2CBD-2453-4D6B-108F-AEF61383C3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5FC06B-9B85-3507-AF94-3D5DB37185F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E43637-4697-4B0B-0561-895D0244AC95}"/>
              </a:ext>
            </a:extLst>
          </p:cNvPr>
          <p:cNvSpPr>
            <a:spLocks noGrp="1"/>
          </p:cNvSpPr>
          <p:nvPr>
            <p:ph type="dt" sz="half" idx="10"/>
          </p:nvPr>
        </p:nvSpPr>
        <p:spPr/>
        <p:txBody>
          <a:body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756496A9-92C3-35B1-281A-BA17A61F18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B5D046-755A-8E0D-5790-71539271569D}"/>
              </a:ext>
            </a:extLst>
          </p:cNvPr>
          <p:cNvSpPr>
            <a:spLocks noGrp="1"/>
          </p:cNvSpPr>
          <p:nvPr>
            <p:ph type="sldNum" sz="quarter" idx="12"/>
          </p:nvPr>
        </p:nvSpPr>
        <p:spPr/>
        <p:txBody>
          <a:bodyPr/>
          <a:lstStyle/>
          <a:p>
            <a:fld id="{2DA7506A-BC29-47F7-B348-CB7D8D685816}" type="slidenum">
              <a:rPr lang="en-GB" smtClean="0"/>
              <a:t>‹#›</a:t>
            </a:fld>
            <a:endParaRPr lang="en-GB"/>
          </a:p>
        </p:txBody>
      </p:sp>
    </p:spTree>
    <p:extLst>
      <p:ext uri="{BB962C8B-B14F-4D97-AF65-F5344CB8AC3E}">
        <p14:creationId xmlns:p14="http://schemas.microsoft.com/office/powerpoint/2010/main" val="3108234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74A64-0C98-C324-74C5-2308B1BAD3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069588-DD0C-9D17-AB48-062B881BA3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3087676-695D-414B-9629-EB0C9FE7FA7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546865-71A8-4286-9F08-35B4F23CB322}" type="datetimeFigureOut">
              <a:rPr lang="en-GB" smtClean="0"/>
              <a:t>30/07/2024</a:t>
            </a:fld>
            <a:endParaRPr lang="en-GB"/>
          </a:p>
        </p:txBody>
      </p:sp>
      <p:sp>
        <p:nvSpPr>
          <p:cNvPr id="5" name="Footer Placeholder 4">
            <a:extLst>
              <a:ext uri="{FF2B5EF4-FFF2-40B4-BE49-F238E27FC236}">
                <a16:creationId xmlns:a16="http://schemas.microsoft.com/office/drawing/2014/main" id="{AA01AC55-CCD9-67BA-AB1B-24AB867194E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540AF94-3F25-63AF-C05D-A6A59472A3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A7506A-BC29-47F7-B348-CB7D8D685816}" type="slidenum">
              <a:rPr lang="en-GB" smtClean="0"/>
              <a:t>‹#›</a:t>
            </a:fld>
            <a:endParaRPr lang="en-GB"/>
          </a:p>
        </p:txBody>
      </p:sp>
    </p:spTree>
    <p:extLst>
      <p:ext uri="{BB962C8B-B14F-4D97-AF65-F5344CB8AC3E}">
        <p14:creationId xmlns:p14="http://schemas.microsoft.com/office/powerpoint/2010/main" val="2984031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4.xml"/><Relationship Id="rId9" Type="http://schemas.microsoft.com/office/2007/relationships/diagramDrawing" Target="../diagrams/drawing1.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8.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2.png"/><Relationship Id="rId4" Type="http://schemas.openxmlformats.org/officeDocument/2006/relationships/notesSlide" Target="../notesSlides/notesSlide6.xml"/><Relationship Id="rId9" Type="http://schemas.microsoft.com/office/2007/relationships/diagramDrawing" Target="../diagrams/drawing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7.xml"/><Relationship Id="rId9" Type="http://schemas.microsoft.com/office/2007/relationships/diagramDrawing" Target="../diagrams/drawing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8.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1.png"/><Relationship Id="rId4" Type="http://schemas.openxmlformats.org/officeDocument/2006/relationships/notesSlide" Target="../notesSlides/notesSlide9.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2.png"/><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hyperlink" Target="https://assets.publishing.service.gov.uk/government/uploads/system/uploads/attachment_data/file/1000549/The_Children_Act_1989_guidance_and_regulations_Volume_2_care_planning__placement_and_case_review.pdf" TargetMode="External"/></Relationships>
</file>

<file path=ppt/slides/_rels/slide20.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2.png"/><Relationship Id="rId4" Type="http://schemas.openxmlformats.org/officeDocument/2006/relationships/notesSlide" Target="../notesSlides/notesSlide11.xml"/><Relationship Id="rId9" Type="http://schemas.microsoft.com/office/2007/relationships/diagramDrawing" Target="../diagrams/drawing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1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2.png"/><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23.xml.rels><?xml version="1.0" encoding="UTF-8" standalone="yes"?>
<Relationships xmlns="http://schemas.openxmlformats.org/package/2006/relationships"><Relationship Id="rId3" Type="http://schemas.openxmlformats.org/officeDocument/2006/relationships/audio" Target="../media/media22.m4a"/><Relationship Id="rId7" Type="http://schemas.openxmlformats.org/officeDocument/2006/relationships/image" Target="../media/image2.png"/><Relationship Id="rId2" Type="http://schemas.microsoft.com/office/2007/relationships/media" Target="../media/media22.m4a"/><Relationship Id="rId1" Type="http://schemas.openxmlformats.org/officeDocument/2006/relationships/video" Target="https://www.youtube.com/embed/XHgLYI9KZ-A?feature=oembed" TargetMode="External"/><Relationship Id="rId6" Type="http://schemas.openxmlformats.org/officeDocument/2006/relationships/image" Target="../media/image17.jpeg"/><Relationship Id="rId5" Type="http://schemas.openxmlformats.org/officeDocument/2006/relationships/notesSlide" Target="../notesSlides/notesSlide14.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6" Type="http://schemas.openxmlformats.org/officeDocument/2006/relationships/image" Target="../media/image2.png"/><Relationship Id="rId5" Type="http://schemas.openxmlformats.org/officeDocument/2006/relationships/image" Target="../media/image18.png"/><Relationship Id="rId4" Type="http://schemas.openxmlformats.org/officeDocument/2006/relationships/notesSlide" Target="../notesSlides/notesSlide15.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image" Target="../media/image19.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hand holding a hand&#10;&#10;Description automatically generated">
            <a:extLst>
              <a:ext uri="{FF2B5EF4-FFF2-40B4-BE49-F238E27FC236}">
                <a16:creationId xmlns:a16="http://schemas.microsoft.com/office/drawing/2014/main" id="{AB23EEE8-11C3-3879-B672-661497053472}"/>
              </a:ext>
            </a:extLst>
          </p:cNvPr>
          <p:cNvPicPr>
            <a:picLocks noGrp="1" noChangeAspect="1"/>
          </p:cNvPicPr>
          <p:nvPr>
            <p:ph idx="1"/>
          </p:nvPr>
        </p:nvPicPr>
        <p:blipFill>
          <a:blip r:embed="rId4"/>
          <a:srcRect l="3644" r="30628"/>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AC4C65-90F3-6303-99D3-F931E2750B4F}"/>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Safeguarding children</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Audio 5">
            <a:hlinkClick r:id="" action="ppaction://media"/>
            <a:extLst>
              <a:ext uri="{FF2B5EF4-FFF2-40B4-BE49-F238E27FC236}">
                <a16:creationId xmlns:a16="http://schemas.microsoft.com/office/drawing/2014/main" id="{A3B583AE-5D16-243D-CB04-C6DFF4E21B3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248971673"/>
      </p:ext>
    </p:extLst>
  </p:cSld>
  <p:clrMapOvr>
    <a:masterClrMapping/>
  </p:clrMapOvr>
  <mc:AlternateContent xmlns:mc="http://schemas.openxmlformats.org/markup-compatibility/2006" xmlns:p14="http://schemas.microsoft.com/office/powerpoint/2010/main">
    <mc:Choice Requires="p14">
      <p:transition spd="slow" p14:dur="2000" advTm="9955"/>
    </mc:Choice>
    <mc:Fallback xmlns="">
      <p:transition spd="slow" advTm="99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A7427E6-7387-98F9-E0EA-4D3D1BB99C79}"/>
              </a:ext>
            </a:extLst>
          </p:cNvPr>
          <p:cNvSpPr txBox="1"/>
          <p:nvPr/>
        </p:nvSpPr>
        <p:spPr>
          <a:xfrm>
            <a:off x="1371599" y="294538"/>
            <a:ext cx="9895951" cy="103366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u="sng" kern="1200">
                <a:solidFill>
                  <a:srgbClr val="FFFFFF"/>
                </a:solidFill>
                <a:latin typeface="+mj-lt"/>
                <a:ea typeface="+mj-ea"/>
                <a:cs typeface="+mj-cs"/>
              </a:rPr>
              <a:t>Aims and Objectives</a:t>
            </a:r>
          </a:p>
        </p:txBody>
      </p:sp>
      <p:sp>
        <p:nvSpPr>
          <p:cNvPr id="3" name="Subtitle 2">
            <a:extLst>
              <a:ext uri="{FF2B5EF4-FFF2-40B4-BE49-F238E27FC236}">
                <a16:creationId xmlns:a16="http://schemas.microsoft.com/office/drawing/2014/main" id="{221F4490-9F5E-1346-D935-0AA405500C9C}"/>
              </a:ext>
            </a:extLst>
          </p:cNvPr>
          <p:cNvSpPr>
            <a:spLocks noGrp="1"/>
          </p:cNvSpPr>
          <p:nvPr>
            <p:ph type="subTitle" idx="1"/>
          </p:nvPr>
        </p:nvSpPr>
        <p:spPr>
          <a:xfrm>
            <a:off x="1371599" y="2318197"/>
            <a:ext cx="9724031" cy="3683358"/>
          </a:xfrm>
        </p:spPr>
        <p:txBody>
          <a:bodyPr vert="horz" lIns="91440" tIns="45720" rIns="91440" bIns="45720" rtlCol="0" anchor="ctr">
            <a:noAutofit/>
          </a:bodyPr>
          <a:lstStyle/>
          <a:p>
            <a:pPr indent="-228600" algn="l">
              <a:buFont typeface="Arial" panose="020B0604020202020204" pitchFamily="34" charset="0"/>
              <a:buChar char="•"/>
            </a:pPr>
            <a:r>
              <a:rPr lang="en-US" dirty="0"/>
              <a:t>Identify the 4 categories of child abuse and behaviors associated with the abuse.</a:t>
            </a:r>
          </a:p>
          <a:p>
            <a:pPr indent="-228600" algn="l">
              <a:buFont typeface="Arial" panose="020B0604020202020204" pitchFamily="34" charset="0"/>
              <a:buChar char="•"/>
            </a:pPr>
            <a:r>
              <a:rPr lang="en-US" dirty="0"/>
              <a:t>Outline key sections of legislation and relevant powers for investigating child abuse.</a:t>
            </a:r>
          </a:p>
          <a:p>
            <a:pPr indent="-228600" algn="l">
              <a:buFont typeface="Arial" panose="020B0604020202020204" pitchFamily="34" charset="0"/>
              <a:buChar char="•"/>
            </a:pPr>
            <a:r>
              <a:rPr lang="en-US" dirty="0"/>
              <a:t>Describe the police officer role in safeguarding children and when they would need to consider removing a child under a Police Protection Order</a:t>
            </a:r>
          </a:p>
          <a:p>
            <a:pPr indent="-228600" algn="l">
              <a:buFont typeface="Arial" panose="020B0604020202020204" pitchFamily="34" charset="0"/>
              <a:buChar char="•"/>
            </a:pPr>
            <a:r>
              <a:rPr lang="en-US" dirty="0"/>
              <a:t>Explain the purpose of a Child Protection Plan and how to find out if the child is subject of one. </a:t>
            </a:r>
          </a:p>
        </p:txBody>
      </p:sp>
      <p:pic>
        <p:nvPicPr>
          <p:cNvPr id="6" name="Audio 5">
            <a:hlinkClick r:id="" action="ppaction://media"/>
            <a:extLst>
              <a:ext uri="{FF2B5EF4-FFF2-40B4-BE49-F238E27FC236}">
                <a16:creationId xmlns:a16="http://schemas.microsoft.com/office/drawing/2014/main" id="{017F5BD3-81B2-282A-7026-C6903B2E54D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27405532"/>
      </p:ext>
    </p:extLst>
  </p:cSld>
  <p:clrMapOvr>
    <a:masterClrMapping/>
  </p:clrMapOvr>
  <mc:AlternateContent xmlns:mc="http://schemas.openxmlformats.org/markup-compatibility/2006" xmlns:p14="http://schemas.microsoft.com/office/powerpoint/2010/main">
    <mc:Choice Requires="p14">
      <p:transition spd="slow" p14:dur="2000" advTm="46229"/>
    </mc:Choice>
    <mc:Fallback xmlns="">
      <p:transition spd="slow" advTm="462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CCC5675-B1AA-7472-CE23-25B995658ED2}"/>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Health Warning</a:t>
            </a:r>
          </a:p>
        </p:txBody>
      </p:sp>
      <p:pic>
        <p:nvPicPr>
          <p:cNvPr id="5" name="Content Placeholder 4">
            <a:extLst>
              <a:ext uri="{FF2B5EF4-FFF2-40B4-BE49-F238E27FC236}">
                <a16:creationId xmlns:a16="http://schemas.microsoft.com/office/drawing/2014/main" id="{A3ED9DF7-BC15-71EA-B765-FF53F22FEAE4}"/>
              </a:ext>
            </a:extLst>
          </p:cNvPr>
          <p:cNvPicPr>
            <a:picLocks noGrp="1" noChangeAspect="1"/>
          </p:cNvPicPr>
          <p:nvPr>
            <p:ph idx="1"/>
          </p:nvPr>
        </p:nvPicPr>
        <p:blipFill>
          <a:blip r:embed="rId4"/>
          <a:stretch>
            <a:fillRect/>
          </a:stretch>
        </p:blipFill>
        <p:spPr>
          <a:xfrm>
            <a:off x="4691175" y="478712"/>
            <a:ext cx="6840784" cy="5923584"/>
          </a:xfrm>
          <a:prstGeom prst="rect">
            <a:avLst/>
          </a:prstGeom>
        </p:spPr>
      </p:pic>
      <p:pic>
        <p:nvPicPr>
          <p:cNvPr id="6" name="Audio 5">
            <a:hlinkClick r:id="" action="ppaction://media"/>
            <a:extLst>
              <a:ext uri="{FF2B5EF4-FFF2-40B4-BE49-F238E27FC236}">
                <a16:creationId xmlns:a16="http://schemas.microsoft.com/office/drawing/2014/main" id="{CF95E1A1-3803-2935-FDED-DE9ED84996E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58943496"/>
      </p:ext>
    </p:extLst>
  </p:cSld>
  <p:clrMapOvr>
    <a:masterClrMapping/>
  </p:clrMapOvr>
  <mc:AlternateContent xmlns:mc="http://schemas.openxmlformats.org/markup-compatibility/2006" xmlns:p14="http://schemas.microsoft.com/office/powerpoint/2010/main">
    <mc:Choice Requires="p14">
      <p:transition spd="slow" p14:dur="2000" advTm="57554"/>
    </mc:Choice>
    <mc:Fallback xmlns="">
      <p:transition spd="slow" advTm="575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537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hild abuse and a child abuse&#10;&#10;Description automatically generated">
            <a:extLst>
              <a:ext uri="{FF2B5EF4-FFF2-40B4-BE49-F238E27FC236}">
                <a16:creationId xmlns:a16="http://schemas.microsoft.com/office/drawing/2014/main" id="{B3BC861E-2234-AC1E-C5C5-030BAD79BD53}"/>
              </a:ext>
            </a:extLst>
          </p:cNvPr>
          <p:cNvPicPr>
            <a:picLocks noGrp="1" noChangeAspect="1"/>
          </p:cNvPicPr>
          <p:nvPr>
            <p:ph idx="1"/>
          </p:nvPr>
        </p:nvPicPr>
        <p:blipFill>
          <a:blip r:embed="rId5"/>
          <a:stretch>
            <a:fillRect/>
          </a:stretch>
        </p:blipFill>
        <p:spPr>
          <a:xfrm>
            <a:off x="1272566" y="643467"/>
            <a:ext cx="9646868" cy="5571066"/>
          </a:xfrm>
          <a:prstGeom prst="rect">
            <a:avLst/>
          </a:prstGeom>
        </p:spPr>
      </p:pic>
      <p:pic>
        <p:nvPicPr>
          <p:cNvPr id="9" name="Audio 8">
            <a:hlinkClick r:id="" action="ppaction://media"/>
            <a:extLst>
              <a:ext uri="{FF2B5EF4-FFF2-40B4-BE49-F238E27FC236}">
                <a16:creationId xmlns:a16="http://schemas.microsoft.com/office/drawing/2014/main" id="{564280A4-6FC3-2379-E187-599135A0789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73167030"/>
      </p:ext>
    </p:extLst>
  </p:cSld>
  <p:clrMapOvr>
    <a:masterClrMapping/>
  </p:clrMapOvr>
  <mc:AlternateContent xmlns:mc="http://schemas.openxmlformats.org/markup-compatibility/2006" xmlns:p14="http://schemas.microsoft.com/office/powerpoint/2010/main">
    <mc:Choice Requires="p14">
      <p:transition spd="slow" p14:dur="2000" advTm="213286"/>
    </mc:Choice>
    <mc:Fallback xmlns="">
      <p:transition spd="slow" advTm="213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1357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30A882E-2FA8-46F2-77B7-E97E620CED59}"/>
              </a:ext>
            </a:extLst>
          </p:cNvPr>
          <p:cNvPicPr>
            <a:picLocks noGrp="1" noChangeAspect="1"/>
          </p:cNvPicPr>
          <p:nvPr>
            <p:ph idx="1"/>
          </p:nvPr>
        </p:nvPicPr>
        <p:blipFill>
          <a:blip r:embed="rId5"/>
          <a:stretch>
            <a:fillRect/>
          </a:stretch>
        </p:blipFill>
        <p:spPr>
          <a:xfrm>
            <a:off x="1165852" y="643467"/>
            <a:ext cx="9860296" cy="5571066"/>
          </a:xfrm>
          <a:prstGeom prst="rect">
            <a:avLst/>
          </a:prstGeom>
        </p:spPr>
      </p:pic>
      <p:pic>
        <p:nvPicPr>
          <p:cNvPr id="9" name="Audio 8">
            <a:hlinkClick r:id="" action="ppaction://media"/>
            <a:extLst>
              <a:ext uri="{FF2B5EF4-FFF2-40B4-BE49-F238E27FC236}">
                <a16:creationId xmlns:a16="http://schemas.microsoft.com/office/drawing/2014/main" id="{C5654B7C-B4C2-B3FC-5DAA-DBEA7D98B43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33346014"/>
      </p:ext>
    </p:extLst>
  </p:cSld>
  <p:clrMapOvr>
    <a:masterClrMapping/>
  </p:clrMapOvr>
  <mc:AlternateContent xmlns:mc="http://schemas.openxmlformats.org/markup-compatibility/2006" xmlns:p14="http://schemas.microsoft.com/office/powerpoint/2010/main">
    <mc:Choice Requires="p14">
      <p:transition spd="slow" p14:dur="2000" advTm="163208"/>
    </mc:Choice>
    <mc:Fallback xmlns="">
      <p:transition spd="slow" advTm="1632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38689-E4A7-55B0-0145-909BEBD9910C}"/>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Task</a:t>
            </a:r>
          </a:p>
        </p:txBody>
      </p:sp>
      <p:pic>
        <p:nvPicPr>
          <p:cNvPr id="5" name="Content Placeholder 4">
            <a:extLst>
              <a:ext uri="{FF2B5EF4-FFF2-40B4-BE49-F238E27FC236}">
                <a16:creationId xmlns:a16="http://schemas.microsoft.com/office/drawing/2014/main" id="{48A96C10-8538-5D96-1851-0260C6416C65}"/>
              </a:ext>
            </a:extLst>
          </p:cNvPr>
          <p:cNvPicPr>
            <a:picLocks noGrp="1" noChangeAspect="1"/>
          </p:cNvPicPr>
          <p:nvPr>
            <p:ph idx="1"/>
          </p:nvPr>
        </p:nvPicPr>
        <p:blipFill>
          <a:blip r:embed="rId4"/>
          <a:stretch>
            <a:fillRect/>
          </a:stretch>
        </p:blipFill>
        <p:spPr>
          <a:xfrm>
            <a:off x="2035213" y="1675227"/>
            <a:ext cx="8121574" cy="4394199"/>
          </a:xfrm>
          <a:prstGeom prst="rect">
            <a:avLst/>
          </a:prstGeom>
        </p:spPr>
      </p:pic>
      <p:pic>
        <p:nvPicPr>
          <p:cNvPr id="7" name="Audio 6">
            <a:hlinkClick r:id="" action="ppaction://media"/>
            <a:extLst>
              <a:ext uri="{FF2B5EF4-FFF2-40B4-BE49-F238E27FC236}">
                <a16:creationId xmlns:a16="http://schemas.microsoft.com/office/drawing/2014/main" id="{F9ECBE43-7294-EED9-8046-730FBE610884}"/>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08210718"/>
      </p:ext>
    </p:extLst>
  </p:cSld>
  <p:clrMapOvr>
    <a:masterClrMapping/>
  </p:clrMapOvr>
  <mc:AlternateContent xmlns:mc="http://schemas.openxmlformats.org/markup-compatibility/2006" xmlns:p14="http://schemas.microsoft.com/office/powerpoint/2010/main">
    <mc:Choice Requires="p14">
      <p:transition spd="slow" p14:dur="2000" advTm="27249"/>
    </mc:Choice>
    <mc:Fallback xmlns="">
      <p:transition spd="slow" advTm="272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254AA5-66A9-5A8D-75FD-51E6CB21FD76}"/>
              </a:ext>
            </a:extLst>
          </p:cNvPr>
          <p:cNvSpPr>
            <a:spLocks noGrp="1"/>
          </p:cNvSpPr>
          <p:nvPr>
            <p:ph type="title"/>
          </p:nvPr>
        </p:nvSpPr>
        <p:spPr>
          <a:xfrm>
            <a:off x="589560" y="856180"/>
            <a:ext cx="4560584" cy="1128068"/>
          </a:xfrm>
        </p:spPr>
        <p:txBody>
          <a:bodyPr anchor="ctr">
            <a:normAutofit/>
          </a:bodyPr>
          <a:lstStyle/>
          <a:p>
            <a:r>
              <a:rPr lang="en-GB" sz="3700"/>
              <a:t>Children and Young Persons Act 1933</a:t>
            </a:r>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35951F-11CA-36DD-2552-45EE074BCC8F}"/>
              </a:ext>
            </a:extLst>
          </p:cNvPr>
          <p:cNvSpPr>
            <a:spLocks noGrp="1"/>
          </p:cNvSpPr>
          <p:nvPr>
            <p:ph idx="1"/>
          </p:nvPr>
        </p:nvSpPr>
        <p:spPr>
          <a:xfrm>
            <a:off x="590719" y="2330505"/>
            <a:ext cx="4559425" cy="3979585"/>
          </a:xfrm>
        </p:spPr>
        <p:txBody>
          <a:bodyPr anchor="ctr">
            <a:normAutofit/>
          </a:bodyPr>
          <a:lstStyle/>
          <a:p>
            <a:r>
              <a:rPr lang="en-GB" sz="2000" b="0" i="0">
                <a:effectLst/>
                <a:highlight>
                  <a:srgbClr val="FFFFFF"/>
                </a:highlight>
                <a:latin typeface="arial" panose="020B0604020202020204" pitchFamily="34" charset="0"/>
              </a:rPr>
              <a:t>An Act to consolidate certain enactments relating to persons under the age of eighteen years.</a:t>
            </a:r>
          </a:p>
          <a:p>
            <a:endParaRPr lang="en-GB" sz="2000">
              <a:highlight>
                <a:srgbClr val="FFFFFF"/>
              </a:highlight>
              <a:latin typeface="arial" panose="020B0604020202020204" pitchFamily="34" charset="0"/>
            </a:endParaRPr>
          </a:p>
          <a:p>
            <a:endParaRPr lang="en-GB" sz="2000"/>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6D1190-0FD5-4131-69A5-C81ED07CA9C8}"/>
              </a:ext>
            </a:extLst>
          </p:cNvPr>
          <p:cNvPicPr>
            <a:picLocks noChangeAspect="1"/>
          </p:cNvPicPr>
          <p:nvPr/>
        </p:nvPicPr>
        <p:blipFill>
          <a:blip r:embed="rId5"/>
          <a:srcRect t="967" r="-2" b="3237"/>
          <a:stretch/>
        </p:blipFill>
        <p:spPr>
          <a:xfrm>
            <a:off x="5977788" y="799352"/>
            <a:ext cx="5425410" cy="5259296"/>
          </a:xfrm>
          <a:prstGeom prst="rect">
            <a:avLst/>
          </a:prstGeom>
        </p:spPr>
      </p:pic>
      <p:pic>
        <p:nvPicPr>
          <p:cNvPr id="7" name="Audio 6">
            <a:hlinkClick r:id="" action="ppaction://media"/>
            <a:extLst>
              <a:ext uri="{FF2B5EF4-FFF2-40B4-BE49-F238E27FC236}">
                <a16:creationId xmlns:a16="http://schemas.microsoft.com/office/drawing/2014/main" id="{021E752F-4ED4-601E-EE45-E4CAC627E51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73062144"/>
      </p:ext>
    </p:extLst>
  </p:cSld>
  <p:clrMapOvr>
    <a:masterClrMapping/>
  </p:clrMapOvr>
  <mc:AlternateContent xmlns:mc="http://schemas.openxmlformats.org/markup-compatibility/2006" xmlns:p14="http://schemas.microsoft.com/office/powerpoint/2010/main">
    <mc:Choice Requires="p14">
      <p:transition spd="slow" p14:dur="2000" advTm="22894"/>
    </mc:Choice>
    <mc:Fallback xmlns="">
      <p:transition spd="slow" advTm="228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6B17C5-AEA2-907C-2F42-708C7EB215AC}"/>
              </a:ext>
            </a:extLst>
          </p:cNvPr>
          <p:cNvSpPr>
            <a:spLocks noGrp="1"/>
          </p:cNvSpPr>
          <p:nvPr>
            <p:ph type="title"/>
          </p:nvPr>
        </p:nvSpPr>
        <p:spPr/>
        <p:txBody>
          <a:bodyPr/>
          <a:lstStyle/>
          <a:p>
            <a:r>
              <a:rPr lang="en-GB" dirty="0"/>
              <a:t>S1 Children &amp; Young Persons Act 1933</a:t>
            </a:r>
          </a:p>
        </p:txBody>
      </p:sp>
      <p:sp>
        <p:nvSpPr>
          <p:cNvPr id="3" name="Content Placeholder 2">
            <a:extLst>
              <a:ext uri="{FF2B5EF4-FFF2-40B4-BE49-F238E27FC236}">
                <a16:creationId xmlns:a16="http://schemas.microsoft.com/office/drawing/2014/main" id="{FD73A1C9-A2F6-F064-A8ED-E431001132C4}"/>
              </a:ext>
            </a:extLst>
          </p:cNvPr>
          <p:cNvSpPr>
            <a:spLocks noGrp="1"/>
          </p:cNvSpPr>
          <p:nvPr>
            <p:ph idx="1"/>
          </p:nvPr>
        </p:nvSpPr>
        <p:spPr/>
        <p:txBody>
          <a:bodyPr/>
          <a:lstStyle/>
          <a:p>
            <a:pPr marL="0" indent="0">
              <a:buNone/>
            </a:pPr>
            <a:r>
              <a:rPr lang="en-GB" dirty="0"/>
              <a:t>It is an offence for a person 16 years or over who, having responsibility for a child under 16, wilfully assaults, ill-treats, neglects, abandons, or exposes the child in a manner that is likely to cause unnecessary suffering or injury to health.</a:t>
            </a:r>
          </a:p>
          <a:p>
            <a:pPr marL="0" indent="0">
              <a:buNone/>
            </a:pPr>
            <a:endParaRPr lang="en-GB" dirty="0"/>
          </a:p>
          <a:p>
            <a:pPr marL="0" indent="0">
              <a:buNone/>
            </a:pPr>
            <a:r>
              <a:rPr lang="en-GB" dirty="0"/>
              <a:t>It is also committed if a person causes or procures the child to be assaulted, illtreated, neglected, abandoned or exposed in a manner likely to cause him unnecessary suffering or injury to health (including injury to or loss of sight , or hearing, or limb, or organ of the body, and any mental derangement). </a:t>
            </a:r>
          </a:p>
        </p:txBody>
      </p:sp>
      <p:pic>
        <p:nvPicPr>
          <p:cNvPr id="6" name="Audio 5">
            <a:hlinkClick r:id="" action="ppaction://media"/>
            <a:extLst>
              <a:ext uri="{FF2B5EF4-FFF2-40B4-BE49-F238E27FC236}">
                <a16:creationId xmlns:a16="http://schemas.microsoft.com/office/drawing/2014/main" id="{AA16B63D-0351-4881-20FF-25DD6A33EC9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26626056"/>
      </p:ext>
    </p:extLst>
  </p:cSld>
  <p:clrMapOvr>
    <a:masterClrMapping/>
  </p:clrMapOvr>
  <mc:AlternateContent xmlns:mc="http://schemas.openxmlformats.org/markup-compatibility/2006" xmlns:p14="http://schemas.microsoft.com/office/powerpoint/2010/main">
    <mc:Choice Requires="p14">
      <p:transition spd="slow" p14:dur="2000" advTm="49290"/>
    </mc:Choice>
    <mc:Fallback xmlns="">
      <p:transition spd="slow" advTm="492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AC8625-4695-0C85-DF91-FD39E50633A9}"/>
              </a:ext>
            </a:extLst>
          </p:cNvPr>
          <p:cNvSpPr>
            <a:spLocks noGrp="1"/>
          </p:cNvSpPr>
          <p:nvPr>
            <p:ph type="title"/>
          </p:nvPr>
        </p:nvSpPr>
        <p:spPr/>
        <p:txBody>
          <a:bodyPr/>
          <a:lstStyle/>
          <a:p>
            <a:r>
              <a:rPr lang="en-GB" dirty="0"/>
              <a:t>What does this mean?</a:t>
            </a:r>
          </a:p>
        </p:txBody>
      </p:sp>
      <p:graphicFrame>
        <p:nvGraphicFramePr>
          <p:cNvPr id="5" name="Content Placeholder 2">
            <a:extLst>
              <a:ext uri="{FF2B5EF4-FFF2-40B4-BE49-F238E27FC236}">
                <a16:creationId xmlns:a16="http://schemas.microsoft.com/office/drawing/2014/main" id="{D97B1F9E-4EC7-CEDB-4305-3CF54D29AB7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1" name="Audio 10">
            <a:hlinkClick r:id="" action="ppaction://media"/>
            <a:extLst>
              <a:ext uri="{FF2B5EF4-FFF2-40B4-BE49-F238E27FC236}">
                <a16:creationId xmlns:a16="http://schemas.microsoft.com/office/drawing/2014/main" id="{EB52FE44-E455-0C0A-1AA7-2ADDBB355A9E}"/>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26202708"/>
      </p:ext>
    </p:extLst>
  </p:cSld>
  <p:clrMapOvr>
    <a:masterClrMapping/>
  </p:clrMapOvr>
  <mc:AlternateContent xmlns:mc="http://schemas.openxmlformats.org/markup-compatibility/2006" xmlns:p14="http://schemas.microsoft.com/office/powerpoint/2010/main">
    <mc:Choice Requires="p14">
      <p:transition spd="slow" p14:dur="2000" advTm="91112"/>
    </mc:Choice>
    <mc:Fallback xmlns="">
      <p:transition spd="slow" advTm="911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529A08-9107-FE68-772E-ECE6CC439125}"/>
              </a:ext>
            </a:extLst>
          </p:cNvPr>
          <p:cNvSpPr>
            <a:spLocks noGrp="1"/>
          </p:cNvSpPr>
          <p:nvPr>
            <p:ph type="title"/>
          </p:nvPr>
        </p:nvSpPr>
        <p:spPr>
          <a:xfrm>
            <a:off x="630936" y="640080"/>
            <a:ext cx="4818888" cy="1481328"/>
          </a:xfrm>
        </p:spPr>
        <p:txBody>
          <a:bodyPr anchor="b">
            <a:normAutofit/>
          </a:bodyPr>
          <a:lstStyle/>
          <a:p>
            <a:r>
              <a:rPr lang="en-GB" sz="5000"/>
              <a:t>Children Act 1989</a:t>
            </a:r>
          </a:p>
        </p:txBody>
      </p:sp>
      <p:sp>
        <p:nvSpPr>
          <p:cNvPr id="12"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4A39D2-B054-C11A-BA91-BA76EF33EF0A}"/>
              </a:ext>
            </a:extLst>
          </p:cNvPr>
          <p:cNvSpPr>
            <a:spLocks noGrp="1"/>
          </p:cNvSpPr>
          <p:nvPr>
            <p:ph idx="1"/>
          </p:nvPr>
        </p:nvSpPr>
        <p:spPr>
          <a:xfrm>
            <a:off x="630936" y="2660904"/>
            <a:ext cx="4818888" cy="3547872"/>
          </a:xfrm>
        </p:spPr>
        <p:txBody>
          <a:bodyPr anchor="t">
            <a:normAutofit/>
          </a:bodyPr>
          <a:lstStyle/>
          <a:p>
            <a:r>
              <a:rPr lang="en-GB" sz="2000" b="0" i="0">
                <a:effectLst/>
                <a:highlight>
                  <a:srgbClr val="FFFFFF"/>
                </a:highlight>
                <a:latin typeface="arial" panose="020B0604020202020204" pitchFamily="34" charset="0"/>
              </a:rPr>
              <a:t>An Act to reform the law relating to children; to provide for local authority services for children in need and others; to amend the law with respect to children’s homes, community homes, voluntary homes and voluntary organisations; to make provision with respect to fostering, child minding and day care for young children and adoption; and for connected purposes.</a:t>
            </a:r>
            <a:endParaRPr lang="en-GB" sz="2000"/>
          </a:p>
        </p:txBody>
      </p:sp>
      <p:pic>
        <p:nvPicPr>
          <p:cNvPr id="5" name="Picture 4">
            <a:extLst>
              <a:ext uri="{FF2B5EF4-FFF2-40B4-BE49-F238E27FC236}">
                <a16:creationId xmlns:a16="http://schemas.microsoft.com/office/drawing/2014/main" id="{03A757C6-4D93-234B-BADE-5C791F6B3431}"/>
              </a:ext>
            </a:extLst>
          </p:cNvPr>
          <p:cNvPicPr>
            <a:picLocks noChangeAspect="1"/>
          </p:cNvPicPr>
          <p:nvPr/>
        </p:nvPicPr>
        <p:blipFill>
          <a:blip r:embed="rId4"/>
          <a:stretch>
            <a:fillRect/>
          </a:stretch>
        </p:blipFill>
        <p:spPr>
          <a:xfrm>
            <a:off x="6099048" y="987842"/>
            <a:ext cx="5458968" cy="4882316"/>
          </a:xfrm>
          <a:prstGeom prst="rect">
            <a:avLst/>
          </a:prstGeom>
        </p:spPr>
      </p:pic>
      <p:pic>
        <p:nvPicPr>
          <p:cNvPr id="14" name="Audio 13">
            <a:hlinkClick r:id="" action="ppaction://media"/>
            <a:extLst>
              <a:ext uri="{FF2B5EF4-FFF2-40B4-BE49-F238E27FC236}">
                <a16:creationId xmlns:a16="http://schemas.microsoft.com/office/drawing/2014/main" id="{17FB9DB1-F6B0-B70D-D74A-0EA13B01345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74462368"/>
      </p:ext>
    </p:extLst>
  </p:cSld>
  <p:clrMapOvr>
    <a:masterClrMapping/>
  </p:clrMapOvr>
  <mc:AlternateContent xmlns:mc="http://schemas.openxmlformats.org/markup-compatibility/2006" xmlns:p14="http://schemas.microsoft.com/office/powerpoint/2010/main">
    <mc:Choice Requires="p14">
      <p:transition spd="slow" p14:dur="2000" advTm="39568"/>
    </mc:Choice>
    <mc:Fallback xmlns="">
      <p:transition spd="slow" advTm="395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child sitting on the floor&#10;&#10;Description automatically generated">
            <a:extLst>
              <a:ext uri="{FF2B5EF4-FFF2-40B4-BE49-F238E27FC236}">
                <a16:creationId xmlns:a16="http://schemas.microsoft.com/office/drawing/2014/main" id="{24CC758B-1827-F9FA-7465-4CBE5CD802C3}"/>
              </a:ext>
            </a:extLst>
          </p:cNvPr>
          <p:cNvPicPr>
            <a:picLocks noChangeAspect="1"/>
          </p:cNvPicPr>
          <p:nvPr/>
        </p:nvPicPr>
        <p:blipFill>
          <a:blip r:embed="rId5"/>
          <a:srcRect t="2197" b="2284"/>
          <a:stretch/>
        </p:blipFill>
        <p:spPr>
          <a:xfrm>
            <a:off x="2522356" y="10"/>
            <a:ext cx="9669642"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7BACF0-B1E4-396F-9822-348A887D0682}"/>
              </a:ext>
            </a:extLst>
          </p:cNvPr>
          <p:cNvSpPr>
            <a:spLocks noGrp="1"/>
          </p:cNvSpPr>
          <p:nvPr>
            <p:ph type="title"/>
          </p:nvPr>
        </p:nvSpPr>
        <p:spPr>
          <a:xfrm>
            <a:off x="838200" y="365125"/>
            <a:ext cx="3822189" cy="1899912"/>
          </a:xfrm>
        </p:spPr>
        <p:txBody>
          <a:bodyPr>
            <a:normAutofit/>
          </a:bodyPr>
          <a:lstStyle/>
          <a:p>
            <a:r>
              <a:rPr lang="en-GB" sz="4000"/>
              <a:t>Children Act 1989</a:t>
            </a:r>
          </a:p>
        </p:txBody>
      </p:sp>
      <p:sp>
        <p:nvSpPr>
          <p:cNvPr id="3" name="Content Placeholder 2">
            <a:extLst>
              <a:ext uri="{FF2B5EF4-FFF2-40B4-BE49-F238E27FC236}">
                <a16:creationId xmlns:a16="http://schemas.microsoft.com/office/drawing/2014/main" id="{C127ED9E-FE1B-AF73-7B22-418E550F9EAD}"/>
              </a:ext>
            </a:extLst>
          </p:cNvPr>
          <p:cNvSpPr>
            <a:spLocks noGrp="1"/>
          </p:cNvSpPr>
          <p:nvPr>
            <p:ph idx="1"/>
          </p:nvPr>
        </p:nvSpPr>
        <p:spPr>
          <a:xfrm>
            <a:off x="838200" y="2434201"/>
            <a:ext cx="3822189" cy="3742762"/>
          </a:xfrm>
        </p:spPr>
        <p:txBody>
          <a:bodyPr>
            <a:normAutofit/>
          </a:bodyPr>
          <a:lstStyle/>
          <a:p>
            <a:pPr marL="0" indent="0">
              <a:buNone/>
            </a:pPr>
            <a:r>
              <a:rPr lang="en-GB" sz="2000"/>
              <a:t>In what situations are you likely to encounter children who are in urgent need of protection?</a:t>
            </a:r>
          </a:p>
          <a:p>
            <a:pPr marL="0" indent="0">
              <a:buNone/>
            </a:pPr>
            <a:endParaRPr lang="en-GB" sz="2000"/>
          </a:p>
          <a:p>
            <a:pPr marL="0" indent="0">
              <a:buNone/>
            </a:pPr>
            <a:endParaRPr lang="en-GB" sz="2000"/>
          </a:p>
        </p:txBody>
      </p:sp>
      <p:pic>
        <p:nvPicPr>
          <p:cNvPr id="7" name="Audio 6">
            <a:hlinkClick r:id="" action="ppaction://media"/>
            <a:extLst>
              <a:ext uri="{FF2B5EF4-FFF2-40B4-BE49-F238E27FC236}">
                <a16:creationId xmlns:a16="http://schemas.microsoft.com/office/drawing/2014/main" id="{100D982F-F4EE-DE23-D93A-F6D35B2987A5}"/>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75258644"/>
      </p:ext>
    </p:extLst>
  </p:cSld>
  <p:clrMapOvr>
    <a:masterClrMapping/>
  </p:clrMapOvr>
  <mc:AlternateContent xmlns:mc="http://schemas.openxmlformats.org/markup-compatibility/2006" xmlns:p14="http://schemas.microsoft.com/office/powerpoint/2010/main">
    <mc:Choice Requires="p14">
      <p:transition spd="slow" p14:dur="2000" advTm="39918"/>
    </mc:Choice>
    <mc:Fallback xmlns="">
      <p:transition spd="slow" advTm="399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FA45F-BD4D-59CE-FF62-E2EA8037C820}"/>
              </a:ext>
            </a:extLst>
          </p:cNvPr>
          <p:cNvSpPr>
            <a:spLocks noGrp="1"/>
          </p:cNvSpPr>
          <p:nvPr>
            <p:ph type="title"/>
          </p:nvPr>
        </p:nvSpPr>
        <p:spPr/>
        <p:txBody>
          <a:bodyPr/>
          <a:lstStyle/>
          <a:p>
            <a:r>
              <a:rPr lang="en-GB" dirty="0"/>
              <a:t>Sec 46 Children Act 1989</a:t>
            </a:r>
          </a:p>
        </p:txBody>
      </p:sp>
      <p:graphicFrame>
        <p:nvGraphicFramePr>
          <p:cNvPr id="5" name="Content Placeholder 2">
            <a:extLst>
              <a:ext uri="{FF2B5EF4-FFF2-40B4-BE49-F238E27FC236}">
                <a16:creationId xmlns:a16="http://schemas.microsoft.com/office/drawing/2014/main" id="{F9A8DD33-D25B-737C-4ED3-9F3EA72733AA}"/>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4A920AFC-17D5-3320-C363-A77C8C1E676D}"/>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89502878"/>
      </p:ext>
    </p:extLst>
  </p:cSld>
  <p:clrMapOvr>
    <a:masterClrMapping/>
  </p:clrMapOvr>
  <mc:AlternateContent xmlns:mc="http://schemas.openxmlformats.org/markup-compatibility/2006" xmlns:p14="http://schemas.microsoft.com/office/powerpoint/2010/main">
    <mc:Choice Requires="p14">
      <p:transition spd="slow" p14:dur="2000" advTm="112291"/>
    </mc:Choice>
    <mc:Fallback xmlns="">
      <p:transition spd="slow" advTm="112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55F5C-8E3A-CB1F-15DE-A12EE1065445}"/>
              </a:ext>
            </a:extLst>
          </p:cNvPr>
          <p:cNvSpPr>
            <a:spLocks noGrp="1"/>
          </p:cNvSpPr>
          <p:nvPr>
            <p:ph type="title"/>
          </p:nvPr>
        </p:nvSpPr>
        <p:spPr/>
        <p:txBody>
          <a:bodyPr/>
          <a:lstStyle/>
          <a:p>
            <a:r>
              <a:rPr lang="en-GB" dirty="0"/>
              <a:t>Sec 46 Children Act 1989 – cont.</a:t>
            </a:r>
          </a:p>
        </p:txBody>
      </p:sp>
      <p:graphicFrame>
        <p:nvGraphicFramePr>
          <p:cNvPr id="20" name="Content Placeholder 2">
            <a:extLst>
              <a:ext uri="{FF2B5EF4-FFF2-40B4-BE49-F238E27FC236}">
                <a16:creationId xmlns:a16="http://schemas.microsoft.com/office/drawing/2014/main" id="{219BF4A2-7718-2969-3230-CF8C9AF28DA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089929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37D066-ED08-6559-E8D8-DE6B82671B2C}"/>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Significant Harm</a:t>
            </a:r>
          </a:p>
        </p:txBody>
      </p:sp>
      <p:graphicFrame>
        <p:nvGraphicFramePr>
          <p:cNvPr id="5" name="Content Placeholder 2">
            <a:extLst>
              <a:ext uri="{FF2B5EF4-FFF2-40B4-BE49-F238E27FC236}">
                <a16:creationId xmlns:a16="http://schemas.microsoft.com/office/drawing/2014/main" id="{9696F2DE-4CAE-2269-692C-30B634B413E6}"/>
              </a:ext>
            </a:extLst>
          </p:cNvPr>
          <p:cNvGraphicFramePr>
            <a:graphicFrameLocks noGrp="1"/>
          </p:cNvGraphicFramePr>
          <p:nvPr>
            <p:ph idx="1"/>
            <p:extLst>
              <p:ext uri="{D42A27DB-BD31-4B8C-83A1-F6EECF244321}">
                <p14:modId xmlns:p14="http://schemas.microsoft.com/office/powerpoint/2010/main" val="143072688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17" name="Audio 16">
            <a:hlinkClick r:id="" action="ppaction://media"/>
            <a:extLst>
              <a:ext uri="{FF2B5EF4-FFF2-40B4-BE49-F238E27FC236}">
                <a16:creationId xmlns:a16="http://schemas.microsoft.com/office/drawing/2014/main" id="{C7E15105-C379-E09C-BE63-55E5619DD252}"/>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4203675"/>
      </p:ext>
    </p:extLst>
  </p:cSld>
  <p:clrMapOvr>
    <a:masterClrMapping/>
  </p:clrMapOvr>
  <mc:AlternateContent xmlns:mc="http://schemas.openxmlformats.org/markup-compatibility/2006">
    <mc:Choice xmlns:p14="http://schemas.microsoft.com/office/powerpoint/2010/main" Requires="p14">
      <p:transition spd="slow" p14:dur="2000" advTm="100105"/>
    </mc:Choice>
    <mc:Fallback>
      <p:transition spd="slow" advTm="1001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D4AF819E-0F73-D96A-7547-C3E7A509930C}"/>
              </a:ext>
            </a:extLst>
          </p:cNvPr>
          <p:cNvPicPr>
            <a:picLocks noGrp="1" noChangeAspect="1"/>
          </p:cNvPicPr>
          <p:nvPr>
            <p:ph idx="1"/>
          </p:nvPr>
        </p:nvPicPr>
        <p:blipFill>
          <a:blip r:embed="rId5"/>
          <a:stretch>
            <a:fillRect/>
          </a:stretch>
        </p:blipFill>
        <p:spPr>
          <a:xfrm>
            <a:off x="643467" y="852678"/>
            <a:ext cx="10905066" cy="5152642"/>
          </a:xfrm>
          <a:prstGeom prst="rect">
            <a:avLst/>
          </a:prstGeom>
        </p:spPr>
      </p:pic>
      <p:pic>
        <p:nvPicPr>
          <p:cNvPr id="6" name="Audio 5">
            <a:hlinkClick r:id="" action="ppaction://media"/>
            <a:extLst>
              <a:ext uri="{FF2B5EF4-FFF2-40B4-BE49-F238E27FC236}">
                <a16:creationId xmlns:a16="http://schemas.microsoft.com/office/drawing/2014/main" id="{839F1245-48C2-32FC-582D-14B0F773A91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85691645"/>
      </p:ext>
    </p:extLst>
  </p:cSld>
  <p:clrMapOvr>
    <a:masterClrMapping/>
  </p:clrMapOvr>
  <mc:AlternateContent xmlns:mc="http://schemas.openxmlformats.org/markup-compatibility/2006">
    <mc:Choice xmlns:p14="http://schemas.microsoft.com/office/powerpoint/2010/main" Requires="p14">
      <p:transition spd="slow" p14:dur="2000" advTm="234424"/>
    </mc:Choice>
    <mc:Fallback>
      <p:transition spd="slow" advTm="234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509DA0-CB00-CD06-7B56-E4BC55324E02}"/>
              </a:ext>
            </a:extLst>
          </p:cNvPr>
          <p:cNvSpPr>
            <a:spLocks noGrp="1"/>
          </p:cNvSpPr>
          <p:nvPr>
            <p:ph type="title"/>
          </p:nvPr>
        </p:nvSpPr>
        <p:spPr>
          <a:xfrm>
            <a:off x="1136397" y="502020"/>
            <a:ext cx="5323715" cy="1642970"/>
          </a:xfrm>
        </p:spPr>
        <p:txBody>
          <a:bodyPr anchor="b">
            <a:normAutofit/>
          </a:bodyPr>
          <a:lstStyle/>
          <a:p>
            <a:r>
              <a:rPr lang="en-GB" sz="4000"/>
              <a:t>Police Protection Powers</a:t>
            </a:r>
          </a:p>
        </p:txBody>
      </p:sp>
      <p:sp>
        <p:nvSpPr>
          <p:cNvPr id="3" name="Content Placeholder 2">
            <a:extLst>
              <a:ext uri="{FF2B5EF4-FFF2-40B4-BE49-F238E27FC236}">
                <a16:creationId xmlns:a16="http://schemas.microsoft.com/office/drawing/2014/main" id="{CE683152-CA8B-6C24-1940-03C363E6CB55}"/>
              </a:ext>
            </a:extLst>
          </p:cNvPr>
          <p:cNvSpPr>
            <a:spLocks noGrp="1"/>
          </p:cNvSpPr>
          <p:nvPr>
            <p:ph idx="1"/>
          </p:nvPr>
        </p:nvSpPr>
        <p:spPr>
          <a:xfrm>
            <a:off x="1144923" y="2405894"/>
            <a:ext cx="5315189" cy="3535083"/>
          </a:xfrm>
        </p:spPr>
        <p:txBody>
          <a:bodyPr anchor="t">
            <a:normAutofit/>
          </a:bodyPr>
          <a:lstStyle/>
          <a:p>
            <a:r>
              <a:rPr lang="en-GB" sz="2000"/>
              <a:t>S46 states that under no circumstances may a child be kept in police protection for more than 72 hours </a:t>
            </a:r>
          </a:p>
          <a:p>
            <a:endParaRPr lang="en-GB" sz="2000"/>
          </a:p>
          <a:p>
            <a:r>
              <a:rPr lang="en-GB" sz="2000"/>
              <a:t>A police station is not suitable medium to long term</a:t>
            </a:r>
          </a:p>
          <a:p>
            <a:endParaRPr lang="en-GB" sz="2000"/>
          </a:p>
          <a:p>
            <a:r>
              <a:rPr lang="en-GB" sz="2000"/>
              <a:t>The Children Act does not give a POE. Consider S17 PACE to enter &amp; search if necessary to save life &amp; limb</a:t>
            </a:r>
          </a:p>
          <a:p>
            <a:endParaRPr lang="en-GB" sz="2000"/>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silhouette of a hand reaching for a child's hand&#10;&#10;Description automatically generated">
            <a:extLst>
              <a:ext uri="{FF2B5EF4-FFF2-40B4-BE49-F238E27FC236}">
                <a16:creationId xmlns:a16="http://schemas.microsoft.com/office/drawing/2014/main" id="{4B03912B-0774-80D5-B867-8B5991F0E247}"/>
              </a:ext>
            </a:extLst>
          </p:cNvPr>
          <p:cNvPicPr>
            <a:picLocks noChangeAspect="1"/>
          </p:cNvPicPr>
          <p:nvPr/>
        </p:nvPicPr>
        <p:blipFill>
          <a:blip r:embed="rId5"/>
          <a:stretch>
            <a:fillRect/>
          </a:stretch>
        </p:blipFill>
        <p:spPr>
          <a:xfrm>
            <a:off x="7075967" y="1953982"/>
            <a:ext cx="4170530" cy="2981928"/>
          </a:xfrm>
          <a:prstGeom prst="rect">
            <a:avLst/>
          </a:prstGeom>
        </p:spPr>
      </p:pic>
      <p:pic>
        <p:nvPicPr>
          <p:cNvPr id="8" name="Audio 7">
            <a:hlinkClick r:id="" action="ppaction://media"/>
            <a:extLst>
              <a:ext uri="{FF2B5EF4-FFF2-40B4-BE49-F238E27FC236}">
                <a16:creationId xmlns:a16="http://schemas.microsoft.com/office/drawing/2014/main" id="{7BD283FC-EA3B-6F56-33E2-D7C6CBA9F63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49241951"/>
      </p:ext>
    </p:extLst>
  </p:cSld>
  <p:clrMapOvr>
    <a:masterClrMapping/>
  </p:clrMapOvr>
  <mc:AlternateContent xmlns:mc="http://schemas.openxmlformats.org/markup-compatibility/2006">
    <mc:Choice xmlns:p14="http://schemas.microsoft.com/office/powerpoint/2010/main" Requires="p14">
      <p:transition spd="slow" p14:dur="2000" advTm="41783"/>
    </mc:Choice>
    <mc:Fallback>
      <p:transition spd="slow" advTm="417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F9B93DC-32B2-ADAB-F376-A1E8B623915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3400" kern="1200">
                <a:solidFill>
                  <a:srgbClr val="FFFFFF"/>
                </a:solidFill>
                <a:latin typeface="+mj-lt"/>
                <a:ea typeface="+mj-ea"/>
                <a:cs typeface="+mj-cs"/>
              </a:rPr>
              <a:t>Role and Responsibilites</a:t>
            </a:r>
          </a:p>
        </p:txBody>
      </p:sp>
      <p:pic>
        <p:nvPicPr>
          <p:cNvPr id="5" name="Content Placeholder 4" descr="A diagram of a police officer&#10;&#10;Description automatically generated">
            <a:extLst>
              <a:ext uri="{FF2B5EF4-FFF2-40B4-BE49-F238E27FC236}">
                <a16:creationId xmlns:a16="http://schemas.microsoft.com/office/drawing/2014/main" id="{DF2D48EE-9EA2-15E2-5CC2-984B965A59AF}"/>
              </a:ext>
            </a:extLst>
          </p:cNvPr>
          <p:cNvPicPr>
            <a:picLocks noGrp="1" noChangeAspect="1"/>
          </p:cNvPicPr>
          <p:nvPr>
            <p:ph idx="1"/>
          </p:nvPr>
        </p:nvPicPr>
        <p:blipFill>
          <a:blip r:embed="rId4"/>
          <a:stretch>
            <a:fillRect/>
          </a:stretch>
        </p:blipFill>
        <p:spPr>
          <a:xfrm>
            <a:off x="4502428" y="1424209"/>
            <a:ext cx="7225748" cy="4009581"/>
          </a:xfrm>
          <a:prstGeom prst="rect">
            <a:avLst/>
          </a:prstGeom>
        </p:spPr>
      </p:pic>
      <p:pic>
        <p:nvPicPr>
          <p:cNvPr id="7" name="Audio 6">
            <a:hlinkClick r:id="" action="ppaction://media"/>
            <a:extLst>
              <a:ext uri="{FF2B5EF4-FFF2-40B4-BE49-F238E27FC236}">
                <a16:creationId xmlns:a16="http://schemas.microsoft.com/office/drawing/2014/main" id="{DC757B0D-01BD-09D0-525E-2772421BE71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6292604"/>
      </p:ext>
    </p:extLst>
  </p:cSld>
  <p:clrMapOvr>
    <a:masterClrMapping/>
  </p:clrMapOvr>
  <mc:AlternateContent xmlns:mc="http://schemas.openxmlformats.org/markup-compatibility/2006">
    <mc:Choice xmlns:p14="http://schemas.microsoft.com/office/powerpoint/2010/main" Requires="p14">
      <p:transition spd="slow" p14:dur="2000" advTm="87791"/>
    </mc:Choice>
    <mc:Fallback>
      <p:transition spd="slow" advTm="877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child protection plan with a blue arrow pointing to the right&#10;&#10;Description automatically generated">
            <a:extLst>
              <a:ext uri="{FF2B5EF4-FFF2-40B4-BE49-F238E27FC236}">
                <a16:creationId xmlns:a16="http://schemas.microsoft.com/office/drawing/2014/main" id="{4F298F37-3037-17C2-CE38-3D8BA79524DD}"/>
              </a:ext>
            </a:extLst>
          </p:cNvPr>
          <p:cNvPicPr>
            <a:picLocks noGrp="1" noChangeAspect="1"/>
          </p:cNvPicPr>
          <p:nvPr>
            <p:ph idx="1"/>
          </p:nvPr>
        </p:nvPicPr>
        <p:blipFill>
          <a:blip r:embed="rId5"/>
          <a:stretch>
            <a:fillRect/>
          </a:stretch>
        </p:blipFill>
        <p:spPr>
          <a:xfrm>
            <a:off x="643467" y="743627"/>
            <a:ext cx="10905066" cy="5370744"/>
          </a:xfrm>
          <a:prstGeom prst="rect">
            <a:avLst/>
          </a:prstGeom>
        </p:spPr>
      </p:pic>
      <p:pic>
        <p:nvPicPr>
          <p:cNvPr id="6" name="Audio 5">
            <a:hlinkClick r:id="" action="ppaction://media"/>
            <a:extLst>
              <a:ext uri="{FF2B5EF4-FFF2-40B4-BE49-F238E27FC236}">
                <a16:creationId xmlns:a16="http://schemas.microsoft.com/office/drawing/2014/main" id="{46D6C1C2-FFD9-64EC-FD12-7608A2FB8D90}"/>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24349373"/>
      </p:ext>
    </p:extLst>
  </p:cSld>
  <p:clrMapOvr>
    <a:masterClrMapping/>
  </p:clrMapOvr>
  <mc:AlternateContent xmlns:mc="http://schemas.openxmlformats.org/markup-compatibility/2006">
    <mc:Choice xmlns:p14="http://schemas.microsoft.com/office/powerpoint/2010/main" Requires="p14">
      <p:transition spd="slow" p14:dur="2000" advTm="132479"/>
    </mc:Choice>
    <mc:Fallback>
      <p:transition spd="slow" advTm="1324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C3F3A-984D-A6D5-E293-A83964DDFA05}"/>
              </a:ext>
            </a:extLst>
          </p:cNvPr>
          <p:cNvSpPr>
            <a:spLocks noGrp="1"/>
          </p:cNvSpPr>
          <p:nvPr>
            <p:ph type="title"/>
          </p:nvPr>
        </p:nvSpPr>
        <p:spPr/>
        <p:txBody>
          <a:bodyPr/>
          <a:lstStyle/>
          <a:p>
            <a:r>
              <a:rPr lang="en-GB" dirty="0"/>
              <a:t>Directed reading</a:t>
            </a:r>
          </a:p>
        </p:txBody>
      </p:sp>
      <p:sp>
        <p:nvSpPr>
          <p:cNvPr id="3" name="Content Placeholder 2">
            <a:extLst>
              <a:ext uri="{FF2B5EF4-FFF2-40B4-BE49-F238E27FC236}">
                <a16:creationId xmlns:a16="http://schemas.microsoft.com/office/drawing/2014/main" id="{DCE3AFF6-6BD9-8FE9-AC0D-50680CE984B8}"/>
              </a:ext>
            </a:extLst>
          </p:cNvPr>
          <p:cNvSpPr>
            <a:spLocks noGrp="1"/>
          </p:cNvSpPr>
          <p:nvPr>
            <p:ph idx="1"/>
          </p:nvPr>
        </p:nvSpPr>
        <p:spPr/>
        <p:txBody>
          <a:bodyPr/>
          <a:lstStyle/>
          <a:p>
            <a:r>
              <a:rPr lang="en-GB" dirty="0"/>
              <a:t>See page 9 of The Children Act 1989 </a:t>
            </a:r>
            <a:r>
              <a:rPr lang="en-GB" dirty="0">
                <a:hlinkClick r:id="rId4"/>
              </a:rPr>
              <a:t>Guidance</a:t>
            </a:r>
            <a:r>
              <a:rPr lang="en-GB" dirty="0"/>
              <a:t> and regulations </a:t>
            </a:r>
          </a:p>
          <a:p>
            <a:endParaRPr lang="en-GB" dirty="0"/>
          </a:p>
          <a:p>
            <a:endParaRPr lang="en-GB" dirty="0"/>
          </a:p>
        </p:txBody>
      </p:sp>
      <p:pic>
        <p:nvPicPr>
          <p:cNvPr id="5" name="Picture 4">
            <a:extLst>
              <a:ext uri="{FF2B5EF4-FFF2-40B4-BE49-F238E27FC236}">
                <a16:creationId xmlns:a16="http://schemas.microsoft.com/office/drawing/2014/main" id="{918999A8-232A-9391-0351-716F8622C8E3}"/>
              </a:ext>
            </a:extLst>
          </p:cNvPr>
          <p:cNvPicPr>
            <a:picLocks noChangeAspect="1"/>
          </p:cNvPicPr>
          <p:nvPr/>
        </p:nvPicPr>
        <p:blipFill>
          <a:blip r:embed="rId5"/>
          <a:stretch>
            <a:fillRect/>
          </a:stretch>
        </p:blipFill>
        <p:spPr>
          <a:xfrm>
            <a:off x="3271482" y="2836530"/>
            <a:ext cx="5867400" cy="3095625"/>
          </a:xfrm>
          <a:prstGeom prst="rect">
            <a:avLst/>
          </a:prstGeom>
        </p:spPr>
      </p:pic>
      <p:pic>
        <p:nvPicPr>
          <p:cNvPr id="7" name="Audio 6">
            <a:hlinkClick r:id="" action="ppaction://media"/>
            <a:extLst>
              <a:ext uri="{FF2B5EF4-FFF2-40B4-BE49-F238E27FC236}">
                <a16:creationId xmlns:a16="http://schemas.microsoft.com/office/drawing/2014/main" id="{FB9A11DA-610F-C802-ACAA-8EBB8092927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766106761"/>
      </p:ext>
    </p:extLst>
  </p:cSld>
  <p:clrMapOvr>
    <a:masterClrMapping/>
  </p:clrMapOvr>
  <mc:AlternateContent xmlns:mc="http://schemas.openxmlformats.org/markup-compatibility/2006">
    <mc:Choice xmlns:p14="http://schemas.microsoft.com/office/powerpoint/2010/main" Requires="p14">
      <p:transition spd="slow" p14:dur="2000" advTm="41276"/>
    </mc:Choice>
    <mc:Fallback>
      <p:transition spd="slow" advTm="412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38F8B-7290-15B7-AD4C-6D187B5E55D2}"/>
              </a:ext>
            </a:extLst>
          </p:cNvPr>
          <p:cNvSpPr>
            <a:spLocks noGrp="1"/>
          </p:cNvSpPr>
          <p:nvPr>
            <p:ph type="title"/>
          </p:nvPr>
        </p:nvSpPr>
        <p:spPr/>
        <p:txBody>
          <a:bodyPr>
            <a:normAutofit/>
          </a:bodyPr>
          <a:lstStyle/>
          <a:p>
            <a:r>
              <a:rPr lang="en-GB" sz="4000" dirty="0"/>
              <a:t>Sec 5 Domestic Violence, Crime and Victims Act 2004</a:t>
            </a:r>
          </a:p>
        </p:txBody>
      </p:sp>
      <p:graphicFrame>
        <p:nvGraphicFramePr>
          <p:cNvPr id="5" name="Content Placeholder 2">
            <a:extLst>
              <a:ext uri="{FF2B5EF4-FFF2-40B4-BE49-F238E27FC236}">
                <a16:creationId xmlns:a16="http://schemas.microsoft.com/office/drawing/2014/main" id="{251053CF-058B-ABF4-68F7-35656951C8A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6" name="Audio 5">
            <a:hlinkClick r:id="" action="ppaction://media"/>
            <a:extLst>
              <a:ext uri="{FF2B5EF4-FFF2-40B4-BE49-F238E27FC236}">
                <a16:creationId xmlns:a16="http://schemas.microsoft.com/office/drawing/2014/main" id="{5288F6E1-FCB1-440F-D0A3-C6FE0C11A796}"/>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90142961"/>
      </p:ext>
    </p:extLst>
  </p:cSld>
  <p:clrMapOvr>
    <a:masterClrMapping/>
  </p:clrMapOvr>
  <mc:AlternateContent xmlns:mc="http://schemas.openxmlformats.org/markup-compatibility/2006">
    <mc:Choice xmlns:p14="http://schemas.microsoft.com/office/powerpoint/2010/main" Requires="p14">
      <p:transition spd="slow" p14:dur="2000" advTm="109171"/>
    </mc:Choice>
    <mc:Fallback>
      <p:transition spd="slow" advTm="109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82B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chart&#10;&#10;Description automatically generated">
            <a:extLst>
              <a:ext uri="{FF2B5EF4-FFF2-40B4-BE49-F238E27FC236}">
                <a16:creationId xmlns:a16="http://schemas.microsoft.com/office/drawing/2014/main" id="{6AB4D41C-EC45-B719-CF7C-B306303DB2E1}"/>
              </a:ext>
            </a:extLst>
          </p:cNvPr>
          <p:cNvPicPr>
            <a:picLocks noGrp="1" noChangeAspect="1"/>
          </p:cNvPicPr>
          <p:nvPr>
            <p:ph idx="1"/>
          </p:nvPr>
        </p:nvPicPr>
        <p:blipFill>
          <a:blip r:embed="rId5"/>
          <a:stretch>
            <a:fillRect/>
          </a:stretch>
        </p:blipFill>
        <p:spPr>
          <a:xfrm>
            <a:off x="643467" y="689103"/>
            <a:ext cx="10905066" cy="5479794"/>
          </a:xfrm>
          <a:prstGeom prst="rect">
            <a:avLst/>
          </a:prstGeom>
        </p:spPr>
      </p:pic>
      <p:pic>
        <p:nvPicPr>
          <p:cNvPr id="4" name="Audio 3">
            <a:hlinkClick r:id="" action="ppaction://media"/>
            <a:extLst>
              <a:ext uri="{FF2B5EF4-FFF2-40B4-BE49-F238E27FC236}">
                <a16:creationId xmlns:a16="http://schemas.microsoft.com/office/drawing/2014/main" id="{7CD33597-989F-7E81-C8CB-626A24E133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40466884"/>
      </p:ext>
    </p:extLst>
  </p:cSld>
  <p:clrMapOvr>
    <a:masterClrMapping/>
  </p:clrMapOvr>
  <mc:AlternateContent xmlns:mc="http://schemas.openxmlformats.org/markup-compatibility/2006">
    <mc:Choice xmlns:p14="http://schemas.microsoft.com/office/powerpoint/2010/main" Requires="p14">
      <p:transition spd="slow" p14:dur="2000" advTm="147665"/>
    </mc:Choice>
    <mc:Fallback>
      <p:transition spd="slow" advTm="1476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D3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7FE868C8-BDA7-4057-F184-0DAC11DAB0B2}"/>
              </a:ext>
            </a:extLst>
          </p:cNvPr>
          <p:cNvPicPr>
            <a:picLocks noGrp="1" noChangeAspect="1"/>
          </p:cNvPicPr>
          <p:nvPr>
            <p:ph idx="1"/>
          </p:nvPr>
        </p:nvPicPr>
        <p:blipFill>
          <a:blip r:embed="rId5"/>
          <a:stretch>
            <a:fillRect/>
          </a:stretch>
        </p:blipFill>
        <p:spPr>
          <a:xfrm>
            <a:off x="643467" y="729997"/>
            <a:ext cx="10905066" cy="5398006"/>
          </a:xfrm>
          <a:prstGeom prst="rect">
            <a:avLst/>
          </a:prstGeom>
        </p:spPr>
      </p:pic>
      <p:pic>
        <p:nvPicPr>
          <p:cNvPr id="4" name="Audio 3">
            <a:hlinkClick r:id="" action="ppaction://media"/>
            <a:extLst>
              <a:ext uri="{FF2B5EF4-FFF2-40B4-BE49-F238E27FC236}">
                <a16:creationId xmlns:a16="http://schemas.microsoft.com/office/drawing/2014/main" id="{263C997C-CC19-EF90-985E-9910200D050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31835076"/>
      </p:ext>
    </p:extLst>
  </p:cSld>
  <p:clrMapOvr>
    <a:masterClrMapping/>
  </p:clrMapOvr>
  <mc:AlternateContent xmlns:mc="http://schemas.openxmlformats.org/markup-compatibility/2006">
    <mc:Choice xmlns:p14="http://schemas.microsoft.com/office/powerpoint/2010/main" Requires="p14">
      <p:transition spd="slow" p14:dur="2000" advTm="70512"/>
    </mc:Choice>
    <mc:Fallback>
      <p:transition spd="slow" advTm="705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637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Adverse Childhood Experiences (ACEs)">
            <a:hlinkClick r:id="" action="ppaction://media"/>
            <a:extLst>
              <a:ext uri="{FF2B5EF4-FFF2-40B4-BE49-F238E27FC236}">
                <a16:creationId xmlns:a16="http://schemas.microsoft.com/office/drawing/2014/main" id="{B44569BA-44E0-64AA-9864-DADECD487D6E}"/>
              </a:ext>
            </a:extLst>
          </p:cNvPr>
          <p:cNvPicPr>
            <a:picLocks noGrp="1" noRot="1" noChangeAspect="1"/>
          </p:cNvPicPr>
          <p:nvPr>
            <p:ph idx="1"/>
            <a:videoFile r:link="rId1"/>
          </p:nvPr>
        </p:nvPicPr>
        <p:blipFill>
          <a:blip r:embed="rId6"/>
          <a:stretch>
            <a:fillRect/>
          </a:stretch>
        </p:blipFill>
        <p:spPr>
          <a:xfrm>
            <a:off x="1165853" y="643467"/>
            <a:ext cx="9860293" cy="5571066"/>
          </a:xfrm>
          <a:prstGeom prst="rect">
            <a:avLst/>
          </a:prstGeom>
        </p:spPr>
      </p:pic>
      <p:pic>
        <p:nvPicPr>
          <p:cNvPr id="5" name="Audio 4">
            <a:hlinkClick r:id="" action="ppaction://media"/>
            <a:extLst>
              <a:ext uri="{FF2B5EF4-FFF2-40B4-BE49-F238E27FC236}">
                <a16:creationId xmlns:a16="http://schemas.microsoft.com/office/drawing/2014/main" id="{47F5F410-4869-10FA-49F1-02454B15CFF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84639262"/>
      </p:ext>
    </p:extLst>
  </p:cSld>
  <p:clrMapOvr>
    <a:masterClrMapping/>
  </p:clrMapOvr>
  <mc:AlternateContent xmlns:mc="http://schemas.openxmlformats.org/markup-compatibility/2006">
    <mc:Choice xmlns:p14="http://schemas.microsoft.com/office/powerpoint/2010/main" Requires="p14">
      <p:transition spd="slow" p14:dur="2000" advTm="18585"/>
    </mc:Choice>
    <mc:Fallback>
      <p:transition spd="slow" advTm="185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5"/>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BA513B0-82FF-4F41-8178-885375D1C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2109DFD2-2554-A9EE-C946-41CC3152BF10}"/>
              </a:ext>
            </a:extLst>
          </p:cNvPr>
          <p:cNvPicPr>
            <a:picLocks noChangeAspect="1"/>
          </p:cNvPicPr>
          <p:nvPr/>
        </p:nvPicPr>
        <p:blipFill>
          <a:blip r:embed="rId5"/>
          <a:srcRect t="10180" r="-1" b="10720"/>
          <a:stretch/>
        </p:blipFill>
        <p:spPr>
          <a:xfrm>
            <a:off x="-1" y="10"/>
            <a:ext cx="12228129" cy="4666928"/>
          </a:xfrm>
          <a:prstGeom prst="rect">
            <a:avLst/>
          </a:prstGeom>
        </p:spPr>
      </p:pic>
      <p:grpSp>
        <p:nvGrpSpPr>
          <p:cNvPr id="12" name="Group 11">
            <a:extLst>
              <a:ext uri="{FF2B5EF4-FFF2-40B4-BE49-F238E27FC236}">
                <a16:creationId xmlns:a16="http://schemas.microsoft.com/office/drawing/2014/main" id="{93DB8501-F9F2-4ACD-B56A-9019CD5006D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 y="2987478"/>
            <a:ext cx="12228128" cy="1828800"/>
            <a:chOff x="-305" y="2987478"/>
            <a:chExt cx="12188952" cy="1828800"/>
          </a:xfrm>
        </p:grpSpPr>
        <p:sp>
          <p:nvSpPr>
            <p:cNvPr id="13" name="Freeform: Shape 12">
              <a:extLst>
                <a:ext uri="{FF2B5EF4-FFF2-40B4-BE49-F238E27FC236}">
                  <a16:creationId xmlns:a16="http://schemas.microsoft.com/office/drawing/2014/main" id="{DD03A94A-ADF5-4334-86B1-DBA5F70AC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2987478"/>
              <a:ext cx="12188952" cy="1099712"/>
            </a:xfrm>
            <a:custGeom>
              <a:avLst/>
              <a:gdLst>
                <a:gd name="connsiteX0" fmla="*/ 9182100 w 9182100"/>
                <a:gd name="connsiteY0" fmla="*/ 396420 h 932744"/>
                <a:gd name="connsiteX1" fmla="*/ 9103805 w 9182100"/>
                <a:gd name="connsiteY1" fmla="*/ 392229 h 932744"/>
                <a:gd name="connsiteX2" fmla="*/ 8712422 w 9182100"/>
                <a:gd name="connsiteY2" fmla="*/ 359749 h 932744"/>
                <a:gd name="connsiteX3" fmla="*/ 8322755 w 9182100"/>
                <a:gd name="connsiteY3" fmla="*/ 313362 h 932744"/>
                <a:gd name="connsiteX4" fmla="*/ 8134826 w 9182100"/>
                <a:gd name="connsiteY4" fmla="*/ 283930 h 932744"/>
                <a:gd name="connsiteX5" fmla="*/ 8090916 w 9182100"/>
                <a:gd name="connsiteY5" fmla="*/ 275643 h 932744"/>
                <a:gd name="connsiteX6" fmla="*/ 8069485 w 9182100"/>
                <a:gd name="connsiteY6" fmla="*/ 271262 h 932744"/>
                <a:gd name="connsiteX7" fmla="*/ 8041862 w 9182100"/>
                <a:gd name="connsiteY7" fmla="*/ 266595 h 932744"/>
                <a:gd name="connsiteX8" fmla="*/ 7986903 w 9182100"/>
                <a:gd name="connsiteY8" fmla="*/ 257546 h 932744"/>
                <a:gd name="connsiteX9" fmla="*/ 7934230 w 9182100"/>
                <a:gd name="connsiteY9" fmla="*/ 249640 h 932744"/>
                <a:gd name="connsiteX10" fmla="*/ 7727537 w 9182100"/>
                <a:gd name="connsiteY10" fmla="*/ 221922 h 932744"/>
                <a:gd name="connsiteX11" fmla="*/ 7625239 w 9182100"/>
                <a:gd name="connsiteY11" fmla="*/ 209730 h 932744"/>
                <a:gd name="connsiteX12" fmla="*/ 7523227 w 9182100"/>
                <a:gd name="connsiteY12" fmla="*/ 198110 h 932744"/>
                <a:gd name="connsiteX13" fmla="*/ 7115651 w 9182100"/>
                <a:gd name="connsiteY13" fmla="*/ 158010 h 932744"/>
                <a:gd name="connsiteX14" fmla="*/ 6706839 w 9182100"/>
                <a:gd name="connsiteY14" fmla="*/ 126958 h 932744"/>
                <a:gd name="connsiteX15" fmla="*/ 6604064 w 9182100"/>
                <a:gd name="connsiteY15" fmla="*/ 120862 h 932744"/>
                <a:gd name="connsiteX16" fmla="*/ 6501003 w 9182100"/>
                <a:gd name="connsiteY16" fmla="*/ 115338 h 932744"/>
                <a:gd name="connsiteX17" fmla="*/ 6397467 w 9182100"/>
                <a:gd name="connsiteY17" fmla="*/ 110385 h 932744"/>
                <a:gd name="connsiteX18" fmla="*/ 6293168 w 9182100"/>
                <a:gd name="connsiteY18" fmla="*/ 106860 h 932744"/>
                <a:gd name="connsiteX19" fmla="*/ 6079712 w 9182100"/>
                <a:gd name="connsiteY19" fmla="*/ 103908 h 932744"/>
                <a:gd name="connsiteX20" fmla="*/ 6024563 w 9182100"/>
                <a:gd name="connsiteY20" fmla="*/ 104479 h 932744"/>
                <a:gd name="connsiteX21" fmla="*/ 5968080 w 9182100"/>
                <a:gd name="connsiteY21" fmla="*/ 106479 h 932744"/>
                <a:gd name="connsiteX22" fmla="*/ 5855875 w 9182100"/>
                <a:gd name="connsiteY22" fmla="*/ 113242 h 932744"/>
                <a:gd name="connsiteX23" fmla="*/ 5439251 w 9182100"/>
                <a:gd name="connsiteY23" fmla="*/ 160105 h 932744"/>
                <a:gd name="connsiteX24" fmla="*/ 5075396 w 9182100"/>
                <a:gd name="connsiteY24" fmla="*/ 186585 h 932744"/>
                <a:gd name="connsiteX25" fmla="*/ 4712780 w 9182100"/>
                <a:gd name="connsiteY25" fmla="*/ 171249 h 932744"/>
                <a:gd name="connsiteX26" fmla="*/ 4666679 w 9182100"/>
                <a:gd name="connsiteY26" fmla="*/ 166773 h 932744"/>
                <a:gd name="connsiteX27" fmla="*/ 4620292 w 9182100"/>
                <a:gd name="connsiteY27" fmla="*/ 161629 h 932744"/>
                <a:gd name="connsiteX28" fmla="*/ 4573810 w 9182100"/>
                <a:gd name="connsiteY28" fmla="*/ 156009 h 932744"/>
                <a:gd name="connsiteX29" fmla="*/ 4550569 w 9182100"/>
                <a:gd name="connsiteY29" fmla="*/ 153057 h 932744"/>
                <a:gd name="connsiteX30" fmla="*/ 4538948 w 9182100"/>
                <a:gd name="connsiteY30" fmla="*/ 151628 h 932744"/>
                <a:gd name="connsiteX31" fmla="*/ 4526566 w 9182100"/>
                <a:gd name="connsiteY31" fmla="*/ 149913 h 932744"/>
                <a:gd name="connsiteX32" fmla="*/ 4327779 w 9182100"/>
                <a:gd name="connsiteY32" fmla="*/ 122862 h 932744"/>
                <a:gd name="connsiteX33" fmla="*/ 3929729 w 9182100"/>
                <a:gd name="connsiteY33" fmla="*/ 68189 h 932744"/>
                <a:gd name="connsiteX34" fmla="*/ 3729133 w 9182100"/>
                <a:gd name="connsiteY34" fmla="*/ 41900 h 932744"/>
                <a:gd name="connsiteX35" fmla="*/ 3628930 w 9182100"/>
                <a:gd name="connsiteY35" fmla="*/ 28946 h 932744"/>
                <a:gd name="connsiteX36" fmla="*/ 3573399 w 9182100"/>
                <a:gd name="connsiteY36" fmla="*/ 22278 h 932744"/>
                <a:gd name="connsiteX37" fmla="*/ 3516916 w 9182100"/>
                <a:gd name="connsiteY37" fmla="*/ 16468 h 932744"/>
                <a:gd name="connsiteX38" fmla="*/ 3074670 w 9182100"/>
                <a:gd name="connsiteY38" fmla="*/ 752 h 932744"/>
                <a:gd name="connsiteX39" fmla="*/ 2858738 w 9182100"/>
                <a:gd name="connsiteY39" fmla="*/ 8753 h 932744"/>
                <a:gd name="connsiteX40" fmla="*/ 2645474 w 9182100"/>
                <a:gd name="connsiteY40" fmla="*/ 25326 h 932744"/>
                <a:gd name="connsiteX41" fmla="*/ 1810798 w 9182100"/>
                <a:gd name="connsiteY41" fmla="*/ 158010 h 932744"/>
                <a:gd name="connsiteX42" fmla="*/ 1602772 w 9182100"/>
                <a:gd name="connsiteY42" fmla="*/ 208111 h 932744"/>
                <a:gd name="connsiteX43" fmla="*/ 1548860 w 9182100"/>
                <a:gd name="connsiteY43" fmla="*/ 222780 h 932744"/>
                <a:gd name="connsiteX44" fmla="*/ 1501331 w 9182100"/>
                <a:gd name="connsiteY44" fmla="*/ 236115 h 932744"/>
                <a:gd name="connsiteX45" fmla="*/ 1411224 w 9182100"/>
                <a:gd name="connsiteY45" fmla="*/ 260880 h 932744"/>
                <a:gd name="connsiteX46" fmla="*/ 1050893 w 9182100"/>
                <a:gd name="connsiteY46" fmla="*/ 338032 h 932744"/>
                <a:gd name="connsiteX47" fmla="*/ 871252 w 9182100"/>
                <a:gd name="connsiteY47" fmla="*/ 360511 h 932744"/>
                <a:gd name="connsiteX48" fmla="*/ 781812 w 9182100"/>
                <a:gd name="connsiteY48" fmla="*/ 366512 h 932744"/>
                <a:gd name="connsiteX49" fmla="*/ 692563 w 9182100"/>
                <a:gd name="connsiteY49" fmla="*/ 369655 h 932744"/>
                <a:gd name="connsiteX50" fmla="*/ 515017 w 9182100"/>
                <a:gd name="connsiteY50" fmla="*/ 363940 h 932744"/>
                <a:gd name="connsiteX51" fmla="*/ 337661 w 9182100"/>
                <a:gd name="connsiteY51" fmla="*/ 341937 h 932744"/>
                <a:gd name="connsiteX52" fmla="*/ 156972 w 9182100"/>
                <a:gd name="connsiteY52" fmla="*/ 303456 h 932744"/>
                <a:gd name="connsiteX53" fmla="*/ 0 w 9182100"/>
                <a:gd name="connsiteY53" fmla="*/ 261642 h 932744"/>
                <a:gd name="connsiteX54" fmla="*/ 0 w 9182100"/>
                <a:gd name="connsiteY54" fmla="*/ 713412 h 932744"/>
                <a:gd name="connsiteX55" fmla="*/ 9144 w 9182100"/>
                <a:gd name="connsiteY55" fmla="*/ 717699 h 932744"/>
                <a:gd name="connsiteX56" fmla="*/ 213360 w 9182100"/>
                <a:gd name="connsiteY56" fmla="*/ 801042 h 932744"/>
                <a:gd name="connsiteX57" fmla="*/ 653510 w 9182100"/>
                <a:gd name="connsiteY57" fmla="*/ 908199 h 932744"/>
                <a:gd name="connsiteX58" fmla="*/ 1101947 w 9182100"/>
                <a:gd name="connsiteY58" fmla="*/ 930773 h 932744"/>
                <a:gd name="connsiteX59" fmla="*/ 1540002 w 9182100"/>
                <a:gd name="connsiteY59" fmla="*/ 889434 h 932744"/>
                <a:gd name="connsiteX60" fmla="*/ 1647158 w 9182100"/>
                <a:gd name="connsiteY60" fmla="*/ 871242 h 932744"/>
                <a:gd name="connsiteX61" fmla="*/ 1698117 w 9182100"/>
                <a:gd name="connsiteY61" fmla="*/ 862193 h 932744"/>
                <a:gd name="connsiteX62" fmla="*/ 1742789 w 9182100"/>
                <a:gd name="connsiteY62" fmla="*/ 854668 h 932744"/>
                <a:gd name="connsiteX63" fmla="*/ 1931003 w 9182100"/>
                <a:gd name="connsiteY63" fmla="*/ 826950 h 932744"/>
                <a:gd name="connsiteX64" fmla="*/ 2314861 w 9182100"/>
                <a:gd name="connsiteY64" fmla="*/ 783897 h 932744"/>
                <a:gd name="connsiteX65" fmla="*/ 2506885 w 9182100"/>
                <a:gd name="connsiteY65" fmla="*/ 768086 h 932744"/>
                <a:gd name="connsiteX66" fmla="*/ 2602611 w 9182100"/>
                <a:gd name="connsiteY66" fmla="*/ 762085 h 932744"/>
                <a:gd name="connsiteX67" fmla="*/ 2698052 w 9182100"/>
                <a:gd name="connsiteY67" fmla="*/ 756846 h 932744"/>
                <a:gd name="connsiteX68" fmla="*/ 2887980 w 9182100"/>
                <a:gd name="connsiteY68" fmla="*/ 750846 h 932744"/>
                <a:gd name="connsiteX69" fmla="*/ 3075813 w 9182100"/>
                <a:gd name="connsiteY69" fmla="*/ 750179 h 932744"/>
                <a:gd name="connsiteX70" fmla="*/ 3168587 w 9182100"/>
                <a:gd name="connsiteY70" fmla="*/ 752751 h 932744"/>
                <a:gd name="connsiteX71" fmla="*/ 3260408 w 9182100"/>
                <a:gd name="connsiteY71" fmla="*/ 756656 h 932744"/>
                <a:gd name="connsiteX72" fmla="*/ 3440049 w 9182100"/>
                <a:gd name="connsiteY72" fmla="*/ 771610 h 932744"/>
                <a:gd name="connsiteX73" fmla="*/ 3483864 w 9182100"/>
                <a:gd name="connsiteY73" fmla="*/ 776849 h 932744"/>
                <a:gd name="connsiteX74" fmla="*/ 3528536 w 9182100"/>
                <a:gd name="connsiteY74" fmla="*/ 782469 h 932744"/>
                <a:gd name="connsiteX75" fmla="*/ 3628549 w 9182100"/>
                <a:gd name="connsiteY75" fmla="*/ 796089 h 932744"/>
                <a:gd name="connsiteX76" fmla="*/ 3828574 w 9182100"/>
                <a:gd name="connsiteY76" fmla="*/ 823140 h 932744"/>
                <a:gd name="connsiteX77" fmla="*/ 4231196 w 9182100"/>
                <a:gd name="connsiteY77" fmla="*/ 874099 h 932744"/>
                <a:gd name="connsiteX78" fmla="*/ 4433126 w 9182100"/>
                <a:gd name="connsiteY78" fmla="*/ 897435 h 932744"/>
                <a:gd name="connsiteX79" fmla="*/ 4485990 w 9182100"/>
                <a:gd name="connsiteY79" fmla="*/ 903246 h 932744"/>
                <a:gd name="connsiteX80" fmla="*/ 4539806 w 9182100"/>
                <a:gd name="connsiteY80" fmla="*/ 908961 h 932744"/>
                <a:gd name="connsiteX81" fmla="*/ 4593908 w 9182100"/>
                <a:gd name="connsiteY81" fmla="*/ 914199 h 932744"/>
                <a:gd name="connsiteX82" fmla="*/ 4648296 w 9182100"/>
                <a:gd name="connsiteY82" fmla="*/ 918771 h 932744"/>
                <a:gd name="connsiteX83" fmla="*/ 5092446 w 9182100"/>
                <a:gd name="connsiteY83" fmla="*/ 931154 h 932744"/>
                <a:gd name="connsiteX84" fmla="*/ 5533168 w 9182100"/>
                <a:gd name="connsiteY84" fmla="*/ 891816 h 932744"/>
                <a:gd name="connsiteX85" fmla="*/ 5918169 w 9182100"/>
                <a:gd name="connsiteY85" fmla="*/ 840666 h 932744"/>
                <a:gd name="connsiteX86" fmla="*/ 6007323 w 9182100"/>
                <a:gd name="connsiteY86" fmla="*/ 833237 h 932744"/>
                <a:gd name="connsiteX87" fmla="*/ 6051709 w 9182100"/>
                <a:gd name="connsiteY87" fmla="*/ 830570 h 932744"/>
                <a:gd name="connsiteX88" fmla="*/ 6097429 w 9182100"/>
                <a:gd name="connsiteY88" fmla="*/ 828379 h 932744"/>
                <a:gd name="connsiteX89" fmla="*/ 6287834 w 9182100"/>
                <a:gd name="connsiteY89" fmla="*/ 822569 h 932744"/>
                <a:gd name="connsiteX90" fmla="*/ 6681597 w 9182100"/>
                <a:gd name="connsiteY90" fmla="*/ 821235 h 932744"/>
                <a:gd name="connsiteX91" fmla="*/ 7079647 w 9182100"/>
                <a:gd name="connsiteY91" fmla="*/ 826569 h 932744"/>
                <a:gd name="connsiteX92" fmla="*/ 7478173 w 9182100"/>
                <a:gd name="connsiteY92" fmla="*/ 836094 h 932744"/>
                <a:gd name="connsiteX93" fmla="*/ 7871937 w 9182100"/>
                <a:gd name="connsiteY93" fmla="*/ 851430 h 932744"/>
                <a:gd name="connsiteX94" fmla="*/ 7919657 w 9182100"/>
                <a:gd name="connsiteY94" fmla="*/ 854097 h 932744"/>
                <a:gd name="connsiteX95" fmla="*/ 7964901 w 9182100"/>
                <a:gd name="connsiteY95" fmla="*/ 857240 h 932744"/>
                <a:gd name="connsiteX96" fmla="*/ 8015955 w 9182100"/>
                <a:gd name="connsiteY96" fmla="*/ 861050 h 932744"/>
                <a:gd name="connsiteX97" fmla="*/ 8072247 w 9182100"/>
                <a:gd name="connsiteY97" fmla="*/ 864384 h 932744"/>
                <a:gd name="connsiteX98" fmla="*/ 8286750 w 9182100"/>
                <a:gd name="connsiteY98" fmla="*/ 868384 h 932744"/>
                <a:gd name="connsiteX99" fmla="*/ 8704040 w 9182100"/>
                <a:gd name="connsiteY99" fmla="*/ 853716 h 932744"/>
                <a:gd name="connsiteX100" fmla="*/ 9120188 w 9182100"/>
                <a:gd name="connsiteY100" fmla="*/ 814092 h 932744"/>
                <a:gd name="connsiteX101" fmla="*/ 9181909 w 9182100"/>
                <a:gd name="connsiteY101" fmla="*/ 805519 h 932744"/>
                <a:gd name="connsiteX102" fmla="*/ 9181909 w 9182100"/>
                <a:gd name="connsiteY102" fmla="*/ 396420 h 932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9182100" h="932744">
                  <a:moveTo>
                    <a:pt x="9182100" y="396420"/>
                  </a:moveTo>
                  <a:cubicBezTo>
                    <a:pt x="9156097" y="395182"/>
                    <a:pt x="9129999" y="393753"/>
                    <a:pt x="9103805" y="392229"/>
                  </a:cubicBezTo>
                  <a:cubicBezTo>
                    <a:pt x="8974169" y="384419"/>
                    <a:pt x="8843105" y="372989"/>
                    <a:pt x="8712422" y="359749"/>
                  </a:cubicBezTo>
                  <a:cubicBezTo>
                    <a:pt x="8581739" y="346319"/>
                    <a:pt x="8451056" y="331269"/>
                    <a:pt x="8322755" y="313362"/>
                  </a:cubicBezTo>
                  <a:cubicBezTo>
                    <a:pt x="8258747" y="304695"/>
                    <a:pt x="8195120" y="294979"/>
                    <a:pt x="8134826" y="283930"/>
                  </a:cubicBezTo>
                  <a:cubicBezTo>
                    <a:pt x="8119872" y="281168"/>
                    <a:pt x="8105013" y="278501"/>
                    <a:pt x="8090916" y="275643"/>
                  </a:cubicBezTo>
                  <a:lnTo>
                    <a:pt x="8069485" y="271262"/>
                  </a:lnTo>
                  <a:lnTo>
                    <a:pt x="8041862" y="266595"/>
                  </a:lnTo>
                  <a:cubicBezTo>
                    <a:pt x="8023574" y="263547"/>
                    <a:pt x="8004524" y="260213"/>
                    <a:pt x="7986903" y="257546"/>
                  </a:cubicBezTo>
                  <a:lnTo>
                    <a:pt x="7934230" y="249640"/>
                  </a:lnTo>
                  <a:cubicBezTo>
                    <a:pt x="7864221" y="239258"/>
                    <a:pt x="7795832" y="230209"/>
                    <a:pt x="7727537" y="221922"/>
                  </a:cubicBezTo>
                  <a:lnTo>
                    <a:pt x="7625239" y="209730"/>
                  </a:lnTo>
                  <a:lnTo>
                    <a:pt x="7523227" y="198110"/>
                  </a:lnTo>
                  <a:cubicBezTo>
                    <a:pt x="7387209" y="183060"/>
                    <a:pt x="7251573" y="170392"/>
                    <a:pt x="7115651" y="158010"/>
                  </a:cubicBezTo>
                  <a:cubicBezTo>
                    <a:pt x="6979730" y="146580"/>
                    <a:pt x="6843522" y="135721"/>
                    <a:pt x="6706839" y="126958"/>
                  </a:cubicBezTo>
                  <a:lnTo>
                    <a:pt x="6604064" y="120862"/>
                  </a:lnTo>
                  <a:cubicBezTo>
                    <a:pt x="6569869" y="118767"/>
                    <a:pt x="6535484" y="116862"/>
                    <a:pt x="6501003" y="115338"/>
                  </a:cubicBezTo>
                  <a:lnTo>
                    <a:pt x="6397467" y="110385"/>
                  </a:lnTo>
                  <a:lnTo>
                    <a:pt x="6293168" y="106860"/>
                  </a:lnTo>
                  <a:cubicBezTo>
                    <a:pt x="6222969" y="105146"/>
                    <a:pt x="6152769" y="103527"/>
                    <a:pt x="6079712" y="103908"/>
                  </a:cubicBezTo>
                  <a:cubicBezTo>
                    <a:pt x="6061710" y="103908"/>
                    <a:pt x="6043708" y="103812"/>
                    <a:pt x="6024563" y="104479"/>
                  </a:cubicBezTo>
                  <a:cubicBezTo>
                    <a:pt x="6005703" y="104955"/>
                    <a:pt x="5986844" y="105527"/>
                    <a:pt x="5968080" y="106479"/>
                  </a:cubicBezTo>
                  <a:cubicBezTo>
                    <a:pt x="5930456" y="108003"/>
                    <a:pt x="5893023" y="110385"/>
                    <a:pt x="5855875" y="113242"/>
                  </a:cubicBezTo>
                  <a:cubicBezTo>
                    <a:pt x="5706904" y="124577"/>
                    <a:pt x="5565934" y="145151"/>
                    <a:pt x="5439251" y="160105"/>
                  </a:cubicBezTo>
                  <a:cubicBezTo>
                    <a:pt x="5311902" y="175536"/>
                    <a:pt x="5194745" y="184680"/>
                    <a:pt x="5075396" y="186585"/>
                  </a:cubicBezTo>
                  <a:cubicBezTo>
                    <a:pt x="4956429" y="188490"/>
                    <a:pt x="4835748" y="182775"/>
                    <a:pt x="4712780" y="171249"/>
                  </a:cubicBezTo>
                  <a:lnTo>
                    <a:pt x="4666679" y="166773"/>
                  </a:lnTo>
                  <a:lnTo>
                    <a:pt x="4620292" y="161629"/>
                  </a:lnTo>
                  <a:cubicBezTo>
                    <a:pt x="4604862" y="160010"/>
                    <a:pt x="4589336" y="157914"/>
                    <a:pt x="4573810" y="156009"/>
                  </a:cubicBezTo>
                  <a:lnTo>
                    <a:pt x="4550569" y="153057"/>
                  </a:lnTo>
                  <a:lnTo>
                    <a:pt x="4538948" y="151628"/>
                  </a:lnTo>
                  <a:lnTo>
                    <a:pt x="4526566" y="149913"/>
                  </a:lnTo>
                  <a:lnTo>
                    <a:pt x="4327779" y="122862"/>
                  </a:lnTo>
                  <a:lnTo>
                    <a:pt x="3929729" y="68189"/>
                  </a:lnTo>
                  <a:lnTo>
                    <a:pt x="3729133" y="41900"/>
                  </a:lnTo>
                  <a:lnTo>
                    <a:pt x="3628930" y="28946"/>
                  </a:lnTo>
                  <a:lnTo>
                    <a:pt x="3573399" y="22278"/>
                  </a:lnTo>
                  <a:cubicBezTo>
                    <a:pt x="3554445" y="19992"/>
                    <a:pt x="3535585" y="17992"/>
                    <a:pt x="3516916" y="16468"/>
                  </a:cubicBezTo>
                  <a:cubicBezTo>
                    <a:pt x="3366611" y="2752"/>
                    <a:pt x="3219736" y="-2010"/>
                    <a:pt x="3074670" y="752"/>
                  </a:cubicBezTo>
                  <a:cubicBezTo>
                    <a:pt x="3002280" y="2181"/>
                    <a:pt x="2930176" y="4467"/>
                    <a:pt x="2858738" y="8753"/>
                  </a:cubicBezTo>
                  <a:cubicBezTo>
                    <a:pt x="2787206" y="13039"/>
                    <a:pt x="2716149" y="18754"/>
                    <a:pt x="2645474" y="25326"/>
                  </a:cubicBezTo>
                  <a:cubicBezTo>
                    <a:pt x="2362581" y="52473"/>
                    <a:pt x="2085975" y="97145"/>
                    <a:pt x="1810798" y="158010"/>
                  </a:cubicBezTo>
                  <a:cubicBezTo>
                    <a:pt x="1741837" y="173345"/>
                    <a:pt x="1673066" y="189442"/>
                    <a:pt x="1602772" y="208111"/>
                  </a:cubicBezTo>
                  <a:lnTo>
                    <a:pt x="1548860" y="222780"/>
                  </a:lnTo>
                  <a:lnTo>
                    <a:pt x="1501331" y="236115"/>
                  </a:lnTo>
                  <a:cubicBezTo>
                    <a:pt x="1471327" y="244497"/>
                    <a:pt x="1441228" y="253450"/>
                    <a:pt x="1411224" y="260880"/>
                  </a:cubicBezTo>
                  <a:cubicBezTo>
                    <a:pt x="1291209" y="293074"/>
                    <a:pt x="1170813" y="318982"/>
                    <a:pt x="1050893" y="338032"/>
                  </a:cubicBezTo>
                  <a:cubicBezTo>
                    <a:pt x="990790" y="347557"/>
                    <a:pt x="931069" y="354796"/>
                    <a:pt x="871252" y="360511"/>
                  </a:cubicBezTo>
                  <a:cubicBezTo>
                    <a:pt x="841438" y="362702"/>
                    <a:pt x="811530" y="365559"/>
                    <a:pt x="781812" y="366512"/>
                  </a:cubicBezTo>
                  <a:cubicBezTo>
                    <a:pt x="751904" y="368512"/>
                    <a:pt x="722376" y="368893"/>
                    <a:pt x="692563" y="369655"/>
                  </a:cubicBezTo>
                  <a:cubicBezTo>
                    <a:pt x="633222" y="370036"/>
                    <a:pt x="574167" y="368131"/>
                    <a:pt x="515017" y="363940"/>
                  </a:cubicBezTo>
                  <a:cubicBezTo>
                    <a:pt x="455867" y="359749"/>
                    <a:pt x="397097" y="351748"/>
                    <a:pt x="337661" y="341937"/>
                  </a:cubicBezTo>
                  <a:cubicBezTo>
                    <a:pt x="278225" y="331936"/>
                    <a:pt x="218599" y="318696"/>
                    <a:pt x="156972" y="303456"/>
                  </a:cubicBezTo>
                  <a:cubicBezTo>
                    <a:pt x="106680" y="290883"/>
                    <a:pt x="55150" y="276405"/>
                    <a:pt x="0" y="261642"/>
                  </a:cubicBezTo>
                  <a:lnTo>
                    <a:pt x="0" y="713412"/>
                  </a:lnTo>
                  <a:cubicBezTo>
                    <a:pt x="3048" y="714841"/>
                    <a:pt x="6096" y="716270"/>
                    <a:pt x="9144" y="717699"/>
                  </a:cubicBezTo>
                  <a:cubicBezTo>
                    <a:pt x="74295" y="747798"/>
                    <a:pt x="142875" y="775896"/>
                    <a:pt x="213360" y="801042"/>
                  </a:cubicBezTo>
                  <a:cubicBezTo>
                    <a:pt x="354521" y="851715"/>
                    <a:pt x="503873" y="887244"/>
                    <a:pt x="653510" y="908199"/>
                  </a:cubicBezTo>
                  <a:cubicBezTo>
                    <a:pt x="803338" y="928773"/>
                    <a:pt x="953929" y="935631"/>
                    <a:pt x="1101947" y="930773"/>
                  </a:cubicBezTo>
                  <a:cubicBezTo>
                    <a:pt x="1250252" y="926582"/>
                    <a:pt x="1396365" y="911437"/>
                    <a:pt x="1540002" y="889434"/>
                  </a:cubicBezTo>
                  <a:cubicBezTo>
                    <a:pt x="1576197" y="884386"/>
                    <a:pt x="1611535" y="877433"/>
                    <a:pt x="1647158" y="871242"/>
                  </a:cubicBezTo>
                  <a:lnTo>
                    <a:pt x="1698117" y="862193"/>
                  </a:lnTo>
                  <a:lnTo>
                    <a:pt x="1742789" y="854668"/>
                  </a:lnTo>
                  <a:cubicBezTo>
                    <a:pt x="1804035" y="845048"/>
                    <a:pt x="1867472" y="835428"/>
                    <a:pt x="1931003" y="826950"/>
                  </a:cubicBezTo>
                  <a:cubicBezTo>
                    <a:pt x="2058353" y="810282"/>
                    <a:pt x="2186750" y="795327"/>
                    <a:pt x="2314861" y="783897"/>
                  </a:cubicBezTo>
                  <a:cubicBezTo>
                    <a:pt x="2378964" y="778087"/>
                    <a:pt x="2442972" y="772467"/>
                    <a:pt x="2506885" y="768086"/>
                  </a:cubicBezTo>
                  <a:cubicBezTo>
                    <a:pt x="2538794" y="765990"/>
                    <a:pt x="2570798" y="763800"/>
                    <a:pt x="2602611" y="762085"/>
                  </a:cubicBezTo>
                  <a:cubicBezTo>
                    <a:pt x="2634520" y="760180"/>
                    <a:pt x="2666333" y="758370"/>
                    <a:pt x="2698052" y="756846"/>
                  </a:cubicBezTo>
                  <a:cubicBezTo>
                    <a:pt x="2761583" y="753894"/>
                    <a:pt x="2825020" y="751703"/>
                    <a:pt x="2887980" y="750846"/>
                  </a:cubicBezTo>
                  <a:cubicBezTo>
                    <a:pt x="2951036" y="749417"/>
                    <a:pt x="3013615" y="749322"/>
                    <a:pt x="3075813" y="750179"/>
                  </a:cubicBezTo>
                  <a:cubicBezTo>
                    <a:pt x="3106865" y="750846"/>
                    <a:pt x="3137916" y="751417"/>
                    <a:pt x="3168587" y="752751"/>
                  </a:cubicBezTo>
                  <a:cubicBezTo>
                    <a:pt x="3199448" y="753703"/>
                    <a:pt x="3229928" y="755227"/>
                    <a:pt x="3260408" y="756656"/>
                  </a:cubicBezTo>
                  <a:cubicBezTo>
                    <a:pt x="3320987" y="760466"/>
                    <a:pt x="3381470" y="764562"/>
                    <a:pt x="3440049" y="771610"/>
                  </a:cubicBezTo>
                  <a:cubicBezTo>
                    <a:pt x="3454908" y="773039"/>
                    <a:pt x="3469386" y="775039"/>
                    <a:pt x="3483864" y="776849"/>
                  </a:cubicBezTo>
                  <a:lnTo>
                    <a:pt x="3528536" y="782469"/>
                  </a:lnTo>
                  <a:lnTo>
                    <a:pt x="3628549" y="796089"/>
                  </a:lnTo>
                  <a:lnTo>
                    <a:pt x="3828574" y="823140"/>
                  </a:lnTo>
                  <a:cubicBezTo>
                    <a:pt x="3962019" y="840190"/>
                    <a:pt x="4095750" y="858573"/>
                    <a:pt x="4231196" y="874099"/>
                  </a:cubicBezTo>
                  <a:lnTo>
                    <a:pt x="4433126" y="897435"/>
                  </a:lnTo>
                  <a:lnTo>
                    <a:pt x="4485990" y="903246"/>
                  </a:lnTo>
                  <a:cubicBezTo>
                    <a:pt x="4503897" y="905151"/>
                    <a:pt x="4521708" y="907341"/>
                    <a:pt x="4539806" y="908961"/>
                  </a:cubicBezTo>
                  <a:lnTo>
                    <a:pt x="4593908" y="914199"/>
                  </a:lnTo>
                  <a:lnTo>
                    <a:pt x="4648296" y="918771"/>
                  </a:lnTo>
                  <a:cubicBezTo>
                    <a:pt x="4793456" y="930392"/>
                    <a:pt x="4942237" y="935631"/>
                    <a:pt x="5092446" y="931154"/>
                  </a:cubicBezTo>
                  <a:cubicBezTo>
                    <a:pt x="5242274" y="927249"/>
                    <a:pt x="5393627" y="911437"/>
                    <a:pt x="5533168" y="891816"/>
                  </a:cubicBezTo>
                  <a:cubicBezTo>
                    <a:pt x="5673471" y="872289"/>
                    <a:pt x="5798820" y="851906"/>
                    <a:pt x="5918169" y="840666"/>
                  </a:cubicBezTo>
                  <a:cubicBezTo>
                    <a:pt x="5948077" y="837809"/>
                    <a:pt x="5977795" y="835237"/>
                    <a:pt x="6007323" y="833237"/>
                  </a:cubicBezTo>
                  <a:cubicBezTo>
                    <a:pt x="6022086" y="832094"/>
                    <a:pt x="6036945" y="831332"/>
                    <a:pt x="6051709" y="830570"/>
                  </a:cubicBezTo>
                  <a:lnTo>
                    <a:pt x="6097429" y="828379"/>
                  </a:lnTo>
                  <a:cubicBezTo>
                    <a:pt x="6158960" y="825236"/>
                    <a:pt x="6223445" y="823807"/>
                    <a:pt x="6287834" y="822569"/>
                  </a:cubicBezTo>
                  <a:cubicBezTo>
                    <a:pt x="6417374" y="820664"/>
                    <a:pt x="6549485" y="820188"/>
                    <a:pt x="6681597" y="821235"/>
                  </a:cubicBezTo>
                  <a:cubicBezTo>
                    <a:pt x="6813899" y="822378"/>
                    <a:pt x="6946773" y="823617"/>
                    <a:pt x="7079647" y="826569"/>
                  </a:cubicBezTo>
                  <a:cubicBezTo>
                    <a:pt x="7212520" y="828951"/>
                    <a:pt x="7345585" y="831903"/>
                    <a:pt x="7478173" y="836094"/>
                  </a:cubicBezTo>
                  <a:cubicBezTo>
                    <a:pt x="7610475" y="839714"/>
                    <a:pt x="7743539" y="844953"/>
                    <a:pt x="7871937" y="851430"/>
                  </a:cubicBezTo>
                  <a:lnTo>
                    <a:pt x="7919657" y="854097"/>
                  </a:lnTo>
                  <a:cubicBezTo>
                    <a:pt x="7935564" y="854954"/>
                    <a:pt x="7949756" y="856192"/>
                    <a:pt x="7964901" y="857240"/>
                  </a:cubicBezTo>
                  <a:lnTo>
                    <a:pt x="8015955" y="861050"/>
                  </a:lnTo>
                  <a:cubicBezTo>
                    <a:pt x="8035195" y="862383"/>
                    <a:pt x="8053769" y="863622"/>
                    <a:pt x="8072247" y="864384"/>
                  </a:cubicBezTo>
                  <a:cubicBezTo>
                    <a:pt x="8145780" y="867527"/>
                    <a:pt x="8216456" y="868479"/>
                    <a:pt x="8286750" y="868384"/>
                  </a:cubicBezTo>
                  <a:cubicBezTo>
                    <a:pt x="8427148" y="867527"/>
                    <a:pt x="8565452" y="862574"/>
                    <a:pt x="8704040" y="853716"/>
                  </a:cubicBezTo>
                  <a:cubicBezTo>
                    <a:pt x="8842534" y="844762"/>
                    <a:pt x="8980741" y="832284"/>
                    <a:pt x="9120188" y="814092"/>
                  </a:cubicBezTo>
                  <a:cubicBezTo>
                    <a:pt x="9140761" y="811425"/>
                    <a:pt x="9161336" y="808567"/>
                    <a:pt x="9181909" y="805519"/>
                  </a:cubicBezTo>
                  <a:lnTo>
                    <a:pt x="9181909" y="396420"/>
                  </a:lnTo>
                  <a:close/>
                </a:path>
              </a:pathLst>
            </a:custGeom>
            <a:solidFill>
              <a:schemeClr val="bg1">
                <a:alpha val="30000"/>
              </a:schemeClr>
            </a:solid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385A18E1-CBE3-4BBD-B1B7-CDBCA685E0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199381"/>
              <a:ext cx="12188952" cy="902694"/>
            </a:xfrm>
            <a:custGeom>
              <a:avLst/>
              <a:gdLst>
                <a:gd name="connsiteX0" fmla="*/ 9182100 w 9182100"/>
                <a:gd name="connsiteY0" fmla="*/ 351088 h 765639"/>
                <a:gd name="connsiteX1" fmla="*/ 9178480 w 9182100"/>
                <a:gd name="connsiteY1" fmla="*/ 350993 h 765639"/>
                <a:gd name="connsiteX2" fmla="*/ 8783955 w 9182100"/>
                <a:gd name="connsiteY2" fmla="*/ 327561 h 765639"/>
                <a:gd name="connsiteX3" fmla="*/ 8390763 w 9182100"/>
                <a:gd name="connsiteY3" fmla="*/ 288795 h 765639"/>
                <a:gd name="connsiteX4" fmla="*/ 8199502 w 9182100"/>
                <a:gd name="connsiteY4" fmla="*/ 262601 h 765639"/>
                <a:gd name="connsiteX5" fmla="*/ 8153972 w 9182100"/>
                <a:gd name="connsiteY5" fmla="*/ 254886 h 765639"/>
                <a:gd name="connsiteX6" fmla="*/ 8131588 w 9182100"/>
                <a:gd name="connsiteY6" fmla="*/ 250790 h 765639"/>
                <a:gd name="connsiteX7" fmla="*/ 8104632 w 9182100"/>
                <a:gd name="connsiteY7" fmla="*/ 246504 h 765639"/>
                <a:gd name="connsiteX8" fmla="*/ 8050911 w 9182100"/>
                <a:gd name="connsiteY8" fmla="*/ 238217 h 765639"/>
                <a:gd name="connsiteX9" fmla="*/ 7998810 w 9182100"/>
                <a:gd name="connsiteY9" fmla="*/ 230978 h 765639"/>
                <a:gd name="connsiteX10" fmla="*/ 7589902 w 9182100"/>
                <a:gd name="connsiteY10" fmla="*/ 183925 h 765639"/>
                <a:gd name="connsiteX11" fmla="*/ 7183469 w 9182100"/>
                <a:gd name="connsiteY11" fmla="*/ 147634 h 765639"/>
                <a:gd name="connsiteX12" fmla="*/ 6775990 w 9182100"/>
                <a:gd name="connsiteY12" fmla="*/ 119821 h 765639"/>
                <a:gd name="connsiteX13" fmla="*/ 6364795 w 9182100"/>
                <a:gd name="connsiteY13" fmla="*/ 102391 h 765639"/>
                <a:gd name="connsiteX14" fmla="*/ 6154293 w 9182100"/>
                <a:gd name="connsiteY14" fmla="*/ 100581 h 765639"/>
                <a:gd name="connsiteX15" fmla="*/ 6100287 w 9182100"/>
                <a:gd name="connsiteY15" fmla="*/ 101343 h 765639"/>
                <a:gd name="connsiteX16" fmla="*/ 6045327 w 9182100"/>
                <a:gd name="connsiteY16" fmla="*/ 103438 h 765639"/>
                <a:gd name="connsiteX17" fmla="*/ 5935980 w 9182100"/>
                <a:gd name="connsiteY17" fmla="*/ 110296 h 765639"/>
                <a:gd name="connsiteX18" fmla="*/ 5523357 w 9182100"/>
                <a:gd name="connsiteY18" fmla="*/ 157635 h 765639"/>
                <a:gd name="connsiteX19" fmla="*/ 5149882 w 9182100"/>
                <a:gd name="connsiteY19" fmla="*/ 185639 h 765639"/>
                <a:gd name="connsiteX20" fmla="*/ 4777073 w 9182100"/>
                <a:gd name="connsiteY20" fmla="*/ 170685 h 765639"/>
                <a:gd name="connsiteX21" fmla="*/ 4729925 w 9182100"/>
                <a:gd name="connsiteY21" fmla="*/ 166208 h 765639"/>
                <a:gd name="connsiteX22" fmla="*/ 4682585 w 9182100"/>
                <a:gd name="connsiteY22" fmla="*/ 161064 h 765639"/>
                <a:gd name="connsiteX23" fmla="*/ 4635151 w 9182100"/>
                <a:gd name="connsiteY23" fmla="*/ 155445 h 765639"/>
                <a:gd name="connsiteX24" fmla="*/ 4611434 w 9182100"/>
                <a:gd name="connsiteY24" fmla="*/ 152492 h 765639"/>
                <a:gd name="connsiteX25" fmla="*/ 4587145 w 9182100"/>
                <a:gd name="connsiteY25" fmla="*/ 149349 h 765639"/>
                <a:gd name="connsiteX26" fmla="*/ 4387977 w 9182100"/>
                <a:gd name="connsiteY26" fmla="*/ 122774 h 765639"/>
                <a:gd name="connsiteX27" fmla="*/ 3989356 w 9182100"/>
                <a:gd name="connsiteY27" fmla="*/ 68577 h 765639"/>
                <a:gd name="connsiteX28" fmla="*/ 3789140 w 9182100"/>
                <a:gd name="connsiteY28" fmla="*/ 42192 h 765639"/>
                <a:gd name="connsiteX29" fmla="*/ 3689033 w 9182100"/>
                <a:gd name="connsiteY29" fmla="*/ 29143 h 765639"/>
                <a:gd name="connsiteX30" fmla="*/ 3634835 w 9182100"/>
                <a:gd name="connsiteY30" fmla="*/ 22571 h 765639"/>
                <a:gd name="connsiteX31" fmla="*/ 3579876 w 9182100"/>
                <a:gd name="connsiteY31" fmla="*/ 16856 h 765639"/>
                <a:gd name="connsiteX32" fmla="*/ 3147441 w 9182100"/>
                <a:gd name="connsiteY32" fmla="*/ 473 h 765639"/>
                <a:gd name="connsiteX33" fmla="*/ 2724722 w 9182100"/>
                <a:gd name="connsiteY33" fmla="*/ 22857 h 765639"/>
                <a:gd name="connsiteX34" fmla="*/ 1898428 w 9182100"/>
                <a:gd name="connsiteY34" fmla="*/ 147730 h 765639"/>
                <a:gd name="connsiteX35" fmla="*/ 1692878 w 9182100"/>
                <a:gd name="connsiteY35" fmla="*/ 195069 h 765639"/>
                <a:gd name="connsiteX36" fmla="*/ 1640205 w 9182100"/>
                <a:gd name="connsiteY36" fmla="*/ 208785 h 765639"/>
                <a:gd name="connsiteX37" fmla="*/ 1592294 w 9182100"/>
                <a:gd name="connsiteY37" fmla="*/ 221643 h 765639"/>
                <a:gd name="connsiteX38" fmla="*/ 1500092 w 9182100"/>
                <a:gd name="connsiteY38" fmla="*/ 245551 h 765639"/>
                <a:gd name="connsiteX39" fmla="*/ 1130046 w 9182100"/>
                <a:gd name="connsiteY39" fmla="*/ 318227 h 765639"/>
                <a:gd name="connsiteX40" fmla="*/ 944880 w 9182100"/>
                <a:gd name="connsiteY40" fmla="*/ 337658 h 765639"/>
                <a:gd name="connsiteX41" fmla="*/ 852583 w 9182100"/>
                <a:gd name="connsiteY41" fmla="*/ 341944 h 765639"/>
                <a:gd name="connsiteX42" fmla="*/ 760476 w 9182100"/>
                <a:gd name="connsiteY42" fmla="*/ 343087 h 765639"/>
                <a:gd name="connsiteX43" fmla="*/ 577215 w 9182100"/>
                <a:gd name="connsiteY43" fmla="*/ 332800 h 765639"/>
                <a:gd name="connsiteX44" fmla="*/ 394907 w 9182100"/>
                <a:gd name="connsiteY44" fmla="*/ 305463 h 765639"/>
                <a:gd name="connsiteX45" fmla="*/ 211265 w 9182100"/>
                <a:gd name="connsiteY45" fmla="*/ 261363 h 765639"/>
                <a:gd name="connsiteX46" fmla="*/ 17526 w 9182100"/>
                <a:gd name="connsiteY46" fmla="*/ 204880 h 765639"/>
                <a:gd name="connsiteX47" fmla="*/ 0 w 9182100"/>
                <a:gd name="connsiteY47" fmla="*/ 199927 h 765639"/>
                <a:gd name="connsiteX48" fmla="*/ 0 w 9182100"/>
                <a:gd name="connsiteY48" fmla="*/ 526920 h 765639"/>
                <a:gd name="connsiteX49" fmla="*/ 100298 w 9182100"/>
                <a:gd name="connsiteY49" fmla="*/ 571973 h 765639"/>
                <a:gd name="connsiteX50" fmla="*/ 301562 w 9182100"/>
                <a:gd name="connsiteY50" fmla="*/ 649697 h 765639"/>
                <a:gd name="connsiteX51" fmla="*/ 731044 w 9182100"/>
                <a:gd name="connsiteY51" fmla="*/ 746947 h 765639"/>
                <a:gd name="connsiteX52" fmla="*/ 1168241 w 9182100"/>
                <a:gd name="connsiteY52" fmla="*/ 762759 h 765639"/>
                <a:gd name="connsiteX53" fmla="*/ 1596581 w 9182100"/>
                <a:gd name="connsiteY53" fmla="*/ 716944 h 765639"/>
                <a:gd name="connsiteX54" fmla="*/ 1701641 w 9182100"/>
                <a:gd name="connsiteY54" fmla="*/ 697894 h 765639"/>
                <a:gd name="connsiteX55" fmla="*/ 1752124 w 9182100"/>
                <a:gd name="connsiteY55" fmla="*/ 688273 h 765639"/>
                <a:gd name="connsiteX56" fmla="*/ 1797939 w 9182100"/>
                <a:gd name="connsiteY56" fmla="*/ 679891 h 765639"/>
                <a:gd name="connsiteX57" fmla="*/ 1988630 w 9182100"/>
                <a:gd name="connsiteY57" fmla="*/ 649316 h 765639"/>
                <a:gd name="connsiteX58" fmla="*/ 2376297 w 9182100"/>
                <a:gd name="connsiteY58" fmla="*/ 601691 h 765639"/>
                <a:gd name="connsiteX59" fmla="*/ 2570416 w 9182100"/>
                <a:gd name="connsiteY59" fmla="*/ 584165 h 765639"/>
                <a:gd name="connsiteX60" fmla="*/ 2764155 w 9182100"/>
                <a:gd name="connsiteY60" fmla="*/ 571497 h 765639"/>
                <a:gd name="connsiteX61" fmla="*/ 2956941 w 9182100"/>
                <a:gd name="connsiteY61" fmla="*/ 564163 h 765639"/>
                <a:gd name="connsiteX62" fmla="*/ 3148298 w 9182100"/>
                <a:gd name="connsiteY62" fmla="*/ 562639 h 765639"/>
                <a:gd name="connsiteX63" fmla="*/ 3337274 w 9182100"/>
                <a:gd name="connsiteY63" fmla="*/ 568544 h 765639"/>
                <a:gd name="connsiteX64" fmla="*/ 3522345 w 9182100"/>
                <a:gd name="connsiteY64" fmla="*/ 583308 h 765639"/>
                <a:gd name="connsiteX65" fmla="*/ 3567779 w 9182100"/>
                <a:gd name="connsiteY65" fmla="*/ 588642 h 765639"/>
                <a:gd name="connsiteX66" fmla="*/ 3613785 w 9182100"/>
                <a:gd name="connsiteY66" fmla="*/ 594357 h 765639"/>
                <a:gd name="connsiteX67" fmla="*/ 3713798 w 9182100"/>
                <a:gd name="connsiteY67" fmla="*/ 607882 h 765639"/>
                <a:gd name="connsiteX68" fmla="*/ 3913823 w 9182100"/>
                <a:gd name="connsiteY68" fmla="*/ 634838 h 765639"/>
                <a:gd name="connsiteX69" fmla="*/ 4315873 w 9182100"/>
                <a:gd name="connsiteY69" fmla="*/ 686273 h 765639"/>
                <a:gd name="connsiteX70" fmla="*/ 4517422 w 9182100"/>
                <a:gd name="connsiteY70" fmla="*/ 710086 h 765639"/>
                <a:gd name="connsiteX71" fmla="*/ 4728972 w 9182100"/>
                <a:gd name="connsiteY71" fmla="*/ 731422 h 765639"/>
                <a:gd name="connsiteX72" fmla="*/ 5162931 w 9182100"/>
                <a:gd name="connsiteY72" fmla="*/ 744185 h 765639"/>
                <a:gd name="connsiteX73" fmla="*/ 5594033 w 9182100"/>
                <a:gd name="connsiteY73" fmla="*/ 706466 h 765639"/>
                <a:gd name="connsiteX74" fmla="*/ 5982939 w 9182100"/>
                <a:gd name="connsiteY74" fmla="*/ 655793 h 765639"/>
                <a:gd name="connsiteX75" fmla="*/ 6075045 w 9182100"/>
                <a:gd name="connsiteY75" fmla="*/ 648459 h 765639"/>
                <a:gd name="connsiteX76" fmla="*/ 6167819 w 9182100"/>
                <a:gd name="connsiteY76" fmla="*/ 643887 h 765639"/>
                <a:gd name="connsiteX77" fmla="*/ 6361081 w 9182100"/>
                <a:gd name="connsiteY77" fmla="*/ 639124 h 765639"/>
                <a:gd name="connsiteX78" fmla="*/ 6757321 w 9182100"/>
                <a:gd name="connsiteY78" fmla="*/ 640458 h 765639"/>
                <a:gd name="connsiteX79" fmla="*/ 7156704 w 9182100"/>
                <a:gd name="connsiteY79" fmla="*/ 649030 h 765639"/>
                <a:gd name="connsiteX80" fmla="*/ 7556373 w 9182100"/>
                <a:gd name="connsiteY80" fmla="*/ 662365 h 765639"/>
                <a:gd name="connsiteX81" fmla="*/ 7952328 w 9182100"/>
                <a:gd name="connsiteY81" fmla="*/ 682177 h 765639"/>
                <a:gd name="connsiteX82" fmla="*/ 8000714 w 9182100"/>
                <a:gd name="connsiteY82" fmla="*/ 685511 h 765639"/>
                <a:gd name="connsiteX83" fmla="*/ 8047196 w 9182100"/>
                <a:gd name="connsiteY83" fmla="*/ 689416 h 765639"/>
                <a:gd name="connsiteX84" fmla="*/ 8097965 w 9182100"/>
                <a:gd name="connsiteY84" fmla="*/ 693893 h 765639"/>
                <a:gd name="connsiteX85" fmla="*/ 8152733 w 9182100"/>
                <a:gd name="connsiteY85" fmla="*/ 697894 h 765639"/>
                <a:gd name="connsiteX86" fmla="*/ 8363903 w 9182100"/>
                <a:gd name="connsiteY86" fmla="*/ 705133 h 765639"/>
                <a:gd name="connsiteX87" fmla="*/ 8777764 w 9182100"/>
                <a:gd name="connsiteY87" fmla="*/ 698084 h 765639"/>
                <a:gd name="connsiteX88" fmla="*/ 9182005 w 9182100"/>
                <a:gd name="connsiteY88" fmla="*/ 668366 h 765639"/>
                <a:gd name="connsiteX89" fmla="*/ 9182005 w 9182100"/>
                <a:gd name="connsiteY89" fmla="*/ 351088 h 765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9182100" h="765639">
                  <a:moveTo>
                    <a:pt x="9182100" y="351088"/>
                  </a:moveTo>
                  <a:cubicBezTo>
                    <a:pt x="9180862" y="351088"/>
                    <a:pt x="9179719" y="350993"/>
                    <a:pt x="9178480" y="350993"/>
                  </a:cubicBezTo>
                  <a:cubicBezTo>
                    <a:pt x="9047607" y="346421"/>
                    <a:pt x="8915591" y="337944"/>
                    <a:pt x="8783955" y="327561"/>
                  </a:cubicBezTo>
                  <a:cubicBezTo>
                    <a:pt x="8652320" y="316894"/>
                    <a:pt x="8520589" y="304416"/>
                    <a:pt x="8390763" y="288795"/>
                  </a:cubicBezTo>
                  <a:cubicBezTo>
                    <a:pt x="8325898" y="281175"/>
                    <a:pt x="8261509" y="272602"/>
                    <a:pt x="8199502" y="262601"/>
                  </a:cubicBezTo>
                  <a:cubicBezTo>
                    <a:pt x="8184070" y="260029"/>
                    <a:pt x="8168831" y="257553"/>
                    <a:pt x="8153972" y="254886"/>
                  </a:cubicBezTo>
                  <a:lnTo>
                    <a:pt x="8131588" y="250790"/>
                  </a:lnTo>
                  <a:lnTo>
                    <a:pt x="8104632" y="246504"/>
                  </a:lnTo>
                  <a:cubicBezTo>
                    <a:pt x="8086725" y="243741"/>
                    <a:pt x="8068247" y="240598"/>
                    <a:pt x="8050911" y="238217"/>
                  </a:cubicBezTo>
                  <a:lnTo>
                    <a:pt x="7998810" y="230978"/>
                  </a:lnTo>
                  <a:cubicBezTo>
                    <a:pt x="7860697" y="212023"/>
                    <a:pt x="7725633" y="198021"/>
                    <a:pt x="7589902" y="183925"/>
                  </a:cubicBezTo>
                  <a:cubicBezTo>
                    <a:pt x="7454360" y="170304"/>
                    <a:pt x="7319010" y="158779"/>
                    <a:pt x="7183469" y="147634"/>
                  </a:cubicBezTo>
                  <a:cubicBezTo>
                    <a:pt x="7047929" y="137252"/>
                    <a:pt x="6912198" y="127632"/>
                    <a:pt x="6775990" y="119821"/>
                  </a:cubicBezTo>
                  <a:cubicBezTo>
                    <a:pt x="6639592" y="112582"/>
                    <a:pt x="6503194" y="105439"/>
                    <a:pt x="6364795" y="102391"/>
                  </a:cubicBezTo>
                  <a:cubicBezTo>
                    <a:pt x="6295263" y="101057"/>
                    <a:pt x="6225826" y="99819"/>
                    <a:pt x="6154293" y="100581"/>
                  </a:cubicBezTo>
                  <a:cubicBezTo>
                    <a:pt x="6136577" y="100581"/>
                    <a:pt x="6118860" y="100581"/>
                    <a:pt x="6100287" y="101343"/>
                  </a:cubicBezTo>
                  <a:cubicBezTo>
                    <a:pt x="6081903" y="101819"/>
                    <a:pt x="6063615" y="102486"/>
                    <a:pt x="6045327" y="103438"/>
                  </a:cubicBezTo>
                  <a:cubicBezTo>
                    <a:pt x="6008656" y="104962"/>
                    <a:pt x="5972175" y="107439"/>
                    <a:pt x="5935980" y="110296"/>
                  </a:cubicBezTo>
                  <a:cubicBezTo>
                    <a:pt x="5790724" y="121631"/>
                    <a:pt x="5651659" y="142110"/>
                    <a:pt x="5523357" y="157635"/>
                  </a:cubicBezTo>
                  <a:cubicBezTo>
                    <a:pt x="5394484" y="173542"/>
                    <a:pt x="5273040" y="183543"/>
                    <a:pt x="5149882" y="185639"/>
                  </a:cubicBezTo>
                  <a:cubicBezTo>
                    <a:pt x="5027010" y="187925"/>
                    <a:pt x="4902803" y="182210"/>
                    <a:pt x="4777073" y="170685"/>
                  </a:cubicBezTo>
                  <a:lnTo>
                    <a:pt x="4729925" y="166208"/>
                  </a:lnTo>
                  <a:lnTo>
                    <a:pt x="4682585" y="161064"/>
                  </a:lnTo>
                  <a:cubicBezTo>
                    <a:pt x="4666869" y="159445"/>
                    <a:pt x="4650963" y="157350"/>
                    <a:pt x="4635151" y="155445"/>
                  </a:cubicBezTo>
                  <a:lnTo>
                    <a:pt x="4611434" y="152492"/>
                  </a:lnTo>
                  <a:cubicBezTo>
                    <a:pt x="4603623" y="151539"/>
                    <a:pt x="4595622" y="150587"/>
                    <a:pt x="4587145" y="149349"/>
                  </a:cubicBezTo>
                  <a:lnTo>
                    <a:pt x="4387977" y="122774"/>
                  </a:lnTo>
                  <a:lnTo>
                    <a:pt x="3989356" y="68577"/>
                  </a:lnTo>
                  <a:lnTo>
                    <a:pt x="3789140" y="42192"/>
                  </a:lnTo>
                  <a:lnTo>
                    <a:pt x="3689033" y="29143"/>
                  </a:lnTo>
                  <a:lnTo>
                    <a:pt x="3634835" y="22571"/>
                  </a:lnTo>
                  <a:cubicBezTo>
                    <a:pt x="3616452" y="20285"/>
                    <a:pt x="3598069" y="18380"/>
                    <a:pt x="3579876" y="16856"/>
                  </a:cubicBezTo>
                  <a:cubicBezTo>
                    <a:pt x="3433667" y="3140"/>
                    <a:pt x="3289840" y="-1622"/>
                    <a:pt x="3147441" y="473"/>
                  </a:cubicBezTo>
                  <a:cubicBezTo>
                    <a:pt x="3005138" y="2283"/>
                    <a:pt x="2864263" y="10188"/>
                    <a:pt x="2724722" y="22857"/>
                  </a:cubicBezTo>
                  <a:cubicBezTo>
                    <a:pt x="2445353" y="48098"/>
                    <a:pt x="2171129" y="90198"/>
                    <a:pt x="1898428" y="147730"/>
                  </a:cubicBezTo>
                  <a:cubicBezTo>
                    <a:pt x="1830134" y="162208"/>
                    <a:pt x="1762030" y="177448"/>
                    <a:pt x="1692878" y="195069"/>
                  </a:cubicBezTo>
                  <a:lnTo>
                    <a:pt x="1640205" y="208785"/>
                  </a:lnTo>
                  <a:lnTo>
                    <a:pt x="1592294" y="221643"/>
                  </a:lnTo>
                  <a:cubicBezTo>
                    <a:pt x="1561624" y="229740"/>
                    <a:pt x="1530858" y="238503"/>
                    <a:pt x="1500092" y="245551"/>
                  </a:cubicBezTo>
                  <a:cubicBezTo>
                    <a:pt x="1377125" y="276412"/>
                    <a:pt x="1253490" y="300987"/>
                    <a:pt x="1130046" y="318227"/>
                  </a:cubicBezTo>
                  <a:cubicBezTo>
                    <a:pt x="1068229" y="326895"/>
                    <a:pt x="1006602" y="333086"/>
                    <a:pt x="944880" y="337658"/>
                  </a:cubicBezTo>
                  <a:cubicBezTo>
                    <a:pt x="914114" y="339277"/>
                    <a:pt x="883253" y="341563"/>
                    <a:pt x="852583" y="341944"/>
                  </a:cubicBezTo>
                  <a:cubicBezTo>
                    <a:pt x="821817" y="343278"/>
                    <a:pt x="791147" y="342992"/>
                    <a:pt x="760476" y="343087"/>
                  </a:cubicBezTo>
                  <a:cubicBezTo>
                    <a:pt x="699230" y="342135"/>
                    <a:pt x="638175" y="338706"/>
                    <a:pt x="577215" y="332800"/>
                  </a:cubicBezTo>
                  <a:cubicBezTo>
                    <a:pt x="516255" y="326895"/>
                    <a:pt x="455771" y="317179"/>
                    <a:pt x="394907" y="305463"/>
                  </a:cubicBezTo>
                  <a:cubicBezTo>
                    <a:pt x="334137" y="293557"/>
                    <a:pt x="273368" y="278412"/>
                    <a:pt x="211265" y="261363"/>
                  </a:cubicBezTo>
                  <a:cubicBezTo>
                    <a:pt x="149066" y="244123"/>
                    <a:pt x="85820" y="224310"/>
                    <a:pt x="17526" y="204880"/>
                  </a:cubicBezTo>
                  <a:cubicBezTo>
                    <a:pt x="11716" y="203165"/>
                    <a:pt x="5906" y="201546"/>
                    <a:pt x="0" y="199927"/>
                  </a:cubicBezTo>
                  <a:lnTo>
                    <a:pt x="0" y="526920"/>
                  </a:lnTo>
                  <a:cubicBezTo>
                    <a:pt x="32576" y="541874"/>
                    <a:pt x="66104" y="557114"/>
                    <a:pt x="100298" y="571973"/>
                  </a:cubicBezTo>
                  <a:cubicBezTo>
                    <a:pt x="164973" y="600167"/>
                    <a:pt x="232410" y="626456"/>
                    <a:pt x="301562" y="649697"/>
                  </a:cubicBezTo>
                  <a:cubicBezTo>
                    <a:pt x="439865" y="696655"/>
                    <a:pt x="585216" y="728754"/>
                    <a:pt x="731044" y="746947"/>
                  </a:cubicBezTo>
                  <a:cubicBezTo>
                    <a:pt x="876967" y="764664"/>
                    <a:pt x="1023652" y="769426"/>
                    <a:pt x="1168241" y="762759"/>
                  </a:cubicBezTo>
                  <a:cubicBezTo>
                    <a:pt x="1313021" y="756663"/>
                    <a:pt x="1455896" y="740185"/>
                    <a:pt x="1596581" y="716944"/>
                  </a:cubicBezTo>
                  <a:cubicBezTo>
                    <a:pt x="1632014" y="711610"/>
                    <a:pt x="1666685" y="704371"/>
                    <a:pt x="1701641" y="697894"/>
                  </a:cubicBezTo>
                  <a:lnTo>
                    <a:pt x="1752124" y="688273"/>
                  </a:lnTo>
                  <a:lnTo>
                    <a:pt x="1797939" y="679891"/>
                  </a:lnTo>
                  <a:cubicBezTo>
                    <a:pt x="1860328" y="669128"/>
                    <a:pt x="1924431" y="658746"/>
                    <a:pt x="1988630" y="649316"/>
                  </a:cubicBezTo>
                  <a:cubicBezTo>
                    <a:pt x="2117217" y="630838"/>
                    <a:pt x="2246852" y="614645"/>
                    <a:pt x="2376297" y="601691"/>
                  </a:cubicBezTo>
                  <a:cubicBezTo>
                    <a:pt x="2441067" y="595214"/>
                    <a:pt x="2505742" y="589118"/>
                    <a:pt x="2570416" y="584165"/>
                  </a:cubicBezTo>
                  <a:cubicBezTo>
                    <a:pt x="2635091" y="579402"/>
                    <a:pt x="2699671" y="574831"/>
                    <a:pt x="2764155" y="571497"/>
                  </a:cubicBezTo>
                  <a:cubicBezTo>
                    <a:pt x="2828639" y="568068"/>
                    <a:pt x="2892933" y="565401"/>
                    <a:pt x="2956941" y="564163"/>
                  </a:cubicBezTo>
                  <a:cubicBezTo>
                    <a:pt x="3021045" y="562353"/>
                    <a:pt x="3084766" y="561972"/>
                    <a:pt x="3148298" y="562639"/>
                  </a:cubicBezTo>
                  <a:cubicBezTo>
                    <a:pt x="3211735" y="563305"/>
                    <a:pt x="3274695" y="565591"/>
                    <a:pt x="3337274" y="568544"/>
                  </a:cubicBezTo>
                  <a:cubicBezTo>
                    <a:pt x="3399568" y="572259"/>
                    <a:pt x="3461671" y="576259"/>
                    <a:pt x="3522345" y="583308"/>
                  </a:cubicBezTo>
                  <a:cubicBezTo>
                    <a:pt x="3537680" y="584737"/>
                    <a:pt x="3552730" y="586737"/>
                    <a:pt x="3567779" y="588642"/>
                  </a:cubicBezTo>
                  <a:lnTo>
                    <a:pt x="3613785" y="594357"/>
                  </a:lnTo>
                  <a:lnTo>
                    <a:pt x="3713798" y="607882"/>
                  </a:lnTo>
                  <a:lnTo>
                    <a:pt x="3913823" y="634838"/>
                  </a:lnTo>
                  <a:cubicBezTo>
                    <a:pt x="4047268" y="652078"/>
                    <a:pt x="4180904" y="670366"/>
                    <a:pt x="4315873" y="686273"/>
                  </a:cubicBezTo>
                  <a:lnTo>
                    <a:pt x="4517422" y="710086"/>
                  </a:lnTo>
                  <a:cubicBezTo>
                    <a:pt x="4586573" y="717896"/>
                    <a:pt x="4657916" y="725992"/>
                    <a:pt x="4728972" y="731422"/>
                  </a:cubicBezTo>
                  <a:cubicBezTo>
                    <a:pt x="4871371" y="743042"/>
                    <a:pt x="5016627" y="748376"/>
                    <a:pt x="5162931" y="744185"/>
                  </a:cubicBezTo>
                  <a:cubicBezTo>
                    <a:pt x="5308949" y="740566"/>
                    <a:pt x="5456111" y="725611"/>
                    <a:pt x="5594033" y="706466"/>
                  </a:cubicBezTo>
                  <a:cubicBezTo>
                    <a:pt x="5732621" y="687511"/>
                    <a:pt x="5859876" y="667033"/>
                    <a:pt x="5982939" y="655793"/>
                  </a:cubicBezTo>
                  <a:cubicBezTo>
                    <a:pt x="6013799" y="652936"/>
                    <a:pt x="6044375" y="650364"/>
                    <a:pt x="6075045" y="648459"/>
                  </a:cubicBezTo>
                  <a:cubicBezTo>
                    <a:pt x="6105906" y="646363"/>
                    <a:pt x="6135529" y="645125"/>
                    <a:pt x="6167819" y="643887"/>
                  </a:cubicBezTo>
                  <a:cubicBezTo>
                    <a:pt x="6230779" y="641125"/>
                    <a:pt x="6295930" y="640077"/>
                    <a:pt x="6361081" y="639124"/>
                  </a:cubicBezTo>
                  <a:cubicBezTo>
                    <a:pt x="6491955" y="637981"/>
                    <a:pt x="6624638" y="638553"/>
                    <a:pt x="6757321" y="640458"/>
                  </a:cubicBezTo>
                  <a:cubicBezTo>
                    <a:pt x="6890195" y="642553"/>
                    <a:pt x="7023449" y="645030"/>
                    <a:pt x="7156704" y="649030"/>
                  </a:cubicBezTo>
                  <a:cubicBezTo>
                    <a:pt x="7289959" y="652650"/>
                    <a:pt x="7423404" y="656841"/>
                    <a:pt x="7556373" y="662365"/>
                  </a:cubicBezTo>
                  <a:cubicBezTo>
                    <a:pt x="7689152" y="667509"/>
                    <a:pt x="7822502" y="673986"/>
                    <a:pt x="7952328" y="682177"/>
                  </a:cubicBezTo>
                  <a:lnTo>
                    <a:pt x="8000714" y="685511"/>
                  </a:lnTo>
                  <a:cubicBezTo>
                    <a:pt x="8016811" y="686654"/>
                    <a:pt x="8031670" y="688178"/>
                    <a:pt x="8047196" y="689416"/>
                  </a:cubicBezTo>
                  <a:lnTo>
                    <a:pt x="8097965" y="693893"/>
                  </a:lnTo>
                  <a:cubicBezTo>
                    <a:pt x="8116539" y="695417"/>
                    <a:pt x="8134731" y="696846"/>
                    <a:pt x="8152733" y="697894"/>
                  </a:cubicBezTo>
                  <a:cubicBezTo>
                    <a:pt x="8224647" y="701989"/>
                    <a:pt x="8294465" y="704085"/>
                    <a:pt x="8363903" y="705133"/>
                  </a:cubicBezTo>
                  <a:cubicBezTo>
                    <a:pt x="8502777" y="706657"/>
                    <a:pt x="8640223" y="704180"/>
                    <a:pt x="8777764" y="698084"/>
                  </a:cubicBezTo>
                  <a:cubicBezTo>
                    <a:pt x="8912352" y="692083"/>
                    <a:pt x="9046845" y="682749"/>
                    <a:pt x="9182005" y="668366"/>
                  </a:cubicBezTo>
                  <a:lnTo>
                    <a:pt x="9182005" y="351088"/>
                  </a:lnTo>
                  <a:close/>
                </a:path>
              </a:pathLst>
            </a:custGeom>
            <a:solidFill>
              <a:schemeClr val="bg1">
                <a:alpha val="30000"/>
              </a:schemeClr>
            </a:solid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133EDCAA-1D6C-4710-9DA1-C7FC946D8E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501488"/>
              <a:ext cx="12188952" cy="641669"/>
            </a:xfrm>
            <a:custGeom>
              <a:avLst/>
              <a:gdLst>
                <a:gd name="connsiteX0" fmla="*/ 9182100 w 9182100"/>
                <a:gd name="connsiteY0" fmla="*/ 154189 h 544245"/>
                <a:gd name="connsiteX1" fmla="*/ 9047702 w 9182100"/>
                <a:gd name="connsiteY1" fmla="*/ 162762 h 544245"/>
                <a:gd name="connsiteX2" fmla="*/ 8652224 w 9182100"/>
                <a:gd name="connsiteY2" fmla="*/ 178287 h 544245"/>
                <a:gd name="connsiteX3" fmla="*/ 8255603 w 9182100"/>
                <a:gd name="connsiteY3" fmla="*/ 161047 h 544245"/>
                <a:gd name="connsiteX4" fmla="*/ 8060722 w 9182100"/>
                <a:gd name="connsiteY4" fmla="*/ 140854 h 544245"/>
                <a:gd name="connsiteX5" fmla="*/ 8013478 w 9182100"/>
                <a:gd name="connsiteY5" fmla="*/ 134187 h 544245"/>
                <a:gd name="connsiteX6" fmla="*/ 7990428 w 9182100"/>
                <a:gd name="connsiteY6" fmla="*/ 130567 h 544245"/>
                <a:gd name="connsiteX7" fmla="*/ 7964139 w 9182100"/>
                <a:gd name="connsiteY7" fmla="*/ 126853 h 544245"/>
                <a:gd name="connsiteX8" fmla="*/ 7911656 w 9182100"/>
                <a:gd name="connsiteY8" fmla="*/ 119518 h 544245"/>
                <a:gd name="connsiteX9" fmla="*/ 7860220 w 9182100"/>
                <a:gd name="connsiteY9" fmla="*/ 113232 h 544245"/>
                <a:gd name="connsiteX10" fmla="*/ 7453884 w 9182100"/>
                <a:gd name="connsiteY10" fmla="*/ 70369 h 544245"/>
                <a:gd name="connsiteX11" fmla="*/ 7048976 w 9182100"/>
                <a:gd name="connsiteY11" fmla="*/ 36556 h 544245"/>
                <a:gd name="connsiteX12" fmla="*/ 6846285 w 9182100"/>
                <a:gd name="connsiteY12" fmla="*/ 22649 h 544245"/>
                <a:gd name="connsiteX13" fmla="*/ 6643212 w 9182100"/>
                <a:gd name="connsiteY13" fmla="*/ 11600 h 544245"/>
                <a:gd name="connsiteX14" fmla="*/ 6541485 w 9182100"/>
                <a:gd name="connsiteY14" fmla="*/ 7314 h 544245"/>
                <a:gd name="connsiteX15" fmla="*/ 6439567 w 9182100"/>
                <a:gd name="connsiteY15" fmla="*/ 3885 h 544245"/>
                <a:gd name="connsiteX16" fmla="*/ 6337459 w 9182100"/>
                <a:gd name="connsiteY16" fmla="*/ 1313 h 544245"/>
                <a:gd name="connsiteX17" fmla="*/ 6234970 w 9182100"/>
                <a:gd name="connsiteY17" fmla="*/ 75 h 544245"/>
                <a:gd name="connsiteX18" fmla="*/ 6027802 w 9182100"/>
                <a:gd name="connsiteY18" fmla="*/ 2265 h 544245"/>
                <a:gd name="connsiteX19" fmla="*/ 5921978 w 9182100"/>
                <a:gd name="connsiteY19" fmla="*/ 6552 h 544245"/>
                <a:gd name="connsiteX20" fmla="*/ 5815965 w 9182100"/>
                <a:gd name="connsiteY20" fmla="*/ 14362 h 544245"/>
                <a:gd name="connsiteX21" fmla="*/ 5408390 w 9182100"/>
                <a:gd name="connsiteY21" fmla="*/ 67036 h 544245"/>
                <a:gd name="connsiteX22" fmla="*/ 5023866 w 9182100"/>
                <a:gd name="connsiteY22" fmla="*/ 103992 h 544245"/>
                <a:gd name="connsiteX23" fmla="*/ 4831556 w 9182100"/>
                <a:gd name="connsiteY23" fmla="*/ 106374 h 544245"/>
                <a:gd name="connsiteX24" fmla="*/ 4637723 w 9182100"/>
                <a:gd name="connsiteY24" fmla="*/ 98754 h 544245"/>
                <a:gd name="connsiteX25" fmla="*/ 4442460 w 9182100"/>
                <a:gd name="connsiteY25" fmla="*/ 83038 h 544245"/>
                <a:gd name="connsiteX26" fmla="*/ 4341686 w 9182100"/>
                <a:gd name="connsiteY26" fmla="*/ 77227 h 544245"/>
                <a:gd name="connsiteX27" fmla="*/ 4241006 w 9182100"/>
                <a:gd name="connsiteY27" fmla="*/ 71989 h 544245"/>
                <a:gd name="connsiteX28" fmla="*/ 3836956 w 9182100"/>
                <a:gd name="connsiteY28" fmla="*/ 54177 h 544245"/>
                <a:gd name="connsiteX29" fmla="*/ 3634549 w 9182100"/>
                <a:gd name="connsiteY29" fmla="*/ 45414 h 544245"/>
                <a:gd name="connsiteX30" fmla="*/ 3533394 w 9182100"/>
                <a:gd name="connsiteY30" fmla="*/ 40461 h 544245"/>
                <a:gd name="connsiteX31" fmla="*/ 3481959 w 9182100"/>
                <a:gd name="connsiteY31" fmla="*/ 37889 h 544245"/>
                <a:gd name="connsiteX32" fmla="*/ 3430238 w 9182100"/>
                <a:gd name="connsiteY32" fmla="*/ 35889 h 544245"/>
                <a:gd name="connsiteX33" fmla="*/ 3020473 w 9182100"/>
                <a:gd name="connsiteY33" fmla="*/ 37603 h 544245"/>
                <a:gd name="connsiteX34" fmla="*/ 2614422 w 9182100"/>
                <a:gd name="connsiteY34" fmla="*/ 56844 h 544245"/>
                <a:gd name="connsiteX35" fmla="*/ 2208657 w 9182100"/>
                <a:gd name="connsiteY35" fmla="*/ 81609 h 544245"/>
                <a:gd name="connsiteX36" fmla="*/ 1800606 w 9182100"/>
                <a:gd name="connsiteY36" fmla="*/ 107612 h 544245"/>
                <a:gd name="connsiteX37" fmla="*/ 1594676 w 9182100"/>
                <a:gd name="connsiteY37" fmla="*/ 124948 h 544245"/>
                <a:gd name="connsiteX38" fmla="*/ 1491996 w 9182100"/>
                <a:gd name="connsiteY38" fmla="*/ 136568 h 544245"/>
                <a:gd name="connsiteX39" fmla="*/ 1442942 w 9182100"/>
                <a:gd name="connsiteY39" fmla="*/ 141902 h 544245"/>
                <a:gd name="connsiteX40" fmla="*/ 1418463 w 9182100"/>
                <a:gd name="connsiteY40" fmla="*/ 144664 h 544245"/>
                <a:gd name="connsiteX41" fmla="*/ 1393984 w 9182100"/>
                <a:gd name="connsiteY41" fmla="*/ 146855 h 544245"/>
                <a:gd name="connsiteX42" fmla="*/ 1006697 w 9182100"/>
                <a:gd name="connsiteY42" fmla="*/ 169810 h 544245"/>
                <a:gd name="connsiteX43" fmla="*/ 816864 w 9182100"/>
                <a:gd name="connsiteY43" fmla="*/ 170953 h 544245"/>
                <a:gd name="connsiteX44" fmla="*/ 769906 w 9182100"/>
                <a:gd name="connsiteY44" fmla="*/ 169715 h 544245"/>
                <a:gd name="connsiteX45" fmla="*/ 723043 w 9182100"/>
                <a:gd name="connsiteY45" fmla="*/ 168096 h 544245"/>
                <a:gd name="connsiteX46" fmla="*/ 676370 w 9182100"/>
                <a:gd name="connsiteY46" fmla="*/ 166286 h 544245"/>
                <a:gd name="connsiteX47" fmla="*/ 629888 w 9182100"/>
                <a:gd name="connsiteY47" fmla="*/ 163333 h 544245"/>
                <a:gd name="connsiteX48" fmla="*/ 445484 w 9182100"/>
                <a:gd name="connsiteY48" fmla="*/ 146093 h 544245"/>
                <a:gd name="connsiteX49" fmla="*/ 263366 w 9182100"/>
                <a:gd name="connsiteY49" fmla="*/ 115232 h 544245"/>
                <a:gd name="connsiteX50" fmla="*/ 81439 w 9182100"/>
                <a:gd name="connsiteY50" fmla="*/ 70369 h 544245"/>
                <a:gd name="connsiteX51" fmla="*/ 35338 w 9182100"/>
                <a:gd name="connsiteY51" fmla="*/ 57034 h 544245"/>
                <a:gd name="connsiteX52" fmla="*/ 0 w 9182100"/>
                <a:gd name="connsiteY52" fmla="*/ 46652 h 544245"/>
                <a:gd name="connsiteX53" fmla="*/ 0 w 9182100"/>
                <a:gd name="connsiteY53" fmla="*/ 426795 h 544245"/>
                <a:gd name="connsiteX54" fmla="*/ 178594 w 9182100"/>
                <a:gd name="connsiteY54" fmla="*/ 479658 h 544245"/>
                <a:gd name="connsiteX55" fmla="*/ 610457 w 9182100"/>
                <a:gd name="connsiteY55" fmla="*/ 542619 h 544245"/>
                <a:gd name="connsiteX56" fmla="*/ 826865 w 9182100"/>
                <a:gd name="connsiteY56" fmla="*/ 539666 h 544245"/>
                <a:gd name="connsiteX57" fmla="*/ 1039654 w 9182100"/>
                <a:gd name="connsiteY57" fmla="*/ 515187 h 544245"/>
                <a:gd name="connsiteX58" fmla="*/ 1449705 w 9182100"/>
                <a:gd name="connsiteY58" fmla="*/ 415270 h 544245"/>
                <a:gd name="connsiteX59" fmla="*/ 1548765 w 9182100"/>
                <a:gd name="connsiteY59" fmla="*/ 382123 h 544245"/>
                <a:gd name="connsiteX60" fmla="*/ 1642872 w 9182100"/>
                <a:gd name="connsiteY60" fmla="*/ 349261 h 544245"/>
                <a:gd name="connsiteX61" fmla="*/ 1832991 w 9182100"/>
                <a:gd name="connsiteY61" fmla="*/ 289158 h 544245"/>
                <a:gd name="connsiteX62" fmla="*/ 2222754 w 9182100"/>
                <a:gd name="connsiteY62" fmla="*/ 193623 h 544245"/>
                <a:gd name="connsiteX63" fmla="*/ 2620137 w 9182100"/>
                <a:gd name="connsiteY63" fmla="*/ 138378 h 544245"/>
                <a:gd name="connsiteX64" fmla="*/ 3020473 w 9182100"/>
                <a:gd name="connsiteY64" fmla="*/ 127234 h 544245"/>
                <a:gd name="connsiteX65" fmla="*/ 3219736 w 9182100"/>
                <a:gd name="connsiteY65" fmla="*/ 139807 h 544245"/>
                <a:gd name="connsiteX66" fmla="*/ 3318605 w 9182100"/>
                <a:gd name="connsiteY66" fmla="*/ 151713 h 544245"/>
                <a:gd name="connsiteX67" fmla="*/ 3367754 w 9182100"/>
                <a:gd name="connsiteY67" fmla="*/ 158666 h 544245"/>
                <a:gd name="connsiteX68" fmla="*/ 3416618 w 9182100"/>
                <a:gd name="connsiteY68" fmla="*/ 166858 h 544245"/>
                <a:gd name="connsiteX69" fmla="*/ 3465195 w 9182100"/>
                <a:gd name="connsiteY69" fmla="*/ 176097 h 544245"/>
                <a:gd name="connsiteX70" fmla="*/ 3513868 w 9182100"/>
                <a:gd name="connsiteY70" fmla="*/ 185908 h 544245"/>
                <a:gd name="connsiteX71" fmla="*/ 3612737 w 9182100"/>
                <a:gd name="connsiteY71" fmla="*/ 207625 h 544245"/>
                <a:gd name="connsiteX72" fmla="*/ 3810381 w 9182100"/>
                <a:gd name="connsiteY72" fmla="*/ 252106 h 544245"/>
                <a:gd name="connsiteX73" fmla="*/ 4206621 w 9182100"/>
                <a:gd name="connsiteY73" fmla="*/ 339736 h 544245"/>
                <a:gd name="connsiteX74" fmla="*/ 4306062 w 9182100"/>
                <a:gd name="connsiteY74" fmla="*/ 359834 h 544245"/>
                <a:gd name="connsiteX75" fmla="*/ 4405503 w 9182100"/>
                <a:gd name="connsiteY75" fmla="*/ 378979 h 544245"/>
                <a:gd name="connsiteX76" fmla="*/ 4611529 w 9182100"/>
                <a:gd name="connsiteY76" fmla="*/ 405745 h 544245"/>
                <a:gd name="connsiteX77" fmla="*/ 5031677 w 9182100"/>
                <a:gd name="connsiteY77" fmla="*/ 427462 h 544245"/>
                <a:gd name="connsiteX78" fmla="*/ 5243227 w 9182100"/>
                <a:gd name="connsiteY78" fmla="*/ 418699 h 544245"/>
                <a:gd name="connsiteX79" fmla="*/ 5451062 w 9182100"/>
                <a:gd name="connsiteY79" fmla="*/ 398029 h 544245"/>
                <a:gd name="connsiteX80" fmla="*/ 5844635 w 9182100"/>
                <a:gd name="connsiteY80" fmla="*/ 353071 h 544245"/>
                <a:gd name="connsiteX81" fmla="*/ 5939981 w 9182100"/>
                <a:gd name="connsiteY81" fmla="*/ 346975 h 544245"/>
                <a:gd name="connsiteX82" fmla="*/ 6035898 w 9182100"/>
                <a:gd name="connsiteY82" fmla="*/ 344118 h 544245"/>
                <a:gd name="connsiteX83" fmla="*/ 6232303 w 9182100"/>
                <a:gd name="connsiteY83" fmla="*/ 343642 h 544245"/>
                <a:gd name="connsiteX84" fmla="*/ 6630924 w 9182100"/>
                <a:gd name="connsiteY84" fmla="*/ 351071 h 544245"/>
                <a:gd name="connsiteX85" fmla="*/ 6831140 w 9182100"/>
                <a:gd name="connsiteY85" fmla="*/ 356596 h 544245"/>
                <a:gd name="connsiteX86" fmla="*/ 7031545 w 9182100"/>
                <a:gd name="connsiteY86" fmla="*/ 362501 h 544245"/>
                <a:gd name="connsiteX87" fmla="*/ 7432262 w 9182100"/>
                <a:gd name="connsiteY87" fmla="*/ 378408 h 544245"/>
                <a:gd name="connsiteX88" fmla="*/ 7830312 w 9182100"/>
                <a:gd name="connsiteY88" fmla="*/ 402506 h 544245"/>
                <a:gd name="connsiteX89" fmla="*/ 7879270 w 9182100"/>
                <a:gd name="connsiteY89" fmla="*/ 406792 h 544245"/>
                <a:gd name="connsiteX90" fmla="*/ 7926895 w 9182100"/>
                <a:gd name="connsiteY90" fmla="*/ 411745 h 544245"/>
                <a:gd name="connsiteX91" fmla="*/ 7977569 w 9182100"/>
                <a:gd name="connsiteY91" fmla="*/ 417175 h 544245"/>
                <a:gd name="connsiteX92" fmla="*/ 8030623 w 9182100"/>
                <a:gd name="connsiteY92" fmla="*/ 422127 h 544245"/>
                <a:gd name="connsiteX93" fmla="*/ 8237982 w 9182100"/>
                <a:gd name="connsiteY93" fmla="*/ 435177 h 544245"/>
                <a:gd name="connsiteX94" fmla="*/ 8647748 w 9182100"/>
                <a:gd name="connsiteY94" fmla="*/ 449464 h 544245"/>
                <a:gd name="connsiteX95" fmla="*/ 8852821 w 9182100"/>
                <a:gd name="connsiteY95" fmla="*/ 456132 h 544245"/>
                <a:gd name="connsiteX96" fmla="*/ 8955786 w 9182100"/>
                <a:gd name="connsiteY96" fmla="*/ 458132 h 544245"/>
                <a:gd name="connsiteX97" fmla="*/ 9059227 w 9182100"/>
                <a:gd name="connsiteY97" fmla="*/ 457751 h 544245"/>
                <a:gd name="connsiteX98" fmla="*/ 9182005 w 9182100"/>
                <a:gd name="connsiteY98" fmla="*/ 452512 h 544245"/>
                <a:gd name="connsiteX99" fmla="*/ 9182005 w 9182100"/>
                <a:gd name="connsiteY99" fmla="*/ 154189 h 54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Lst>
              <a:rect l="l" t="t" r="r" b="b"/>
              <a:pathLst>
                <a:path w="9182100" h="544245">
                  <a:moveTo>
                    <a:pt x="9182100" y="154189"/>
                  </a:moveTo>
                  <a:cubicBezTo>
                    <a:pt x="9137618" y="157142"/>
                    <a:pt x="9092851" y="159904"/>
                    <a:pt x="9047702" y="162762"/>
                  </a:cubicBezTo>
                  <a:cubicBezTo>
                    <a:pt x="8917114" y="170668"/>
                    <a:pt x="8784717" y="178002"/>
                    <a:pt x="8652224" y="178287"/>
                  </a:cubicBezTo>
                  <a:cubicBezTo>
                    <a:pt x="8519732" y="178764"/>
                    <a:pt x="8387049" y="171239"/>
                    <a:pt x="8255603" y="161047"/>
                  </a:cubicBezTo>
                  <a:cubicBezTo>
                    <a:pt x="8189881" y="155904"/>
                    <a:pt x="8124539" y="149236"/>
                    <a:pt x="8060722" y="140854"/>
                  </a:cubicBezTo>
                  <a:cubicBezTo>
                    <a:pt x="8044815" y="138759"/>
                    <a:pt x="8029099" y="136473"/>
                    <a:pt x="8013478" y="134187"/>
                  </a:cubicBezTo>
                  <a:lnTo>
                    <a:pt x="7990428" y="130567"/>
                  </a:lnTo>
                  <a:lnTo>
                    <a:pt x="7964139" y="126853"/>
                  </a:lnTo>
                  <a:cubicBezTo>
                    <a:pt x="7946708" y="124376"/>
                    <a:pt x="7928896" y="121709"/>
                    <a:pt x="7911656" y="119518"/>
                  </a:cubicBezTo>
                  <a:lnTo>
                    <a:pt x="7860220" y="113232"/>
                  </a:lnTo>
                  <a:cubicBezTo>
                    <a:pt x="7723728" y="96277"/>
                    <a:pt x="7589044" y="83038"/>
                    <a:pt x="7453884" y="70369"/>
                  </a:cubicBezTo>
                  <a:cubicBezTo>
                    <a:pt x="7318915" y="57701"/>
                    <a:pt x="7184041" y="46366"/>
                    <a:pt x="7048976" y="36556"/>
                  </a:cubicBezTo>
                  <a:cubicBezTo>
                    <a:pt x="6981444" y="31793"/>
                    <a:pt x="6913912" y="26840"/>
                    <a:pt x="6846285" y="22649"/>
                  </a:cubicBezTo>
                  <a:cubicBezTo>
                    <a:pt x="6778657" y="18553"/>
                    <a:pt x="6710934" y="14934"/>
                    <a:pt x="6643212" y="11600"/>
                  </a:cubicBezTo>
                  <a:lnTo>
                    <a:pt x="6541485" y="7314"/>
                  </a:lnTo>
                  <a:cubicBezTo>
                    <a:pt x="6507576" y="5790"/>
                    <a:pt x="6473667" y="4647"/>
                    <a:pt x="6439567" y="3885"/>
                  </a:cubicBezTo>
                  <a:lnTo>
                    <a:pt x="6337459" y="1313"/>
                  </a:lnTo>
                  <a:lnTo>
                    <a:pt x="6234970" y="75"/>
                  </a:lnTo>
                  <a:cubicBezTo>
                    <a:pt x="6166295" y="-116"/>
                    <a:pt x="6097715" y="-116"/>
                    <a:pt x="6027802" y="2265"/>
                  </a:cubicBezTo>
                  <a:cubicBezTo>
                    <a:pt x="5993320" y="3123"/>
                    <a:pt x="5957412" y="4456"/>
                    <a:pt x="5921978" y="6552"/>
                  </a:cubicBezTo>
                  <a:cubicBezTo>
                    <a:pt x="5886546" y="8552"/>
                    <a:pt x="5851112" y="11124"/>
                    <a:pt x="5815965" y="14362"/>
                  </a:cubicBezTo>
                  <a:cubicBezTo>
                    <a:pt x="5674995" y="27126"/>
                    <a:pt x="5538597" y="48938"/>
                    <a:pt x="5408390" y="67036"/>
                  </a:cubicBezTo>
                  <a:cubicBezTo>
                    <a:pt x="5277993" y="85514"/>
                    <a:pt x="5151692" y="99039"/>
                    <a:pt x="5023866" y="103992"/>
                  </a:cubicBezTo>
                  <a:cubicBezTo>
                    <a:pt x="4960049" y="106660"/>
                    <a:pt x="4895946" y="107231"/>
                    <a:pt x="4831556" y="106374"/>
                  </a:cubicBezTo>
                  <a:cubicBezTo>
                    <a:pt x="4767167" y="105231"/>
                    <a:pt x="4702588" y="102468"/>
                    <a:pt x="4637723" y="98754"/>
                  </a:cubicBezTo>
                  <a:cubicBezTo>
                    <a:pt x="4572762" y="95230"/>
                    <a:pt x="4507992" y="88848"/>
                    <a:pt x="4442460" y="83038"/>
                  </a:cubicBezTo>
                  <a:cubicBezTo>
                    <a:pt x="4408837" y="80752"/>
                    <a:pt x="4375214" y="79228"/>
                    <a:pt x="4341686" y="77227"/>
                  </a:cubicBezTo>
                  <a:cubicBezTo>
                    <a:pt x="4308158" y="75227"/>
                    <a:pt x="4274534" y="73417"/>
                    <a:pt x="4241006" y="71989"/>
                  </a:cubicBezTo>
                  <a:cubicBezTo>
                    <a:pt x="4106895" y="65131"/>
                    <a:pt x="3971925" y="59797"/>
                    <a:pt x="3836956" y="54177"/>
                  </a:cubicBezTo>
                  <a:lnTo>
                    <a:pt x="3634549" y="45414"/>
                  </a:lnTo>
                  <a:lnTo>
                    <a:pt x="3533394" y="40461"/>
                  </a:lnTo>
                  <a:lnTo>
                    <a:pt x="3481959" y="37889"/>
                  </a:lnTo>
                  <a:cubicBezTo>
                    <a:pt x="3464719" y="37127"/>
                    <a:pt x="3447479" y="36079"/>
                    <a:pt x="3430238" y="35889"/>
                  </a:cubicBezTo>
                  <a:cubicBezTo>
                    <a:pt x="3292602" y="31126"/>
                    <a:pt x="3156299" y="33603"/>
                    <a:pt x="3020473" y="37603"/>
                  </a:cubicBezTo>
                  <a:cubicBezTo>
                    <a:pt x="2884741" y="41985"/>
                    <a:pt x="2749487" y="48843"/>
                    <a:pt x="2614422" y="56844"/>
                  </a:cubicBezTo>
                  <a:lnTo>
                    <a:pt x="2208657" y="81609"/>
                  </a:lnTo>
                  <a:cubicBezTo>
                    <a:pt x="2073116" y="89991"/>
                    <a:pt x="1937195" y="97515"/>
                    <a:pt x="1800606" y="107612"/>
                  </a:cubicBezTo>
                  <a:cubicBezTo>
                    <a:pt x="1732217" y="112184"/>
                    <a:pt x="1663827" y="117804"/>
                    <a:pt x="1594676" y="124948"/>
                  </a:cubicBezTo>
                  <a:lnTo>
                    <a:pt x="1491996" y="136568"/>
                  </a:lnTo>
                  <a:lnTo>
                    <a:pt x="1442942" y="141902"/>
                  </a:lnTo>
                  <a:lnTo>
                    <a:pt x="1418463" y="144664"/>
                  </a:lnTo>
                  <a:lnTo>
                    <a:pt x="1393984" y="146855"/>
                  </a:lnTo>
                  <a:cubicBezTo>
                    <a:pt x="1263491" y="159142"/>
                    <a:pt x="1134142" y="166667"/>
                    <a:pt x="1006697" y="169810"/>
                  </a:cubicBezTo>
                  <a:cubicBezTo>
                    <a:pt x="942975" y="172001"/>
                    <a:pt x="879729" y="171239"/>
                    <a:pt x="816864" y="170953"/>
                  </a:cubicBezTo>
                  <a:lnTo>
                    <a:pt x="769906" y="169715"/>
                  </a:lnTo>
                  <a:cubicBezTo>
                    <a:pt x="754285" y="169525"/>
                    <a:pt x="738569" y="169048"/>
                    <a:pt x="723043" y="168096"/>
                  </a:cubicBezTo>
                  <a:lnTo>
                    <a:pt x="676370" y="166286"/>
                  </a:lnTo>
                  <a:cubicBezTo>
                    <a:pt x="660845" y="165238"/>
                    <a:pt x="645414" y="164095"/>
                    <a:pt x="629888" y="163333"/>
                  </a:cubicBezTo>
                  <a:cubicBezTo>
                    <a:pt x="568071" y="159047"/>
                    <a:pt x="506540" y="154094"/>
                    <a:pt x="445484" y="146093"/>
                  </a:cubicBezTo>
                  <a:cubicBezTo>
                    <a:pt x="384524" y="137997"/>
                    <a:pt x="323850" y="128091"/>
                    <a:pt x="263366" y="115232"/>
                  </a:cubicBezTo>
                  <a:cubicBezTo>
                    <a:pt x="202787" y="102850"/>
                    <a:pt x="142589" y="87419"/>
                    <a:pt x="81439" y="70369"/>
                  </a:cubicBezTo>
                  <a:cubicBezTo>
                    <a:pt x="66199" y="66178"/>
                    <a:pt x="50864" y="61702"/>
                    <a:pt x="35338" y="57034"/>
                  </a:cubicBezTo>
                  <a:lnTo>
                    <a:pt x="0" y="46652"/>
                  </a:lnTo>
                  <a:lnTo>
                    <a:pt x="0" y="426795"/>
                  </a:lnTo>
                  <a:cubicBezTo>
                    <a:pt x="58198" y="446416"/>
                    <a:pt x="117920" y="464323"/>
                    <a:pt x="178594" y="479658"/>
                  </a:cubicBezTo>
                  <a:cubicBezTo>
                    <a:pt x="319850" y="514901"/>
                    <a:pt x="465582" y="537094"/>
                    <a:pt x="610457" y="542619"/>
                  </a:cubicBezTo>
                  <a:cubicBezTo>
                    <a:pt x="682943" y="545953"/>
                    <a:pt x="755142" y="543762"/>
                    <a:pt x="826865" y="539666"/>
                  </a:cubicBezTo>
                  <a:cubicBezTo>
                    <a:pt x="898398" y="534523"/>
                    <a:pt x="969645" y="526903"/>
                    <a:pt x="1039654" y="515187"/>
                  </a:cubicBezTo>
                  <a:cubicBezTo>
                    <a:pt x="1180052" y="492517"/>
                    <a:pt x="1316736" y="457751"/>
                    <a:pt x="1449705" y="415270"/>
                  </a:cubicBezTo>
                  <a:cubicBezTo>
                    <a:pt x="1483138" y="405364"/>
                    <a:pt x="1515809" y="393172"/>
                    <a:pt x="1548765" y="382123"/>
                  </a:cubicBezTo>
                  <a:lnTo>
                    <a:pt x="1642872" y="349261"/>
                  </a:lnTo>
                  <a:cubicBezTo>
                    <a:pt x="1705261" y="328211"/>
                    <a:pt x="1768983" y="308208"/>
                    <a:pt x="1832991" y="289158"/>
                  </a:cubicBezTo>
                  <a:cubicBezTo>
                    <a:pt x="1961198" y="251821"/>
                    <a:pt x="2091404" y="219435"/>
                    <a:pt x="2222754" y="193623"/>
                  </a:cubicBezTo>
                  <a:cubicBezTo>
                    <a:pt x="2354199" y="168382"/>
                    <a:pt x="2486882" y="149332"/>
                    <a:pt x="2620137" y="138378"/>
                  </a:cubicBezTo>
                  <a:cubicBezTo>
                    <a:pt x="2753392" y="127424"/>
                    <a:pt x="2887123" y="122947"/>
                    <a:pt x="3020473" y="127234"/>
                  </a:cubicBezTo>
                  <a:cubicBezTo>
                    <a:pt x="3087148" y="129043"/>
                    <a:pt x="3153632" y="133711"/>
                    <a:pt x="3219736" y="139807"/>
                  </a:cubicBezTo>
                  <a:cubicBezTo>
                    <a:pt x="3252788" y="143426"/>
                    <a:pt x="3285839" y="146760"/>
                    <a:pt x="3318605" y="151713"/>
                  </a:cubicBezTo>
                  <a:lnTo>
                    <a:pt x="3367754" y="158666"/>
                  </a:lnTo>
                  <a:cubicBezTo>
                    <a:pt x="3384042" y="161238"/>
                    <a:pt x="3400330" y="164000"/>
                    <a:pt x="3416618" y="166858"/>
                  </a:cubicBezTo>
                  <a:cubicBezTo>
                    <a:pt x="3432905" y="169525"/>
                    <a:pt x="3449003" y="172954"/>
                    <a:pt x="3465195" y="176097"/>
                  </a:cubicBezTo>
                  <a:cubicBezTo>
                    <a:pt x="3481483" y="179431"/>
                    <a:pt x="3497199" y="182288"/>
                    <a:pt x="3513868" y="185908"/>
                  </a:cubicBezTo>
                  <a:lnTo>
                    <a:pt x="3612737" y="207625"/>
                  </a:lnTo>
                  <a:lnTo>
                    <a:pt x="3810381" y="252106"/>
                  </a:lnTo>
                  <a:cubicBezTo>
                    <a:pt x="3942112" y="282015"/>
                    <a:pt x="4073843" y="312590"/>
                    <a:pt x="4206621" y="339736"/>
                  </a:cubicBezTo>
                  <a:cubicBezTo>
                    <a:pt x="4239768" y="346785"/>
                    <a:pt x="4272915" y="353452"/>
                    <a:pt x="4306062" y="359834"/>
                  </a:cubicBezTo>
                  <a:cubicBezTo>
                    <a:pt x="4339209" y="366216"/>
                    <a:pt x="4372356" y="372979"/>
                    <a:pt x="4405503" y="378979"/>
                  </a:cubicBezTo>
                  <a:cubicBezTo>
                    <a:pt x="4473416" y="389266"/>
                    <a:pt x="4542378" y="398410"/>
                    <a:pt x="4611529" y="405745"/>
                  </a:cubicBezTo>
                  <a:cubicBezTo>
                    <a:pt x="4749832" y="420794"/>
                    <a:pt x="4890326" y="428795"/>
                    <a:pt x="5031677" y="427462"/>
                  </a:cubicBezTo>
                  <a:cubicBezTo>
                    <a:pt x="5102352" y="426985"/>
                    <a:pt x="5173028" y="423747"/>
                    <a:pt x="5243227" y="418699"/>
                  </a:cubicBezTo>
                  <a:cubicBezTo>
                    <a:pt x="5313427" y="413650"/>
                    <a:pt x="5382959" y="406030"/>
                    <a:pt x="5451062" y="398029"/>
                  </a:cubicBezTo>
                  <a:cubicBezTo>
                    <a:pt x="5587651" y="381551"/>
                    <a:pt x="5717381" y="362501"/>
                    <a:pt x="5844635" y="353071"/>
                  </a:cubicBezTo>
                  <a:cubicBezTo>
                    <a:pt x="5876544" y="350690"/>
                    <a:pt x="5908262" y="348404"/>
                    <a:pt x="5939981" y="346975"/>
                  </a:cubicBezTo>
                  <a:cubicBezTo>
                    <a:pt x="5971794" y="345356"/>
                    <a:pt x="6003036" y="344308"/>
                    <a:pt x="6035898" y="344118"/>
                  </a:cubicBezTo>
                  <a:cubicBezTo>
                    <a:pt x="6100477" y="343070"/>
                    <a:pt x="6166390" y="343356"/>
                    <a:pt x="6232303" y="343642"/>
                  </a:cubicBezTo>
                  <a:cubicBezTo>
                    <a:pt x="6364415" y="344880"/>
                    <a:pt x="6497669" y="347833"/>
                    <a:pt x="6630924" y="351071"/>
                  </a:cubicBezTo>
                  <a:lnTo>
                    <a:pt x="6831140" y="356596"/>
                  </a:lnTo>
                  <a:lnTo>
                    <a:pt x="7031545" y="362501"/>
                  </a:lnTo>
                  <a:cubicBezTo>
                    <a:pt x="7165086" y="367454"/>
                    <a:pt x="7298818" y="371835"/>
                    <a:pt x="7432262" y="378408"/>
                  </a:cubicBezTo>
                  <a:cubicBezTo>
                    <a:pt x="7565518" y="384790"/>
                    <a:pt x="7699153" y="392124"/>
                    <a:pt x="7830312" y="402506"/>
                  </a:cubicBezTo>
                  <a:lnTo>
                    <a:pt x="7879270" y="406792"/>
                  </a:lnTo>
                  <a:lnTo>
                    <a:pt x="7926895" y="411745"/>
                  </a:lnTo>
                  <a:lnTo>
                    <a:pt x="7977569" y="417175"/>
                  </a:lnTo>
                  <a:cubicBezTo>
                    <a:pt x="7995380" y="418984"/>
                    <a:pt x="8013097" y="420699"/>
                    <a:pt x="8030623" y="422127"/>
                  </a:cubicBezTo>
                  <a:cubicBezTo>
                    <a:pt x="8100632" y="427843"/>
                    <a:pt x="8169402" y="431748"/>
                    <a:pt x="8237982" y="435177"/>
                  </a:cubicBezTo>
                  <a:cubicBezTo>
                    <a:pt x="8375047" y="442035"/>
                    <a:pt x="8511254" y="444511"/>
                    <a:pt x="8647748" y="449464"/>
                  </a:cubicBezTo>
                  <a:cubicBezTo>
                    <a:pt x="8715946" y="451750"/>
                    <a:pt x="8784336" y="454513"/>
                    <a:pt x="8852821" y="456132"/>
                  </a:cubicBezTo>
                  <a:cubicBezTo>
                    <a:pt x="8887111" y="456989"/>
                    <a:pt x="8921401" y="457751"/>
                    <a:pt x="8955786" y="458132"/>
                  </a:cubicBezTo>
                  <a:cubicBezTo>
                    <a:pt x="8990171" y="458323"/>
                    <a:pt x="9024651" y="458227"/>
                    <a:pt x="9059227" y="457751"/>
                  </a:cubicBezTo>
                  <a:cubicBezTo>
                    <a:pt x="9099995" y="456989"/>
                    <a:pt x="9140857" y="455275"/>
                    <a:pt x="9182005" y="452512"/>
                  </a:cubicBezTo>
                  <a:lnTo>
                    <a:pt x="9182005" y="1541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lt1"/>
                </a:solidFill>
              </a:endParaRPr>
            </a:p>
          </p:txBody>
        </p:sp>
        <p:sp useBgFill="1">
          <p:nvSpPr>
            <p:cNvPr id="16" name="Freeform: Shape 15">
              <a:extLst>
                <a:ext uri="{FF2B5EF4-FFF2-40B4-BE49-F238E27FC236}">
                  <a16:creationId xmlns:a16="http://schemas.microsoft.com/office/drawing/2014/main" id="{3916FBF2-1CC9-460D-A42B-FB77E515E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3614750"/>
              <a:ext cx="12188952" cy="1201528"/>
            </a:xfrm>
            <a:custGeom>
              <a:avLst/>
              <a:gdLst>
                <a:gd name="connsiteX0" fmla="*/ 0 w 9182100"/>
                <a:gd name="connsiteY0" fmla="*/ 1019102 h 1019102"/>
                <a:gd name="connsiteX1" fmla="*/ 9182100 w 9182100"/>
                <a:gd name="connsiteY1" fmla="*/ 1019102 h 1019102"/>
                <a:gd name="connsiteX2" fmla="*/ 9182100 w 9182100"/>
                <a:gd name="connsiteY2" fmla="*/ 273009 h 1019102"/>
                <a:gd name="connsiteX3" fmla="*/ 9065895 w 9182100"/>
                <a:gd name="connsiteY3" fmla="*/ 278343 h 1019102"/>
                <a:gd name="connsiteX4" fmla="*/ 8261890 w 9182100"/>
                <a:gd name="connsiteY4" fmla="*/ 257769 h 1019102"/>
                <a:gd name="connsiteX5" fmla="*/ 8038624 w 9182100"/>
                <a:gd name="connsiteY5" fmla="*/ 235956 h 1019102"/>
                <a:gd name="connsiteX6" fmla="*/ 7862221 w 9182100"/>
                <a:gd name="connsiteY6" fmla="*/ 213097 h 1019102"/>
                <a:gd name="connsiteX7" fmla="*/ 6238780 w 9182100"/>
                <a:gd name="connsiteY7" fmla="*/ 126419 h 1019102"/>
                <a:gd name="connsiteX8" fmla="*/ 5828729 w 9182100"/>
                <a:gd name="connsiteY8" fmla="*/ 142421 h 1019102"/>
                <a:gd name="connsiteX9" fmla="*/ 5227606 w 9182100"/>
                <a:gd name="connsiteY9" fmla="*/ 219764 h 1019102"/>
                <a:gd name="connsiteX10" fmla="*/ 4394359 w 9182100"/>
                <a:gd name="connsiteY10" fmla="*/ 190713 h 1019102"/>
                <a:gd name="connsiteX11" fmla="*/ 3789236 w 9182100"/>
                <a:gd name="connsiteY11" fmla="*/ 107655 h 1019102"/>
                <a:gd name="connsiteX12" fmla="*/ 3391567 w 9182100"/>
                <a:gd name="connsiteY12" fmla="*/ 30502 h 1019102"/>
                <a:gd name="connsiteX13" fmla="*/ 2180177 w 9182100"/>
                <a:gd name="connsiteY13" fmla="*/ 67745 h 1019102"/>
                <a:gd name="connsiteX14" fmla="*/ 1543336 w 9182100"/>
                <a:gd name="connsiteY14" fmla="*/ 209953 h 1019102"/>
                <a:gd name="connsiteX15" fmla="*/ 1276731 w 9182100"/>
                <a:gd name="connsiteY15" fmla="*/ 286439 h 1019102"/>
                <a:gd name="connsiteX16" fmla="*/ 441293 w 9182100"/>
                <a:gd name="connsiteY16" fmla="*/ 292345 h 1019102"/>
                <a:gd name="connsiteX17" fmla="*/ 0 w 9182100"/>
                <a:gd name="connsiteY17" fmla="*/ 135563 h 1019102"/>
                <a:gd name="connsiteX18" fmla="*/ 0 w 9182100"/>
                <a:gd name="connsiteY18" fmla="*/ 1019102 h 10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82100" h="1019102">
                  <a:moveTo>
                    <a:pt x="0" y="1019102"/>
                  </a:moveTo>
                  <a:lnTo>
                    <a:pt x="9182100" y="1019102"/>
                  </a:lnTo>
                  <a:lnTo>
                    <a:pt x="9182100" y="273009"/>
                  </a:lnTo>
                  <a:cubicBezTo>
                    <a:pt x="9143429" y="275485"/>
                    <a:pt x="9104662" y="277200"/>
                    <a:pt x="9065895" y="278343"/>
                  </a:cubicBezTo>
                  <a:cubicBezTo>
                    <a:pt x="8798243" y="285201"/>
                    <a:pt x="8529066" y="277009"/>
                    <a:pt x="8261890" y="257769"/>
                  </a:cubicBezTo>
                  <a:cubicBezTo>
                    <a:pt x="8187024" y="251863"/>
                    <a:pt x="8112443" y="245386"/>
                    <a:pt x="8038624" y="235956"/>
                  </a:cubicBezTo>
                  <a:cubicBezTo>
                    <a:pt x="7980140" y="228051"/>
                    <a:pt x="7920228" y="219002"/>
                    <a:pt x="7862221" y="213097"/>
                  </a:cubicBezTo>
                  <a:cubicBezTo>
                    <a:pt x="7322439" y="159280"/>
                    <a:pt x="6780943" y="130991"/>
                    <a:pt x="6238780" y="126419"/>
                  </a:cubicBezTo>
                  <a:cubicBezTo>
                    <a:pt x="6102477" y="126324"/>
                    <a:pt x="5964745" y="128800"/>
                    <a:pt x="5828729" y="142421"/>
                  </a:cubicBezTo>
                  <a:cubicBezTo>
                    <a:pt x="5624703" y="162328"/>
                    <a:pt x="5429441" y="202048"/>
                    <a:pt x="5227606" y="219764"/>
                  </a:cubicBezTo>
                  <a:cubicBezTo>
                    <a:pt x="4950238" y="245767"/>
                    <a:pt x="4670393" y="228527"/>
                    <a:pt x="4394359" y="190713"/>
                  </a:cubicBezTo>
                  <a:cubicBezTo>
                    <a:pt x="4193381" y="163090"/>
                    <a:pt x="3988880" y="147755"/>
                    <a:pt x="3789236" y="107655"/>
                  </a:cubicBezTo>
                  <a:cubicBezTo>
                    <a:pt x="3660743" y="85271"/>
                    <a:pt x="3520249" y="51648"/>
                    <a:pt x="3391567" y="30502"/>
                  </a:cubicBezTo>
                  <a:cubicBezTo>
                    <a:pt x="2990469" y="-28553"/>
                    <a:pt x="2579370" y="5928"/>
                    <a:pt x="2180177" y="67745"/>
                  </a:cubicBezTo>
                  <a:cubicBezTo>
                    <a:pt x="1965198" y="103273"/>
                    <a:pt x="1751648" y="146136"/>
                    <a:pt x="1543336" y="209953"/>
                  </a:cubicBezTo>
                  <a:cubicBezTo>
                    <a:pt x="1456087" y="238528"/>
                    <a:pt x="1365885" y="264627"/>
                    <a:pt x="1276731" y="286439"/>
                  </a:cubicBezTo>
                  <a:cubicBezTo>
                    <a:pt x="1001173" y="335398"/>
                    <a:pt x="716471" y="346923"/>
                    <a:pt x="441293" y="292345"/>
                  </a:cubicBezTo>
                  <a:cubicBezTo>
                    <a:pt x="285655" y="263198"/>
                    <a:pt x="143923" y="198237"/>
                    <a:pt x="0" y="135563"/>
                  </a:cubicBezTo>
                  <a:lnTo>
                    <a:pt x="0" y="1019102"/>
                  </a:lnTo>
                  <a:close/>
                </a:path>
              </a:pathLst>
            </a:custGeom>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A3DE4555-8B86-E07A-8F62-D70E5E4CA5E5}"/>
              </a:ext>
            </a:extLst>
          </p:cNvPr>
          <p:cNvSpPr>
            <a:spLocks noGrp="1"/>
          </p:cNvSpPr>
          <p:nvPr>
            <p:ph idx="1"/>
          </p:nvPr>
        </p:nvSpPr>
        <p:spPr>
          <a:xfrm>
            <a:off x="6470247" y="4551037"/>
            <a:ext cx="4926411" cy="1509935"/>
          </a:xfrm>
        </p:spPr>
        <p:txBody>
          <a:bodyPr anchor="ctr">
            <a:normAutofit/>
          </a:bodyPr>
          <a:lstStyle/>
          <a:p>
            <a:pPr marL="0" indent="0">
              <a:buNone/>
            </a:pPr>
            <a:r>
              <a:rPr lang="en-GB" sz="1500">
                <a:solidFill>
                  <a:schemeClr val="tx2"/>
                </a:solidFill>
              </a:rPr>
              <a:t>Remember there is a student support and wellbeing tile within the module. </a:t>
            </a:r>
          </a:p>
          <a:p>
            <a:pPr marL="0" indent="0">
              <a:buNone/>
            </a:pPr>
            <a:endParaRPr lang="en-GB" sz="1500">
              <a:solidFill>
                <a:schemeClr val="tx2"/>
              </a:solidFill>
            </a:endParaRPr>
          </a:p>
          <a:p>
            <a:pPr marL="0" indent="0">
              <a:buNone/>
            </a:pPr>
            <a:r>
              <a:rPr lang="en-GB" sz="1500">
                <a:solidFill>
                  <a:schemeClr val="tx2"/>
                </a:solidFill>
              </a:rPr>
              <a:t>Should you feel that you need any support following this session please review the tile or speak to the tutor. </a:t>
            </a:r>
          </a:p>
          <a:p>
            <a:pPr marL="0" indent="0">
              <a:buNone/>
            </a:pPr>
            <a:endParaRPr lang="en-GB" sz="1500">
              <a:solidFill>
                <a:schemeClr val="tx2"/>
              </a:solidFill>
            </a:endParaRPr>
          </a:p>
          <a:p>
            <a:pPr marL="0" indent="0">
              <a:buNone/>
            </a:pPr>
            <a:endParaRPr lang="en-GB" sz="1500">
              <a:solidFill>
                <a:schemeClr val="tx2"/>
              </a:solidFill>
            </a:endParaRPr>
          </a:p>
        </p:txBody>
      </p:sp>
      <p:pic>
        <p:nvPicPr>
          <p:cNvPr id="6" name="Audio 5">
            <a:hlinkClick r:id="" action="ppaction://media"/>
            <a:extLst>
              <a:ext uri="{FF2B5EF4-FFF2-40B4-BE49-F238E27FC236}">
                <a16:creationId xmlns:a16="http://schemas.microsoft.com/office/drawing/2014/main" id="{84D09466-960B-69D0-A346-5C1C8FF4061B}"/>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77260660"/>
      </p:ext>
    </p:extLst>
  </p:cSld>
  <p:clrMapOvr>
    <a:masterClrMapping/>
  </p:clrMapOvr>
  <mc:AlternateContent xmlns:mc="http://schemas.openxmlformats.org/markup-compatibility/2006">
    <mc:Choice xmlns:p14="http://schemas.microsoft.com/office/powerpoint/2010/main" Requires="p14">
      <p:transition spd="slow" p14:dur="2000" advTm="26010"/>
    </mc:Choice>
    <mc:Fallback>
      <p:transition spd="slow" advTm="260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87F4F1C-8D3D-4EC1-B72D-A0470A5A0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D1E3DD61-64DB-46AD-B249-E273CD86B05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8" name="Group 17">
              <a:extLst>
                <a:ext uri="{FF2B5EF4-FFF2-40B4-BE49-F238E27FC236}">
                  <a16:creationId xmlns:a16="http://schemas.microsoft.com/office/drawing/2014/main" id="{0D7053D3-590A-4E94-B092-C96EAF744C3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5" name="Freeform: Shape 14">
                <a:extLst>
                  <a:ext uri="{FF2B5EF4-FFF2-40B4-BE49-F238E27FC236}">
                    <a16:creationId xmlns:a16="http://schemas.microsoft.com/office/drawing/2014/main" id="{2EB67199-6FF0-4DED-89D1-BAEA95F9F5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D1A0BEEB-C008-4150-A935-C6AAF537D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2" name="Group 11">
              <a:extLst>
                <a:ext uri="{FF2B5EF4-FFF2-40B4-BE49-F238E27FC236}">
                  <a16:creationId xmlns:a16="http://schemas.microsoft.com/office/drawing/2014/main" id="{05148B0F-801C-45A1-80C1-EEC25A22A7C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3" name="Freeform: Shape 12">
                <a:extLst>
                  <a:ext uri="{FF2B5EF4-FFF2-40B4-BE49-F238E27FC236}">
                    <a16:creationId xmlns:a16="http://schemas.microsoft.com/office/drawing/2014/main" id="{E7715ED9-C8CE-4651-82AA-1C4B5F14A0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B911230A-EF3B-4760-9087-E4FBE05BDC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4">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FED86443-B88E-2537-FEEB-5594B8C808D5}"/>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kern="1200">
                <a:solidFill>
                  <a:schemeClr val="bg1"/>
                </a:solidFill>
                <a:latin typeface="+mj-lt"/>
                <a:ea typeface="+mj-ea"/>
                <a:cs typeface="+mj-cs"/>
              </a:rPr>
              <a:t>Any Questions?</a:t>
            </a:r>
          </a:p>
        </p:txBody>
      </p:sp>
      <p:pic>
        <p:nvPicPr>
          <p:cNvPr id="5" name="Audio 4">
            <a:hlinkClick r:id="" action="ppaction://media"/>
            <a:extLst>
              <a:ext uri="{FF2B5EF4-FFF2-40B4-BE49-F238E27FC236}">
                <a16:creationId xmlns:a16="http://schemas.microsoft.com/office/drawing/2014/main" id="{E33E0AD6-89E4-D1AD-75ED-8B6C64FBE60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5399374"/>
      </p:ext>
    </p:extLst>
  </p:cSld>
  <p:clrMapOvr>
    <a:masterClrMapping/>
  </p:clrMapOvr>
  <mc:AlternateContent xmlns:mc="http://schemas.openxmlformats.org/markup-compatibility/2006">
    <mc:Choice xmlns:p14="http://schemas.microsoft.com/office/powerpoint/2010/main" Requires="p14">
      <p:transition spd="slow" p14:dur="2000" advTm="14591"/>
    </mc:Choice>
    <mc:Fallback>
      <p:transition spd="slow" advTm="145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325</TotalTime>
  <Words>2621</Words>
  <Application>Microsoft Office PowerPoint</Application>
  <PresentationFormat>Widescreen</PresentationFormat>
  <Paragraphs>88</Paragraphs>
  <Slides>25</Slides>
  <Notes>15</Notes>
  <HiddenSlides>0</HiddenSlides>
  <MMClips>25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Aptos</vt:lpstr>
      <vt:lpstr>Aptos Display</vt:lpstr>
      <vt:lpstr>arial</vt:lpstr>
      <vt:lpstr>arial</vt:lpstr>
      <vt:lpstr>Calibri</vt:lpstr>
      <vt:lpstr>Office Theme</vt:lpstr>
      <vt:lpstr>Safeguarding children</vt:lpstr>
      <vt:lpstr>PowerPoint Presentation</vt:lpstr>
      <vt:lpstr>Health Warning</vt:lpstr>
      <vt:lpstr>PowerPoint Presentation</vt:lpstr>
      <vt:lpstr>PowerPoint Presentation</vt:lpstr>
      <vt:lpstr>Task</vt:lpstr>
      <vt:lpstr>Children and Young Persons Act 1933</vt:lpstr>
      <vt:lpstr>S1 Children &amp; Young Persons Act 1933</vt:lpstr>
      <vt:lpstr>What does this mean?</vt:lpstr>
      <vt:lpstr>Children Act 1989</vt:lpstr>
      <vt:lpstr>Children Act 1989</vt:lpstr>
      <vt:lpstr>Sec 46 Children Act 1989</vt:lpstr>
      <vt:lpstr>Sec 46 Children Act 1989 – cont.</vt:lpstr>
      <vt:lpstr>Significant Harm</vt:lpstr>
      <vt:lpstr>PowerPoint Presentation</vt:lpstr>
      <vt:lpstr>Police Protection Powers</vt:lpstr>
      <vt:lpstr>Role and Responsibilites</vt:lpstr>
      <vt:lpstr>PowerPoint Presentation</vt:lpstr>
      <vt:lpstr>Directed reading</vt:lpstr>
      <vt:lpstr>Sec 5 Domestic Violence, Crime and Victims Act 2004</vt:lpstr>
      <vt:lpstr>PowerPoint Presentation</vt:lpstr>
      <vt:lpstr>PowerPoint Presentation</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8</cp:revision>
  <dcterms:created xsi:type="dcterms:W3CDTF">2024-07-29T09:16:16Z</dcterms:created>
  <dcterms:modified xsi:type="dcterms:W3CDTF">2024-07-30T10:52:13Z</dcterms:modified>
</cp:coreProperties>
</file>