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7" r:id="rId6"/>
    <p:sldId id="257" r:id="rId7"/>
    <p:sldId id="258" r:id="rId8"/>
    <p:sldId id="259" r:id="rId9"/>
    <p:sldId id="270" r:id="rId10"/>
    <p:sldId id="271" r:id="rId11"/>
    <p:sldId id="269" r:id="rId12"/>
    <p:sldId id="272" r:id="rId13"/>
    <p:sldId id="273" r:id="rId14"/>
    <p:sldId id="280" r:id="rId15"/>
    <p:sldId id="260" r:id="rId16"/>
    <p:sldId id="264" r:id="rId17"/>
    <p:sldId id="263" r:id="rId18"/>
    <p:sldId id="262" r:id="rId19"/>
    <p:sldId id="261" r:id="rId20"/>
    <p:sldId id="265" r:id="rId21"/>
    <p:sldId id="281" r:id="rId22"/>
    <p:sldId id="266" r:id="rId23"/>
    <p:sldId id="268" r:id="rId24"/>
    <p:sldId id="278" r:id="rId25"/>
    <p:sldId id="279" r:id="rId26"/>
    <p:sldId id="267" r:id="rId27"/>
    <p:sldId id="276" r:id="rId28"/>
    <p:sldId id="274" r:id="rId29"/>
    <p:sldId id="27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69C5BE-7EB3-4FC3-9668-C8753DA33548}" v="8" dt="2023-10-09T11:39:45.9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8" d="100"/>
          <a:sy n="68" d="100"/>
        </p:scale>
        <p:origin x="24"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5B69C5BE-7EB3-4FC3-9668-C8753DA33548}"/>
    <pc:docChg chg="undo custSel addSld modSld sldOrd">
      <pc:chgData name="Martin Locock" userId="e15b0232-237d-4436-a587-677fdd88485c" providerId="ADAL" clId="{5B69C5BE-7EB3-4FC3-9668-C8753DA33548}" dt="2023-10-10T13:56:38.820" v="3277" actId="14100"/>
      <pc:docMkLst>
        <pc:docMk/>
      </pc:docMkLst>
      <pc:sldChg chg="modSp mod">
        <pc:chgData name="Martin Locock" userId="e15b0232-237d-4436-a587-677fdd88485c" providerId="ADAL" clId="{5B69C5BE-7EB3-4FC3-9668-C8753DA33548}" dt="2023-10-10T13:51:54.033" v="3256" actId="20577"/>
        <pc:sldMkLst>
          <pc:docMk/>
          <pc:sldMk cId="2610384376" sldId="256"/>
        </pc:sldMkLst>
        <pc:spChg chg="mod">
          <ac:chgData name="Martin Locock" userId="e15b0232-237d-4436-a587-677fdd88485c" providerId="ADAL" clId="{5B69C5BE-7EB3-4FC3-9668-C8753DA33548}" dt="2023-10-10T13:51:54.033" v="3256" actId="20577"/>
          <ac:spMkLst>
            <pc:docMk/>
            <pc:sldMk cId="2610384376" sldId="256"/>
            <ac:spMk id="3" creationId="{DE1B0F90-FA9D-74B4-7144-2CCB74DDD441}"/>
          </ac:spMkLst>
        </pc:spChg>
      </pc:sldChg>
      <pc:sldChg chg="addSp delSp modSp mod">
        <pc:chgData name="Martin Locock" userId="e15b0232-237d-4436-a587-677fdd88485c" providerId="ADAL" clId="{5B69C5BE-7EB3-4FC3-9668-C8753DA33548}" dt="2023-10-09T07:54:58.301" v="1156" actId="403"/>
        <pc:sldMkLst>
          <pc:docMk/>
          <pc:sldMk cId="438613633" sldId="257"/>
        </pc:sldMkLst>
        <pc:spChg chg="del">
          <ac:chgData name="Martin Locock" userId="e15b0232-237d-4436-a587-677fdd88485c" providerId="ADAL" clId="{5B69C5BE-7EB3-4FC3-9668-C8753DA33548}" dt="2023-10-09T07:54:46.861" v="1148"/>
          <ac:spMkLst>
            <pc:docMk/>
            <pc:sldMk cId="438613633" sldId="257"/>
            <ac:spMk id="3" creationId="{90485A71-CCCC-295F-9EB4-8C7A3EE199F2}"/>
          </ac:spMkLst>
        </pc:spChg>
        <pc:graphicFrameChg chg="add mod modGraphic">
          <ac:chgData name="Martin Locock" userId="e15b0232-237d-4436-a587-677fdd88485c" providerId="ADAL" clId="{5B69C5BE-7EB3-4FC3-9668-C8753DA33548}" dt="2023-10-09T07:54:58.301" v="1156" actId="403"/>
          <ac:graphicFrameMkLst>
            <pc:docMk/>
            <pc:sldMk cId="438613633" sldId="257"/>
            <ac:graphicFrameMk id="4" creationId="{CBA56324-6146-F107-0C73-D669471A6019}"/>
          </ac:graphicFrameMkLst>
        </pc:graphicFrameChg>
      </pc:sldChg>
      <pc:sldChg chg="modSp mod">
        <pc:chgData name="Martin Locock" userId="e15b0232-237d-4436-a587-677fdd88485c" providerId="ADAL" clId="{5B69C5BE-7EB3-4FC3-9668-C8753DA33548}" dt="2023-10-10T13:56:24.223" v="3275" actId="20577"/>
        <pc:sldMkLst>
          <pc:docMk/>
          <pc:sldMk cId="2631357322" sldId="258"/>
        </pc:sldMkLst>
        <pc:spChg chg="mod">
          <ac:chgData name="Martin Locock" userId="e15b0232-237d-4436-a587-677fdd88485c" providerId="ADAL" clId="{5B69C5BE-7EB3-4FC3-9668-C8753DA33548}" dt="2023-10-10T13:56:24.223" v="3275" actId="20577"/>
          <ac:spMkLst>
            <pc:docMk/>
            <pc:sldMk cId="2631357322" sldId="258"/>
            <ac:spMk id="3" creationId="{9F3B399D-8BF1-2C1E-83E8-25F8F6BC40A6}"/>
          </ac:spMkLst>
        </pc:spChg>
      </pc:sldChg>
      <pc:sldChg chg="addSp modSp new mod">
        <pc:chgData name="Martin Locock" userId="e15b0232-237d-4436-a587-677fdd88485c" providerId="ADAL" clId="{5B69C5BE-7EB3-4FC3-9668-C8753DA33548}" dt="2023-10-10T13:56:38.820" v="3277" actId="14100"/>
        <pc:sldMkLst>
          <pc:docMk/>
          <pc:sldMk cId="2327098402" sldId="259"/>
        </pc:sldMkLst>
        <pc:spChg chg="mod">
          <ac:chgData name="Martin Locock" userId="e15b0232-237d-4436-a587-677fdd88485c" providerId="ADAL" clId="{5B69C5BE-7EB3-4FC3-9668-C8753DA33548}" dt="2023-10-06T14:49:21.585" v="47" actId="27636"/>
          <ac:spMkLst>
            <pc:docMk/>
            <pc:sldMk cId="2327098402" sldId="259"/>
            <ac:spMk id="2" creationId="{58720A29-6EDA-D626-80A1-D30661A9F275}"/>
          </ac:spMkLst>
        </pc:spChg>
        <pc:spChg chg="mod">
          <ac:chgData name="Martin Locock" userId="e15b0232-237d-4436-a587-677fdd88485c" providerId="ADAL" clId="{5B69C5BE-7EB3-4FC3-9668-C8753DA33548}" dt="2023-10-09T09:07:08.936" v="2249" actId="6549"/>
          <ac:spMkLst>
            <pc:docMk/>
            <pc:sldMk cId="2327098402" sldId="259"/>
            <ac:spMk id="3" creationId="{B5AC6F14-B0E5-EB97-4C96-00D074EB9FA1}"/>
          </ac:spMkLst>
        </pc:spChg>
        <pc:picChg chg="add mod">
          <ac:chgData name="Martin Locock" userId="e15b0232-237d-4436-a587-677fdd88485c" providerId="ADAL" clId="{5B69C5BE-7EB3-4FC3-9668-C8753DA33548}" dt="2023-10-06T14:48:48.796" v="8" actId="1076"/>
          <ac:picMkLst>
            <pc:docMk/>
            <pc:sldMk cId="2327098402" sldId="259"/>
            <ac:picMk id="5" creationId="{37B89E03-E6C0-374B-DB92-A12C76E27F12}"/>
          </ac:picMkLst>
        </pc:picChg>
        <pc:picChg chg="add mod">
          <ac:chgData name="Martin Locock" userId="e15b0232-237d-4436-a587-677fdd88485c" providerId="ADAL" clId="{5B69C5BE-7EB3-4FC3-9668-C8753DA33548}" dt="2023-10-10T13:56:38.820" v="3277" actId="14100"/>
          <ac:picMkLst>
            <pc:docMk/>
            <pc:sldMk cId="2327098402" sldId="259"/>
            <ac:picMk id="6" creationId="{6E95DF2B-2825-287E-691C-27B2618FF2CD}"/>
          </ac:picMkLst>
        </pc:picChg>
      </pc:sldChg>
      <pc:sldChg chg="modSp new mod">
        <pc:chgData name="Martin Locock" userId="e15b0232-237d-4436-a587-677fdd88485c" providerId="ADAL" clId="{5B69C5BE-7EB3-4FC3-9668-C8753DA33548}" dt="2023-10-06T14:57:09.255" v="521" actId="20577"/>
        <pc:sldMkLst>
          <pc:docMk/>
          <pc:sldMk cId="2334945609" sldId="260"/>
        </pc:sldMkLst>
        <pc:spChg chg="mod">
          <ac:chgData name="Martin Locock" userId="e15b0232-237d-4436-a587-677fdd88485c" providerId="ADAL" clId="{5B69C5BE-7EB3-4FC3-9668-C8753DA33548}" dt="2023-10-06T14:51:16.230" v="188" actId="6549"/>
          <ac:spMkLst>
            <pc:docMk/>
            <pc:sldMk cId="2334945609" sldId="260"/>
            <ac:spMk id="2" creationId="{6B6C8123-1480-8AA6-4B6D-194B5589A5E5}"/>
          </ac:spMkLst>
        </pc:spChg>
        <pc:spChg chg="mod">
          <ac:chgData name="Martin Locock" userId="e15b0232-237d-4436-a587-677fdd88485c" providerId="ADAL" clId="{5B69C5BE-7EB3-4FC3-9668-C8753DA33548}" dt="2023-10-06T14:57:09.255" v="521" actId="20577"/>
          <ac:spMkLst>
            <pc:docMk/>
            <pc:sldMk cId="2334945609" sldId="260"/>
            <ac:spMk id="3" creationId="{15CAEE32-58CE-4EC3-5367-C74D4AF34DE4}"/>
          </ac:spMkLst>
        </pc:spChg>
      </pc:sldChg>
      <pc:sldChg chg="modSp new mod">
        <pc:chgData name="Martin Locock" userId="e15b0232-237d-4436-a587-677fdd88485c" providerId="ADAL" clId="{5B69C5BE-7EB3-4FC3-9668-C8753DA33548}" dt="2023-10-09T07:46:24.138" v="860" actId="21"/>
        <pc:sldMkLst>
          <pc:docMk/>
          <pc:sldMk cId="2854430524" sldId="261"/>
        </pc:sldMkLst>
        <pc:spChg chg="mod">
          <ac:chgData name="Martin Locock" userId="e15b0232-237d-4436-a587-677fdd88485c" providerId="ADAL" clId="{5B69C5BE-7EB3-4FC3-9668-C8753DA33548}" dt="2023-10-06T15:04:09.536" v="564"/>
          <ac:spMkLst>
            <pc:docMk/>
            <pc:sldMk cId="2854430524" sldId="261"/>
            <ac:spMk id="2" creationId="{104362CB-3944-871F-0FCF-0502DE105B2F}"/>
          </ac:spMkLst>
        </pc:spChg>
        <pc:spChg chg="mod">
          <ac:chgData name="Martin Locock" userId="e15b0232-237d-4436-a587-677fdd88485c" providerId="ADAL" clId="{5B69C5BE-7EB3-4FC3-9668-C8753DA33548}" dt="2023-10-09T07:46:24.138" v="860" actId="21"/>
          <ac:spMkLst>
            <pc:docMk/>
            <pc:sldMk cId="2854430524" sldId="261"/>
            <ac:spMk id="3" creationId="{ADB2C94C-2FD2-9634-4BAE-2D99716CD947}"/>
          </ac:spMkLst>
        </pc:spChg>
      </pc:sldChg>
      <pc:sldChg chg="modSp new mod">
        <pc:chgData name="Martin Locock" userId="e15b0232-237d-4436-a587-677fdd88485c" providerId="ADAL" clId="{5B69C5BE-7EB3-4FC3-9668-C8753DA33548}" dt="2023-10-09T11:30:05.846" v="3175" actId="20577"/>
        <pc:sldMkLst>
          <pc:docMk/>
          <pc:sldMk cId="3440535434" sldId="262"/>
        </pc:sldMkLst>
        <pc:spChg chg="mod">
          <ac:chgData name="Martin Locock" userId="e15b0232-237d-4436-a587-677fdd88485c" providerId="ADAL" clId="{5B69C5BE-7EB3-4FC3-9668-C8753DA33548}" dt="2023-10-09T07:46:16.707" v="859" actId="20577"/>
          <ac:spMkLst>
            <pc:docMk/>
            <pc:sldMk cId="3440535434" sldId="262"/>
            <ac:spMk id="2" creationId="{D9E889A8-E693-7A96-3A88-1258BB48F051}"/>
          </ac:spMkLst>
        </pc:spChg>
        <pc:spChg chg="mod">
          <ac:chgData name="Martin Locock" userId="e15b0232-237d-4436-a587-677fdd88485c" providerId="ADAL" clId="{5B69C5BE-7EB3-4FC3-9668-C8753DA33548}" dt="2023-10-09T11:30:05.846" v="3175" actId="20577"/>
          <ac:spMkLst>
            <pc:docMk/>
            <pc:sldMk cId="3440535434" sldId="262"/>
            <ac:spMk id="3" creationId="{CD5C42BD-0EBD-9D8E-1CCE-8704E1893CC3}"/>
          </ac:spMkLst>
        </pc:spChg>
      </pc:sldChg>
      <pc:sldChg chg="addSp delSp modSp new mod ord">
        <pc:chgData name="Martin Locock" userId="e15b0232-237d-4436-a587-677fdd88485c" providerId="ADAL" clId="{5B69C5BE-7EB3-4FC3-9668-C8753DA33548}" dt="2023-10-09T09:54:21.806" v="2965" actId="14100"/>
        <pc:sldMkLst>
          <pc:docMk/>
          <pc:sldMk cId="3472784796" sldId="263"/>
        </pc:sldMkLst>
        <pc:spChg chg="mod">
          <ac:chgData name="Martin Locock" userId="e15b0232-237d-4436-a587-677fdd88485c" providerId="ADAL" clId="{5B69C5BE-7EB3-4FC3-9668-C8753DA33548}" dt="2023-10-09T07:51:11.309" v="1054" actId="20577"/>
          <ac:spMkLst>
            <pc:docMk/>
            <pc:sldMk cId="3472784796" sldId="263"/>
            <ac:spMk id="2" creationId="{126AAC90-B459-CCF2-0D59-8B5D6A6DE261}"/>
          </ac:spMkLst>
        </pc:spChg>
        <pc:spChg chg="del">
          <ac:chgData name="Martin Locock" userId="e15b0232-237d-4436-a587-677fdd88485c" providerId="ADAL" clId="{5B69C5BE-7EB3-4FC3-9668-C8753DA33548}" dt="2023-10-09T07:51:01.057" v="1034" actId="22"/>
          <ac:spMkLst>
            <pc:docMk/>
            <pc:sldMk cId="3472784796" sldId="263"/>
            <ac:spMk id="3" creationId="{77CC8A64-15FB-CC73-2A20-C2C9F38F52C7}"/>
          </ac:spMkLst>
        </pc:spChg>
        <pc:spChg chg="add mod">
          <ac:chgData name="Martin Locock" userId="e15b0232-237d-4436-a587-677fdd88485c" providerId="ADAL" clId="{5B69C5BE-7EB3-4FC3-9668-C8753DA33548}" dt="2023-10-09T07:51:30.583" v="1080" actId="20577"/>
          <ac:spMkLst>
            <pc:docMk/>
            <pc:sldMk cId="3472784796" sldId="263"/>
            <ac:spMk id="6" creationId="{A9636263-26CD-9B4F-D051-8E42D5ED661E}"/>
          </ac:spMkLst>
        </pc:spChg>
        <pc:picChg chg="add mod ord">
          <ac:chgData name="Martin Locock" userId="e15b0232-237d-4436-a587-677fdd88485c" providerId="ADAL" clId="{5B69C5BE-7EB3-4FC3-9668-C8753DA33548}" dt="2023-10-09T09:54:21.806" v="2965" actId="14100"/>
          <ac:picMkLst>
            <pc:docMk/>
            <pc:sldMk cId="3472784796" sldId="263"/>
            <ac:picMk id="5" creationId="{484C080B-B755-0739-60B8-7A4289991E42}"/>
          </ac:picMkLst>
        </pc:picChg>
      </pc:sldChg>
      <pc:sldChg chg="addSp delSp modSp new mod ord">
        <pc:chgData name="Martin Locock" userId="e15b0232-237d-4436-a587-677fdd88485c" providerId="ADAL" clId="{5B69C5BE-7EB3-4FC3-9668-C8753DA33548}" dt="2023-10-09T09:54:13.157" v="2964" actId="14100"/>
        <pc:sldMkLst>
          <pc:docMk/>
          <pc:sldMk cId="2611984546" sldId="264"/>
        </pc:sldMkLst>
        <pc:spChg chg="mod">
          <ac:chgData name="Martin Locock" userId="e15b0232-237d-4436-a587-677fdd88485c" providerId="ADAL" clId="{5B69C5BE-7EB3-4FC3-9668-C8753DA33548}" dt="2023-10-09T09:51:56.493" v="2817" actId="20577"/>
          <ac:spMkLst>
            <pc:docMk/>
            <pc:sldMk cId="2611984546" sldId="264"/>
            <ac:spMk id="2" creationId="{D0F3F76E-2E5A-7E1F-BA4B-86D916794F61}"/>
          </ac:spMkLst>
        </pc:spChg>
        <pc:spChg chg="del">
          <ac:chgData name="Martin Locock" userId="e15b0232-237d-4436-a587-677fdd88485c" providerId="ADAL" clId="{5B69C5BE-7EB3-4FC3-9668-C8753DA33548}" dt="2023-10-09T07:53:04.326" v="1082" actId="22"/>
          <ac:spMkLst>
            <pc:docMk/>
            <pc:sldMk cId="2611984546" sldId="264"/>
            <ac:spMk id="3" creationId="{913C841A-8C37-BC8A-FDD8-F1A18675B603}"/>
          </ac:spMkLst>
        </pc:spChg>
        <pc:spChg chg="add mod">
          <ac:chgData name="Martin Locock" userId="e15b0232-237d-4436-a587-677fdd88485c" providerId="ADAL" clId="{5B69C5BE-7EB3-4FC3-9668-C8753DA33548}" dt="2023-10-09T07:53:37.593" v="1136" actId="6549"/>
          <ac:spMkLst>
            <pc:docMk/>
            <pc:sldMk cId="2611984546" sldId="264"/>
            <ac:spMk id="6" creationId="{1D803A19-AB1E-2BE5-3CBC-EC3917E6632D}"/>
          </ac:spMkLst>
        </pc:spChg>
        <pc:picChg chg="add mod ord">
          <ac:chgData name="Martin Locock" userId="e15b0232-237d-4436-a587-677fdd88485c" providerId="ADAL" clId="{5B69C5BE-7EB3-4FC3-9668-C8753DA33548}" dt="2023-10-09T09:54:13.157" v="2964" actId="14100"/>
          <ac:picMkLst>
            <pc:docMk/>
            <pc:sldMk cId="2611984546" sldId="264"/>
            <ac:picMk id="5" creationId="{0FB40A4A-B295-08D4-85AE-B432F264E810}"/>
          </ac:picMkLst>
        </pc:picChg>
      </pc:sldChg>
      <pc:sldChg chg="modSp new mod ord">
        <pc:chgData name="Martin Locock" userId="e15b0232-237d-4436-a587-677fdd88485c" providerId="ADAL" clId="{5B69C5BE-7EB3-4FC3-9668-C8753DA33548}" dt="2023-10-09T15:08:44.582" v="3224"/>
        <pc:sldMkLst>
          <pc:docMk/>
          <pc:sldMk cId="2082546470" sldId="265"/>
        </pc:sldMkLst>
        <pc:spChg chg="mod">
          <ac:chgData name="Martin Locock" userId="e15b0232-237d-4436-a587-677fdd88485c" providerId="ADAL" clId="{5B69C5BE-7EB3-4FC3-9668-C8753DA33548}" dt="2023-10-09T07:56:19.471" v="1236" actId="20577"/>
          <ac:spMkLst>
            <pc:docMk/>
            <pc:sldMk cId="2082546470" sldId="265"/>
            <ac:spMk id="2" creationId="{161AFF2E-5200-20CA-CD1C-0BF082B5DC7A}"/>
          </ac:spMkLst>
        </pc:spChg>
        <pc:spChg chg="mod">
          <ac:chgData name="Martin Locock" userId="e15b0232-237d-4436-a587-677fdd88485c" providerId="ADAL" clId="{5B69C5BE-7EB3-4FC3-9668-C8753DA33548}" dt="2023-10-09T08:09:17.908" v="1804" actId="20577"/>
          <ac:spMkLst>
            <pc:docMk/>
            <pc:sldMk cId="2082546470" sldId="265"/>
            <ac:spMk id="3" creationId="{A50CF199-2A94-F12B-FE7A-D32B42342D77}"/>
          </ac:spMkLst>
        </pc:spChg>
      </pc:sldChg>
      <pc:sldChg chg="modSp new mod ord">
        <pc:chgData name="Martin Locock" userId="e15b0232-237d-4436-a587-677fdd88485c" providerId="ADAL" clId="{5B69C5BE-7EB3-4FC3-9668-C8753DA33548}" dt="2023-10-09T15:10:04.929" v="3228"/>
        <pc:sldMkLst>
          <pc:docMk/>
          <pc:sldMk cId="2192883254" sldId="266"/>
        </pc:sldMkLst>
        <pc:spChg chg="mod">
          <ac:chgData name="Martin Locock" userId="e15b0232-237d-4436-a587-677fdd88485c" providerId="ADAL" clId="{5B69C5BE-7EB3-4FC3-9668-C8753DA33548}" dt="2023-10-09T08:54:37.858" v="2171" actId="20577"/>
          <ac:spMkLst>
            <pc:docMk/>
            <pc:sldMk cId="2192883254" sldId="266"/>
            <ac:spMk id="2" creationId="{F298D12B-8F55-C274-9796-83CF9E4E4855}"/>
          </ac:spMkLst>
        </pc:spChg>
        <pc:spChg chg="mod">
          <ac:chgData name="Martin Locock" userId="e15b0232-237d-4436-a587-677fdd88485c" providerId="ADAL" clId="{5B69C5BE-7EB3-4FC3-9668-C8753DA33548}" dt="2023-10-09T08:56:25.463" v="2201" actId="6549"/>
          <ac:spMkLst>
            <pc:docMk/>
            <pc:sldMk cId="2192883254" sldId="266"/>
            <ac:spMk id="3" creationId="{449888F3-D825-F49F-50D1-CB6589CEE9E1}"/>
          </ac:spMkLst>
        </pc:spChg>
      </pc:sldChg>
      <pc:sldChg chg="modSp new mod">
        <pc:chgData name="Martin Locock" userId="e15b0232-237d-4436-a587-677fdd88485c" providerId="ADAL" clId="{5B69C5BE-7EB3-4FC3-9668-C8753DA33548}" dt="2023-10-09T09:23:32.223" v="2640" actId="20577"/>
        <pc:sldMkLst>
          <pc:docMk/>
          <pc:sldMk cId="410132212" sldId="267"/>
        </pc:sldMkLst>
        <pc:spChg chg="mod">
          <ac:chgData name="Martin Locock" userId="e15b0232-237d-4436-a587-677fdd88485c" providerId="ADAL" clId="{5B69C5BE-7EB3-4FC3-9668-C8753DA33548}" dt="2023-10-09T08:11:44.467" v="1840" actId="20577"/>
          <ac:spMkLst>
            <pc:docMk/>
            <pc:sldMk cId="410132212" sldId="267"/>
            <ac:spMk id="2" creationId="{B1D5B9F0-3EC0-23DA-5763-E49896C19400}"/>
          </ac:spMkLst>
        </pc:spChg>
        <pc:spChg chg="mod">
          <ac:chgData name="Martin Locock" userId="e15b0232-237d-4436-a587-677fdd88485c" providerId="ADAL" clId="{5B69C5BE-7EB3-4FC3-9668-C8753DA33548}" dt="2023-10-09T09:23:32.223" v="2640" actId="20577"/>
          <ac:spMkLst>
            <pc:docMk/>
            <pc:sldMk cId="410132212" sldId="267"/>
            <ac:spMk id="3" creationId="{C0864EAE-9311-EEA7-2BBD-91744586E94A}"/>
          </ac:spMkLst>
        </pc:spChg>
      </pc:sldChg>
      <pc:sldChg chg="addSp modSp new mod">
        <pc:chgData name="Martin Locock" userId="e15b0232-237d-4436-a587-677fdd88485c" providerId="ADAL" clId="{5B69C5BE-7EB3-4FC3-9668-C8753DA33548}" dt="2023-10-09T08:23:04.826" v="2051" actId="14100"/>
        <pc:sldMkLst>
          <pc:docMk/>
          <pc:sldMk cId="3310459093" sldId="268"/>
        </pc:sldMkLst>
        <pc:spChg chg="mod">
          <ac:chgData name="Martin Locock" userId="e15b0232-237d-4436-a587-677fdd88485c" providerId="ADAL" clId="{5B69C5BE-7EB3-4FC3-9668-C8753DA33548}" dt="2023-10-09T08:21:56.007" v="2045" actId="20577"/>
          <ac:spMkLst>
            <pc:docMk/>
            <pc:sldMk cId="3310459093" sldId="268"/>
            <ac:spMk id="2" creationId="{3A2199E0-8A0A-7ACE-5891-6E30685F8E2B}"/>
          </ac:spMkLst>
        </pc:spChg>
        <pc:spChg chg="mod">
          <ac:chgData name="Martin Locock" userId="e15b0232-237d-4436-a587-677fdd88485c" providerId="ADAL" clId="{5B69C5BE-7EB3-4FC3-9668-C8753DA33548}" dt="2023-10-09T08:22:30.762" v="2048" actId="20577"/>
          <ac:spMkLst>
            <pc:docMk/>
            <pc:sldMk cId="3310459093" sldId="268"/>
            <ac:spMk id="3" creationId="{EF5BD6CE-587C-D9F4-1F18-54DE36E70E46}"/>
          </ac:spMkLst>
        </pc:spChg>
        <pc:picChg chg="add mod">
          <ac:chgData name="Martin Locock" userId="e15b0232-237d-4436-a587-677fdd88485c" providerId="ADAL" clId="{5B69C5BE-7EB3-4FC3-9668-C8753DA33548}" dt="2023-10-09T08:23:04.826" v="2051" actId="14100"/>
          <ac:picMkLst>
            <pc:docMk/>
            <pc:sldMk cId="3310459093" sldId="268"/>
            <ac:picMk id="5" creationId="{99FEF4F2-2377-4ED3-3F22-A471C1AB7947}"/>
          </ac:picMkLst>
        </pc:picChg>
      </pc:sldChg>
      <pc:sldChg chg="addSp delSp modSp new mod">
        <pc:chgData name="Martin Locock" userId="e15b0232-237d-4436-a587-677fdd88485c" providerId="ADAL" clId="{5B69C5BE-7EB3-4FC3-9668-C8753DA33548}" dt="2023-10-10T12:54:52.042" v="3233" actId="14100"/>
        <pc:sldMkLst>
          <pc:docMk/>
          <pc:sldMk cId="442050106" sldId="269"/>
        </pc:sldMkLst>
        <pc:spChg chg="del">
          <ac:chgData name="Martin Locock" userId="e15b0232-237d-4436-a587-677fdd88485c" providerId="ADAL" clId="{5B69C5BE-7EB3-4FC3-9668-C8753DA33548}" dt="2023-10-09T09:12:09.370" v="2253" actId="22"/>
          <ac:spMkLst>
            <pc:docMk/>
            <pc:sldMk cId="442050106" sldId="269"/>
            <ac:spMk id="3" creationId="{1F8CF51A-CA2A-B071-ED89-A16EDE8F2E7F}"/>
          </ac:spMkLst>
        </pc:spChg>
        <pc:picChg chg="add mod ord">
          <ac:chgData name="Martin Locock" userId="e15b0232-237d-4436-a587-677fdd88485c" providerId="ADAL" clId="{5B69C5BE-7EB3-4FC3-9668-C8753DA33548}" dt="2023-10-10T12:54:52.042" v="3233" actId="14100"/>
          <ac:picMkLst>
            <pc:docMk/>
            <pc:sldMk cId="442050106" sldId="269"/>
            <ac:picMk id="5" creationId="{7101103C-C207-0D31-2A46-4180D55BCCE9}"/>
          </ac:picMkLst>
        </pc:picChg>
      </pc:sldChg>
      <pc:sldChg chg="modSp add mod">
        <pc:chgData name="Martin Locock" userId="e15b0232-237d-4436-a587-677fdd88485c" providerId="ADAL" clId="{5B69C5BE-7EB3-4FC3-9668-C8753DA33548}" dt="2023-10-09T11:26:03.276" v="3155" actId="15"/>
        <pc:sldMkLst>
          <pc:docMk/>
          <pc:sldMk cId="4133399923" sldId="270"/>
        </pc:sldMkLst>
        <pc:spChg chg="mod">
          <ac:chgData name="Martin Locock" userId="e15b0232-237d-4436-a587-677fdd88485c" providerId="ADAL" clId="{5B69C5BE-7EB3-4FC3-9668-C8753DA33548}" dt="2023-10-09T11:26:03.276" v="3155" actId="15"/>
          <ac:spMkLst>
            <pc:docMk/>
            <pc:sldMk cId="4133399923" sldId="270"/>
            <ac:spMk id="3" creationId="{B5AC6F14-B0E5-EB97-4C96-00D074EB9FA1}"/>
          </ac:spMkLst>
        </pc:spChg>
      </pc:sldChg>
      <pc:sldChg chg="addSp delSp modSp new mod">
        <pc:chgData name="Martin Locock" userId="e15b0232-237d-4436-a587-677fdd88485c" providerId="ADAL" clId="{5B69C5BE-7EB3-4FC3-9668-C8753DA33548}" dt="2023-10-10T12:54:41.483" v="3231" actId="14100"/>
        <pc:sldMkLst>
          <pc:docMk/>
          <pc:sldMk cId="1489495231" sldId="271"/>
        </pc:sldMkLst>
        <pc:spChg chg="del">
          <ac:chgData name="Martin Locock" userId="e15b0232-237d-4436-a587-677fdd88485c" providerId="ADAL" clId="{5B69C5BE-7EB3-4FC3-9668-C8753DA33548}" dt="2023-10-09T09:11:35.588" v="2252" actId="22"/>
          <ac:spMkLst>
            <pc:docMk/>
            <pc:sldMk cId="1489495231" sldId="271"/>
            <ac:spMk id="3" creationId="{354A17BD-BBF7-9F63-CB48-88C5A0F394BF}"/>
          </ac:spMkLst>
        </pc:spChg>
        <pc:picChg chg="add mod ord">
          <ac:chgData name="Martin Locock" userId="e15b0232-237d-4436-a587-677fdd88485c" providerId="ADAL" clId="{5B69C5BE-7EB3-4FC3-9668-C8753DA33548}" dt="2023-10-10T12:54:41.483" v="3231" actId="14100"/>
          <ac:picMkLst>
            <pc:docMk/>
            <pc:sldMk cId="1489495231" sldId="271"/>
            <ac:picMk id="5" creationId="{97ED2EE9-C585-1AE4-7D9A-465E3A9C72B6}"/>
          </ac:picMkLst>
        </pc:picChg>
      </pc:sldChg>
      <pc:sldChg chg="addSp delSp modSp new mod">
        <pc:chgData name="Martin Locock" userId="e15b0232-237d-4436-a587-677fdd88485c" providerId="ADAL" clId="{5B69C5BE-7EB3-4FC3-9668-C8753DA33548}" dt="2023-10-10T12:55:03.792" v="3236" actId="1076"/>
        <pc:sldMkLst>
          <pc:docMk/>
          <pc:sldMk cId="3090463236" sldId="272"/>
        </pc:sldMkLst>
        <pc:spChg chg="del">
          <ac:chgData name="Martin Locock" userId="e15b0232-237d-4436-a587-677fdd88485c" providerId="ADAL" clId="{5B69C5BE-7EB3-4FC3-9668-C8753DA33548}" dt="2023-10-09T09:13:05.949" v="2255" actId="22"/>
          <ac:spMkLst>
            <pc:docMk/>
            <pc:sldMk cId="3090463236" sldId="272"/>
            <ac:spMk id="3" creationId="{5DA77D4E-9459-2703-F6F8-86FEF53E8924}"/>
          </ac:spMkLst>
        </pc:spChg>
        <pc:picChg chg="add mod ord">
          <ac:chgData name="Martin Locock" userId="e15b0232-237d-4436-a587-677fdd88485c" providerId="ADAL" clId="{5B69C5BE-7EB3-4FC3-9668-C8753DA33548}" dt="2023-10-10T12:55:03.792" v="3236" actId="1076"/>
          <ac:picMkLst>
            <pc:docMk/>
            <pc:sldMk cId="3090463236" sldId="272"/>
            <ac:picMk id="5" creationId="{BCED3639-705C-9A61-2BE0-BF9A54346AEF}"/>
          </ac:picMkLst>
        </pc:picChg>
      </pc:sldChg>
      <pc:sldChg chg="addSp delSp modSp new mod">
        <pc:chgData name="Martin Locock" userId="e15b0232-237d-4436-a587-677fdd88485c" providerId="ADAL" clId="{5B69C5BE-7EB3-4FC3-9668-C8753DA33548}" dt="2023-10-10T12:55:13.654" v="3239" actId="1076"/>
        <pc:sldMkLst>
          <pc:docMk/>
          <pc:sldMk cId="2902128819" sldId="273"/>
        </pc:sldMkLst>
        <pc:spChg chg="del">
          <ac:chgData name="Martin Locock" userId="e15b0232-237d-4436-a587-677fdd88485c" providerId="ADAL" clId="{5B69C5BE-7EB3-4FC3-9668-C8753DA33548}" dt="2023-10-09T09:13:52.460" v="2257" actId="22"/>
          <ac:spMkLst>
            <pc:docMk/>
            <pc:sldMk cId="2902128819" sldId="273"/>
            <ac:spMk id="3" creationId="{3A603C47-95BF-5FD4-A5F2-9BA3975F65E2}"/>
          </ac:spMkLst>
        </pc:spChg>
        <pc:picChg chg="add mod ord">
          <ac:chgData name="Martin Locock" userId="e15b0232-237d-4436-a587-677fdd88485c" providerId="ADAL" clId="{5B69C5BE-7EB3-4FC3-9668-C8753DA33548}" dt="2023-10-10T12:55:13.654" v="3239" actId="1076"/>
          <ac:picMkLst>
            <pc:docMk/>
            <pc:sldMk cId="2902128819" sldId="273"/>
            <ac:picMk id="5" creationId="{ADEAEDD3-E6E7-843B-836B-73A8F6D99DD2}"/>
          </ac:picMkLst>
        </pc:picChg>
      </pc:sldChg>
      <pc:sldChg chg="modSp new mod">
        <pc:chgData name="Martin Locock" userId="e15b0232-237d-4436-a587-677fdd88485c" providerId="ADAL" clId="{5B69C5BE-7EB3-4FC3-9668-C8753DA33548}" dt="2023-10-09T10:48:59.228" v="3109" actId="6549"/>
        <pc:sldMkLst>
          <pc:docMk/>
          <pc:sldMk cId="263648027" sldId="274"/>
        </pc:sldMkLst>
        <pc:spChg chg="mod">
          <ac:chgData name="Martin Locock" userId="e15b0232-237d-4436-a587-677fdd88485c" providerId="ADAL" clId="{5B69C5BE-7EB3-4FC3-9668-C8753DA33548}" dt="2023-10-09T09:15:50.337" v="2279" actId="20577"/>
          <ac:spMkLst>
            <pc:docMk/>
            <pc:sldMk cId="263648027" sldId="274"/>
            <ac:spMk id="2" creationId="{AB7F84F0-45BF-8C72-E39D-E2905311BA24}"/>
          </ac:spMkLst>
        </pc:spChg>
        <pc:spChg chg="mod">
          <ac:chgData name="Martin Locock" userId="e15b0232-237d-4436-a587-677fdd88485c" providerId="ADAL" clId="{5B69C5BE-7EB3-4FC3-9668-C8753DA33548}" dt="2023-10-09T10:48:59.228" v="3109" actId="6549"/>
          <ac:spMkLst>
            <pc:docMk/>
            <pc:sldMk cId="263648027" sldId="274"/>
            <ac:spMk id="3" creationId="{CBF5E19A-BD21-EC0B-CCA0-F39EEDB65D84}"/>
          </ac:spMkLst>
        </pc:spChg>
      </pc:sldChg>
      <pc:sldChg chg="add ord">
        <pc:chgData name="Martin Locock" userId="e15b0232-237d-4436-a587-677fdd88485c" providerId="ADAL" clId="{5B69C5BE-7EB3-4FC3-9668-C8753DA33548}" dt="2023-10-09T09:15:37.365" v="2261"/>
        <pc:sldMkLst>
          <pc:docMk/>
          <pc:sldMk cId="3265273142" sldId="275"/>
        </pc:sldMkLst>
      </pc:sldChg>
      <pc:sldChg chg="modSp new mod">
        <pc:chgData name="Martin Locock" userId="e15b0232-237d-4436-a587-677fdd88485c" providerId="ADAL" clId="{5B69C5BE-7EB3-4FC3-9668-C8753DA33548}" dt="2023-10-09T10:48:17.058" v="3056" actId="20577"/>
        <pc:sldMkLst>
          <pc:docMk/>
          <pc:sldMk cId="1460503676" sldId="276"/>
        </pc:sldMkLst>
        <pc:spChg chg="mod">
          <ac:chgData name="Martin Locock" userId="e15b0232-237d-4436-a587-677fdd88485c" providerId="ADAL" clId="{5B69C5BE-7EB3-4FC3-9668-C8753DA33548}" dt="2023-10-09T09:21:42.582" v="2565" actId="6549"/>
          <ac:spMkLst>
            <pc:docMk/>
            <pc:sldMk cId="1460503676" sldId="276"/>
            <ac:spMk id="2" creationId="{CCFCCEF9-D60A-F0AD-9ACA-59FB5FFE0CC1}"/>
          </ac:spMkLst>
        </pc:spChg>
        <pc:spChg chg="mod">
          <ac:chgData name="Martin Locock" userId="e15b0232-237d-4436-a587-677fdd88485c" providerId="ADAL" clId="{5B69C5BE-7EB3-4FC3-9668-C8753DA33548}" dt="2023-10-09T10:48:17.058" v="3056" actId="20577"/>
          <ac:spMkLst>
            <pc:docMk/>
            <pc:sldMk cId="1460503676" sldId="276"/>
            <ac:spMk id="3" creationId="{62DB13D7-C59E-F4B1-37BE-19A6DDFCE674}"/>
          </ac:spMkLst>
        </pc:spChg>
      </pc:sldChg>
      <pc:sldChg chg="modSp new mod">
        <pc:chgData name="Martin Locock" userId="e15b0232-237d-4436-a587-677fdd88485c" providerId="ADAL" clId="{5B69C5BE-7EB3-4FC3-9668-C8753DA33548}" dt="2023-10-09T09:53:36.365" v="2961" actId="20577"/>
        <pc:sldMkLst>
          <pc:docMk/>
          <pc:sldMk cId="4115243223" sldId="277"/>
        </pc:sldMkLst>
        <pc:spChg chg="mod">
          <ac:chgData name="Martin Locock" userId="e15b0232-237d-4436-a587-677fdd88485c" providerId="ADAL" clId="{5B69C5BE-7EB3-4FC3-9668-C8753DA33548}" dt="2023-10-09T09:50:13.594" v="2656" actId="20577"/>
          <ac:spMkLst>
            <pc:docMk/>
            <pc:sldMk cId="4115243223" sldId="277"/>
            <ac:spMk id="2" creationId="{6B4A0380-D7E0-8D11-11C5-92F175934A0B}"/>
          </ac:spMkLst>
        </pc:spChg>
        <pc:spChg chg="mod">
          <ac:chgData name="Martin Locock" userId="e15b0232-237d-4436-a587-677fdd88485c" providerId="ADAL" clId="{5B69C5BE-7EB3-4FC3-9668-C8753DA33548}" dt="2023-10-09T09:53:36.365" v="2961" actId="20577"/>
          <ac:spMkLst>
            <pc:docMk/>
            <pc:sldMk cId="4115243223" sldId="277"/>
            <ac:spMk id="3" creationId="{B0F953FA-9516-C24A-FB94-55A0B0706A05}"/>
          </ac:spMkLst>
        </pc:spChg>
      </pc:sldChg>
      <pc:sldChg chg="addSp modSp new mod">
        <pc:chgData name="Martin Locock" userId="e15b0232-237d-4436-a587-677fdd88485c" providerId="ADAL" clId="{5B69C5BE-7EB3-4FC3-9668-C8753DA33548}" dt="2023-10-09T11:33:01.252" v="3176" actId="1076"/>
        <pc:sldMkLst>
          <pc:docMk/>
          <pc:sldMk cId="3672214551" sldId="278"/>
        </pc:sldMkLst>
        <pc:spChg chg="mod">
          <ac:chgData name="Martin Locock" userId="e15b0232-237d-4436-a587-677fdd88485c" providerId="ADAL" clId="{5B69C5BE-7EB3-4FC3-9668-C8753DA33548}" dt="2023-10-09T10:41:43.672" v="2979" actId="20577"/>
          <ac:spMkLst>
            <pc:docMk/>
            <pc:sldMk cId="3672214551" sldId="278"/>
            <ac:spMk id="3" creationId="{4DED1E90-B6D0-6F16-83DD-96605D1B19EE}"/>
          </ac:spMkLst>
        </pc:spChg>
        <pc:picChg chg="add mod">
          <ac:chgData name="Martin Locock" userId="e15b0232-237d-4436-a587-677fdd88485c" providerId="ADAL" clId="{5B69C5BE-7EB3-4FC3-9668-C8753DA33548}" dt="2023-10-09T11:33:01.252" v="3176" actId="1076"/>
          <ac:picMkLst>
            <pc:docMk/>
            <pc:sldMk cId="3672214551" sldId="278"/>
            <ac:picMk id="5" creationId="{C435630E-4AA5-3E61-2BC8-1FC8FA9145EB}"/>
          </ac:picMkLst>
        </pc:picChg>
        <pc:picChg chg="add mod">
          <ac:chgData name="Martin Locock" userId="e15b0232-237d-4436-a587-677fdd88485c" providerId="ADAL" clId="{5B69C5BE-7EB3-4FC3-9668-C8753DA33548}" dt="2023-10-09T10:43:05.063" v="2981" actId="1076"/>
          <ac:picMkLst>
            <pc:docMk/>
            <pc:sldMk cId="3672214551" sldId="278"/>
            <ac:picMk id="7" creationId="{BAFE957A-584E-4514-135C-E8B3D1745ED3}"/>
          </ac:picMkLst>
        </pc:picChg>
      </pc:sldChg>
      <pc:sldChg chg="addSp delSp modSp new mod">
        <pc:chgData name="Martin Locock" userId="e15b0232-237d-4436-a587-677fdd88485c" providerId="ADAL" clId="{5B69C5BE-7EB3-4FC3-9668-C8753DA33548}" dt="2023-10-09T11:33:14.222" v="3177" actId="20577"/>
        <pc:sldMkLst>
          <pc:docMk/>
          <pc:sldMk cId="1428789949" sldId="279"/>
        </pc:sldMkLst>
        <pc:spChg chg="del">
          <ac:chgData name="Martin Locock" userId="e15b0232-237d-4436-a587-677fdd88485c" providerId="ADAL" clId="{5B69C5BE-7EB3-4FC3-9668-C8753DA33548}" dt="2023-10-09T10:46:30.078" v="2991" actId="478"/>
          <ac:spMkLst>
            <pc:docMk/>
            <pc:sldMk cId="1428789949" sldId="279"/>
            <ac:spMk id="2" creationId="{A74CF96C-435E-0EA0-FF6A-A6E2F064FEC2}"/>
          </ac:spMkLst>
        </pc:spChg>
        <pc:spChg chg="del">
          <ac:chgData name="Martin Locock" userId="e15b0232-237d-4436-a587-677fdd88485c" providerId="ADAL" clId="{5B69C5BE-7EB3-4FC3-9668-C8753DA33548}" dt="2023-10-09T10:44:19.407" v="2983" actId="22"/>
          <ac:spMkLst>
            <pc:docMk/>
            <pc:sldMk cId="1428789949" sldId="279"/>
            <ac:spMk id="3" creationId="{0E4ACD31-2152-F475-7CB9-4E83966CFD44}"/>
          </ac:spMkLst>
        </pc:spChg>
        <pc:spChg chg="add mod">
          <ac:chgData name="Martin Locock" userId="e15b0232-237d-4436-a587-677fdd88485c" providerId="ADAL" clId="{5B69C5BE-7EB3-4FC3-9668-C8753DA33548}" dt="2023-10-09T11:33:14.222" v="3177" actId="20577"/>
          <ac:spMkLst>
            <pc:docMk/>
            <pc:sldMk cId="1428789949" sldId="279"/>
            <ac:spMk id="13" creationId="{ED1CD994-DCAD-CDBE-90BB-0871B6B35CD7}"/>
          </ac:spMkLst>
        </pc:spChg>
        <pc:picChg chg="add mod ord">
          <ac:chgData name="Martin Locock" userId="e15b0232-237d-4436-a587-677fdd88485c" providerId="ADAL" clId="{5B69C5BE-7EB3-4FC3-9668-C8753DA33548}" dt="2023-10-09T10:46:32.778" v="2992" actId="1076"/>
          <ac:picMkLst>
            <pc:docMk/>
            <pc:sldMk cId="1428789949" sldId="279"/>
            <ac:picMk id="5" creationId="{BB5D882B-38FA-856F-77BA-1DE79441209A}"/>
          </ac:picMkLst>
        </pc:picChg>
        <pc:picChg chg="add mod">
          <ac:chgData name="Martin Locock" userId="e15b0232-237d-4436-a587-677fdd88485c" providerId="ADAL" clId="{5B69C5BE-7EB3-4FC3-9668-C8753DA33548}" dt="2023-10-09T10:46:37.888" v="2994" actId="1076"/>
          <ac:picMkLst>
            <pc:docMk/>
            <pc:sldMk cId="1428789949" sldId="279"/>
            <ac:picMk id="7" creationId="{B28FDBDA-63FE-D3C8-3725-AC1ED7FF06DB}"/>
          </ac:picMkLst>
        </pc:picChg>
        <pc:inkChg chg="add">
          <ac:chgData name="Martin Locock" userId="e15b0232-237d-4436-a587-677fdd88485c" providerId="ADAL" clId="{5B69C5BE-7EB3-4FC3-9668-C8753DA33548}" dt="2023-10-09T10:45:27.468" v="2987" actId="9405"/>
          <ac:inkMkLst>
            <pc:docMk/>
            <pc:sldMk cId="1428789949" sldId="279"/>
            <ac:inkMk id="8" creationId="{A861554C-E0BE-48BF-0DB3-94C17A74FC90}"/>
          </ac:inkMkLst>
        </pc:inkChg>
        <pc:inkChg chg="add">
          <ac:chgData name="Martin Locock" userId="e15b0232-237d-4436-a587-677fdd88485c" providerId="ADAL" clId="{5B69C5BE-7EB3-4FC3-9668-C8753DA33548}" dt="2023-10-09T10:45:31.120" v="2988" actId="9405"/>
          <ac:inkMkLst>
            <pc:docMk/>
            <pc:sldMk cId="1428789949" sldId="279"/>
            <ac:inkMk id="9" creationId="{6400DE7A-1A79-2DF6-CF65-E6580207D708}"/>
          </ac:inkMkLst>
        </pc:inkChg>
        <pc:inkChg chg="add">
          <ac:chgData name="Martin Locock" userId="e15b0232-237d-4436-a587-677fdd88485c" providerId="ADAL" clId="{5B69C5BE-7EB3-4FC3-9668-C8753DA33548}" dt="2023-10-09T10:45:32.948" v="2989" actId="9405"/>
          <ac:inkMkLst>
            <pc:docMk/>
            <pc:sldMk cId="1428789949" sldId="279"/>
            <ac:inkMk id="10" creationId="{B230035D-B683-57FE-A96F-8032292883EE}"/>
          </ac:inkMkLst>
        </pc:inkChg>
        <pc:inkChg chg="add">
          <ac:chgData name="Martin Locock" userId="e15b0232-237d-4436-a587-677fdd88485c" providerId="ADAL" clId="{5B69C5BE-7EB3-4FC3-9668-C8753DA33548}" dt="2023-10-09T10:45:37.688" v="2990" actId="9405"/>
          <ac:inkMkLst>
            <pc:docMk/>
            <pc:sldMk cId="1428789949" sldId="279"/>
            <ac:inkMk id="11" creationId="{488E7F8A-A9F1-BD93-0F5D-770DDCA6C738}"/>
          </ac:inkMkLst>
        </pc:inkChg>
      </pc:sldChg>
      <pc:sldChg chg="modSp new mod">
        <pc:chgData name="Martin Locock" userId="e15b0232-237d-4436-a587-677fdd88485c" providerId="ADAL" clId="{5B69C5BE-7EB3-4FC3-9668-C8753DA33548}" dt="2023-10-09T10:51:05.948" v="3129" actId="20577"/>
        <pc:sldMkLst>
          <pc:docMk/>
          <pc:sldMk cId="3540857197" sldId="280"/>
        </pc:sldMkLst>
        <pc:spChg chg="mod">
          <ac:chgData name="Martin Locock" userId="e15b0232-237d-4436-a587-677fdd88485c" providerId="ADAL" clId="{5B69C5BE-7EB3-4FC3-9668-C8753DA33548}" dt="2023-10-09T10:51:05.948" v="3129" actId="20577"/>
          <ac:spMkLst>
            <pc:docMk/>
            <pc:sldMk cId="3540857197" sldId="280"/>
            <ac:spMk id="2" creationId="{5F708583-73D6-B6E5-E19A-FAE9B16C15F2}"/>
          </ac:spMkLst>
        </pc:spChg>
      </pc:sldChg>
      <pc:sldChg chg="addSp delSp modSp new mod ord">
        <pc:chgData name="Martin Locock" userId="e15b0232-237d-4436-a587-677fdd88485c" providerId="ADAL" clId="{5B69C5BE-7EB3-4FC3-9668-C8753DA33548}" dt="2023-10-10T12:55:55.132" v="3241" actId="478"/>
        <pc:sldMkLst>
          <pc:docMk/>
          <pc:sldMk cId="3318032241" sldId="281"/>
        </pc:sldMkLst>
        <pc:spChg chg="mod">
          <ac:chgData name="Martin Locock" userId="e15b0232-237d-4436-a587-677fdd88485c" providerId="ADAL" clId="{5B69C5BE-7EB3-4FC3-9668-C8753DA33548}" dt="2023-10-09T12:21:03.483" v="3222" actId="20577"/>
          <ac:spMkLst>
            <pc:docMk/>
            <pc:sldMk cId="3318032241" sldId="281"/>
            <ac:spMk id="2" creationId="{60FE8074-F2AE-C868-6E6C-7B9FE6AD1561}"/>
          </ac:spMkLst>
        </pc:spChg>
        <pc:spChg chg="mod">
          <ac:chgData name="Martin Locock" userId="e15b0232-237d-4436-a587-677fdd88485c" providerId="ADAL" clId="{5B69C5BE-7EB3-4FC3-9668-C8753DA33548}" dt="2023-10-10T12:55:49.732" v="3240" actId="6549"/>
          <ac:spMkLst>
            <pc:docMk/>
            <pc:sldMk cId="3318032241" sldId="281"/>
            <ac:spMk id="3" creationId="{2FF59898-5A92-E0FD-849A-15A439032173}"/>
          </ac:spMkLst>
        </pc:spChg>
        <pc:picChg chg="add del mod">
          <ac:chgData name="Martin Locock" userId="e15b0232-237d-4436-a587-677fdd88485c" providerId="ADAL" clId="{5B69C5BE-7EB3-4FC3-9668-C8753DA33548}" dt="2023-10-10T12:55:55.132" v="3241" actId="478"/>
          <ac:picMkLst>
            <pc:docMk/>
            <pc:sldMk cId="3318032241" sldId="281"/>
            <ac:picMk id="5" creationId="{3E7C3D02-422A-47F7-7BDC-A3CDE07104E5}"/>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09T10:45:27.45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30,'3'-2,"0"-1,0 1,0 0,1 0,-1 0,1 0,-1 1,1 0,0-1,-1 1,1 0,6 0,51-3,-41 4,771-3,-403 6,663-3,-1030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09T10:45:31.11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0 210,'6920'0,"-5871"-75,-850 48,320-31,-302 35,38-3,106 25,-178 3,-97 0,0 4,-1 3,0 5,118 33,-138-26,1-4,0-3,1-2,108 4,-141-14,-1 2,-1 1,1 2,33 12,68 12,-123-29,265 50,316 58,-455-90,219 57,-175-37,19 7,-176-40,22 8,1-2,55 8,-74-18,52 8,93 0,1490-12,-1578-4,-1-3,0-4,117-33,-40 2,154-31,-148 43,-97 15,0 4,2 3,81 0,-129 10,-2-1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09T10:45:32.94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93,'384'2,"422"-5,-475-23,39-1,256 28,-611-2,-1 0,1-1,-1-1,0-1,0 0,0 0,15-8,-7 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09T10:45:37.68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0 133,'55'-11,"0"2,78-1,-59 5,1111-16,-769 24,106-3,-496-2,1-1,0-1,-1-2,0 0,30-13,-29 10,2 0,-1 2,1 1,33-3,147 10,-187-1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EA7B1-2E5C-EBD7-1593-A27117C692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210524-7AE5-AE2C-7C9E-2C96D54C32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E805A1-6FBB-9CC1-38AE-B7D9B59EEE94}"/>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5" name="Footer Placeholder 4">
            <a:extLst>
              <a:ext uri="{FF2B5EF4-FFF2-40B4-BE49-F238E27FC236}">
                <a16:creationId xmlns:a16="http://schemas.microsoft.com/office/drawing/2014/main" id="{5FDB838F-4F2B-F631-5BE8-1401998839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E27D2-58F0-E4CE-C206-B551F397C5BD}"/>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2702016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CF98B-E211-46B5-D022-7A7BB865ED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07FCC9-9575-EF3F-AC29-F3F1B1CE47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80FD40-65AB-B41F-BE7D-61795B1A038E}"/>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5" name="Footer Placeholder 4">
            <a:extLst>
              <a:ext uri="{FF2B5EF4-FFF2-40B4-BE49-F238E27FC236}">
                <a16:creationId xmlns:a16="http://schemas.microsoft.com/office/drawing/2014/main" id="{97B78ADA-9F38-9647-58BB-DFC0C93AB0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63971-70F5-99CD-A7EF-D3B3A5C78FC3}"/>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217653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7378-01A4-525B-65A0-33D2C23B74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F6D208-96BA-3DCF-F5C0-11FE02C608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1BB453-CAA3-ECF8-6E68-DA1773646247}"/>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5" name="Footer Placeholder 4">
            <a:extLst>
              <a:ext uri="{FF2B5EF4-FFF2-40B4-BE49-F238E27FC236}">
                <a16:creationId xmlns:a16="http://schemas.microsoft.com/office/drawing/2014/main" id="{72A305E5-ADF6-E509-23E5-F23D7DEE0A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BD9198-9CC7-F590-FBD3-3DAE44F80416}"/>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1651525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E3C1-1729-5E64-5E02-F72F8E1E90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00DD66-FE4D-0C60-665C-00FE011EE9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6CE4D3-C6F9-2B14-2348-7D23C37DAE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2E7279-A800-8FAB-A9D7-6FD740EE55B7}"/>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6" name="Footer Placeholder 5">
            <a:extLst>
              <a:ext uri="{FF2B5EF4-FFF2-40B4-BE49-F238E27FC236}">
                <a16:creationId xmlns:a16="http://schemas.microsoft.com/office/drawing/2014/main" id="{53240520-5A27-1E48-9C66-B32C47FB7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2A8972-B4D5-33CF-55B7-22D75258900E}"/>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1209136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0B260-69DD-3102-3AFC-A849A70BF9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0B7365-EF64-2A58-579D-EE42DDE2BC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BB6F81-3521-6B0A-23B6-31DC686580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67059A-8C05-12B0-8D71-55F2A2CC1E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A13EEF-0289-5390-8595-311D776A2D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45F208-DC30-F8B5-7A8B-CC97E17B75AD}"/>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8" name="Footer Placeholder 7">
            <a:extLst>
              <a:ext uri="{FF2B5EF4-FFF2-40B4-BE49-F238E27FC236}">
                <a16:creationId xmlns:a16="http://schemas.microsoft.com/office/drawing/2014/main" id="{C1E5AD47-999B-7826-3644-BF3D6CEAE0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E6177B-7D9E-B32F-A3E5-A3D9294B640A}"/>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1521784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96A29-8EB2-9342-49A7-3E6D746523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100312-206C-6C64-61CF-855F2FF0B03D}"/>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4" name="Footer Placeholder 3">
            <a:extLst>
              <a:ext uri="{FF2B5EF4-FFF2-40B4-BE49-F238E27FC236}">
                <a16:creationId xmlns:a16="http://schemas.microsoft.com/office/drawing/2014/main" id="{601347EA-5C75-D8F0-6FA0-1960371D5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291B57-847B-3F72-F0B9-6E7FA40F9D64}"/>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2697369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01B0D0-5359-FBFB-E45C-02BF3443E057}"/>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3" name="Footer Placeholder 2">
            <a:extLst>
              <a:ext uri="{FF2B5EF4-FFF2-40B4-BE49-F238E27FC236}">
                <a16:creationId xmlns:a16="http://schemas.microsoft.com/office/drawing/2014/main" id="{BE691B4A-30CF-34FA-6C5C-602C9F8326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A49427-867B-0495-7A3B-D5C74230E361}"/>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115355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626D6-5566-D743-E0CF-89EDFCF146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4CC0CE-8084-824F-FB56-B11BE2390E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AFB002-D9A7-3200-C1E0-88FD1462E5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B66B83-AB22-8A89-FEFE-321A8331EFF4}"/>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6" name="Footer Placeholder 5">
            <a:extLst>
              <a:ext uri="{FF2B5EF4-FFF2-40B4-BE49-F238E27FC236}">
                <a16:creationId xmlns:a16="http://schemas.microsoft.com/office/drawing/2014/main" id="{B319D872-A3DA-0F75-AA5F-35CC9D981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266D31-2AD0-FEB8-C7EA-15ECDD3DBA71}"/>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2764189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65A4-6731-9D84-2DDC-846227E4BB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AA5D54-0107-98CA-F6ED-84F81ACA5A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ABFADD-A694-1A6A-ED91-C2B5AC099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01DEE5-3B70-01D7-5D90-BB39B9661033}"/>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6" name="Footer Placeholder 5">
            <a:extLst>
              <a:ext uri="{FF2B5EF4-FFF2-40B4-BE49-F238E27FC236}">
                <a16:creationId xmlns:a16="http://schemas.microsoft.com/office/drawing/2014/main" id="{93824519-E7BC-6B31-6795-CC25595FCB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C3547D-86AD-B4B4-DC62-634BF5C292F7}"/>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403059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94EAC-0D53-4DA9-E796-F059D4F763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244FCF-008A-7F8C-8E8B-BE73215F29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D1B25C-398C-D392-EF33-670BF0BF2568}"/>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5" name="Footer Placeholder 4">
            <a:extLst>
              <a:ext uri="{FF2B5EF4-FFF2-40B4-BE49-F238E27FC236}">
                <a16:creationId xmlns:a16="http://schemas.microsoft.com/office/drawing/2014/main" id="{A7608343-881C-554F-1C4A-06B059D077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C553E9-BD40-5F4C-81B1-8183D3E3B353}"/>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1502171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33AE9D-6842-E025-C18C-6459188337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0A49CD-6976-C3C8-091F-592D4E4A83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EECA4B-A82A-CBBA-BEEA-39F36154E406}"/>
              </a:ext>
            </a:extLst>
          </p:cNvPr>
          <p:cNvSpPr>
            <a:spLocks noGrp="1"/>
          </p:cNvSpPr>
          <p:nvPr>
            <p:ph type="dt" sz="half" idx="10"/>
          </p:nvPr>
        </p:nvSpPr>
        <p:spPr/>
        <p:txBody>
          <a:bodyPr/>
          <a:lstStyle/>
          <a:p>
            <a:fld id="{EC23F933-D394-4CCC-901B-A8A41EE53699}" type="datetimeFigureOut">
              <a:rPr lang="en-GB" smtClean="0"/>
              <a:t>10/10/2023</a:t>
            </a:fld>
            <a:endParaRPr lang="en-GB"/>
          </a:p>
        </p:txBody>
      </p:sp>
      <p:sp>
        <p:nvSpPr>
          <p:cNvPr id="5" name="Footer Placeholder 4">
            <a:extLst>
              <a:ext uri="{FF2B5EF4-FFF2-40B4-BE49-F238E27FC236}">
                <a16:creationId xmlns:a16="http://schemas.microsoft.com/office/drawing/2014/main" id="{054ABFBA-1B7B-9B67-2E4D-AA5D7960F2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F10B20-CA88-43EE-E89F-D988C7080046}"/>
              </a:ext>
            </a:extLst>
          </p:cNvPr>
          <p:cNvSpPr>
            <a:spLocks noGrp="1"/>
          </p:cNvSpPr>
          <p:nvPr>
            <p:ph type="sldNum" sz="quarter" idx="12"/>
          </p:nvPr>
        </p:nvSpPr>
        <p:spPr/>
        <p:txBody>
          <a:bodyPr/>
          <a:lstStyle/>
          <a:p>
            <a:fld id="{C97899F8-CFE7-426E-9D7D-18711A997139}" type="slidenum">
              <a:rPr lang="en-GB" smtClean="0"/>
              <a:t>‹#›</a:t>
            </a:fld>
            <a:endParaRPr lang="en-GB"/>
          </a:p>
        </p:txBody>
      </p:sp>
    </p:spTree>
    <p:extLst>
      <p:ext uri="{BB962C8B-B14F-4D97-AF65-F5344CB8AC3E}">
        <p14:creationId xmlns:p14="http://schemas.microsoft.com/office/powerpoint/2010/main" val="381162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2436CE-8BF6-4D37-DB66-79CF3E64D2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9AD57F-8831-16B5-D7A0-CA9225F9F6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09161A-82EF-E78B-ACEC-20CE640255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23F933-D394-4CCC-901B-A8A41EE53699}" type="datetimeFigureOut">
              <a:rPr lang="en-GB" smtClean="0"/>
              <a:t>10/10/2023</a:t>
            </a:fld>
            <a:endParaRPr lang="en-GB"/>
          </a:p>
        </p:txBody>
      </p:sp>
      <p:sp>
        <p:nvSpPr>
          <p:cNvPr id="5" name="Footer Placeholder 4">
            <a:extLst>
              <a:ext uri="{FF2B5EF4-FFF2-40B4-BE49-F238E27FC236}">
                <a16:creationId xmlns:a16="http://schemas.microsoft.com/office/drawing/2014/main" id="{B87FC080-9ABF-ACFC-680C-51DABC7E17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572480-B024-25B5-0DDD-AE309478F8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899F8-CFE7-426E-9D7D-18711A997139}" type="slidenum">
              <a:rPr lang="en-GB" smtClean="0"/>
              <a:t>‹#›</a:t>
            </a:fld>
            <a:endParaRPr lang="en-GB"/>
          </a:p>
        </p:txBody>
      </p:sp>
    </p:spTree>
    <p:extLst>
      <p:ext uri="{BB962C8B-B14F-4D97-AF65-F5344CB8AC3E}">
        <p14:creationId xmlns:p14="http://schemas.microsoft.com/office/powerpoint/2010/main" val="13770556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retractionwatch.co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o-fair.org/fair-principl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intarch.ac.uk/journal/issue61/2/full-text.html"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hyperlink" Target="https://archaeologydataservice.ac.uk/archives/view/romangl/overview.cfm"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18.png"/><Relationship Id="rId5" Type="http://schemas.openxmlformats.org/officeDocument/2006/relationships/image" Target="../media/image15.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1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ED0A7-4E2F-164A-95D2-366BA36EC1D4}"/>
              </a:ext>
            </a:extLst>
          </p:cNvPr>
          <p:cNvSpPr>
            <a:spLocks noGrp="1"/>
          </p:cNvSpPr>
          <p:nvPr>
            <p:ph type="ctrTitle"/>
          </p:nvPr>
        </p:nvSpPr>
        <p:spPr/>
        <p:txBody>
          <a:bodyPr/>
          <a:lstStyle/>
          <a:p>
            <a:r>
              <a:rPr lang="en-GB" dirty="0"/>
              <a:t>Research ethics</a:t>
            </a:r>
          </a:p>
        </p:txBody>
      </p:sp>
      <p:sp>
        <p:nvSpPr>
          <p:cNvPr id="3" name="Subtitle 2">
            <a:extLst>
              <a:ext uri="{FF2B5EF4-FFF2-40B4-BE49-F238E27FC236}">
                <a16:creationId xmlns:a16="http://schemas.microsoft.com/office/drawing/2014/main" id="{DE1B0F90-FA9D-74B4-7144-2CCB74DDD441}"/>
              </a:ext>
            </a:extLst>
          </p:cNvPr>
          <p:cNvSpPr>
            <a:spLocks noGrp="1"/>
          </p:cNvSpPr>
          <p:nvPr>
            <p:ph type="subTitle" idx="1"/>
          </p:nvPr>
        </p:nvSpPr>
        <p:spPr/>
        <p:txBody>
          <a:bodyPr/>
          <a:lstStyle/>
          <a:p>
            <a:endParaRPr lang="en-GB" dirty="0"/>
          </a:p>
          <a:p>
            <a:r>
              <a:rPr lang="en-GB" dirty="0"/>
              <a:t>Martin Locock</a:t>
            </a:r>
          </a:p>
          <a:p>
            <a:r>
              <a:rPr lang="en-GB" dirty="0"/>
              <a:t>10/10/23</a:t>
            </a:r>
          </a:p>
        </p:txBody>
      </p:sp>
    </p:spTree>
    <p:extLst>
      <p:ext uri="{BB962C8B-B14F-4D97-AF65-F5344CB8AC3E}">
        <p14:creationId xmlns:p14="http://schemas.microsoft.com/office/powerpoint/2010/main" val="2610384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A0380-D7E0-8D11-11C5-92F175934A0B}"/>
              </a:ext>
            </a:extLst>
          </p:cNvPr>
          <p:cNvSpPr>
            <a:spLocks noGrp="1"/>
          </p:cNvSpPr>
          <p:nvPr>
            <p:ph type="title"/>
          </p:nvPr>
        </p:nvSpPr>
        <p:spPr/>
        <p:txBody>
          <a:bodyPr/>
          <a:lstStyle/>
          <a:p>
            <a:r>
              <a:rPr lang="en-GB" dirty="0"/>
              <a:t>Session outline</a:t>
            </a:r>
          </a:p>
        </p:txBody>
      </p:sp>
      <p:sp>
        <p:nvSpPr>
          <p:cNvPr id="3" name="Content Placeholder 2">
            <a:extLst>
              <a:ext uri="{FF2B5EF4-FFF2-40B4-BE49-F238E27FC236}">
                <a16:creationId xmlns:a16="http://schemas.microsoft.com/office/drawing/2014/main" id="{B0F953FA-9516-C24A-FB94-55A0B0706A05}"/>
              </a:ext>
            </a:extLst>
          </p:cNvPr>
          <p:cNvSpPr>
            <a:spLocks noGrp="1"/>
          </p:cNvSpPr>
          <p:nvPr>
            <p:ph idx="1"/>
          </p:nvPr>
        </p:nvSpPr>
        <p:spPr/>
        <p:txBody>
          <a:bodyPr>
            <a:normAutofit lnSpcReduction="10000"/>
          </a:bodyPr>
          <a:lstStyle/>
          <a:p>
            <a:r>
              <a:rPr lang="en-GB" dirty="0"/>
              <a:t>KSBs</a:t>
            </a:r>
          </a:p>
          <a:p>
            <a:r>
              <a:rPr lang="en-GB" dirty="0"/>
              <a:t>Ground rules</a:t>
            </a:r>
          </a:p>
          <a:p>
            <a:r>
              <a:rPr lang="en-GB" dirty="0"/>
              <a:t>CIFA Professional practice paper case studies</a:t>
            </a:r>
          </a:p>
          <a:p>
            <a:r>
              <a:rPr lang="en-GB" dirty="0"/>
              <a:t>Ethical practice</a:t>
            </a:r>
          </a:p>
          <a:p>
            <a:r>
              <a:rPr lang="en-GB" dirty="0"/>
              <a:t>CIFA Code of Conduct</a:t>
            </a:r>
          </a:p>
          <a:p>
            <a:r>
              <a:rPr lang="en-GB" dirty="0"/>
              <a:t>Research activity and FAIR principles</a:t>
            </a:r>
          </a:p>
          <a:p>
            <a:r>
              <a:rPr lang="en-GB" dirty="0"/>
              <a:t>Academic misconduct</a:t>
            </a:r>
          </a:p>
          <a:p>
            <a:r>
              <a:rPr lang="en-GB" dirty="0"/>
              <a:t>Archaeological ethics</a:t>
            </a:r>
          </a:p>
          <a:p>
            <a:r>
              <a:rPr lang="en-GB" dirty="0"/>
              <a:t>Enforcement</a:t>
            </a:r>
          </a:p>
          <a:p>
            <a:endParaRPr lang="en-GB" dirty="0"/>
          </a:p>
          <a:p>
            <a:endParaRPr lang="en-GB" dirty="0"/>
          </a:p>
        </p:txBody>
      </p:sp>
    </p:spTree>
    <p:extLst>
      <p:ext uri="{BB962C8B-B14F-4D97-AF65-F5344CB8AC3E}">
        <p14:creationId xmlns:p14="http://schemas.microsoft.com/office/powerpoint/2010/main" val="4115243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34BFF-8DC2-3DE7-28A8-C870DD40EE18}"/>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CBA56324-6146-F107-0C73-D669471A6019}"/>
              </a:ext>
            </a:extLst>
          </p:cNvPr>
          <p:cNvGraphicFramePr>
            <a:graphicFrameLocks noGrp="1"/>
          </p:cNvGraphicFramePr>
          <p:nvPr>
            <p:ph idx="1"/>
            <p:extLst>
              <p:ext uri="{D42A27DB-BD31-4B8C-83A1-F6EECF244321}">
                <p14:modId xmlns:p14="http://schemas.microsoft.com/office/powerpoint/2010/main" val="4187498983"/>
              </p:ext>
            </p:extLst>
          </p:nvPr>
        </p:nvGraphicFramePr>
        <p:xfrm>
          <a:off x="2328420" y="2601798"/>
          <a:ext cx="7400041" cy="2305958"/>
        </p:xfrm>
        <a:graphic>
          <a:graphicData uri="http://schemas.openxmlformats.org/drawingml/2006/table">
            <a:tbl>
              <a:tblPr firstRow="1" firstCol="1" bandRow="1">
                <a:tableStyleId>{5C22544A-7EE6-4342-B048-85BDC9FD1C3A}</a:tableStyleId>
              </a:tblPr>
              <a:tblGrid>
                <a:gridCol w="988510">
                  <a:extLst>
                    <a:ext uri="{9D8B030D-6E8A-4147-A177-3AD203B41FA5}">
                      <a16:colId xmlns:a16="http://schemas.microsoft.com/office/drawing/2014/main" val="3006487010"/>
                    </a:ext>
                  </a:extLst>
                </a:gridCol>
                <a:gridCol w="6411531">
                  <a:extLst>
                    <a:ext uri="{9D8B030D-6E8A-4147-A177-3AD203B41FA5}">
                      <a16:colId xmlns:a16="http://schemas.microsoft.com/office/drawing/2014/main" val="157668024"/>
                    </a:ext>
                  </a:extLst>
                </a:gridCol>
              </a:tblGrid>
              <a:tr h="2305958">
                <a:tc>
                  <a:txBody>
                    <a:bodyPr/>
                    <a:lstStyle/>
                    <a:p>
                      <a:r>
                        <a:rPr lang="en-GB" sz="2400" dirty="0">
                          <a:effectLst/>
                        </a:rPr>
                        <a:t>B6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2400" dirty="0">
                          <a:effectLst/>
                        </a:rPr>
                        <a:t>apply an awareness of professional judgement and ethical behaviour. Be sensitive to and aware of the cultural, historic and spiritual context of objects and structures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25362102"/>
                  </a:ext>
                </a:extLst>
              </a:tr>
            </a:tbl>
          </a:graphicData>
        </a:graphic>
      </p:graphicFrame>
    </p:spTree>
    <p:extLst>
      <p:ext uri="{BB962C8B-B14F-4D97-AF65-F5344CB8AC3E}">
        <p14:creationId xmlns:p14="http://schemas.microsoft.com/office/powerpoint/2010/main" val="438613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57E9-4DE7-DA78-0788-E553E58F37A3}"/>
              </a:ext>
            </a:extLst>
          </p:cNvPr>
          <p:cNvSpPr>
            <a:spLocks noGrp="1"/>
          </p:cNvSpPr>
          <p:nvPr>
            <p:ph type="title"/>
          </p:nvPr>
        </p:nvSpPr>
        <p:spPr/>
        <p:txBody>
          <a:bodyPr/>
          <a:lstStyle/>
          <a:p>
            <a:r>
              <a:rPr lang="en-GB" dirty="0"/>
              <a:t>Ground rules for discussions</a:t>
            </a:r>
          </a:p>
        </p:txBody>
      </p:sp>
      <p:sp>
        <p:nvSpPr>
          <p:cNvPr id="3" name="Content Placeholder 2">
            <a:extLst>
              <a:ext uri="{FF2B5EF4-FFF2-40B4-BE49-F238E27FC236}">
                <a16:creationId xmlns:a16="http://schemas.microsoft.com/office/drawing/2014/main" id="{9F3B399D-8BF1-2C1E-83E8-25F8F6BC40A6}"/>
              </a:ext>
            </a:extLst>
          </p:cNvPr>
          <p:cNvSpPr>
            <a:spLocks noGrp="1"/>
          </p:cNvSpPr>
          <p:nvPr>
            <p:ph idx="1"/>
          </p:nvPr>
        </p:nvSpPr>
        <p:spPr>
          <a:xfrm>
            <a:off x="838200" y="1804593"/>
            <a:ext cx="10515600" cy="4351338"/>
          </a:xfrm>
        </p:spPr>
        <p:txBody>
          <a:bodyPr/>
          <a:lstStyle/>
          <a:p>
            <a:r>
              <a:rPr lang="en-GB" dirty="0"/>
              <a:t>Chatham House rules</a:t>
            </a:r>
          </a:p>
          <a:p>
            <a:endParaRPr lang="en-GB" dirty="0"/>
          </a:p>
          <a:p>
            <a:r>
              <a:rPr lang="en-GB" dirty="0"/>
              <a:t>Sessions recorded; may be viewed by UWTSD staff, OFSTED</a:t>
            </a:r>
          </a:p>
          <a:p>
            <a:r>
              <a:rPr lang="en-GB" dirty="0"/>
              <a:t>Respect for other participants</a:t>
            </a:r>
          </a:p>
          <a:p>
            <a:r>
              <a:rPr lang="en-GB" dirty="0"/>
              <a:t>Raise hands </a:t>
            </a:r>
          </a:p>
          <a:p>
            <a:r>
              <a:rPr lang="en-GB" dirty="0"/>
              <a:t>Self care</a:t>
            </a:r>
          </a:p>
        </p:txBody>
      </p:sp>
      <p:pic>
        <p:nvPicPr>
          <p:cNvPr id="5" name="Picture 4">
            <a:extLst>
              <a:ext uri="{FF2B5EF4-FFF2-40B4-BE49-F238E27FC236}">
                <a16:creationId xmlns:a16="http://schemas.microsoft.com/office/drawing/2014/main" id="{12554C53-94D2-33D8-9DC1-CCCDE9784027}"/>
              </a:ext>
            </a:extLst>
          </p:cNvPr>
          <p:cNvPicPr>
            <a:picLocks noChangeAspect="1"/>
          </p:cNvPicPr>
          <p:nvPr/>
        </p:nvPicPr>
        <p:blipFill>
          <a:blip r:embed="rId2"/>
          <a:stretch>
            <a:fillRect/>
          </a:stretch>
        </p:blipFill>
        <p:spPr>
          <a:xfrm>
            <a:off x="5514892" y="1548806"/>
            <a:ext cx="6553200" cy="1247775"/>
          </a:xfrm>
          <a:prstGeom prst="rect">
            <a:avLst/>
          </a:prstGeom>
        </p:spPr>
      </p:pic>
    </p:spTree>
    <p:extLst>
      <p:ext uri="{BB962C8B-B14F-4D97-AF65-F5344CB8AC3E}">
        <p14:creationId xmlns:p14="http://schemas.microsoft.com/office/powerpoint/2010/main" val="2631357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0A29-6EDA-D626-80A1-D30661A9F275}"/>
              </a:ext>
            </a:extLst>
          </p:cNvPr>
          <p:cNvSpPr>
            <a:spLocks noGrp="1"/>
          </p:cNvSpPr>
          <p:nvPr>
            <p:ph type="title"/>
          </p:nvPr>
        </p:nvSpPr>
        <p:spPr>
          <a:xfrm>
            <a:off x="838200" y="365126"/>
            <a:ext cx="6957767" cy="1218578"/>
          </a:xfrm>
        </p:spPr>
        <p:txBody>
          <a:bodyPr>
            <a:normAutofit fontScale="90000"/>
          </a:bodyPr>
          <a:lstStyle/>
          <a:p>
            <a:r>
              <a:rPr lang="en-GB" dirty="0"/>
              <a:t>CIFA Professional Practice Paper</a:t>
            </a:r>
          </a:p>
        </p:txBody>
      </p:sp>
      <p:sp>
        <p:nvSpPr>
          <p:cNvPr id="3" name="Content Placeholder 2">
            <a:extLst>
              <a:ext uri="{FF2B5EF4-FFF2-40B4-BE49-F238E27FC236}">
                <a16:creationId xmlns:a16="http://schemas.microsoft.com/office/drawing/2014/main" id="{B5AC6F14-B0E5-EB97-4C96-00D074EB9FA1}"/>
              </a:ext>
            </a:extLst>
          </p:cNvPr>
          <p:cNvSpPr>
            <a:spLocks noGrp="1"/>
          </p:cNvSpPr>
          <p:nvPr>
            <p:ph idx="1"/>
          </p:nvPr>
        </p:nvSpPr>
        <p:spPr/>
        <p:txBody>
          <a:bodyPr/>
          <a:lstStyle/>
          <a:p>
            <a:r>
              <a:rPr lang="en-GB" dirty="0"/>
              <a:t>Code of Conduct</a:t>
            </a:r>
          </a:p>
          <a:p>
            <a:r>
              <a:rPr lang="en-GB" dirty="0"/>
              <a:t>RIGHTS acronym</a:t>
            </a:r>
          </a:p>
          <a:p>
            <a:r>
              <a:rPr lang="en-GB" dirty="0"/>
              <a:t>Case studies</a:t>
            </a:r>
          </a:p>
          <a:p>
            <a:endParaRPr lang="en-GB" dirty="0"/>
          </a:p>
        </p:txBody>
      </p:sp>
      <p:pic>
        <p:nvPicPr>
          <p:cNvPr id="5" name="Picture 4">
            <a:extLst>
              <a:ext uri="{FF2B5EF4-FFF2-40B4-BE49-F238E27FC236}">
                <a16:creationId xmlns:a16="http://schemas.microsoft.com/office/drawing/2014/main" id="{37B89E03-E6C0-374B-DB92-A12C76E27F12}"/>
              </a:ext>
            </a:extLst>
          </p:cNvPr>
          <p:cNvPicPr>
            <a:picLocks noChangeAspect="1"/>
          </p:cNvPicPr>
          <p:nvPr/>
        </p:nvPicPr>
        <p:blipFill>
          <a:blip r:embed="rId2"/>
          <a:stretch>
            <a:fillRect/>
          </a:stretch>
        </p:blipFill>
        <p:spPr>
          <a:xfrm>
            <a:off x="7641461" y="-79021"/>
            <a:ext cx="5109250" cy="6858000"/>
          </a:xfrm>
          <a:prstGeom prst="rect">
            <a:avLst/>
          </a:prstGeom>
        </p:spPr>
      </p:pic>
      <p:pic>
        <p:nvPicPr>
          <p:cNvPr id="6" name="Picture 5">
            <a:extLst>
              <a:ext uri="{FF2B5EF4-FFF2-40B4-BE49-F238E27FC236}">
                <a16:creationId xmlns:a16="http://schemas.microsoft.com/office/drawing/2014/main" id="{6E95DF2B-2825-287E-691C-27B2618FF2CD}"/>
              </a:ext>
            </a:extLst>
          </p:cNvPr>
          <p:cNvPicPr>
            <a:picLocks noChangeAspect="1"/>
          </p:cNvPicPr>
          <p:nvPr/>
        </p:nvPicPr>
        <p:blipFill>
          <a:blip r:embed="rId3"/>
          <a:stretch>
            <a:fillRect/>
          </a:stretch>
        </p:blipFill>
        <p:spPr>
          <a:xfrm>
            <a:off x="108470" y="3931920"/>
            <a:ext cx="7324715" cy="1772529"/>
          </a:xfrm>
          <a:prstGeom prst="rect">
            <a:avLst/>
          </a:prstGeom>
        </p:spPr>
      </p:pic>
    </p:spTree>
    <p:extLst>
      <p:ext uri="{BB962C8B-B14F-4D97-AF65-F5344CB8AC3E}">
        <p14:creationId xmlns:p14="http://schemas.microsoft.com/office/powerpoint/2010/main" val="2327098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0A29-6EDA-D626-80A1-D30661A9F275}"/>
              </a:ext>
            </a:extLst>
          </p:cNvPr>
          <p:cNvSpPr>
            <a:spLocks noGrp="1"/>
          </p:cNvSpPr>
          <p:nvPr>
            <p:ph type="title"/>
          </p:nvPr>
        </p:nvSpPr>
        <p:spPr>
          <a:xfrm>
            <a:off x="838200" y="365126"/>
            <a:ext cx="6957767" cy="1218578"/>
          </a:xfrm>
        </p:spPr>
        <p:txBody>
          <a:bodyPr>
            <a:normAutofit fontScale="90000"/>
          </a:bodyPr>
          <a:lstStyle/>
          <a:p>
            <a:r>
              <a:rPr lang="en-GB" dirty="0"/>
              <a:t>CIFA Professional Practice Paper</a:t>
            </a:r>
          </a:p>
        </p:txBody>
      </p:sp>
      <p:sp>
        <p:nvSpPr>
          <p:cNvPr id="3" name="Content Placeholder 2">
            <a:extLst>
              <a:ext uri="{FF2B5EF4-FFF2-40B4-BE49-F238E27FC236}">
                <a16:creationId xmlns:a16="http://schemas.microsoft.com/office/drawing/2014/main" id="{B5AC6F14-B0E5-EB97-4C96-00D074EB9FA1}"/>
              </a:ext>
            </a:extLst>
          </p:cNvPr>
          <p:cNvSpPr>
            <a:spLocks noGrp="1"/>
          </p:cNvSpPr>
          <p:nvPr>
            <p:ph idx="1"/>
          </p:nvPr>
        </p:nvSpPr>
        <p:spPr/>
        <p:txBody>
          <a:bodyPr/>
          <a:lstStyle/>
          <a:p>
            <a:endParaRPr lang="en-GB" dirty="0"/>
          </a:p>
          <a:p>
            <a:r>
              <a:rPr lang="en-GB" dirty="0"/>
              <a:t>Case studies:</a:t>
            </a:r>
          </a:p>
          <a:p>
            <a:pPr lvl="1"/>
            <a:r>
              <a:rPr lang="en-GB" dirty="0"/>
              <a:t>Similar experiences?   </a:t>
            </a:r>
          </a:p>
          <a:p>
            <a:pPr lvl="1"/>
            <a:r>
              <a:rPr lang="en-GB" dirty="0"/>
              <a:t>Agree with guidance?</a:t>
            </a:r>
          </a:p>
          <a:p>
            <a:pPr lvl="1"/>
            <a:r>
              <a:rPr lang="en-GB" dirty="0"/>
              <a:t>Personal dilemmas?</a:t>
            </a:r>
          </a:p>
        </p:txBody>
      </p:sp>
      <p:pic>
        <p:nvPicPr>
          <p:cNvPr id="5" name="Picture 4">
            <a:extLst>
              <a:ext uri="{FF2B5EF4-FFF2-40B4-BE49-F238E27FC236}">
                <a16:creationId xmlns:a16="http://schemas.microsoft.com/office/drawing/2014/main" id="{37B89E03-E6C0-374B-DB92-A12C76E27F12}"/>
              </a:ext>
            </a:extLst>
          </p:cNvPr>
          <p:cNvPicPr>
            <a:picLocks noChangeAspect="1"/>
          </p:cNvPicPr>
          <p:nvPr/>
        </p:nvPicPr>
        <p:blipFill>
          <a:blip r:embed="rId2"/>
          <a:stretch>
            <a:fillRect/>
          </a:stretch>
        </p:blipFill>
        <p:spPr>
          <a:xfrm>
            <a:off x="7641461" y="-79021"/>
            <a:ext cx="5109250" cy="6858000"/>
          </a:xfrm>
          <a:prstGeom prst="rect">
            <a:avLst/>
          </a:prstGeom>
        </p:spPr>
      </p:pic>
    </p:spTree>
    <p:extLst>
      <p:ext uri="{BB962C8B-B14F-4D97-AF65-F5344CB8AC3E}">
        <p14:creationId xmlns:p14="http://schemas.microsoft.com/office/powerpoint/2010/main" val="4133399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E066C-85E6-0FD0-056C-2B3DB6A3EBB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7ED2EE9-C585-1AE4-7D9A-465E3A9C72B6}"/>
              </a:ext>
            </a:extLst>
          </p:cNvPr>
          <p:cNvPicPr>
            <a:picLocks noGrp="1" noChangeAspect="1"/>
          </p:cNvPicPr>
          <p:nvPr>
            <p:ph idx="1"/>
          </p:nvPr>
        </p:nvPicPr>
        <p:blipFill>
          <a:blip r:embed="rId2"/>
          <a:stretch>
            <a:fillRect/>
          </a:stretch>
        </p:blipFill>
        <p:spPr>
          <a:xfrm>
            <a:off x="441480" y="2227811"/>
            <a:ext cx="11581261" cy="2769712"/>
          </a:xfrm>
        </p:spPr>
      </p:pic>
    </p:spTree>
    <p:extLst>
      <p:ext uri="{BB962C8B-B14F-4D97-AF65-F5344CB8AC3E}">
        <p14:creationId xmlns:p14="http://schemas.microsoft.com/office/powerpoint/2010/main" val="1489495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FC207-954C-CC36-1BFA-ECCF79D4B856}"/>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7101103C-C207-0D31-2A46-4180D55BCCE9}"/>
              </a:ext>
            </a:extLst>
          </p:cNvPr>
          <p:cNvPicPr>
            <a:picLocks noGrp="1" noChangeAspect="1"/>
          </p:cNvPicPr>
          <p:nvPr>
            <p:ph idx="1"/>
          </p:nvPr>
        </p:nvPicPr>
        <p:blipFill>
          <a:blip r:embed="rId2"/>
          <a:stretch>
            <a:fillRect/>
          </a:stretch>
        </p:blipFill>
        <p:spPr>
          <a:xfrm>
            <a:off x="271482" y="1257993"/>
            <a:ext cx="11249123" cy="4462564"/>
          </a:xfrm>
        </p:spPr>
      </p:pic>
    </p:spTree>
    <p:extLst>
      <p:ext uri="{BB962C8B-B14F-4D97-AF65-F5344CB8AC3E}">
        <p14:creationId xmlns:p14="http://schemas.microsoft.com/office/powerpoint/2010/main" val="442050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97474-98FF-5A94-8918-36C28408A67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BCED3639-705C-9A61-2BE0-BF9A54346AEF}"/>
              </a:ext>
            </a:extLst>
          </p:cNvPr>
          <p:cNvPicPr>
            <a:picLocks noGrp="1" noChangeAspect="1"/>
          </p:cNvPicPr>
          <p:nvPr>
            <p:ph idx="1"/>
          </p:nvPr>
        </p:nvPicPr>
        <p:blipFill>
          <a:blip r:embed="rId2"/>
          <a:stretch>
            <a:fillRect/>
          </a:stretch>
        </p:blipFill>
        <p:spPr>
          <a:xfrm>
            <a:off x="388280" y="714894"/>
            <a:ext cx="11415439" cy="5199366"/>
          </a:xfrm>
        </p:spPr>
      </p:pic>
    </p:spTree>
    <p:extLst>
      <p:ext uri="{BB962C8B-B14F-4D97-AF65-F5344CB8AC3E}">
        <p14:creationId xmlns:p14="http://schemas.microsoft.com/office/powerpoint/2010/main" val="3090463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04468-109B-0756-80F4-5B99725664E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DEAEDD3-E6E7-843B-836B-73A8F6D99DD2}"/>
              </a:ext>
            </a:extLst>
          </p:cNvPr>
          <p:cNvPicPr>
            <a:picLocks noGrp="1" noChangeAspect="1"/>
          </p:cNvPicPr>
          <p:nvPr>
            <p:ph idx="1"/>
          </p:nvPr>
        </p:nvPicPr>
        <p:blipFill>
          <a:blip r:embed="rId2"/>
          <a:stretch>
            <a:fillRect/>
          </a:stretch>
        </p:blipFill>
        <p:spPr>
          <a:xfrm>
            <a:off x="307813" y="781396"/>
            <a:ext cx="11777508" cy="4860969"/>
          </a:xfrm>
        </p:spPr>
      </p:pic>
    </p:spTree>
    <p:extLst>
      <p:ext uri="{BB962C8B-B14F-4D97-AF65-F5344CB8AC3E}">
        <p14:creationId xmlns:p14="http://schemas.microsoft.com/office/powerpoint/2010/main" val="2902128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08583-73D6-B6E5-E19A-FAE9B16C15F2}"/>
              </a:ext>
            </a:extLst>
          </p:cNvPr>
          <p:cNvSpPr>
            <a:spLocks noGrp="1"/>
          </p:cNvSpPr>
          <p:nvPr>
            <p:ph type="title"/>
          </p:nvPr>
        </p:nvSpPr>
        <p:spPr/>
        <p:txBody>
          <a:bodyPr/>
          <a:lstStyle/>
          <a:p>
            <a:r>
              <a:rPr lang="en-GB" dirty="0"/>
              <a:t>Other case studies?</a:t>
            </a:r>
          </a:p>
        </p:txBody>
      </p:sp>
      <p:sp>
        <p:nvSpPr>
          <p:cNvPr id="3" name="Content Placeholder 2">
            <a:extLst>
              <a:ext uri="{FF2B5EF4-FFF2-40B4-BE49-F238E27FC236}">
                <a16:creationId xmlns:a16="http://schemas.microsoft.com/office/drawing/2014/main" id="{FD2A94E9-A5D2-22AD-3F4A-D94C571DF50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4085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C8123-1480-8AA6-4B6D-194B5589A5E5}"/>
              </a:ext>
            </a:extLst>
          </p:cNvPr>
          <p:cNvSpPr>
            <a:spLocks noGrp="1"/>
          </p:cNvSpPr>
          <p:nvPr>
            <p:ph type="title"/>
          </p:nvPr>
        </p:nvSpPr>
        <p:spPr/>
        <p:txBody>
          <a:bodyPr/>
          <a:lstStyle/>
          <a:p>
            <a:r>
              <a:rPr lang="en-GB" dirty="0"/>
              <a:t>Ethical practice</a:t>
            </a:r>
          </a:p>
        </p:txBody>
      </p:sp>
      <p:sp>
        <p:nvSpPr>
          <p:cNvPr id="3" name="Content Placeholder 2">
            <a:extLst>
              <a:ext uri="{FF2B5EF4-FFF2-40B4-BE49-F238E27FC236}">
                <a16:creationId xmlns:a16="http://schemas.microsoft.com/office/drawing/2014/main" id="{15CAEE32-58CE-4EC3-5367-C74D4AF34DE4}"/>
              </a:ext>
            </a:extLst>
          </p:cNvPr>
          <p:cNvSpPr>
            <a:spLocks noGrp="1"/>
          </p:cNvSpPr>
          <p:nvPr>
            <p:ph idx="1"/>
          </p:nvPr>
        </p:nvSpPr>
        <p:spPr/>
        <p:txBody>
          <a:bodyPr/>
          <a:lstStyle/>
          <a:p>
            <a:r>
              <a:rPr lang="en-GB" dirty="0"/>
              <a:t>Rules that constrain activity in a certain context</a:t>
            </a:r>
          </a:p>
          <a:p>
            <a:r>
              <a:rPr lang="en-GB" dirty="0"/>
              <a:t>Imposed /  self-declared</a:t>
            </a:r>
          </a:p>
          <a:p>
            <a:r>
              <a:rPr lang="en-GB" dirty="0"/>
              <a:t>Hierarchy:   Law / Statutory Instrument / Professional standards and codes / Guidance / Best practice / Practice papers </a:t>
            </a:r>
          </a:p>
          <a:p>
            <a:r>
              <a:rPr lang="en-GB" dirty="0"/>
              <a:t>Intention to promote ethical behaviour</a:t>
            </a:r>
          </a:p>
          <a:p>
            <a:r>
              <a:rPr lang="en-GB" dirty="0"/>
              <a:t>Sanctions for unethical behaviour (?)</a:t>
            </a:r>
          </a:p>
          <a:p>
            <a:endParaRPr lang="en-GB" dirty="0"/>
          </a:p>
          <a:p>
            <a:endParaRPr lang="en-GB" dirty="0"/>
          </a:p>
          <a:p>
            <a:endParaRPr lang="en-GB" dirty="0"/>
          </a:p>
        </p:txBody>
      </p:sp>
    </p:spTree>
    <p:extLst>
      <p:ext uri="{BB962C8B-B14F-4D97-AF65-F5344CB8AC3E}">
        <p14:creationId xmlns:p14="http://schemas.microsoft.com/office/powerpoint/2010/main" val="2334945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3F76E-2E5A-7E1F-BA4B-86D916794F61}"/>
              </a:ext>
            </a:extLst>
          </p:cNvPr>
          <p:cNvSpPr>
            <a:spLocks noGrp="1"/>
          </p:cNvSpPr>
          <p:nvPr>
            <p:ph type="title"/>
          </p:nvPr>
        </p:nvSpPr>
        <p:spPr/>
        <p:txBody>
          <a:bodyPr/>
          <a:lstStyle/>
          <a:p>
            <a:r>
              <a:rPr lang="en-GB" dirty="0"/>
              <a:t>CIFA Code of conduct</a:t>
            </a:r>
          </a:p>
        </p:txBody>
      </p:sp>
      <p:pic>
        <p:nvPicPr>
          <p:cNvPr id="5" name="Content Placeholder 4">
            <a:extLst>
              <a:ext uri="{FF2B5EF4-FFF2-40B4-BE49-F238E27FC236}">
                <a16:creationId xmlns:a16="http://schemas.microsoft.com/office/drawing/2014/main" id="{0FB40A4A-B295-08D4-85AE-B432F264E810}"/>
              </a:ext>
            </a:extLst>
          </p:cNvPr>
          <p:cNvPicPr>
            <a:picLocks noGrp="1" noChangeAspect="1"/>
          </p:cNvPicPr>
          <p:nvPr>
            <p:ph idx="1"/>
          </p:nvPr>
        </p:nvPicPr>
        <p:blipFill>
          <a:blip r:embed="rId2"/>
          <a:stretch>
            <a:fillRect/>
          </a:stretch>
        </p:blipFill>
        <p:spPr>
          <a:xfrm>
            <a:off x="443349" y="2202074"/>
            <a:ext cx="10282766" cy="1325563"/>
          </a:xfrm>
        </p:spPr>
      </p:pic>
      <p:sp>
        <p:nvSpPr>
          <p:cNvPr id="6" name="TextBox 5">
            <a:extLst>
              <a:ext uri="{FF2B5EF4-FFF2-40B4-BE49-F238E27FC236}">
                <a16:creationId xmlns:a16="http://schemas.microsoft.com/office/drawing/2014/main" id="{1D803A19-AB1E-2BE5-3CBC-EC3917E6632D}"/>
              </a:ext>
            </a:extLst>
          </p:cNvPr>
          <p:cNvSpPr txBox="1"/>
          <p:nvPr/>
        </p:nvSpPr>
        <p:spPr>
          <a:xfrm>
            <a:off x="7004807" y="4949505"/>
            <a:ext cx="2784608" cy="369332"/>
          </a:xfrm>
          <a:prstGeom prst="rect">
            <a:avLst/>
          </a:prstGeom>
          <a:noFill/>
        </p:spPr>
        <p:txBody>
          <a:bodyPr wrap="none" rtlCol="0">
            <a:spAutoFit/>
          </a:bodyPr>
          <a:lstStyle/>
          <a:p>
            <a:r>
              <a:rPr lang="en-GB" dirty="0"/>
              <a:t>CIFA Code of Conduct 2014</a:t>
            </a:r>
          </a:p>
        </p:txBody>
      </p:sp>
    </p:spTree>
    <p:extLst>
      <p:ext uri="{BB962C8B-B14F-4D97-AF65-F5344CB8AC3E}">
        <p14:creationId xmlns:p14="http://schemas.microsoft.com/office/powerpoint/2010/main" val="2611984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AC90-B459-CCF2-0D59-8B5D6A6DE261}"/>
              </a:ext>
            </a:extLst>
          </p:cNvPr>
          <p:cNvSpPr>
            <a:spLocks noGrp="1"/>
          </p:cNvSpPr>
          <p:nvPr>
            <p:ph type="title"/>
          </p:nvPr>
        </p:nvSpPr>
        <p:spPr/>
        <p:txBody>
          <a:bodyPr/>
          <a:lstStyle/>
          <a:p>
            <a:r>
              <a:rPr lang="en-GB" dirty="0"/>
              <a:t>Primacy of reporting</a:t>
            </a:r>
          </a:p>
        </p:txBody>
      </p:sp>
      <p:pic>
        <p:nvPicPr>
          <p:cNvPr id="5" name="Content Placeholder 4">
            <a:extLst>
              <a:ext uri="{FF2B5EF4-FFF2-40B4-BE49-F238E27FC236}">
                <a16:creationId xmlns:a16="http://schemas.microsoft.com/office/drawing/2014/main" id="{484C080B-B755-0739-60B8-7A4289991E42}"/>
              </a:ext>
            </a:extLst>
          </p:cNvPr>
          <p:cNvPicPr>
            <a:picLocks noGrp="1" noChangeAspect="1"/>
          </p:cNvPicPr>
          <p:nvPr>
            <p:ph idx="1"/>
          </p:nvPr>
        </p:nvPicPr>
        <p:blipFill>
          <a:blip r:embed="rId2"/>
          <a:stretch>
            <a:fillRect/>
          </a:stretch>
        </p:blipFill>
        <p:spPr>
          <a:xfrm>
            <a:off x="370247" y="1820412"/>
            <a:ext cx="9364303" cy="3566770"/>
          </a:xfrm>
        </p:spPr>
      </p:pic>
      <p:sp>
        <p:nvSpPr>
          <p:cNvPr id="6" name="TextBox 5">
            <a:extLst>
              <a:ext uri="{FF2B5EF4-FFF2-40B4-BE49-F238E27FC236}">
                <a16:creationId xmlns:a16="http://schemas.microsoft.com/office/drawing/2014/main" id="{A9636263-26CD-9B4F-D051-8E42D5ED661E}"/>
              </a:ext>
            </a:extLst>
          </p:cNvPr>
          <p:cNvSpPr txBox="1"/>
          <p:nvPr/>
        </p:nvSpPr>
        <p:spPr>
          <a:xfrm>
            <a:off x="6315959" y="6004874"/>
            <a:ext cx="4751109" cy="369332"/>
          </a:xfrm>
          <a:prstGeom prst="rect">
            <a:avLst/>
          </a:prstGeom>
          <a:noFill/>
        </p:spPr>
        <p:txBody>
          <a:bodyPr wrap="square" rtlCol="0">
            <a:spAutoFit/>
          </a:bodyPr>
          <a:lstStyle/>
          <a:p>
            <a:r>
              <a:rPr lang="en-GB" dirty="0"/>
              <a:t>CIFA Code of Conduct 2014</a:t>
            </a:r>
          </a:p>
        </p:txBody>
      </p:sp>
    </p:spTree>
    <p:extLst>
      <p:ext uri="{BB962C8B-B14F-4D97-AF65-F5344CB8AC3E}">
        <p14:creationId xmlns:p14="http://schemas.microsoft.com/office/powerpoint/2010/main" val="3472784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889A8-E693-7A96-3A88-1258BB48F051}"/>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CD5C42BD-0EBD-9D8E-1CCE-8704E1893CC3}"/>
              </a:ext>
            </a:extLst>
          </p:cNvPr>
          <p:cNvSpPr>
            <a:spLocks noGrp="1"/>
          </p:cNvSpPr>
          <p:nvPr>
            <p:ph idx="1"/>
          </p:nvPr>
        </p:nvSpPr>
        <p:spPr/>
        <p:txBody>
          <a:bodyPr>
            <a:normAutofit lnSpcReduction="10000"/>
          </a:bodyPr>
          <a:lstStyle/>
          <a:p>
            <a:r>
              <a:rPr lang="en-GB" sz="2800" dirty="0">
                <a:effectLst/>
                <a:latin typeface="Arial" panose="020B0604020202020204" pitchFamily="34" charset="0"/>
                <a:ea typeface="Times New Roman" panose="02020603050405020304" pitchFamily="18" charset="0"/>
              </a:rPr>
              <a:t>“The University follows the OECD Frascati manual definition of </a:t>
            </a:r>
            <a:r>
              <a:rPr lang="en-GB" sz="2800" b="1" dirty="0">
                <a:effectLst/>
                <a:latin typeface="Arial" panose="020B0604020202020204" pitchFamily="34" charset="0"/>
                <a:ea typeface="Times New Roman" panose="02020603050405020304" pitchFamily="18" charset="0"/>
              </a:rPr>
              <a:t>research activity</a:t>
            </a:r>
            <a:r>
              <a:rPr lang="en-GB" sz="2800" dirty="0">
                <a:effectLst/>
                <a:latin typeface="Arial" panose="020B0604020202020204" pitchFamily="34" charset="0"/>
                <a:ea typeface="Times New Roman" panose="02020603050405020304" pitchFamily="18" charset="0"/>
              </a:rPr>
              <a:t>: “creative work undertaken on a systematic basis in order to increase the stock of knowledge, including knowledge of man, culture and society, and the use of this stock of knowledge to devise new applications”.”   PR2 Ethics Form</a:t>
            </a:r>
          </a:p>
          <a:p>
            <a:endParaRPr lang="en-GB" dirty="0"/>
          </a:p>
          <a:p>
            <a:r>
              <a:rPr lang="en-GB" dirty="0"/>
              <a:t>Not defined by job role</a:t>
            </a:r>
          </a:p>
          <a:p>
            <a:r>
              <a:rPr lang="en-GB" dirty="0"/>
              <a:t>Not defined by funding</a:t>
            </a:r>
          </a:p>
          <a:p>
            <a:r>
              <a:rPr lang="en-GB" dirty="0"/>
              <a:t>Not restricted to non-repeatable activity</a:t>
            </a:r>
          </a:p>
          <a:p>
            <a:r>
              <a:rPr lang="en-GB" dirty="0"/>
              <a:t>Broad range of methods and outcomes</a:t>
            </a:r>
          </a:p>
        </p:txBody>
      </p:sp>
    </p:spTree>
    <p:extLst>
      <p:ext uri="{BB962C8B-B14F-4D97-AF65-F5344CB8AC3E}">
        <p14:creationId xmlns:p14="http://schemas.microsoft.com/office/powerpoint/2010/main" val="3440535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62CB-3944-871F-0FCF-0502DE105B2F}"/>
              </a:ext>
            </a:extLst>
          </p:cNvPr>
          <p:cNvSpPr>
            <a:spLocks noGrp="1"/>
          </p:cNvSpPr>
          <p:nvPr>
            <p:ph type="title"/>
          </p:nvPr>
        </p:nvSpPr>
        <p:spPr/>
        <p:txBody>
          <a:bodyPr/>
          <a:lstStyle/>
          <a:p>
            <a:r>
              <a:rPr lang="en-GB" dirty="0"/>
              <a:t>Research ethics</a:t>
            </a:r>
          </a:p>
        </p:txBody>
      </p:sp>
      <p:sp>
        <p:nvSpPr>
          <p:cNvPr id="3" name="Content Placeholder 2">
            <a:extLst>
              <a:ext uri="{FF2B5EF4-FFF2-40B4-BE49-F238E27FC236}">
                <a16:creationId xmlns:a16="http://schemas.microsoft.com/office/drawing/2014/main" id="{ADB2C94C-2FD2-9634-4BAE-2D99716CD947}"/>
              </a:ext>
            </a:extLst>
          </p:cNvPr>
          <p:cNvSpPr>
            <a:spLocks noGrp="1"/>
          </p:cNvSpPr>
          <p:nvPr>
            <p:ph idx="1"/>
          </p:nvPr>
        </p:nvSpPr>
        <p:spPr/>
        <p:txBody>
          <a:bodyPr/>
          <a:lstStyle/>
          <a:p>
            <a:r>
              <a:rPr lang="en-GB" sz="1800" dirty="0">
                <a:latin typeface="Arial" panose="020B0604020202020204" pitchFamily="34" charset="0"/>
              </a:rPr>
              <a:t>Responsibility of the researcher to assess potential negative effects of their proposed work</a:t>
            </a:r>
          </a:p>
          <a:p>
            <a:r>
              <a:rPr lang="en-GB" sz="1800" dirty="0">
                <a:latin typeface="Arial" panose="020B0604020202020204" pitchFamily="34" charset="0"/>
              </a:rPr>
              <a:t>Behaviour</a:t>
            </a:r>
          </a:p>
          <a:p>
            <a:r>
              <a:rPr lang="en-GB" sz="1800" dirty="0">
                <a:latin typeface="Arial" panose="020B0604020202020204" pitchFamily="34" charset="0"/>
              </a:rPr>
              <a:t>Record-keeping</a:t>
            </a:r>
          </a:p>
          <a:p>
            <a:r>
              <a:rPr lang="en-GB" sz="1800" dirty="0">
                <a:latin typeface="Arial" panose="020B0604020202020204" pitchFamily="34" charset="0"/>
              </a:rPr>
              <a:t>Effect on self</a:t>
            </a:r>
          </a:p>
          <a:p>
            <a:r>
              <a:rPr lang="en-GB" sz="1800" dirty="0">
                <a:latin typeface="Arial" panose="020B0604020202020204" pitchFamily="34" charset="0"/>
              </a:rPr>
              <a:t>Effect on participants</a:t>
            </a:r>
          </a:p>
          <a:p>
            <a:r>
              <a:rPr lang="en-GB" sz="1800" dirty="0">
                <a:latin typeface="Arial" panose="020B0604020202020204" pitchFamily="34" charset="0"/>
              </a:rPr>
              <a:t>Effect on other stakeholders</a:t>
            </a:r>
          </a:p>
          <a:p>
            <a:r>
              <a:rPr lang="en-GB" sz="1800" dirty="0">
                <a:latin typeface="Arial" panose="020B0604020202020204" pitchFamily="34" charset="0"/>
              </a:rPr>
              <a:t>Duty to report</a:t>
            </a:r>
          </a:p>
          <a:p>
            <a:r>
              <a:rPr lang="en-GB" sz="1800" dirty="0">
                <a:latin typeface="Arial" panose="020B0604020202020204" pitchFamily="34" charset="0"/>
              </a:rPr>
              <a:t>Duty to archive </a:t>
            </a:r>
          </a:p>
        </p:txBody>
      </p:sp>
    </p:spTree>
    <p:extLst>
      <p:ext uri="{BB962C8B-B14F-4D97-AF65-F5344CB8AC3E}">
        <p14:creationId xmlns:p14="http://schemas.microsoft.com/office/powerpoint/2010/main" val="2854430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AFF2E-5200-20CA-CD1C-0BF082B5DC7A}"/>
              </a:ext>
            </a:extLst>
          </p:cNvPr>
          <p:cNvSpPr>
            <a:spLocks noGrp="1"/>
          </p:cNvSpPr>
          <p:nvPr>
            <p:ph type="title"/>
          </p:nvPr>
        </p:nvSpPr>
        <p:spPr/>
        <p:txBody>
          <a:bodyPr/>
          <a:lstStyle/>
          <a:p>
            <a:r>
              <a:rPr lang="en-GB" dirty="0"/>
              <a:t>Negative effects of poor research practice</a:t>
            </a:r>
          </a:p>
        </p:txBody>
      </p:sp>
      <p:sp>
        <p:nvSpPr>
          <p:cNvPr id="3" name="Content Placeholder 2">
            <a:extLst>
              <a:ext uri="{FF2B5EF4-FFF2-40B4-BE49-F238E27FC236}">
                <a16:creationId xmlns:a16="http://schemas.microsoft.com/office/drawing/2014/main" id="{A50CF199-2A94-F12B-FE7A-D32B42342D77}"/>
              </a:ext>
            </a:extLst>
          </p:cNvPr>
          <p:cNvSpPr>
            <a:spLocks noGrp="1"/>
          </p:cNvSpPr>
          <p:nvPr>
            <p:ph idx="1"/>
          </p:nvPr>
        </p:nvSpPr>
        <p:spPr/>
        <p:txBody>
          <a:bodyPr/>
          <a:lstStyle/>
          <a:p>
            <a:r>
              <a:rPr lang="en-GB" dirty="0"/>
              <a:t>Wasted effort/money</a:t>
            </a:r>
          </a:p>
          <a:p>
            <a:r>
              <a:rPr lang="en-GB" dirty="0"/>
              <a:t>Duplication of effort</a:t>
            </a:r>
          </a:p>
          <a:p>
            <a:r>
              <a:rPr lang="en-GB" dirty="0"/>
              <a:t>Results not reliable</a:t>
            </a:r>
          </a:p>
          <a:p>
            <a:r>
              <a:rPr lang="en-GB" dirty="0"/>
              <a:t>Results not available</a:t>
            </a:r>
          </a:p>
          <a:p>
            <a:r>
              <a:rPr lang="en-GB" dirty="0"/>
              <a:t>Results not verifiable</a:t>
            </a:r>
          </a:p>
          <a:p>
            <a:endParaRPr lang="en-GB" dirty="0"/>
          </a:p>
          <a:p>
            <a:r>
              <a:rPr lang="en-GB" dirty="0"/>
              <a:t>Career development and professional recognition</a:t>
            </a:r>
          </a:p>
        </p:txBody>
      </p:sp>
    </p:spTree>
    <p:extLst>
      <p:ext uri="{BB962C8B-B14F-4D97-AF65-F5344CB8AC3E}">
        <p14:creationId xmlns:p14="http://schemas.microsoft.com/office/powerpoint/2010/main" val="2082546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E8074-F2AE-C868-6E6C-7B9FE6AD1561}"/>
              </a:ext>
            </a:extLst>
          </p:cNvPr>
          <p:cNvSpPr>
            <a:spLocks noGrp="1"/>
          </p:cNvSpPr>
          <p:nvPr>
            <p:ph type="title"/>
          </p:nvPr>
        </p:nvSpPr>
        <p:spPr/>
        <p:txBody>
          <a:bodyPr/>
          <a:lstStyle/>
          <a:p>
            <a:r>
              <a:rPr lang="en-GB" dirty="0"/>
              <a:t>Consequences</a:t>
            </a:r>
          </a:p>
        </p:txBody>
      </p:sp>
      <p:sp>
        <p:nvSpPr>
          <p:cNvPr id="3" name="Content Placeholder 2">
            <a:extLst>
              <a:ext uri="{FF2B5EF4-FFF2-40B4-BE49-F238E27FC236}">
                <a16:creationId xmlns:a16="http://schemas.microsoft.com/office/drawing/2014/main" id="{2FF59898-5A92-E0FD-849A-15A439032173}"/>
              </a:ext>
            </a:extLst>
          </p:cNvPr>
          <p:cNvSpPr>
            <a:spLocks noGrp="1"/>
          </p:cNvSpPr>
          <p:nvPr>
            <p:ph idx="1"/>
          </p:nvPr>
        </p:nvSpPr>
        <p:spPr>
          <a:xfrm>
            <a:off x="545284" y="1825625"/>
            <a:ext cx="4723001" cy="4351338"/>
          </a:xfrm>
        </p:spPr>
        <p:txBody>
          <a:bodyPr>
            <a:normAutofit/>
          </a:bodyPr>
          <a:lstStyle/>
          <a:p>
            <a:endParaRPr lang="en-GB" dirty="0"/>
          </a:p>
          <a:p>
            <a:pPr marL="0" indent="0">
              <a:buNone/>
            </a:pPr>
            <a:r>
              <a:rPr lang="en-GB" dirty="0">
                <a:hlinkClick r:id="rId2"/>
              </a:rPr>
              <a:t>https://retractionwatch.com/</a:t>
            </a: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318032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8D12B-8F55-C274-9796-83CF9E4E4855}"/>
              </a:ext>
            </a:extLst>
          </p:cNvPr>
          <p:cNvSpPr>
            <a:spLocks noGrp="1"/>
          </p:cNvSpPr>
          <p:nvPr>
            <p:ph type="title"/>
          </p:nvPr>
        </p:nvSpPr>
        <p:spPr/>
        <p:txBody>
          <a:bodyPr/>
          <a:lstStyle/>
          <a:p>
            <a:r>
              <a:rPr lang="en-GB" dirty="0"/>
              <a:t>Academic / research misconduct</a:t>
            </a:r>
          </a:p>
        </p:txBody>
      </p:sp>
      <p:sp>
        <p:nvSpPr>
          <p:cNvPr id="3" name="Content Placeholder 2">
            <a:extLst>
              <a:ext uri="{FF2B5EF4-FFF2-40B4-BE49-F238E27FC236}">
                <a16:creationId xmlns:a16="http://schemas.microsoft.com/office/drawing/2014/main" id="{449888F3-D825-F49F-50D1-CB6589CEE9E1}"/>
              </a:ext>
            </a:extLst>
          </p:cNvPr>
          <p:cNvSpPr>
            <a:spLocks noGrp="1"/>
          </p:cNvSpPr>
          <p:nvPr>
            <p:ph idx="1"/>
          </p:nvPr>
        </p:nvSpPr>
        <p:spPr/>
        <p:txBody>
          <a:bodyPr/>
          <a:lstStyle/>
          <a:p>
            <a:r>
              <a:rPr lang="en-GB" dirty="0"/>
              <a:t>Unattributed copying and quoting</a:t>
            </a:r>
          </a:p>
          <a:p>
            <a:r>
              <a:rPr lang="en-GB" dirty="0"/>
              <a:t>Misrepresentation of source’s content</a:t>
            </a:r>
          </a:p>
          <a:p>
            <a:r>
              <a:rPr lang="en-GB" dirty="0"/>
              <a:t>Inaccurate or vague referencing</a:t>
            </a:r>
          </a:p>
          <a:p>
            <a:r>
              <a:rPr lang="en-GB" dirty="0"/>
              <a:t>Failure to consult available sources</a:t>
            </a:r>
          </a:p>
          <a:p>
            <a:r>
              <a:rPr lang="en-GB" dirty="0"/>
              <a:t>Using other student’s or commercial  assignments</a:t>
            </a:r>
          </a:p>
          <a:p>
            <a:r>
              <a:rPr lang="en-GB" dirty="0"/>
              <a:t>Misrepresentation of authorship (group of authors)</a:t>
            </a:r>
          </a:p>
          <a:p>
            <a:r>
              <a:rPr lang="en-GB" dirty="0"/>
              <a:t>Credit for illustrators</a:t>
            </a:r>
          </a:p>
          <a:p>
            <a:r>
              <a:rPr lang="en-GB" dirty="0"/>
              <a:t>Research data unavailable</a:t>
            </a:r>
          </a:p>
        </p:txBody>
      </p:sp>
    </p:spTree>
    <p:extLst>
      <p:ext uri="{BB962C8B-B14F-4D97-AF65-F5344CB8AC3E}">
        <p14:creationId xmlns:p14="http://schemas.microsoft.com/office/powerpoint/2010/main" val="2192883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199E0-8A0A-7ACE-5891-6E30685F8E2B}"/>
              </a:ext>
            </a:extLst>
          </p:cNvPr>
          <p:cNvSpPr>
            <a:spLocks noGrp="1"/>
          </p:cNvSpPr>
          <p:nvPr>
            <p:ph type="title"/>
          </p:nvPr>
        </p:nvSpPr>
        <p:spPr/>
        <p:txBody>
          <a:bodyPr/>
          <a:lstStyle/>
          <a:p>
            <a:r>
              <a:rPr lang="en-GB" dirty="0"/>
              <a:t>FAIR</a:t>
            </a:r>
          </a:p>
        </p:txBody>
      </p:sp>
      <p:sp>
        <p:nvSpPr>
          <p:cNvPr id="3" name="Content Placeholder 2">
            <a:extLst>
              <a:ext uri="{FF2B5EF4-FFF2-40B4-BE49-F238E27FC236}">
                <a16:creationId xmlns:a16="http://schemas.microsoft.com/office/drawing/2014/main" id="{EF5BD6CE-587C-D9F4-1F18-54DE36E70E46}"/>
              </a:ext>
            </a:extLst>
          </p:cNvPr>
          <p:cNvSpPr>
            <a:spLocks noGrp="1"/>
          </p:cNvSpPr>
          <p:nvPr>
            <p:ph idx="1"/>
          </p:nvPr>
        </p:nvSpPr>
        <p:spPr/>
        <p:txBody>
          <a:bodyPr/>
          <a:lstStyle/>
          <a:p>
            <a:r>
              <a:rPr lang="en-GB" dirty="0">
                <a:hlinkClick r:id="rId2"/>
              </a:rPr>
              <a:t>https://www.go-fair.org/fair-principles/</a:t>
            </a:r>
            <a:endParaRPr lang="en-GB" dirty="0"/>
          </a:p>
          <a:p>
            <a:endParaRPr lang="en-GB" dirty="0"/>
          </a:p>
          <a:p>
            <a:endParaRPr lang="en-GB" dirty="0"/>
          </a:p>
        </p:txBody>
      </p:sp>
      <p:pic>
        <p:nvPicPr>
          <p:cNvPr id="5" name="Picture 4">
            <a:extLst>
              <a:ext uri="{FF2B5EF4-FFF2-40B4-BE49-F238E27FC236}">
                <a16:creationId xmlns:a16="http://schemas.microsoft.com/office/drawing/2014/main" id="{99FEF4F2-2377-4ED3-3F22-A471C1AB7947}"/>
              </a:ext>
            </a:extLst>
          </p:cNvPr>
          <p:cNvPicPr>
            <a:picLocks noChangeAspect="1"/>
          </p:cNvPicPr>
          <p:nvPr/>
        </p:nvPicPr>
        <p:blipFill>
          <a:blip r:embed="rId3"/>
          <a:stretch>
            <a:fillRect/>
          </a:stretch>
        </p:blipFill>
        <p:spPr>
          <a:xfrm>
            <a:off x="659066" y="2447925"/>
            <a:ext cx="11462867" cy="3311852"/>
          </a:xfrm>
          <a:prstGeom prst="rect">
            <a:avLst/>
          </a:prstGeom>
        </p:spPr>
      </p:pic>
    </p:spTree>
    <p:extLst>
      <p:ext uri="{BB962C8B-B14F-4D97-AF65-F5344CB8AC3E}">
        <p14:creationId xmlns:p14="http://schemas.microsoft.com/office/powerpoint/2010/main" val="3310459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2553D-B2E9-1851-4D1D-53B713D8CC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ED1E90-B6D0-6F16-83DD-96605D1B19EE}"/>
              </a:ext>
            </a:extLst>
          </p:cNvPr>
          <p:cNvSpPr>
            <a:spLocks noGrp="1"/>
          </p:cNvSpPr>
          <p:nvPr>
            <p:ph idx="1"/>
          </p:nvPr>
        </p:nvSpPr>
        <p:spPr/>
        <p:txBody>
          <a:bodyPr/>
          <a:lstStyle/>
          <a:p>
            <a:r>
              <a:rPr lang="en-GB" dirty="0">
                <a:hlinkClick r:id="rId2"/>
              </a:rPr>
              <a:t>https://intarch.ac.uk/journal/issue61/2/full-text.html</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C435630E-4AA5-3E61-2BC8-1FC8FA9145EB}"/>
              </a:ext>
            </a:extLst>
          </p:cNvPr>
          <p:cNvPicPr>
            <a:picLocks noChangeAspect="1"/>
          </p:cNvPicPr>
          <p:nvPr/>
        </p:nvPicPr>
        <p:blipFill>
          <a:blip r:embed="rId3"/>
          <a:stretch>
            <a:fillRect/>
          </a:stretch>
        </p:blipFill>
        <p:spPr>
          <a:xfrm>
            <a:off x="1044990" y="365125"/>
            <a:ext cx="9835299" cy="1247595"/>
          </a:xfrm>
          <a:prstGeom prst="rect">
            <a:avLst/>
          </a:prstGeom>
        </p:spPr>
      </p:pic>
      <p:pic>
        <p:nvPicPr>
          <p:cNvPr id="7" name="Picture 6">
            <a:extLst>
              <a:ext uri="{FF2B5EF4-FFF2-40B4-BE49-F238E27FC236}">
                <a16:creationId xmlns:a16="http://schemas.microsoft.com/office/drawing/2014/main" id="{BAFE957A-584E-4514-135C-E8B3D1745ED3}"/>
              </a:ext>
            </a:extLst>
          </p:cNvPr>
          <p:cNvPicPr>
            <a:picLocks noChangeAspect="1"/>
          </p:cNvPicPr>
          <p:nvPr/>
        </p:nvPicPr>
        <p:blipFill>
          <a:blip r:embed="rId4"/>
          <a:stretch>
            <a:fillRect/>
          </a:stretch>
        </p:blipFill>
        <p:spPr>
          <a:xfrm>
            <a:off x="838200" y="4235847"/>
            <a:ext cx="9782175" cy="2019300"/>
          </a:xfrm>
          <a:prstGeom prst="rect">
            <a:avLst/>
          </a:prstGeom>
        </p:spPr>
      </p:pic>
    </p:spTree>
    <p:extLst>
      <p:ext uri="{BB962C8B-B14F-4D97-AF65-F5344CB8AC3E}">
        <p14:creationId xmlns:p14="http://schemas.microsoft.com/office/powerpoint/2010/main" val="3672214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B5D882B-38FA-856F-77BA-1DE79441209A}"/>
              </a:ext>
            </a:extLst>
          </p:cNvPr>
          <p:cNvPicPr>
            <a:picLocks noGrp="1" noChangeAspect="1"/>
          </p:cNvPicPr>
          <p:nvPr>
            <p:ph idx="1"/>
          </p:nvPr>
        </p:nvPicPr>
        <p:blipFill>
          <a:blip r:embed="rId2"/>
          <a:stretch>
            <a:fillRect/>
          </a:stretch>
        </p:blipFill>
        <p:spPr>
          <a:xfrm>
            <a:off x="997078" y="501339"/>
            <a:ext cx="9944100" cy="1219200"/>
          </a:xfrm>
        </p:spPr>
      </p:pic>
      <p:pic>
        <p:nvPicPr>
          <p:cNvPr id="7" name="Picture 6">
            <a:extLst>
              <a:ext uri="{FF2B5EF4-FFF2-40B4-BE49-F238E27FC236}">
                <a16:creationId xmlns:a16="http://schemas.microsoft.com/office/drawing/2014/main" id="{B28FDBDA-63FE-D3C8-3725-AC1ED7FF06DB}"/>
              </a:ext>
            </a:extLst>
          </p:cNvPr>
          <p:cNvPicPr>
            <a:picLocks noChangeAspect="1"/>
          </p:cNvPicPr>
          <p:nvPr/>
        </p:nvPicPr>
        <p:blipFill>
          <a:blip r:embed="rId3"/>
          <a:stretch>
            <a:fillRect/>
          </a:stretch>
        </p:blipFill>
        <p:spPr>
          <a:xfrm>
            <a:off x="1641344" y="4404036"/>
            <a:ext cx="6496050" cy="1952625"/>
          </a:xfrm>
          <a:prstGeom prst="rect">
            <a:avLst/>
          </a:prstGeom>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A861554C-E0BE-48BF-0DB3-94C17A74FC90}"/>
                  </a:ext>
                </a:extLst>
              </p14:cNvPr>
              <p14:cNvContentPartPr/>
              <p14:nvPr/>
            </p14:nvContentPartPr>
            <p14:xfrm>
              <a:off x="7239344" y="5484778"/>
              <a:ext cx="858600" cy="11160"/>
            </p14:xfrm>
          </p:contentPart>
        </mc:Choice>
        <mc:Fallback xmlns="">
          <p:pic>
            <p:nvPicPr>
              <p:cNvPr id="8" name="Ink 7">
                <a:extLst>
                  <a:ext uri="{FF2B5EF4-FFF2-40B4-BE49-F238E27FC236}">
                    <a16:creationId xmlns:a16="http://schemas.microsoft.com/office/drawing/2014/main" id="{A861554C-E0BE-48BF-0DB3-94C17A74FC90}"/>
                  </a:ext>
                </a:extLst>
              </p:cNvPr>
              <p:cNvPicPr/>
              <p:nvPr/>
            </p:nvPicPr>
            <p:blipFill>
              <a:blip r:embed="rId5"/>
              <a:stretch>
                <a:fillRect/>
              </a:stretch>
            </p:blipFill>
            <p:spPr>
              <a:xfrm>
                <a:off x="7185704" y="5377138"/>
                <a:ext cx="966240" cy="226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6400DE7A-1A79-2DF6-CF65-E6580207D708}"/>
                  </a:ext>
                </a:extLst>
              </p14:cNvPr>
              <p14:cNvContentPartPr/>
              <p14:nvPr/>
            </p14:nvContentPartPr>
            <p14:xfrm>
              <a:off x="1687064" y="5589538"/>
              <a:ext cx="5919480" cy="236880"/>
            </p14:xfrm>
          </p:contentPart>
        </mc:Choice>
        <mc:Fallback xmlns="">
          <p:pic>
            <p:nvPicPr>
              <p:cNvPr id="9" name="Ink 8">
                <a:extLst>
                  <a:ext uri="{FF2B5EF4-FFF2-40B4-BE49-F238E27FC236}">
                    <a16:creationId xmlns:a16="http://schemas.microsoft.com/office/drawing/2014/main" id="{6400DE7A-1A79-2DF6-CF65-E6580207D708}"/>
                  </a:ext>
                </a:extLst>
              </p:cNvPr>
              <p:cNvPicPr/>
              <p:nvPr/>
            </p:nvPicPr>
            <p:blipFill>
              <a:blip r:embed="rId7"/>
              <a:stretch>
                <a:fillRect/>
              </a:stretch>
            </p:blipFill>
            <p:spPr>
              <a:xfrm>
                <a:off x="1633064" y="5481538"/>
                <a:ext cx="6027120" cy="4525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B230035D-B683-57FE-A96F-8032292883EE}"/>
                  </a:ext>
                </a:extLst>
              </p14:cNvPr>
              <p14:cNvContentPartPr/>
              <p14:nvPr/>
            </p14:nvContentPartPr>
            <p14:xfrm>
              <a:off x="1705784" y="5867818"/>
              <a:ext cx="960840" cy="34560"/>
            </p14:xfrm>
          </p:contentPart>
        </mc:Choice>
        <mc:Fallback xmlns="">
          <p:pic>
            <p:nvPicPr>
              <p:cNvPr id="10" name="Ink 9">
                <a:extLst>
                  <a:ext uri="{FF2B5EF4-FFF2-40B4-BE49-F238E27FC236}">
                    <a16:creationId xmlns:a16="http://schemas.microsoft.com/office/drawing/2014/main" id="{B230035D-B683-57FE-A96F-8032292883EE}"/>
                  </a:ext>
                </a:extLst>
              </p:cNvPr>
              <p:cNvPicPr/>
              <p:nvPr/>
            </p:nvPicPr>
            <p:blipFill>
              <a:blip r:embed="rId9"/>
              <a:stretch>
                <a:fillRect/>
              </a:stretch>
            </p:blipFill>
            <p:spPr>
              <a:xfrm>
                <a:off x="1652144" y="5759818"/>
                <a:ext cx="1068480" cy="2502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488E7F8A-A9F1-BD93-0F5D-770DDCA6C738}"/>
                  </a:ext>
                </a:extLst>
              </p14:cNvPr>
              <p14:cNvContentPartPr/>
              <p14:nvPr/>
            </p14:nvContentPartPr>
            <p14:xfrm>
              <a:off x="6183824" y="5646058"/>
              <a:ext cx="1092600" cy="47880"/>
            </p14:xfrm>
          </p:contentPart>
        </mc:Choice>
        <mc:Fallback xmlns="">
          <p:pic>
            <p:nvPicPr>
              <p:cNvPr id="11" name="Ink 10">
                <a:extLst>
                  <a:ext uri="{FF2B5EF4-FFF2-40B4-BE49-F238E27FC236}">
                    <a16:creationId xmlns:a16="http://schemas.microsoft.com/office/drawing/2014/main" id="{488E7F8A-A9F1-BD93-0F5D-770DDCA6C738}"/>
                  </a:ext>
                </a:extLst>
              </p:cNvPr>
              <p:cNvPicPr/>
              <p:nvPr/>
            </p:nvPicPr>
            <p:blipFill>
              <a:blip r:embed="rId11"/>
              <a:stretch>
                <a:fillRect/>
              </a:stretch>
            </p:blipFill>
            <p:spPr>
              <a:xfrm>
                <a:off x="6129824" y="5538058"/>
                <a:ext cx="1200240" cy="263520"/>
              </a:xfrm>
              <a:prstGeom prst="rect">
                <a:avLst/>
              </a:prstGeom>
            </p:spPr>
          </p:pic>
        </mc:Fallback>
      </mc:AlternateContent>
      <p:sp>
        <p:nvSpPr>
          <p:cNvPr id="13" name="TextBox 12">
            <a:extLst>
              <a:ext uri="{FF2B5EF4-FFF2-40B4-BE49-F238E27FC236}">
                <a16:creationId xmlns:a16="http://schemas.microsoft.com/office/drawing/2014/main" id="{ED1CD994-DCAD-CDBE-90BB-0871B6B35CD7}"/>
              </a:ext>
            </a:extLst>
          </p:cNvPr>
          <p:cNvSpPr txBox="1"/>
          <p:nvPr/>
        </p:nvSpPr>
        <p:spPr>
          <a:xfrm>
            <a:off x="1705784" y="2269298"/>
            <a:ext cx="7685768" cy="646331"/>
          </a:xfrm>
          <a:prstGeom prst="rect">
            <a:avLst/>
          </a:prstGeom>
          <a:noFill/>
        </p:spPr>
        <p:txBody>
          <a:bodyPr wrap="square">
            <a:spAutoFit/>
          </a:bodyPr>
          <a:lstStyle/>
          <a:p>
            <a:r>
              <a:rPr lang="en-GB" dirty="0">
                <a:hlinkClick r:id="rId12"/>
              </a:rPr>
              <a:t>https://archaeologydataservice.ac.uk/archives/view/romangl/overview.cfm</a:t>
            </a:r>
            <a:endParaRPr lang="en-GB" dirty="0"/>
          </a:p>
          <a:p>
            <a:endParaRPr lang="en-GB" dirty="0"/>
          </a:p>
        </p:txBody>
      </p:sp>
    </p:spTree>
    <p:extLst>
      <p:ext uri="{BB962C8B-B14F-4D97-AF65-F5344CB8AC3E}">
        <p14:creationId xmlns:p14="http://schemas.microsoft.com/office/powerpoint/2010/main" val="1428789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5B9F0-3EC0-23DA-5763-E49896C19400}"/>
              </a:ext>
            </a:extLst>
          </p:cNvPr>
          <p:cNvSpPr>
            <a:spLocks noGrp="1"/>
          </p:cNvSpPr>
          <p:nvPr>
            <p:ph type="title"/>
          </p:nvPr>
        </p:nvSpPr>
        <p:spPr/>
        <p:txBody>
          <a:bodyPr/>
          <a:lstStyle/>
          <a:p>
            <a:r>
              <a:rPr lang="en-GB" dirty="0"/>
              <a:t>Archaeological ethics</a:t>
            </a:r>
          </a:p>
        </p:txBody>
      </p:sp>
      <p:sp>
        <p:nvSpPr>
          <p:cNvPr id="3" name="Content Placeholder 2">
            <a:extLst>
              <a:ext uri="{FF2B5EF4-FFF2-40B4-BE49-F238E27FC236}">
                <a16:creationId xmlns:a16="http://schemas.microsoft.com/office/drawing/2014/main" id="{C0864EAE-9311-EEA7-2BBD-91744586E94A}"/>
              </a:ext>
            </a:extLst>
          </p:cNvPr>
          <p:cNvSpPr>
            <a:spLocks noGrp="1"/>
          </p:cNvSpPr>
          <p:nvPr>
            <p:ph idx="1"/>
          </p:nvPr>
        </p:nvSpPr>
        <p:spPr/>
        <p:txBody>
          <a:bodyPr>
            <a:normAutofit fontScale="92500" lnSpcReduction="20000"/>
          </a:bodyPr>
          <a:lstStyle/>
          <a:p>
            <a:r>
              <a:rPr lang="en-GB" dirty="0"/>
              <a:t>Human remains –treatment, display, images, disposal</a:t>
            </a:r>
          </a:p>
          <a:p>
            <a:r>
              <a:rPr lang="en-GB" dirty="0"/>
              <a:t>Excavation</a:t>
            </a:r>
          </a:p>
          <a:p>
            <a:r>
              <a:rPr lang="en-GB" dirty="0"/>
              <a:t>Watching briefs</a:t>
            </a:r>
          </a:p>
          <a:p>
            <a:r>
              <a:rPr lang="en-GB" dirty="0"/>
              <a:t>Finds – analysis, conservation</a:t>
            </a:r>
          </a:p>
          <a:p>
            <a:r>
              <a:rPr lang="en-GB" dirty="0"/>
              <a:t>Restitution / decolonisation </a:t>
            </a:r>
          </a:p>
          <a:p>
            <a:r>
              <a:rPr lang="en-GB" dirty="0"/>
              <a:t>Confidentiality </a:t>
            </a:r>
          </a:p>
          <a:p>
            <a:r>
              <a:rPr lang="en-GB" dirty="0"/>
              <a:t>Conflict of interest</a:t>
            </a:r>
          </a:p>
          <a:p>
            <a:r>
              <a:rPr lang="en-GB" dirty="0"/>
              <a:t>Awareness of previous work</a:t>
            </a:r>
          </a:p>
          <a:p>
            <a:r>
              <a:rPr lang="en-GB" dirty="0"/>
              <a:t>Awareness of law/guidance</a:t>
            </a:r>
          </a:p>
          <a:p>
            <a:r>
              <a:rPr lang="en-GB" dirty="0"/>
              <a:t>Sharing of results -  ADS, Publication, Archive</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410132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CEF9-D60A-F0AD-9ACA-59FB5FFE0CC1}"/>
              </a:ext>
            </a:extLst>
          </p:cNvPr>
          <p:cNvSpPr>
            <a:spLocks noGrp="1"/>
          </p:cNvSpPr>
          <p:nvPr>
            <p:ph type="title"/>
          </p:nvPr>
        </p:nvSpPr>
        <p:spPr/>
        <p:txBody>
          <a:bodyPr/>
          <a:lstStyle/>
          <a:p>
            <a:r>
              <a:rPr lang="en-GB" dirty="0"/>
              <a:t>Enforcement</a:t>
            </a:r>
          </a:p>
        </p:txBody>
      </p:sp>
      <p:sp>
        <p:nvSpPr>
          <p:cNvPr id="3" name="Content Placeholder 2">
            <a:extLst>
              <a:ext uri="{FF2B5EF4-FFF2-40B4-BE49-F238E27FC236}">
                <a16:creationId xmlns:a16="http://schemas.microsoft.com/office/drawing/2014/main" id="{62DB13D7-C59E-F4B1-37BE-19A6DDFCE674}"/>
              </a:ext>
            </a:extLst>
          </p:cNvPr>
          <p:cNvSpPr>
            <a:spLocks noGrp="1"/>
          </p:cNvSpPr>
          <p:nvPr>
            <p:ph idx="1"/>
          </p:nvPr>
        </p:nvSpPr>
        <p:spPr/>
        <p:txBody>
          <a:bodyPr/>
          <a:lstStyle/>
          <a:p>
            <a:r>
              <a:rPr lang="en-GB" dirty="0"/>
              <a:t>Self-monitored</a:t>
            </a:r>
          </a:p>
          <a:p>
            <a:r>
              <a:rPr lang="en-GB" dirty="0"/>
              <a:t>Externally regulated</a:t>
            </a:r>
          </a:p>
          <a:p>
            <a:r>
              <a:rPr lang="en-GB" dirty="0"/>
              <a:t>Organisationally monitored</a:t>
            </a:r>
          </a:p>
          <a:p>
            <a:r>
              <a:rPr lang="en-GB" dirty="0"/>
              <a:t>Peer monitored</a:t>
            </a:r>
          </a:p>
          <a:p>
            <a:endParaRPr lang="en-GB" dirty="0"/>
          </a:p>
        </p:txBody>
      </p:sp>
    </p:spTree>
    <p:extLst>
      <p:ext uri="{BB962C8B-B14F-4D97-AF65-F5344CB8AC3E}">
        <p14:creationId xmlns:p14="http://schemas.microsoft.com/office/powerpoint/2010/main" val="14605036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F84F0-45BF-8C72-E39D-E2905311BA2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BF5E19A-BD21-EC0B-CCA0-F39EEDB65D84}"/>
              </a:ext>
            </a:extLst>
          </p:cNvPr>
          <p:cNvSpPr>
            <a:spLocks noGrp="1"/>
          </p:cNvSpPr>
          <p:nvPr>
            <p:ph idx="1"/>
          </p:nvPr>
        </p:nvSpPr>
        <p:spPr/>
        <p:txBody>
          <a:bodyPr/>
          <a:lstStyle/>
          <a:p>
            <a:r>
              <a:rPr lang="en-GB" dirty="0"/>
              <a:t>Laws</a:t>
            </a:r>
          </a:p>
          <a:p>
            <a:r>
              <a:rPr lang="en-GB" dirty="0"/>
              <a:t>Broad range of activities covered</a:t>
            </a:r>
          </a:p>
          <a:p>
            <a:r>
              <a:rPr lang="en-GB" dirty="0"/>
              <a:t>Awareness of constraints</a:t>
            </a:r>
          </a:p>
          <a:p>
            <a:r>
              <a:rPr lang="en-GB" dirty="0"/>
              <a:t>Resources required for compliance</a:t>
            </a:r>
          </a:p>
          <a:p>
            <a:r>
              <a:rPr lang="en-GB" dirty="0"/>
              <a:t>Overlapping environments- CIFA / UWTSD /  sector guidance</a:t>
            </a:r>
          </a:p>
          <a:p>
            <a:r>
              <a:rPr lang="en-GB" dirty="0"/>
              <a:t>Affects planning, implementation, dissemination and closure</a:t>
            </a:r>
          </a:p>
        </p:txBody>
      </p:sp>
    </p:spTree>
    <p:extLst>
      <p:ext uri="{BB962C8B-B14F-4D97-AF65-F5344CB8AC3E}">
        <p14:creationId xmlns:p14="http://schemas.microsoft.com/office/powerpoint/2010/main" val="2636480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34BFF-8DC2-3DE7-28A8-C870DD40EE18}"/>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CBA56324-6146-F107-0C73-D669471A6019}"/>
              </a:ext>
            </a:extLst>
          </p:cNvPr>
          <p:cNvGraphicFramePr>
            <a:graphicFrameLocks noGrp="1"/>
          </p:cNvGraphicFramePr>
          <p:nvPr>
            <p:ph idx="1"/>
          </p:nvPr>
        </p:nvGraphicFramePr>
        <p:xfrm>
          <a:off x="2328420" y="2601798"/>
          <a:ext cx="7400041" cy="2305958"/>
        </p:xfrm>
        <a:graphic>
          <a:graphicData uri="http://schemas.openxmlformats.org/drawingml/2006/table">
            <a:tbl>
              <a:tblPr firstRow="1" firstCol="1" bandRow="1">
                <a:tableStyleId>{5C22544A-7EE6-4342-B048-85BDC9FD1C3A}</a:tableStyleId>
              </a:tblPr>
              <a:tblGrid>
                <a:gridCol w="988510">
                  <a:extLst>
                    <a:ext uri="{9D8B030D-6E8A-4147-A177-3AD203B41FA5}">
                      <a16:colId xmlns:a16="http://schemas.microsoft.com/office/drawing/2014/main" val="3006487010"/>
                    </a:ext>
                  </a:extLst>
                </a:gridCol>
                <a:gridCol w="6411531">
                  <a:extLst>
                    <a:ext uri="{9D8B030D-6E8A-4147-A177-3AD203B41FA5}">
                      <a16:colId xmlns:a16="http://schemas.microsoft.com/office/drawing/2014/main" val="157668024"/>
                    </a:ext>
                  </a:extLst>
                </a:gridCol>
              </a:tblGrid>
              <a:tr h="2305958">
                <a:tc>
                  <a:txBody>
                    <a:bodyPr/>
                    <a:lstStyle/>
                    <a:p>
                      <a:r>
                        <a:rPr lang="en-GB" sz="2400" dirty="0">
                          <a:effectLst/>
                        </a:rPr>
                        <a:t>B6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2400" dirty="0">
                          <a:effectLst/>
                        </a:rPr>
                        <a:t>apply an awareness of professional judgement and ethical behaviour. Be sensitive to and aware of the cultural, historic and spiritual context of objects and structures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25362102"/>
                  </a:ext>
                </a:extLst>
              </a:tr>
            </a:tbl>
          </a:graphicData>
        </a:graphic>
      </p:graphicFrame>
    </p:spTree>
    <p:extLst>
      <p:ext uri="{BB962C8B-B14F-4D97-AF65-F5344CB8AC3E}">
        <p14:creationId xmlns:p14="http://schemas.microsoft.com/office/powerpoint/2010/main" val="3265273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964E2C53674C34B8D1B91829DC3B449" ma:contentTypeVersion="8" ma:contentTypeDescription="Create a new document." ma:contentTypeScope="" ma:versionID="0e6422795d1aa71b0997fcb34e3d49ea">
  <xsd:schema xmlns:xsd="http://www.w3.org/2001/XMLSchema" xmlns:xs="http://www.w3.org/2001/XMLSchema" xmlns:p="http://schemas.microsoft.com/office/2006/metadata/properties" xmlns:ns2="68201c9b-a986-4f63-aff5-d2cad17c790a" targetNamespace="http://schemas.microsoft.com/office/2006/metadata/properties" ma:root="true" ma:fieldsID="304f6e246a78f296c2aec1b85cb50283" ns2:_="">
    <xsd:import namespace="68201c9b-a986-4f63-aff5-d2cad17c790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201c9b-a986-4f63-aff5-d2cad17c79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122D2F-626E-4277-A84E-D0B7B86D4E2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59766F1-DE5E-4971-ABA6-399F0B5EAB4D}">
  <ds:schemaRefs>
    <ds:schemaRef ds:uri="http://schemas.microsoft.com/sharepoint/v3/contenttype/forms"/>
  </ds:schemaRefs>
</ds:datastoreItem>
</file>

<file path=customXml/itemProps3.xml><?xml version="1.0" encoding="utf-8"?>
<ds:datastoreItem xmlns:ds="http://schemas.openxmlformats.org/officeDocument/2006/customXml" ds:itemID="{2C4912AC-F0E0-4A90-81D2-9C508E0095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201c9b-a986-4f63-aff5-d2cad17c79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498</TotalTime>
  <Words>515</Words>
  <Application>Microsoft Office PowerPoint</Application>
  <PresentationFormat>Widescreen</PresentationFormat>
  <Paragraphs>119</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Research ethics</vt:lpstr>
      <vt:lpstr>Session outline</vt:lpstr>
      <vt:lpstr>PowerPoint Presentation</vt:lpstr>
      <vt:lpstr>Ground rules for discussions</vt:lpstr>
      <vt:lpstr>CIFA Professional Practice Paper</vt:lpstr>
      <vt:lpstr>CIFA Professional Practice Paper</vt:lpstr>
      <vt:lpstr>PowerPoint Presentation</vt:lpstr>
      <vt:lpstr>PowerPoint Presentation</vt:lpstr>
      <vt:lpstr>PowerPoint Presentation</vt:lpstr>
      <vt:lpstr>PowerPoint Presentation</vt:lpstr>
      <vt:lpstr>Other case studies?</vt:lpstr>
      <vt:lpstr>Ethical practice</vt:lpstr>
      <vt:lpstr>CIFA Code of conduct</vt:lpstr>
      <vt:lpstr>Primacy of reporting</vt:lpstr>
      <vt:lpstr>Research</vt:lpstr>
      <vt:lpstr>Research ethics</vt:lpstr>
      <vt:lpstr>Negative effects of poor research practice</vt:lpstr>
      <vt:lpstr>Consequences</vt:lpstr>
      <vt:lpstr>Academic / research misconduct</vt:lpstr>
      <vt:lpstr>FAIR</vt:lpstr>
      <vt:lpstr>PowerPoint Presentation</vt:lpstr>
      <vt:lpstr>PowerPoint Presentation</vt:lpstr>
      <vt:lpstr>Archaeological ethics</vt:lpstr>
      <vt:lpstr>Enforcement</vt:lpstr>
      <vt:lpstr>Conclusion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ethics</dc:title>
  <dc:creator>Martin Locock</dc:creator>
  <cp:lastModifiedBy>Martin Locock</cp:lastModifiedBy>
  <cp:revision>1</cp:revision>
  <dcterms:created xsi:type="dcterms:W3CDTF">2023-10-06T14:31:39Z</dcterms:created>
  <dcterms:modified xsi:type="dcterms:W3CDTF">2023-10-10T13:56:45Z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0x0101003964E2C53674C34B8D1B91829DC3B449</vt:lpwstr>
  </property>
</Properties>
</file>