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5" r:id="rId9"/>
    <p:sldId id="262" r:id="rId10"/>
    <p:sldId id="263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251232-AB9D-481B-BC1E-B12BC4DD477E}" v="26" dt="2024-09-16T20:12:54.2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6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 J Scott" userId="a920eabf-7664-470d-9bc6-8e5237b40c56" providerId="ADAL" clId="{5D251232-AB9D-481B-BC1E-B12BC4DD477E}"/>
    <pc:docChg chg="undo redo custSel addSld modSld">
      <pc:chgData name="Alex J Scott" userId="a920eabf-7664-470d-9bc6-8e5237b40c56" providerId="ADAL" clId="{5D251232-AB9D-481B-BC1E-B12BC4DD477E}" dt="2024-09-16T20:15:49.181" v="6247" actId="20577"/>
      <pc:docMkLst>
        <pc:docMk/>
      </pc:docMkLst>
      <pc:sldChg chg="addSp delSp modSp mod setBg addAnim delAnim">
        <pc:chgData name="Alex J Scott" userId="a920eabf-7664-470d-9bc6-8e5237b40c56" providerId="ADAL" clId="{5D251232-AB9D-481B-BC1E-B12BC4DD477E}" dt="2024-09-12T08:31:17.319" v="5235" actId="20577"/>
        <pc:sldMkLst>
          <pc:docMk/>
          <pc:sldMk cId="2108778329" sldId="256"/>
        </pc:sldMkLst>
        <pc:spChg chg="mod">
          <ac:chgData name="Alex J Scott" userId="a920eabf-7664-470d-9bc6-8e5237b40c56" providerId="ADAL" clId="{5D251232-AB9D-481B-BC1E-B12BC4DD477E}" dt="2024-09-12T08:31:17.319" v="5235" actId="20577"/>
          <ac:spMkLst>
            <pc:docMk/>
            <pc:sldMk cId="2108778329" sldId="256"/>
            <ac:spMk id="2" creationId="{7E118037-9A7E-7C1D-3DB1-F29AC4E4830F}"/>
          </ac:spMkLst>
        </pc:spChg>
        <pc:spChg chg="add del mod">
          <ac:chgData name="Alex J Scott" userId="a920eabf-7664-470d-9bc6-8e5237b40c56" providerId="ADAL" clId="{5D251232-AB9D-481B-BC1E-B12BC4DD477E}" dt="2024-09-11T12:18:50.693" v="31"/>
          <ac:spMkLst>
            <pc:docMk/>
            <pc:sldMk cId="2108778329" sldId="256"/>
            <ac:spMk id="3" creationId="{A0C2B65C-32B3-9385-6DB3-0E8A7ECEF3D3}"/>
          </ac:spMkLst>
        </pc:spChg>
        <pc:spChg chg="add mod">
          <ac:chgData name="Alex J Scott" userId="a920eabf-7664-470d-9bc6-8e5237b40c56" providerId="ADAL" clId="{5D251232-AB9D-481B-BC1E-B12BC4DD477E}" dt="2024-09-11T12:07:56.501" v="18"/>
          <ac:spMkLst>
            <pc:docMk/>
            <pc:sldMk cId="2108778329" sldId="256"/>
            <ac:spMk id="4" creationId="{711E1677-F1D5-F075-C496-2F00D4911DEE}"/>
          </ac:spMkLst>
        </pc:spChg>
        <pc:spChg chg="add del">
          <ac:chgData name="Alex J Scott" userId="a920eabf-7664-470d-9bc6-8e5237b40c56" providerId="ADAL" clId="{5D251232-AB9D-481B-BC1E-B12BC4DD477E}" dt="2024-09-11T12:18:45.075" v="25" actId="26606"/>
          <ac:spMkLst>
            <pc:docMk/>
            <pc:sldMk cId="2108778329" sldId="256"/>
            <ac:spMk id="8" creationId="{8C6E698C-8155-4B8B-BDC9-B7299772B509}"/>
          </ac:spMkLst>
        </pc:spChg>
        <pc:spChg chg="add del">
          <ac:chgData name="Alex J Scott" userId="a920eabf-7664-470d-9bc6-8e5237b40c56" providerId="ADAL" clId="{5D251232-AB9D-481B-BC1E-B12BC4DD477E}" dt="2024-09-11T12:18:45.075" v="25" actId="26606"/>
          <ac:spMkLst>
            <pc:docMk/>
            <pc:sldMk cId="2108778329" sldId="256"/>
            <ac:spMk id="12" creationId="{8A549DE7-671D-4575-AF43-858FD99981CF}"/>
          </ac:spMkLst>
        </pc:spChg>
        <pc:spChg chg="add del">
          <ac:chgData name="Alex J Scott" userId="a920eabf-7664-470d-9bc6-8e5237b40c56" providerId="ADAL" clId="{5D251232-AB9D-481B-BC1E-B12BC4DD477E}" dt="2024-09-11T12:18:45.075" v="25" actId="26606"/>
          <ac:spMkLst>
            <pc:docMk/>
            <pc:sldMk cId="2108778329" sldId="256"/>
            <ac:spMk id="14" creationId="{C22D9B36-9BE7-472B-8808-7E0D6810738F}"/>
          </ac:spMkLst>
        </pc:spChg>
        <pc:spChg chg="add del">
          <ac:chgData name="Alex J Scott" userId="a920eabf-7664-470d-9bc6-8e5237b40c56" providerId="ADAL" clId="{5D251232-AB9D-481B-BC1E-B12BC4DD477E}" dt="2024-09-11T12:18:49.005" v="29" actId="26606"/>
          <ac:spMkLst>
            <pc:docMk/>
            <pc:sldMk cId="2108778329" sldId="256"/>
            <ac:spMk id="16" creationId="{FBDCECDC-EEE3-4128-AA5E-82A8C08796E8}"/>
          </ac:spMkLst>
        </pc:spChg>
        <pc:spChg chg="add del">
          <ac:chgData name="Alex J Scott" userId="a920eabf-7664-470d-9bc6-8e5237b40c56" providerId="ADAL" clId="{5D251232-AB9D-481B-BC1E-B12BC4DD477E}" dt="2024-09-11T12:18:49.005" v="29" actId="26606"/>
          <ac:spMkLst>
            <pc:docMk/>
            <pc:sldMk cId="2108778329" sldId="256"/>
            <ac:spMk id="17" creationId="{4260EDE0-989C-4E16-AF94-F652294D828E}"/>
          </ac:spMkLst>
        </pc:spChg>
        <pc:spChg chg="add del">
          <ac:chgData name="Alex J Scott" userId="a920eabf-7664-470d-9bc6-8e5237b40c56" providerId="ADAL" clId="{5D251232-AB9D-481B-BC1E-B12BC4DD477E}" dt="2024-09-11T12:18:49.005" v="29" actId="26606"/>
          <ac:spMkLst>
            <pc:docMk/>
            <pc:sldMk cId="2108778329" sldId="256"/>
            <ac:spMk id="18" creationId="{1F3985C0-E548-44D2-B30E-F3E42DADE133}"/>
          </ac:spMkLst>
        </pc:spChg>
        <pc:cxnChg chg="add del">
          <ac:chgData name="Alex J Scott" userId="a920eabf-7664-470d-9bc6-8e5237b40c56" providerId="ADAL" clId="{5D251232-AB9D-481B-BC1E-B12BC4DD477E}" dt="2024-09-11T12:18:45.075" v="25" actId="26606"/>
          <ac:cxnSpMkLst>
            <pc:docMk/>
            <pc:sldMk cId="2108778329" sldId="256"/>
            <ac:cxnSpMk id="10" creationId="{09525C9A-1972-4836-BA7A-706C946EF4DA}"/>
          </ac:cxnSpMkLst>
        </pc:cxnChg>
      </pc:sldChg>
      <pc:sldChg chg="modSp new mod">
        <pc:chgData name="Alex J Scott" userId="a920eabf-7664-470d-9bc6-8e5237b40c56" providerId="ADAL" clId="{5D251232-AB9D-481B-BC1E-B12BC4DD477E}" dt="2024-09-12T10:19:28.283" v="6179" actId="20577"/>
        <pc:sldMkLst>
          <pc:docMk/>
          <pc:sldMk cId="1010181274" sldId="257"/>
        </pc:sldMkLst>
        <pc:spChg chg="mod">
          <ac:chgData name="Alex J Scott" userId="a920eabf-7664-470d-9bc6-8e5237b40c56" providerId="ADAL" clId="{5D251232-AB9D-481B-BC1E-B12BC4DD477E}" dt="2024-09-11T19:05:58.379" v="4903" actId="20577"/>
          <ac:spMkLst>
            <pc:docMk/>
            <pc:sldMk cId="1010181274" sldId="257"/>
            <ac:spMk id="2" creationId="{A3895DEA-B47E-5AF2-AE70-35CBF0BC3B35}"/>
          </ac:spMkLst>
        </pc:spChg>
        <pc:spChg chg="mod">
          <ac:chgData name="Alex J Scott" userId="a920eabf-7664-470d-9bc6-8e5237b40c56" providerId="ADAL" clId="{5D251232-AB9D-481B-BC1E-B12BC4DD477E}" dt="2024-09-12T10:19:28.283" v="6179" actId="20577"/>
          <ac:spMkLst>
            <pc:docMk/>
            <pc:sldMk cId="1010181274" sldId="257"/>
            <ac:spMk id="3" creationId="{B29B35AA-1CE8-A0B1-7C7C-0B7D5B58323B}"/>
          </ac:spMkLst>
        </pc:spChg>
      </pc:sldChg>
      <pc:sldChg chg="addSp modSp new mod setBg">
        <pc:chgData name="Alex J Scott" userId="a920eabf-7664-470d-9bc6-8e5237b40c56" providerId="ADAL" clId="{5D251232-AB9D-481B-BC1E-B12BC4DD477E}" dt="2024-09-16T20:15:49.181" v="6247" actId="20577"/>
        <pc:sldMkLst>
          <pc:docMk/>
          <pc:sldMk cId="307155730" sldId="258"/>
        </pc:sldMkLst>
        <pc:spChg chg="mod">
          <ac:chgData name="Alex J Scott" userId="a920eabf-7664-470d-9bc6-8e5237b40c56" providerId="ADAL" clId="{5D251232-AB9D-481B-BC1E-B12BC4DD477E}" dt="2024-09-12T08:05:17.818" v="5063" actId="26606"/>
          <ac:spMkLst>
            <pc:docMk/>
            <pc:sldMk cId="307155730" sldId="258"/>
            <ac:spMk id="2" creationId="{FB97DD3D-52B8-9E39-6CB6-75F0A405BD7E}"/>
          </ac:spMkLst>
        </pc:spChg>
        <pc:spChg chg="mod">
          <ac:chgData name="Alex J Scott" userId="a920eabf-7664-470d-9bc6-8e5237b40c56" providerId="ADAL" clId="{5D251232-AB9D-481B-BC1E-B12BC4DD477E}" dt="2024-09-16T20:15:18.193" v="6245" actId="20577"/>
          <ac:spMkLst>
            <pc:docMk/>
            <pc:sldMk cId="307155730" sldId="258"/>
            <ac:spMk id="3" creationId="{05CBFB76-111A-053E-4F66-F10353112374}"/>
          </ac:spMkLst>
        </pc:spChg>
        <pc:spChg chg="add mod">
          <ac:chgData name="Alex J Scott" userId="a920eabf-7664-470d-9bc6-8e5237b40c56" providerId="ADAL" clId="{5D251232-AB9D-481B-BC1E-B12BC4DD477E}" dt="2024-09-16T20:15:49.181" v="6247" actId="20577"/>
          <ac:spMkLst>
            <pc:docMk/>
            <pc:sldMk cId="307155730" sldId="258"/>
            <ac:spMk id="6" creationId="{AA33FA9E-66AE-DCA7-400A-F2392408BC0D}"/>
          </ac:spMkLst>
        </pc:spChg>
        <pc:spChg chg="add">
          <ac:chgData name="Alex J Scott" userId="a920eabf-7664-470d-9bc6-8e5237b40c56" providerId="ADAL" clId="{5D251232-AB9D-481B-BC1E-B12BC4DD477E}" dt="2024-09-12T08:05:17.818" v="5063" actId="26606"/>
          <ac:spMkLst>
            <pc:docMk/>
            <pc:sldMk cId="307155730" sldId="258"/>
            <ac:spMk id="8" creationId="{3558DB37-9FEE-48A2-8578-ED0401573943}"/>
          </ac:spMkLst>
        </pc:spChg>
        <pc:spChg chg="add">
          <ac:chgData name="Alex J Scott" userId="a920eabf-7664-470d-9bc6-8e5237b40c56" providerId="ADAL" clId="{5D251232-AB9D-481B-BC1E-B12BC4DD477E}" dt="2024-09-12T08:05:17.818" v="5063" actId="26606"/>
          <ac:spMkLst>
            <pc:docMk/>
            <pc:sldMk cId="307155730" sldId="258"/>
            <ac:spMk id="10" creationId="{5F7FCCA6-00E2-4F74-A105-0D769872F243}"/>
          </ac:spMkLst>
        </pc:spChg>
        <pc:spChg chg="add">
          <ac:chgData name="Alex J Scott" userId="a920eabf-7664-470d-9bc6-8e5237b40c56" providerId="ADAL" clId="{5D251232-AB9D-481B-BC1E-B12BC4DD477E}" dt="2024-09-12T08:05:17.818" v="5063" actId="26606"/>
          <ac:spMkLst>
            <pc:docMk/>
            <pc:sldMk cId="307155730" sldId="258"/>
            <ac:spMk id="12" creationId="{5E1ED12F-9F06-4B37-87B7-F98F52937F86}"/>
          </ac:spMkLst>
        </pc:spChg>
        <pc:picChg chg="add mod">
          <ac:chgData name="Alex J Scott" userId="a920eabf-7664-470d-9bc6-8e5237b40c56" providerId="ADAL" clId="{5D251232-AB9D-481B-BC1E-B12BC4DD477E}" dt="2024-09-12T08:28:54.589" v="5105" actId="1076"/>
          <ac:picMkLst>
            <pc:docMk/>
            <pc:sldMk cId="307155730" sldId="258"/>
            <ac:picMk id="5" creationId="{3F786E29-F869-348E-17FC-FE7C55436CB9}"/>
          </ac:picMkLst>
        </pc:picChg>
      </pc:sldChg>
      <pc:sldChg chg="addSp modSp new mod setBg">
        <pc:chgData name="Alex J Scott" userId="a920eabf-7664-470d-9bc6-8e5237b40c56" providerId="ADAL" clId="{5D251232-AB9D-481B-BC1E-B12BC4DD477E}" dt="2024-09-16T20:15:34.487" v="6246" actId="20577"/>
        <pc:sldMkLst>
          <pc:docMk/>
          <pc:sldMk cId="3531382558" sldId="259"/>
        </pc:sldMkLst>
        <pc:spChg chg="mod">
          <ac:chgData name="Alex J Scott" userId="a920eabf-7664-470d-9bc6-8e5237b40c56" providerId="ADAL" clId="{5D251232-AB9D-481B-BC1E-B12BC4DD477E}" dt="2024-09-12T08:05:11.034" v="5062" actId="26606"/>
          <ac:spMkLst>
            <pc:docMk/>
            <pc:sldMk cId="3531382558" sldId="259"/>
            <ac:spMk id="2" creationId="{EA7197A6-9FF0-5409-1BA2-2C76E9F79DB1}"/>
          </ac:spMkLst>
        </pc:spChg>
        <pc:spChg chg="mod">
          <ac:chgData name="Alex J Scott" userId="a920eabf-7664-470d-9bc6-8e5237b40c56" providerId="ADAL" clId="{5D251232-AB9D-481B-BC1E-B12BC4DD477E}" dt="2024-09-16T20:15:34.487" v="6246" actId="20577"/>
          <ac:spMkLst>
            <pc:docMk/>
            <pc:sldMk cId="3531382558" sldId="259"/>
            <ac:spMk id="3" creationId="{C16206A5-98E3-3630-3350-BB3CE8E210F5}"/>
          </ac:spMkLst>
        </pc:spChg>
        <pc:spChg chg="add mod">
          <ac:chgData name="Alex J Scott" userId="a920eabf-7664-470d-9bc6-8e5237b40c56" providerId="ADAL" clId="{5D251232-AB9D-481B-BC1E-B12BC4DD477E}" dt="2024-09-16T20:14:39.722" v="6242" actId="20577"/>
          <ac:spMkLst>
            <pc:docMk/>
            <pc:sldMk cId="3531382558" sldId="259"/>
            <ac:spMk id="5" creationId="{6F0D50A5-5C5C-E2F3-5D9D-F40E282731CB}"/>
          </ac:spMkLst>
        </pc:spChg>
        <pc:spChg chg="add">
          <ac:chgData name="Alex J Scott" userId="a920eabf-7664-470d-9bc6-8e5237b40c56" providerId="ADAL" clId="{5D251232-AB9D-481B-BC1E-B12BC4DD477E}" dt="2024-09-12T08:05:11.034" v="5062" actId="26606"/>
          <ac:spMkLst>
            <pc:docMk/>
            <pc:sldMk cId="3531382558" sldId="259"/>
            <ac:spMk id="8" creationId="{3558DB37-9FEE-48A2-8578-ED0401573943}"/>
          </ac:spMkLst>
        </pc:spChg>
        <pc:spChg chg="add">
          <ac:chgData name="Alex J Scott" userId="a920eabf-7664-470d-9bc6-8e5237b40c56" providerId="ADAL" clId="{5D251232-AB9D-481B-BC1E-B12BC4DD477E}" dt="2024-09-12T08:05:11.034" v="5062" actId="26606"/>
          <ac:spMkLst>
            <pc:docMk/>
            <pc:sldMk cId="3531382558" sldId="259"/>
            <ac:spMk id="10" creationId="{5F7FCCA6-00E2-4F74-A105-0D769872F243}"/>
          </ac:spMkLst>
        </pc:spChg>
        <pc:spChg chg="add">
          <ac:chgData name="Alex J Scott" userId="a920eabf-7664-470d-9bc6-8e5237b40c56" providerId="ADAL" clId="{5D251232-AB9D-481B-BC1E-B12BC4DD477E}" dt="2024-09-12T08:05:11.034" v="5062" actId="26606"/>
          <ac:spMkLst>
            <pc:docMk/>
            <pc:sldMk cId="3531382558" sldId="259"/>
            <ac:spMk id="12" creationId="{5E1ED12F-9F06-4B37-87B7-F98F52937F86}"/>
          </ac:spMkLst>
        </pc:spChg>
        <pc:picChg chg="add mod modCrop">
          <ac:chgData name="Alex J Scott" userId="a920eabf-7664-470d-9bc6-8e5237b40c56" providerId="ADAL" clId="{5D251232-AB9D-481B-BC1E-B12BC4DD477E}" dt="2024-09-12T08:58:47.993" v="5328" actId="1076"/>
          <ac:picMkLst>
            <pc:docMk/>
            <pc:sldMk cId="3531382558" sldId="259"/>
            <ac:picMk id="4" creationId="{96B48B13-F413-FC05-68B3-FE6D9ECC9246}"/>
          </ac:picMkLst>
        </pc:picChg>
      </pc:sldChg>
      <pc:sldChg chg="modSp new mod">
        <pc:chgData name="Alex J Scott" userId="a920eabf-7664-470d-9bc6-8e5237b40c56" providerId="ADAL" clId="{5D251232-AB9D-481B-BC1E-B12BC4DD477E}" dt="2024-09-12T10:24:35.773" v="6180" actId="20577"/>
        <pc:sldMkLst>
          <pc:docMk/>
          <pc:sldMk cId="2753336536" sldId="260"/>
        </pc:sldMkLst>
        <pc:spChg chg="mod">
          <ac:chgData name="Alex J Scott" userId="a920eabf-7664-470d-9bc6-8e5237b40c56" providerId="ADAL" clId="{5D251232-AB9D-481B-BC1E-B12BC4DD477E}" dt="2024-09-11T13:38:55.275" v="141" actId="20577"/>
          <ac:spMkLst>
            <pc:docMk/>
            <pc:sldMk cId="2753336536" sldId="260"/>
            <ac:spMk id="2" creationId="{903FDBB6-1E52-53A9-7934-0941C7F12BC1}"/>
          </ac:spMkLst>
        </pc:spChg>
        <pc:spChg chg="mod">
          <ac:chgData name="Alex J Scott" userId="a920eabf-7664-470d-9bc6-8e5237b40c56" providerId="ADAL" clId="{5D251232-AB9D-481B-BC1E-B12BC4DD477E}" dt="2024-09-12T10:24:35.773" v="6180" actId="20577"/>
          <ac:spMkLst>
            <pc:docMk/>
            <pc:sldMk cId="2753336536" sldId="260"/>
            <ac:spMk id="3" creationId="{C1116354-A864-8FCA-3FAB-70E52DEF319F}"/>
          </ac:spMkLst>
        </pc:spChg>
      </pc:sldChg>
      <pc:sldChg chg="modSp new mod">
        <pc:chgData name="Alex J Scott" userId="a920eabf-7664-470d-9bc6-8e5237b40c56" providerId="ADAL" clId="{5D251232-AB9D-481B-BC1E-B12BC4DD477E}" dt="2024-09-11T18:54:42.231" v="3661" actId="20577"/>
        <pc:sldMkLst>
          <pc:docMk/>
          <pc:sldMk cId="2125893642" sldId="261"/>
        </pc:sldMkLst>
        <pc:spChg chg="mod">
          <ac:chgData name="Alex J Scott" userId="a920eabf-7664-470d-9bc6-8e5237b40c56" providerId="ADAL" clId="{5D251232-AB9D-481B-BC1E-B12BC4DD477E}" dt="2024-09-11T13:39:05.641" v="155" actId="20577"/>
          <ac:spMkLst>
            <pc:docMk/>
            <pc:sldMk cId="2125893642" sldId="261"/>
            <ac:spMk id="2" creationId="{F2BBFE27-3DF7-82E6-A472-ADA4D31F227D}"/>
          </ac:spMkLst>
        </pc:spChg>
        <pc:spChg chg="mod">
          <ac:chgData name="Alex J Scott" userId="a920eabf-7664-470d-9bc6-8e5237b40c56" providerId="ADAL" clId="{5D251232-AB9D-481B-BC1E-B12BC4DD477E}" dt="2024-09-11T18:54:42.231" v="3661" actId="20577"/>
          <ac:spMkLst>
            <pc:docMk/>
            <pc:sldMk cId="2125893642" sldId="261"/>
            <ac:spMk id="3" creationId="{F987B68A-CE4E-E900-0D8B-D6B5CF2F9B09}"/>
          </ac:spMkLst>
        </pc:spChg>
      </pc:sldChg>
      <pc:sldChg chg="modSp new mod">
        <pc:chgData name="Alex J Scott" userId="a920eabf-7664-470d-9bc6-8e5237b40c56" providerId="ADAL" clId="{5D251232-AB9D-481B-BC1E-B12BC4DD477E}" dt="2024-09-12T07:38:30.620" v="5035" actId="20577"/>
        <pc:sldMkLst>
          <pc:docMk/>
          <pc:sldMk cId="1286090887" sldId="262"/>
        </pc:sldMkLst>
        <pc:spChg chg="mod">
          <ac:chgData name="Alex J Scott" userId="a920eabf-7664-470d-9bc6-8e5237b40c56" providerId="ADAL" clId="{5D251232-AB9D-481B-BC1E-B12BC4DD477E}" dt="2024-09-11T13:39:17.118" v="171" actId="20577"/>
          <ac:spMkLst>
            <pc:docMk/>
            <pc:sldMk cId="1286090887" sldId="262"/>
            <ac:spMk id="2" creationId="{CCB90993-C375-DCB1-C1C3-CF39AA73CC80}"/>
          </ac:spMkLst>
        </pc:spChg>
        <pc:spChg chg="mod">
          <ac:chgData name="Alex J Scott" userId="a920eabf-7664-470d-9bc6-8e5237b40c56" providerId="ADAL" clId="{5D251232-AB9D-481B-BC1E-B12BC4DD477E}" dt="2024-09-12T07:38:30.620" v="5035" actId="20577"/>
          <ac:spMkLst>
            <pc:docMk/>
            <pc:sldMk cId="1286090887" sldId="262"/>
            <ac:spMk id="3" creationId="{43B6F194-F04F-3A53-4178-F53F60E033EA}"/>
          </ac:spMkLst>
        </pc:spChg>
      </pc:sldChg>
      <pc:sldChg chg="modSp new mod">
        <pc:chgData name="Alex J Scott" userId="a920eabf-7664-470d-9bc6-8e5237b40c56" providerId="ADAL" clId="{5D251232-AB9D-481B-BC1E-B12BC4DD477E}" dt="2024-09-11T19:01:45.704" v="4431" actId="20577"/>
        <pc:sldMkLst>
          <pc:docMk/>
          <pc:sldMk cId="50554615" sldId="263"/>
        </pc:sldMkLst>
        <pc:spChg chg="mod">
          <ac:chgData name="Alex J Scott" userId="a920eabf-7664-470d-9bc6-8e5237b40c56" providerId="ADAL" clId="{5D251232-AB9D-481B-BC1E-B12BC4DD477E}" dt="2024-09-11T13:39:24.045" v="184" actId="20577"/>
          <ac:spMkLst>
            <pc:docMk/>
            <pc:sldMk cId="50554615" sldId="263"/>
            <ac:spMk id="2" creationId="{8AC63F69-3B46-1B14-C27E-0290501320A1}"/>
          </ac:spMkLst>
        </pc:spChg>
        <pc:spChg chg="mod">
          <ac:chgData name="Alex J Scott" userId="a920eabf-7664-470d-9bc6-8e5237b40c56" providerId="ADAL" clId="{5D251232-AB9D-481B-BC1E-B12BC4DD477E}" dt="2024-09-11T19:01:45.704" v="4431" actId="20577"/>
          <ac:spMkLst>
            <pc:docMk/>
            <pc:sldMk cId="50554615" sldId="263"/>
            <ac:spMk id="3" creationId="{07A61946-6FC6-D60B-0A58-CB3D01D2F49E}"/>
          </ac:spMkLst>
        </pc:spChg>
      </pc:sldChg>
      <pc:sldChg chg="modSp new mod">
        <pc:chgData name="Alex J Scott" userId="a920eabf-7664-470d-9bc6-8e5237b40c56" providerId="ADAL" clId="{5D251232-AB9D-481B-BC1E-B12BC4DD477E}" dt="2024-09-11T19:06:05.542" v="4911" actId="20577"/>
        <pc:sldMkLst>
          <pc:docMk/>
          <pc:sldMk cId="298457334" sldId="264"/>
        </pc:sldMkLst>
        <pc:spChg chg="mod">
          <ac:chgData name="Alex J Scott" userId="a920eabf-7664-470d-9bc6-8e5237b40c56" providerId="ADAL" clId="{5D251232-AB9D-481B-BC1E-B12BC4DD477E}" dt="2024-09-11T19:06:05.542" v="4911" actId="20577"/>
          <ac:spMkLst>
            <pc:docMk/>
            <pc:sldMk cId="298457334" sldId="264"/>
            <ac:spMk id="2" creationId="{866850E3-C032-D24A-B770-698889FE29E8}"/>
          </ac:spMkLst>
        </pc:spChg>
        <pc:spChg chg="mod">
          <ac:chgData name="Alex J Scott" userId="a920eabf-7664-470d-9bc6-8e5237b40c56" providerId="ADAL" clId="{5D251232-AB9D-481B-BC1E-B12BC4DD477E}" dt="2024-09-11T19:05:21.657" v="4856" actId="20577"/>
          <ac:spMkLst>
            <pc:docMk/>
            <pc:sldMk cId="298457334" sldId="264"/>
            <ac:spMk id="3" creationId="{45F2B542-858A-59D6-4E35-909DF22A7AB9}"/>
          </ac:spMkLst>
        </pc:spChg>
      </pc:sldChg>
      <pc:sldChg chg="addSp delSp modSp new mod setBg">
        <pc:chgData name="Alex J Scott" userId="a920eabf-7664-470d-9bc6-8e5237b40c56" providerId="ADAL" clId="{5D251232-AB9D-481B-BC1E-B12BC4DD477E}" dt="2024-09-12T08:03:10.052" v="5061" actId="1076"/>
        <pc:sldMkLst>
          <pc:docMk/>
          <pc:sldMk cId="3808525959" sldId="265"/>
        </pc:sldMkLst>
        <pc:spChg chg="mod">
          <ac:chgData name="Alex J Scott" userId="a920eabf-7664-470d-9bc6-8e5237b40c56" providerId="ADAL" clId="{5D251232-AB9D-481B-BC1E-B12BC4DD477E}" dt="2024-09-12T08:03:00.889" v="5057" actId="26606"/>
          <ac:spMkLst>
            <pc:docMk/>
            <pc:sldMk cId="3808525959" sldId="265"/>
            <ac:spMk id="2" creationId="{CA8157AC-65BE-D350-F4C4-88C18493A6CE}"/>
          </ac:spMkLst>
        </pc:spChg>
        <pc:spChg chg="del">
          <ac:chgData name="Alex J Scott" userId="a920eabf-7664-470d-9bc6-8e5237b40c56" providerId="ADAL" clId="{5D251232-AB9D-481B-BC1E-B12BC4DD477E}" dt="2024-09-12T08:02:52.656" v="5052" actId="931"/>
          <ac:spMkLst>
            <pc:docMk/>
            <pc:sldMk cId="3808525959" sldId="265"/>
            <ac:spMk id="3" creationId="{EEB0C638-872D-4DCE-4CE9-9DA8AD48A3B7}"/>
          </ac:spMkLst>
        </pc:spChg>
        <pc:spChg chg="add">
          <ac:chgData name="Alex J Scott" userId="a920eabf-7664-470d-9bc6-8e5237b40c56" providerId="ADAL" clId="{5D251232-AB9D-481B-BC1E-B12BC4DD477E}" dt="2024-09-12T08:03:00.889" v="5057" actId="26606"/>
          <ac:spMkLst>
            <pc:docMk/>
            <pc:sldMk cId="3808525959" sldId="265"/>
            <ac:spMk id="9" creationId="{BAB6479B-661B-F377-1E2D-3DC793EEE176}"/>
          </ac:spMkLst>
        </pc:spChg>
        <pc:spChg chg="add">
          <ac:chgData name="Alex J Scott" userId="a920eabf-7664-470d-9bc6-8e5237b40c56" providerId="ADAL" clId="{5D251232-AB9D-481B-BC1E-B12BC4DD477E}" dt="2024-09-12T08:03:00.889" v="5057" actId="26606"/>
          <ac:spMkLst>
            <pc:docMk/>
            <pc:sldMk cId="3808525959" sldId="265"/>
            <ac:spMk id="12" creationId="{44CC594A-A820-450F-B363-C19201FCFEC6}"/>
          </ac:spMkLst>
        </pc:spChg>
        <pc:spChg chg="add">
          <ac:chgData name="Alex J Scott" userId="a920eabf-7664-470d-9bc6-8e5237b40c56" providerId="ADAL" clId="{5D251232-AB9D-481B-BC1E-B12BC4DD477E}" dt="2024-09-12T08:03:00.889" v="5057" actId="26606"/>
          <ac:spMkLst>
            <pc:docMk/>
            <pc:sldMk cId="3808525959" sldId="265"/>
            <ac:spMk id="14" creationId="{59FAB3DA-E9ED-4574-ABCC-378BC0FF1BBC}"/>
          </ac:spMkLst>
        </pc:spChg>
        <pc:spChg chg="add">
          <ac:chgData name="Alex J Scott" userId="a920eabf-7664-470d-9bc6-8e5237b40c56" providerId="ADAL" clId="{5D251232-AB9D-481B-BC1E-B12BC4DD477E}" dt="2024-09-12T08:03:00.889" v="5057" actId="26606"/>
          <ac:spMkLst>
            <pc:docMk/>
            <pc:sldMk cId="3808525959" sldId="265"/>
            <ac:spMk id="16" creationId="{53B8D6B0-55D6-48DC-86D8-FD95D5F118AB}"/>
          </ac:spMkLst>
        </pc:spChg>
        <pc:picChg chg="add mod">
          <ac:chgData name="Alex J Scott" userId="a920eabf-7664-470d-9bc6-8e5237b40c56" providerId="ADAL" clId="{5D251232-AB9D-481B-BC1E-B12BC4DD477E}" dt="2024-09-12T08:03:10.052" v="5061" actId="1076"/>
          <ac:picMkLst>
            <pc:docMk/>
            <pc:sldMk cId="3808525959" sldId="265"/>
            <ac:picMk id="5" creationId="{9F6D9735-98DE-F788-3ACF-E4662D85DD52}"/>
          </ac:picMkLst>
        </pc:picChg>
      </pc:sldChg>
      <pc:sldChg chg="addSp modSp new mod">
        <pc:chgData name="Alex J Scott" userId="a920eabf-7664-470d-9bc6-8e5237b40c56" providerId="ADAL" clId="{5D251232-AB9D-481B-BC1E-B12BC4DD477E}" dt="2024-09-16T20:13:56.366" v="6222" actId="2711"/>
        <pc:sldMkLst>
          <pc:docMk/>
          <pc:sldMk cId="942566597" sldId="266"/>
        </pc:sldMkLst>
        <pc:spChg chg="mod">
          <ac:chgData name="Alex J Scott" userId="a920eabf-7664-470d-9bc6-8e5237b40c56" providerId="ADAL" clId="{5D251232-AB9D-481B-BC1E-B12BC4DD477E}" dt="2024-09-12T09:08:59.136" v="5514" actId="20577"/>
          <ac:spMkLst>
            <pc:docMk/>
            <pc:sldMk cId="942566597" sldId="266"/>
            <ac:spMk id="2" creationId="{94F702A4-21EF-6A35-0379-67FA8DBA8630}"/>
          </ac:spMkLst>
        </pc:spChg>
        <pc:spChg chg="mod">
          <ac:chgData name="Alex J Scott" userId="a920eabf-7664-470d-9bc6-8e5237b40c56" providerId="ADAL" clId="{5D251232-AB9D-481B-BC1E-B12BC4DD477E}" dt="2024-09-16T20:13:56.366" v="6222" actId="2711"/>
          <ac:spMkLst>
            <pc:docMk/>
            <pc:sldMk cId="942566597" sldId="266"/>
            <ac:spMk id="3" creationId="{1C6184C3-DD80-9500-2E51-46AF4F50B7EE}"/>
          </ac:spMkLst>
        </pc:spChg>
        <pc:spChg chg="add">
          <ac:chgData name="Alex J Scott" userId="a920eabf-7664-470d-9bc6-8e5237b40c56" providerId="ADAL" clId="{5D251232-AB9D-481B-BC1E-B12BC4DD477E}" dt="2024-09-16T20:12:42.566" v="6207"/>
          <ac:spMkLst>
            <pc:docMk/>
            <pc:sldMk cId="942566597" sldId="266"/>
            <ac:spMk id="4" creationId="{8A906295-C52C-6E13-5379-37970D33C037}"/>
          </ac:spMkLst>
        </pc:spChg>
        <pc:spChg chg="add mod">
          <ac:chgData name="Alex J Scott" userId="a920eabf-7664-470d-9bc6-8e5237b40c56" providerId="ADAL" clId="{5D251232-AB9D-481B-BC1E-B12BC4DD477E}" dt="2024-09-16T20:12:53.926" v="6211"/>
          <ac:spMkLst>
            <pc:docMk/>
            <pc:sldMk cId="942566597" sldId="266"/>
            <ac:spMk id="5" creationId="{04CC28E7-AF62-518B-B21E-3AA16F8A6144}"/>
          </ac:spMkLst>
        </pc:spChg>
        <pc:spChg chg="add mod">
          <ac:chgData name="Alex J Scott" userId="a920eabf-7664-470d-9bc6-8e5237b40c56" providerId="ADAL" clId="{5D251232-AB9D-481B-BC1E-B12BC4DD477E}" dt="2024-09-16T20:12:53.594" v="6210"/>
          <ac:spMkLst>
            <pc:docMk/>
            <pc:sldMk cId="942566597" sldId="266"/>
            <ac:spMk id="6" creationId="{0D4686EE-92A3-09ED-B03A-D01613593EF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E8D77-7EB1-426E-954B-C45929F5A297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664AC-2DAC-4F62-99D5-08B9174376D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2532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E8D77-7EB1-426E-954B-C45929F5A297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664AC-2DAC-4F62-99D5-08B917437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649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E8D77-7EB1-426E-954B-C45929F5A297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664AC-2DAC-4F62-99D5-08B9174376D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3841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E8D77-7EB1-426E-954B-C45929F5A297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664AC-2DAC-4F62-99D5-08B917437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7364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E8D77-7EB1-426E-954B-C45929F5A297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664AC-2DAC-4F62-99D5-08B917437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84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E8D77-7EB1-426E-954B-C45929F5A297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664AC-2DAC-4F62-99D5-08B917437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254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E8D77-7EB1-426E-954B-C45929F5A297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664AC-2DAC-4F62-99D5-08B917437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096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E89E8D77-7EB1-426E-954B-C45929F5A297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30664AC-2DAC-4F62-99D5-08B917437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42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E8D77-7EB1-426E-954B-C45929F5A297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664AC-2DAC-4F62-99D5-08B917437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542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E8D77-7EB1-426E-954B-C45929F5A297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664AC-2DAC-4F62-99D5-08B917437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505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E8D77-7EB1-426E-954B-C45929F5A297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664AC-2DAC-4F62-99D5-08B917437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1751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E89E8D77-7EB1-426E-954B-C45929F5A297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30664AC-2DAC-4F62-99D5-08B9174376DA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2919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18037-9A7E-7C1D-3DB1-F29AC4E4830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BMPF7315D - Managing Work-based Projects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C2B65C-32B3-9385-6DB3-0E8A7ECEF3D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ALEX J SCOTT - 2319581</a:t>
            </a:r>
          </a:p>
        </p:txBody>
      </p:sp>
    </p:spTree>
    <p:extLst>
      <p:ext uri="{BB962C8B-B14F-4D97-AF65-F5344CB8AC3E}">
        <p14:creationId xmlns:p14="http://schemas.microsoft.com/office/powerpoint/2010/main" val="2108778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95DEA-B47E-5AF2-AE70-35CBF0BC3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B35AA-1CE8-A0B1-7C7C-0B7D5B5832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7008" y="1873166"/>
            <a:ext cx="10058400" cy="4023360"/>
          </a:xfrm>
        </p:spPr>
        <p:txBody>
          <a:bodyPr>
            <a:normAutofit/>
          </a:bodyPr>
          <a:lstStyle/>
          <a:p>
            <a:pPr lvl="1"/>
            <a:r>
              <a:rPr lang="en-GB" sz="2200" dirty="0"/>
              <a:t>Brief explanation of presentation context</a:t>
            </a:r>
          </a:p>
          <a:p>
            <a:pPr lvl="1"/>
            <a:endParaRPr lang="en-GB" sz="2200" dirty="0"/>
          </a:p>
          <a:p>
            <a:pPr lvl="1"/>
            <a:r>
              <a:rPr lang="en-GB" sz="2200" dirty="0"/>
              <a:t>Quick explanation of selected methodologies</a:t>
            </a:r>
          </a:p>
          <a:p>
            <a:pPr lvl="1"/>
            <a:endParaRPr lang="en-GB" sz="2200" dirty="0"/>
          </a:p>
          <a:p>
            <a:pPr lvl="1"/>
            <a:r>
              <a:rPr lang="en-GB" sz="2200" dirty="0"/>
              <a:t>Hybrid outline and design</a:t>
            </a:r>
          </a:p>
          <a:p>
            <a:pPr lvl="1"/>
            <a:endParaRPr lang="en-GB" sz="2200" dirty="0"/>
          </a:p>
          <a:p>
            <a:pPr lvl="1"/>
            <a:r>
              <a:rPr lang="en-GB" sz="2200" dirty="0"/>
              <a:t>Lessons learned</a:t>
            </a:r>
          </a:p>
          <a:p>
            <a:pPr lvl="1"/>
            <a:endParaRPr lang="en-GB" sz="2200" dirty="0"/>
          </a:p>
          <a:p>
            <a:pPr lvl="1"/>
            <a:r>
              <a:rPr lang="en-GB" sz="2200" dirty="0"/>
              <a:t>Usage in the future</a:t>
            </a:r>
          </a:p>
        </p:txBody>
      </p:sp>
    </p:spTree>
    <p:extLst>
      <p:ext uri="{BB962C8B-B14F-4D97-AF65-F5344CB8AC3E}">
        <p14:creationId xmlns:p14="http://schemas.microsoft.com/office/powerpoint/2010/main" val="1010181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850E3-C032-D24A-B770-698889FE2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Establishing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2B542-858A-59D6-4E35-909DF22A7A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Evaluation of planning and designing a project management process</a:t>
            </a:r>
          </a:p>
          <a:p>
            <a:pPr lvl="1"/>
            <a:r>
              <a:rPr lang="en-GB" sz="2600" dirty="0"/>
              <a:t>Summation of essay component</a:t>
            </a:r>
          </a:p>
          <a:p>
            <a:pPr lvl="1"/>
            <a:endParaRPr lang="en-GB" sz="2600" dirty="0"/>
          </a:p>
          <a:p>
            <a:pPr lvl="1"/>
            <a:r>
              <a:rPr lang="en-GB" sz="2600" dirty="0"/>
              <a:t>Essay component based on first analysis</a:t>
            </a:r>
          </a:p>
          <a:p>
            <a:pPr lvl="1"/>
            <a:endParaRPr lang="en-GB" sz="2600" dirty="0"/>
          </a:p>
          <a:p>
            <a:pPr lvl="1"/>
            <a:r>
              <a:rPr lang="en-GB" sz="2600" dirty="0"/>
              <a:t>Summation of devising a hybrid element from my recommendations</a:t>
            </a:r>
          </a:p>
          <a:p>
            <a:pPr lvl="1"/>
            <a:endParaRPr lang="en-GB" sz="2600" dirty="0"/>
          </a:p>
          <a:p>
            <a:pPr lvl="1"/>
            <a:r>
              <a:rPr lang="en-GB" sz="2600" dirty="0"/>
              <a:t>Devising based on example workplace</a:t>
            </a:r>
          </a:p>
          <a:p>
            <a:pPr marL="201168" lvl="1" indent="0">
              <a:buNone/>
            </a:pPr>
            <a:r>
              <a:rPr lang="en-GB" dirty="0"/>
              <a:t>	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4573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97DD3D-52B8-9E39-6CB6-75F0A405B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252936"/>
            <a:ext cx="10058400" cy="102871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Methodologies used - Waterfall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BFB76-111A-053E-4F66-F103531123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086678"/>
            <a:ext cx="3785616" cy="3471467"/>
          </a:xfrm>
        </p:spPr>
        <p:txBody>
          <a:bodyPr>
            <a:normAutofit fontScale="92500"/>
          </a:bodyPr>
          <a:lstStyle/>
          <a:p>
            <a:r>
              <a:rPr lang="en-GB" dirty="0"/>
              <a:t>Waterfall:</a:t>
            </a:r>
          </a:p>
          <a:p>
            <a:pPr lvl="1"/>
            <a:r>
              <a:rPr lang="en-GB" dirty="0"/>
              <a:t>Named is derived from visual resemblance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Inception based in software development (Royce, 1970)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Typical stage progression: </a:t>
            </a:r>
          </a:p>
          <a:p>
            <a:pPr lvl="2"/>
            <a:r>
              <a:rPr lang="en-GB" dirty="0"/>
              <a:t>Requirements, Design, Implementation, Testing, Maintenance (</a:t>
            </a:r>
            <a:r>
              <a:rPr lang="en-GB" dirty="0" err="1"/>
              <a:t>Hoory</a:t>
            </a:r>
            <a:r>
              <a:rPr lang="en-GB" dirty="0"/>
              <a:t> &amp; </a:t>
            </a:r>
            <a:r>
              <a:rPr lang="en-GB" dirty="0" err="1"/>
              <a:t>Bottorf</a:t>
            </a:r>
            <a:r>
              <a:rPr lang="en-GB" dirty="0"/>
              <a:t>, 2023)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Focus on structure and documentation </a:t>
            </a:r>
          </a:p>
          <a:p>
            <a:pPr lvl="1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ED12F-9F06-4B37-87B7-F98F52937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786E29-F869-348E-17FC-FE7C55436C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336" y="177474"/>
            <a:ext cx="6687483" cy="403916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33FA9E-66AE-DCA7-400A-F2392408BC0D}"/>
              </a:ext>
            </a:extLst>
          </p:cNvPr>
          <p:cNvSpPr txBox="1"/>
          <p:nvPr/>
        </p:nvSpPr>
        <p:spPr>
          <a:xfrm>
            <a:off x="6455664" y="4348518"/>
            <a:ext cx="508406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Source – (Royce, 1970)</a:t>
            </a:r>
          </a:p>
        </p:txBody>
      </p:sp>
    </p:spTree>
    <p:extLst>
      <p:ext uri="{BB962C8B-B14F-4D97-AF65-F5344CB8AC3E}">
        <p14:creationId xmlns:p14="http://schemas.microsoft.com/office/powerpoint/2010/main" val="3071557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7197A6-9FF0-5409-1BA2-2C76E9F79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252936"/>
            <a:ext cx="10058400" cy="1028715"/>
          </a:xfrm>
        </p:spPr>
        <p:txBody>
          <a:bodyPr anchor="ctr"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Methodologies used - Agile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6206A5-98E3-3630-3350-BB3CE8E21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086678"/>
            <a:ext cx="5074920" cy="347146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Agile Manifesto:</a:t>
            </a:r>
          </a:p>
          <a:p>
            <a:pPr lvl="1"/>
            <a:r>
              <a:rPr lang="en-GB" dirty="0"/>
              <a:t>Not a ‘methodology’ but an outline (</a:t>
            </a:r>
            <a:r>
              <a:rPr lang="en-GB" dirty="0" err="1"/>
              <a:t>Layoan</a:t>
            </a:r>
            <a:r>
              <a:rPr lang="en-GB" dirty="0"/>
              <a:t>, 2024)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Consists of Agile Values and Agile Principles (Beck, et al., 2001)</a:t>
            </a:r>
          </a:p>
          <a:p>
            <a:pPr lvl="2"/>
            <a:r>
              <a:rPr lang="en-GB" dirty="0"/>
              <a:t>Principles:</a:t>
            </a:r>
          </a:p>
          <a:p>
            <a:pPr lvl="3"/>
            <a:r>
              <a:rPr lang="en-GB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</a:t>
            </a:r>
            <a:r>
              <a:rPr lang="en-GB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esponding to changes over following a plan</a:t>
            </a:r>
          </a:p>
          <a:p>
            <a:pPr lvl="3"/>
            <a:r>
              <a:rPr lang="en-GB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</a:t>
            </a:r>
            <a:r>
              <a:rPr lang="en-GB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orking software over comprehensive documentation</a:t>
            </a:r>
          </a:p>
          <a:p>
            <a:pPr lvl="3"/>
            <a:r>
              <a:rPr lang="en-GB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ndividuals and interactions over processes and tools</a:t>
            </a:r>
          </a:p>
          <a:p>
            <a:pPr lvl="3"/>
            <a:r>
              <a:rPr lang="en-GB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Customer collaboration over contract negotiation</a:t>
            </a:r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Focus on flexibility and responsiveness over documentation and structure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ED12F-9F06-4B37-87B7-F98F52937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B48B13-F413-FC05-68B3-FE6D9ECC92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98" t="19139" r="6724"/>
          <a:stretch/>
        </p:blipFill>
        <p:spPr>
          <a:xfrm>
            <a:off x="7267973" y="868223"/>
            <a:ext cx="4281056" cy="29678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F0D50A5-5C5C-E2F3-5D9D-F40E282731CB}"/>
              </a:ext>
            </a:extLst>
          </p:cNvPr>
          <p:cNvSpPr txBox="1"/>
          <p:nvPr/>
        </p:nvSpPr>
        <p:spPr>
          <a:xfrm>
            <a:off x="7889765" y="3752118"/>
            <a:ext cx="492655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 Source – (</a:t>
            </a:r>
            <a:r>
              <a:rPr lang="en-GB" sz="1100" dirty="0" err="1"/>
              <a:t>Lazunova</a:t>
            </a:r>
            <a:r>
              <a:rPr lang="en-GB" sz="1100" dirty="0"/>
              <a:t>, </a:t>
            </a:r>
            <a:r>
              <a:rPr lang="en-GB" sz="1100" dirty="0" err="1"/>
              <a:t>n.d</a:t>
            </a:r>
            <a:r>
              <a:rPr lang="en-GB" sz="1100" dirty="0"/>
              <a:t>,)</a:t>
            </a:r>
          </a:p>
        </p:txBody>
      </p:sp>
    </p:spTree>
    <p:extLst>
      <p:ext uri="{BB962C8B-B14F-4D97-AF65-F5344CB8AC3E}">
        <p14:creationId xmlns:p14="http://schemas.microsoft.com/office/powerpoint/2010/main" val="35313825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FDBB6-1E52-53A9-7934-0941C7F12B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Hybrid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16354-A864-8FCA-3FAB-70E52DEF31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Plan outline:</a:t>
            </a:r>
          </a:p>
          <a:p>
            <a:pPr lvl="1"/>
            <a:r>
              <a:rPr lang="en-GB" sz="2600" dirty="0"/>
              <a:t>Take documentation approach from Waterfall</a:t>
            </a:r>
          </a:p>
          <a:p>
            <a:pPr lvl="1"/>
            <a:endParaRPr lang="en-GB" sz="2600" dirty="0"/>
          </a:p>
          <a:p>
            <a:pPr lvl="1"/>
            <a:r>
              <a:rPr lang="en-GB" sz="2600" dirty="0"/>
              <a:t>Merge with Agile flexible development practices</a:t>
            </a:r>
          </a:p>
          <a:p>
            <a:pPr lvl="1"/>
            <a:endParaRPr lang="en-GB" sz="2600" dirty="0"/>
          </a:p>
          <a:p>
            <a:pPr lvl="1"/>
            <a:r>
              <a:rPr lang="en-GB" sz="2600" dirty="0"/>
              <a:t>Result in responsive development but driven structure</a:t>
            </a:r>
          </a:p>
        </p:txBody>
      </p:sp>
    </p:spTree>
    <p:extLst>
      <p:ext uri="{BB962C8B-B14F-4D97-AF65-F5344CB8AC3E}">
        <p14:creationId xmlns:p14="http://schemas.microsoft.com/office/powerpoint/2010/main" val="27533365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BFE27-3DF7-82E6-A472-ADA4D31F22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Hybrid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7B68A-CE4E-E900-0D8B-D6B5CF2F9B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/>
              <a:t>Process Stages:</a:t>
            </a:r>
          </a:p>
          <a:p>
            <a:pPr lvl="1"/>
            <a:r>
              <a:rPr lang="en-GB" sz="2600" dirty="0"/>
              <a:t>Requirements:</a:t>
            </a:r>
          </a:p>
          <a:p>
            <a:pPr lvl="2"/>
            <a:r>
              <a:rPr lang="en-GB" sz="2200" dirty="0"/>
              <a:t>Creation of living requirements document with stakeholders</a:t>
            </a:r>
          </a:p>
          <a:p>
            <a:pPr lvl="1"/>
            <a:r>
              <a:rPr lang="en-GB" sz="2600" dirty="0"/>
              <a:t>Design and Technical:</a:t>
            </a:r>
          </a:p>
          <a:p>
            <a:pPr lvl="2"/>
            <a:r>
              <a:rPr lang="en-GB" sz="2200" dirty="0"/>
              <a:t>Creation of living design document, and division of planned workload for sprints</a:t>
            </a:r>
          </a:p>
          <a:p>
            <a:pPr lvl="1"/>
            <a:r>
              <a:rPr lang="en-GB" sz="2600" dirty="0"/>
              <a:t>Development sprints:</a:t>
            </a:r>
          </a:p>
          <a:p>
            <a:pPr lvl="2"/>
            <a:r>
              <a:rPr lang="en-GB" sz="2200" dirty="0"/>
              <a:t>Cyclical agile development in sprints with stakeholder check ins and document changes if needed</a:t>
            </a:r>
          </a:p>
          <a:p>
            <a:pPr lvl="1"/>
            <a:r>
              <a:rPr lang="en-GB" sz="2600" dirty="0"/>
              <a:t>Testing:</a:t>
            </a:r>
          </a:p>
          <a:p>
            <a:pPr lvl="2"/>
            <a:r>
              <a:rPr lang="en-GB" sz="2200" dirty="0"/>
              <a:t>Devise test cases from requirements and technical documents and test thoroughly</a:t>
            </a:r>
          </a:p>
          <a:p>
            <a:pPr lvl="1"/>
            <a:r>
              <a:rPr lang="en-GB" sz="2600" dirty="0"/>
              <a:t>Deployment and Maintenance:</a:t>
            </a:r>
          </a:p>
          <a:p>
            <a:pPr lvl="2"/>
            <a:r>
              <a:rPr lang="en-GB" sz="2200" dirty="0"/>
              <a:t>Ensure deliverables are maintainable and well documented in features and edge cases</a:t>
            </a:r>
          </a:p>
        </p:txBody>
      </p:sp>
    </p:spTree>
    <p:extLst>
      <p:ext uri="{BB962C8B-B14F-4D97-AF65-F5344CB8AC3E}">
        <p14:creationId xmlns:p14="http://schemas.microsoft.com/office/powerpoint/2010/main" val="21258936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4CC594A-A820-450F-B363-C19201FCF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9FAB3DA-E9ED-4574-ABCC-378BC0FF1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8157AC-65BE-D350-F4C4-88C18493A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2103875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Example Layout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AB6479B-661B-F377-1E2D-3DC793EEE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71" y="2653800"/>
            <a:ext cx="3084844" cy="3335519"/>
          </a:xfrm>
        </p:spPr>
        <p:txBody>
          <a:bodyPr>
            <a:normAutofit/>
          </a:bodyPr>
          <a:lstStyle/>
          <a:p>
            <a:endParaRPr lang="en-US" sz="1500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B8D6B0-55D6-48DC-86D8-FD95D5F11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Content Placeholder 4" descr="A diagram of a diagram&#10;&#10;Description automatically generated">
            <a:extLst>
              <a:ext uri="{FF2B5EF4-FFF2-40B4-BE49-F238E27FC236}">
                <a16:creationId xmlns:a16="http://schemas.microsoft.com/office/drawing/2014/main" id="{9F6D9735-98DE-F788-3ACF-E4662D85DD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4079" y="128827"/>
            <a:ext cx="8098584" cy="6600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85259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90993-C375-DCB1-C1C3-CF39AA73C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Lessons Learned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6F194-F04F-3A53-4178-F53F60E033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Attempted integration:</a:t>
            </a:r>
          </a:p>
          <a:p>
            <a:pPr lvl="1"/>
            <a:r>
              <a:rPr lang="en-GB" sz="2600" dirty="0"/>
              <a:t>Importance of communication</a:t>
            </a:r>
          </a:p>
          <a:p>
            <a:pPr lvl="1"/>
            <a:endParaRPr lang="en-GB" sz="2600" dirty="0"/>
          </a:p>
          <a:p>
            <a:pPr lvl="1"/>
            <a:r>
              <a:rPr lang="en-GB" sz="2600" dirty="0"/>
              <a:t>Difficulty with collaborative development applications</a:t>
            </a:r>
          </a:p>
          <a:p>
            <a:pPr lvl="1"/>
            <a:endParaRPr lang="en-GB" sz="2600" dirty="0"/>
          </a:p>
          <a:p>
            <a:r>
              <a:rPr lang="en-GB" sz="2800" dirty="0"/>
              <a:t>Backtracking Methodology:</a:t>
            </a:r>
          </a:p>
          <a:p>
            <a:pPr lvl="1"/>
            <a:r>
              <a:rPr lang="en-GB" sz="2600" dirty="0"/>
              <a:t>Difficult to fit established project into method</a:t>
            </a:r>
          </a:p>
          <a:p>
            <a:pPr lvl="1"/>
            <a:endParaRPr lang="en-GB" sz="2600" dirty="0"/>
          </a:p>
          <a:p>
            <a:pPr lvl="1"/>
            <a:r>
              <a:rPr lang="en-GB" sz="2600" dirty="0"/>
              <a:t>Balancing flexibility with structure is difficult</a:t>
            </a:r>
          </a:p>
        </p:txBody>
      </p:sp>
    </p:spTree>
    <p:extLst>
      <p:ext uri="{BB962C8B-B14F-4D97-AF65-F5344CB8AC3E}">
        <p14:creationId xmlns:p14="http://schemas.microsoft.com/office/powerpoint/2010/main" val="12860908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63F69-3B46-1B14-C27E-029050132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Usage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61946-6FC6-D60B-0A58-CB3D01D2F4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To integrate into existing projects:</a:t>
            </a:r>
          </a:p>
          <a:p>
            <a:pPr lvl="1"/>
            <a:r>
              <a:rPr lang="en-GB" sz="2600" dirty="0"/>
              <a:t>Can be a lot of difficulty integrating existing projects</a:t>
            </a:r>
          </a:p>
          <a:p>
            <a:pPr lvl="1"/>
            <a:endParaRPr lang="en-GB" sz="2600" dirty="0"/>
          </a:p>
          <a:p>
            <a:pPr lvl="1"/>
            <a:r>
              <a:rPr lang="en-GB" sz="2600" dirty="0"/>
              <a:t>Tools and practices can be unfamiliar</a:t>
            </a:r>
          </a:p>
          <a:p>
            <a:r>
              <a:rPr lang="en-GB" sz="2800" dirty="0"/>
              <a:t>To establish from the ground up:</a:t>
            </a:r>
          </a:p>
          <a:p>
            <a:pPr lvl="1"/>
            <a:r>
              <a:rPr lang="en-GB" sz="2600" dirty="0"/>
              <a:t>Would choose to undertake for the benefits proposed</a:t>
            </a:r>
          </a:p>
          <a:p>
            <a:pPr lvl="1"/>
            <a:endParaRPr lang="en-GB" sz="2600" dirty="0"/>
          </a:p>
          <a:p>
            <a:pPr lvl="1"/>
            <a:r>
              <a:rPr lang="en-GB" sz="2600" dirty="0"/>
              <a:t>Could work well in future after first attempt</a:t>
            </a:r>
          </a:p>
        </p:txBody>
      </p:sp>
    </p:spTree>
    <p:extLst>
      <p:ext uri="{BB962C8B-B14F-4D97-AF65-F5344CB8AC3E}">
        <p14:creationId xmlns:p14="http://schemas.microsoft.com/office/powerpoint/2010/main" val="505546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702A4-21EF-6A35-0379-67FA8DBA8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184C3-DD80-9500-2E51-46AF4F50B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Royce, W. W., 1970. </a:t>
            </a:r>
            <a:r>
              <a:rPr lang="en-GB" sz="1400" i="1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Managing the Development of Large Software Systems, </a:t>
            </a:r>
            <a: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Los Angeles: Technical Papers of Western Electronic Show and Convention (</a:t>
            </a:r>
            <a:r>
              <a:rPr lang="en-GB" sz="14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WesCon</a:t>
            </a:r>
            <a: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).</a:t>
            </a:r>
          </a:p>
          <a:p>
            <a:pPr lvl="1"/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highlight>
                <a:srgbClr val="FFFFFF"/>
              </a:highlight>
            </a:endParaRPr>
          </a:p>
          <a:p>
            <a:pPr lvl="1"/>
            <a:r>
              <a:rPr lang="en-GB" sz="14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Hoory</a:t>
            </a:r>
            <a: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L. &amp; </a:t>
            </a:r>
            <a:r>
              <a:rPr lang="en-GB" sz="14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Bottorf</a:t>
            </a:r>
            <a: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C., 2023. </a:t>
            </a:r>
            <a:r>
              <a:rPr lang="en-GB" sz="1400" i="1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What Is Waterfall Methodology? And Can It Help Your Project Management Strategy?. </a:t>
            </a:r>
            <a: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https://www.forbes.com/uk/advisor/business/what-is-waterfall-methodology/</a:t>
            </a:r>
            <a:b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[Accessed 13 09 2024]</a:t>
            </a:r>
          </a:p>
          <a:p>
            <a:pPr lvl="1"/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highlight>
                <a:srgbClr val="FFFFFF"/>
              </a:highlight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Layoan</a:t>
            </a:r>
            <a: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S., 2024. </a:t>
            </a:r>
            <a:r>
              <a:rPr lang="en-GB" sz="1400" i="1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What is Agile methodology? (A beginner’s guide). </a:t>
            </a:r>
            <a: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https://asana.com/resources/agile-methodology</a:t>
            </a:r>
            <a:b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[Accessed 13 09 2024].</a:t>
            </a:r>
          </a:p>
          <a:p>
            <a:pPr lvl="1"/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highlight>
                <a:srgbClr val="FFFFFF"/>
              </a:highlight>
            </a:endParaRPr>
          </a:p>
          <a:p>
            <a:pPr lvl="1"/>
            <a: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Beck, K., Beedle, M. &amp; James, G., 2001. </a:t>
            </a:r>
            <a:r>
              <a:rPr lang="en-GB" sz="1400" i="1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Manifesto for Agile Software Development. </a:t>
            </a:r>
            <a: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https://agilemanifesto.org/</a:t>
            </a:r>
            <a:b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[Accessed 13 09 2024</a:t>
            </a:r>
          </a:p>
          <a:p>
            <a:pPr lvl="1"/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highlight>
                <a:srgbClr val="FFFFFF"/>
              </a:highlight>
            </a:endParaRPr>
          </a:p>
          <a:p>
            <a:pPr lvl="1"/>
            <a:r>
              <a:rPr lang="en-GB" sz="14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Lazunova</a:t>
            </a:r>
            <a: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T., n.d. </a:t>
            </a:r>
            <a:r>
              <a:rPr lang="en-GB" sz="1400" i="1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Agile development process infographic. </a:t>
            </a:r>
            <a: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[Art] (</a:t>
            </a:r>
            <a:r>
              <a:rPr lang="en-GB" sz="14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Alamy</a:t>
            </a:r>
            <a:r>
              <a:rPr lang="en-GB" sz="1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94256659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1453</TotalTime>
  <Words>564</Words>
  <Application>Microsoft Office PowerPoint</Application>
  <PresentationFormat>Widescreen</PresentationFormat>
  <Paragraphs>95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Calibri</vt:lpstr>
      <vt:lpstr>Calibri Light</vt:lpstr>
      <vt:lpstr>Retrospect</vt:lpstr>
      <vt:lpstr>BMPF7315D - Managing Work-based Projects</vt:lpstr>
      <vt:lpstr>Presentation Outline</vt:lpstr>
      <vt:lpstr>Establishing Context</vt:lpstr>
      <vt:lpstr>Methodologies used - Waterfall</vt:lpstr>
      <vt:lpstr>Methodologies used - Agile</vt:lpstr>
      <vt:lpstr>Hybrid Plan</vt:lpstr>
      <vt:lpstr>Hybrid Design</vt:lpstr>
      <vt:lpstr>Example Layout</vt:lpstr>
      <vt:lpstr>Lessons Learned</vt:lpstr>
      <vt:lpstr>Future Usage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 J Scott</dc:creator>
  <cp:lastModifiedBy>Alex J Scott</cp:lastModifiedBy>
  <cp:revision>1</cp:revision>
  <dcterms:created xsi:type="dcterms:W3CDTF">2024-07-10T14:04:22Z</dcterms:created>
  <dcterms:modified xsi:type="dcterms:W3CDTF">2024-09-16T20:15:51Z</dcterms:modified>
</cp:coreProperties>
</file>